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2"/>
  </p:notesMasterIdLst>
  <p:sldIdLst>
    <p:sldId id="256" r:id="rId2"/>
    <p:sldId id="344" r:id="rId3"/>
    <p:sldId id="345" r:id="rId4"/>
    <p:sldId id="347" r:id="rId5"/>
    <p:sldId id="350" r:id="rId6"/>
    <p:sldId id="342" r:id="rId7"/>
    <p:sldId id="343" r:id="rId8"/>
    <p:sldId id="348" r:id="rId9"/>
    <p:sldId id="349" r:id="rId10"/>
    <p:sldId id="313" r:id="rId11"/>
  </p:sldIdLst>
  <p:sldSz cx="9144000" cy="5143500" type="screen16x9"/>
  <p:notesSz cx="6858000" cy="9144000"/>
  <p:embeddedFontLst>
    <p:embeddedFont>
      <p:font typeface="Zen Kaku Gothic New" panose="020B0604020202020204" charset="-128"/>
      <p:regular r:id="rId13"/>
      <p:bold r:id="rId14"/>
    </p:embeddedFont>
    <p:embeddedFont>
      <p:font typeface="Francois One" panose="020B0604020202020204" charset="0"/>
      <p:regular r:id="rId15"/>
    </p:embeddedFont>
    <p:embeddedFont>
      <p:font typeface="Passion One" panose="020B0604020202020204" charset="0"/>
      <p:regular r:id="rId16"/>
      <p:bold r:id="rId17"/>
    </p:embeddedFont>
    <p:embeddedFont>
      <p:font typeface="Poppins Black" panose="00000A00000000000000" pitchFamily="2" charset="0"/>
      <p:bold r:id="rId18"/>
      <p:boldItalic r:id="rId19"/>
    </p:embeddedFont>
    <p:embeddedFont>
      <p:font typeface="Poppins ExtraBold" panose="00000900000000000000" pitchFamily="2" charset="0"/>
      <p:bold r:id="rId20"/>
      <p:boldItalic r:id="rId21"/>
    </p:embeddedFont>
    <p:embeddedFont>
      <p:font typeface="Poppins Medium" panose="000006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Vazirmatn Black" panose="020B0604020202020204" charset="-78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1DB87E-2F1B-4FE1-9DDC-4A961D35E79D}">
  <a:tblStyle styleId="{D61DB87E-2F1B-4FE1-9DDC-4A961D35E7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Google Shape;3246;g1257b8a338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7" name="Google Shape;3247;g1257b8a338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75025" y="1594776"/>
            <a:ext cx="4000800" cy="16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23871" y="3450537"/>
            <a:ext cx="3599400" cy="2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17_1_1_1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5"/>
          <p:cNvSpPr txBox="1">
            <a:spLocks noGrp="1"/>
          </p:cNvSpPr>
          <p:nvPr>
            <p:ph type="subTitle" idx="1"/>
          </p:nvPr>
        </p:nvSpPr>
        <p:spPr>
          <a:xfrm>
            <a:off x="742800" y="1070075"/>
            <a:ext cx="7658400" cy="13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2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2"/>
          <p:cNvSpPr txBox="1">
            <a:spLocks noGrp="1"/>
          </p:cNvSpPr>
          <p:nvPr>
            <p:ph type="title"/>
          </p:nvPr>
        </p:nvSpPr>
        <p:spPr>
          <a:xfrm>
            <a:off x="1175575" y="705550"/>
            <a:ext cx="4425000" cy="10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64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59" name="Google Shape;359;p52"/>
          <p:cNvSpPr txBox="1">
            <a:spLocks noGrp="1"/>
          </p:cNvSpPr>
          <p:nvPr>
            <p:ph type="subTitle" idx="1"/>
          </p:nvPr>
        </p:nvSpPr>
        <p:spPr>
          <a:xfrm>
            <a:off x="1335750" y="1793475"/>
            <a:ext cx="38589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0" name="Google Shape;360;p52"/>
          <p:cNvSpPr txBox="1"/>
          <p:nvPr/>
        </p:nvSpPr>
        <p:spPr>
          <a:xfrm>
            <a:off x="1329675" y="3531200"/>
            <a:ext cx="3393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chivo Narrow"/>
              <a:buNone/>
            </a:pPr>
            <a:r>
              <a:rPr lang="en" sz="10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CREDITS: This presentation template was created by</a:t>
            </a:r>
            <a:r>
              <a:rPr lang="en" sz="1000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Zen Kaku Gothic New"/>
                <a:ea typeface="Zen Kaku Gothic New"/>
                <a:cs typeface="Zen Kaku Gothic New"/>
                <a:sym typeface="Zen Kaku Gothic Ne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, and includes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Zen Kaku Gothic New"/>
                <a:ea typeface="Zen Kaku Gothic New"/>
                <a:cs typeface="Zen Kaku Gothic New"/>
                <a:sym typeface="Zen Kaku Gothic Ne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Zen Kaku Gothic New"/>
                <a:ea typeface="Zen Kaku Gothic New"/>
                <a:cs typeface="Zen Kaku Gothic New"/>
                <a:sym typeface="Zen Kaku Gothic Ne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</a:t>
            </a:r>
            <a:endParaRPr sz="1000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accent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lt1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azirmatn Black"/>
              <a:buNone/>
              <a:defRPr sz="2800">
                <a:solidFill>
                  <a:schemeClr val="accent2"/>
                </a:solidFill>
                <a:latin typeface="Vazirmatn Black"/>
                <a:ea typeface="Vazirmatn Black"/>
                <a:cs typeface="Vazirmatn Black"/>
                <a:sym typeface="Vazirmatn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91" r:id="rId4"/>
    <p:sldLayoutId id="2147483698" r:id="rId5"/>
    <p:sldLayoutId id="2147483699" r:id="rId6"/>
    <p:sldLayoutId id="214748370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60"/>
          <p:cNvGrpSpPr/>
          <p:nvPr/>
        </p:nvGrpSpPr>
        <p:grpSpPr>
          <a:xfrm>
            <a:off x="4739557" y="1254042"/>
            <a:ext cx="3692445" cy="2518846"/>
            <a:chOff x="4739557" y="1246117"/>
            <a:chExt cx="3692445" cy="2518846"/>
          </a:xfrm>
        </p:grpSpPr>
        <p:sp>
          <p:nvSpPr>
            <p:cNvPr id="381" name="Google Shape;381;p60"/>
            <p:cNvSpPr/>
            <p:nvPr/>
          </p:nvSpPr>
          <p:spPr>
            <a:xfrm>
              <a:off x="5211355" y="1272397"/>
              <a:ext cx="3189923" cy="2442159"/>
            </a:xfrm>
            <a:custGeom>
              <a:avLst/>
              <a:gdLst/>
              <a:ahLst/>
              <a:cxnLst/>
              <a:rect l="l" t="t" r="r" b="b"/>
              <a:pathLst>
                <a:path w="115556" h="88468" extrusionOk="0">
                  <a:moveTo>
                    <a:pt x="87198" y="0"/>
                  </a:moveTo>
                  <a:cubicBezTo>
                    <a:pt x="86911" y="0"/>
                    <a:pt x="86625" y="6"/>
                    <a:pt x="86339" y="18"/>
                  </a:cubicBezTo>
                  <a:cubicBezTo>
                    <a:pt x="83685" y="104"/>
                    <a:pt x="81032" y="817"/>
                    <a:pt x="78721" y="2044"/>
                  </a:cubicBezTo>
                  <a:cubicBezTo>
                    <a:pt x="76352" y="3242"/>
                    <a:pt x="74327" y="4869"/>
                    <a:pt x="72558" y="6695"/>
                  </a:cubicBezTo>
                  <a:cubicBezTo>
                    <a:pt x="70732" y="8492"/>
                    <a:pt x="69219" y="10490"/>
                    <a:pt x="67850" y="12601"/>
                  </a:cubicBezTo>
                  <a:cubicBezTo>
                    <a:pt x="66452" y="14741"/>
                    <a:pt x="65624" y="17109"/>
                    <a:pt x="64340" y="19135"/>
                  </a:cubicBezTo>
                  <a:cubicBezTo>
                    <a:pt x="63713" y="20133"/>
                    <a:pt x="62914" y="21046"/>
                    <a:pt x="62001" y="21845"/>
                  </a:cubicBezTo>
                  <a:cubicBezTo>
                    <a:pt x="61059" y="22616"/>
                    <a:pt x="59946" y="23186"/>
                    <a:pt x="58805" y="23700"/>
                  </a:cubicBezTo>
                  <a:cubicBezTo>
                    <a:pt x="57664" y="24156"/>
                    <a:pt x="56466" y="24527"/>
                    <a:pt x="55210" y="24756"/>
                  </a:cubicBezTo>
                  <a:cubicBezTo>
                    <a:pt x="53955" y="25012"/>
                    <a:pt x="52728" y="25184"/>
                    <a:pt x="51444" y="25298"/>
                  </a:cubicBezTo>
                  <a:cubicBezTo>
                    <a:pt x="50160" y="25440"/>
                    <a:pt x="48876" y="25469"/>
                    <a:pt x="47592" y="25497"/>
                  </a:cubicBezTo>
                  <a:cubicBezTo>
                    <a:pt x="46936" y="25555"/>
                    <a:pt x="46251" y="25555"/>
                    <a:pt x="45623" y="25612"/>
                  </a:cubicBezTo>
                  <a:lnTo>
                    <a:pt x="44625" y="25697"/>
                  </a:lnTo>
                  <a:lnTo>
                    <a:pt x="43655" y="25783"/>
                  </a:lnTo>
                  <a:cubicBezTo>
                    <a:pt x="41058" y="26125"/>
                    <a:pt x="38462" y="26753"/>
                    <a:pt x="36179" y="28094"/>
                  </a:cubicBezTo>
                  <a:cubicBezTo>
                    <a:pt x="35038" y="28750"/>
                    <a:pt x="33982" y="29578"/>
                    <a:pt x="33126" y="30548"/>
                  </a:cubicBezTo>
                  <a:cubicBezTo>
                    <a:pt x="32270" y="31518"/>
                    <a:pt x="31614" y="32602"/>
                    <a:pt x="31043" y="33715"/>
                  </a:cubicBezTo>
                  <a:cubicBezTo>
                    <a:pt x="29902" y="35969"/>
                    <a:pt x="29246" y="38365"/>
                    <a:pt x="28390" y="40648"/>
                  </a:cubicBezTo>
                  <a:cubicBezTo>
                    <a:pt x="28190" y="41190"/>
                    <a:pt x="27962" y="41732"/>
                    <a:pt x="27705" y="42303"/>
                  </a:cubicBezTo>
                  <a:cubicBezTo>
                    <a:pt x="27477" y="42845"/>
                    <a:pt x="27220" y="43416"/>
                    <a:pt x="26963" y="43986"/>
                  </a:cubicBezTo>
                  <a:cubicBezTo>
                    <a:pt x="26507" y="45128"/>
                    <a:pt x="26136" y="46297"/>
                    <a:pt x="25793" y="47496"/>
                  </a:cubicBezTo>
                  <a:cubicBezTo>
                    <a:pt x="25109" y="49835"/>
                    <a:pt x="24538" y="52232"/>
                    <a:pt x="23625" y="54486"/>
                  </a:cubicBezTo>
                  <a:cubicBezTo>
                    <a:pt x="22712" y="56712"/>
                    <a:pt x="21428" y="58852"/>
                    <a:pt x="19659" y="60563"/>
                  </a:cubicBezTo>
                  <a:cubicBezTo>
                    <a:pt x="18775" y="61419"/>
                    <a:pt x="17776" y="62218"/>
                    <a:pt x="16692" y="62846"/>
                  </a:cubicBezTo>
                  <a:cubicBezTo>
                    <a:pt x="15636" y="63502"/>
                    <a:pt x="14438" y="64044"/>
                    <a:pt x="13268" y="64501"/>
                  </a:cubicBezTo>
                  <a:lnTo>
                    <a:pt x="12383" y="64815"/>
                  </a:lnTo>
                  <a:lnTo>
                    <a:pt x="11442" y="65100"/>
                  </a:lnTo>
                  <a:cubicBezTo>
                    <a:pt x="11128" y="65186"/>
                    <a:pt x="10843" y="65271"/>
                    <a:pt x="10529" y="65385"/>
                  </a:cubicBezTo>
                  <a:cubicBezTo>
                    <a:pt x="10186" y="65500"/>
                    <a:pt x="9872" y="65557"/>
                    <a:pt x="9587" y="65699"/>
                  </a:cubicBezTo>
                  <a:cubicBezTo>
                    <a:pt x="8389" y="66184"/>
                    <a:pt x="7248" y="66812"/>
                    <a:pt x="6192" y="67554"/>
                  </a:cubicBezTo>
                  <a:cubicBezTo>
                    <a:pt x="4137" y="69095"/>
                    <a:pt x="2625" y="71235"/>
                    <a:pt x="1684" y="73489"/>
                  </a:cubicBezTo>
                  <a:cubicBezTo>
                    <a:pt x="714" y="75771"/>
                    <a:pt x="257" y="78196"/>
                    <a:pt x="114" y="80622"/>
                  </a:cubicBezTo>
                  <a:cubicBezTo>
                    <a:pt x="0" y="83047"/>
                    <a:pt x="114" y="85501"/>
                    <a:pt x="571" y="87897"/>
                  </a:cubicBezTo>
                  <a:cubicBezTo>
                    <a:pt x="143" y="85501"/>
                    <a:pt x="29" y="83047"/>
                    <a:pt x="286" y="80650"/>
                  </a:cubicBezTo>
                  <a:cubicBezTo>
                    <a:pt x="457" y="78225"/>
                    <a:pt x="913" y="75800"/>
                    <a:pt x="1912" y="73546"/>
                  </a:cubicBezTo>
                  <a:cubicBezTo>
                    <a:pt x="2911" y="71320"/>
                    <a:pt x="4423" y="69237"/>
                    <a:pt x="6449" y="67782"/>
                  </a:cubicBezTo>
                  <a:cubicBezTo>
                    <a:pt x="7447" y="67069"/>
                    <a:pt x="8589" y="66470"/>
                    <a:pt x="9758" y="65985"/>
                  </a:cubicBezTo>
                  <a:cubicBezTo>
                    <a:pt x="10044" y="65842"/>
                    <a:pt x="10386" y="65785"/>
                    <a:pt x="10671" y="65671"/>
                  </a:cubicBezTo>
                  <a:cubicBezTo>
                    <a:pt x="10985" y="65557"/>
                    <a:pt x="11271" y="65500"/>
                    <a:pt x="11584" y="65385"/>
                  </a:cubicBezTo>
                  <a:lnTo>
                    <a:pt x="12526" y="65100"/>
                  </a:lnTo>
                  <a:lnTo>
                    <a:pt x="13439" y="64786"/>
                  </a:lnTo>
                  <a:cubicBezTo>
                    <a:pt x="14666" y="64330"/>
                    <a:pt x="15836" y="63788"/>
                    <a:pt x="16948" y="63131"/>
                  </a:cubicBezTo>
                  <a:cubicBezTo>
                    <a:pt x="18033" y="62475"/>
                    <a:pt x="19088" y="61705"/>
                    <a:pt x="20001" y="60820"/>
                  </a:cubicBezTo>
                  <a:cubicBezTo>
                    <a:pt x="21856" y="59080"/>
                    <a:pt x="23226" y="56854"/>
                    <a:pt x="24139" y="54572"/>
                  </a:cubicBezTo>
                  <a:cubicBezTo>
                    <a:pt x="25109" y="52261"/>
                    <a:pt x="25708" y="49864"/>
                    <a:pt x="26393" y="47553"/>
                  </a:cubicBezTo>
                  <a:cubicBezTo>
                    <a:pt x="26735" y="46412"/>
                    <a:pt x="27134" y="45242"/>
                    <a:pt x="27591" y="44129"/>
                  </a:cubicBezTo>
                  <a:cubicBezTo>
                    <a:pt x="27819" y="43558"/>
                    <a:pt x="28105" y="43016"/>
                    <a:pt x="28361" y="42446"/>
                  </a:cubicBezTo>
                  <a:cubicBezTo>
                    <a:pt x="28590" y="41875"/>
                    <a:pt x="28846" y="41304"/>
                    <a:pt x="29075" y="40734"/>
                  </a:cubicBezTo>
                  <a:cubicBezTo>
                    <a:pt x="29931" y="38451"/>
                    <a:pt x="30587" y="36111"/>
                    <a:pt x="31700" y="33943"/>
                  </a:cubicBezTo>
                  <a:cubicBezTo>
                    <a:pt x="32270" y="32859"/>
                    <a:pt x="32926" y="31832"/>
                    <a:pt x="33725" y="30947"/>
                  </a:cubicBezTo>
                  <a:cubicBezTo>
                    <a:pt x="34524" y="30034"/>
                    <a:pt x="35523" y="29264"/>
                    <a:pt x="36579" y="28636"/>
                  </a:cubicBezTo>
                  <a:cubicBezTo>
                    <a:pt x="38719" y="27438"/>
                    <a:pt x="41258" y="26810"/>
                    <a:pt x="43797" y="26496"/>
                  </a:cubicBezTo>
                  <a:lnTo>
                    <a:pt x="44767" y="26410"/>
                  </a:lnTo>
                  <a:lnTo>
                    <a:pt x="45709" y="26325"/>
                  </a:lnTo>
                  <a:cubicBezTo>
                    <a:pt x="46365" y="26296"/>
                    <a:pt x="46993" y="26296"/>
                    <a:pt x="47649" y="26268"/>
                  </a:cubicBezTo>
                  <a:cubicBezTo>
                    <a:pt x="48962" y="26239"/>
                    <a:pt x="50246" y="26182"/>
                    <a:pt x="51558" y="26097"/>
                  </a:cubicBezTo>
                  <a:cubicBezTo>
                    <a:pt x="52842" y="25983"/>
                    <a:pt x="54183" y="25783"/>
                    <a:pt x="55467" y="25555"/>
                  </a:cubicBezTo>
                  <a:cubicBezTo>
                    <a:pt x="56751" y="25298"/>
                    <a:pt x="58035" y="24955"/>
                    <a:pt x="59233" y="24442"/>
                  </a:cubicBezTo>
                  <a:cubicBezTo>
                    <a:pt x="60460" y="23957"/>
                    <a:pt x="61630" y="23300"/>
                    <a:pt x="62629" y="22445"/>
                  </a:cubicBezTo>
                  <a:cubicBezTo>
                    <a:pt x="63656" y="21617"/>
                    <a:pt x="64483" y="20590"/>
                    <a:pt x="65168" y="19534"/>
                  </a:cubicBezTo>
                  <a:cubicBezTo>
                    <a:pt x="66509" y="17337"/>
                    <a:pt x="67336" y="15026"/>
                    <a:pt x="68649" y="13000"/>
                  </a:cubicBezTo>
                  <a:cubicBezTo>
                    <a:pt x="70018" y="10918"/>
                    <a:pt x="71502" y="8977"/>
                    <a:pt x="73242" y="7208"/>
                  </a:cubicBezTo>
                  <a:cubicBezTo>
                    <a:pt x="74954" y="5439"/>
                    <a:pt x="76952" y="3899"/>
                    <a:pt x="79177" y="2757"/>
                  </a:cubicBezTo>
                  <a:cubicBezTo>
                    <a:pt x="81374" y="1616"/>
                    <a:pt x="83856" y="931"/>
                    <a:pt x="86367" y="846"/>
                  </a:cubicBezTo>
                  <a:cubicBezTo>
                    <a:pt x="86667" y="832"/>
                    <a:pt x="86967" y="825"/>
                    <a:pt x="87266" y="825"/>
                  </a:cubicBezTo>
                  <a:cubicBezTo>
                    <a:pt x="89504" y="825"/>
                    <a:pt x="91729" y="1200"/>
                    <a:pt x="93843" y="1930"/>
                  </a:cubicBezTo>
                  <a:cubicBezTo>
                    <a:pt x="94442" y="2130"/>
                    <a:pt x="95013" y="2358"/>
                    <a:pt x="95612" y="2586"/>
                  </a:cubicBezTo>
                  <a:cubicBezTo>
                    <a:pt x="96182" y="2843"/>
                    <a:pt x="96753" y="3071"/>
                    <a:pt x="97324" y="3357"/>
                  </a:cubicBezTo>
                  <a:cubicBezTo>
                    <a:pt x="97923" y="3613"/>
                    <a:pt x="98465" y="3927"/>
                    <a:pt x="99007" y="4212"/>
                  </a:cubicBezTo>
                  <a:cubicBezTo>
                    <a:pt x="99292" y="4355"/>
                    <a:pt x="99549" y="4555"/>
                    <a:pt x="99777" y="4726"/>
                  </a:cubicBezTo>
                  <a:lnTo>
                    <a:pt x="100548" y="5268"/>
                  </a:lnTo>
                  <a:cubicBezTo>
                    <a:pt x="102488" y="6723"/>
                    <a:pt x="104114" y="8606"/>
                    <a:pt x="105256" y="10718"/>
                  </a:cubicBezTo>
                  <a:cubicBezTo>
                    <a:pt x="106397" y="12829"/>
                    <a:pt x="107110" y="15140"/>
                    <a:pt x="107567" y="17480"/>
                  </a:cubicBezTo>
                  <a:cubicBezTo>
                    <a:pt x="108023" y="19848"/>
                    <a:pt x="108194" y="22245"/>
                    <a:pt x="108166" y="24670"/>
                  </a:cubicBezTo>
                  <a:cubicBezTo>
                    <a:pt x="108166" y="27095"/>
                    <a:pt x="107966" y="29520"/>
                    <a:pt x="107681" y="31889"/>
                  </a:cubicBezTo>
                  <a:cubicBezTo>
                    <a:pt x="107338" y="34285"/>
                    <a:pt x="106968" y="36682"/>
                    <a:pt x="106454" y="39079"/>
                  </a:cubicBezTo>
                  <a:cubicBezTo>
                    <a:pt x="106311" y="39678"/>
                    <a:pt x="106197" y="40277"/>
                    <a:pt x="106112" y="40876"/>
                  </a:cubicBezTo>
                  <a:lnTo>
                    <a:pt x="105969" y="41818"/>
                  </a:lnTo>
                  <a:cubicBezTo>
                    <a:pt x="105883" y="42132"/>
                    <a:pt x="105826" y="42417"/>
                    <a:pt x="105826" y="42731"/>
                  </a:cubicBezTo>
                  <a:cubicBezTo>
                    <a:pt x="105798" y="43359"/>
                    <a:pt x="105741" y="43986"/>
                    <a:pt x="105712" y="44585"/>
                  </a:cubicBezTo>
                  <a:cubicBezTo>
                    <a:pt x="105741" y="45213"/>
                    <a:pt x="105769" y="45841"/>
                    <a:pt x="105826" y="46440"/>
                  </a:cubicBezTo>
                  <a:cubicBezTo>
                    <a:pt x="106055" y="48951"/>
                    <a:pt x="106939" y="51348"/>
                    <a:pt x="108109" y="53545"/>
                  </a:cubicBezTo>
                  <a:cubicBezTo>
                    <a:pt x="109250" y="55770"/>
                    <a:pt x="110677" y="57824"/>
                    <a:pt x="111761" y="59964"/>
                  </a:cubicBezTo>
                  <a:lnTo>
                    <a:pt x="112189" y="60792"/>
                  </a:lnTo>
                  <a:cubicBezTo>
                    <a:pt x="112303" y="61049"/>
                    <a:pt x="112446" y="61334"/>
                    <a:pt x="112560" y="61619"/>
                  </a:cubicBezTo>
                  <a:cubicBezTo>
                    <a:pt x="112674" y="61847"/>
                    <a:pt x="112817" y="62133"/>
                    <a:pt x="112902" y="62418"/>
                  </a:cubicBezTo>
                  <a:lnTo>
                    <a:pt x="113188" y="63274"/>
                  </a:lnTo>
                  <a:cubicBezTo>
                    <a:pt x="113587" y="64415"/>
                    <a:pt x="113844" y="65614"/>
                    <a:pt x="114015" y="66783"/>
                  </a:cubicBezTo>
                  <a:cubicBezTo>
                    <a:pt x="114386" y="69180"/>
                    <a:pt x="114443" y="71605"/>
                    <a:pt x="114272" y="73974"/>
                  </a:cubicBezTo>
                  <a:cubicBezTo>
                    <a:pt x="114101" y="76370"/>
                    <a:pt x="113701" y="78767"/>
                    <a:pt x="113016" y="81078"/>
                  </a:cubicBezTo>
                  <a:cubicBezTo>
                    <a:pt x="112351" y="83323"/>
                    <a:pt x="111471" y="85540"/>
                    <a:pt x="110140" y="87470"/>
                  </a:cubicBezTo>
                  <a:lnTo>
                    <a:pt x="110140" y="87470"/>
                  </a:lnTo>
                  <a:lnTo>
                    <a:pt x="83029" y="87526"/>
                  </a:lnTo>
                  <a:lnTo>
                    <a:pt x="55610" y="87640"/>
                  </a:lnTo>
                  <a:lnTo>
                    <a:pt x="571" y="87897"/>
                  </a:lnTo>
                  <a:lnTo>
                    <a:pt x="55495" y="88297"/>
                  </a:lnTo>
                  <a:lnTo>
                    <a:pt x="83000" y="88382"/>
                  </a:lnTo>
                  <a:lnTo>
                    <a:pt x="110534" y="88468"/>
                  </a:lnTo>
                  <a:lnTo>
                    <a:pt x="110791" y="88468"/>
                  </a:lnTo>
                  <a:lnTo>
                    <a:pt x="110934" y="88297"/>
                  </a:lnTo>
                  <a:cubicBezTo>
                    <a:pt x="112389" y="86185"/>
                    <a:pt x="113359" y="83817"/>
                    <a:pt x="114072" y="81478"/>
                  </a:cubicBezTo>
                  <a:cubicBezTo>
                    <a:pt x="114785" y="79081"/>
                    <a:pt x="115213" y="76656"/>
                    <a:pt x="115385" y="74202"/>
                  </a:cubicBezTo>
                  <a:cubicBezTo>
                    <a:pt x="115556" y="71748"/>
                    <a:pt x="115499" y="69266"/>
                    <a:pt x="115128" y="66812"/>
                  </a:cubicBezTo>
                  <a:cubicBezTo>
                    <a:pt x="114957" y="65614"/>
                    <a:pt x="114700" y="64358"/>
                    <a:pt x="114300" y="63188"/>
                  </a:cubicBezTo>
                  <a:lnTo>
                    <a:pt x="113986" y="62275"/>
                  </a:lnTo>
                  <a:cubicBezTo>
                    <a:pt x="113872" y="61990"/>
                    <a:pt x="113730" y="61705"/>
                    <a:pt x="113644" y="61419"/>
                  </a:cubicBezTo>
                  <a:cubicBezTo>
                    <a:pt x="113501" y="61134"/>
                    <a:pt x="113387" y="60849"/>
                    <a:pt x="113245" y="60563"/>
                  </a:cubicBezTo>
                  <a:lnTo>
                    <a:pt x="112817" y="59765"/>
                  </a:lnTo>
                  <a:cubicBezTo>
                    <a:pt x="111647" y="57511"/>
                    <a:pt x="110249" y="55485"/>
                    <a:pt x="109136" y="53288"/>
                  </a:cubicBezTo>
                  <a:cubicBezTo>
                    <a:pt x="108023" y="51148"/>
                    <a:pt x="107224" y="48865"/>
                    <a:pt x="106968" y="46526"/>
                  </a:cubicBezTo>
                  <a:cubicBezTo>
                    <a:pt x="106939" y="45926"/>
                    <a:pt x="106939" y="45356"/>
                    <a:pt x="106882" y="44728"/>
                  </a:cubicBezTo>
                  <a:cubicBezTo>
                    <a:pt x="106939" y="44129"/>
                    <a:pt x="106968" y="43558"/>
                    <a:pt x="106996" y="42959"/>
                  </a:cubicBezTo>
                  <a:cubicBezTo>
                    <a:pt x="106996" y="42645"/>
                    <a:pt x="107053" y="42360"/>
                    <a:pt x="107110" y="42075"/>
                  </a:cubicBezTo>
                  <a:lnTo>
                    <a:pt x="107253" y="41162"/>
                  </a:lnTo>
                  <a:cubicBezTo>
                    <a:pt x="107338" y="40591"/>
                    <a:pt x="107510" y="39992"/>
                    <a:pt x="107595" y="39393"/>
                  </a:cubicBezTo>
                  <a:cubicBezTo>
                    <a:pt x="108052" y="36996"/>
                    <a:pt x="108480" y="34571"/>
                    <a:pt x="108822" y="32145"/>
                  </a:cubicBezTo>
                  <a:cubicBezTo>
                    <a:pt x="109421" y="27295"/>
                    <a:pt x="109650" y="22330"/>
                    <a:pt x="108708" y="17451"/>
                  </a:cubicBezTo>
                  <a:cubicBezTo>
                    <a:pt x="108223" y="15026"/>
                    <a:pt x="107453" y="12601"/>
                    <a:pt x="106254" y="10375"/>
                  </a:cubicBezTo>
                  <a:cubicBezTo>
                    <a:pt x="105027" y="8178"/>
                    <a:pt x="103315" y="6153"/>
                    <a:pt x="101233" y="4612"/>
                  </a:cubicBezTo>
                  <a:cubicBezTo>
                    <a:pt x="100947" y="4384"/>
                    <a:pt x="100690" y="4212"/>
                    <a:pt x="100405" y="4041"/>
                  </a:cubicBezTo>
                  <a:cubicBezTo>
                    <a:pt x="100148" y="3870"/>
                    <a:pt x="99863" y="3642"/>
                    <a:pt x="99578" y="3499"/>
                  </a:cubicBezTo>
                  <a:cubicBezTo>
                    <a:pt x="99007" y="3214"/>
                    <a:pt x="98436" y="2871"/>
                    <a:pt x="97837" y="2615"/>
                  </a:cubicBezTo>
                  <a:cubicBezTo>
                    <a:pt x="97267" y="2329"/>
                    <a:pt x="96667" y="2073"/>
                    <a:pt x="96040" y="1816"/>
                  </a:cubicBezTo>
                  <a:cubicBezTo>
                    <a:pt x="95441" y="1588"/>
                    <a:pt x="94841" y="1331"/>
                    <a:pt x="94185" y="1160"/>
                  </a:cubicBezTo>
                  <a:cubicBezTo>
                    <a:pt x="91968" y="420"/>
                    <a:pt x="89591" y="0"/>
                    <a:pt x="87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0"/>
            <p:cNvSpPr/>
            <p:nvPr/>
          </p:nvSpPr>
          <p:spPr>
            <a:xfrm>
              <a:off x="4845892" y="1334480"/>
              <a:ext cx="3520742" cy="2364341"/>
            </a:xfrm>
            <a:custGeom>
              <a:avLst/>
              <a:gdLst/>
              <a:ahLst/>
              <a:cxnLst/>
              <a:rect l="l" t="t" r="r" b="b"/>
              <a:pathLst>
                <a:path w="127540" h="85649" extrusionOk="0">
                  <a:moveTo>
                    <a:pt x="96714" y="1"/>
                  </a:moveTo>
                  <a:cubicBezTo>
                    <a:pt x="88217" y="1"/>
                    <a:pt x="81545" y="4940"/>
                    <a:pt x="76410" y="12121"/>
                  </a:cubicBezTo>
                  <a:cubicBezTo>
                    <a:pt x="72415" y="17770"/>
                    <a:pt x="73157" y="24647"/>
                    <a:pt x="54554" y="24932"/>
                  </a:cubicBezTo>
                  <a:cubicBezTo>
                    <a:pt x="35922" y="25217"/>
                    <a:pt x="36950" y="34462"/>
                    <a:pt x="33098" y="41737"/>
                  </a:cubicBezTo>
                  <a:cubicBezTo>
                    <a:pt x="29246" y="49013"/>
                    <a:pt x="30758" y="59541"/>
                    <a:pt x="15379" y="63564"/>
                  </a:cubicBezTo>
                  <a:cubicBezTo>
                    <a:pt x="0" y="67587"/>
                    <a:pt x="4138" y="85620"/>
                    <a:pt x="4138" y="85620"/>
                  </a:cubicBezTo>
                  <a:lnTo>
                    <a:pt x="4138" y="85648"/>
                  </a:lnTo>
                  <a:lnTo>
                    <a:pt x="121548" y="85648"/>
                  </a:lnTo>
                  <a:cubicBezTo>
                    <a:pt x="125028" y="81283"/>
                    <a:pt x="127539" y="72295"/>
                    <a:pt x="125685" y="63593"/>
                  </a:cubicBezTo>
                  <a:cubicBezTo>
                    <a:pt x="123830" y="54862"/>
                    <a:pt x="114842" y="50839"/>
                    <a:pt x="117610" y="39169"/>
                  </a:cubicBezTo>
                  <a:cubicBezTo>
                    <a:pt x="120321" y="27471"/>
                    <a:pt x="122803" y="9467"/>
                    <a:pt x="108480" y="2848"/>
                  </a:cubicBezTo>
                  <a:cubicBezTo>
                    <a:pt x="104218" y="882"/>
                    <a:pt x="100303" y="1"/>
                    <a:pt x="96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0"/>
            <p:cNvSpPr/>
            <p:nvPr/>
          </p:nvSpPr>
          <p:spPr>
            <a:xfrm>
              <a:off x="5759535" y="2329088"/>
              <a:ext cx="444247" cy="200882"/>
            </a:xfrm>
            <a:custGeom>
              <a:avLst/>
              <a:gdLst/>
              <a:ahLst/>
              <a:cxnLst/>
              <a:rect l="l" t="t" r="r" b="b"/>
              <a:pathLst>
                <a:path w="16093" h="7277" extrusionOk="0">
                  <a:moveTo>
                    <a:pt x="3853" y="1"/>
                  </a:moveTo>
                  <a:cubicBezTo>
                    <a:pt x="1713" y="1"/>
                    <a:pt x="1" y="1713"/>
                    <a:pt x="1" y="3853"/>
                  </a:cubicBezTo>
                  <a:lnTo>
                    <a:pt x="1" y="7105"/>
                  </a:lnTo>
                  <a:lnTo>
                    <a:pt x="3054" y="7105"/>
                  </a:lnTo>
                  <a:lnTo>
                    <a:pt x="3054" y="3853"/>
                  </a:lnTo>
                  <a:cubicBezTo>
                    <a:pt x="3054" y="3425"/>
                    <a:pt x="3396" y="3025"/>
                    <a:pt x="3853" y="3025"/>
                  </a:cubicBezTo>
                  <a:lnTo>
                    <a:pt x="12241" y="3025"/>
                  </a:lnTo>
                  <a:cubicBezTo>
                    <a:pt x="12669" y="3025"/>
                    <a:pt x="13068" y="3396"/>
                    <a:pt x="13068" y="3853"/>
                  </a:cubicBezTo>
                  <a:lnTo>
                    <a:pt x="13068" y="7277"/>
                  </a:lnTo>
                  <a:lnTo>
                    <a:pt x="16093" y="7277"/>
                  </a:lnTo>
                  <a:lnTo>
                    <a:pt x="16093" y="3853"/>
                  </a:lnTo>
                  <a:cubicBezTo>
                    <a:pt x="16093" y="1713"/>
                    <a:pt x="14381" y="1"/>
                    <a:pt x="1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0"/>
            <p:cNvSpPr/>
            <p:nvPr/>
          </p:nvSpPr>
          <p:spPr>
            <a:xfrm>
              <a:off x="5214501" y="2508687"/>
              <a:ext cx="1535114" cy="1187760"/>
            </a:xfrm>
            <a:custGeom>
              <a:avLst/>
              <a:gdLst/>
              <a:ahLst/>
              <a:cxnLst/>
              <a:rect l="l" t="t" r="r" b="b"/>
              <a:pathLst>
                <a:path w="55610" h="43027" extrusionOk="0">
                  <a:moveTo>
                    <a:pt x="2140" y="0"/>
                  </a:moveTo>
                  <a:cubicBezTo>
                    <a:pt x="971" y="0"/>
                    <a:pt x="0" y="942"/>
                    <a:pt x="0" y="2140"/>
                  </a:cubicBezTo>
                  <a:lnTo>
                    <a:pt x="0" y="40887"/>
                  </a:lnTo>
                  <a:cubicBezTo>
                    <a:pt x="0" y="42085"/>
                    <a:pt x="971" y="43027"/>
                    <a:pt x="2140" y="43027"/>
                  </a:cubicBezTo>
                  <a:lnTo>
                    <a:pt x="53470" y="43027"/>
                  </a:lnTo>
                  <a:cubicBezTo>
                    <a:pt x="54640" y="43027"/>
                    <a:pt x="55610" y="42085"/>
                    <a:pt x="55610" y="40887"/>
                  </a:cubicBezTo>
                  <a:lnTo>
                    <a:pt x="55553" y="40887"/>
                  </a:lnTo>
                  <a:lnTo>
                    <a:pt x="55553" y="2140"/>
                  </a:lnTo>
                  <a:cubicBezTo>
                    <a:pt x="55553" y="942"/>
                    <a:pt x="54583" y="0"/>
                    <a:pt x="53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0"/>
            <p:cNvSpPr/>
            <p:nvPr/>
          </p:nvSpPr>
          <p:spPr>
            <a:xfrm>
              <a:off x="5214501" y="2537810"/>
              <a:ext cx="1533541" cy="676599"/>
            </a:xfrm>
            <a:custGeom>
              <a:avLst/>
              <a:gdLst/>
              <a:ahLst/>
              <a:cxnLst/>
              <a:rect l="l" t="t" r="r" b="b"/>
              <a:pathLst>
                <a:path w="55553" h="24510" extrusionOk="0">
                  <a:moveTo>
                    <a:pt x="0" y="1"/>
                  </a:moveTo>
                  <a:lnTo>
                    <a:pt x="0" y="22570"/>
                  </a:lnTo>
                  <a:cubicBezTo>
                    <a:pt x="0" y="23654"/>
                    <a:pt x="971" y="24510"/>
                    <a:pt x="2140" y="24510"/>
                  </a:cubicBezTo>
                  <a:lnTo>
                    <a:pt x="53413" y="24510"/>
                  </a:lnTo>
                  <a:cubicBezTo>
                    <a:pt x="54583" y="24510"/>
                    <a:pt x="55553" y="23654"/>
                    <a:pt x="55553" y="22570"/>
                  </a:cubicBezTo>
                  <a:lnTo>
                    <a:pt x="555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0"/>
            <p:cNvSpPr/>
            <p:nvPr/>
          </p:nvSpPr>
          <p:spPr>
            <a:xfrm>
              <a:off x="5214501" y="2489777"/>
              <a:ext cx="1533541" cy="676599"/>
            </a:xfrm>
            <a:custGeom>
              <a:avLst/>
              <a:gdLst/>
              <a:ahLst/>
              <a:cxnLst/>
              <a:rect l="l" t="t" r="r" b="b"/>
              <a:pathLst>
                <a:path w="55553" h="24510" extrusionOk="0">
                  <a:moveTo>
                    <a:pt x="0" y="0"/>
                  </a:moveTo>
                  <a:lnTo>
                    <a:pt x="0" y="29"/>
                  </a:lnTo>
                  <a:lnTo>
                    <a:pt x="0" y="22569"/>
                  </a:lnTo>
                  <a:cubicBezTo>
                    <a:pt x="0" y="23654"/>
                    <a:pt x="971" y="24510"/>
                    <a:pt x="2140" y="24510"/>
                  </a:cubicBezTo>
                  <a:lnTo>
                    <a:pt x="53413" y="24510"/>
                  </a:lnTo>
                  <a:cubicBezTo>
                    <a:pt x="54583" y="24510"/>
                    <a:pt x="55553" y="23654"/>
                    <a:pt x="55553" y="22569"/>
                  </a:cubicBezTo>
                  <a:lnTo>
                    <a:pt x="555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0"/>
            <p:cNvSpPr/>
            <p:nvPr/>
          </p:nvSpPr>
          <p:spPr>
            <a:xfrm>
              <a:off x="6336866" y="3048999"/>
              <a:ext cx="122125" cy="252061"/>
            </a:xfrm>
            <a:custGeom>
              <a:avLst/>
              <a:gdLst/>
              <a:ahLst/>
              <a:cxnLst/>
              <a:rect l="l" t="t" r="r" b="b"/>
              <a:pathLst>
                <a:path w="4424" h="9131" extrusionOk="0">
                  <a:moveTo>
                    <a:pt x="2198" y="0"/>
                  </a:moveTo>
                  <a:cubicBezTo>
                    <a:pt x="971" y="0"/>
                    <a:pt x="1" y="2026"/>
                    <a:pt x="1" y="4565"/>
                  </a:cubicBezTo>
                  <a:cubicBezTo>
                    <a:pt x="1" y="7076"/>
                    <a:pt x="971" y="9131"/>
                    <a:pt x="2198" y="9131"/>
                  </a:cubicBezTo>
                  <a:cubicBezTo>
                    <a:pt x="3425" y="9131"/>
                    <a:pt x="4423" y="7076"/>
                    <a:pt x="4423" y="4565"/>
                  </a:cubicBezTo>
                  <a:cubicBezTo>
                    <a:pt x="4423" y="2026"/>
                    <a:pt x="3425" y="0"/>
                    <a:pt x="2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0"/>
            <p:cNvSpPr/>
            <p:nvPr/>
          </p:nvSpPr>
          <p:spPr>
            <a:xfrm>
              <a:off x="6351827" y="3207314"/>
              <a:ext cx="92201" cy="66970"/>
            </a:xfrm>
            <a:custGeom>
              <a:avLst/>
              <a:gdLst/>
              <a:ahLst/>
              <a:cxnLst/>
              <a:rect l="l" t="t" r="r" b="b"/>
              <a:pathLst>
                <a:path w="3340" h="2426" extrusionOk="0">
                  <a:moveTo>
                    <a:pt x="1" y="0"/>
                  </a:moveTo>
                  <a:cubicBezTo>
                    <a:pt x="229" y="1427"/>
                    <a:pt x="885" y="2425"/>
                    <a:pt x="1656" y="2425"/>
                  </a:cubicBezTo>
                  <a:cubicBezTo>
                    <a:pt x="2455" y="2425"/>
                    <a:pt x="3082" y="1427"/>
                    <a:pt x="3339" y="0"/>
                  </a:cubicBezTo>
                  <a:close/>
                </a:path>
              </a:pathLst>
            </a:custGeom>
            <a:solidFill>
              <a:srgbClr val="CC9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0"/>
            <p:cNvSpPr/>
            <p:nvPr/>
          </p:nvSpPr>
          <p:spPr>
            <a:xfrm>
              <a:off x="6352628" y="3065535"/>
              <a:ext cx="107135" cy="235526"/>
            </a:xfrm>
            <a:custGeom>
              <a:avLst/>
              <a:gdLst/>
              <a:ahLst/>
              <a:cxnLst/>
              <a:rect l="l" t="t" r="r" b="b"/>
              <a:pathLst>
                <a:path w="3881" h="8532" extrusionOk="0">
                  <a:moveTo>
                    <a:pt x="2740" y="0"/>
                  </a:moveTo>
                  <a:lnTo>
                    <a:pt x="2740" y="0"/>
                  </a:lnTo>
                  <a:cubicBezTo>
                    <a:pt x="3110" y="828"/>
                    <a:pt x="3310" y="1855"/>
                    <a:pt x="3310" y="2996"/>
                  </a:cubicBezTo>
                  <a:cubicBezTo>
                    <a:pt x="3310" y="5536"/>
                    <a:pt x="2312" y="7561"/>
                    <a:pt x="1113" y="7561"/>
                  </a:cubicBezTo>
                  <a:cubicBezTo>
                    <a:pt x="714" y="7561"/>
                    <a:pt x="314" y="7333"/>
                    <a:pt x="0" y="6962"/>
                  </a:cubicBezTo>
                  <a:lnTo>
                    <a:pt x="0" y="6962"/>
                  </a:lnTo>
                  <a:cubicBezTo>
                    <a:pt x="400" y="7932"/>
                    <a:pt x="999" y="8532"/>
                    <a:pt x="1684" y="8532"/>
                  </a:cubicBezTo>
                  <a:cubicBezTo>
                    <a:pt x="2911" y="8532"/>
                    <a:pt x="3881" y="6506"/>
                    <a:pt x="3881" y="3966"/>
                  </a:cubicBezTo>
                  <a:cubicBezTo>
                    <a:pt x="3852" y="2254"/>
                    <a:pt x="3424" y="799"/>
                    <a:pt x="2740" y="0"/>
                  </a:cubicBezTo>
                  <a:close/>
                </a:path>
              </a:pathLst>
            </a:custGeom>
            <a:solidFill>
              <a:srgbClr val="06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0"/>
            <p:cNvSpPr/>
            <p:nvPr/>
          </p:nvSpPr>
          <p:spPr>
            <a:xfrm>
              <a:off x="5505127" y="3048999"/>
              <a:ext cx="122125" cy="252061"/>
            </a:xfrm>
            <a:custGeom>
              <a:avLst/>
              <a:gdLst/>
              <a:ahLst/>
              <a:cxnLst/>
              <a:rect l="l" t="t" r="r" b="b"/>
              <a:pathLst>
                <a:path w="4424" h="9131" extrusionOk="0">
                  <a:moveTo>
                    <a:pt x="2198" y="0"/>
                  </a:moveTo>
                  <a:cubicBezTo>
                    <a:pt x="999" y="0"/>
                    <a:pt x="1" y="2026"/>
                    <a:pt x="1" y="4565"/>
                  </a:cubicBezTo>
                  <a:cubicBezTo>
                    <a:pt x="1" y="7105"/>
                    <a:pt x="942" y="9131"/>
                    <a:pt x="2198" y="9131"/>
                  </a:cubicBezTo>
                  <a:cubicBezTo>
                    <a:pt x="3425" y="9131"/>
                    <a:pt x="4423" y="7105"/>
                    <a:pt x="4423" y="4565"/>
                  </a:cubicBezTo>
                  <a:cubicBezTo>
                    <a:pt x="4423" y="2026"/>
                    <a:pt x="3425" y="0"/>
                    <a:pt x="2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0"/>
            <p:cNvSpPr/>
            <p:nvPr/>
          </p:nvSpPr>
          <p:spPr>
            <a:xfrm>
              <a:off x="5214501" y="2490550"/>
              <a:ext cx="111083" cy="112684"/>
            </a:xfrm>
            <a:custGeom>
              <a:avLst/>
              <a:gdLst/>
              <a:ahLst/>
              <a:cxnLst/>
              <a:rect l="l" t="t" r="r" b="b"/>
              <a:pathLst>
                <a:path w="4024" h="4082" extrusionOk="0">
                  <a:moveTo>
                    <a:pt x="0" y="1"/>
                  </a:moveTo>
                  <a:lnTo>
                    <a:pt x="0" y="4081"/>
                  </a:lnTo>
                  <a:cubicBezTo>
                    <a:pt x="2254" y="4081"/>
                    <a:pt x="4023" y="2255"/>
                    <a:pt x="4023" y="29"/>
                  </a:cubicBezTo>
                  <a:lnTo>
                    <a:pt x="40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0"/>
            <p:cNvSpPr/>
            <p:nvPr/>
          </p:nvSpPr>
          <p:spPr>
            <a:xfrm>
              <a:off x="6639334" y="2489777"/>
              <a:ext cx="110282" cy="111855"/>
            </a:xfrm>
            <a:custGeom>
              <a:avLst/>
              <a:gdLst/>
              <a:ahLst/>
              <a:cxnLst/>
              <a:rect l="l" t="t" r="r" b="b"/>
              <a:pathLst>
                <a:path w="3995" h="4052" extrusionOk="0">
                  <a:moveTo>
                    <a:pt x="3995" y="0"/>
                  </a:moveTo>
                  <a:lnTo>
                    <a:pt x="0" y="29"/>
                  </a:lnTo>
                  <a:cubicBezTo>
                    <a:pt x="0" y="2254"/>
                    <a:pt x="1769" y="4023"/>
                    <a:pt x="3995" y="4052"/>
                  </a:cubicBezTo>
                  <a:lnTo>
                    <a:pt x="3995" y="0"/>
                  </a:lnTo>
                  <a:close/>
                </a:path>
              </a:pathLst>
            </a:custGeom>
            <a:solidFill>
              <a:srgbClr val="A54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0"/>
            <p:cNvSpPr/>
            <p:nvPr/>
          </p:nvSpPr>
          <p:spPr>
            <a:xfrm>
              <a:off x="5214501" y="3566455"/>
              <a:ext cx="111083" cy="129992"/>
            </a:xfrm>
            <a:custGeom>
              <a:avLst/>
              <a:gdLst/>
              <a:ahLst/>
              <a:cxnLst/>
              <a:rect l="l" t="t" r="r" b="b"/>
              <a:pathLst>
                <a:path w="4024" h="4709" extrusionOk="0">
                  <a:moveTo>
                    <a:pt x="0" y="1"/>
                  </a:moveTo>
                  <a:lnTo>
                    <a:pt x="0" y="2569"/>
                  </a:lnTo>
                  <a:cubicBezTo>
                    <a:pt x="0" y="3767"/>
                    <a:pt x="971" y="4709"/>
                    <a:pt x="2140" y="4709"/>
                  </a:cubicBezTo>
                  <a:lnTo>
                    <a:pt x="3966" y="4709"/>
                  </a:lnTo>
                  <a:cubicBezTo>
                    <a:pt x="3995" y="4509"/>
                    <a:pt x="4023" y="4252"/>
                    <a:pt x="4023" y="4052"/>
                  </a:cubicBezTo>
                  <a:cubicBezTo>
                    <a:pt x="4023" y="1798"/>
                    <a:pt x="2197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0"/>
            <p:cNvSpPr/>
            <p:nvPr/>
          </p:nvSpPr>
          <p:spPr>
            <a:xfrm>
              <a:off x="6639334" y="3566455"/>
              <a:ext cx="108708" cy="129992"/>
            </a:xfrm>
            <a:custGeom>
              <a:avLst/>
              <a:gdLst/>
              <a:ahLst/>
              <a:cxnLst/>
              <a:rect l="l" t="t" r="r" b="b"/>
              <a:pathLst>
                <a:path w="3938" h="4709" extrusionOk="0">
                  <a:moveTo>
                    <a:pt x="3938" y="1"/>
                  </a:moveTo>
                  <a:cubicBezTo>
                    <a:pt x="1769" y="58"/>
                    <a:pt x="0" y="1827"/>
                    <a:pt x="0" y="4052"/>
                  </a:cubicBezTo>
                  <a:cubicBezTo>
                    <a:pt x="0" y="4281"/>
                    <a:pt x="29" y="4509"/>
                    <a:pt x="57" y="4709"/>
                  </a:cubicBezTo>
                  <a:lnTo>
                    <a:pt x="1798" y="4709"/>
                  </a:lnTo>
                  <a:cubicBezTo>
                    <a:pt x="2968" y="4709"/>
                    <a:pt x="3938" y="3767"/>
                    <a:pt x="3938" y="2569"/>
                  </a:cubicBezTo>
                  <a:lnTo>
                    <a:pt x="3938" y="1"/>
                  </a:lnTo>
                  <a:close/>
                </a:path>
              </a:pathLst>
            </a:custGeom>
            <a:solidFill>
              <a:srgbClr val="A54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0"/>
            <p:cNvSpPr/>
            <p:nvPr/>
          </p:nvSpPr>
          <p:spPr>
            <a:xfrm>
              <a:off x="5724090" y="2461427"/>
              <a:ext cx="154422" cy="29151"/>
            </a:xfrm>
            <a:custGeom>
              <a:avLst/>
              <a:gdLst/>
              <a:ahLst/>
              <a:cxnLst/>
              <a:rect l="l" t="t" r="r" b="b"/>
              <a:pathLst>
                <a:path w="5594" h="1056" extrusionOk="0">
                  <a:moveTo>
                    <a:pt x="686" y="0"/>
                  </a:moveTo>
                  <a:cubicBezTo>
                    <a:pt x="1" y="0"/>
                    <a:pt x="1" y="1056"/>
                    <a:pt x="686" y="1056"/>
                  </a:cubicBezTo>
                  <a:lnTo>
                    <a:pt x="4937" y="1056"/>
                  </a:lnTo>
                  <a:cubicBezTo>
                    <a:pt x="5593" y="1056"/>
                    <a:pt x="5593" y="0"/>
                    <a:pt x="4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0"/>
            <p:cNvSpPr/>
            <p:nvPr/>
          </p:nvSpPr>
          <p:spPr>
            <a:xfrm>
              <a:off x="6086405" y="2461427"/>
              <a:ext cx="154395" cy="29151"/>
            </a:xfrm>
            <a:custGeom>
              <a:avLst/>
              <a:gdLst/>
              <a:ahLst/>
              <a:cxnLst/>
              <a:rect l="l" t="t" r="r" b="b"/>
              <a:pathLst>
                <a:path w="5593" h="1056" extrusionOk="0">
                  <a:moveTo>
                    <a:pt x="685" y="0"/>
                  </a:moveTo>
                  <a:cubicBezTo>
                    <a:pt x="1" y="0"/>
                    <a:pt x="1" y="1056"/>
                    <a:pt x="685" y="1056"/>
                  </a:cubicBezTo>
                  <a:lnTo>
                    <a:pt x="4937" y="1056"/>
                  </a:lnTo>
                  <a:cubicBezTo>
                    <a:pt x="5593" y="1056"/>
                    <a:pt x="5593" y="0"/>
                    <a:pt x="4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0"/>
            <p:cNvSpPr/>
            <p:nvPr/>
          </p:nvSpPr>
          <p:spPr>
            <a:xfrm>
              <a:off x="5833571" y="3296312"/>
              <a:ext cx="2257399" cy="399362"/>
            </a:xfrm>
            <a:custGeom>
              <a:avLst/>
              <a:gdLst/>
              <a:ahLst/>
              <a:cxnLst/>
              <a:rect l="l" t="t" r="r" b="b"/>
              <a:pathLst>
                <a:path w="81775" h="14467" extrusionOk="0">
                  <a:moveTo>
                    <a:pt x="1" y="0"/>
                  </a:moveTo>
                  <a:lnTo>
                    <a:pt x="1" y="14466"/>
                  </a:lnTo>
                  <a:lnTo>
                    <a:pt x="73757" y="14466"/>
                  </a:lnTo>
                  <a:cubicBezTo>
                    <a:pt x="78179" y="14466"/>
                    <a:pt x="81774" y="11213"/>
                    <a:pt x="81774" y="7219"/>
                  </a:cubicBezTo>
                  <a:cubicBezTo>
                    <a:pt x="81774" y="3224"/>
                    <a:pt x="78179" y="0"/>
                    <a:pt x="73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0"/>
            <p:cNvSpPr/>
            <p:nvPr/>
          </p:nvSpPr>
          <p:spPr>
            <a:xfrm>
              <a:off x="5833571" y="3341198"/>
              <a:ext cx="1582374" cy="311136"/>
            </a:xfrm>
            <a:custGeom>
              <a:avLst/>
              <a:gdLst/>
              <a:ahLst/>
              <a:cxnLst/>
              <a:rect l="l" t="t" r="r" b="b"/>
              <a:pathLst>
                <a:path w="57322" h="11271" extrusionOk="0">
                  <a:moveTo>
                    <a:pt x="1" y="1"/>
                  </a:moveTo>
                  <a:lnTo>
                    <a:pt x="1" y="11271"/>
                  </a:lnTo>
                  <a:lnTo>
                    <a:pt x="51073" y="11271"/>
                  </a:lnTo>
                  <a:cubicBezTo>
                    <a:pt x="54497" y="11271"/>
                    <a:pt x="57322" y="8732"/>
                    <a:pt x="57322" y="5650"/>
                  </a:cubicBezTo>
                  <a:cubicBezTo>
                    <a:pt x="57322" y="2540"/>
                    <a:pt x="54497" y="1"/>
                    <a:pt x="5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0"/>
            <p:cNvSpPr/>
            <p:nvPr/>
          </p:nvSpPr>
          <p:spPr>
            <a:xfrm>
              <a:off x="5833567" y="3377453"/>
              <a:ext cx="1684782" cy="12615"/>
            </a:xfrm>
            <a:custGeom>
              <a:avLst/>
              <a:gdLst/>
              <a:ahLst/>
              <a:cxnLst/>
              <a:rect l="l" t="t" r="r" b="b"/>
              <a:pathLst>
                <a:path w="70305" h="457" extrusionOk="0">
                  <a:moveTo>
                    <a:pt x="1" y="0"/>
                  </a:moveTo>
                  <a:lnTo>
                    <a:pt x="1" y="457"/>
                  </a:lnTo>
                  <a:lnTo>
                    <a:pt x="70304" y="457"/>
                  </a:lnTo>
                  <a:lnTo>
                    <a:pt x="70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0"/>
            <p:cNvSpPr/>
            <p:nvPr/>
          </p:nvSpPr>
          <p:spPr>
            <a:xfrm>
              <a:off x="5833567" y="3451489"/>
              <a:ext cx="1684782" cy="12615"/>
            </a:xfrm>
            <a:custGeom>
              <a:avLst/>
              <a:gdLst/>
              <a:ahLst/>
              <a:cxnLst/>
              <a:rect l="l" t="t" r="r" b="b"/>
              <a:pathLst>
                <a:path w="70305" h="457" extrusionOk="0">
                  <a:moveTo>
                    <a:pt x="1" y="0"/>
                  </a:moveTo>
                  <a:lnTo>
                    <a:pt x="1" y="457"/>
                  </a:lnTo>
                  <a:lnTo>
                    <a:pt x="70304" y="457"/>
                  </a:lnTo>
                  <a:lnTo>
                    <a:pt x="70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0"/>
            <p:cNvSpPr/>
            <p:nvPr/>
          </p:nvSpPr>
          <p:spPr>
            <a:xfrm>
              <a:off x="5833567" y="3525525"/>
              <a:ext cx="1684782" cy="12615"/>
            </a:xfrm>
            <a:custGeom>
              <a:avLst/>
              <a:gdLst/>
              <a:ahLst/>
              <a:cxnLst/>
              <a:rect l="l" t="t" r="r" b="b"/>
              <a:pathLst>
                <a:path w="70305" h="457" extrusionOk="0">
                  <a:moveTo>
                    <a:pt x="1" y="0"/>
                  </a:moveTo>
                  <a:lnTo>
                    <a:pt x="1" y="457"/>
                  </a:lnTo>
                  <a:lnTo>
                    <a:pt x="70304" y="457"/>
                  </a:lnTo>
                  <a:lnTo>
                    <a:pt x="70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0"/>
            <p:cNvSpPr/>
            <p:nvPr/>
          </p:nvSpPr>
          <p:spPr>
            <a:xfrm>
              <a:off x="5833567" y="3598761"/>
              <a:ext cx="1684782" cy="13416"/>
            </a:xfrm>
            <a:custGeom>
              <a:avLst/>
              <a:gdLst/>
              <a:ahLst/>
              <a:cxnLst/>
              <a:rect l="l" t="t" r="r" b="b"/>
              <a:pathLst>
                <a:path w="70305" h="486" extrusionOk="0">
                  <a:moveTo>
                    <a:pt x="1" y="1"/>
                  </a:moveTo>
                  <a:lnTo>
                    <a:pt x="1" y="486"/>
                  </a:lnTo>
                  <a:lnTo>
                    <a:pt x="70304" y="486"/>
                  </a:lnTo>
                  <a:lnTo>
                    <a:pt x="70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0"/>
            <p:cNvSpPr/>
            <p:nvPr/>
          </p:nvSpPr>
          <p:spPr>
            <a:xfrm>
              <a:off x="5833567" y="3672797"/>
              <a:ext cx="1684782" cy="12643"/>
            </a:xfrm>
            <a:custGeom>
              <a:avLst/>
              <a:gdLst/>
              <a:ahLst/>
              <a:cxnLst/>
              <a:rect l="l" t="t" r="r" b="b"/>
              <a:pathLst>
                <a:path w="70305" h="458" extrusionOk="0">
                  <a:moveTo>
                    <a:pt x="1" y="1"/>
                  </a:moveTo>
                  <a:lnTo>
                    <a:pt x="1" y="457"/>
                  </a:lnTo>
                  <a:lnTo>
                    <a:pt x="70304" y="457"/>
                  </a:lnTo>
                  <a:lnTo>
                    <a:pt x="70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0"/>
            <p:cNvSpPr/>
            <p:nvPr/>
          </p:nvSpPr>
          <p:spPr>
            <a:xfrm>
              <a:off x="5830421" y="3321516"/>
              <a:ext cx="1600510" cy="346581"/>
            </a:xfrm>
            <a:custGeom>
              <a:avLst/>
              <a:gdLst/>
              <a:ahLst/>
              <a:cxnLst/>
              <a:rect l="l" t="t" r="r" b="b"/>
              <a:pathLst>
                <a:path w="57979" h="12555" extrusionOk="0">
                  <a:moveTo>
                    <a:pt x="1" y="0"/>
                  </a:moveTo>
                  <a:lnTo>
                    <a:pt x="1" y="1370"/>
                  </a:lnTo>
                  <a:lnTo>
                    <a:pt x="51073" y="1370"/>
                  </a:lnTo>
                  <a:cubicBezTo>
                    <a:pt x="54155" y="1370"/>
                    <a:pt x="56637" y="3567"/>
                    <a:pt x="56637" y="6306"/>
                  </a:cubicBezTo>
                  <a:cubicBezTo>
                    <a:pt x="56637" y="9074"/>
                    <a:pt x="54155" y="11271"/>
                    <a:pt x="51073" y="11271"/>
                  </a:cubicBezTo>
                  <a:lnTo>
                    <a:pt x="1" y="11271"/>
                  </a:lnTo>
                  <a:lnTo>
                    <a:pt x="1" y="12555"/>
                  </a:lnTo>
                  <a:lnTo>
                    <a:pt x="51073" y="12555"/>
                  </a:lnTo>
                  <a:cubicBezTo>
                    <a:pt x="54897" y="12555"/>
                    <a:pt x="57978" y="9730"/>
                    <a:pt x="57978" y="6277"/>
                  </a:cubicBezTo>
                  <a:cubicBezTo>
                    <a:pt x="57978" y="2825"/>
                    <a:pt x="54897" y="0"/>
                    <a:pt x="51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0"/>
            <p:cNvSpPr/>
            <p:nvPr/>
          </p:nvSpPr>
          <p:spPr>
            <a:xfrm>
              <a:off x="7764845" y="3241185"/>
              <a:ext cx="282013" cy="511962"/>
            </a:xfrm>
            <a:custGeom>
              <a:avLst/>
              <a:gdLst/>
              <a:ahLst/>
              <a:cxnLst/>
              <a:rect l="l" t="t" r="r" b="b"/>
              <a:pathLst>
                <a:path w="10216" h="18546" extrusionOk="0">
                  <a:moveTo>
                    <a:pt x="1" y="0"/>
                  </a:moveTo>
                  <a:lnTo>
                    <a:pt x="1" y="1798"/>
                  </a:lnTo>
                  <a:cubicBezTo>
                    <a:pt x="4651" y="1798"/>
                    <a:pt x="8389" y="5164"/>
                    <a:pt x="8389" y="9273"/>
                  </a:cubicBezTo>
                  <a:cubicBezTo>
                    <a:pt x="8389" y="13353"/>
                    <a:pt x="4623" y="16720"/>
                    <a:pt x="1" y="16720"/>
                  </a:cubicBezTo>
                  <a:lnTo>
                    <a:pt x="1" y="18546"/>
                  </a:lnTo>
                  <a:cubicBezTo>
                    <a:pt x="5622" y="18546"/>
                    <a:pt x="10215" y="14352"/>
                    <a:pt x="10215" y="9273"/>
                  </a:cubicBezTo>
                  <a:cubicBezTo>
                    <a:pt x="10215" y="4166"/>
                    <a:pt x="5650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0"/>
            <p:cNvSpPr/>
            <p:nvPr/>
          </p:nvSpPr>
          <p:spPr>
            <a:xfrm>
              <a:off x="7272592" y="3241185"/>
              <a:ext cx="281985" cy="511962"/>
            </a:xfrm>
            <a:custGeom>
              <a:avLst/>
              <a:gdLst/>
              <a:ahLst/>
              <a:cxnLst/>
              <a:rect l="l" t="t" r="r" b="b"/>
              <a:pathLst>
                <a:path w="10215" h="18546" extrusionOk="0">
                  <a:moveTo>
                    <a:pt x="0" y="0"/>
                  </a:moveTo>
                  <a:lnTo>
                    <a:pt x="0" y="1798"/>
                  </a:lnTo>
                  <a:cubicBezTo>
                    <a:pt x="4651" y="1798"/>
                    <a:pt x="8389" y="5164"/>
                    <a:pt x="8389" y="9273"/>
                  </a:cubicBezTo>
                  <a:cubicBezTo>
                    <a:pt x="8389" y="13353"/>
                    <a:pt x="4622" y="16720"/>
                    <a:pt x="0" y="16720"/>
                  </a:cubicBezTo>
                  <a:lnTo>
                    <a:pt x="0" y="18546"/>
                  </a:lnTo>
                  <a:cubicBezTo>
                    <a:pt x="5649" y="18546"/>
                    <a:pt x="10215" y="14352"/>
                    <a:pt x="10215" y="9273"/>
                  </a:cubicBezTo>
                  <a:cubicBezTo>
                    <a:pt x="10215" y="4166"/>
                    <a:pt x="5649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0"/>
            <p:cNvSpPr/>
            <p:nvPr/>
          </p:nvSpPr>
          <p:spPr>
            <a:xfrm>
              <a:off x="7620719" y="3433344"/>
              <a:ext cx="296947" cy="124499"/>
            </a:xfrm>
            <a:custGeom>
              <a:avLst/>
              <a:gdLst/>
              <a:ahLst/>
              <a:cxnLst/>
              <a:rect l="l" t="t" r="r" b="b"/>
              <a:pathLst>
                <a:path w="10757" h="4510" extrusionOk="0">
                  <a:moveTo>
                    <a:pt x="5393" y="1"/>
                  </a:moveTo>
                  <a:cubicBezTo>
                    <a:pt x="2397" y="1"/>
                    <a:pt x="0" y="1028"/>
                    <a:pt x="0" y="2255"/>
                  </a:cubicBezTo>
                  <a:cubicBezTo>
                    <a:pt x="0" y="3510"/>
                    <a:pt x="2397" y="4509"/>
                    <a:pt x="5393" y="4509"/>
                  </a:cubicBezTo>
                  <a:cubicBezTo>
                    <a:pt x="8360" y="4509"/>
                    <a:pt x="10757" y="3510"/>
                    <a:pt x="10757" y="2255"/>
                  </a:cubicBezTo>
                  <a:cubicBezTo>
                    <a:pt x="10757" y="1028"/>
                    <a:pt x="8360" y="1"/>
                    <a:pt x="5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0"/>
            <p:cNvSpPr/>
            <p:nvPr/>
          </p:nvSpPr>
          <p:spPr>
            <a:xfrm>
              <a:off x="7247389" y="1647024"/>
              <a:ext cx="675025" cy="1340554"/>
            </a:xfrm>
            <a:custGeom>
              <a:avLst/>
              <a:gdLst/>
              <a:ahLst/>
              <a:cxnLst/>
              <a:rect l="l" t="t" r="r" b="b"/>
              <a:pathLst>
                <a:path w="24453" h="48562" extrusionOk="0">
                  <a:moveTo>
                    <a:pt x="0" y="0"/>
                  </a:moveTo>
                  <a:lnTo>
                    <a:pt x="0" y="5735"/>
                  </a:lnTo>
                  <a:lnTo>
                    <a:pt x="0" y="10728"/>
                  </a:lnTo>
                  <a:cubicBezTo>
                    <a:pt x="0" y="17176"/>
                    <a:pt x="3852" y="22683"/>
                    <a:pt x="9045" y="24281"/>
                  </a:cubicBezTo>
                  <a:cubicBezTo>
                    <a:pt x="3852" y="25879"/>
                    <a:pt x="0" y="31385"/>
                    <a:pt x="0" y="37834"/>
                  </a:cubicBezTo>
                  <a:lnTo>
                    <a:pt x="0" y="42827"/>
                  </a:lnTo>
                  <a:lnTo>
                    <a:pt x="0" y="48562"/>
                  </a:lnTo>
                  <a:lnTo>
                    <a:pt x="24452" y="48562"/>
                  </a:lnTo>
                  <a:lnTo>
                    <a:pt x="24452" y="42827"/>
                  </a:lnTo>
                  <a:lnTo>
                    <a:pt x="24452" y="37834"/>
                  </a:lnTo>
                  <a:cubicBezTo>
                    <a:pt x="24452" y="31385"/>
                    <a:pt x="20629" y="25879"/>
                    <a:pt x="15407" y="24281"/>
                  </a:cubicBezTo>
                  <a:cubicBezTo>
                    <a:pt x="20629" y="22683"/>
                    <a:pt x="24452" y="17176"/>
                    <a:pt x="24452" y="10728"/>
                  </a:cubicBezTo>
                  <a:lnTo>
                    <a:pt x="24452" y="5735"/>
                  </a:lnTo>
                  <a:lnTo>
                    <a:pt x="244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0"/>
            <p:cNvSpPr/>
            <p:nvPr/>
          </p:nvSpPr>
          <p:spPr>
            <a:xfrm>
              <a:off x="7341108" y="1921887"/>
              <a:ext cx="489133" cy="951489"/>
            </a:xfrm>
            <a:custGeom>
              <a:avLst/>
              <a:gdLst/>
              <a:ahLst/>
              <a:cxnLst/>
              <a:rect l="l" t="t" r="r" b="b"/>
              <a:pathLst>
                <a:path w="17719" h="34468" extrusionOk="0">
                  <a:moveTo>
                    <a:pt x="1341" y="1"/>
                  </a:moveTo>
                  <a:cubicBezTo>
                    <a:pt x="628" y="1"/>
                    <a:pt x="343" y="486"/>
                    <a:pt x="0" y="942"/>
                  </a:cubicBezTo>
                  <a:lnTo>
                    <a:pt x="0" y="3139"/>
                  </a:lnTo>
                  <a:cubicBezTo>
                    <a:pt x="0" y="8475"/>
                    <a:pt x="2825" y="13011"/>
                    <a:pt x="6591" y="14352"/>
                  </a:cubicBezTo>
                  <a:cubicBezTo>
                    <a:pt x="2825" y="15693"/>
                    <a:pt x="0" y="20259"/>
                    <a:pt x="0" y="25594"/>
                  </a:cubicBezTo>
                  <a:lnTo>
                    <a:pt x="0" y="29731"/>
                  </a:lnTo>
                  <a:lnTo>
                    <a:pt x="0" y="34468"/>
                  </a:lnTo>
                  <a:lnTo>
                    <a:pt x="17719" y="34468"/>
                  </a:lnTo>
                  <a:lnTo>
                    <a:pt x="17719" y="29731"/>
                  </a:lnTo>
                  <a:lnTo>
                    <a:pt x="17719" y="25594"/>
                  </a:lnTo>
                  <a:cubicBezTo>
                    <a:pt x="17719" y="20259"/>
                    <a:pt x="14894" y="15722"/>
                    <a:pt x="11128" y="14352"/>
                  </a:cubicBezTo>
                  <a:cubicBezTo>
                    <a:pt x="14894" y="13011"/>
                    <a:pt x="17719" y="8475"/>
                    <a:pt x="17719" y="3139"/>
                  </a:cubicBezTo>
                  <a:lnTo>
                    <a:pt x="17719" y="942"/>
                  </a:lnTo>
                  <a:cubicBezTo>
                    <a:pt x="17377" y="514"/>
                    <a:pt x="17034" y="1"/>
                    <a:pt x="16321" y="1"/>
                  </a:cubicBezTo>
                  <a:cubicBezTo>
                    <a:pt x="15094" y="1"/>
                    <a:pt x="15094" y="372"/>
                    <a:pt x="13839" y="372"/>
                  </a:cubicBezTo>
                  <a:cubicBezTo>
                    <a:pt x="12583" y="372"/>
                    <a:pt x="12583" y="1"/>
                    <a:pt x="11328" y="1"/>
                  </a:cubicBezTo>
                  <a:cubicBezTo>
                    <a:pt x="10101" y="1"/>
                    <a:pt x="10101" y="372"/>
                    <a:pt x="8845" y="372"/>
                  </a:cubicBezTo>
                  <a:cubicBezTo>
                    <a:pt x="7590" y="372"/>
                    <a:pt x="7590" y="1"/>
                    <a:pt x="6335" y="1"/>
                  </a:cubicBezTo>
                  <a:cubicBezTo>
                    <a:pt x="5108" y="1"/>
                    <a:pt x="5108" y="372"/>
                    <a:pt x="3852" y="372"/>
                  </a:cubicBezTo>
                  <a:cubicBezTo>
                    <a:pt x="2597" y="372"/>
                    <a:pt x="2597" y="1"/>
                    <a:pt x="1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0"/>
            <p:cNvSpPr/>
            <p:nvPr/>
          </p:nvSpPr>
          <p:spPr>
            <a:xfrm>
              <a:off x="7383647" y="1983336"/>
              <a:ext cx="15762" cy="15762"/>
            </a:xfrm>
            <a:custGeom>
              <a:avLst/>
              <a:gdLst/>
              <a:ahLst/>
              <a:cxnLst/>
              <a:rect l="l" t="t" r="r" b="b"/>
              <a:pathLst>
                <a:path w="571" h="571" extrusionOk="0">
                  <a:moveTo>
                    <a:pt x="285" y="0"/>
                  </a:moveTo>
                  <a:cubicBezTo>
                    <a:pt x="143" y="0"/>
                    <a:pt x="0" y="114"/>
                    <a:pt x="0" y="286"/>
                  </a:cubicBezTo>
                  <a:cubicBezTo>
                    <a:pt x="0" y="428"/>
                    <a:pt x="143" y="571"/>
                    <a:pt x="285" y="571"/>
                  </a:cubicBezTo>
                  <a:cubicBezTo>
                    <a:pt x="428" y="571"/>
                    <a:pt x="571" y="485"/>
                    <a:pt x="571" y="286"/>
                  </a:cubicBezTo>
                  <a:cubicBezTo>
                    <a:pt x="571" y="114"/>
                    <a:pt x="428" y="0"/>
                    <a:pt x="285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0"/>
            <p:cNvSpPr/>
            <p:nvPr/>
          </p:nvSpPr>
          <p:spPr>
            <a:xfrm>
              <a:off x="7406476" y="2081775"/>
              <a:ext cx="33899" cy="33899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28" y="1"/>
                  </a:moveTo>
                  <a:cubicBezTo>
                    <a:pt x="286" y="1"/>
                    <a:pt x="1" y="286"/>
                    <a:pt x="1" y="628"/>
                  </a:cubicBezTo>
                  <a:cubicBezTo>
                    <a:pt x="1" y="942"/>
                    <a:pt x="286" y="1228"/>
                    <a:pt x="628" y="1228"/>
                  </a:cubicBezTo>
                  <a:cubicBezTo>
                    <a:pt x="942" y="1228"/>
                    <a:pt x="1227" y="942"/>
                    <a:pt x="1227" y="628"/>
                  </a:cubicBezTo>
                  <a:cubicBezTo>
                    <a:pt x="1227" y="286"/>
                    <a:pt x="942" y="1"/>
                    <a:pt x="628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0"/>
            <p:cNvSpPr/>
            <p:nvPr/>
          </p:nvSpPr>
          <p:spPr>
            <a:xfrm>
              <a:off x="7460030" y="2025848"/>
              <a:ext cx="23657" cy="23657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429" y="1"/>
                  </a:moveTo>
                  <a:cubicBezTo>
                    <a:pt x="172" y="1"/>
                    <a:pt x="1" y="229"/>
                    <a:pt x="1" y="429"/>
                  </a:cubicBezTo>
                  <a:cubicBezTo>
                    <a:pt x="1" y="686"/>
                    <a:pt x="229" y="857"/>
                    <a:pt x="429" y="857"/>
                  </a:cubicBezTo>
                  <a:cubicBezTo>
                    <a:pt x="686" y="857"/>
                    <a:pt x="857" y="657"/>
                    <a:pt x="857" y="429"/>
                  </a:cubicBezTo>
                  <a:cubicBezTo>
                    <a:pt x="857" y="172"/>
                    <a:pt x="686" y="1"/>
                    <a:pt x="429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0"/>
            <p:cNvSpPr/>
            <p:nvPr/>
          </p:nvSpPr>
          <p:spPr>
            <a:xfrm>
              <a:off x="7541161" y="1959706"/>
              <a:ext cx="15790" cy="15762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286" y="0"/>
                  </a:moveTo>
                  <a:cubicBezTo>
                    <a:pt x="143" y="0"/>
                    <a:pt x="1" y="143"/>
                    <a:pt x="1" y="286"/>
                  </a:cubicBezTo>
                  <a:cubicBezTo>
                    <a:pt x="1" y="428"/>
                    <a:pt x="86" y="571"/>
                    <a:pt x="286" y="571"/>
                  </a:cubicBezTo>
                  <a:cubicBezTo>
                    <a:pt x="429" y="571"/>
                    <a:pt x="571" y="485"/>
                    <a:pt x="571" y="286"/>
                  </a:cubicBezTo>
                  <a:cubicBezTo>
                    <a:pt x="571" y="114"/>
                    <a:pt x="457" y="0"/>
                    <a:pt x="286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0"/>
            <p:cNvSpPr/>
            <p:nvPr/>
          </p:nvSpPr>
          <p:spPr>
            <a:xfrm>
              <a:off x="7565592" y="2058145"/>
              <a:ext cx="33098" cy="33899"/>
            </a:xfrm>
            <a:custGeom>
              <a:avLst/>
              <a:gdLst/>
              <a:ahLst/>
              <a:cxnLst/>
              <a:rect l="l" t="t" r="r" b="b"/>
              <a:pathLst>
                <a:path w="1199" h="1228" extrusionOk="0">
                  <a:moveTo>
                    <a:pt x="599" y="1"/>
                  </a:moveTo>
                  <a:cubicBezTo>
                    <a:pt x="285" y="1"/>
                    <a:pt x="0" y="258"/>
                    <a:pt x="0" y="629"/>
                  </a:cubicBezTo>
                  <a:cubicBezTo>
                    <a:pt x="0" y="942"/>
                    <a:pt x="228" y="1228"/>
                    <a:pt x="599" y="1228"/>
                  </a:cubicBezTo>
                  <a:cubicBezTo>
                    <a:pt x="913" y="1228"/>
                    <a:pt x="1198" y="971"/>
                    <a:pt x="1198" y="629"/>
                  </a:cubicBezTo>
                  <a:cubicBezTo>
                    <a:pt x="1198" y="286"/>
                    <a:pt x="913" y="1"/>
                    <a:pt x="599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0"/>
            <p:cNvSpPr/>
            <p:nvPr/>
          </p:nvSpPr>
          <p:spPr>
            <a:xfrm>
              <a:off x="7618345" y="2002245"/>
              <a:ext cx="23657" cy="23630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429" y="0"/>
                  </a:moveTo>
                  <a:cubicBezTo>
                    <a:pt x="172" y="0"/>
                    <a:pt x="1" y="228"/>
                    <a:pt x="1" y="428"/>
                  </a:cubicBezTo>
                  <a:cubicBezTo>
                    <a:pt x="1" y="685"/>
                    <a:pt x="229" y="856"/>
                    <a:pt x="429" y="856"/>
                  </a:cubicBezTo>
                  <a:cubicBezTo>
                    <a:pt x="686" y="856"/>
                    <a:pt x="857" y="656"/>
                    <a:pt x="857" y="428"/>
                  </a:cubicBezTo>
                  <a:cubicBezTo>
                    <a:pt x="857" y="171"/>
                    <a:pt x="657" y="0"/>
                    <a:pt x="429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0"/>
            <p:cNvSpPr/>
            <p:nvPr/>
          </p:nvSpPr>
          <p:spPr>
            <a:xfrm>
              <a:off x="7510437" y="2132872"/>
              <a:ext cx="15790" cy="15873"/>
            </a:xfrm>
            <a:custGeom>
              <a:avLst/>
              <a:gdLst/>
              <a:ahLst/>
              <a:cxnLst/>
              <a:rect l="l" t="t" r="r" b="b"/>
              <a:pathLst>
                <a:path w="572" h="575" extrusionOk="0">
                  <a:moveTo>
                    <a:pt x="323" y="1"/>
                  </a:moveTo>
                  <a:cubicBezTo>
                    <a:pt x="311" y="1"/>
                    <a:pt x="298" y="2"/>
                    <a:pt x="286" y="4"/>
                  </a:cubicBezTo>
                  <a:cubicBezTo>
                    <a:pt x="143" y="4"/>
                    <a:pt x="1" y="118"/>
                    <a:pt x="1" y="290"/>
                  </a:cubicBezTo>
                  <a:cubicBezTo>
                    <a:pt x="1" y="432"/>
                    <a:pt x="115" y="575"/>
                    <a:pt x="286" y="575"/>
                  </a:cubicBezTo>
                  <a:cubicBezTo>
                    <a:pt x="429" y="575"/>
                    <a:pt x="571" y="489"/>
                    <a:pt x="571" y="290"/>
                  </a:cubicBezTo>
                  <a:cubicBezTo>
                    <a:pt x="571" y="133"/>
                    <a:pt x="452" y="1"/>
                    <a:pt x="323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0"/>
            <p:cNvSpPr/>
            <p:nvPr/>
          </p:nvSpPr>
          <p:spPr>
            <a:xfrm>
              <a:off x="7534867" y="2231422"/>
              <a:ext cx="33098" cy="33899"/>
            </a:xfrm>
            <a:custGeom>
              <a:avLst/>
              <a:gdLst/>
              <a:ahLst/>
              <a:cxnLst/>
              <a:rect l="l" t="t" r="r" b="b"/>
              <a:pathLst>
                <a:path w="1199" h="1228" extrusionOk="0">
                  <a:moveTo>
                    <a:pt x="599" y="1"/>
                  </a:moveTo>
                  <a:cubicBezTo>
                    <a:pt x="286" y="1"/>
                    <a:pt x="0" y="258"/>
                    <a:pt x="0" y="629"/>
                  </a:cubicBezTo>
                  <a:cubicBezTo>
                    <a:pt x="0" y="942"/>
                    <a:pt x="257" y="1228"/>
                    <a:pt x="599" y="1228"/>
                  </a:cubicBezTo>
                  <a:cubicBezTo>
                    <a:pt x="942" y="1228"/>
                    <a:pt x="1199" y="971"/>
                    <a:pt x="1199" y="629"/>
                  </a:cubicBezTo>
                  <a:cubicBezTo>
                    <a:pt x="1199" y="258"/>
                    <a:pt x="942" y="1"/>
                    <a:pt x="599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0"/>
            <p:cNvSpPr/>
            <p:nvPr/>
          </p:nvSpPr>
          <p:spPr>
            <a:xfrm>
              <a:off x="7586848" y="2174721"/>
              <a:ext cx="23657" cy="23657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428" y="1"/>
                  </a:moveTo>
                  <a:cubicBezTo>
                    <a:pt x="172" y="1"/>
                    <a:pt x="0" y="200"/>
                    <a:pt x="0" y="429"/>
                  </a:cubicBezTo>
                  <a:cubicBezTo>
                    <a:pt x="0" y="685"/>
                    <a:pt x="229" y="857"/>
                    <a:pt x="428" y="857"/>
                  </a:cubicBezTo>
                  <a:cubicBezTo>
                    <a:pt x="685" y="857"/>
                    <a:pt x="856" y="628"/>
                    <a:pt x="856" y="429"/>
                  </a:cubicBezTo>
                  <a:cubicBezTo>
                    <a:pt x="856" y="200"/>
                    <a:pt x="685" y="29"/>
                    <a:pt x="428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0"/>
            <p:cNvSpPr/>
            <p:nvPr/>
          </p:nvSpPr>
          <p:spPr>
            <a:xfrm>
              <a:off x="7735721" y="1999181"/>
              <a:ext cx="18909" cy="17170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320" y="0"/>
                  </a:moveTo>
                  <a:cubicBezTo>
                    <a:pt x="236" y="0"/>
                    <a:pt x="159" y="36"/>
                    <a:pt x="114" y="111"/>
                  </a:cubicBezTo>
                  <a:cubicBezTo>
                    <a:pt x="0" y="254"/>
                    <a:pt x="0" y="425"/>
                    <a:pt x="143" y="539"/>
                  </a:cubicBezTo>
                  <a:cubicBezTo>
                    <a:pt x="210" y="593"/>
                    <a:pt x="284" y="621"/>
                    <a:pt x="355" y="621"/>
                  </a:cubicBezTo>
                  <a:cubicBezTo>
                    <a:pt x="434" y="621"/>
                    <a:pt x="510" y="586"/>
                    <a:pt x="571" y="510"/>
                  </a:cubicBezTo>
                  <a:cubicBezTo>
                    <a:pt x="685" y="368"/>
                    <a:pt x="685" y="197"/>
                    <a:pt x="542" y="82"/>
                  </a:cubicBezTo>
                  <a:cubicBezTo>
                    <a:pt x="475" y="29"/>
                    <a:pt x="395" y="0"/>
                    <a:pt x="320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0"/>
            <p:cNvSpPr/>
            <p:nvPr/>
          </p:nvSpPr>
          <p:spPr>
            <a:xfrm>
              <a:off x="7682941" y="2094832"/>
              <a:ext cx="37046" cy="33512"/>
            </a:xfrm>
            <a:custGeom>
              <a:avLst/>
              <a:gdLst/>
              <a:ahLst/>
              <a:cxnLst/>
              <a:rect l="l" t="t" r="r" b="b"/>
              <a:pathLst>
                <a:path w="1342" h="1214" extrusionOk="0">
                  <a:moveTo>
                    <a:pt x="658" y="1"/>
                  </a:moveTo>
                  <a:cubicBezTo>
                    <a:pt x="491" y="1"/>
                    <a:pt x="324" y="73"/>
                    <a:pt x="200" y="213"/>
                  </a:cubicBezTo>
                  <a:cubicBezTo>
                    <a:pt x="0" y="469"/>
                    <a:pt x="29" y="869"/>
                    <a:pt x="286" y="1069"/>
                  </a:cubicBezTo>
                  <a:cubicBezTo>
                    <a:pt x="386" y="1169"/>
                    <a:pt x="519" y="1214"/>
                    <a:pt x="656" y="1214"/>
                  </a:cubicBezTo>
                  <a:cubicBezTo>
                    <a:pt x="831" y="1214"/>
                    <a:pt x="1013" y="1140"/>
                    <a:pt x="1142" y="1011"/>
                  </a:cubicBezTo>
                  <a:cubicBezTo>
                    <a:pt x="1341" y="726"/>
                    <a:pt x="1341" y="355"/>
                    <a:pt x="1056" y="155"/>
                  </a:cubicBezTo>
                  <a:cubicBezTo>
                    <a:pt x="939" y="51"/>
                    <a:pt x="798" y="1"/>
                    <a:pt x="658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0"/>
            <p:cNvSpPr/>
            <p:nvPr/>
          </p:nvSpPr>
          <p:spPr>
            <a:xfrm>
              <a:off x="7764845" y="2083790"/>
              <a:ext cx="26032" cy="23243"/>
            </a:xfrm>
            <a:custGeom>
              <a:avLst/>
              <a:gdLst/>
              <a:ahLst/>
              <a:cxnLst/>
              <a:rect l="l" t="t" r="r" b="b"/>
              <a:pathLst>
                <a:path w="943" h="842" extrusionOk="0">
                  <a:moveTo>
                    <a:pt x="522" y="1"/>
                  </a:moveTo>
                  <a:cubicBezTo>
                    <a:pt x="403" y="1"/>
                    <a:pt x="280" y="61"/>
                    <a:pt x="200" y="156"/>
                  </a:cubicBezTo>
                  <a:cubicBezTo>
                    <a:pt x="1" y="299"/>
                    <a:pt x="58" y="584"/>
                    <a:pt x="229" y="727"/>
                  </a:cubicBezTo>
                  <a:cubicBezTo>
                    <a:pt x="294" y="805"/>
                    <a:pt x="390" y="842"/>
                    <a:pt x="488" y="842"/>
                  </a:cubicBezTo>
                  <a:cubicBezTo>
                    <a:pt x="603" y="842"/>
                    <a:pt x="722" y="791"/>
                    <a:pt x="800" y="698"/>
                  </a:cubicBezTo>
                  <a:cubicBezTo>
                    <a:pt x="942" y="555"/>
                    <a:pt x="942" y="270"/>
                    <a:pt x="771" y="127"/>
                  </a:cubicBezTo>
                  <a:cubicBezTo>
                    <a:pt x="708" y="39"/>
                    <a:pt x="616" y="1"/>
                    <a:pt x="522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0"/>
            <p:cNvSpPr/>
            <p:nvPr/>
          </p:nvSpPr>
          <p:spPr>
            <a:xfrm>
              <a:off x="7659311" y="2230732"/>
              <a:ext cx="18136" cy="17170"/>
            </a:xfrm>
            <a:custGeom>
              <a:avLst/>
              <a:gdLst/>
              <a:ahLst/>
              <a:cxnLst/>
              <a:rect l="l" t="t" r="r" b="b"/>
              <a:pathLst>
                <a:path w="657" h="622" extrusionOk="0">
                  <a:moveTo>
                    <a:pt x="302" y="1"/>
                  </a:moveTo>
                  <a:cubicBezTo>
                    <a:pt x="222" y="1"/>
                    <a:pt x="146" y="36"/>
                    <a:pt x="86" y="111"/>
                  </a:cubicBezTo>
                  <a:cubicBezTo>
                    <a:pt x="0" y="254"/>
                    <a:pt x="0" y="425"/>
                    <a:pt x="143" y="539"/>
                  </a:cubicBezTo>
                  <a:cubicBezTo>
                    <a:pt x="210" y="593"/>
                    <a:pt x="284" y="622"/>
                    <a:pt x="355" y="622"/>
                  </a:cubicBezTo>
                  <a:cubicBezTo>
                    <a:pt x="435" y="622"/>
                    <a:pt x="511" y="586"/>
                    <a:pt x="571" y="511"/>
                  </a:cubicBezTo>
                  <a:cubicBezTo>
                    <a:pt x="657" y="397"/>
                    <a:pt x="657" y="226"/>
                    <a:pt x="514" y="83"/>
                  </a:cubicBezTo>
                  <a:cubicBezTo>
                    <a:pt x="447" y="29"/>
                    <a:pt x="373" y="1"/>
                    <a:pt x="302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0"/>
            <p:cNvSpPr/>
            <p:nvPr/>
          </p:nvSpPr>
          <p:spPr>
            <a:xfrm>
              <a:off x="7773513" y="2629182"/>
              <a:ext cx="15790" cy="1579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15" y="1"/>
                    <a:pt x="1" y="143"/>
                    <a:pt x="1" y="286"/>
                  </a:cubicBezTo>
                  <a:cubicBezTo>
                    <a:pt x="1" y="457"/>
                    <a:pt x="115" y="571"/>
                    <a:pt x="286" y="571"/>
                  </a:cubicBezTo>
                  <a:cubicBezTo>
                    <a:pt x="429" y="571"/>
                    <a:pt x="571" y="457"/>
                    <a:pt x="571" y="286"/>
                  </a:cubicBezTo>
                  <a:cubicBezTo>
                    <a:pt x="571" y="143"/>
                    <a:pt x="429" y="1"/>
                    <a:pt x="286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0"/>
            <p:cNvSpPr/>
            <p:nvPr/>
          </p:nvSpPr>
          <p:spPr>
            <a:xfrm>
              <a:off x="7731774" y="2513407"/>
              <a:ext cx="33899" cy="33098"/>
            </a:xfrm>
            <a:custGeom>
              <a:avLst/>
              <a:gdLst/>
              <a:ahLst/>
              <a:cxnLst/>
              <a:rect l="l" t="t" r="r" b="b"/>
              <a:pathLst>
                <a:path w="1228" h="1199" extrusionOk="0">
                  <a:moveTo>
                    <a:pt x="600" y="0"/>
                  </a:moveTo>
                  <a:cubicBezTo>
                    <a:pt x="286" y="0"/>
                    <a:pt x="0" y="257"/>
                    <a:pt x="0" y="600"/>
                  </a:cubicBezTo>
                  <a:cubicBezTo>
                    <a:pt x="0" y="970"/>
                    <a:pt x="257" y="1199"/>
                    <a:pt x="600" y="1199"/>
                  </a:cubicBezTo>
                  <a:cubicBezTo>
                    <a:pt x="942" y="1199"/>
                    <a:pt x="1227" y="970"/>
                    <a:pt x="1227" y="600"/>
                  </a:cubicBezTo>
                  <a:cubicBezTo>
                    <a:pt x="1227" y="286"/>
                    <a:pt x="970" y="0"/>
                    <a:pt x="600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0"/>
            <p:cNvSpPr/>
            <p:nvPr/>
          </p:nvSpPr>
          <p:spPr>
            <a:xfrm>
              <a:off x="7688462" y="2579576"/>
              <a:ext cx="23657" cy="23657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428" y="0"/>
                  </a:moveTo>
                  <a:cubicBezTo>
                    <a:pt x="171" y="0"/>
                    <a:pt x="0" y="200"/>
                    <a:pt x="0" y="428"/>
                  </a:cubicBezTo>
                  <a:cubicBezTo>
                    <a:pt x="0" y="656"/>
                    <a:pt x="171" y="856"/>
                    <a:pt x="428" y="856"/>
                  </a:cubicBezTo>
                  <a:cubicBezTo>
                    <a:pt x="685" y="856"/>
                    <a:pt x="856" y="628"/>
                    <a:pt x="856" y="428"/>
                  </a:cubicBezTo>
                  <a:cubicBezTo>
                    <a:pt x="856" y="171"/>
                    <a:pt x="656" y="0"/>
                    <a:pt x="428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0"/>
            <p:cNvSpPr/>
            <p:nvPr/>
          </p:nvSpPr>
          <p:spPr>
            <a:xfrm>
              <a:off x="7615998" y="2652812"/>
              <a:ext cx="14990" cy="15790"/>
            </a:xfrm>
            <a:custGeom>
              <a:avLst/>
              <a:gdLst/>
              <a:ahLst/>
              <a:cxnLst/>
              <a:rect l="l" t="t" r="r" b="b"/>
              <a:pathLst>
                <a:path w="543" h="572" extrusionOk="0">
                  <a:moveTo>
                    <a:pt x="285" y="1"/>
                  </a:moveTo>
                  <a:cubicBezTo>
                    <a:pt x="143" y="1"/>
                    <a:pt x="0" y="115"/>
                    <a:pt x="0" y="286"/>
                  </a:cubicBezTo>
                  <a:cubicBezTo>
                    <a:pt x="0" y="486"/>
                    <a:pt x="143" y="571"/>
                    <a:pt x="285" y="571"/>
                  </a:cubicBezTo>
                  <a:cubicBezTo>
                    <a:pt x="400" y="571"/>
                    <a:pt x="542" y="486"/>
                    <a:pt x="542" y="286"/>
                  </a:cubicBezTo>
                  <a:cubicBezTo>
                    <a:pt x="542" y="143"/>
                    <a:pt x="400" y="1"/>
                    <a:pt x="285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0"/>
            <p:cNvSpPr/>
            <p:nvPr/>
          </p:nvSpPr>
          <p:spPr>
            <a:xfrm>
              <a:off x="7573459" y="2537037"/>
              <a:ext cx="33098" cy="33098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600" y="0"/>
                  </a:moveTo>
                  <a:cubicBezTo>
                    <a:pt x="286" y="0"/>
                    <a:pt x="0" y="257"/>
                    <a:pt x="0" y="600"/>
                  </a:cubicBezTo>
                  <a:cubicBezTo>
                    <a:pt x="0" y="970"/>
                    <a:pt x="286" y="1199"/>
                    <a:pt x="600" y="1199"/>
                  </a:cubicBezTo>
                  <a:cubicBezTo>
                    <a:pt x="913" y="1199"/>
                    <a:pt x="1199" y="913"/>
                    <a:pt x="1199" y="600"/>
                  </a:cubicBezTo>
                  <a:cubicBezTo>
                    <a:pt x="1199" y="286"/>
                    <a:pt x="970" y="0"/>
                    <a:pt x="600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0"/>
            <p:cNvSpPr/>
            <p:nvPr/>
          </p:nvSpPr>
          <p:spPr>
            <a:xfrm>
              <a:off x="7530920" y="2603206"/>
              <a:ext cx="23657" cy="22940"/>
            </a:xfrm>
            <a:custGeom>
              <a:avLst/>
              <a:gdLst/>
              <a:ahLst/>
              <a:cxnLst/>
              <a:rect l="l" t="t" r="r" b="b"/>
              <a:pathLst>
                <a:path w="857" h="831" extrusionOk="0">
                  <a:moveTo>
                    <a:pt x="429" y="0"/>
                  </a:moveTo>
                  <a:cubicBezTo>
                    <a:pt x="172" y="0"/>
                    <a:pt x="1" y="200"/>
                    <a:pt x="1" y="400"/>
                  </a:cubicBezTo>
                  <a:cubicBezTo>
                    <a:pt x="1" y="640"/>
                    <a:pt x="151" y="830"/>
                    <a:pt x="380" y="830"/>
                  </a:cubicBezTo>
                  <a:cubicBezTo>
                    <a:pt x="396" y="830"/>
                    <a:pt x="412" y="829"/>
                    <a:pt x="429" y="827"/>
                  </a:cubicBezTo>
                  <a:cubicBezTo>
                    <a:pt x="685" y="827"/>
                    <a:pt x="857" y="656"/>
                    <a:pt x="857" y="400"/>
                  </a:cubicBezTo>
                  <a:cubicBezTo>
                    <a:pt x="857" y="171"/>
                    <a:pt x="657" y="0"/>
                    <a:pt x="429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0"/>
            <p:cNvSpPr/>
            <p:nvPr/>
          </p:nvSpPr>
          <p:spPr>
            <a:xfrm>
              <a:off x="7565592" y="2750479"/>
              <a:ext cx="15762" cy="15790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285" y="1"/>
                  </a:moveTo>
                  <a:cubicBezTo>
                    <a:pt x="143" y="1"/>
                    <a:pt x="0" y="115"/>
                    <a:pt x="0" y="286"/>
                  </a:cubicBezTo>
                  <a:cubicBezTo>
                    <a:pt x="0" y="429"/>
                    <a:pt x="143" y="571"/>
                    <a:pt x="285" y="571"/>
                  </a:cubicBezTo>
                  <a:cubicBezTo>
                    <a:pt x="428" y="571"/>
                    <a:pt x="571" y="457"/>
                    <a:pt x="571" y="286"/>
                  </a:cubicBezTo>
                  <a:cubicBezTo>
                    <a:pt x="571" y="143"/>
                    <a:pt x="457" y="1"/>
                    <a:pt x="285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0"/>
            <p:cNvSpPr/>
            <p:nvPr/>
          </p:nvSpPr>
          <p:spPr>
            <a:xfrm>
              <a:off x="7645922" y="2479536"/>
              <a:ext cx="15762" cy="15900"/>
            </a:xfrm>
            <a:custGeom>
              <a:avLst/>
              <a:gdLst/>
              <a:ahLst/>
              <a:cxnLst/>
              <a:rect l="l" t="t" r="r" b="b"/>
              <a:pathLst>
                <a:path w="571" h="576" extrusionOk="0">
                  <a:moveTo>
                    <a:pt x="286" y="1"/>
                  </a:moveTo>
                  <a:cubicBezTo>
                    <a:pt x="143" y="1"/>
                    <a:pt x="0" y="115"/>
                    <a:pt x="0" y="286"/>
                  </a:cubicBezTo>
                  <a:cubicBezTo>
                    <a:pt x="0" y="465"/>
                    <a:pt x="115" y="575"/>
                    <a:pt x="242" y="575"/>
                  </a:cubicBezTo>
                  <a:cubicBezTo>
                    <a:pt x="257" y="575"/>
                    <a:pt x="271" y="574"/>
                    <a:pt x="286" y="571"/>
                  </a:cubicBezTo>
                  <a:cubicBezTo>
                    <a:pt x="428" y="571"/>
                    <a:pt x="571" y="428"/>
                    <a:pt x="571" y="286"/>
                  </a:cubicBezTo>
                  <a:cubicBezTo>
                    <a:pt x="571" y="143"/>
                    <a:pt x="485" y="1"/>
                    <a:pt x="286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0"/>
            <p:cNvSpPr/>
            <p:nvPr/>
          </p:nvSpPr>
          <p:spPr>
            <a:xfrm>
              <a:off x="7604956" y="2363760"/>
              <a:ext cx="33126" cy="33098"/>
            </a:xfrm>
            <a:custGeom>
              <a:avLst/>
              <a:gdLst/>
              <a:ahLst/>
              <a:cxnLst/>
              <a:rect l="l" t="t" r="r" b="b"/>
              <a:pathLst>
                <a:path w="1200" h="1199" extrusionOk="0">
                  <a:moveTo>
                    <a:pt x="600" y="0"/>
                  </a:moveTo>
                  <a:cubicBezTo>
                    <a:pt x="286" y="0"/>
                    <a:pt x="1" y="257"/>
                    <a:pt x="1" y="599"/>
                  </a:cubicBezTo>
                  <a:cubicBezTo>
                    <a:pt x="1" y="970"/>
                    <a:pt x="257" y="1199"/>
                    <a:pt x="600" y="1199"/>
                  </a:cubicBezTo>
                  <a:cubicBezTo>
                    <a:pt x="914" y="1199"/>
                    <a:pt x="1199" y="970"/>
                    <a:pt x="1199" y="599"/>
                  </a:cubicBezTo>
                  <a:cubicBezTo>
                    <a:pt x="1199" y="286"/>
                    <a:pt x="971" y="0"/>
                    <a:pt x="600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0"/>
            <p:cNvSpPr/>
            <p:nvPr/>
          </p:nvSpPr>
          <p:spPr>
            <a:xfrm>
              <a:off x="7561644" y="2430702"/>
              <a:ext cx="23657" cy="23657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428" y="1"/>
                  </a:moveTo>
                  <a:cubicBezTo>
                    <a:pt x="172" y="1"/>
                    <a:pt x="0" y="200"/>
                    <a:pt x="0" y="428"/>
                  </a:cubicBezTo>
                  <a:cubicBezTo>
                    <a:pt x="0" y="628"/>
                    <a:pt x="172" y="828"/>
                    <a:pt x="428" y="856"/>
                  </a:cubicBezTo>
                  <a:cubicBezTo>
                    <a:pt x="685" y="856"/>
                    <a:pt x="856" y="657"/>
                    <a:pt x="856" y="428"/>
                  </a:cubicBezTo>
                  <a:cubicBezTo>
                    <a:pt x="856" y="172"/>
                    <a:pt x="628" y="1"/>
                    <a:pt x="428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0"/>
            <p:cNvSpPr/>
            <p:nvPr/>
          </p:nvSpPr>
          <p:spPr>
            <a:xfrm>
              <a:off x="7417519" y="2612619"/>
              <a:ext cx="18909" cy="16618"/>
            </a:xfrm>
            <a:custGeom>
              <a:avLst/>
              <a:gdLst/>
              <a:ahLst/>
              <a:cxnLst/>
              <a:rect l="l" t="t" r="r" b="b"/>
              <a:pathLst>
                <a:path w="685" h="602" extrusionOk="0">
                  <a:moveTo>
                    <a:pt x="346" y="0"/>
                  </a:moveTo>
                  <a:cubicBezTo>
                    <a:pt x="261" y="0"/>
                    <a:pt x="178" y="35"/>
                    <a:pt x="114" y="116"/>
                  </a:cubicBezTo>
                  <a:cubicBezTo>
                    <a:pt x="0" y="258"/>
                    <a:pt x="0" y="429"/>
                    <a:pt x="143" y="544"/>
                  </a:cubicBezTo>
                  <a:cubicBezTo>
                    <a:pt x="205" y="581"/>
                    <a:pt x="278" y="602"/>
                    <a:pt x="348" y="602"/>
                  </a:cubicBezTo>
                  <a:cubicBezTo>
                    <a:pt x="438" y="602"/>
                    <a:pt x="522" y="567"/>
                    <a:pt x="571" y="486"/>
                  </a:cubicBezTo>
                  <a:cubicBezTo>
                    <a:pt x="685" y="372"/>
                    <a:pt x="685" y="173"/>
                    <a:pt x="542" y="59"/>
                  </a:cubicBezTo>
                  <a:cubicBezTo>
                    <a:pt x="480" y="21"/>
                    <a:pt x="412" y="0"/>
                    <a:pt x="346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0"/>
            <p:cNvSpPr/>
            <p:nvPr/>
          </p:nvSpPr>
          <p:spPr>
            <a:xfrm>
              <a:off x="7452163" y="2500460"/>
              <a:ext cx="37046" cy="33126"/>
            </a:xfrm>
            <a:custGeom>
              <a:avLst/>
              <a:gdLst/>
              <a:ahLst/>
              <a:cxnLst/>
              <a:rect l="l" t="t" r="r" b="b"/>
              <a:pathLst>
                <a:path w="1342" h="1200" extrusionOk="0">
                  <a:moveTo>
                    <a:pt x="677" y="1"/>
                  </a:moveTo>
                  <a:cubicBezTo>
                    <a:pt x="505" y="1"/>
                    <a:pt x="337" y="73"/>
                    <a:pt x="229" y="213"/>
                  </a:cubicBezTo>
                  <a:cubicBezTo>
                    <a:pt x="0" y="498"/>
                    <a:pt x="29" y="869"/>
                    <a:pt x="286" y="1069"/>
                  </a:cubicBezTo>
                  <a:cubicBezTo>
                    <a:pt x="398" y="1156"/>
                    <a:pt x="538" y="1200"/>
                    <a:pt x="676" y="1200"/>
                  </a:cubicBezTo>
                  <a:cubicBezTo>
                    <a:pt x="854" y="1200"/>
                    <a:pt x="1029" y="1127"/>
                    <a:pt x="1142" y="983"/>
                  </a:cubicBezTo>
                  <a:cubicBezTo>
                    <a:pt x="1341" y="755"/>
                    <a:pt x="1313" y="355"/>
                    <a:pt x="1085" y="156"/>
                  </a:cubicBezTo>
                  <a:cubicBezTo>
                    <a:pt x="968" y="51"/>
                    <a:pt x="821" y="1"/>
                    <a:pt x="677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0"/>
            <p:cNvSpPr/>
            <p:nvPr/>
          </p:nvSpPr>
          <p:spPr>
            <a:xfrm>
              <a:off x="7381273" y="2521716"/>
              <a:ext cx="26032" cy="23243"/>
            </a:xfrm>
            <a:custGeom>
              <a:avLst/>
              <a:gdLst/>
              <a:ahLst/>
              <a:cxnLst/>
              <a:rect l="l" t="t" r="r" b="b"/>
              <a:pathLst>
                <a:path w="943" h="842" extrusionOk="0">
                  <a:moveTo>
                    <a:pt x="465" y="1"/>
                  </a:moveTo>
                  <a:cubicBezTo>
                    <a:pt x="346" y="1"/>
                    <a:pt x="223" y="61"/>
                    <a:pt x="143" y="156"/>
                  </a:cubicBezTo>
                  <a:cubicBezTo>
                    <a:pt x="1" y="327"/>
                    <a:pt x="29" y="584"/>
                    <a:pt x="172" y="727"/>
                  </a:cubicBezTo>
                  <a:cubicBezTo>
                    <a:pt x="237" y="805"/>
                    <a:pt x="333" y="842"/>
                    <a:pt x="431" y="842"/>
                  </a:cubicBezTo>
                  <a:cubicBezTo>
                    <a:pt x="546" y="842"/>
                    <a:pt x="665" y="791"/>
                    <a:pt x="742" y="698"/>
                  </a:cubicBezTo>
                  <a:cubicBezTo>
                    <a:pt x="942" y="555"/>
                    <a:pt x="885" y="270"/>
                    <a:pt x="714" y="127"/>
                  </a:cubicBezTo>
                  <a:cubicBezTo>
                    <a:pt x="651" y="39"/>
                    <a:pt x="559" y="1"/>
                    <a:pt x="465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0"/>
            <p:cNvSpPr/>
            <p:nvPr/>
          </p:nvSpPr>
          <p:spPr>
            <a:xfrm>
              <a:off x="7494702" y="2381179"/>
              <a:ext cx="18909" cy="17170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320" y="0"/>
                  </a:moveTo>
                  <a:cubicBezTo>
                    <a:pt x="236" y="0"/>
                    <a:pt x="159" y="36"/>
                    <a:pt x="114" y="111"/>
                  </a:cubicBezTo>
                  <a:cubicBezTo>
                    <a:pt x="0" y="225"/>
                    <a:pt x="29" y="425"/>
                    <a:pt x="143" y="539"/>
                  </a:cubicBezTo>
                  <a:cubicBezTo>
                    <a:pt x="210" y="593"/>
                    <a:pt x="284" y="621"/>
                    <a:pt x="355" y="621"/>
                  </a:cubicBezTo>
                  <a:cubicBezTo>
                    <a:pt x="434" y="621"/>
                    <a:pt x="511" y="586"/>
                    <a:pt x="571" y="511"/>
                  </a:cubicBezTo>
                  <a:cubicBezTo>
                    <a:pt x="685" y="368"/>
                    <a:pt x="685" y="197"/>
                    <a:pt x="542" y="83"/>
                  </a:cubicBezTo>
                  <a:cubicBezTo>
                    <a:pt x="475" y="29"/>
                    <a:pt x="395" y="0"/>
                    <a:pt x="320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0"/>
            <p:cNvSpPr/>
            <p:nvPr/>
          </p:nvSpPr>
          <p:spPr>
            <a:xfrm>
              <a:off x="7476566" y="2808753"/>
              <a:ext cx="15790" cy="1579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44" y="1"/>
                    <a:pt x="1" y="87"/>
                    <a:pt x="1" y="286"/>
                  </a:cubicBezTo>
                  <a:cubicBezTo>
                    <a:pt x="1" y="429"/>
                    <a:pt x="144" y="572"/>
                    <a:pt x="286" y="572"/>
                  </a:cubicBezTo>
                  <a:cubicBezTo>
                    <a:pt x="429" y="572"/>
                    <a:pt x="572" y="429"/>
                    <a:pt x="572" y="286"/>
                  </a:cubicBezTo>
                  <a:cubicBezTo>
                    <a:pt x="572" y="144"/>
                    <a:pt x="429" y="1"/>
                    <a:pt x="286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0"/>
            <p:cNvSpPr/>
            <p:nvPr/>
          </p:nvSpPr>
          <p:spPr>
            <a:xfrm>
              <a:off x="7435627" y="2692205"/>
              <a:ext cx="33098" cy="33899"/>
            </a:xfrm>
            <a:custGeom>
              <a:avLst/>
              <a:gdLst/>
              <a:ahLst/>
              <a:cxnLst/>
              <a:rect l="l" t="t" r="r" b="b"/>
              <a:pathLst>
                <a:path w="1199" h="1228" extrusionOk="0">
                  <a:moveTo>
                    <a:pt x="599" y="0"/>
                  </a:moveTo>
                  <a:cubicBezTo>
                    <a:pt x="286" y="0"/>
                    <a:pt x="0" y="257"/>
                    <a:pt x="0" y="628"/>
                  </a:cubicBezTo>
                  <a:cubicBezTo>
                    <a:pt x="0" y="942"/>
                    <a:pt x="257" y="1227"/>
                    <a:pt x="599" y="1227"/>
                  </a:cubicBezTo>
                  <a:cubicBezTo>
                    <a:pt x="913" y="1227"/>
                    <a:pt x="1199" y="970"/>
                    <a:pt x="1199" y="628"/>
                  </a:cubicBezTo>
                  <a:cubicBezTo>
                    <a:pt x="1199" y="286"/>
                    <a:pt x="970" y="0"/>
                    <a:pt x="599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0"/>
            <p:cNvSpPr/>
            <p:nvPr/>
          </p:nvSpPr>
          <p:spPr>
            <a:xfrm>
              <a:off x="7392288" y="2758346"/>
              <a:ext cx="23657" cy="23657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429" y="1"/>
                  </a:moveTo>
                  <a:cubicBezTo>
                    <a:pt x="172" y="1"/>
                    <a:pt x="1" y="201"/>
                    <a:pt x="1" y="429"/>
                  </a:cubicBezTo>
                  <a:cubicBezTo>
                    <a:pt x="1" y="657"/>
                    <a:pt x="172" y="857"/>
                    <a:pt x="429" y="857"/>
                  </a:cubicBezTo>
                  <a:cubicBezTo>
                    <a:pt x="686" y="857"/>
                    <a:pt x="857" y="657"/>
                    <a:pt x="857" y="429"/>
                  </a:cubicBezTo>
                  <a:cubicBezTo>
                    <a:pt x="857" y="172"/>
                    <a:pt x="629" y="1"/>
                    <a:pt x="429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0"/>
            <p:cNvSpPr/>
            <p:nvPr/>
          </p:nvSpPr>
          <p:spPr>
            <a:xfrm>
              <a:off x="7745162" y="2820568"/>
              <a:ext cx="15790" cy="1579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43" y="1"/>
                    <a:pt x="0" y="115"/>
                    <a:pt x="0" y="286"/>
                  </a:cubicBezTo>
                  <a:cubicBezTo>
                    <a:pt x="0" y="457"/>
                    <a:pt x="143" y="572"/>
                    <a:pt x="286" y="572"/>
                  </a:cubicBezTo>
                  <a:cubicBezTo>
                    <a:pt x="428" y="572"/>
                    <a:pt x="571" y="457"/>
                    <a:pt x="571" y="286"/>
                  </a:cubicBezTo>
                  <a:cubicBezTo>
                    <a:pt x="571" y="144"/>
                    <a:pt x="428" y="1"/>
                    <a:pt x="286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0"/>
            <p:cNvSpPr/>
            <p:nvPr/>
          </p:nvSpPr>
          <p:spPr>
            <a:xfrm>
              <a:off x="7703423" y="2704020"/>
              <a:ext cx="33098" cy="33899"/>
            </a:xfrm>
            <a:custGeom>
              <a:avLst/>
              <a:gdLst/>
              <a:ahLst/>
              <a:cxnLst/>
              <a:rect l="l" t="t" r="r" b="b"/>
              <a:pathLst>
                <a:path w="1199" h="1228" extrusionOk="0">
                  <a:moveTo>
                    <a:pt x="599" y="0"/>
                  </a:moveTo>
                  <a:cubicBezTo>
                    <a:pt x="286" y="0"/>
                    <a:pt x="0" y="257"/>
                    <a:pt x="0" y="628"/>
                  </a:cubicBezTo>
                  <a:cubicBezTo>
                    <a:pt x="0" y="942"/>
                    <a:pt x="286" y="1227"/>
                    <a:pt x="599" y="1227"/>
                  </a:cubicBezTo>
                  <a:cubicBezTo>
                    <a:pt x="913" y="1227"/>
                    <a:pt x="1199" y="970"/>
                    <a:pt x="1199" y="628"/>
                  </a:cubicBezTo>
                  <a:cubicBezTo>
                    <a:pt x="1199" y="285"/>
                    <a:pt x="913" y="0"/>
                    <a:pt x="599" y="0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0"/>
            <p:cNvSpPr/>
            <p:nvPr/>
          </p:nvSpPr>
          <p:spPr>
            <a:xfrm>
              <a:off x="7660884" y="2770161"/>
              <a:ext cx="23657" cy="23657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428" y="1"/>
                  </a:moveTo>
                  <a:cubicBezTo>
                    <a:pt x="172" y="1"/>
                    <a:pt x="0" y="201"/>
                    <a:pt x="0" y="429"/>
                  </a:cubicBezTo>
                  <a:cubicBezTo>
                    <a:pt x="0" y="686"/>
                    <a:pt x="172" y="857"/>
                    <a:pt x="428" y="857"/>
                  </a:cubicBezTo>
                  <a:cubicBezTo>
                    <a:pt x="685" y="857"/>
                    <a:pt x="856" y="657"/>
                    <a:pt x="856" y="429"/>
                  </a:cubicBezTo>
                  <a:cubicBezTo>
                    <a:pt x="856" y="172"/>
                    <a:pt x="657" y="1"/>
                    <a:pt x="428" y="1"/>
                  </a:cubicBezTo>
                  <a:close/>
                </a:path>
              </a:pathLst>
            </a:custGeom>
            <a:solidFill>
              <a:srgbClr val="DB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0"/>
            <p:cNvSpPr/>
            <p:nvPr/>
          </p:nvSpPr>
          <p:spPr>
            <a:xfrm>
              <a:off x="7247389" y="1647024"/>
              <a:ext cx="319003" cy="1340554"/>
            </a:xfrm>
            <a:custGeom>
              <a:avLst/>
              <a:gdLst/>
              <a:ahLst/>
              <a:cxnLst/>
              <a:rect l="l" t="t" r="r" b="b"/>
              <a:pathLst>
                <a:path w="11556" h="48562" extrusionOk="0">
                  <a:moveTo>
                    <a:pt x="0" y="0"/>
                  </a:moveTo>
                  <a:lnTo>
                    <a:pt x="0" y="5735"/>
                  </a:lnTo>
                  <a:lnTo>
                    <a:pt x="0" y="10728"/>
                  </a:lnTo>
                  <a:cubicBezTo>
                    <a:pt x="0" y="17176"/>
                    <a:pt x="3852" y="22683"/>
                    <a:pt x="9073" y="24281"/>
                  </a:cubicBezTo>
                  <a:cubicBezTo>
                    <a:pt x="3852" y="25879"/>
                    <a:pt x="0" y="31385"/>
                    <a:pt x="0" y="37834"/>
                  </a:cubicBezTo>
                  <a:lnTo>
                    <a:pt x="0" y="42827"/>
                  </a:lnTo>
                  <a:lnTo>
                    <a:pt x="0" y="48562"/>
                  </a:lnTo>
                  <a:lnTo>
                    <a:pt x="2511" y="48562"/>
                  </a:lnTo>
                  <a:lnTo>
                    <a:pt x="2511" y="42827"/>
                  </a:lnTo>
                  <a:lnTo>
                    <a:pt x="2511" y="37834"/>
                  </a:lnTo>
                  <a:cubicBezTo>
                    <a:pt x="2511" y="31385"/>
                    <a:pt x="6363" y="25879"/>
                    <a:pt x="11556" y="24281"/>
                  </a:cubicBezTo>
                  <a:cubicBezTo>
                    <a:pt x="6363" y="22683"/>
                    <a:pt x="2511" y="17176"/>
                    <a:pt x="2511" y="10728"/>
                  </a:cubicBezTo>
                  <a:lnTo>
                    <a:pt x="2511" y="5735"/>
                  </a:lnTo>
                  <a:lnTo>
                    <a:pt x="25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0"/>
            <p:cNvSpPr/>
            <p:nvPr/>
          </p:nvSpPr>
          <p:spPr>
            <a:xfrm>
              <a:off x="7176499" y="1615499"/>
              <a:ext cx="817577" cy="71718"/>
            </a:xfrm>
            <a:custGeom>
              <a:avLst/>
              <a:gdLst/>
              <a:ahLst/>
              <a:cxnLst/>
              <a:rect l="l" t="t" r="r" b="b"/>
              <a:pathLst>
                <a:path w="29617" h="2598" extrusionOk="0">
                  <a:moveTo>
                    <a:pt x="1113" y="1"/>
                  </a:moveTo>
                  <a:cubicBezTo>
                    <a:pt x="514" y="1"/>
                    <a:pt x="0" y="486"/>
                    <a:pt x="0" y="1113"/>
                  </a:cubicBezTo>
                  <a:lnTo>
                    <a:pt x="0" y="1484"/>
                  </a:lnTo>
                  <a:cubicBezTo>
                    <a:pt x="0" y="2112"/>
                    <a:pt x="514" y="2597"/>
                    <a:pt x="1113" y="2597"/>
                  </a:cubicBezTo>
                  <a:lnTo>
                    <a:pt x="28504" y="2597"/>
                  </a:lnTo>
                  <a:cubicBezTo>
                    <a:pt x="29103" y="2597"/>
                    <a:pt x="29617" y="2112"/>
                    <a:pt x="29617" y="1484"/>
                  </a:cubicBezTo>
                  <a:lnTo>
                    <a:pt x="29617" y="1113"/>
                  </a:lnTo>
                  <a:cubicBezTo>
                    <a:pt x="29617" y="486"/>
                    <a:pt x="29103" y="1"/>
                    <a:pt x="28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0"/>
            <p:cNvSpPr/>
            <p:nvPr/>
          </p:nvSpPr>
          <p:spPr>
            <a:xfrm>
              <a:off x="7176499" y="1635209"/>
              <a:ext cx="817577" cy="52008"/>
            </a:xfrm>
            <a:custGeom>
              <a:avLst/>
              <a:gdLst/>
              <a:ahLst/>
              <a:cxnLst/>
              <a:rect l="l" t="t" r="r" b="b"/>
              <a:pathLst>
                <a:path w="29617" h="1884" extrusionOk="0">
                  <a:moveTo>
                    <a:pt x="143" y="0"/>
                  </a:moveTo>
                  <a:cubicBezTo>
                    <a:pt x="57" y="171"/>
                    <a:pt x="0" y="342"/>
                    <a:pt x="0" y="571"/>
                  </a:cubicBezTo>
                  <a:cubicBezTo>
                    <a:pt x="0" y="1284"/>
                    <a:pt x="571" y="1883"/>
                    <a:pt x="1313" y="1883"/>
                  </a:cubicBezTo>
                  <a:lnTo>
                    <a:pt x="28276" y="1883"/>
                  </a:lnTo>
                  <a:cubicBezTo>
                    <a:pt x="28989" y="1883"/>
                    <a:pt x="29617" y="1313"/>
                    <a:pt x="29617" y="571"/>
                  </a:cubicBezTo>
                  <a:cubicBezTo>
                    <a:pt x="29617" y="342"/>
                    <a:pt x="29560" y="171"/>
                    <a:pt x="29474" y="0"/>
                  </a:cubicBezTo>
                  <a:cubicBezTo>
                    <a:pt x="29246" y="457"/>
                    <a:pt x="28789" y="742"/>
                    <a:pt x="28276" y="742"/>
                  </a:cubicBezTo>
                  <a:lnTo>
                    <a:pt x="1313" y="742"/>
                  </a:lnTo>
                  <a:cubicBezTo>
                    <a:pt x="828" y="742"/>
                    <a:pt x="343" y="428"/>
                    <a:pt x="143" y="0"/>
                  </a:cubicBezTo>
                  <a:close/>
                </a:path>
              </a:pathLst>
            </a:custGeom>
            <a:solidFill>
              <a:srgbClr val="06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0"/>
            <p:cNvSpPr/>
            <p:nvPr/>
          </p:nvSpPr>
          <p:spPr>
            <a:xfrm>
              <a:off x="7176499" y="2959200"/>
              <a:ext cx="817577" cy="71718"/>
            </a:xfrm>
            <a:custGeom>
              <a:avLst/>
              <a:gdLst/>
              <a:ahLst/>
              <a:cxnLst/>
              <a:rect l="l" t="t" r="r" b="b"/>
              <a:pathLst>
                <a:path w="29617" h="2598" extrusionOk="0">
                  <a:moveTo>
                    <a:pt x="1113" y="1"/>
                  </a:moveTo>
                  <a:cubicBezTo>
                    <a:pt x="514" y="1"/>
                    <a:pt x="0" y="486"/>
                    <a:pt x="0" y="1113"/>
                  </a:cubicBezTo>
                  <a:lnTo>
                    <a:pt x="0" y="1484"/>
                  </a:lnTo>
                  <a:cubicBezTo>
                    <a:pt x="0" y="2112"/>
                    <a:pt x="514" y="2597"/>
                    <a:pt x="1113" y="2597"/>
                  </a:cubicBezTo>
                  <a:lnTo>
                    <a:pt x="28504" y="2597"/>
                  </a:lnTo>
                  <a:cubicBezTo>
                    <a:pt x="29103" y="2597"/>
                    <a:pt x="29617" y="2112"/>
                    <a:pt x="29617" y="1484"/>
                  </a:cubicBezTo>
                  <a:lnTo>
                    <a:pt x="29617" y="1113"/>
                  </a:lnTo>
                  <a:cubicBezTo>
                    <a:pt x="29617" y="486"/>
                    <a:pt x="29103" y="1"/>
                    <a:pt x="28504" y="1"/>
                  </a:cubicBezTo>
                  <a:close/>
                </a:path>
              </a:pathLst>
            </a:custGeom>
            <a:solidFill>
              <a:srgbClr val="06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0"/>
            <p:cNvSpPr/>
            <p:nvPr/>
          </p:nvSpPr>
          <p:spPr>
            <a:xfrm>
              <a:off x="7176499" y="2978883"/>
              <a:ext cx="817577" cy="52035"/>
            </a:xfrm>
            <a:custGeom>
              <a:avLst/>
              <a:gdLst/>
              <a:ahLst/>
              <a:cxnLst/>
              <a:rect l="l" t="t" r="r" b="b"/>
              <a:pathLst>
                <a:path w="29617" h="1885" extrusionOk="0">
                  <a:moveTo>
                    <a:pt x="143" y="1"/>
                  </a:moveTo>
                  <a:cubicBezTo>
                    <a:pt x="57" y="172"/>
                    <a:pt x="0" y="343"/>
                    <a:pt x="0" y="572"/>
                  </a:cubicBezTo>
                  <a:cubicBezTo>
                    <a:pt x="0" y="1285"/>
                    <a:pt x="571" y="1884"/>
                    <a:pt x="1313" y="1884"/>
                  </a:cubicBezTo>
                  <a:lnTo>
                    <a:pt x="28276" y="1884"/>
                  </a:lnTo>
                  <a:cubicBezTo>
                    <a:pt x="28989" y="1884"/>
                    <a:pt x="29617" y="1313"/>
                    <a:pt x="29617" y="572"/>
                  </a:cubicBezTo>
                  <a:cubicBezTo>
                    <a:pt x="29617" y="343"/>
                    <a:pt x="29560" y="172"/>
                    <a:pt x="29474" y="1"/>
                  </a:cubicBezTo>
                  <a:cubicBezTo>
                    <a:pt x="29246" y="457"/>
                    <a:pt x="28789" y="743"/>
                    <a:pt x="28276" y="743"/>
                  </a:cubicBezTo>
                  <a:lnTo>
                    <a:pt x="1313" y="743"/>
                  </a:lnTo>
                  <a:cubicBezTo>
                    <a:pt x="828" y="743"/>
                    <a:pt x="343" y="429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0"/>
            <p:cNvSpPr/>
            <p:nvPr/>
          </p:nvSpPr>
          <p:spPr>
            <a:xfrm>
              <a:off x="6044667" y="3030890"/>
              <a:ext cx="1910018" cy="266223"/>
            </a:xfrm>
            <a:custGeom>
              <a:avLst/>
              <a:gdLst/>
              <a:ahLst/>
              <a:cxnLst/>
              <a:rect l="l" t="t" r="r" b="b"/>
              <a:pathLst>
                <a:path w="69191" h="9644" extrusionOk="0">
                  <a:moveTo>
                    <a:pt x="0" y="0"/>
                  </a:moveTo>
                  <a:lnTo>
                    <a:pt x="0" y="9644"/>
                  </a:lnTo>
                  <a:lnTo>
                    <a:pt x="63855" y="9644"/>
                  </a:lnTo>
                  <a:cubicBezTo>
                    <a:pt x="66794" y="9644"/>
                    <a:pt x="69191" y="7475"/>
                    <a:pt x="69191" y="4822"/>
                  </a:cubicBezTo>
                  <a:cubicBezTo>
                    <a:pt x="69191" y="2197"/>
                    <a:pt x="66794" y="0"/>
                    <a:pt x="63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0"/>
            <p:cNvSpPr/>
            <p:nvPr/>
          </p:nvSpPr>
          <p:spPr>
            <a:xfrm>
              <a:off x="6044667" y="3060814"/>
              <a:ext cx="910523" cy="204801"/>
            </a:xfrm>
            <a:custGeom>
              <a:avLst/>
              <a:gdLst/>
              <a:ahLst/>
              <a:cxnLst/>
              <a:rect l="l" t="t" r="r" b="b"/>
              <a:pathLst>
                <a:path w="32984" h="7419" extrusionOk="0">
                  <a:moveTo>
                    <a:pt x="0" y="0"/>
                  </a:moveTo>
                  <a:lnTo>
                    <a:pt x="0" y="7419"/>
                  </a:lnTo>
                  <a:lnTo>
                    <a:pt x="28846" y="7419"/>
                  </a:lnTo>
                  <a:cubicBezTo>
                    <a:pt x="31129" y="7419"/>
                    <a:pt x="32984" y="5735"/>
                    <a:pt x="32984" y="3709"/>
                  </a:cubicBezTo>
                  <a:cubicBezTo>
                    <a:pt x="32984" y="1684"/>
                    <a:pt x="31129" y="0"/>
                    <a:pt x="28846" y="0"/>
                  </a:cubicBezTo>
                  <a:close/>
                </a:path>
              </a:pathLst>
            </a:custGeom>
            <a:solidFill>
              <a:srgbClr val="F2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0"/>
            <p:cNvSpPr/>
            <p:nvPr/>
          </p:nvSpPr>
          <p:spPr>
            <a:xfrm>
              <a:off x="6045512" y="3085207"/>
              <a:ext cx="876188" cy="7900"/>
            </a:xfrm>
            <a:custGeom>
              <a:avLst/>
              <a:gdLst/>
              <a:ahLst/>
              <a:cxnLst/>
              <a:rect l="l" t="t" r="r" b="b"/>
              <a:pathLst>
                <a:path w="66567" h="287" extrusionOk="0">
                  <a:moveTo>
                    <a:pt x="0" y="1"/>
                  </a:moveTo>
                  <a:lnTo>
                    <a:pt x="0" y="286"/>
                  </a:lnTo>
                  <a:lnTo>
                    <a:pt x="66566" y="286"/>
                  </a:lnTo>
                  <a:lnTo>
                    <a:pt x="665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0"/>
            <p:cNvSpPr/>
            <p:nvPr/>
          </p:nvSpPr>
          <p:spPr>
            <a:xfrm>
              <a:off x="6045505" y="3134847"/>
              <a:ext cx="908806" cy="7895"/>
            </a:xfrm>
            <a:custGeom>
              <a:avLst/>
              <a:gdLst/>
              <a:ahLst/>
              <a:cxnLst/>
              <a:rect l="l" t="t" r="r" b="b"/>
              <a:pathLst>
                <a:path w="66567" h="286" extrusionOk="0">
                  <a:moveTo>
                    <a:pt x="0" y="0"/>
                  </a:moveTo>
                  <a:lnTo>
                    <a:pt x="0" y="286"/>
                  </a:lnTo>
                  <a:lnTo>
                    <a:pt x="66566" y="286"/>
                  </a:lnTo>
                  <a:lnTo>
                    <a:pt x="665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0"/>
            <p:cNvSpPr/>
            <p:nvPr/>
          </p:nvSpPr>
          <p:spPr>
            <a:xfrm>
              <a:off x="6045505" y="3182881"/>
              <a:ext cx="908806" cy="7923"/>
            </a:xfrm>
            <a:custGeom>
              <a:avLst/>
              <a:gdLst/>
              <a:ahLst/>
              <a:cxnLst/>
              <a:rect l="l" t="t" r="r" b="b"/>
              <a:pathLst>
                <a:path w="66567" h="287" extrusionOk="0">
                  <a:moveTo>
                    <a:pt x="0" y="1"/>
                  </a:moveTo>
                  <a:lnTo>
                    <a:pt x="0" y="286"/>
                  </a:lnTo>
                  <a:lnTo>
                    <a:pt x="66566" y="286"/>
                  </a:lnTo>
                  <a:lnTo>
                    <a:pt x="665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0"/>
            <p:cNvSpPr/>
            <p:nvPr/>
          </p:nvSpPr>
          <p:spPr>
            <a:xfrm rot="10800000" flipH="1">
              <a:off x="6045512" y="3222409"/>
              <a:ext cx="876188" cy="7900"/>
            </a:xfrm>
            <a:custGeom>
              <a:avLst/>
              <a:gdLst/>
              <a:ahLst/>
              <a:cxnLst/>
              <a:rect l="l" t="t" r="r" b="b"/>
              <a:pathLst>
                <a:path w="66567" h="287" extrusionOk="0">
                  <a:moveTo>
                    <a:pt x="0" y="1"/>
                  </a:moveTo>
                  <a:lnTo>
                    <a:pt x="0" y="286"/>
                  </a:lnTo>
                  <a:lnTo>
                    <a:pt x="66566" y="286"/>
                  </a:lnTo>
                  <a:lnTo>
                    <a:pt x="665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0"/>
            <p:cNvSpPr/>
            <p:nvPr/>
          </p:nvSpPr>
          <p:spPr>
            <a:xfrm>
              <a:off x="6038767" y="3047087"/>
              <a:ext cx="922338" cy="230005"/>
            </a:xfrm>
            <a:custGeom>
              <a:avLst/>
              <a:gdLst/>
              <a:ahLst/>
              <a:cxnLst/>
              <a:rect l="l" t="t" r="r" b="b"/>
              <a:pathLst>
                <a:path w="33412" h="8332" extrusionOk="0">
                  <a:moveTo>
                    <a:pt x="0" y="0"/>
                  </a:moveTo>
                  <a:lnTo>
                    <a:pt x="0" y="885"/>
                  </a:lnTo>
                  <a:lnTo>
                    <a:pt x="28846" y="885"/>
                  </a:lnTo>
                  <a:cubicBezTo>
                    <a:pt x="30872" y="885"/>
                    <a:pt x="32499" y="2340"/>
                    <a:pt x="32499" y="4166"/>
                  </a:cubicBezTo>
                  <a:cubicBezTo>
                    <a:pt x="32499" y="5992"/>
                    <a:pt x="30872" y="7447"/>
                    <a:pt x="28846" y="7447"/>
                  </a:cubicBezTo>
                  <a:lnTo>
                    <a:pt x="0" y="7447"/>
                  </a:lnTo>
                  <a:lnTo>
                    <a:pt x="0" y="8332"/>
                  </a:lnTo>
                  <a:lnTo>
                    <a:pt x="28846" y="8332"/>
                  </a:lnTo>
                  <a:cubicBezTo>
                    <a:pt x="31329" y="8332"/>
                    <a:pt x="33412" y="6449"/>
                    <a:pt x="33412" y="4166"/>
                  </a:cubicBezTo>
                  <a:cubicBezTo>
                    <a:pt x="33412" y="1855"/>
                    <a:pt x="31386" y="0"/>
                    <a:pt x="28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0"/>
            <p:cNvSpPr/>
            <p:nvPr/>
          </p:nvSpPr>
          <p:spPr>
            <a:xfrm>
              <a:off x="7242641" y="3101752"/>
              <a:ext cx="442674" cy="124471"/>
            </a:xfrm>
            <a:custGeom>
              <a:avLst/>
              <a:gdLst/>
              <a:ahLst/>
              <a:cxnLst/>
              <a:rect l="l" t="t" r="r" b="b"/>
              <a:pathLst>
                <a:path w="16036" h="4509" extrusionOk="0">
                  <a:moveTo>
                    <a:pt x="8018" y="1"/>
                  </a:moveTo>
                  <a:cubicBezTo>
                    <a:pt x="3596" y="1"/>
                    <a:pt x="1" y="1000"/>
                    <a:pt x="1" y="2255"/>
                  </a:cubicBezTo>
                  <a:cubicBezTo>
                    <a:pt x="1" y="3510"/>
                    <a:pt x="3596" y="4509"/>
                    <a:pt x="8018" y="4509"/>
                  </a:cubicBezTo>
                  <a:cubicBezTo>
                    <a:pt x="12441" y="4509"/>
                    <a:pt x="16036" y="3510"/>
                    <a:pt x="16036" y="2255"/>
                  </a:cubicBezTo>
                  <a:cubicBezTo>
                    <a:pt x="16036" y="1000"/>
                    <a:pt x="12469" y="1"/>
                    <a:pt x="8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0"/>
            <p:cNvSpPr/>
            <p:nvPr/>
          </p:nvSpPr>
          <p:spPr>
            <a:xfrm>
              <a:off x="6306175" y="2793802"/>
              <a:ext cx="792374" cy="189821"/>
            </a:xfrm>
            <a:custGeom>
              <a:avLst/>
              <a:gdLst/>
              <a:ahLst/>
              <a:cxnLst/>
              <a:rect l="l" t="t" r="r" b="b"/>
              <a:pathLst>
                <a:path w="28704" h="5679" extrusionOk="0">
                  <a:moveTo>
                    <a:pt x="0" y="1"/>
                  </a:moveTo>
                  <a:lnTo>
                    <a:pt x="0" y="5679"/>
                  </a:lnTo>
                  <a:lnTo>
                    <a:pt x="28703" y="5679"/>
                  </a:lnTo>
                  <a:lnTo>
                    <a:pt x="28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0"/>
            <p:cNvSpPr/>
            <p:nvPr/>
          </p:nvSpPr>
          <p:spPr>
            <a:xfrm>
              <a:off x="6247867" y="2951333"/>
              <a:ext cx="908950" cy="79585"/>
            </a:xfrm>
            <a:custGeom>
              <a:avLst/>
              <a:gdLst/>
              <a:ahLst/>
              <a:cxnLst/>
              <a:rect l="l" t="t" r="r" b="b"/>
              <a:pathLst>
                <a:path w="32927" h="2883" extrusionOk="0">
                  <a:moveTo>
                    <a:pt x="1228" y="0"/>
                  </a:moveTo>
                  <a:cubicBezTo>
                    <a:pt x="543" y="0"/>
                    <a:pt x="1" y="542"/>
                    <a:pt x="1" y="1227"/>
                  </a:cubicBezTo>
                  <a:lnTo>
                    <a:pt x="1" y="1684"/>
                  </a:lnTo>
                  <a:cubicBezTo>
                    <a:pt x="1" y="2368"/>
                    <a:pt x="543" y="2882"/>
                    <a:pt x="1228" y="2882"/>
                  </a:cubicBezTo>
                  <a:lnTo>
                    <a:pt x="31729" y="2882"/>
                  </a:lnTo>
                  <a:cubicBezTo>
                    <a:pt x="32385" y="2882"/>
                    <a:pt x="32927" y="2368"/>
                    <a:pt x="32927" y="1684"/>
                  </a:cubicBezTo>
                  <a:lnTo>
                    <a:pt x="32927" y="1227"/>
                  </a:lnTo>
                  <a:cubicBezTo>
                    <a:pt x="32927" y="542"/>
                    <a:pt x="32385" y="0"/>
                    <a:pt x="31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0"/>
            <p:cNvSpPr/>
            <p:nvPr/>
          </p:nvSpPr>
          <p:spPr>
            <a:xfrm>
              <a:off x="6247867" y="2743384"/>
              <a:ext cx="908950" cy="80386"/>
            </a:xfrm>
            <a:custGeom>
              <a:avLst/>
              <a:gdLst/>
              <a:ahLst/>
              <a:cxnLst/>
              <a:rect l="l" t="t" r="r" b="b"/>
              <a:pathLst>
                <a:path w="32927" h="2912" extrusionOk="0">
                  <a:moveTo>
                    <a:pt x="1228" y="1"/>
                  </a:moveTo>
                  <a:cubicBezTo>
                    <a:pt x="543" y="1"/>
                    <a:pt x="1" y="543"/>
                    <a:pt x="1" y="1228"/>
                  </a:cubicBezTo>
                  <a:lnTo>
                    <a:pt x="1" y="1684"/>
                  </a:lnTo>
                  <a:cubicBezTo>
                    <a:pt x="1" y="2369"/>
                    <a:pt x="543" y="2911"/>
                    <a:pt x="1228" y="2911"/>
                  </a:cubicBezTo>
                  <a:lnTo>
                    <a:pt x="31729" y="2911"/>
                  </a:lnTo>
                  <a:cubicBezTo>
                    <a:pt x="32385" y="2911"/>
                    <a:pt x="32927" y="2340"/>
                    <a:pt x="32927" y="1684"/>
                  </a:cubicBezTo>
                  <a:lnTo>
                    <a:pt x="32927" y="1228"/>
                  </a:lnTo>
                  <a:cubicBezTo>
                    <a:pt x="32927" y="543"/>
                    <a:pt x="32385" y="1"/>
                    <a:pt x="31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0"/>
            <p:cNvSpPr/>
            <p:nvPr/>
          </p:nvSpPr>
          <p:spPr>
            <a:xfrm>
              <a:off x="6831520" y="2257923"/>
              <a:ext cx="854596" cy="769959"/>
            </a:xfrm>
            <a:custGeom>
              <a:avLst/>
              <a:gdLst/>
              <a:ahLst/>
              <a:cxnLst/>
              <a:rect l="l" t="t" r="r" b="b"/>
              <a:pathLst>
                <a:path w="30958" h="27892" extrusionOk="0">
                  <a:moveTo>
                    <a:pt x="3759" y="0"/>
                  </a:moveTo>
                  <a:cubicBezTo>
                    <a:pt x="2877" y="0"/>
                    <a:pt x="2001" y="335"/>
                    <a:pt x="1341" y="1010"/>
                  </a:cubicBezTo>
                  <a:cubicBezTo>
                    <a:pt x="0" y="2379"/>
                    <a:pt x="0" y="4548"/>
                    <a:pt x="1370" y="5860"/>
                  </a:cubicBezTo>
                  <a:cubicBezTo>
                    <a:pt x="2053" y="6516"/>
                    <a:pt x="2947" y="6832"/>
                    <a:pt x="3823" y="6832"/>
                  </a:cubicBezTo>
                  <a:cubicBezTo>
                    <a:pt x="3862" y="6832"/>
                    <a:pt x="3900" y="6831"/>
                    <a:pt x="3938" y="6830"/>
                  </a:cubicBezTo>
                  <a:cubicBezTo>
                    <a:pt x="4080" y="7115"/>
                    <a:pt x="4251" y="7372"/>
                    <a:pt x="4480" y="7601"/>
                  </a:cubicBezTo>
                  <a:cubicBezTo>
                    <a:pt x="4976" y="8078"/>
                    <a:pt x="5626" y="8325"/>
                    <a:pt x="6267" y="8325"/>
                  </a:cubicBezTo>
                  <a:cubicBezTo>
                    <a:pt x="6584" y="8325"/>
                    <a:pt x="6898" y="8265"/>
                    <a:pt x="7190" y="8143"/>
                  </a:cubicBezTo>
                  <a:cubicBezTo>
                    <a:pt x="10043" y="11367"/>
                    <a:pt x="15436" y="17444"/>
                    <a:pt x="19944" y="22666"/>
                  </a:cubicBezTo>
                  <a:cubicBezTo>
                    <a:pt x="23715" y="26980"/>
                    <a:pt x="25917" y="27892"/>
                    <a:pt x="27106" y="27892"/>
                  </a:cubicBezTo>
                  <a:cubicBezTo>
                    <a:pt x="27977" y="27892"/>
                    <a:pt x="28304" y="27402"/>
                    <a:pt x="28304" y="27402"/>
                  </a:cubicBezTo>
                  <a:cubicBezTo>
                    <a:pt x="28304" y="27402"/>
                    <a:pt x="30957" y="25576"/>
                    <a:pt x="23368" y="19242"/>
                  </a:cubicBezTo>
                  <a:cubicBezTo>
                    <a:pt x="18061" y="14819"/>
                    <a:pt x="11898" y="9541"/>
                    <a:pt x="8617" y="6745"/>
                  </a:cubicBezTo>
                  <a:cubicBezTo>
                    <a:pt x="8959" y="5832"/>
                    <a:pt x="8759" y="4804"/>
                    <a:pt x="8018" y="4034"/>
                  </a:cubicBezTo>
                  <a:cubicBezTo>
                    <a:pt x="7761" y="3834"/>
                    <a:pt x="7504" y="3635"/>
                    <a:pt x="7219" y="3520"/>
                  </a:cubicBezTo>
                  <a:cubicBezTo>
                    <a:pt x="7247" y="2579"/>
                    <a:pt x="6905" y="1666"/>
                    <a:pt x="6192" y="981"/>
                  </a:cubicBezTo>
                  <a:cubicBezTo>
                    <a:pt x="5510" y="328"/>
                    <a:pt x="4632" y="0"/>
                    <a:pt x="3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0"/>
            <p:cNvSpPr/>
            <p:nvPr/>
          </p:nvSpPr>
          <p:spPr>
            <a:xfrm>
              <a:off x="6472351" y="1856712"/>
              <a:ext cx="849875" cy="842505"/>
            </a:xfrm>
            <a:custGeom>
              <a:avLst/>
              <a:gdLst/>
              <a:ahLst/>
              <a:cxnLst/>
              <a:rect l="l" t="t" r="r" b="b"/>
              <a:pathLst>
                <a:path w="30787" h="30520" extrusionOk="0">
                  <a:moveTo>
                    <a:pt x="20048" y="1"/>
                  </a:moveTo>
                  <a:cubicBezTo>
                    <a:pt x="19492" y="1"/>
                    <a:pt x="18939" y="214"/>
                    <a:pt x="18518" y="650"/>
                  </a:cubicBezTo>
                  <a:lnTo>
                    <a:pt x="828" y="18682"/>
                  </a:lnTo>
                  <a:cubicBezTo>
                    <a:pt x="0" y="19538"/>
                    <a:pt x="0" y="20908"/>
                    <a:pt x="856" y="21707"/>
                  </a:cubicBezTo>
                  <a:lnTo>
                    <a:pt x="9245" y="29924"/>
                  </a:lnTo>
                  <a:cubicBezTo>
                    <a:pt x="9669" y="30320"/>
                    <a:pt x="10219" y="30519"/>
                    <a:pt x="10764" y="30519"/>
                  </a:cubicBezTo>
                  <a:cubicBezTo>
                    <a:pt x="11318" y="30519"/>
                    <a:pt x="11866" y="30313"/>
                    <a:pt x="12269" y="29895"/>
                  </a:cubicBezTo>
                  <a:lnTo>
                    <a:pt x="29959" y="11834"/>
                  </a:lnTo>
                  <a:cubicBezTo>
                    <a:pt x="30787" y="10978"/>
                    <a:pt x="30787" y="9637"/>
                    <a:pt x="29931" y="8810"/>
                  </a:cubicBezTo>
                  <a:lnTo>
                    <a:pt x="21542" y="593"/>
                  </a:lnTo>
                  <a:cubicBezTo>
                    <a:pt x="21122" y="200"/>
                    <a:pt x="20584" y="1"/>
                    <a:pt x="20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0"/>
            <p:cNvSpPr/>
            <p:nvPr/>
          </p:nvSpPr>
          <p:spPr>
            <a:xfrm>
              <a:off x="6509369" y="1889589"/>
              <a:ext cx="774265" cy="774293"/>
            </a:xfrm>
            <a:custGeom>
              <a:avLst/>
              <a:gdLst/>
              <a:ahLst/>
              <a:cxnLst/>
              <a:rect l="l" t="t" r="r" b="b"/>
              <a:pathLst>
                <a:path w="28048" h="28049" extrusionOk="0">
                  <a:moveTo>
                    <a:pt x="14266" y="1"/>
                  </a:moveTo>
                  <a:lnTo>
                    <a:pt x="0" y="14552"/>
                  </a:lnTo>
                  <a:lnTo>
                    <a:pt x="13810" y="28048"/>
                  </a:lnTo>
                  <a:lnTo>
                    <a:pt x="28048" y="13497"/>
                  </a:lnTo>
                  <a:lnTo>
                    <a:pt x="142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0"/>
            <p:cNvSpPr/>
            <p:nvPr/>
          </p:nvSpPr>
          <p:spPr>
            <a:xfrm>
              <a:off x="6547961" y="2231422"/>
              <a:ext cx="401708" cy="393841"/>
            </a:xfrm>
            <a:custGeom>
              <a:avLst/>
              <a:gdLst/>
              <a:ahLst/>
              <a:cxnLst/>
              <a:rect l="l" t="t" r="r" b="b"/>
              <a:pathLst>
                <a:path w="14552" h="14267" extrusionOk="0">
                  <a:moveTo>
                    <a:pt x="771" y="1"/>
                  </a:moveTo>
                  <a:lnTo>
                    <a:pt x="0" y="771"/>
                  </a:lnTo>
                  <a:lnTo>
                    <a:pt x="13810" y="14267"/>
                  </a:lnTo>
                  <a:lnTo>
                    <a:pt x="14552" y="13497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0"/>
            <p:cNvSpPr/>
            <p:nvPr/>
          </p:nvSpPr>
          <p:spPr>
            <a:xfrm>
              <a:off x="6844908" y="1928982"/>
              <a:ext cx="400907" cy="393841"/>
            </a:xfrm>
            <a:custGeom>
              <a:avLst/>
              <a:gdLst/>
              <a:ahLst/>
              <a:cxnLst/>
              <a:rect l="l" t="t" r="r" b="b"/>
              <a:pathLst>
                <a:path w="14523" h="14267" extrusionOk="0">
                  <a:moveTo>
                    <a:pt x="742" y="1"/>
                  </a:moveTo>
                  <a:lnTo>
                    <a:pt x="0" y="771"/>
                  </a:lnTo>
                  <a:lnTo>
                    <a:pt x="13781" y="14267"/>
                  </a:lnTo>
                  <a:lnTo>
                    <a:pt x="14523" y="13525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0"/>
            <p:cNvSpPr/>
            <p:nvPr/>
          </p:nvSpPr>
          <p:spPr>
            <a:xfrm>
              <a:off x="6965404" y="1801391"/>
              <a:ext cx="412750" cy="402315"/>
            </a:xfrm>
            <a:custGeom>
              <a:avLst/>
              <a:gdLst/>
              <a:ahLst/>
              <a:cxnLst/>
              <a:rect l="l" t="t" r="r" b="b"/>
              <a:pathLst>
                <a:path w="14952" h="14574" extrusionOk="0">
                  <a:moveTo>
                    <a:pt x="1345" y="0"/>
                  </a:moveTo>
                  <a:cubicBezTo>
                    <a:pt x="1185" y="0"/>
                    <a:pt x="1028" y="57"/>
                    <a:pt x="914" y="172"/>
                  </a:cubicBezTo>
                  <a:lnTo>
                    <a:pt x="257" y="856"/>
                  </a:lnTo>
                  <a:cubicBezTo>
                    <a:pt x="1" y="1113"/>
                    <a:pt x="1" y="1513"/>
                    <a:pt x="257" y="1741"/>
                  </a:cubicBezTo>
                  <a:lnTo>
                    <a:pt x="13182" y="14381"/>
                  </a:lnTo>
                  <a:cubicBezTo>
                    <a:pt x="13311" y="14509"/>
                    <a:pt x="13468" y="14573"/>
                    <a:pt x="13625" y="14573"/>
                  </a:cubicBezTo>
                  <a:cubicBezTo>
                    <a:pt x="13782" y="14573"/>
                    <a:pt x="13939" y="14509"/>
                    <a:pt x="14067" y="14381"/>
                  </a:cubicBezTo>
                  <a:lnTo>
                    <a:pt x="14695" y="13696"/>
                  </a:lnTo>
                  <a:cubicBezTo>
                    <a:pt x="14951" y="13439"/>
                    <a:pt x="14951" y="13040"/>
                    <a:pt x="14695" y="12811"/>
                  </a:cubicBezTo>
                  <a:lnTo>
                    <a:pt x="1798" y="172"/>
                  </a:lnTo>
                  <a:cubicBezTo>
                    <a:pt x="1670" y="57"/>
                    <a:pt x="1506" y="0"/>
                    <a:pt x="13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0"/>
            <p:cNvSpPr/>
            <p:nvPr/>
          </p:nvSpPr>
          <p:spPr>
            <a:xfrm>
              <a:off x="6424291" y="2347418"/>
              <a:ext cx="412750" cy="402315"/>
            </a:xfrm>
            <a:custGeom>
              <a:avLst/>
              <a:gdLst/>
              <a:ahLst/>
              <a:cxnLst/>
              <a:rect l="l" t="t" r="r" b="b"/>
              <a:pathLst>
                <a:path w="14952" h="14574" extrusionOk="0">
                  <a:moveTo>
                    <a:pt x="1342" y="0"/>
                  </a:moveTo>
                  <a:cubicBezTo>
                    <a:pt x="1178" y="0"/>
                    <a:pt x="1014" y="64"/>
                    <a:pt x="885" y="193"/>
                  </a:cubicBezTo>
                  <a:lnTo>
                    <a:pt x="258" y="878"/>
                  </a:lnTo>
                  <a:cubicBezTo>
                    <a:pt x="1" y="1134"/>
                    <a:pt x="1" y="1505"/>
                    <a:pt x="258" y="1762"/>
                  </a:cubicBezTo>
                  <a:lnTo>
                    <a:pt x="13154" y="14402"/>
                  </a:lnTo>
                  <a:cubicBezTo>
                    <a:pt x="13283" y="14516"/>
                    <a:pt x="13447" y="14573"/>
                    <a:pt x="13611" y="14573"/>
                  </a:cubicBezTo>
                  <a:cubicBezTo>
                    <a:pt x="13775" y="14573"/>
                    <a:pt x="13939" y="14516"/>
                    <a:pt x="14067" y="14402"/>
                  </a:cubicBezTo>
                  <a:lnTo>
                    <a:pt x="14695" y="13717"/>
                  </a:lnTo>
                  <a:cubicBezTo>
                    <a:pt x="14952" y="13460"/>
                    <a:pt x="14952" y="13061"/>
                    <a:pt x="14695" y="12833"/>
                  </a:cubicBezTo>
                  <a:lnTo>
                    <a:pt x="1798" y="193"/>
                  </a:lnTo>
                  <a:cubicBezTo>
                    <a:pt x="1670" y="64"/>
                    <a:pt x="1506" y="0"/>
                    <a:pt x="1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0"/>
            <p:cNvSpPr/>
            <p:nvPr/>
          </p:nvSpPr>
          <p:spPr>
            <a:xfrm>
              <a:off x="4824636" y="3696419"/>
              <a:ext cx="3572722" cy="68543"/>
            </a:xfrm>
            <a:custGeom>
              <a:avLst/>
              <a:gdLst/>
              <a:ahLst/>
              <a:cxnLst/>
              <a:rect l="l" t="t" r="r" b="b"/>
              <a:pathLst>
                <a:path w="129423" h="2483" extrusionOk="0">
                  <a:moveTo>
                    <a:pt x="1027" y="1"/>
                  </a:moveTo>
                  <a:cubicBezTo>
                    <a:pt x="457" y="1"/>
                    <a:pt x="0" y="486"/>
                    <a:pt x="0" y="1056"/>
                  </a:cubicBezTo>
                  <a:lnTo>
                    <a:pt x="0" y="1427"/>
                  </a:lnTo>
                  <a:cubicBezTo>
                    <a:pt x="0" y="1998"/>
                    <a:pt x="457" y="2483"/>
                    <a:pt x="1027" y="2483"/>
                  </a:cubicBezTo>
                  <a:lnTo>
                    <a:pt x="128366" y="2483"/>
                  </a:lnTo>
                  <a:cubicBezTo>
                    <a:pt x="128937" y="2483"/>
                    <a:pt x="129422" y="1998"/>
                    <a:pt x="129394" y="1427"/>
                  </a:cubicBezTo>
                  <a:lnTo>
                    <a:pt x="129394" y="1056"/>
                  </a:lnTo>
                  <a:cubicBezTo>
                    <a:pt x="129394" y="486"/>
                    <a:pt x="128937" y="1"/>
                    <a:pt x="128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0"/>
            <p:cNvSpPr/>
            <p:nvPr/>
          </p:nvSpPr>
          <p:spPr>
            <a:xfrm>
              <a:off x="8287849" y="2108552"/>
              <a:ext cx="90600" cy="107163"/>
            </a:xfrm>
            <a:custGeom>
              <a:avLst/>
              <a:gdLst/>
              <a:ahLst/>
              <a:cxnLst/>
              <a:rect l="l" t="t" r="r" b="b"/>
              <a:pathLst>
                <a:path w="3282" h="3882" extrusionOk="0">
                  <a:moveTo>
                    <a:pt x="1655" y="1"/>
                  </a:moveTo>
                  <a:lnTo>
                    <a:pt x="1084" y="1285"/>
                  </a:lnTo>
                  <a:lnTo>
                    <a:pt x="0" y="1970"/>
                  </a:lnTo>
                  <a:lnTo>
                    <a:pt x="1084" y="2597"/>
                  </a:lnTo>
                  <a:lnTo>
                    <a:pt x="1655" y="3881"/>
                  </a:lnTo>
                  <a:lnTo>
                    <a:pt x="2254" y="2597"/>
                  </a:lnTo>
                  <a:lnTo>
                    <a:pt x="3281" y="1970"/>
                  </a:lnTo>
                  <a:lnTo>
                    <a:pt x="2254" y="1285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0"/>
            <p:cNvSpPr/>
            <p:nvPr/>
          </p:nvSpPr>
          <p:spPr>
            <a:xfrm>
              <a:off x="7712091" y="1246117"/>
              <a:ext cx="159916" cy="189840"/>
            </a:xfrm>
            <a:custGeom>
              <a:avLst/>
              <a:gdLst/>
              <a:ahLst/>
              <a:cxnLst/>
              <a:rect l="l" t="t" r="r" b="b"/>
              <a:pathLst>
                <a:path w="5793" h="6877" extrusionOk="0">
                  <a:moveTo>
                    <a:pt x="2882" y="0"/>
                  </a:moveTo>
                  <a:lnTo>
                    <a:pt x="1855" y="2283"/>
                  </a:lnTo>
                  <a:lnTo>
                    <a:pt x="0" y="3424"/>
                  </a:lnTo>
                  <a:lnTo>
                    <a:pt x="1855" y="4594"/>
                  </a:lnTo>
                  <a:lnTo>
                    <a:pt x="2882" y="6876"/>
                  </a:lnTo>
                  <a:lnTo>
                    <a:pt x="3938" y="4594"/>
                  </a:lnTo>
                  <a:lnTo>
                    <a:pt x="5792" y="3424"/>
                  </a:lnTo>
                  <a:lnTo>
                    <a:pt x="3938" y="228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0"/>
            <p:cNvSpPr/>
            <p:nvPr/>
          </p:nvSpPr>
          <p:spPr>
            <a:xfrm>
              <a:off x="8164179" y="1335888"/>
              <a:ext cx="197735" cy="235526"/>
            </a:xfrm>
            <a:custGeom>
              <a:avLst/>
              <a:gdLst/>
              <a:ahLst/>
              <a:cxnLst/>
              <a:rect l="l" t="t" r="r" b="b"/>
              <a:pathLst>
                <a:path w="7163" h="8532" extrusionOk="0">
                  <a:moveTo>
                    <a:pt x="3596" y="1"/>
                  </a:moveTo>
                  <a:lnTo>
                    <a:pt x="2312" y="2854"/>
                  </a:lnTo>
                  <a:lnTo>
                    <a:pt x="1" y="4252"/>
                  </a:lnTo>
                  <a:lnTo>
                    <a:pt x="2312" y="5679"/>
                  </a:lnTo>
                  <a:lnTo>
                    <a:pt x="3596" y="8532"/>
                  </a:lnTo>
                  <a:lnTo>
                    <a:pt x="4851" y="5679"/>
                  </a:lnTo>
                  <a:lnTo>
                    <a:pt x="7162" y="4252"/>
                  </a:lnTo>
                  <a:lnTo>
                    <a:pt x="4851" y="285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0"/>
            <p:cNvSpPr/>
            <p:nvPr/>
          </p:nvSpPr>
          <p:spPr>
            <a:xfrm>
              <a:off x="7960178" y="2397632"/>
              <a:ext cx="197735" cy="235526"/>
            </a:xfrm>
            <a:custGeom>
              <a:avLst/>
              <a:gdLst/>
              <a:ahLst/>
              <a:cxnLst/>
              <a:rect l="l" t="t" r="r" b="b"/>
              <a:pathLst>
                <a:path w="7163" h="8532" extrusionOk="0">
                  <a:moveTo>
                    <a:pt x="3567" y="0"/>
                  </a:moveTo>
                  <a:lnTo>
                    <a:pt x="2283" y="2853"/>
                  </a:lnTo>
                  <a:lnTo>
                    <a:pt x="1" y="4280"/>
                  </a:lnTo>
                  <a:lnTo>
                    <a:pt x="2283" y="5678"/>
                  </a:lnTo>
                  <a:lnTo>
                    <a:pt x="3567" y="8531"/>
                  </a:lnTo>
                  <a:lnTo>
                    <a:pt x="4851" y="5678"/>
                  </a:lnTo>
                  <a:lnTo>
                    <a:pt x="7162" y="4280"/>
                  </a:lnTo>
                  <a:lnTo>
                    <a:pt x="4851" y="2853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0"/>
            <p:cNvSpPr/>
            <p:nvPr/>
          </p:nvSpPr>
          <p:spPr>
            <a:xfrm>
              <a:off x="8342176" y="2729223"/>
              <a:ext cx="89827" cy="107135"/>
            </a:xfrm>
            <a:custGeom>
              <a:avLst/>
              <a:gdLst/>
              <a:ahLst/>
              <a:cxnLst/>
              <a:rect l="l" t="t" r="r" b="b"/>
              <a:pathLst>
                <a:path w="3254" h="3881" extrusionOk="0">
                  <a:moveTo>
                    <a:pt x="1656" y="0"/>
                  </a:moveTo>
                  <a:lnTo>
                    <a:pt x="1028" y="1313"/>
                  </a:lnTo>
                  <a:lnTo>
                    <a:pt x="1" y="1940"/>
                  </a:lnTo>
                  <a:lnTo>
                    <a:pt x="1028" y="2597"/>
                  </a:lnTo>
                  <a:lnTo>
                    <a:pt x="1656" y="3881"/>
                  </a:lnTo>
                  <a:lnTo>
                    <a:pt x="2226" y="2597"/>
                  </a:lnTo>
                  <a:lnTo>
                    <a:pt x="3253" y="1940"/>
                  </a:lnTo>
                  <a:lnTo>
                    <a:pt x="2226" y="1313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0"/>
            <p:cNvSpPr/>
            <p:nvPr/>
          </p:nvSpPr>
          <p:spPr>
            <a:xfrm>
              <a:off x="8183088" y="3112794"/>
              <a:ext cx="159916" cy="189840"/>
            </a:xfrm>
            <a:custGeom>
              <a:avLst/>
              <a:gdLst/>
              <a:ahLst/>
              <a:cxnLst/>
              <a:rect l="l" t="t" r="r" b="b"/>
              <a:pathLst>
                <a:path w="5793" h="6877" extrusionOk="0">
                  <a:moveTo>
                    <a:pt x="2911" y="0"/>
                  </a:moveTo>
                  <a:lnTo>
                    <a:pt x="1883" y="2283"/>
                  </a:lnTo>
                  <a:lnTo>
                    <a:pt x="0" y="3424"/>
                  </a:lnTo>
                  <a:lnTo>
                    <a:pt x="1883" y="4566"/>
                  </a:lnTo>
                  <a:lnTo>
                    <a:pt x="2911" y="6877"/>
                  </a:lnTo>
                  <a:lnTo>
                    <a:pt x="3938" y="4566"/>
                  </a:lnTo>
                  <a:lnTo>
                    <a:pt x="5792" y="3424"/>
                  </a:lnTo>
                  <a:lnTo>
                    <a:pt x="3938" y="2283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0"/>
            <p:cNvSpPr/>
            <p:nvPr/>
          </p:nvSpPr>
          <p:spPr>
            <a:xfrm>
              <a:off x="6340013" y="1623394"/>
              <a:ext cx="197735" cy="235526"/>
            </a:xfrm>
            <a:custGeom>
              <a:avLst/>
              <a:gdLst/>
              <a:ahLst/>
              <a:cxnLst/>
              <a:rect l="l" t="t" r="r" b="b"/>
              <a:pathLst>
                <a:path w="7163" h="8532" extrusionOk="0">
                  <a:moveTo>
                    <a:pt x="3567" y="0"/>
                  </a:moveTo>
                  <a:lnTo>
                    <a:pt x="2312" y="2853"/>
                  </a:lnTo>
                  <a:lnTo>
                    <a:pt x="1" y="4251"/>
                  </a:lnTo>
                  <a:lnTo>
                    <a:pt x="2312" y="5678"/>
                  </a:lnTo>
                  <a:lnTo>
                    <a:pt x="3567" y="8531"/>
                  </a:lnTo>
                  <a:lnTo>
                    <a:pt x="4851" y="5678"/>
                  </a:lnTo>
                  <a:lnTo>
                    <a:pt x="7163" y="4251"/>
                  </a:lnTo>
                  <a:lnTo>
                    <a:pt x="4851" y="2853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0"/>
            <p:cNvSpPr/>
            <p:nvPr/>
          </p:nvSpPr>
          <p:spPr>
            <a:xfrm>
              <a:off x="6805516" y="1489482"/>
              <a:ext cx="89827" cy="107135"/>
            </a:xfrm>
            <a:custGeom>
              <a:avLst/>
              <a:gdLst/>
              <a:ahLst/>
              <a:cxnLst/>
              <a:rect l="l" t="t" r="r" b="b"/>
              <a:pathLst>
                <a:path w="3254" h="3881" extrusionOk="0">
                  <a:moveTo>
                    <a:pt x="1598" y="1"/>
                  </a:moveTo>
                  <a:lnTo>
                    <a:pt x="1028" y="1285"/>
                  </a:lnTo>
                  <a:lnTo>
                    <a:pt x="0" y="1912"/>
                  </a:lnTo>
                  <a:lnTo>
                    <a:pt x="1028" y="2568"/>
                  </a:lnTo>
                  <a:lnTo>
                    <a:pt x="1598" y="3881"/>
                  </a:lnTo>
                  <a:lnTo>
                    <a:pt x="2197" y="2568"/>
                  </a:lnTo>
                  <a:lnTo>
                    <a:pt x="3253" y="1912"/>
                  </a:lnTo>
                  <a:lnTo>
                    <a:pt x="2197" y="1285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0"/>
            <p:cNvSpPr/>
            <p:nvPr/>
          </p:nvSpPr>
          <p:spPr>
            <a:xfrm>
              <a:off x="6266776" y="2068387"/>
              <a:ext cx="90600" cy="107163"/>
            </a:xfrm>
            <a:custGeom>
              <a:avLst/>
              <a:gdLst/>
              <a:ahLst/>
              <a:cxnLst/>
              <a:rect l="l" t="t" r="r" b="b"/>
              <a:pathLst>
                <a:path w="3282" h="3882" extrusionOk="0">
                  <a:moveTo>
                    <a:pt x="1655" y="1"/>
                  </a:moveTo>
                  <a:lnTo>
                    <a:pt x="1028" y="1285"/>
                  </a:lnTo>
                  <a:lnTo>
                    <a:pt x="0" y="1912"/>
                  </a:lnTo>
                  <a:lnTo>
                    <a:pt x="1028" y="2569"/>
                  </a:lnTo>
                  <a:lnTo>
                    <a:pt x="1655" y="3881"/>
                  </a:lnTo>
                  <a:lnTo>
                    <a:pt x="2226" y="2569"/>
                  </a:lnTo>
                  <a:lnTo>
                    <a:pt x="3282" y="1912"/>
                  </a:lnTo>
                  <a:lnTo>
                    <a:pt x="2226" y="1285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0"/>
            <p:cNvSpPr/>
            <p:nvPr/>
          </p:nvSpPr>
          <p:spPr>
            <a:xfrm>
              <a:off x="4827783" y="2966295"/>
              <a:ext cx="159115" cy="189840"/>
            </a:xfrm>
            <a:custGeom>
              <a:avLst/>
              <a:gdLst/>
              <a:ahLst/>
              <a:cxnLst/>
              <a:rect l="l" t="t" r="r" b="b"/>
              <a:pathLst>
                <a:path w="5764" h="6877" extrusionOk="0">
                  <a:moveTo>
                    <a:pt x="2882" y="0"/>
                  </a:moveTo>
                  <a:lnTo>
                    <a:pt x="1855" y="2283"/>
                  </a:lnTo>
                  <a:lnTo>
                    <a:pt x="0" y="3424"/>
                  </a:lnTo>
                  <a:lnTo>
                    <a:pt x="1855" y="4594"/>
                  </a:lnTo>
                  <a:lnTo>
                    <a:pt x="2882" y="6877"/>
                  </a:lnTo>
                  <a:lnTo>
                    <a:pt x="3909" y="4594"/>
                  </a:lnTo>
                  <a:lnTo>
                    <a:pt x="5764" y="3424"/>
                  </a:lnTo>
                  <a:lnTo>
                    <a:pt x="3909" y="228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0"/>
            <p:cNvSpPr/>
            <p:nvPr/>
          </p:nvSpPr>
          <p:spPr>
            <a:xfrm>
              <a:off x="4739557" y="3341198"/>
              <a:ext cx="90600" cy="107163"/>
            </a:xfrm>
            <a:custGeom>
              <a:avLst/>
              <a:gdLst/>
              <a:ahLst/>
              <a:cxnLst/>
              <a:rect l="l" t="t" r="r" b="b"/>
              <a:pathLst>
                <a:path w="3282" h="3882" extrusionOk="0">
                  <a:moveTo>
                    <a:pt x="1655" y="1"/>
                  </a:moveTo>
                  <a:lnTo>
                    <a:pt x="1085" y="1285"/>
                  </a:lnTo>
                  <a:lnTo>
                    <a:pt x="1" y="1941"/>
                  </a:lnTo>
                  <a:lnTo>
                    <a:pt x="1085" y="2597"/>
                  </a:lnTo>
                  <a:lnTo>
                    <a:pt x="1655" y="3881"/>
                  </a:lnTo>
                  <a:lnTo>
                    <a:pt x="2226" y="2597"/>
                  </a:lnTo>
                  <a:lnTo>
                    <a:pt x="3282" y="1941"/>
                  </a:lnTo>
                  <a:lnTo>
                    <a:pt x="2226" y="1285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60"/>
          <p:cNvSpPr txBox="1">
            <a:spLocks noGrp="1"/>
          </p:cNvSpPr>
          <p:nvPr>
            <p:ph type="ctrTitle"/>
          </p:nvPr>
        </p:nvSpPr>
        <p:spPr>
          <a:xfrm>
            <a:off x="675025" y="1594776"/>
            <a:ext cx="4000800" cy="16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4400" b="1" dirty="0">
                <a:latin typeface="Poppins ExtraBold" panose="020B0604020202020204" charset="0"/>
                <a:ea typeface="Poppins Medium"/>
                <a:cs typeface="Poppins ExtraBold" panose="020B0604020202020204" charset="0"/>
                <a:sym typeface="Poppins Medium"/>
              </a:rPr>
              <a:t>CASE</a:t>
            </a:r>
            <a:r>
              <a:rPr lang="en-US" sz="4400" b="1" dirty="0">
                <a:latin typeface="Poppins Medium"/>
                <a:ea typeface="Poppins Medium"/>
                <a:cs typeface="Poppins Medium"/>
                <a:sym typeface="Poppins Medium"/>
              </a:rPr>
              <a:t> FLOW DATA ANALYSIS AND RESULTS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p117"/>
          <p:cNvSpPr txBox="1">
            <a:spLocks noGrp="1"/>
          </p:cNvSpPr>
          <p:nvPr>
            <p:ph type="title"/>
          </p:nvPr>
        </p:nvSpPr>
        <p:spPr>
          <a:xfrm>
            <a:off x="549811" y="364606"/>
            <a:ext cx="7755775" cy="10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 </a:t>
            </a:r>
            <a:r>
              <a:rPr lang="en-US" sz="5400" dirty="0"/>
              <a:t>YOU FOR YOUR ATTENTION!</a:t>
            </a:r>
            <a:endParaRPr sz="5400" dirty="0"/>
          </a:p>
        </p:txBody>
      </p:sp>
      <p:sp>
        <p:nvSpPr>
          <p:cNvPr id="3250" name="Google Shape;3250;p117"/>
          <p:cNvSpPr txBox="1">
            <a:spLocks noGrp="1"/>
          </p:cNvSpPr>
          <p:nvPr>
            <p:ph type="subTitle" idx="1"/>
          </p:nvPr>
        </p:nvSpPr>
        <p:spPr>
          <a:xfrm>
            <a:off x="5400505" y="2307726"/>
            <a:ext cx="38589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ppins ExtraBold" panose="020B0604020202020204" charset="0"/>
                <a:cs typeface="Poppins ExtraBold" panose="020B0604020202020204" charset="0"/>
              </a:rPr>
              <a:t>Do you have any questions?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Poppins ExtraBold" panose="020B0604020202020204" charset="0"/>
              <a:cs typeface="Poppins ExtraBol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nadja.nenadovic@sudstvo.me</a:t>
            </a:r>
            <a:r>
              <a:rPr lang="en" dirty="0">
                <a:latin typeface="Poppins ExtraBold" panose="020B0604020202020204" charset="0"/>
                <a:cs typeface="Poppins ExtraBold" panose="020B060402020202020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oppins ExtraBold" panose="020B0604020202020204" charset="0"/>
              <a:cs typeface="Poppins ExtraBol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oppins ExtraBold" panose="020B0604020202020204" charset="0"/>
                <a:cs typeface="Poppins ExtraBold" panose="020B0604020202020204" charset="0"/>
              </a:rPr>
              <a:t>+382 69 659 605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oppins ExtraBold" panose="020B0604020202020204" charset="0"/>
              <a:cs typeface="Poppins ExtraBol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oppins ExtraBold" panose="020B0604020202020204" charset="0"/>
                <a:cs typeface="Poppins ExtraBold" panose="020B0604020202020204" charset="0"/>
              </a:rPr>
              <a:t>www.sudovi.</a:t>
            </a:r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me</a:t>
            </a:r>
            <a:endParaRPr dirty="0">
              <a:latin typeface="Poppins ExtraBold" panose="020B0604020202020204" charset="0"/>
              <a:cs typeface="Poppins ExtraBold" panose="020B0604020202020204" charset="0"/>
            </a:endParaRPr>
          </a:p>
        </p:txBody>
      </p:sp>
      <p:sp>
        <p:nvSpPr>
          <p:cNvPr id="3251" name="Google Shape;3251;p117"/>
          <p:cNvSpPr txBox="1"/>
          <p:nvPr/>
        </p:nvSpPr>
        <p:spPr>
          <a:xfrm>
            <a:off x="1329675" y="4118724"/>
            <a:ext cx="3858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Please keep this slide for attribution</a:t>
            </a:r>
            <a:endParaRPr sz="1000" dirty="0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grpSp>
        <p:nvGrpSpPr>
          <p:cNvPr id="3252" name="Google Shape;3252;p117"/>
          <p:cNvGrpSpPr/>
          <p:nvPr/>
        </p:nvGrpSpPr>
        <p:grpSpPr>
          <a:xfrm>
            <a:off x="606853" y="1847114"/>
            <a:ext cx="4458691" cy="2659050"/>
            <a:chOff x="4904090" y="1487225"/>
            <a:chExt cx="3639834" cy="2394137"/>
          </a:xfrm>
        </p:grpSpPr>
        <p:sp>
          <p:nvSpPr>
            <p:cNvPr id="3253" name="Google Shape;3253;p117"/>
            <p:cNvSpPr/>
            <p:nvPr/>
          </p:nvSpPr>
          <p:spPr>
            <a:xfrm>
              <a:off x="5326534" y="1487225"/>
              <a:ext cx="3011967" cy="2306140"/>
            </a:xfrm>
            <a:custGeom>
              <a:avLst/>
              <a:gdLst/>
              <a:ahLst/>
              <a:cxnLst/>
              <a:rect l="l" t="t" r="r" b="b"/>
              <a:pathLst>
                <a:path w="115556" h="88468" extrusionOk="0">
                  <a:moveTo>
                    <a:pt x="87198" y="0"/>
                  </a:moveTo>
                  <a:cubicBezTo>
                    <a:pt x="86911" y="0"/>
                    <a:pt x="86625" y="6"/>
                    <a:pt x="86339" y="18"/>
                  </a:cubicBezTo>
                  <a:cubicBezTo>
                    <a:pt x="83685" y="104"/>
                    <a:pt x="81032" y="817"/>
                    <a:pt x="78721" y="2044"/>
                  </a:cubicBezTo>
                  <a:cubicBezTo>
                    <a:pt x="76352" y="3242"/>
                    <a:pt x="74327" y="4869"/>
                    <a:pt x="72558" y="6695"/>
                  </a:cubicBezTo>
                  <a:cubicBezTo>
                    <a:pt x="70732" y="8492"/>
                    <a:pt x="69219" y="10490"/>
                    <a:pt x="67850" y="12601"/>
                  </a:cubicBezTo>
                  <a:cubicBezTo>
                    <a:pt x="66452" y="14741"/>
                    <a:pt x="65624" y="17109"/>
                    <a:pt x="64340" y="19135"/>
                  </a:cubicBezTo>
                  <a:cubicBezTo>
                    <a:pt x="63713" y="20133"/>
                    <a:pt x="62914" y="21046"/>
                    <a:pt x="62001" y="21845"/>
                  </a:cubicBezTo>
                  <a:cubicBezTo>
                    <a:pt x="61059" y="22616"/>
                    <a:pt x="59946" y="23186"/>
                    <a:pt x="58805" y="23700"/>
                  </a:cubicBezTo>
                  <a:cubicBezTo>
                    <a:pt x="57664" y="24156"/>
                    <a:pt x="56466" y="24527"/>
                    <a:pt x="55210" y="24756"/>
                  </a:cubicBezTo>
                  <a:cubicBezTo>
                    <a:pt x="53955" y="25012"/>
                    <a:pt x="52728" y="25184"/>
                    <a:pt x="51444" y="25298"/>
                  </a:cubicBezTo>
                  <a:cubicBezTo>
                    <a:pt x="50160" y="25440"/>
                    <a:pt x="48876" y="25469"/>
                    <a:pt x="47592" y="25497"/>
                  </a:cubicBezTo>
                  <a:cubicBezTo>
                    <a:pt x="46936" y="25555"/>
                    <a:pt x="46251" y="25555"/>
                    <a:pt x="45623" y="25612"/>
                  </a:cubicBezTo>
                  <a:lnTo>
                    <a:pt x="44625" y="25697"/>
                  </a:lnTo>
                  <a:lnTo>
                    <a:pt x="43655" y="25783"/>
                  </a:lnTo>
                  <a:cubicBezTo>
                    <a:pt x="41058" y="26125"/>
                    <a:pt x="38462" y="26753"/>
                    <a:pt x="36179" y="28094"/>
                  </a:cubicBezTo>
                  <a:cubicBezTo>
                    <a:pt x="35038" y="28750"/>
                    <a:pt x="33982" y="29578"/>
                    <a:pt x="33126" y="30548"/>
                  </a:cubicBezTo>
                  <a:cubicBezTo>
                    <a:pt x="32270" y="31518"/>
                    <a:pt x="31614" y="32602"/>
                    <a:pt x="31043" y="33715"/>
                  </a:cubicBezTo>
                  <a:cubicBezTo>
                    <a:pt x="29902" y="35969"/>
                    <a:pt x="29246" y="38365"/>
                    <a:pt x="28390" y="40648"/>
                  </a:cubicBezTo>
                  <a:cubicBezTo>
                    <a:pt x="28190" y="41190"/>
                    <a:pt x="27962" y="41732"/>
                    <a:pt x="27705" y="42303"/>
                  </a:cubicBezTo>
                  <a:cubicBezTo>
                    <a:pt x="27477" y="42845"/>
                    <a:pt x="27220" y="43416"/>
                    <a:pt x="26963" y="43986"/>
                  </a:cubicBezTo>
                  <a:cubicBezTo>
                    <a:pt x="26507" y="45128"/>
                    <a:pt x="26136" y="46297"/>
                    <a:pt x="25793" y="47496"/>
                  </a:cubicBezTo>
                  <a:cubicBezTo>
                    <a:pt x="25109" y="49835"/>
                    <a:pt x="24538" y="52232"/>
                    <a:pt x="23625" y="54486"/>
                  </a:cubicBezTo>
                  <a:cubicBezTo>
                    <a:pt x="22712" y="56712"/>
                    <a:pt x="21428" y="58852"/>
                    <a:pt x="19659" y="60563"/>
                  </a:cubicBezTo>
                  <a:cubicBezTo>
                    <a:pt x="18775" y="61419"/>
                    <a:pt x="17776" y="62218"/>
                    <a:pt x="16692" y="62846"/>
                  </a:cubicBezTo>
                  <a:cubicBezTo>
                    <a:pt x="15636" y="63502"/>
                    <a:pt x="14438" y="64044"/>
                    <a:pt x="13268" y="64501"/>
                  </a:cubicBezTo>
                  <a:lnTo>
                    <a:pt x="12383" y="64815"/>
                  </a:lnTo>
                  <a:lnTo>
                    <a:pt x="11442" y="65100"/>
                  </a:lnTo>
                  <a:cubicBezTo>
                    <a:pt x="11128" y="65186"/>
                    <a:pt x="10843" y="65271"/>
                    <a:pt x="10529" y="65385"/>
                  </a:cubicBezTo>
                  <a:cubicBezTo>
                    <a:pt x="10186" y="65500"/>
                    <a:pt x="9872" y="65557"/>
                    <a:pt x="9587" y="65699"/>
                  </a:cubicBezTo>
                  <a:cubicBezTo>
                    <a:pt x="8389" y="66184"/>
                    <a:pt x="7248" y="66812"/>
                    <a:pt x="6192" y="67554"/>
                  </a:cubicBezTo>
                  <a:cubicBezTo>
                    <a:pt x="4137" y="69095"/>
                    <a:pt x="2625" y="71235"/>
                    <a:pt x="1684" y="73489"/>
                  </a:cubicBezTo>
                  <a:cubicBezTo>
                    <a:pt x="714" y="75771"/>
                    <a:pt x="257" y="78196"/>
                    <a:pt x="114" y="80622"/>
                  </a:cubicBezTo>
                  <a:cubicBezTo>
                    <a:pt x="0" y="83047"/>
                    <a:pt x="114" y="85501"/>
                    <a:pt x="571" y="87897"/>
                  </a:cubicBezTo>
                  <a:cubicBezTo>
                    <a:pt x="143" y="85501"/>
                    <a:pt x="29" y="83047"/>
                    <a:pt x="286" y="80650"/>
                  </a:cubicBezTo>
                  <a:cubicBezTo>
                    <a:pt x="457" y="78225"/>
                    <a:pt x="913" y="75800"/>
                    <a:pt x="1912" y="73546"/>
                  </a:cubicBezTo>
                  <a:cubicBezTo>
                    <a:pt x="2911" y="71320"/>
                    <a:pt x="4423" y="69237"/>
                    <a:pt x="6449" y="67782"/>
                  </a:cubicBezTo>
                  <a:cubicBezTo>
                    <a:pt x="7447" y="67069"/>
                    <a:pt x="8589" y="66470"/>
                    <a:pt x="9758" y="65985"/>
                  </a:cubicBezTo>
                  <a:cubicBezTo>
                    <a:pt x="10044" y="65842"/>
                    <a:pt x="10386" y="65785"/>
                    <a:pt x="10671" y="65671"/>
                  </a:cubicBezTo>
                  <a:cubicBezTo>
                    <a:pt x="10985" y="65557"/>
                    <a:pt x="11271" y="65500"/>
                    <a:pt x="11584" y="65385"/>
                  </a:cubicBezTo>
                  <a:lnTo>
                    <a:pt x="12526" y="65100"/>
                  </a:lnTo>
                  <a:lnTo>
                    <a:pt x="13439" y="64786"/>
                  </a:lnTo>
                  <a:cubicBezTo>
                    <a:pt x="14666" y="64330"/>
                    <a:pt x="15836" y="63788"/>
                    <a:pt x="16948" y="63131"/>
                  </a:cubicBezTo>
                  <a:cubicBezTo>
                    <a:pt x="18033" y="62475"/>
                    <a:pt x="19088" y="61705"/>
                    <a:pt x="20001" y="60820"/>
                  </a:cubicBezTo>
                  <a:cubicBezTo>
                    <a:pt x="21856" y="59080"/>
                    <a:pt x="23226" y="56854"/>
                    <a:pt x="24139" y="54572"/>
                  </a:cubicBezTo>
                  <a:cubicBezTo>
                    <a:pt x="25109" y="52261"/>
                    <a:pt x="25708" y="49864"/>
                    <a:pt x="26393" y="47553"/>
                  </a:cubicBezTo>
                  <a:cubicBezTo>
                    <a:pt x="26735" y="46412"/>
                    <a:pt x="27134" y="45242"/>
                    <a:pt x="27591" y="44129"/>
                  </a:cubicBezTo>
                  <a:cubicBezTo>
                    <a:pt x="27819" y="43558"/>
                    <a:pt x="28105" y="43016"/>
                    <a:pt x="28361" y="42446"/>
                  </a:cubicBezTo>
                  <a:cubicBezTo>
                    <a:pt x="28590" y="41875"/>
                    <a:pt x="28846" y="41304"/>
                    <a:pt x="29075" y="40734"/>
                  </a:cubicBezTo>
                  <a:cubicBezTo>
                    <a:pt x="29931" y="38451"/>
                    <a:pt x="30587" y="36111"/>
                    <a:pt x="31700" y="33943"/>
                  </a:cubicBezTo>
                  <a:cubicBezTo>
                    <a:pt x="32270" y="32859"/>
                    <a:pt x="32926" y="31832"/>
                    <a:pt x="33725" y="30947"/>
                  </a:cubicBezTo>
                  <a:cubicBezTo>
                    <a:pt x="34524" y="30034"/>
                    <a:pt x="35523" y="29264"/>
                    <a:pt x="36579" y="28636"/>
                  </a:cubicBezTo>
                  <a:cubicBezTo>
                    <a:pt x="38719" y="27438"/>
                    <a:pt x="41258" y="26810"/>
                    <a:pt x="43797" y="26496"/>
                  </a:cubicBezTo>
                  <a:lnTo>
                    <a:pt x="44767" y="26410"/>
                  </a:lnTo>
                  <a:lnTo>
                    <a:pt x="45709" y="26325"/>
                  </a:lnTo>
                  <a:cubicBezTo>
                    <a:pt x="46365" y="26296"/>
                    <a:pt x="46993" y="26296"/>
                    <a:pt x="47649" y="26268"/>
                  </a:cubicBezTo>
                  <a:cubicBezTo>
                    <a:pt x="48962" y="26239"/>
                    <a:pt x="50246" y="26182"/>
                    <a:pt x="51558" y="26097"/>
                  </a:cubicBezTo>
                  <a:cubicBezTo>
                    <a:pt x="52842" y="25983"/>
                    <a:pt x="54183" y="25783"/>
                    <a:pt x="55467" y="25555"/>
                  </a:cubicBezTo>
                  <a:cubicBezTo>
                    <a:pt x="56751" y="25298"/>
                    <a:pt x="58035" y="24955"/>
                    <a:pt x="59233" y="24442"/>
                  </a:cubicBezTo>
                  <a:cubicBezTo>
                    <a:pt x="60460" y="23957"/>
                    <a:pt x="61630" y="23300"/>
                    <a:pt x="62629" y="22445"/>
                  </a:cubicBezTo>
                  <a:cubicBezTo>
                    <a:pt x="63656" y="21617"/>
                    <a:pt x="64483" y="20590"/>
                    <a:pt x="65168" y="19534"/>
                  </a:cubicBezTo>
                  <a:cubicBezTo>
                    <a:pt x="66509" y="17337"/>
                    <a:pt x="67336" y="15026"/>
                    <a:pt x="68649" y="13000"/>
                  </a:cubicBezTo>
                  <a:cubicBezTo>
                    <a:pt x="70018" y="10918"/>
                    <a:pt x="71502" y="8977"/>
                    <a:pt x="73242" y="7208"/>
                  </a:cubicBezTo>
                  <a:cubicBezTo>
                    <a:pt x="74954" y="5439"/>
                    <a:pt x="76952" y="3899"/>
                    <a:pt x="79177" y="2757"/>
                  </a:cubicBezTo>
                  <a:cubicBezTo>
                    <a:pt x="81374" y="1616"/>
                    <a:pt x="83856" y="931"/>
                    <a:pt x="86367" y="846"/>
                  </a:cubicBezTo>
                  <a:cubicBezTo>
                    <a:pt x="86667" y="832"/>
                    <a:pt x="86967" y="825"/>
                    <a:pt x="87266" y="825"/>
                  </a:cubicBezTo>
                  <a:cubicBezTo>
                    <a:pt x="89504" y="825"/>
                    <a:pt x="91729" y="1200"/>
                    <a:pt x="93843" y="1930"/>
                  </a:cubicBezTo>
                  <a:cubicBezTo>
                    <a:pt x="94442" y="2130"/>
                    <a:pt x="95013" y="2358"/>
                    <a:pt x="95612" y="2586"/>
                  </a:cubicBezTo>
                  <a:cubicBezTo>
                    <a:pt x="96182" y="2843"/>
                    <a:pt x="96753" y="3071"/>
                    <a:pt x="97324" y="3357"/>
                  </a:cubicBezTo>
                  <a:cubicBezTo>
                    <a:pt x="97923" y="3613"/>
                    <a:pt x="98465" y="3927"/>
                    <a:pt x="99007" y="4212"/>
                  </a:cubicBezTo>
                  <a:cubicBezTo>
                    <a:pt x="99292" y="4355"/>
                    <a:pt x="99549" y="4555"/>
                    <a:pt x="99777" y="4726"/>
                  </a:cubicBezTo>
                  <a:lnTo>
                    <a:pt x="100548" y="5268"/>
                  </a:lnTo>
                  <a:cubicBezTo>
                    <a:pt x="102488" y="6723"/>
                    <a:pt x="104114" y="8606"/>
                    <a:pt x="105256" y="10718"/>
                  </a:cubicBezTo>
                  <a:cubicBezTo>
                    <a:pt x="106397" y="12829"/>
                    <a:pt x="107110" y="15140"/>
                    <a:pt x="107567" y="17480"/>
                  </a:cubicBezTo>
                  <a:cubicBezTo>
                    <a:pt x="108023" y="19848"/>
                    <a:pt x="108194" y="22245"/>
                    <a:pt x="108166" y="24670"/>
                  </a:cubicBezTo>
                  <a:cubicBezTo>
                    <a:pt x="108166" y="27095"/>
                    <a:pt x="107966" y="29520"/>
                    <a:pt x="107681" y="31889"/>
                  </a:cubicBezTo>
                  <a:cubicBezTo>
                    <a:pt x="107338" y="34285"/>
                    <a:pt x="106968" y="36682"/>
                    <a:pt x="106454" y="39079"/>
                  </a:cubicBezTo>
                  <a:cubicBezTo>
                    <a:pt x="106311" y="39678"/>
                    <a:pt x="106197" y="40277"/>
                    <a:pt x="106112" y="40876"/>
                  </a:cubicBezTo>
                  <a:lnTo>
                    <a:pt x="105969" y="41818"/>
                  </a:lnTo>
                  <a:cubicBezTo>
                    <a:pt x="105883" y="42132"/>
                    <a:pt x="105826" y="42417"/>
                    <a:pt x="105826" y="42731"/>
                  </a:cubicBezTo>
                  <a:cubicBezTo>
                    <a:pt x="105798" y="43359"/>
                    <a:pt x="105741" y="43986"/>
                    <a:pt x="105712" y="44585"/>
                  </a:cubicBezTo>
                  <a:cubicBezTo>
                    <a:pt x="105741" y="45213"/>
                    <a:pt x="105769" y="45841"/>
                    <a:pt x="105826" y="46440"/>
                  </a:cubicBezTo>
                  <a:cubicBezTo>
                    <a:pt x="106055" y="48951"/>
                    <a:pt x="106939" y="51348"/>
                    <a:pt x="108109" y="53545"/>
                  </a:cubicBezTo>
                  <a:cubicBezTo>
                    <a:pt x="109250" y="55770"/>
                    <a:pt x="110677" y="57824"/>
                    <a:pt x="111761" y="59964"/>
                  </a:cubicBezTo>
                  <a:lnTo>
                    <a:pt x="112189" y="60792"/>
                  </a:lnTo>
                  <a:cubicBezTo>
                    <a:pt x="112303" y="61049"/>
                    <a:pt x="112446" y="61334"/>
                    <a:pt x="112560" y="61619"/>
                  </a:cubicBezTo>
                  <a:cubicBezTo>
                    <a:pt x="112674" y="61847"/>
                    <a:pt x="112817" y="62133"/>
                    <a:pt x="112902" y="62418"/>
                  </a:cubicBezTo>
                  <a:lnTo>
                    <a:pt x="113188" y="63274"/>
                  </a:lnTo>
                  <a:cubicBezTo>
                    <a:pt x="113587" y="64415"/>
                    <a:pt x="113844" y="65614"/>
                    <a:pt x="114015" y="66783"/>
                  </a:cubicBezTo>
                  <a:cubicBezTo>
                    <a:pt x="114386" y="69180"/>
                    <a:pt x="114443" y="71605"/>
                    <a:pt x="114272" y="73974"/>
                  </a:cubicBezTo>
                  <a:cubicBezTo>
                    <a:pt x="114101" y="76370"/>
                    <a:pt x="113701" y="78767"/>
                    <a:pt x="113016" y="81078"/>
                  </a:cubicBezTo>
                  <a:cubicBezTo>
                    <a:pt x="112351" y="83323"/>
                    <a:pt x="111471" y="85540"/>
                    <a:pt x="110140" y="87470"/>
                  </a:cubicBezTo>
                  <a:lnTo>
                    <a:pt x="110140" y="87470"/>
                  </a:lnTo>
                  <a:lnTo>
                    <a:pt x="83029" y="87526"/>
                  </a:lnTo>
                  <a:lnTo>
                    <a:pt x="55610" y="87640"/>
                  </a:lnTo>
                  <a:lnTo>
                    <a:pt x="571" y="87897"/>
                  </a:lnTo>
                  <a:lnTo>
                    <a:pt x="55495" y="88297"/>
                  </a:lnTo>
                  <a:lnTo>
                    <a:pt x="83000" y="88382"/>
                  </a:lnTo>
                  <a:lnTo>
                    <a:pt x="110534" y="88468"/>
                  </a:lnTo>
                  <a:lnTo>
                    <a:pt x="110791" y="88468"/>
                  </a:lnTo>
                  <a:lnTo>
                    <a:pt x="110934" y="88297"/>
                  </a:lnTo>
                  <a:cubicBezTo>
                    <a:pt x="112389" y="86185"/>
                    <a:pt x="113359" y="83817"/>
                    <a:pt x="114072" y="81478"/>
                  </a:cubicBezTo>
                  <a:cubicBezTo>
                    <a:pt x="114785" y="79081"/>
                    <a:pt x="115213" y="76656"/>
                    <a:pt x="115385" y="74202"/>
                  </a:cubicBezTo>
                  <a:cubicBezTo>
                    <a:pt x="115556" y="71748"/>
                    <a:pt x="115499" y="69266"/>
                    <a:pt x="115128" y="66812"/>
                  </a:cubicBezTo>
                  <a:cubicBezTo>
                    <a:pt x="114957" y="65614"/>
                    <a:pt x="114700" y="64358"/>
                    <a:pt x="114300" y="63188"/>
                  </a:cubicBezTo>
                  <a:lnTo>
                    <a:pt x="113986" y="62275"/>
                  </a:lnTo>
                  <a:cubicBezTo>
                    <a:pt x="113872" y="61990"/>
                    <a:pt x="113730" y="61705"/>
                    <a:pt x="113644" y="61419"/>
                  </a:cubicBezTo>
                  <a:cubicBezTo>
                    <a:pt x="113501" y="61134"/>
                    <a:pt x="113387" y="60849"/>
                    <a:pt x="113245" y="60563"/>
                  </a:cubicBezTo>
                  <a:lnTo>
                    <a:pt x="112817" y="59765"/>
                  </a:lnTo>
                  <a:cubicBezTo>
                    <a:pt x="111647" y="57511"/>
                    <a:pt x="110249" y="55485"/>
                    <a:pt x="109136" y="53288"/>
                  </a:cubicBezTo>
                  <a:cubicBezTo>
                    <a:pt x="108023" y="51148"/>
                    <a:pt x="107224" y="48865"/>
                    <a:pt x="106968" y="46526"/>
                  </a:cubicBezTo>
                  <a:cubicBezTo>
                    <a:pt x="106939" y="45926"/>
                    <a:pt x="106939" y="45356"/>
                    <a:pt x="106882" y="44728"/>
                  </a:cubicBezTo>
                  <a:cubicBezTo>
                    <a:pt x="106939" y="44129"/>
                    <a:pt x="106968" y="43558"/>
                    <a:pt x="106996" y="42959"/>
                  </a:cubicBezTo>
                  <a:cubicBezTo>
                    <a:pt x="106996" y="42645"/>
                    <a:pt x="107053" y="42360"/>
                    <a:pt x="107110" y="42075"/>
                  </a:cubicBezTo>
                  <a:lnTo>
                    <a:pt x="107253" y="41162"/>
                  </a:lnTo>
                  <a:cubicBezTo>
                    <a:pt x="107338" y="40591"/>
                    <a:pt x="107510" y="39992"/>
                    <a:pt x="107595" y="39393"/>
                  </a:cubicBezTo>
                  <a:cubicBezTo>
                    <a:pt x="108052" y="36996"/>
                    <a:pt x="108480" y="34571"/>
                    <a:pt x="108822" y="32145"/>
                  </a:cubicBezTo>
                  <a:cubicBezTo>
                    <a:pt x="109421" y="27295"/>
                    <a:pt x="109650" y="22330"/>
                    <a:pt x="108708" y="17451"/>
                  </a:cubicBezTo>
                  <a:cubicBezTo>
                    <a:pt x="108223" y="15026"/>
                    <a:pt x="107453" y="12601"/>
                    <a:pt x="106254" y="10375"/>
                  </a:cubicBezTo>
                  <a:cubicBezTo>
                    <a:pt x="105027" y="8178"/>
                    <a:pt x="103315" y="6153"/>
                    <a:pt x="101233" y="4612"/>
                  </a:cubicBezTo>
                  <a:cubicBezTo>
                    <a:pt x="100947" y="4384"/>
                    <a:pt x="100690" y="4212"/>
                    <a:pt x="100405" y="4041"/>
                  </a:cubicBezTo>
                  <a:cubicBezTo>
                    <a:pt x="100148" y="3870"/>
                    <a:pt x="99863" y="3642"/>
                    <a:pt x="99578" y="3499"/>
                  </a:cubicBezTo>
                  <a:cubicBezTo>
                    <a:pt x="99007" y="3214"/>
                    <a:pt x="98436" y="2871"/>
                    <a:pt x="97837" y="2615"/>
                  </a:cubicBezTo>
                  <a:cubicBezTo>
                    <a:pt x="97267" y="2329"/>
                    <a:pt x="96667" y="2073"/>
                    <a:pt x="96040" y="1816"/>
                  </a:cubicBezTo>
                  <a:cubicBezTo>
                    <a:pt x="95441" y="1588"/>
                    <a:pt x="94841" y="1331"/>
                    <a:pt x="94185" y="1160"/>
                  </a:cubicBezTo>
                  <a:cubicBezTo>
                    <a:pt x="91968" y="420"/>
                    <a:pt x="89591" y="0"/>
                    <a:pt x="87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7"/>
            <p:cNvSpPr/>
            <p:nvPr/>
          </p:nvSpPr>
          <p:spPr>
            <a:xfrm>
              <a:off x="4981446" y="1545848"/>
              <a:ext cx="3324330" cy="2232655"/>
            </a:xfrm>
            <a:custGeom>
              <a:avLst/>
              <a:gdLst/>
              <a:ahLst/>
              <a:cxnLst/>
              <a:rect l="l" t="t" r="r" b="b"/>
              <a:pathLst>
                <a:path w="127540" h="85649" extrusionOk="0">
                  <a:moveTo>
                    <a:pt x="96714" y="1"/>
                  </a:moveTo>
                  <a:cubicBezTo>
                    <a:pt x="88217" y="1"/>
                    <a:pt x="81545" y="4940"/>
                    <a:pt x="76410" y="12121"/>
                  </a:cubicBezTo>
                  <a:cubicBezTo>
                    <a:pt x="72415" y="17770"/>
                    <a:pt x="73157" y="24647"/>
                    <a:pt x="54554" y="24932"/>
                  </a:cubicBezTo>
                  <a:cubicBezTo>
                    <a:pt x="35922" y="25217"/>
                    <a:pt x="36950" y="34462"/>
                    <a:pt x="33098" y="41737"/>
                  </a:cubicBezTo>
                  <a:cubicBezTo>
                    <a:pt x="29246" y="49013"/>
                    <a:pt x="30758" y="59541"/>
                    <a:pt x="15379" y="63564"/>
                  </a:cubicBezTo>
                  <a:cubicBezTo>
                    <a:pt x="0" y="67587"/>
                    <a:pt x="4138" y="85620"/>
                    <a:pt x="4138" y="85620"/>
                  </a:cubicBezTo>
                  <a:lnTo>
                    <a:pt x="4138" y="85648"/>
                  </a:lnTo>
                  <a:lnTo>
                    <a:pt x="121548" y="85648"/>
                  </a:lnTo>
                  <a:cubicBezTo>
                    <a:pt x="125028" y="81283"/>
                    <a:pt x="127539" y="72295"/>
                    <a:pt x="125685" y="63593"/>
                  </a:cubicBezTo>
                  <a:cubicBezTo>
                    <a:pt x="123830" y="54862"/>
                    <a:pt x="114842" y="50839"/>
                    <a:pt x="117610" y="39169"/>
                  </a:cubicBezTo>
                  <a:cubicBezTo>
                    <a:pt x="120321" y="27471"/>
                    <a:pt x="122803" y="9467"/>
                    <a:pt x="108480" y="2848"/>
                  </a:cubicBezTo>
                  <a:cubicBezTo>
                    <a:pt x="104218" y="882"/>
                    <a:pt x="100303" y="1"/>
                    <a:pt x="96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 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55" name="Google Shape;3255;p117"/>
            <p:cNvSpPr/>
            <p:nvPr/>
          </p:nvSpPr>
          <p:spPr>
            <a:xfrm flipH="1">
              <a:off x="4936427" y="3778484"/>
              <a:ext cx="3324553" cy="54390"/>
            </a:xfrm>
            <a:custGeom>
              <a:avLst/>
              <a:gdLst/>
              <a:ahLst/>
              <a:cxnLst/>
              <a:rect l="l" t="t" r="r" b="b"/>
              <a:pathLst>
                <a:path w="129423" h="2483" extrusionOk="0">
                  <a:moveTo>
                    <a:pt x="1027" y="1"/>
                  </a:moveTo>
                  <a:cubicBezTo>
                    <a:pt x="457" y="1"/>
                    <a:pt x="0" y="486"/>
                    <a:pt x="0" y="1056"/>
                  </a:cubicBezTo>
                  <a:lnTo>
                    <a:pt x="0" y="1427"/>
                  </a:lnTo>
                  <a:cubicBezTo>
                    <a:pt x="0" y="1998"/>
                    <a:pt x="457" y="2483"/>
                    <a:pt x="1027" y="2483"/>
                  </a:cubicBezTo>
                  <a:lnTo>
                    <a:pt x="128366" y="2483"/>
                  </a:lnTo>
                  <a:cubicBezTo>
                    <a:pt x="128937" y="2483"/>
                    <a:pt x="129422" y="1998"/>
                    <a:pt x="129394" y="1427"/>
                  </a:cubicBezTo>
                  <a:lnTo>
                    <a:pt x="129394" y="1056"/>
                  </a:lnTo>
                  <a:cubicBezTo>
                    <a:pt x="129394" y="486"/>
                    <a:pt x="128937" y="1"/>
                    <a:pt x="128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7"/>
            <p:cNvSpPr/>
            <p:nvPr/>
          </p:nvSpPr>
          <p:spPr>
            <a:xfrm>
              <a:off x="8169300" y="2551322"/>
              <a:ext cx="62294" cy="73136"/>
            </a:xfrm>
            <a:custGeom>
              <a:avLst/>
              <a:gdLst/>
              <a:ahLst/>
              <a:cxnLst/>
              <a:rect l="l" t="t" r="r" b="b"/>
              <a:pathLst>
                <a:path w="655" h="769" extrusionOk="0">
                  <a:moveTo>
                    <a:pt x="332" y="0"/>
                  </a:moveTo>
                  <a:lnTo>
                    <a:pt x="210" y="254"/>
                  </a:lnTo>
                  <a:lnTo>
                    <a:pt x="0" y="385"/>
                  </a:lnTo>
                  <a:lnTo>
                    <a:pt x="210" y="516"/>
                  </a:lnTo>
                  <a:lnTo>
                    <a:pt x="332" y="769"/>
                  </a:lnTo>
                  <a:lnTo>
                    <a:pt x="445" y="516"/>
                  </a:lnTo>
                  <a:lnTo>
                    <a:pt x="655" y="385"/>
                  </a:lnTo>
                  <a:lnTo>
                    <a:pt x="445" y="25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7"/>
            <p:cNvSpPr/>
            <p:nvPr/>
          </p:nvSpPr>
          <p:spPr>
            <a:xfrm>
              <a:off x="8200779" y="2252408"/>
              <a:ext cx="92347" cy="110512"/>
            </a:xfrm>
            <a:custGeom>
              <a:avLst/>
              <a:gdLst/>
              <a:ahLst/>
              <a:cxnLst/>
              <a:rect l="l" t="t" r="r" b="b"/>
              <a:pathLst>
                <a:path w="971" h="1162" extrusionOk="0">
                  <a:moveTo>
                    <a:pt x="490" y="0"/>
                  </a:moveTo>
                  <a:lnTo>
                    <a:pt x="315" y="384"/>
                  </a:lnTo>
                  <a:lnTo>
                    <a:pt x="1" y="576"/>
                  </a:lnTo>
                  <a:lnTo>
                    <a:pt x="315" y="777"/>
                  </a:lnTo>
                  <a:lnTo>
                    <a:pt x="490" y="1161"/>
                  </a:lnTo>
                  <a:lnTo>
                    <a:pt x="656" y="777"/>
                  </a:lnTo>
                  <a:lnTo>
                    <a:pt x="970" y="576"/>
                  </a:lnTo>
                  <a:lnTo>
                    <a:pt x="656" y="384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7"/>
            <p:cNvSpPr/>
            <p:nvPr/>
          </p:nvSpPr>
          <p:spPr>
            <a:xfrm>
              <a:off x="7426251" y="2414276"/>
              <a:ext cx="745623" cy="926037"/>
            </a:xfrm>
            <a:custGeom>
              <a:avLst/>
              <a:gdLst/>
              <a:ahLst/>
              <a:cxnLst/>
              <a:rect l="l" t="t" r="r" b="b"/>
              <a:pathLst>
                <a:path w="7840" h="9737" extrusionOk="0">
                  <a:moveTo>
                    <a:pt x="5700" y="1"/>
                  </a:moveTo>
                  <a:cubicBezTo>
                    <a:pt x="5686" y="1"/>
                    <a:pt x="0" y="3553"/>
                    <a:pt x="1614" y="9736"/>
                  </a:cubicBezTo>
                  <a:cubicBezTo>
                    <a:pt x="1614" y="9736"/>
                    <a:pt x="7839" y="6855"/>
                    <a:pt x="5700" y="1"/>
                  </a:cubicBezTo>
                  <a:cubicBezTo>
                    <a:pt x="5700" y="1"/>
                    <a:pt x="5700" y="1"/>
                    <a:pt x="5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7"/>
            <p:cNvSpPr/>
            <p:nvPr/>
          </p:nvSpPr>
          <p:spPr>
            <a:xfrm>
              <a:off x="7593730" y="2440145"/>
              <a:ext cx="390501" cy="872493"/>
            </a:xfrm>
            <a:custGeom>
              <a:avLst/>
              <a:gdLst/>
              <a:ahLst/>
              <a:cxnLst/>
              <a:rect l="l" t="t" r="r" b="b"/>
              <a:pathLst>
                <a:path w="4106" h="9174" extrusionOk="0">
                  <a:moveTo>
                    <a:pt x="3823" y="0"/>
                  </a:moveTo>
                  <a:cubicBezTo>
                    <a:pt x="3810" y="0"/>
                    <a:pt x="3798" y="8"/>
                    <a:pt x="3791" y="26"/>
                  </a:cubicBezTo>
                  <a:cubicBezTo>
                    <a:pt x="3773" y="122"/>
                    <a:pt x="3747" y="209"/>
                    <a:pt x="3782" y="288"/>
                  </a:cubicBezTo>
                  <a:cubicBezTo>
                    <a:pt x="3633" y="907"/>
                    <a:pt x="3433" y="1519"/>
                    <a:pt x="3223" y="2121"/>
                  </a:cubicBezTo>
                  <a:cubicBezTo>
                    <a:pt x="3101" y="1868"/>
                    <a:pt x="3022" y="1606"/>
                    <a:pt x="2996" y="1335"/>
                  </a:cubicBezTo>
                  <a:cubicBezTo>
                    <a:pt x="2996" y="1248"/>
                    <a:pt x="2987" y="1169"/>
                    <a:pt x="2996" y="1091"/>
                  </a:cubicBezTo>
                  <a:cubicBezTo>
                    <a:pt x="2996" y="1073"/>
                    <a:pt x="3005" y="1047"/>
                    <a:pt x="3005" y="1030"/>
                  </a:cubicBezTo>
                  <a:lnTo>
                    <a:pt x="3005" y="1021"/>
                  </a:lnTo>
                  <a:cubicBezTo>
                    <a:pt x="3016" y="993"/>
                    <a:pt x="2991" y="972"/>
                    <a:pt x="2970" y="972"/>
                  </a:cubicBezTo>
                  <a:cubicBezTo>
                    <a:pt x="2958" y="972"/>
                    <a:pt x="2947" y="979"/>
                    <a:pt x="2944" y="995"/>
                  </a:cubicBezTo>
                  <a:cubicBezTo>
                    <a:pt x="2917" y="1108"/>
                    <a:pt x="2917" y="1222"/>
                    <a:pt x="2926" y="1335"/>
                  </a:cubicBezTo>
                  <a:cubicBezTo>
                    <a:pt x="2952" y="1641"/>
                    <a:pt x="3057" y="1938"/>
                    <a:pt x="3188" y="2208"/>
                  </a:cubicBezTo>
                  <a:cubicBezTo>
                    <a:pt x="3136" y="2357"/>
                    <a:pt x="3083" y="2514"/>
                    <a:pt x="3031" y="2654"/>
                  </a:cubicBezTo>
                  <a:cubicBezTo>
                    <a:pt x="2743" y="3440"/>
                    <a:pt x="2420" y="4217"/>
                    <a:pt x="2079" y="4976"/>
                  </a:cubicBezTo>
                  <a:cubicBezTo>
                    <a:pt x="1983" y="4688"/>
                    <a:pt x="1913" y="4391"/>
                    <a:pt x="1870" y="4086"/>
                  </a:cubicBezTo>
                  <a:cubicBezTo>
                    <a:pt x="1809" y="3623"/>
                    <a:pt x="1817" y="3160"/>
                    <a:pt x="1870" y="2697"/>
                  </a:cubicBezTo>
                  <a:cubicBezTo>
                    <a:pt x="1905" y="2514"/>
                    <a:pt x="1922" y="2313"/>
                    <a:pt x="1983" y="2130"/>
                  </a:cubicBezTo>
                  <a:cubicBezTo>
                    <a:pt x="1988" y="2104"/>
                    <a:pt x="1966" y="2087"/>
                    <a:pt x="1945" y="2087"/>
                  </a:cubicBezTo>
                  <a:cubicBezTo>
                    <a:pt x="1930" y="2087"/>
                    <a:pt x="1917" y="2095"/>
                    <a:pt x="1913" y="2112"/>
                  </a:cubicBezTo>
                  <a:cubicBezTo>
                    <a:pt x="1905" y="2182"/>
                    <a:pt x="1878" y="2252"/>
                    <a:pt x="1870" y="2313"/>
                  </a:cubicBezTo>
                  <a:cubicBezTo>
                    <a:pt x="1686" y="3221"/>
                    <a:pt x="1730" y="4191"/>
                    <a:pt x="2036" y="5064"/>
                  </a:cubicBezTo>
                  <a:cubicBezTo>
                    <a:pt x="1730" y="5754"/>
                    <a:pt x="1416" y="6417"/>
                    <a:pt x="1084" y="7089"/>
                  </a:cubicBezTo>
                  <a:cubicBezTo>
                    <a:pt x="1031" y="7177"/>
                    <a:pt x="988" y="7273"/>
                    <a:pt x="944" y="7360"/>
                  </a:cubicBezTo>
                  <a:cubicBezTo>
                    <a:pt x="831" y="7116"/>
                    <a:pt x="769" y="6871"/>
                    <a:pt x="726" y="6609"/>
                  </a:cubicBezTo>
                  <a:cubicBezTo>
                    <a:pt x="639" y="6138"/>
                    <a:pt x="630" y="5657"/>
                    <a:pt x="647" y="5177"/>
                  </a:cubicBezTo>
                  <a:cubicBezTo>
                    <a:pt x="656" y="4959"/>
                    <a:pt x="673" y="4732"/>
                    <a:pt x="700" y="4496"/>
                  </a:cubicBezTo>
                  <a:cubicBezTo>
                    <a:pt x="709" y="4481"/>
                    <a:pt x="692" y="4470"/>
                    <a:pt x="673" y="4470"/>
                  </a:cubicBezTo>
                  <a:cubicBezTo>
                    <a:pt x="658" y="4470"/>
                    <a:pt x="642" y="4477"/>
                    <a:pt x="639" y="4496"/>
                  </a:cubicBezTo>
                  <a:cubicBezTo>
                    <a:pt x="630" y="4575"/>
                    <a:pt x="612" y="4662"/>
                    <a:pt x="604" y="4741"/>
                  </a:cubicBezTo>
                  <a:cubicBezTo>
                    <a:pt x="560" y="5151"/>
                    <a:pt x="551" y="5570"/>
                    <a:pt x="569" y="5981"/>
                  </a:cubicBezTo>
                  <a:cubicBezTo>
                    <a:pt x="604" y="6478"/>
                    <a:pt x="682" y="6985"/>
                    <a:pt x="892" y="7447"/>
                  </a:cubicBezTo>
                  <a:cubicBezTo>
                    <a:pt x="700" y="7832"/>
                    <a:pt x="508" y="8198"/>
                    <a:pt x="307" y="8574"/>
                  </a:cubicBezTo>
                  <a:lnTo>
                    <a:pt x="19" y="9124"/>
                  </a:lnTo>
                  <a:cubicBezTo>
                    <a:pt x="0" y="9149"/>
                    <a:pt x="21" y="9173"/>
                    <a:pt x="44" y="9173"/>
                  </a:cubicBezTo>
                  <a:cubicBezTo>
                    <a:pt x="53" y="9173"/>
                    <a:pt x="63" y="9169"/>
                    <a:pt x="71" y="9159"/>
                  </a:cubicBezTo>
                  <a:lnTo>
                    <a:pt x="71" y="9150"/>
                  </a:lnTo>
                  <a:cubicBezTo>
                    <a:pt x="115" y="9080"/>
                    <a:pt x="158" y="8993"/>
                    <a:pt x="193" y="8932"/>
                  </a:cubicBezTo>
                  <a:cubicBezTo>
                    <a:pt x="281" y="8775"/>
                    <a:pt x="350" y="8617"/>
                    <a:pt x="438" y="8460"/>
                  </a:cubicBezTo>
                  <a:cubicBezTo>
                    <a:pt x="438" y="8452"/>
                    <a:pt x="455" y="8452"/>
                    <a:pt x="455" y="8443"/>
                  </a:cubicBezTo>
                  <a:cubicBezTo>
                    <a:pt x="726" y="8312"/>
                    <a:pt x="979" y="8146"/>
                    <a:pt x="1215" y="7971"/>
                  </a:cubicBezTo>
                  <a:cubicBezTo>
                    <a:pt x="1660" y="7631"/>
                    <a:pt x="2079" y="7247"/>
                    <a:pt x="2481" y="6845"/>
                  </a:cubicBezTo>
                  <a:cubicBezTo>
                    <a:pt x="2664" y="6653"/>
                    <a:pt x="2865" y="6452"/>
                    <a:pt x="3048" y="6242"/>
                  </a:cubicBezTo>
                  <a:cubicBezTo>
                    <a:pt x="3067" y="6224"/>
                    <a:pt x="3051" y="6202"/>
                    <a:pt x="3028" y="6202"/>
                  </a:cubicBezTo>
                  <a:cubicBezTo>
                    <a:pt x="3018" y="6202"/>
                    <a:pt x="3007" y="6206"/>
                    <a:pt x="2996" y="6216"/>
                  </a:cubicBezTo>
                  <a:cubicBezTo>
                    <a:pt x="2935" y="6277"/>
                    <a:pt x="2865" y="6356"/>
                    <a:pt x="2804" y="6417"/>
                  </a:cubicBezTo>
                  <a:cubicBezTo>
                    <a:pt x="2472" y="6784"/>
                    <a:pt x="2123" y="7116"/>
                    <a:pt x="1765" y="7439"/>
                  </a:cubicBezTo>
                  <a:cubicBezTo>
                    <a:pt x="1372" y="7771"/>
                    <a:pt x="953" y="8111"/>
                    <a:pt x="481" y="8338"/>
                  </a:cubicBezTo>
                  <a:cubicBezTo>
                    <a:pt x="639" y="8041"/>
                    <a:pt x="787" y="7744"/>
                    <a:pt x="944" y="7447"/>
                  </a:cubicBezTo>
                  <a:cubicBezTo>
                    <a:pt x="1040" y="7255"/>
                    <a:pt x="1127" y="7089"/>
                    <a:pt x="1215" y="6897"/>
                  </a:cubicBezTo>
                  <a:cubicBezTo>
                    <a:pt x="1311" y="6679"/>
                    <a:pt x="1424" y="6478"/>
                    <a:pt x="1520" y="6260"/>
                  </a:cubicBezTo>
                  <a:cubicBezTo>
                    <a:pt x="1791" y="6190"/>
                    <a:pt x="2044" y="6068"/>
                    <a:pt x="2289" y="5919"/>
                  </a:cubicBezTo>
                  <a:cubicBezTo>
                    <a:pt x="2708" y="5640"/>
                    <a:pt x="3083" y="5282"/>
                    <a:pt x="3406" y="4907"/>
                  </a:cubicBezTo>
                  <a:cubicBezTo>
                    <a:pt x="3572" y="4714"/>
                    <a:pt x="3729" y="4522"/>
                    <a:pt x="3869" y="4313"/>
                  </a:cubicBezTo>
                  <a:cubicBezTo>
                    <a:pt x="3888" y="4288"/>
                    <a:pt x="3862" y="4267"/>
                    <a:pt x="3839" y="4267"/>
                  </a:cubicBezTo>
                  <a:cubicBezTo>
                    <a:pt x="3830" y="4267"/>
                    <a:pt x="3822" y="4270"/>
                    <a:pt x="3817" y="4278"/>
                  </a:cubicBezTo>
                  <a:cubicBezTo>
                    <a:pt x="3756" y="4348"/>
                    <a:pt x="3712" y="4426"/>
                    <a:pt x="3660" y="4487"/>
                  </a:cubicBezTo>
                  <a:cubicBezTo>
                    <a:pt x="3415" y="4828"/>
                    <a:pt x="3127" y="5142"/>
                    <a:pt x="2813" y="5430"/>
                  </a:cubicBezTo>
                  <a:cubicBezTo>
                    <a:pt x="2446" y="5754"/>
                    <a:pt x="2027" y="6059"/>
                    <a:pt x="1547" y="6190"/>
                  </a:cubicBezTo>
                  <a:cubicBezTo>
                    <a:pt x="1774" y="5719"/>
                    <a:pt x="1983" y="5256"/>
                    <a:pt x="2184" y="4784"/>
                  </a:cubicBezTo>
                  <a:cubicBezTo>
                    <a:pt x="2359" y="4400"/>
                    <a:pt x="2525" y="4016"/>
                    <a:pt x="2682" y="3623"/>
                  </a:cubicBezTo>
                  <a:cubicBezTo>
                    <a:pt x="2839" y="3562"/>
                    <a:pt x="2996" y="3466"/>
                    <a:pt x="3136" y="3352"/>
                  </a:cubicBezTo>
                  <a:cubicBezTo>
                    <a:pt x="3502" y="3082"/>
                    <a:pt x="3826" y="2732"/>
                    <a:pt x="4087" y="2374"/>
                  </a:cubicBezTo>
                  <a:cubicBezTo>
                    <a:pt x="4106" y="2350"/>
                    <a:pt x="4081" y="2325"/>
                    <a:pt x="4058" y="2325"/>
                  </a:cubicBezTo>
                  <a:cubicBezTo>
                    <a:pt x="4049" y="2325"/>
                    <a:pt x="4040" y="2329"/>
                    <a:pt x="4035" y="2339"/>
                  </a:cubicBezTo>
                  <a:cubicBezTo>
                    <a:pt x="4009" y="2383"/>
                    <a:pt x="3983" y="2418"/>
                    <a:pt x="3948" y="2462"/>
                  </a:cubicBezTo>
                  <a:cubicBezTo>
                    <a:pt x="3791" y="2654"/>
                    <a:pt x="3616" y="2837"/>
                    <a:pt x="3433" y="3012"/>
                  </a:cubicBezTo>
                  <a:cubicBezTo>
                    <a:pt x="3214" y="3221"/>
                    <a:pt x="2987" y="3405"/>
                    <a:pt x="2725" y="3536"/>
                  </a:cubicBezTo>
                  <a:cubicBezTo>
                    <a:pt x="2874" y="3160"/>
                    <a:pt x="3022" y="2776"/>
                    <a:pt x="3162" y="2392"/>
                  </a:cubicBezTo>
                  <a:cubicBezTo>
                    <a:pt x="3179" y="2339"/>
                    <a:pt x="3197" y="2296"/>
                    <a:pt x="3214" y="2243"/>
                  </a:cubicBezTo>
                  <a:lnTo>
                    <a:pt x="3214" y="2226"/>
                  </a:lnTo>
                  <a:cubicBezTo>
                    <a:pt x="3468" y="1519"/>
                    <a:pt x="3695" y="785"/>
                    <a:pt x="3860" y="43"/>
                  </a:cubicBezTo>
                  <a:cubicBezTo>
                    <a:pt x="3860" y="17"/>
                    <a:pt x="3842" y="0"/>
                    <a:pt x="3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7"/>
            <p:cNvSpPr/>
            <p:nvPr/>
          </p:nvSpPr>
          <p:spPr>
            <a:xfrm>
              <a:off x="7597153" y="2701587"/>
              <a:ext cx="946770" cy="774916"/>
            </a:xfrm>
            <a:custGeom>
              <a:avLst/>
              <a:gdLst/>
              <a:ahLst/>
              <a:cxnLst/>
              <a:rect l="l" t="t" r="r" b="b"/>
              <a:pathLst>
                <a:path w="9955" h="8148" extrusionOk="0">
                  <a:moveTo>
                    <a:pt x="9954" y="1"/>
                  </a:moveTo>
                  <a:cubicBezTo>
                    <a:pt x="9954" y="1"/>
                    <a:pt x="9954" y="1"/>
                    <a:pt x="9954" y="1"/>
                  </a:cubicBezTo>
                  <a:lnTo>
                    <a:pt x="9954" y="1"/>
                  </a:lnTo>
                  <a:cubicBezTo>
                    <a:pt x="9954" y="1"/>
                    <a:pt x="9954" y="1"/>
                    <a:pt x="9954" y="1"/>
                  </a:cubicBezTo>
                  <a:close/>
                  <a:moveTo>
                    <a:pt x="9954" y="1"/>
                  </a:moveTo>
                  <a:cubicBezTo>
                    <a:pt x="9934" y="12"/>
                    <a:pt x="1620" y="2502"/>
                    <a:pt x="0" y="8147"/>
                  </a:cubicBezTo>
                  <a:cubicBezTo>
                    <a:pt x="0" y="8147"/>
                    <a:pt x="8539" y="6314"/>
                    <a:pt x="9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7"/>
            <p:cNvSpPr/>
            <p:nvPr/>
          </p:nvSpPr>
          <p:spPr>
            <a:xfrm>
              <a:off x="7626350" y="2723271"/>
              <a:ext cx="893987" cy="729170"/>
            </a:xfrm>
            <a:custGeom>
              <a:avLst/>
              <a:gdLst/>
              <a:ahLst/>
              <a:cxnLst/>
              <a:rect l="l" t="t" r="r" b="b"/>
              <a:pathLst>
                <a:path w="9400" h="7667" extrusionOk="0">
                  <a:moveTo>
                    <a:pt x="9362" y="0"/>
                  </a:moveTo>
                  <a:cubicBezTo>
                    <a:pt x="9350" y="0"/>
                    <a:pt x="9336" y="5"/>
                    <a:pt x="9324" y="17"/>
                  </a:cubicBezTo>
                  <a:cubicBezTo>
                    <a:pt x="9245" y="105"/>
                    <a:pt x="9167" y="183"/>
                    <a:pt x="9071" y="236"/>
                  </a:cubicBezTo>
                  <a:cubicBezTo>
                    <a:pt x="8556" y="768"/>
                    <a:pt x="7997" y="1283"/>
                    <a:pt x="7429" y="1799"/>
                  </a:cubicBezTo>
                  <a:cubicBezTo>
                    <a:pt x="7447" y="1563"/>
                    <a:pt x="7499" y="1318"/>
                    <a:pt x="7621" y="1074"/>
                  </a:cubicBezTo>
                  <a:cubicBezTo>
                    <a:pt x="7647" y="1013"/>
                    <a:pt x="7691" y="934"/>
                    <a:pt x="7752" y="864"/>
                  </a:cubicBezTo>
                  <a:cubicBezTo>
                    <a:pt x="7761" y="847"/>
                    <a:pt x="7778" y="838"/>
                    <a:pt x="7796" y="812"/>
                  </a:cubicBezTo>
                  <a:lnTo>
                    <a:pt x="7805" y="803"/>
                  </a:lnTo>
                  <a:cubicBezTo>
                    <a:pt x="7828" y="780"/>
                    <a:pt x="7809" y="764"/>
                    <a:pt x="7785" y="764"/>
                  </a:cubicBezTo>
                  <a:cubicBezTo>
                    <a:pt x="7774" y="764"/>
                    <a:pt x="7761" y="768"/>
                    <a:pt x="7752" y="777"/>
                  </a:cubicBezTo>
                  <a:cubicBezTo>
                    <a:pt x="7665" y="864"/>
                    <a:pt x="7604" y="978"/>
                    <a:pt x="7551" y="1074"/>
                  </a:cubicBezTo>
                  <a:cubicBezTo>
                    <a:pt x="7412" y="1345"/>
                    <a:pt x="7359" y="1624"/>
                    <a:pt x="7359" y="1868"/>
                  </a:cubicBezTo>
                  <a:cubicBezTo>
                    <a:pt x="7211" y="1991"/>
                    <a:pt x="7071" y="2122"/>
                    <a:pt x="6931" y="2244"/>
                  </a:cubicBezTo>
                  <a:cubicBezTo>
                    <a:pt x="6163" y="2907"/>
                    <a:pt x="5377" y="3554"/>
                    <a:pt x="4574" y="4200"/>
                  </a:cubicBezTo>
                  <a:cubicBezTo>
                    <a:pt x="4618" y="3938"/>
                    <a:pt x="4714" y="3658"/>
                    <a:pt x="4836" y="3388"/>
                  </a:cubicBezTo>
                  <a:cubicBezTo>
                    <a:pt x="5028" y="2977"/>
                    <a:pt x="5290" y="2567"/>
                    <a:pt x="5613" y="2165"/>
                  </a:cubicBezTo>
                  <a:cubicBezTo>
                    <a:pt x="5744" y="1999"/>
                    <a:pt x="5884" y="1825"/>
                    <a:pt x="6050" y="1676"/>
                  </a:cubicBezTo>
                  <a:cubicBezTo>
                    <a:pt x="6067" y="1653"/>
                    <a:pt x="6050" y="1638"/>
                    <a:pt x="6026" y="1638"/>
                  </a:cubicBezTo>
                  <a:cubicBezTo>
                    <a:pt x="6014" y="1638"/>
                    <a:pt x="6000" y="1641"/>
                    <a:pt x="5988" y="1650"/>
                  </a:cubicBezTo>
                  <a:cubicBezTo>
                    <a:pt x="5936" y="1711"/>
                    <a:pt x="5884" y="1772"/>
                    <a:pt x="5831" y="1825"/>
                  </a:cubicBezTo>
                  <a:cubicBezTo>
                    <a:pt x="5115" y="2611"/>
                    <a:pt x="4626" y="3475"/>
                    <a:pt x="4487" y="4287"/>
                  </a:cubicBezTo>
                  <a:cubicBezTo>
                    <a:pt x="3779" y="4837"/>
                    <a:pt x="3046" y="5405"/>
                    <a:pt x="2312" y="5955"/>
                  </a:cubicBezTo>
                  <a:cubicBezTo>
                    <a:pt x="2216" y="6033"/>
                    <a:pt x="2103" y="6103"/>
                    <a:pt x="2007" y="6182"/>
                  </a:cubicBezTo>
                  <a:cubicBezTo>
                    <a:pt x="2016" y="5955"/>
                    <a:pt x="2085" y="5710"/>
                    <a:pt x="2182" y="5483"/>
                  </a:cubicBezTo>
                  <a:cubicBezTo>
                    <a:pt x="2356" y="5055"/>
                    <a:pt x="2609" y="4619"/>
                    <a:pt x="2906" y="4208"/>
                  </a:cubicBezTo>
                  <a:cubicBezTo>
                    <a:pt x="3046" y="3999"/>
                    <a:pt x="3186" y="3798"/>
                    <a:pt x="3352" y="3606"/>
                  </a:cubicBezTo>
                  <a:cubicBezTo>
                    <a:pt x="3371" y="3586"/>
                    <a:pt x="3358" y="3575"/>
                    <a:pt x="3336" y="3575"/>
                  </a:cubicBezTo>
                  <a:cubicBezTo>
                    <a:pt x="3319" y="3575"/>
                    <a:pt x="3297" y="3582"/>
                    <a:pt x="3282" y="3597"/>
                  </a:cubicBezTo>
                  <a:cubicBezTo>
                    <a:pt x="3229" y="3658"/>
                    <a:pt x="3177" y="3728"/>
                    <a:pt x="3125" y="3798"/>
                  </a:cubicBezTo>
                  <a:cubicBezTo>
                    <a:pt x="2845" y="4165"/>
                    <a:pt x="2609" y="4523"/>
                    <a:pt x="2400" y="4890"/>
                  </a:cubicBezTo>
                  <a:cubicBezTo>
                    <a:pt x="2164" y="5344"/>
                    <a:pt x="1954" y="5798"/>
                    <a:pt x="1946" y="6226"/>
                  </a:cubicBezTo>
                  <a:cubicBezTo>
                    <a:pt x="1527" y="6540"/>
                    <a:pt x="1099" y="6845"/>
                    <a:pt x="680" y="7151"/>
                  </a:cubicBezTo>
                  <a:cubicBezTo>
                    <a:pt x="461" y="7308"/>
                    <a:pt x="252" y="7457"/>
                    <a:pt x="34" y="7614"/>
                  </a:cubicBezTo>
                  <a:cubicBezTo>
                    <a:pt x="1" y="7640"/>
                    <a:pt x="17" y="7667"/>
                    <a:pt x="47" y="7667"/>
                  </a:cubicBezTo>
                  <a:cubicBezTo>
                    <a:pt x="56" y="7667"/>
                    <a:pt x="67" y="7664"/>
                    <a:pt x="77" y="7657"/>
                  </a:cubicBezTo>
                  <a:cubicBezTo>
                    <a:pt x="77" y="7649"/>
                    <a:pt x="86" y="7649"/>
                    <a:pt x="86" y="7649"/>
                  </a:cubicBezTo>
                  <a:cubicBezTo>
                    <a:pt x="173" y="7588"/>
                    <a:pt x="261" y="7527"/>
                    <a:pt x="339" y="7465"/>
                  </a:cubicBezTo>
                  <a:cubicBezTo>
                    <a:pt x="514" y="7352"/>
                    <a:pt x="697" y="7221"/>
                    <a:pt x="872" y="7090"/>
                  </a:cubicBezTo>
                  <a:cubicBezTo>
                    <a:pt x="881" y="7090"/>
                    <a:pt x="881" y="7072"/>
                    <a:pt x="898" y="7072"/>
                  </a:cubicBezTo>
                  <a:cubicBezTo>
                    <a:pt x="1265" y="7003"/>
                    <a:pt x="1640" y="6880"/>
                    <a:pt x="2007" y="6749"/>
                  </a:cubicBezTo>
                  <a:cubicBezTo>
                    <a:pt x="2705" y="6505"/>
                    <a:pt x="3386" y="6217"/>
                    <a:pt x="4050" y="5911"/>
                  </a:cubicBezTo>
                  <a:cubicBezTo>
                    <a:pt x="4373" y="5754"/>
                    <a:pt x="4705" y="5606"/>
                    <a:pt x="5019" y="5440"/>
                  </a:cubicBezTo>
                  <a:cubicBezTo>
                    <a:pt x="5052" y="5413"/>
                    <a:pt x="5035" y="5387"/>
                    <a:pt x="5006" y="5387"/>
                  </a:cubicBezTo>
                  <a:cubicBezTo>
                    <a:pt x="4997" y="5387"/>
                    <a:pt x="4986" y="5390"/>
                    <a:pt x="4976" y="5396"/>
                  </a:cubicBezTo>
                  <a:cubicBezTo>
                    <a:pt x="4880" y="5448"/>
                    <a:pt x="4757" y="5501"/>
                    <a:pt x="4653" y="5562"/>
                  </a:cubicBezTo>
                  <a:cubicBezTo>
                    <a:pt x="4094" y="5833"/>
                    <a:pt x="3517" y="6095"/>
                    <a:pt x="2932" y="6339"/>
                  </a:cubicBezTo>
                  <a:cubicBezTo>
                    <a:pt x="2312" y="6583"/>
                    <a:pt x="1658" y="6837"/>
                    <a:pt x="1011" y="6994"/>
                  </a:cubicBezTo>
                  <a:cubicBezTo>
                    <a:pt x="1352" y="6749"/>
                    <a:pt x="1693" y="6505"/>
                    <a:pt x="2016" y="6260"/>
                  </a:cubicBezTo>
                  <a:cubicBezTo>
                    <a:pt x="2225" y="6112"/>
                    <a:pt x="2435" y="5964"/>
                    <a:pt x="2627" y="5806"/>
                  </a:cubicBezTo>
                  <a:cubicBezTo>
                    <a:pt x="2863" y="5632"/>
                    <a:pt x="3098" y="5448"/>
                    <a:pt x="3325" y="5274"/>
                  </a:cubicBezTo>
                  <a:cubicBezTo>
                    <a:pt x="3666" y="5248"/>
                    <a:pt x="4015" y="5169"/>
                    <a:pt x="4364" y="5055"/>
                  </a:cubicBezTo>
                  <a:cubicBezTo>
                    <a:pt x="5002" y="4863"/>
                    <a:pt x="5613" y="4575"/>
                    <a:pt x="6189" y="4278"/>
                  </a:cubicBezTo>
                  <a:cubicBezTo>
                    <a:pt x="6469" y="4130"/>
                    <a:pt x="6757" y="3973"/>
                    <a:pt x="7028" y="3816"/>
                  </a:cubicBezTo>
                  <a:cubicBezTo>
                    <a:pt x="7060" y="3790"/>
                    <a:pt x="7044" y="3759"/>
                    <a:pt x="7016" y="3759"/>
                  </a:cubicBezTo>
                  <a:cubicBezTo>
                    <a:pt x="7007" y="3759"/>
                    <a:pt x="6995" y="3763"/>
                    <a:pt x="6984" y="3772"/>
                  </a:cubicBezTo>
                  <a:cubicBezTo>
                    <a:pt x="6888" y="3824"/>
                    <a:pt x="6801" y="3877"/>
                    <a:pt x="6704" y="3938"/>
                  </a:cubicBezTo>
                  <a:cubicBezTo>
                    <a:pt x="6224" y="4200"/>
                    <a:pt x="5735" y="4444"/>
                    <a:pt x="5229" y="4663"/>
                  </a:cubicBezTo>
                  <a:cubicBezTo>
                    <a:pt x="4644" y="4916"/>
                    <a:pt x="3998" y="5143"/>
                    <a:pt x="3395" y="5204"/>
                  </a:cubicBezTo>
                  <a:cubicBezTo>
                    <a:pt x="3902" y="4820"/>
                    <a:pt x="4399" y="4427"/>
                    <a:pt x="4888" y="4034"/>
                  </a:cubicBezTo>
                  <a:cubicBezTo>
                    <a:pt x="5299" y="3702"/>
                    <a:pt x="5692" y="3388"/>
                    <a:pt x="6085" y="3065"/>
                  </a:cubicBezTo>
                  <a:cubicBezTo>
                    <a:pt x="6303" y="3004"/>
                    <a:pt x="6521" y="2942"/>
                    <a:pt x="6739" y="2864"/>
                  </a:cubicBezTo>
                  <a:cubicBezTo>
                    <a:pt x="7289" y="2672"/>
                    <a:pt x="7840" y="2410"/>
                    <a:pt x="8337" y="2113"/>
                  </a:cubicBezTo>
                  <a:cubicBezTo>
                    <a:pt x="8370" y="2087"/>
                    <a:pt x="8353" y="2060"/>
                    <a:pt x="8324" y="2060"/>
                  </a:cubicBezTo>
                  <a:cubicBezTo>
                    <a:pt x="8315" y="2060"/>
                    <a:pt x="8304" y="2063"/>
                    <a:pt x="8294" y="2069"/>
                  </a:cubicBezTo>
                  <a:lnTo>
                    <a:pt x="8136" y="2165"/>
                  </a:lnTo>
                  <a:cubicBezTo>
                    <a:pt x="7848" y="2322"/>
                    <a:pt x="7551" y="2471"/>
                    <a:pt x="7246" y="2602"/>
                  </a:cubicBezTo>
                  <a:cubicBezTo>
                    <a:pt x="6897" y="2759"/>
                    <a:pt x="6530" y="2899"/>
                    <a:pt x="6172" y="2986"/>
                  </a:cubicBezTo>
                  <a:cubicBezTo>
                    <a:pt x="6547" y="2672"/>
                    <a:pt x="6923" y="2349"/>
                    <a:pt x="7289" y="2026"/>
                  </a:cubicBezTo>
                  <a:cubicBezTo>
                    <a:pt x="7333" y="1982"/>
                    <a:pt x="7394" y="1938"/>
                    <a:pt x="7438" y="1895"/>
                  </a:cubicBezTo>
                  <a:lnTo>
                    <a:pt x="7447" y="1895"/>
                  </a:lnTo>
                  <a:cubicBezTo>
                    <a:pt x="8119" y="1292"/>
                    <a:pt x="8774" y="672"/>
                    <a:pt x="9376" y="35"/>
                  </a:cubicBezTo>
                  <a:cubicBezTo>
                    <a:pt x="9399" y="18"/>
                    <a:pt x="9385" y="0"/>
                    <a:pt x="9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7"/>
            <p:cNvSpPr/>
            <p:nvPr/>
          </p:nvSpPr>
          <p:spPr>
            <a:xfrm>
              <a:off x="5456360" y="2410187"/>
              <a:ext cx="220929" cy="1129467"/>
            </a:xfrm>
            <a:custGeom>
              <a:avLst/>
              <a:gdLst/>
              <a:ahLst/>
              <a:cxnLst/>
              <a:rect l="l" t="t" r="r" b="b"/>
              <a:pathLst>
                <a:path w="2323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2323" y="1187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7"/>
            <p:cNvSpPr/>
            <p:nvPr/>
          </p:nvSpPr>
          <p:spPr>
            <a:xfrm>
              <a:off x="5483750" y="2410187"/>
              <a:ext cx="15027" cy="1129467"/>
            </a:xfrm>
            <a:custGeom>
              <a:avLst/>
              <a:gdLst/>
              <a:ahLst/>
              <a:cxnLst/>
              <a:rect l="l" t="t" r="r" b="b"/>
              <a:pathLst>
                <a:path w="158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57" y="1187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7"/>
            <p:cNvSpPr/>
            <p:nvPr/>
          </p:nvSpPr>
          <p:spPr>
            <a:xfrm>
              <a:off x="5533584" y="2410187"/>
              <a:ext cx="15027" cy="1129467"/>
            </a:xfrm>
            <a:custGeom>
              <a:avLst/>
              <a:gdLst/>
              <a:ahLst/>
              <a:cxnLst/>
              <a:rect l="l" t="t" r="r" b="b"/>
              <a:pathLst>
                <a:path w="158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57" y="1187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7"/>
            <p:cNvSpPr/>
            <p:nvPr/>
          </p:nvSpPr>
          <p:spPr>
            <a:xfrm>
              <a:off x="5585036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7"/>
            <p:cNvSpPr/>
            <p:nvPr/>
          </p:nvSpPr>
          <p:spPr>
            <a:xfrm>
              <a:off x="5635726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7"/>
            <p:cNvSpPr/>
            <p:nvPr/>
          </p:nvSpPr>
          <p:spPr>
            <a:xfrm>
              <a:off x="5413175" y="2327998"/>
              <a:ext cx="306428" cy="127925"/>
            </a:xfrm>
            <a:custGeom>
              <a:avLst/>
              <a:gdLst/>
              <a:ahLst/>
              <a:cxnLst/>
              <a:rect l="l" t="t" r="r" b="b"/>
              <a:pathLst>
                <a:path w="3222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7"/>
            <p:cNvSpPr/>
            <p:nvPr/>
          </p:nvSpPr>
          <p:spPr>
            <a:xfrm>
              <a:off x="5413182" y="3539553"/>
              <a:ext cx="306428" cy="108039"/>
            </a:xfrm>
            <a:custGeom>
              <a:avLst/>
              <a:gdLst/>
              <a:ahLst/>
              <a:cxnLst/>
              <a:rect l="l" t="t" r="r" b="b"/>
              <a:pathLst>
                <a:path w="3222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7"/>
            <p:cNvSpPr/>
            <p:nvPr/>
          </p:nvSpPr>
          <p:spPr>
            <a:xfrm>
              <a:off x="5413182" y="3622579"/>
              <a:ext cx="306428" cy="25773"/>
            </a:xfrm>
            <a:custGeom>
              <a:avLst/>
              <a:gdLst/>
              <a:ahLst/>
              <a:cxnLst/>
              <a:rect l="l" t="t" r="r" b="b"/>
              <a:pathLst>
                <a:path w="3222" h="271" extrusionOk="0">
                  <a:moveTo>
                    <a:pt x="0" y="0"/>
                  </a:moveTo>
                  <a:lnTo>
                    <a:pt x="0" y="271"/>
                  </a:lnTo>
                  <a:lnTo>
                    <a:pt x="3222" y="271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7"/>
            <p:cNvSpPr/>
            <p:nvPr/>
          </p:nvSpPr>
          <p:spPr>
            <a:xfrm>
              <a:off x="5851612" y="2410187"/>
              <a:ext cx="220929" cy="1129467"/>
            </a:xfrm>
            <a:custGeom>
              <a:avLst/>
              <a:gdLst/>
              <a:ahLst/>
              <a:cxnLst/>
              <a:rect l="l" t="t" r="r" b="b"/>
              <a:pathLst>
                <a:path w="2323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2323" y="1187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7"/>
            <p:cNvSpPr/>
            <p:nvPr/>
          </p:nvSpPr>
          <p:spPr>
            <a:xfrm>
              <a:off x="5878146" y="2410187"/>
              <a:ext cx="15027" cy="1129467"/>
            </a:xfrm>
            <a:custGeom>
              <a:avLst/>
              <a:gdLst/>
              <a:ahLst/>
              <a:cxnLst/>
              <a:rect l="l" t="t" r="r" b="b"/>
              <a:pathLst>
                <a:path w="158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58" y="1187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7"/>
            <p:cNvSpPr/>
            <p:nvPr/>
          </p:nvSpPr>
          <p:spPr>
            <a:xfrm>
              <a:off x="5929693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7"/>
            <p:cNvSpPr/>
            <p:nvPr/>
          </p:nvSpPr>
          <p:spPr>
            <a:xfrm>
              <a:off x="5979432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7"/>
            <p:cNvSpPr/>
            <p:nvPr/>
          </p:nvSpPr>
          <p:spPr>
            <a:xfrm>
              <a:off x="6030123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7"/>
            <p:cNvSpPr/>
            <p:nvPr/>
          </p:nvSpPr>
          <p:spPr>
            <a:xfrm>
              <a:off x="5807574" y="2327998"/>
              <a:ext cx="306523" cy="127925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1" y="0"/>
                  </a:moveTo>
                  <a:lnTo>
                    <a:pt x="1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7"/>
            <p:cNvSpPr/>
            <p:nvPr/>
          </p:nvSpPr>
          <p:spPr>
            <a:xfrm>
              <a:off x="5807579" y="3539553"/>
              <a:ext cx="306523" cy="108039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1" y="0"/>
                  </a:moveTo>
                  <a:lnTo>
                    <a:pt x="1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7"/>
            <p:cNvSpPr/>
            <p:nvPr/>
          </p:nvSpPr>
          <p:spPr>
            <a:xfrm>
              <a:off x="5807579" y="3622579"/>
              <a:ext cx="306523" cy="25773"/>
            </a:xfrm>
            <a:custGeom>
              <a:avLst/>
              <a:gdLst/>
              <a:ahLst/>
              <a:cxnLst/>
              <a:rect l="l" t="t" r="r" b="b"/>
              <a:pathLst>
                <a:path w="3223" h="271" extrusionOk="0">
                  <a:moveTo>
                    <a:pt x="1" y="0"/>
                  </a:moveTo>
                  <a:lnTo>
                    <a:pt x="1" y="271"/>
                  </a:lnTo>
                  <a:lnTo>
                    <a:pt x="3222" y="271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7"/>
            <p:cNvSpPr/>
            <p:nvPr/>
          </p:nvSpPr>
          <p:spPr>
            <a:xfrm>
              <a:off x="6246009" y="2410187"/>
              <a:ext cx="221024" cy="1129467"/>
            </a:xfrm>
            <a:custGeom>
              <a:avLst/>
              <a:gdLst/>
              <a:ahLst/>
              <a:cxnLst/>
              <a:rect l="l" t="t" r="r" b="b"/>
              <a:pathLst>
                <a:path w="2324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2323" y="1187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7"/>
            <p:cNvSpPr/>
            <p:nvPr/>
          </p:nvSpPr>
          <p:spPr>
            <a:xfrm>
              <a:off x="6273399" y="2410187"/>
              <a:ext cx="15122" cy="1129467"/>
            </a:xfrm>
            <a:custGeom>
              <a:avLst/>
              <a:gdLst/>
              <a:ahLst/>
              <a:cxnLst/>
              <a:rect l="l" t="t" r="r" b="b"/>
              <a:pathLst>
                <a:path w="159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58" y="1187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7"/>
            <p:cNvSpPr/>
            <p:nvPr/>
          </p:nvSpPr>
          <p:spPr>
            <a:xfrm>
              <a:off x="6324090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7"/>
            <p:cNvSpPr/>
            <p:nvPr/>
          </p:nvSpPr>
          <p:spPr>
            <a:xfrm>
              <a:off x="6374780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7"/>
            <p:cNvSpPr/>
            <p:nvPr/>
          </p:nvSpPr>
          <p:spPr>
            <a:xfrm>
              <a:off x="6424615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7"/>
            <p:cNvSpPr/>
            <p:nvPr/>
          </p:nvSpPr>
          <p:spPr>
            <a:xfrm>
              <a:off x="6203686" y="2327998"/>
              <a:ext cx="305667" cy="127925"/>
            </a:xfrm>
            <a:custGeom>
              <a:avLst/>
              <a:gdLst/>
              <a:ahLst/>
              <a:cxnLst/>
              <a:rect l="l" t="t" r="r" b="b"/>
              <a:pathLst>
                <a:path w="3214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14" y="1135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7"/>
            <p:cNvSpPr/>
            <p:nvPr/>
          </p:nvSpPr>
          <p:spPr>
            <a:xfrm>
              <a:off x="6203688" y="3539553"/>
              <a:ext cx="305667" cy="108039"/>
            </a:xfrm>
            <a:custGeom>
              <a:avLst/>
              <a:gdLst/>
              <a:ahLst/>
              <a:cxnLst/>
              <a:rect l="l" t="t" r="r" b="b"/>
              <a:pathLst>
                <a:path w="3214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14" y="1135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7"/>
            <p:cNvSpPr/>
            <p:nvPr/>
          </p:nvSpPr>
          <p:spPr>
            <a:xfrm>
              <a:off x="6203688" y="3622579"/>
              <a:ext cx="305667" cy="25773"/>
            </a:xfrm>
            <a:custGeom>
              <a:avLst/>
              <a:gdLst/>
              <a:ahLst/>
              <a:cxnLst/>
              <a:rect l="l" t="t" r="r" b="b"/>
              <a:pathLst>
                <a:path w="3214" h="271" extrusionOk="0">
                  <a:moveTo>
                    <a:pt x="0" y="0"/>
                  </a:moveTo>
                  <a:lnTo>
                    <a:pt x="0" y="271"/>
                  </a:lnTo>
                  <a:lnTo>
                    <a:pt x="3214" y="271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7"/>
            <p:cNvSpPr/>
            <p:nvPr/>
          </p:nvSpPr>
          <p:spPr>
            <a:xfrm>
              <a:off x="6641357" y="2410187"/>
              <a:ext cx="220929" cy="1129467"/>
            </a:xfrm>
            <a:custGeom>
              <a:avLst/>
              <a:gdLst/>
              <a:ahLst/>
              <a:cxnLst/>
              <a:rect l="l" t="t" r="r" b="b"/>
              <a:pathLst>
                <a:path w="2323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2323" y="1187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7"/>
            <p:cNvSpPr/>
            <p:nvPr/>
          </p:nvSpPr>
          <p:spPr>
            <a:xfrm>
              <a:off x="6668747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7"/>
            <p:cNvSpPr/>
            <p:nvPr/>
          </p:nvSpPr>
          <p:spPr>
            <a:xfrm>
              <a:off x="6719342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17"/>
            <p:cNvSpPr/>
            <p:nvPr/>
          </p:nvSpPr>
          <p:spPr>
            <a:xfrm>
              <a:off x="6769177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17"/>
            <p:cNvSpPr/>
            <p:nvPr/>
          </p:nvSpPr>
          <p:spPr>
            <a:xfrm>
              <a:off x="6819867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7"/>
            <p:cNvSpPr/>
            <p:nvPr/>
          </p:nvSpPr>
          <p:spPr>
            <a:xfrm>
              <a:off x="6597324" y="2327998"/>
              <a:ext cx="306523" cy="127925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7"/>
            <p:cNvSpPr/>
            <p:nvPr/>
          </p:nvSpPr>
          <p:spPr>
            <a:xfrm>
              <a:off x="6597324" y="3539553"/>
              <a:ext cx="306523" cy="108039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7"/>
            <p:cNvSpPr/>
            <p:nvPr/>
          </p:nvSpPr>
          <p:spPr>
            <a:xfrm>
              <a:off x="6597324" y="3622579"/>
              <a:ext cx="306523" cy="25773"/>
            </a:xfrm>
            <a:custGeom>
              <a:avLst/>
              <a:gdLst/>
              <a:ahLst/>
              <a:cxnLst/>
              <a:rect l="l" t="t" r="r" b="b"/>
              <a:pathLst>
                <a:path w="3223" h="271" extrusionOk="0">
                  <a:moveTo>
                    <a:pt x="0" y="0"/>
                  </a:moveTo>
                  <a:lnTo>
                    <a:pt x="0" y="271"/>
                  </a:lnTo>
                  <a:lnTo>
                    <a:pt x="3222" y="271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7"/>
            <p:cNvSpPr/>
            <p:nvPr/>
          </p:nvSpPr>
          <p:spPr>
            <a:xfrm>
              <a:off x="7035754" y="2410187"/>
              <a:ext cx="221024" cy="1129467"/>
            </a:xfrm>
            <a:custGeom>
              <a:avLst/>
              <a:gdLst/>
              <a:ahLst/>
              <a:cxnLst/>
              <a:rect l="l" t="t" r="r" b="b"/>
              <a:pathLst>
                <a:path w="2324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2323" y="1187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7"/>
            <p:cNvSpPr/>
            <p:nvPr/>
          </p:nvSpPr>
          <p:spPr>
            <a:xfrm>
              <a:off x="7063144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7"/>
            <p:cNvSpPr/>
            <p:nvPr/>
          </p:nvSpPr>
          <p:spPr>
            <a:xfrm>
              <a:off x="7113834" y="2410187"/>
              <a:ext cx="14171" cy="1129467"/>
            </a:xfrm>
            <a:custGeom>
              <a:avLst/>
              <a:gdLst/>
              <a:ahLst/>
              <a:cxnLst/>
              <a:rect l="l" t="t" r="r" b="b"/>
              <a:pathLst>
                <a:path w="149" h="11876" extrusionOk="0">
                  <a:moveTo>
                    <a:pt x="0" y="0"/>
                  </a:moveTo>
                  <a:lnTo>
                    <a:pt x="0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7"/>
            <p:cNvSpPr/>
            <p:nvPr/>
          </p:nvSpPr>
          <p:spPr>
            <a:xfrm>
              <a:off x="7164430" y="2410187"/>
              <a:ext cx="15122" cy="1129467"/>
            </a:xfrm>
            <a:custGeom>
              <a:avLst/>
              <a:gdLst/>
              <a:ahLst/>
              <a:cxnLst/>
              <a:rect l="l" t="t" r="r" b="b"/>
              <a:pathLst>
                <a:path w="159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58" y="1187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7"/>
            <p:cNvSpPr/>
            <p:nvPr/>
          </p:nvSpPr>
          <p:spPr>
            <a:xfrm>
              <a:off x="7214264" y="2410187"/>
              <a:ext cx="14266" cy="1129467"/>
            </a:xfrm>
            <a:custGeom>
              <a:avLst/>
              <a:gdLst/>
              <a:ahLst/>
              <a:cxnLst/>
              <a:rect l="l" t="t" r="r" b="b"/>
              <a:pathLst>
                <a:path w="150" h="11876" extrusionOk="0">
                  <a:moveTo>
                    <a:pt x="1" y="0"/>
                  </a:moveTo>
                  <a:lnTo>
                    <a:pt x="1" y="11875"/>
                  </a:lnTo>
                  <a:lnTo>
                    <a:pt x="149" y="1187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7"/>
            <p:cNvSpPr/>
            <p:nvPr/>
          </p:nvSpPr>
          <p:spPr>
            <a:xfrm>
              <a:off x="6993425" y="2332099"/>
              <a:ext cx="306523" cy="123824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7"/>
            <p:cNvSpPr/>
            <p:nvPr/>
          </p:nvSpPr>
          <p:spPr>
            <a:xfrm>
              <a:off x="6993433" y="3539553"/>
              <a:ext cx="306523" cy="108039"/>
            </a:xfrm>
            <a:custGeom>
              <a:avLst/>
              <a:gdLst/>
              <a:ahLst/>
              <a:cxnLst/>
              <a:rect l="l" t="t" r="r" b="b"/>
              <a:pathLst>
                <a:path w="3223" h="1136" extrusionOk="0">
                  <a:moveTo>
                    <a:pt x="0" y="0"/>
                  </a:moveTo>
                  <a:lnTo>
                    <a:pt x="0" y="1135"/>
                  </a:lnTo>
                  <a:lnTo>
                    <a:pt x="3222" y="1135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7"/>
            <p:cNvSpPr/>
            <p:nvPr/>
          </p:nvSpPr>
          <p:spPr>
            <a:xfrm>
              <a:off x="6993433" y="3622579"/>
              <a:ext cx="306523" cy="25773"/>
            </a:xfrm>
            <a:custGeom>
              <a:avLst/>
              <a:gdLst/>
              <a:ahLst/>
              <a:cxnLst/>
              <a:rect l="l" t="t" r="r" b="b"/>
              <a:pathLst>
                <a:path w="3223" h="271" extrusionOk="0">
                  <a:moveTo>
                    <a:pt x="0" y="0"/>
                  </a:moveTo>
                  <a:lnTo>
                    <a:pt x="0" y="271"/>
                  </a:lnTo>
                  <a:lnTo>
                    <a:pt x="3222" y="271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7"/>
            <p:cNvSpPr/>
            <p:nvPr/>
          </p:nvSpPr>
          <p:spPr>
            <a:xfrm>
              <a:off x="5296870" y="1656769"/>
              <a:ext cx="2117703" cy="690367"/>
            </a:xfrm>
            <a:custGeom>
              <a:avLst/>
              <a:gdLst/>
              <a:ahLst/>
              <a:cxnLst/>
              <a:rect l="l" t="t" r="r" b="b"/>
              <a:pathLst>
                <a:path w="22267" h="7259" extrusionOk="0">
                  <a:moveTo>
                    <a:pt x="11133" y="0"/>
                  </a:moveTo>
                  <a:cubicBezTo>
                    <a:pt x="10902" y="0"/>
                    <a:pt x="10671" y="59"/>
                    <a:pt x="10496" y="177"/>
                  </a:cubicBezTo>
                  <a:lnTo>
                    <a:pt x="350" y="6839"/>
                  </a:lnTo>
                  <a:cubicBezTo>
                    <a:pt x="1" y="7075"/>
                    <a:pt x="79" y="7258"/>
                    <a:pt x="542" y="7258"/>
                  </a:cubicBezTo>
                  <a:lnTo>
                    <a:pt x="21733" y="7258"/>
                  </a:lnTo>
                  <a:cubicBezTo>
                    <a:pt x="22196" y="7258"/>
                    <a:pt x="22266" y="7066"/>
                    <a:pt x="21917" y="6839"/>
                  </a:cubicBezTo>
                  <a:lnTo>
                    <a:pt x="11771" y="177"/>
                  </a:lnTo>
                  <a:cubicBezTo>
                    <a:pt x="11596" y="59"/>
                    <a:pt x="11365" y="0"/>
                    <a:pt x="11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7"/>
            <p:cNvSpPr/>
            <p:nvPr/>
          </p:nvSpPr>
          <p:spPr>
            <a:xfrm>
              <a:off x="5582563" y="1758911"/>
              <a:ext cx="1547929" cy="503486"/>
            </a:xfrm>
            <a:custGeom>
              <a:avLst/>
              <a:gdLst/>
              <a:ahLst/>
              <a:cxnLst/>
              <a:rect l="l" t="t" r="r" b="b"/>
              <a:pathLst>
                <a:path w="16276" h="5294" extrusionOk="0">
                  <a:moveTo>
                    <a:pt x="8134" y="0"/>
                  </a:moveTo>
                  <a:cubicBezTo>
                    <a:pt x="7966" y="0"/>
                    <a:pt x="7798" y="42"/>
                    <a:pt x="7667" y="125"/>
                  </a:cubicBezTo>
                  <a:lnTo>
                    <a:pt x="262" y="4997"/>
                  </a:lnTo>
                  <a:cubicBezTo>
                    <a:pt x="0" y="5154"/>
                    <a:pt x="70" y="5294"/>
                    <a:pt x="393" y="5294"/>
                  </a:cubicBezTo>
                  <a:lnTo>
                    <a:pt x="15883" y="5294"/>
                  </a:lnTo>
                  <a:cubicBezTo>
                    <a:pt x="16206" y="5294"/>
                    <a:pt x="16276" y="5154"/>
                    <a:pt x="16014" y="4997"/>
                  </a:cubicBezTo>
                  <a:lnTo>
                    <a:pt x="8601" y="125"/>
                  </a:lnTo>
                  <a:cubicBezTo>
                    <a:pt x="8470" y="42"/>
                    <a:pt x="8302" y="0"/>
                    <a:pt x="8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7"/>
            <p:cNvSpPr/>
            <p:nvPr/>
          </p:nvSpPr>
          <p:spPr>
            <a:xfrm>
              <a:off x="6240208" y="1916880"/>
              <a:ext cx="231010" cy="230915"/>
            </a:xfrm>
            <a:custGeom>
              <a:avLst/>
              <a:gdLst/>
              <a:ahLst/>
              <a:cxnLst/>
              <a:rect l="l" t="t" r="r" b="b"/>
              <a:pathLst>
                <a:path w="2429" h="2428" extrusionOk="0">
                  <a:moveTo>
                    <a:pt x="1214" y="0"/>
                  </a:moveTo>
                  <a:cubicBezTo>
                    <a:pt x="551" y="0"/>
                    <a:pt x="1" y="542"/>
                    <a:pt x="1" y="1214"/>
                  </a:cubicBezTo>
                  <a:cubicBezTo>
                    <a:pt x="1" y="1886"/>
                    <a:pt x="551" y="2428"/>
                    <a:pt x="1214" y="2428"/>
                  </a:cubicBezTo>
                  <a:cubicBezTo>
                    <a:pt x="1887" y="2428"/>
                    <a:pt x="2428" y="1886"/>
                    <a:pt x="2428" y="1214"/>
                  </a:cubicBezTo>
                  <a:cubicBezTo>
                    <a:pt x="2428" y="542"/>
                    <a:pt x="1887" y="0"/>
                    <a:pt x="1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7"/>
            <p:cNvSpPr/>
            <p:nvPr/>
          </p:nvSpPr>
          <p:spPr>
            <a:xfrm>
              <a:off x="5309329" y="3648258"/>
              <a:ext cx="2092786" cy="110607"/>
            </a:xfrm>
            <a:custGeom>
              <a:avLst/>
              <a:gdLst/>
              <a:ahLst/>
              <a:cxnLst/>
              <a:rect l="l" t="t" r="r" b="b"/>
              <a:pathLst>
                <a:path w="22005" h="1163" extrusionOk="0">
                  <a:moveTo>
                    <a:pt x="1" y="1"/>
                  </a:moveTo>
                  <a:lnTo>
                    <a:pt x="1" y="1162"/>
                  </a:lnTo>
                  <a:lnTo>
                    <a:pt x="22004" y="1162"/>
                  </a:lnTo>
                  <a:lnTo>
                    <a:pt x="22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7"/>
            <p:cNvSpPr/>
            <p:nvPr/>
          </p:nvSpPr>
          <p:spPr>
            <a:xfrm>
              <a:off x="5247036" y="3730523"/>
              <a:ext cx="2218134" cy="54876"/>
            </a:xfrm>
            <a:custGeom>
              <a:avLst/>
              <a:gdLst/>
              <a:ahLst/>
              <a:cxnLst/>
              <a:rect l="l" t="t" r="r" b="b"/>
              <a:pathLst>
                <a:path w="23323" h="577" extrusionOk="0">
                  <a:moveTo>
                    <a:pt x="1" y="0"/>
                  </a:moveTo>
                  <a:lnTo>
                    <a:pt x="1" y="577"/>
                  </a:lnTo>
                  <a:lnTo>
                    <a:pt x="23323" y="577"/>
                  </a:lnTo>
                  <a:lnTo>
                    <a:pt x="23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7" name="Google Shape;3307;p117"/>
            <p:cNvGrpSpPr/>
            <p:nvPr/>
          </p:nvGrpSpPr>
          <p:grpSpPr>
            <a:xfrm>
              <a:off x="6700594" y="2347798"/>
              <a:ext cx="1308925" cy="1443504"/>
              <a:chOff x="6617957" y="2347798"/>
              <a:chExt cx="1308925" cy="1443504"/>
            </a:xfrm>
          </p:grpSpPr>
          <p:sp>
            <p:nvSpPr>
              <p:cNvPr id="3308" name="Google Shape;3308;p117"/>
              <p:cNvSpPr/>
              <p:nvPr/>
            </p:nvSpPr>
            <p:spPr>
              <a:xfrm>
                <a:off x="7637858" y="2347798"/>
                <a:ext cx="289024" cy="166244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748" extrusionOk="0">
                    <a:moveTo>
                      <a:pt x="1800" y="0"/>
                    </a:moveTo>
                    <a:cubicBezTo>
                      <a:pt x="739" y="0"/>
                      <a:pt x="0" y="1320"/>
                      <a:pt x="9" y="1337"/>
                    </a:cubicBezTo>
                    <a:cubicBezTo>
                      <a:pt x="353" y="1088"/>
                      <a:pt x="683" y="996"/>
                      <a:pt x="982" y="996"/>
                    </a:cubicBezTo>
                    <a:cubicBezTo>
                      <a:pt x="1837" y="996"/>
                      <a:pt x="2445" y="1747"/>
                      <a:pt x="2445" y="1747"/>
                    </a:cubicBezTo>
                    <a:cubicBezTo>
                      <a:pt x="3038" y="123"/>
                      <a:pt x="1956" y="10"/>
                      <a:pt x="1956" y="10"/>
                    </a:cubicBezTo>
                    <a:cubicBezTo>
                      <a:pt x="1903" y="3"/>
                      <a:pt x="1851" y="0"/>
                      <a:pt x="18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117"/>
              <p:cNvSpPr/>
              <p:nvPr/>
            </p:nvSpPr>
            <p:spPr>
              <a:xfrm>
                <a:off x="6617957" y="2348654"/>
                <a:ext cx="1175973" cy="1442648"/>
              </a:xfrm>
              <a:custGeom>
                <a:avLst/>
                <a:gdLst/>
                <a:ahLst/>
                <a:cxnLst/>
                <a:rect l="l" t="t" r="r" b="b"/>
                <a:pathLst>
                  <a:path w="12365" h="15169" extrusionOk="0">
                    <a:moveTo>
                      <a:pt x="4626" y="0"/>
                    </a:moveTo>
                    <a:cubicBezTo>
                      <a:pt x="4198" y="0"/>
                      <a:pt x="1442" y="112"/>
                      <a:pt x="1442" y="2987"/>
                    </a:cubicBezTo>
                    <a:cubicBezTo>
                      <a:pt x="1442" y="6096"/>
                      <a:pt x="1538" y="7580"/>
                      <a:pt x="1538" y="7580"/>
                    </a:cubicBezTo>
                    <a:cubicBezTo>
                      <a:pt x="1538" y="7580"/>
                      <a:pt x="2297" y="14670"/>
                      <a:pt x="1" y="15168"/>
                    </a:cubicBezTo>
                    <a:lnTo>
                      <a:pt x="7676" y="15168"/>
                    </a:lnTo>
                    <a:cubicBezTo>
                      <a:pt x="7676" y="15168"/>
                      <a:pt x="7695" y="15169"/>
                      <a:pt x="7731" y="15169"/>
                    </a:cubicBezTo>
                    <a:cubicBezTo>
                      <a:pt x="8160" y="15169"/>
                      <a:pt x="10924" y="15057"/>
                      <a:pt x="10924" y="12182"/>
                    </a:cubicBezTo>
                    <a:cubicBezTo>
                      <a:pt x="10924" y="9073"/>
                      <a:pt x="10627" y="7589"/>
                      <a:pt x="10627" y="7589"/>
                    </a:cubicBezTo>
                    <a:cubicBezTo>
                      <a:pt x="10627" y="7589"/>
                      <a:pt x="10051" y="481"/>
                      <a:pt x="12365" y="1"/>
                    </a:cubicBezTo>
                    <a:lnTo>
                      <a:pt x="4681" y="1"/>
                    </a:lnTo>
                    <a:cubicBezTo>
                      <a:pt x="4681" y="1"/>
                      <a:pt x="4662" y="0"/>
                      <a:pt x="46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117"/>
              <p:cNvSpPr/>
              <p:nvPr/>
            </p:nvSpPr>
            <p:spPr>
              <a:xfrm>
                <a:off x="7003323" y="3380919"/>
                <a:ext cx="265914" cy="266674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804" extrusionOk="0">
                    <a:moveTo>
                      <a:pt x="1948" y="0"/>
                    </a:moveTo>
                    <a:lnTo>
                      <a:pt x="1" y="1956"/>
                    </a:lnTo>
                    <a:lnTo>
                      <a:pt x="734" y="2061"/>
                    </a:lnTo>
                    <a:lnTo>
                      <a:pt x="848" y="2803"/>
                    </a:lnTo>
                    <a:lnTo>
                      <a:pt x="2795" y="847"/>
                    </a:lnTo>
                    <a:lnTo>
                      <a:pt x="19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117"/>
              <p:cNvSpPr/>
              <p:nvPr/>
            </p:nvSpPr>
            <p:spPr>
              <a:xfrm>
                <a:off x="7184402" y="3380919"/>
                <a:ext cx="265818" cy="265818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795" extrusionOk="0">
                    <a:moveTo>
                      <a:pt x="839" y="0"/>
                    </a:moveTo>
                    <a:lnTo>
                      <a:pt x="0" y="847"/>
                    </a:lnTo>
                    <a:lnTo>
                      <a:pt x="1956" y="2794"/>
                    </a:lnTo>
                    <a:lnTo>
                      <a:pt x="2061" y="2052"/>
                    </a:lnTo>
                    <a:lnTo>
                      <a:pt x="2795" y="1939"/>
                    </a:lnTo>
                    <a:lnTo>
                      <a:pt x="8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117"/>
              <p:cNvSpPr/>
              <p:nvPr/>
            </p:nvSpPr>
            <p:spPr>
              <a:xfrm>
                <a:off x="7109650" y="3314155"/>
                <a:ext cx="234244" cy="229964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418" extrusionOk="0">
                    <a:moveTo>
                      <a:pt x="985" y="0"/>
                    </a:moveTo>
                    <a:cubicBezTo>
                      <a:pt x="977" y="0"/>
                      <a:pt x="969" y="1"/>
                      <a:pt x="961" y="4"/>
                    </a:cubicBezTo>
                    <a:cubicBezTo>
                      <a:pt x="874" y="21"/>
                      <a:pt x="839" y="187"/>
                      <a:pt x="760" y="222"/>
                    </a:cubicBezTo>
                    <a:cubicBezTo>
                      <a:pt x="745" y="230"/>
                      <a:pt x="726" y="232"/>
                      <a:pt x="704" y="232"/>
                    </a:cubicBezTo>
                    <a:cubicBezTo>
                      <a:pt x="656" y="232"/>
                      <a:pt x="596" y="219"/>
                      <a:pt x="547" y="219"/>
                    </a:cubicBezTo>
                    <a:cubicBezTo>
                      <a:pt x="517" y="219"/>
                      <a:pt x="490" y="224"/>
                      <a:pt x="472" y="240"/>
                    </a:cubicBezTo>
                    <a:cubicBezTo>
                      <a:pt x="402" y="301"/>
                      <a:pt x="437" y="458"/>
                      <a:pt x="385" y="528"/>
                    </a:cubicBezTo>
                    <a:cubicBezTo>
                      <a:pt x="324" y="598"/>
                      <a:pt x="149" y="598"/>
                      <a:pt x="123" y="676"/>
                    </a:cubicBezTo>
                    <a:cubicBezTo>
                      <a:pt x="79" y="755"/>
                      <a:pt x="184" y="886"/>
                      <a:pt x="167" y="973"/>
                    </a:cubicBezTo>
                    <a:cubicBezTo>
                      <a:pt x="149" y="1052"/>
                      <a:pt x="1" y="1130"/>
                      <a:pt x="1" y="1217"/>
                    </a:cubicBezTo>
                    <a:cubicBezTo>
                      <a:pt x="1" y="1305"/>
                      <a:pt x="140" y="1366"/>
                      <a:pt x="167" y="1453"/>
                    </a:cubicBezTo>
                    <a:cubicBezTo>
                      <a:pt x="184" y="1541"/>
                      <a:pt x="88" y="1672"/>
                      <a:pt x="123" y="1750"/>
                    </a:cubicBezTo>
                    <a:cubicBezTo>
                      <a:pt x="167" y="1829"/>
                      <a:pt x="324" y="1829"/>
                      <a:pt x="385" y="1890"/>
                    </a:cubicBezTo>
                    <a:cubicBezTo>
                      <a:pt x="437" y="1960"/>
                      <a:pt x="402" y="2117"/>
                      <a:pt x="472" y="2178"/>
                    </a:cubicBezTo>
                    <a:cubicBezTo>
                      <a:pt x="490" y="2193"/>
                      <a:pt x="517" y="2198"/>
                      <a:pt x="547" y="2198"/>
                    </a:cubicBezTo>
                    <a:cubicBezTo>
                      <a:pt x="596" y="2198"/>
                      <a:pt x="656" y="2185"/>
                      <a:pt x="704" y="2185"/>
                    </a:cubicBezTo>
                    <a:cubicBezTo>
                      <a:pt x="726" y="2185"/>
                      <a:pt x="745" y="2188"/>
                      <a:pt x="760" y="2195"/>
                    </a:cubicBezTo>
                    <a:cubicBezTo>
                      <a:pt x="839" y="2239"/>
                      <a:pt x="874" y="2396"/>
                      <a:pt x="961" y="2414"/>
                    </a:cubicBezTo>
                    <a:cubicBezTo>
                      <a:pt x="968" y="2416"/>
                      <a:pt x="976" y="2417"/>
                      <a:pt x="983" y="2417"/>
                    </a:cubicBezTo>
                    <a:cubicBezTo>
                      <a:pt x="1059" y="2417"/>
                      <a:pt x="1152" y="2309"/>
                      <a:pt x="1232" y="2309"/>
                    </a:cubicBezTo>
                    <a:cubicBezTo>
                      <a:pt x="1311" y="2309"/>
                      <a:pt x="1398" y="2417"/>
                      <a:pt x="1478" y="2417"/>
                    </a:cubicBezTo>
                    <a:cubicBezTo>
                      <a:pt x="1486" y="2417"/>
                      <a:pt x="1494" y="2416"/>
                      <a:pt x="1502" y="2414"/>
                    </a:cubicBezTo>
                    <a:cubicBezTo>
                      <a:pt x="1590" y="2396"/>
                      <a:pt x="1625" y="2230"/>
                      <a:pt x="1703" y="2195"/>
                    </a:cubicBezTo>
                    <a:cubicBezTo>
                      <a:pt x="1720" y="2188"/>
                      <a:pt x="1741" y="2185"/>
                      <a:pt x="1763" y="2185"/>
                    </a:cubicBezTo>
                    <a:cubicBezTo>
                      <a:pt x="1813" y="2185"/>
                      <a:pt x="1871" y="2198"/>
                      <a:pt x="1922" y="2198"/>
                    </a:cubicBezTo>
                    <a:cubicBezTo>
                      <a:pt x="1952" y="2198"/>
                      <a:pt x="1980" y="2193"/>
                      <a:pt x="2000" y="2178"/>
                    </a:cubicBezTo>
                    <a:cubicBezTo>
                      <a:pt x="2061" y="2117"/>
                      <a:pt x="2026" y="1960"/>
                      <a:pt x="2087" y="1890"/>
                    </a:cubicBezTo>
                    <a:cubicBezTo>
                      <a:pt x="2140" y="1811"/>
                      <a:pt x="2314" y="1811"/>
                      <a:pt x="2349" y="1741"/>
                    </a:cubicBezTo>
                    <a:cubicBezTo>
                      <a:pt x="2384" y="1663"/>
                      <a:pt x="2280" y="1532"/>
                      <a:pt x="2306" y="1444"/>
                    </a:cubicBezTo>
                    <a:cubicBezTo>
                      <a:pt x="2314" y="1366"/>
                      <a:pt x="2463" y="1287"/>
                      <a:pt x="2463" y="1200"/>
                    </a:cubicBezTo>
                    <a:cubicBezTo>
                      <a:pt x="2463" y="1113"/>
                      <a:pt x="2323" y="1043"/>
                      <a:pt x="2306" y="964"/>
                    </a:cubicBezTo>
                    <a:cubicBezTo>
                      <a:pt x="2280" y="877"/>
                      <a:pt x="2376" y="746"/>
                      <a:pt x="2349" y="667"/>
                    </a:cubicBezTo>
                    <a:cubicBezTo>
                      <a:pt x="2306" y="589"/>
                      <a:pt x="2140" y="589"/>
                      <a:pt x="2087" y="528"/>
                    </a:cubicBezTo>
                    <a:cubicBezTo>
                      <a:pt x="2026" y="458"/>
                      <a:pt x="2061" y="301"/>
                      <a:pt x="2000" y="240"/>
                    </a:cubicBezTo>
                    <a:cubicBezTo>
                      <a:pt x="1978" y="223"/>
                      <a:pt x="1947" y="218"/>
                      <a:pt x="1913" y="218"/>
                    </a:cubicBezTo>
                    <a:cubicBezTo>
                      <a:pt x="1862" y="218"/>
                      <a:pt x="1804" y="229"/>
                      <a:pt x="1755" y="229"/>
                    </a:cubicBezTo>
                    <a:cubicBezTo>
                      <a:pt x="1736" y="229"/>
                      <a:pt x="1718" y="227"/>
                      <a:pt x="1703" y="222"/>
                    </a:cubicBezTo>
                    <a:cubicBezTo>
                      <a:pt x="1625" y="178"/>
                      <a:pt x="1590" y="21"/>
                      <a:pt x="1502" y="4"/>
                    </a:cubicBezTo>
                    <a:cubicBezTo>
                      <a:pt x="1496" y="1"/>
                      <a:pt x="1489" y="0"/>
                      <a:pt x="1482" y="0"/>
                    </a:cubicBezTo>
                    <a:cubicBezTo>
                      <a:pt x="1412" y="0"/>
                      <a:pt x="1311" y="109"/>
                      <a:pt x="1232" y="109"/>
                    </a:cubicBezTo>
                    <a:cubicBezTo>
                      <a:pt x="1152" y="109"/>
                      <a:pt x="1066" y="0"/>
                      <a:pt x="9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117"/>
              <p:cNvSpPr/>
              <p:nvPr/>
            </p:nvSpPr>
            <p:spPr>
              <a:xfrm>
                <a:off x="6891291" y="2570438"/>
                <a:ext cx="670205" cy="12554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132" extrusionOk="0">
                    <a:moveTo>
                      <a:pt x="7047" y="0"/>
                    </a:moveTo>
                    <a:lnTo>
                      <a:pt x="0" y="18"/>
                    </a:lnTo>
                    <a:lnTo>
                      <a:pt x="0" y="131"/>
                    </a:lnTo>
                    <a:lnTo>
                      <a:pt x="7047" y="122"/>
                    </a:lnTo>
                    <a:lnTo>
                      <a:pt x="7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117"/>
              <p:cNvSpPr/>
              <p:nvPr/>
            </p:nvSpPr>
            <p:spPr>
              <a:xfrm>
                <a:off x="6891291" y="2683327"/>
                <a:ext cx="670205" cy="13410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141" extrusionOk="0">
                    <a:moveTo>
                      <a:pt x="7047" y="1"/>
                    </a:moveTo>
                    <a:lnTo>
                      <a:pt x="0" y="18"/>
                    </a:lnTo>
                    <a:lnTo>
                      <a:pt x="0" y="140"/>
                    </a:lnTo>
                    <a:lnTo>
                      <a:pt x="7047" y="123"/>
                    </a:lnTo>
                    <a:lnTo>
                      <a:pt x="70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117"/>
              <p:cNvSpPr/>
              <p:nvPr/>
            </p:nvSpPr>
            <p:spPr>
              <a:xfrm>
                <a:off x="6891291" y="2795455"/>
                <a:ext cx="670205" cy="13410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141" extrusionOk="0">
                    <a:moveTo>
                      <a:pt x="7047" y="1"/>
                    </a:moveTo>
                    <a:lnTo>
                      <a:pt x="0" y="18"/>
                    </a:lnTo>
                    <a:lnTo>
                      <a:pt x="0" y="140"/>
                    </a:lnTo>
                    <a:lnTo>
                      <a:pt x="7047" y="123"/>
                    </a:lnTo>
                    <a:lnTo>
                      <a:pt x="70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117"/>
              <p:cNvSpPr/>
              <p:nvPr/>
            </p:nvSpPr>
            <p:spPr>
              <a:xfrm>
                <a:off x="6892907" y="2908439"/>
                <a:ext cx="669444" cy="13315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140" extrusionOk="0">
                    <a:moveTo>
                      <a:pt x="7038" y="0"/>
                    </a:moveTo>
                    <a:lnTo>
                      <a:pt x="1" y="17"/>
                    </a:lnTo>
                    <a:lnTo>
                      <a:pt x="1" y="140"/>
                    </a:lnTo>
                    <a:lnTo>
                      <a:pt x="7038" y="122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117"/>
              <p:cNvSpPr/>
              <p:nvPr/>
            </p:nvSpPr>
            <p:spPr>
              <a:xfrm>
                <a:off x="6892907" y="3022184"/>
                <a:ext cx="669444" cy="12554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132" extrusionOk="0">
                    <a:moveTo>
                      <a:pt x="7038" y="0"/>
                    </a:moveTo>
                    <a:lnTo>
                      <a:pt x="1" y="9"/>
                    </a:lnTo>
                    <a:lnTo>
                      <a:pt x="1" y="131"/>
                    </a:lnTo>
                    <a:lnTo>
                      <a:pt x="7038" y="114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117"/>
              <p:cNvSpPr/>
              <p:nvPr/>
            </p:nvSpPr>
            <p:spPr>
              <a:xfrm>
                <a:off x="6892907" y="3134313"/>
                <a:ext cx="669444" cy="12459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131" extrusionOk="0">
                    <a:moveTo>
                      <a:pt x="7038" y="0"/>
                    </a:moveTo>
                    <a:lnTo>
                      <a:pt x="1" y="9"/>
                    </a:lnTo>
                    <a:lnTo>
                      <a:pt x="1" y="131"/>
                    </a:lnTo>
                    <a:lnTo>
                      <a:pt x="7038" y="114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19" name="Google Shape;3319;p117"/>
            <p:cNvSpPr/>
            <p:nvPr/>
          </p:nvSpPr>
          <p:spPr>
            <a:xfrm>
              <a:off x="7764822" y="2699114"/>
              <a:ext cx="258400" cy="698451"/>
            </a:xfrm>
            <a:custGeom>
              <a:avLst/>
              <a:gdLst/>
              <a:ahLst/>
              <a:cxnLst/>
              <a:rect l="l" t="t" r="r" b="b"/>
              <a:pathLst>
                <a:path w="2717" h="7344" extrusionOk="0">
                  <a:moveTo>
                    <a:pt x="2184" y="1"/>
                  </a:moveTo>
                  <a:lnTo>
                    <a:pt x="1" y="7091"/>
                  </a:lnTo>
                  <a:lnTo>
                    <a:pt x="891" y="7344"/>
                  </a:lnTo>
                  <a:lnTo>
                    <a:pt x="2716" y="149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7"/>
            <p:cNvSpPr/>
            <p:nvPr/>
          </p:nvSpPr>
          <p:spPr>
            <a:xfrm>
              <a:off x="7751603" y="3373405"/>
              <a:ext cx="98053" cy="123827"/>
            </a:xfrm>
            <a:custGeom>
              <a:avLst/>
              <a:gdLst/>
              <a:ahLst/>
              <a:cxnLst/>
              <a:rect l="l" t="t" r="r" b="b"/>
              <a:pathLst>
                <a:path w="1031" h="1302" extrusionOk="0">
                  <a:moveTo>
                    <a:pt x="140" y="1"/>
                  </a:moveTo>
                  <a:lnTo>
                    <a:pt x="0" y="1145"/>
                  </a:lnTo>
                  <a:lnTo>
                    <a:pt x="550" y="1302"/>
                  </a:lnTo>
                  <a:lnTo>
                    <a:pt x="1030" y="254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7"/>
            <p:cNvSpPr/>
            <p:nvPr/>
          </p:nvSpPr>
          <p:spPr>
            <a:xfrm>
              <a:off x="7688549" y="3482205"/>
              <a:ext cx="135334" cy="199435"/>
            </a:xfrm>
            <a:custGeom>
              <a:avLst/>
              <a:gdLst/>
              <a:ahLst/>
              <a:cxnLst/>
              <a:rect l="l" t="t" r="r" b="b"/>
              <a:pathLst>
                <a:path w="1423" h="2097" extrusionOk="0">
                  <a:moveTo>
                    <a:pt x="654" y="1"/>
                  </a:moveTo>
                  <a:lnTo>
                    <a:pt x="654" y="1"/>
                  </a:lnTo>
                  <a:lnTo>
                    <a:pt x="654" y="1"/>
                  </a:lnTo>
                  <a:cubicBezTo>
                    <a:pt x="654" y="1"/>
                    <a:pt x="654" y="1"/>
                    <a:pt x="654" y="1"/>
                  </a:cubicBezTo>
                  <a:close/>
                  <a:moveTo>
                    <a:pt x="654" y="1"/>
                  </a:moveTo>
                  <a:cubicBezTo>
                    <a:pt x="659" y="4"/>
                    <a:pt x="0" y="677"/>
                    <a:pt x="331" y="2079"/>
                  </a:cubicBezTo>
                  <a:lnTo>
                    <a:pt x="681" y="848"/>
                  </a:lnTo>
                  <a:lnTo>
                    <a:pt x="768" y="865"/>
                  </a:lnTo>
                  <a:lnTo>
                    <a:pt x="419" y="2096"/>
                  </a:lnTo>
                  <a:cubicBezTo>
                    <a:pt x="1423" y="1066"/>
                    <a:pt x="1204" y="158"/>
                    <a:pt x="1204" y="158"/>
                  </a:cubicBezTo>
                  <a:lnTo>
                    <a:pt x="934" y="79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7"/>
            <p:cNvSpPr/>
            <p:nvPr/>
          </p:nvSpPr>
          <p:spPr>
            <a:xfrm>
              <a:off x="7634434" y="3684017"/>
              <a:ext cx="185360" cy="157018"/>
            </a:xfrm>
            <a:custGeom>
              <a:avLst/>
              <a:gdLst/>
              <a:ahLst/>
              <a:cxnLst/>
              <a:rect l="l" t="t" r="r" b="b"/>
              <a:pathLst>
                <a:path w="1949" h="1651" extrusionOk="0">
                  <a:moveTo>
                    <a:pt x="333" y="0"/>
                  </a:moveTo>
                  <a:lnTo>
                    <a:pt x="1" y="1651"/>
                  </a:lnTo>
                  <a:lnTo>
                    <a:pt x="1948" y="1651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7"/>
            <p:cNvSpPr/>
            <p:nvPr/>
          </p:nvSpPr>
          <p:spPr>
            <a:xfrm>
              <a:off x="7612085" y="3824296"/>
              <a:ext cx="231771" cy="37471"/>
            </a:xfrm>
            <a:custGeom>
              <a:avLst/>
              <a:gdLst/>
              <a:ahLst/>
              <a:cxnLst/>
              <a:rect l="l" t="t" r="r" b="b"/>
              <a:pathLst>
                <a:path w="2437" h="394" extrusionOk="0">
                  <a:moveTo>
                    <a:pt x="192" y="1"/>
                  </a:moveTo>
                  <a:cubicBezTo>
                    <a:pt x="88" y="1"/>
                    <a:pt x="0" y="88"/>
                    <a:pt x="0" y="193"/>
                  </a:cubicBezTo>
                  <a:cubicBezTo>
                    <a:pt x="0" y="307"/>
                    <a:pt x="88" y="394"/>
                    <a:pt x="192" y="394"/>
                  </a:cubicBezTo>
                  <a:lnTo>
                    <a:pt x="2235" y="394"/>
                  </a:lnTo>
                  <a:cubicBezTo>
                    <a:pt x="2340" y="394"/>
                    <a:pt x="2436" y="307"/>
                    <a:pt x="2428" y="193"/>
                  </a:cubicBezTo>
                  <a:cubicBezTo>
                    <a:pt x="2428" y="88"/>
                    <a:pt x="2340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7"/>
            <p:cNvSpPr/>
            <p:nvPr/>
          </p:nvSpPr>
          <p:spPr>
            <a:xfrm>
              <a:off x="5587508" y="1632042"/>
              <a:ext cx="510809" cy="516610"/>
            </a:xfrm>
            <a:custGeom>
              <a:avLst/>
              <a:gdLst/>
              <a:ahLst/>
              <a:cxnLst/>
              <a:rect l="l" t="t" r="r" b="b"/>
              <a:pathLst>
                <a:path w="5371" h="5432" extrusionOk="0">
                  <a:moveTo>
                    <a:pt x="2690" y="1"/>
                  </a:moveTo>
                  <a:cubicBezTo>
                    <a:pt x="2262" y="446"/>
                    <a:pt x="1520" y="1625"/>
                    <a:pt x="289" y="1625"/>
                  </a:cubicBezTo>
                  <a:cubicBezTo>
                    <a:pt x="289" y="1625"/>
                    <a:pt x="1" y="4122"/>
                    <a:pt x="2690" y="5432"/>
                  </a:cubicBezTo>
                  <a:cubicBezTo>
                    <a:pt x="5371" y="4113"/>
                    <a:pt x="5091" y="1625"/>
                    <a:pt x="5091" y="1625"/>
                  </a:cubicBezTo>
                  <a:cubicBezTo>
                    <a:pt x="3860" y="1625"/>
                    <a:pt x="3100" y="446"/>
                    <a:pt x="26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7"/>
            <p:cNvSpPr/>
            <p:nvPr/>
          </p:nvSpPr>
          <p:spPr>
            <a:xfrm>
              <a:off x="5658076" y="1703465"/>
              <a:ext cx="368817" cy="372907"/>
            </a:xfrm>
            <a:custGeom>
              <a:avLst/>
              <a:gdLst/>
              <a:ahLst/>
              <a:cxnLst/>
              <a:rect l="l" t="t" r="r" b="b"/>
              <a:pathLst>
                <a:path w="3878" h="3921" extrusionOk="0">
                  <a:moveTo>
                    <a:pt x="1948" y="0"/>
                  </a:moveTo>
                  <a:cubicBezTo>
                    <a:pt x="1642" y="324"/>
                    <a:pt x="1092" y="1170"/>
                    <a:pt x="210" y="1170"/>
                  </a:cubicBezTo>
                  <a:cubicBezTo>
                    <a:pt x="210" y="1170"/>
                    <a:pt x="1" y="2969"/>
                    <a:pt x="1948" y="3921"/>
                  </a:cubicBezTo>
                  <a:cubicBezTo>
                    <a:pt x="3878" y="2978"/>
                    <a:pt x="3686" y="1170"/>
                    <a:pt x="3686" y="1170"/>
                  </a:cubicBezTo>
                  <a:cubicBezTo>
                    <a:pt x="2786" y="1170"/>
                    <a:pt x="2254" y="315"/>
                    <a:pt x="1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7"/>
            <p:cNvSpPr/>
            <p:nvPr/>
          </p:nvSpPr>
          <p:spPr>
            <a:xfrm>
              <a:off x="5988657" y="3029603"/>
              <a:ext cx="614569" cy="539911"/>
            </a:xfrm>
            <a:custGeom>
              <a:avLst/>
              <a:gdLst/>
              <a:ahLst/>
              <a:cxnLst/>
              <a:rect l="l" t="t" r="r" b="b"/>
              <a:pathLst>
                <a:path w="6462" h="5677" extrusionOk="0">
                  <a:moveTo>
                    <a:pt x="1676" y="1"/>
                  </a:moveTo>
                  <a:lnTo>
                    <a:pt x="0" y="2777"/>
                  </a:lnTo>
                  <a:lnTo>
                    <a:pt x="4785" y="5676"/>
                  </a:lnTo>
                  <a:lnTo>
                    <a:pt x="6461" y="2908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7"/>
            <p:cNvSpPr/>
            <p:nvPr/>
          </p:nvSpPr>
          <p:spPr>
            <a:xfrm>
              <a:off x="5798449" y="3733852"/>
              <a:ext cx="658602" cy="127916"/>
            </a:xfrm>
            <a:custGeom>
              <a:avLst/>
              <a:gdLst/>
              <a:ahLst/>
              <a:cxnLst/>
              <a:rect l="l" t="t" r="r" b="b"/>
              <a:pathLst>
                <a:path w="6925" h="1345" extrusionOk="0">
                  <a:moveTo>
                    <a:pt x="0" y="0"/>
                  </a:moveTo>
                  <a:lnTo>
                    <a:pt x="0" y="1345"/>
                  </a:lnTo>
                  <a:lnTo>
                    <a:pt x="6925" y="1345"/>
                  </a:lnTo>
                  <a:lnTo>
                    <a:pt x="69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7"/>
            <p:cNvSpPr/>
            <p:nvPr/>
          </p:nvSpPr>
          <p:spPr>
            <a:xfrm>
              <a:off x="5757745" y="3806036"/>
              <a:ext cx="738300" cy="55732"/>
            </a:xfrm>
            <a:custGeom>
              <a:avLst/>
              <a:gdLst/>
              <a:ahLst/>
              <a:cxnLst/>
              <a:rect l="l" t="t" r="r" b="b"/>
              <a:pathLst>
                <a:path w="7763" h="586" extrusionOk="0">
                  <a:moveTo>
                    <a:pt x="210" y="1"/>
                  </a:moveTo>
                  <a:cubicBezTo>
                    <a:pt x="105" y="1"/>
                    <a:pt x="1" y="88"/>
                    <a:pt x="1" y="210"/>
                  </a:cubicBezTo>
                  <a:lnTo>
                    <a:pt x="1" y="376"/>
                  </a:lnTo>
                  <a:cubicBezTo>
                    <a:pt x="1" y="481"/>
                    <a:pt x="88" y="586"/>
                    <a:pt x="210" y="586"/>
                  </a:cubicBezTo>
                  <a:lnTo>
                    <a:pt x="7545" y="586"/>
                  </a:lnTo>
                  <a:cubicBezTo>
                    <a:pt x="7667" y="586"/>
                    <a:pt x="7763" y="499"/>
                    <a:pt x="7754" y="376"/>
                  </a:cubicBezTo>
                  <a:lnTo>
                    <a:pt x="7754" y="210"/>
                  </a:lnTo>
                  <a:cubicBezTo>
                    <a:pt x="7754" y="106"/>
                    <a:pt x="7667" y="1"/>
                    <a:pt x="7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7"/>
            <p:cNvSpPr/>
            <p:nvPr/>
          </p:nvSpPr>
          <p:spPr>
            <a:xfrm>
              <a:off x="6163839" y="3176159"/>
              <a:ext cx="1136124" cy="705204"/>
            </a:xfrm>
            <a:custGeom>
              <a:avLst/>
              <a:gdLst/>
              <a:ahLst/>
              <a:cxnLst/>
              <a:rect l="l" t="t" r="r" b="b"/>
              <a:pathLst>
                <a:path w="11946" h="7415" extrusionOk="0">
                  <a:moveTo>
                    <a:pt x="1327" y="0"/>
                  </a:moveTo>
                  <a:cubicBezTo>
                    <a:pt x="933" y="0"/>
                    <a:pt x="548" y="198"/>
                    <a:pt x="323" y="555"/>
                  </a:cubicBezTo>
                  <a:cubicBezTo>
                    <a:pt x="0" y="1106"/>
                    <a:pt x="175" y="1813"/>
                    <a:pt x="716" y="2153"/>
                  </a:cubicBezTo>
                  <a:cubicBezTo>
                    <a:pt x="904" y="2267"/>
                    <a:pt x="1107" y="2322"/>
                    <a:pt x="1310" y="2322"/>
                  </a:cubicBezTo>
                  <a:cubicBezTo>
                    <a:pt x="1418" y="2322"/>
                    <a:pt x="1527" y="2306"/>
                    <a:pt x="1633" y="2276"/>
                  </a:cubicBezTo>
                  <a:cubicBezTo>
                    <a:pt x="1703" y="2363"/>
                    <a:pt x="1782" y="2424"/>
                    <a:pt x="1878" y="2494"/>
                  </a:cubicBezTo>
                  <a:cubicBezTo>
                    <a:pt x="2012" y="2577"/>
                    <a:pt x="2161" y="2615"/>
                    <a:pt x="2308" y="2615"/>
                  </a:cubicBezTo>
                  <a:cubicBezTo>
                    <a:pt x="2485" y="2615"/>
                    <a:pt x="2660" y="2559"/>
                    <a:pt x="2803" y="2459"/>
                  </a:cubicBezTo>
                  <a:cubicBezTo>
                    <a:pt x="3982" y="3288"/>
                    <a:pt x="6217" y="4869"/>
                    <a:pt x="8095" y="6222"/>
                  </a:cubicBezTo>
                  <a:cubicBezTo>
                    <a:pt x="9407" y="7171"/>
                    <a:pt x="10173" y="7415"/>
                    <a:pt x="10615" y="7415"/>
                  </a:cubicBezTo>
                  <a:cubicBezTo>
                    <a:pt x="11084" y="7415"/>
                    <a:pt x="11185" y="7139"/>
                    <a:pt x="11185" y="7139"/>
                  </a:cubicBezTo>
                  <a:cubicBezTo>
                    <a:pt x="11185" y="7139"/>
                    <a:pt x="11945" y="6310"/>
                    <a:pt x="8950" y="4816"/>
                  </a:cubicBezTo>
                  <a:cubicBezTo>
                    <a:pt x="6872" y="3777"/>
                    <a:pt x="4445" y="2520"/>
                    <a:pt x="3152" y="1865"/>
                  </a:cubicBezTo>
                  <a:cubicBezTo>
                    <a:pt x="3196" y="1542"/>
                    <a:pt x="3048" y="1210"/>
                    <a:pt x="2751" y="1027"/>
                  </a:cubicBezTo>
                  <a:cubicBezTo>
                    <a:pt x="2655" y="975"/>
                    <a:pt x="2550" y="931"/>
                    <a:pt x="2454" y="922"/>
                  </a:cubicBezTo>
                  <a:cubicBezTo>
                    <a:pt x="2393" y="617"/>
                    <a:pt x="2201" y="337"/>
                    <a:pt x="1921" y="162"/>
                  </a:cubicBezTo>
                  <a:cubicBezTo>
                    <a:pt x="1734" y="53"/>
                    <a:pt x="1529" y="0"/>
                    <a:pt x="1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7"/>
            <p:cNvSpPr/>
            <p:nvPr/>
          </p:nvSpPr>
          <p:spPr>
            <a:xfrm>
              <a:off x="5910577" y="2858414"/>
              <a:ext cx="772348" cy="881528"/>
            </a:xfrm>
            <a:custGeom>
              <a:avLst/>
              <a:gdLst/>
              <a:ahLst/>
              <a:cxnLst/>
              <a:rect l="l" t="t" r="r" b="b"/>
              <a:pathLst>
                <a:path w="8121" h="9269" extrusionOk="0">
                  <a:moveTo>
                    <a:pt x="4502" y="0"/>
                  </a:moveTo>
                  <a:cubicBezTo>
                    <a:pt x="4292" y="0"/>
                    <a:pt x="4087" y="105"/>
                    <a:pt x="3973" y="299"/>
                  </a:cubicBezTo>
                  <a:lnTo>
                    <a:pt x="175" y="6560"/>
                  </a:lnTo>
                  <a:cubicBezTo>
                    <a:pt x="0" y="6856"/>
                    <a:pt x="88" y="7241"/>
                    <a:pt x="384" y="7415"/>
                  </a:cubicBezTo>
                  <a:lnTo>
                    <a:pt x="3301" y="9179"/>
                  </a:lnTo>
                  <a:cubicBezTo>
                    <a:pt x="3401" y="9240"/>
                    <a:pt x="3513" y="9269"/>
                    <a:pt x="3623" y="9269"/>
                  </a:cubicBezTo>
                  <a:cubicBezTo>
                    <a:pt x="3831" y="9269"/>
                    <a:pt x="4034" y="9166"/>
                    <a:pt x="4148" y="8978"/>
                  </a:cubicBezTo>
                  <a:lnTo>
                    <a:pt x="7946" y="2709"/>
                  </a:lnTo>
                  <a:cubicBezTo>
                    <a:pt x="8121" y="2412"/>
                    <a:pt x="8033" y="2037"/>
                    <a:pt x="7736" y="1862"/>
                  </a:cubicBezTo>
                  <a:lnTo>
                    <a:pt x="4829" y="89"/>
                  </a:lnTo>
                  <a:cubicBezTo>
                    <a:pt x="4726" y="29"/>
                    <a:pt x="4613" y="0"/>
                    <a:pt x="4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7"/>
            <p:cNvSpPr/>
            <p:nvPr/>
          </p:nvSpPr>
          <p:spPr>
            <a:xfrm>
              <a:off x="5922180" y="2920803"/>
              <a:ext cx="747430" cy="756655"/>
            </a:xfrm>
            <a:custGeom>
              <a:avLst/>
              <a:gdLst/>
              <a:ahLst/>
              <a:cxnLst/>
              <a:rect l="l" t="t" r="r" b="b"/>
              <a:pathLst>
                <a:path w="7859" h="7956" extrusionOk="0">
                  <a:moveTo>
                    <a:pt x="3065" y="1"/>
                  </a:moveTo>
                  <a:lnTo>
                    <a:pt x="0" y="5057"/>
                  </a:lnTo>
                  <a:lnTo>
                    <a:pt x="4794" y="7955"/>
                  </a:lnTo>
                  <a:lnTo>
                    <a:pt x="7859" y="2900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7"/>
            <p:cNvSpPr/>
            <p:nvPr/>
          </p:nvSpPr>
          <p:spPr>
            <a:xfrm>
              <a:off x="5950426" y="3329372"/>
              <a:ext cx="470960" cy="300722"/>
            </a:xfrm>
            <a:custGeom>
              <a:avLst/>
              <a:gdLst/>
              <a:ahLst/>
              <a:cxnLst/>
              <a:rect l="l" t="t" r="r" b="b"/>
              <a:pathLst>
                <a:path w="4952" h="3162" extrusionOk="0">
                  <a:moveTo>
                    <a:pt x="166" y="1"/>
                  </a:moveTo>
                  <a:lnTo>
                    <a:pt x="0" y="263"/>
                  </a:lnTo>
                  <a:lnTo>
                    <a:pt x="4794" y="3162"/>
                  </a:lnTo>
                  <a:lnTo>
                    <a:pt x="4951" y="290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7"/>
            <p:cNvSpPr/>
            <p:nvPr/>
          </p:nvSpPr>
          <p:spPr>
            <a:xfrm>
              <a:off x="6169641" y="2968165"/>
              <a:ext cx="470960" cy="300722"/>
            </a:xfrm>
            <a:custGeom>
              <a:avLst/>
              <a:gdLst/>
              <a:ahLst/>
              <a:cxnLst/>
              <a:rect l="l" t="t" r="r" b="b"/>
              <a:pathLst>
                <a:path w="4952" h="3162" extrusionOk="0">
                  <a:moveTo>
                    <a:pt x="158" y="1"/>
                  </a:moveTo>
                  <a:lnTo>
                    <a:pt x="0" y="254"/>
                  </a:lnTo>
                  <a:lnTo>
                    <a:pt x="4785" y="3162"/>
                  </a:lnTo>
                  <a:lnTo>
                    <a:pt x="4951" y="2900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7"/>
            <p:cNvSpPr/>
            <p:nvPr/>
          </p:nvSpPr>
          <p:spPr>
            <a:xfrm>
              <a:off x="5722081" y="1769087"/>
              <a:ext cx="240901" cy="242518"/>
            </a:xfrm>
            <a:custGeom>
              <a:avLst/>
              <a:gdLst/>
              <a:ahLst/>
              <a:cxnLst/>
              <a:rect l="l" t="t" r="r" b="b"/>
              <a:pathLst>
                <a:path w="2533" h="2550" extrusionOk="0">
                  <a:moveTo>
                    <a:pt x="1266" y="0"/>
                  </a:moveTo>
                  <a:cubicBezTo>
                    <a:pt x="1065" y="201"/>
                    <a:pt x="707" y="760"/>
                    <a:pt x="131" y="760"/>
                  </a:cubicBezTo>
                  <a:cubicBezTo>
                    <a:pt x="131" y="760"/>
                    <a:pt x="0" y="1939"/>
                    <a:pt x="1266" y="2550"/>
                  </a:cubicBezTo>
                  <a:cubicBezTo>
                    <a:pt x="2532" y="1930"/>
                    <a:pt x="2401" y="760"/>
                    <a:pt x="2401" y="760"/>
                  </a:cubicBezTo>
                  <a:cubicBezTo>
                    <a:pt x="1816" y="760"/>
                    <a:pt x="1458" y="201"/>
                    <a:pt x="1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7"/>
            <p:cNvSpPr/>
            <p:nvPr/>
          </p:nvSpPr>
          <p:spPr>
            <a:xfrm>
              <a:off x="7671134" y="1923375"/>
              <a:ext cx="103938" cy="122517"/>
            </a:xfrm>
            <a:custGeom>
              <a:avLst/>
              <a:gdLst/>
              <a:ahLst/>
              <a:cxnLst/>
              <a:rect l="l" t="t" r="r" b="b"/>
              <a:pathLst>
                <a:path w="979" h="1154" extrusionOk="0">
                  <a:moveTo>
                    <a:pt x="490" y="1"/>
                  </a:moveTo>
                  <a:lnTo>
                    <a:pt x="324" y="376"/>
                  </a:lnTo>
                  <a:lnTo>
                    <a:pt x="1" y="577"/>
                  </a:lnTo>
                  <a:lnTo>
                    <a:pt x="324" y="760"/>
                  </a:lnTo>
                  <a:lnTo>
                    <a:pt x="490" y="1153"/>
                  </a:lnTo>
                  <a:lnTo>
                    <a:pt x="673" y="760"/>
                  </a:lnTo>
                  <a:lnTo>
                    <a:pt x="979" y="577"/>
                  </a:lnTo>
                  <a:lnTo>
                    <a:pt x="673" y="376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7"/>
            <p:cNvSpPr/>
            <p:nvPr/>
          </p:nvSpPr>
          <p:spPr>
            <a:xfrm>
              <a:off x="7769861" y="2059108"/>
              <a:ext cx="61533" cy="73231"/>
            </a:xfrm>
            <a:custGeom>
              <a:avLst/>
              <a:gdLst/>
              <a:ahLst/>
              <a:cxnLst/>
              <a:rect l="l" t="t" r="r" b="b"/>
              <a:pathLst>
                <a:path w="647" h="770" extrusionOk="0">
                  <a:moveTo>
                    <a:pt x="315" y="1"/>
                  </a:moveTo>
                  <a:lnTo>
                    <a:pt x="210" y="254"/>
                  </a:lnTo>
                  <a:lnTo>
                    <a:pt x="1" y="385"/>
                  </a:lnTo>
                  <a:lnTo>
                    <a:pt x="210" y="516"/>
                  </a:lnTo>
                  <a:lnTo>
                    <a:pt x="315" y="769"/>
                  </a:lnTo>
                  <a:lnTo>
                    <a:pt x="437" y="516"/>
                  </a:lnTo>
                  <a:lnTo>
                    <a:pt x="647" y="385"/>
                  </a:lnTo>
                  <a:lnTo>
                    <a:pt x="437" y="254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7"/>
            <p:cNvSpPr/>
            <p:nvPr/>
          </p:nvSpPr>
          <p:spPr>
            <a:xfrm>
              <a:off x="7658591" y="1535701"/>
              <a:ext cx="137046" cy="162915"/>
            </a:xfrm>
            <a:custGeom>
              <a:avLst/>
              <a:gdLst/>
              <a:ahLst/>
              <a:cxnLst/>
              <a:rect l="l" t="t" r="r" b="b"/>
              <a:pathLst>
                <a:path w="1441" h="1713" extrusionOk="0">
                  <a:moveTo>
                    <a:pt x="725" y="1"/>
                  </a:moveTo>
                  <a:lnTo>
                    <a:pt x="472" y="577"/>
                  </a:lnTo>
                  <a:lnTo>
                    <a:pt x="0" y="856"/>
                  </a:lnTo>
                  <a:lnTo>
                    <a:pt x="472" y="1144"/>
                  </a:lnTo>
                  <a:lnTo>
                    <a:pt x="725" y="1712"/>
                  </a:lnTo>
                  <a:lnTo>
                    <a:pt x="978" y="1144"/>
                  </a:lnTo>
                  <a:lnTo>
                    <a:pt x="1441" y="856"/>
                  </a:lnTo>
                  <a:lnTo>
                    <a:pt x="978" y="577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7"/>
            <p:cNvSpPr/>
            <p:nvPr/>
          </p:nvSpPr>
          <p:spPr>
            <a:xfrm>
              <a:off x="5139092" y="2467440"/>
              <a:ext cx="62389" cy="73992"/>
            </a:xfrm>
            <a:custGeom>
              <a:avLst/>
              <a:gdLst/>
              <a:ahLst/>
              <a:cxnLst/>
              <a:rect l="l" t="t" r="r" b="b"/>
              <a:pathLst>
                <a:path w="656" h="778" extrusionOk="0">
                  <a:moveTo>
                    <a:pt x="332" y="1"/>
                  </a:moveTo>
                  <a:lnTo>
                    <a:pt x="210" y="262"/>
                  </a:lnTo>
                  <a:lnTo>
                    <a:pt x="1" y="385"/>
                  </a:lnTo>
                  <a:lnTo>
                    <a:pt x="210" y="516"/>
                  </a:lnTo>
                  <a:lnTo>
                    <a:pt x="332" y="778"/>
                  </a:lnTo>
                  <a:lnTo>
                    <a:pt x="455" y="516"/>
                  </a:lnTo>
                  <a:lnTo>
                    <a:pt x="655" y="385"/>
                  </a:lnTo>
                  <a:lnTo>
                    <a:pt x="455" y="262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7"/>
            <p:cNvSpPr/>
            <p:nvPr/>
          </p:nvSpPr>
          <p:spPr>
            <a:xfrm>
              <a:off x="5263679" y="2798784"/>
              <a:ext cx="93108" cy="109751"/>
            </a:xfrm>
            <a:custGeom>
              <a:avLst/>
              <a:gdLst/>
              <a:ahLst/>
              <a:cxnLst/>
              <a:rect l="l" t="t" r="r" b="b"/>
              <a:pathLst>
                <a:path w="979" h="1154" extrusionOk="0">
                  <a:moveTo>
                    <a:pt x="481" y="0"/>
                  </a:moveTo>
                  <a:lnTo>
                    <a:pt x="323" y="393"/>
                  </a:lnTo>
                  <a:lnTo>
                    <a:pt x="0" y="577"/>
                  </a:lnTo>
                  <a:lnTo>
                    <a:pt x="323" y="769"/>
                  </a:lnTo>
                  <a:lnTo>
                    <a:pt x="481" y="1153"/>
                  </a:lnTo>
                  <a:lnTo>
                    <a:pt x="655" y="769"/>
                  </a:lnTo>
                  <a:lnTo>
                    <a:pt x="978" y="577"/>
                  </a:lnTo>
                  <a:lnTo>
                    <a:pt x="655" y="393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7"/>
            <p:cNvSpPr/>
            <p:nvPr/>
          </p:nvSpPr>
          <p:spPr>
            <a:xfrm>
              <a:off x="4904090" y="2615232"/>
              <a:ext cx="137141" cy="163676"/>
            </a:xfrm>
            <a:custGeom>
              <a:avLst/>
              <a:gdLst/>
              <a:ahLst/>
              <a:cxnLst/>
              <a:rect l="l" t="t" r="r" b="b"/>
              <a:pathLst>
                <a:path w="1442" h="1721" extrusionOk="0">
                  <a:moveTo>
                    <a:pt x="717" y="1"/>
                  </a:moveTo>
                  <a:lnTo>
                    <a:pt x="455" y="586"/>
                  </a:lnTo>
                  <a:lnTo>
                    <a:pt x="1" y="865"/>
                  </a:lnTo>
                  <a:lnTo>
                    <a:pt x="455" y="1153"/>
                  </a:lnTo>
                  <a:lnTo>
                    <a:pt x="717" y="1721"/>
                  </a:lnTo>
                  <a:lnTo>
                    <a:pt x="970" y="1153"/>
                  </a:lnTo>
                  <a:lnTo>
                    <a:pt x="1441" y="865"/>
                  </a:lnTo>
                  <a:lnTo>
                    <a:pt x="970" y="586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7"/>
            <p:cNvSpPr/>
            <p:nvPr/>
          </p:nvSpPr>
          <p:spPr>
            <a:xfrm>
              <a:off x="5356691" y="1901948"/>
              <a:ext cx="62389" cy="73136"/>
            </a:xfrm>
            <a:custGeom>
              <a:avLst/>
              <a:gdLst/>
              <a:ahLst/>
              <a:cxnLst/>
              <a:rect l="l" t="t" r="r" b="b"/>
              <a:pathLst>
                <a:path w="656" h="769" extrusionOk="0">
                  <a:moveTo>
                    <a:pt x="323" y="0"/>
                  </a:moveTo>
                  <a:lnTo>
                    <a:pt x="201" y="262"/>
                  </a:lnTo>
                  <a:lnTo>
                    <a:pt x="0" y="376"/>
                  </a:lnTo>
                  <a:lnTo>
                    <a:pt x="201" y="507"/>
                  </a:lnTo>
                  <a:lnTo>
                    <a:pt x="323" y="769"/>
                  </a:lnTo>
                  <a:lnTo>
                    <a:pt x="437" y="507"/>
                  </a:lnTo>
                  <a:lnTo>
                    <a:pt x="655" y="376"/>
                  </a:lnTo>
                  <a:lnTo>
                    <a:pt x="437" y="262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7"/>
            <p:cNvSpPr/>
            <p:nvPr/>
          </p:nvSpPr>
          <p:spPr>
            <a:xfrm>
              <a:off x="5410615" y="1687678"/>
              <a:ext cx="92347" cy="110512"/>
            </a:xfrm>
            <a:custGeom>
              <a:avLst/>
              <a:gdLst/>
              <a:ahLst/>
              <a:cxnLst/>
              <a:rect l="l" t="t" r="r" b="b"/>
              <a:pathLst>
                <a:path w="971" h="1162" extrusionOk="0">
                  <a:moveTo>
                    <a:pt x="481" y="1"/>
                  </a:moveTo>
                  <a:lnTo>
                    <a:pt x="315" y="385"/>
                  </a:lnTo>
                  <a:lnTo>
                    <a:pt x="1" y="577"/>
                  </a:lnTo>
                  <a:lnTo>
                    <a:pt x="315" y="778"/>
                  </a:lnTo>
                  <a:lnTo>
                    <a:pt x="481" y="1162"/>
                  </a:lnTo>
                  <a:lnTo>
                    <a:pt x="656" y="778"/>
                  </a:lnTo>
                  <a:lnTo>
                    <a:pt x="970" y="577"/>
                  </a:lnTo>
                  <a:lnTo>
                    <a:pt x="656" y="38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CC5E-5CBC-4CA4-975C-09F2D744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749825"/>
            <a:ext cx="7717500" cy="572700"/>
          </a:xfrm>
        </p:spPr>
        <p:txBody>
          <a:bodyPr/>
          <a:lstStyle/>
          <a:p>
            <a:r>
              <a:rPr lang="en-US" dirty="0"/>
              <a:t>SPECIFIC CHALLENGES RELATED TO COURT EFFICIENCY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53CC0-4086-4926-ADE2-FF5795897B98}"/>
              </a:ext>
            </a:extLst>
          </p:cNvPr>
          <p:cNvSpPr txBox="1"/>
          <p:nvPr/>
        </p:nvSpPr>
        <p:spPr>
          <a:xfrm>
            <a:off x="886047" y="1490602"/>
            <a:ext cx="722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Improving the efficiency of the court is crucial for building public confidence in the judicial process.</a:t>
            </a:r>
            <a:endParaRPr lang="sr-Latn-ME" dirty="0">
              <a:latin typeface="Poppins ExtraBold" panose="020B0604020202020204" charset="0"/>
              <a:cs typeface="Poppins ExtraBold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C6683-5387-44D0-BA89-751B1FDC8E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colorTemperature colorTemp="11500"/>
                    </a14:imgEffect>
                    <a14:imgEffect>
                      <a14:saturation sat="3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450" y="2062121"/>
            <a:ext cx="4440872" cy="2630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53188D-0639-4CC6-B9D4-F83BA78EE665}"/>
              </a:ext>
            </a:extLst>
          </p:cNvPr>
          <p:cNvSpPr txBox="1"/>
          <p:nvPr/>
        </p:nvSpPr>
        <p:spPr>
          <a:xfrm>
            <a:off x="5439457" y="2181899"/>
            <a:ext cx="3428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oppins ExtraBold" panose="020B0604020202020204" charset="0"/>
                <a:cs typeface="Poppins ExtraBold" panose="020B0604020202020204" charset="0"/>
              </a:rPr>
              <a:t>the first half of 2022</a:t>
            </a:r>
            <a:r>
              <a:rPr lang="sr-Latn-ME" dirty="0">
                <a:solidFill>
                  <a:schemeClr val="accent2">
                    <a:lumMod val="75000"/>
                  </a:schemeClr>
                </a:solidFill>
                <a:latin typeface="Poppins ExtraBold" panose="020B0604020202020204" charset="0"/>
                <a:cs typeface="Poppins ExtraBold" panose="020B0604020202020204" charset="0"/>
              </a:rPr>
              <a:t>-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oppins ExtraBold" panose="020B0604020202020204" charset="0"/>
                <a:cs typeface="Poppins ExtraBold" panose="020B0604020202020204" charset="0"/>
              </a:rPr>
              <a:t>5856 cases were received</a:t>
            </a:r>
            <a:endParaRPr lang="sr-Latn-ME" dirty="0">
              <a:solidFill>
                <a:schemeClr val="accent2">
                  <a:lumMod val="75000"/>
                </a:schemeClr>
              </a:solidFill>
              <a:latin typeface="Poppins ExtraBold" panose="020B0604020202020204" charset="0"/>
              <a:cs typeface="Poppins ExtraBold" panose="020B0604020202020204" charset="0"/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oppins ExtraBold" panose="020B0604020202020204" charset="0"/>
                <a:cs typeface="Poppins ExtraBold" panose="020B0604020202020204" charset="0"/>
              </a:rPr>
              <a:t>the first half of 2023</a:t>
            </a:r>
            <a:r>
              <a:rPr lang="sr-Latn-ME" dirty="0">
                <a:solidFill>
                  <a:schemeClr val="accent2">
                    <a:lumMod val="75000"/>
                  </a:schemeClr>
                </a:solidFill>
                <a:latin typeface="Poppins ExtraBold" panose="020B0604020202020204" charset="0"/>
                <a:cs typeface="Poppins ExtraBold" panose="020B0604020202020204" charset="0"/>
              </a:rPr>
              <a:t>-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oppins ExtraBold" panose="020B0604020202020204" charset="0"/>
                <a:cs typeface="Poppins ExtraBold" panose="020B0604020202020204" charset="0"/>
              </a:rPr>
              <a:t>11267 cases were received</a:t>
            </a:r>
            <a:endParaRPr lang="sr-Latn-ME" dirty="0">
              <a:solidFill>
                <a:schemeClr val="accent2">
                  <a:lumMod val="75000"/>
                </a:schemeClr>
              </a:solidFill>
              <a:latin typeface="Poppins ExtraBold" panose="020B0604020202020204" charset="0"/>
              <a:cs typeface="Poppins ExtraBold" panose="020B060402020202020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E5CC89-637F-4FF4-8201-9F31B3AE511E}"/>
              </a:ext>
            </a:extLst>
          </p:cNvPr>
          <p:cNvSpPr/>
          <p:nvPr/>
        </p:nvSpPr>
        <p:spPr>
          <a:xfrm>
            <a:off x="6134115" y="3281976"/>
            <a:ext cx="2296635" cy="14268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3200" dirty="0"/>
              <a:t>92,40%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09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CC704A0-5A2F-4928-B932-105910936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5" y="1031318"/>
            <a:ext cx="7658400" cy="1329900"/>
          </a:xfrm>
        </p:spPr>
        <p:txBody>
          <a:bodyPr/>
          <a:lstStyle/>
          <a:p>
            <a:pPr marL="127000" indent="0" algn="ctr">
              <a:buNone/>
            </a:pPr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AT THE BEGINNING OF 2022, ALMOST ALL JUDGES IN THE FIRST-INSTANCE CRIMINAL DIVISION CEASED THEIR FUNCTIONS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22ADD1-927A-4EE6-BC97-132C77F1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HIGH COURT IN PODGORICA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CB9D-90E6-449C-8930-6619919BB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742" y="3110417"/>
            <a:ext cx="2115007" cy="1609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16EFF1-92D7-4DAB-BEDA-640BD9C86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8" y="1939597"/>
            <a:ext cx="865707" cy="487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995525-5C95-4A3B-B5F2-B4B045CF8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19" y="1939597"/>
            <a:ext cx="865707" cy="487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4A26CD-9DCF-49CC-81F0-6C811E6F5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81" y="2026504"/>
            <a:ext cx="317019" cy="304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47F94C-706F-4F30-B213-0C2A10B924A0}"/>
              </a:ext>
            </a:extLst>
          </p:cNvPr>
          <p:cNvSpPr txBox="1"/>
          <p:nvPr/>
        </p:nvSpPr>
        <p:spPr>
          <a:xfrm>
            <a:off x="572608" y="2571750"/>
            <a:ext cx="315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SELECTED TO A HIGHER COURT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559AF-A646-49A7-B54A-75E028333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262" y="2056392"/>
            <a:ext cx="317019" cy="304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BDD33B-075C-4C44-8F22-6A5002C0F620}"/>
              </a:ext>
            </a:extLst>
          </p:cNvPr>
          <p:cNvSpPr txBox="1"/>
          <p:nvPr/>
        </p:nvSpPr>
        <p:spPr>
          <a:xfrm>
            <a:off x="5002845" y="2571750"/>
            <a:ext cx="3568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A JUDGE WHO ACHIEVED SIGNIFICANT RESULTS HAS BEEN APPOINTED TO ANOTHER POSITION</a:t>
            </a:r>
          </a:p>
        </p:txBody>
      </p:sp>
    </p:spTree>
    <p:extLst>
      <p:ext uri="{BB962C8B-B14F-4D97-AF65-F5344CB8AC3E}">
        <p14:creationId xmlns:p14="http://schemas.microsoft.com/office/powerpoint/2010/main" val="111015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A6920B-C6B4-4710-A7BF-EA2BAA7E8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088" y="1707761"/>
            <a:ext cx="7658400" cy="1329900"/>
          </a:xfrm>
        </p:spPr>
        <p:txBody>
          <a:bodyPr/>
          <a:lstStyle/>
          <a:p>
            <a:pPr marL="127000" indent="0">
              <a:buNone/>
            </a:pPr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IMPROVING THE EFFICIENCY OF COURT </a:t>
            </a:r>
            <a:r>
              <a:rPr lang="sr-Latn-ME" dirty="0">
                <a:latin typeface="Poppins ExtraBold" panose="020B0604020202020204" charset="0"/>
                <a:cs typeface="Poppins ExtraBold" panose="020B0604020202020204" charset="0"/>
              </a:rPr>
              <a:t>IS </a:t>
            </a:r>
            <a:r>
              <a:rPr lang="en-US">
                <a:latin typeface="Poppins ExtraBold" panose="020B0604020202020204" charset="0"/>
                <a:cs typeface="Poppins ExtraBold" panose="020B0604020202020204" charset="0"/>
              </a:rPr>
              <a:t> IN THE </a:t>
            </a:r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JURISDICTION OF THE COURTS</a:t>
            </a:r>
            <a:endParaRPr lang="sr-Latn-ME" dirty="0">
              <a:latin typeface="Poppins ExtraBold" panose="020B0604020202020204" charset="0"/>
              <a:cs typeface="Poppins ExtraBold" panose="020B0604020202020204" charset="0"/>
            </a:endParaRPr>
          </a:p>
          <a:p>
            <a:pPr marL="127000" indent="0">
              <a:buNone/>
            </a:pPr>
            <a:endParaRPr lang="sr-Latn-ME" dirty="0">
              <a:latin typeface="Poppins ExtraBold" panose="020B0604020202020204" charset="0"/>
              <a:cs typeface="Poppins ExtraBold" panose="020B0604020202020204" charset="0"/>
            </a:endParaRPr>
          </a:p>
          <a:p>
            <a:pPr marL="127000" indent="0">
              <a:buNone/>
            </a:pPr>
            <a:endParaRPr lang="sr-Latn-ME" dirty="0">
              <a:latin typeface="Poppins ExtraBold" panose="020B0604020202020204" charset="0"/>
              <a:cs typeface="Poppins ExtraBold" panose="020B0604020202020204" charset="0"/>
            </a:endParaRPr>
          </a:p>
          <a:p>
            <a:pPr marL="127000" indent="0">
              <a:buNone/>
            </a:pPr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COURTS CREATE A PLAN AND PROGRAM FOR RESOLVING BACKLOG CASES EACH YEAR</a:t>
            </a:r>
            <a:endParaRPr lang="sr-Latn-ME" dirty="0">
              <a:latin typeface="Poppins ExtraBold" panose="020B0604020202020204" charset="0"/>
              <a:cs typeface="Poppins ExtraBold" panose="020B0604020202020204" charset="0"/>
            </a:endParaRPr>
          </a:p>
          <a:p>
            <a:pPr marL="127000" indent="0">
              <a:buNone/>
            </a:pPr>
            <a:endParaRPr lang="sr-Latn-ME" dirty="0">
              <a:latin typeface="Poppins ExtraBold" panose="020B0604020202020204" charset="0"/>
              <a:cs typeface="Poppins ExtraBold" panose="020B0604020202020204" charset="0"/>
            </a:endParaRPr>
          </a:p>
          <a:p>
            <a:pPr marL="127000" indent="0">
              <a:buNone/>
            </a:pPr>
            <a:endParaRPr lang="sr-Latn-ME" dirty="0">
              <a:latin typeface="Poppins ExtraBold" panose="020B0604020202020204" charset="0"/>
              <a:cs typeface="Poppins ExtraBold" panose="020B0604020202020204" charset="0"/>
            </a:endParaRPr>
          </a:p>
          <a:p>
            <a:pPr marL="127000" indent="0">
              <a:buNone/>
            </a:pPr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STRATEGY FOR JUDICIAL REFORM 2024-2026 AND ACTION PLAN FOR THE IMPLEMENTATION OF THE JUDICIAL REFORM STRATEGY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2AEF5B-4885-4815-865C-0C76B256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783725"/>
            <a:ext cx="7717500" cy="572700"/>
          </a:xfrm>
        </p:spPr>
        <p:txBody>
          <a:bodyPr/>
          <a:lstStyle/>
          <a:p>
            <a:r>
              <a:rPr lang="en-US" dirty="0"/>
              <a:t>MEASURES FOR IMPROVING THE EFFICIENCY OF THE COURT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B69D6-8E85-4BB3-B5D0-4F987826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222" y="3780668"/>
            <a:ext cx="1579630" cy="11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5DE6-585C-4848-8732-D382F134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999050"/>
            <a:ext cx="7717500" cy="572700"/>
          </a:xfrm>
        </p:spPr>
        <p:txBody>
          <a:bodyPr/>
          <a:lstStyle/>
          <a:p>
            <a:r>
              <a:rPr lang="en-US" dirty="0"/>
              <a:t>DATA COLLECTED IN THE JUDICIARY FOR THE PURPOSE OF MONITORING AND ANALYZING CASE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29D50-6A74-4D64-B4BC-50A4AE58B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5" y="3260994"/>
            <a:ext cx="7718205" cy="1060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10EBCC-D10A-4671-B7A9-57F5C3BF1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45" y="554797"/>
            <a:ext cx="7035394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4FEB-9135-4A09-BFFE-C7ACFFA0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2400" dirty="0"/>
              <a:t>STATISTICAL OVERVIEW OF THE WORK OF COURTS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C712C-AE48-454E-8451-FDBE34C98D58}"/>
              </a:ext>
            </a:extLst>
          </p:cNvPr>
          <p:cNvSpPr/>
          <p:nvPr/>
        </p:nvSpPr>
        <p:spPr>
          <a:xfrm>
            <a:off x="713225" y="1217490"/>
            <a:ext cx="2920992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TOTAL NUMBER OF JUDGES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E3ECA5-D3C6-451C-A544-95D306AE2AFD}"/>
              </a:ext>
            </a:extLst>
          </p:cNvPr>
          <p:cNvSpPr/>
          <p:nvPr/>
        </p:nvSpPr>
        <p:spPr>
          <a:xfrm>
            <a:off x="713225" y="1649880"/>
            <a:ext cx="3055645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UNRESOLVED AT BEGINNING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C9ACA-D19F-46BB-BC3C-0EB85E190150}"/>
              </a:ext>
            </a:extLst>
          </p:cNvPr>
          <p:cNvSpPr/>
          <p:nvPr/>
        </p:nvSpPr>
        <p:spPr>
          <a:xfrm>
            <a:off x="491734" y="1948099"/>
            <a:ext cx="4572000" cy="5460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TOTAL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OLD ( OLDER THEN 3 YEARS )</a:t>
            </a:r>
            <a:endParaRPr lang="en-US" dirty="0">
              <a:effectLst/>
              <a:latin typeface="Poppins ExtraBold" panose="020B0604020202020204" charset="0"/>
              <a:ea typeface="Calibri" panose="020F0502020204030204" pitchFamily="34" charset="0"/>
              <a:cs typeface="Poppins ExtraBold" panose="020B060402020202020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9E8BA-3B2B-4AF9-90D5-22F1D1BC7730}"/>
              </a:ext>
            </a:extLst>
          </p:cNvPr>
          <p:cNvSpPr/>
          <p:nvPr/>
        </p:nvSpPr>
        <p:spPr>
          <a:xfrm>
            <a:off x="713334" y="2500732"/>
            <a:ext cx="1391728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RECEIVED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53F4F3-4950-4E94-9F7C-BC181B34AE79}"/>
              </a:ext>
            </a:extLst>
          </p:cNvPr>
          <p:cNvSpPr/>
          <p:nvPr/>
        </p:nvSpPr>
        <p:spPr>
          <a:xfrm>
            <a:off x="713225" y="2866832"/>
            <a:ext cx="3829895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AVERAGE MONTLY INFLUX PER JUDGE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E6304-48EB-4A56-8CFF-9BBD9D715266}"/>
              </a:ext>
            </a:extLst>
          </p:cNvPr>
          <p:cNvSpPr/>
          <p:nvPr/>
        </p:nvSpPr>
        <p:spPr>
          <a:xfrm>
            <a:off x="713225" y="3290057"/>
            <a:ext cx="2842445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TOTAL OF PENDING CASES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96C55A-B2CE-4E35-9F0D-045DBB5A94A4}"/>
              </a:ext>
            </a:extLst>
          </p:cNvPr>
          <p:cNvSpPr/>
          <p:nvPr/>
        </p:nvSpPr>
        <p:spPr>
          <a:xfrm>
            <a:off x="715135" y="3747486"/>
            <a:ext cx="1441420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RESOLVED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23299-C8C0-4A76-B8E0-6DAD7831FC8F}"/>
              </a:ext>
            </a:extLst>
          </p:cNvPr>
          <p:cNvSpPr/>
          <p:nvPr/>
        </p:nvSpPr>
        <p:spPr>
          <a:xfrm>
            <a:off x="549893" y="4055085"/>
            <a:ext cx="1505540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TOTAL</a:t>
            </a:r>
            <a:endParaRPr lang="en-US" dirty="0">
              <a:effectLst/>
              <a:latin typeface="Poppins ExtraBold" panose="020B0604020202020204" charset="0"/>
              <a:ea typeface="Calibri" panose="020F0502020204030204" pitchFamily="34" charset="0"/>
              <a:cs typeface="Poppins ExtraBold" panose="020B060402020202020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EDEACF-C5E2-4D79-84F0-0C45BA3AB2DB}"/>
              </a:ext>
            </a:extLst>
          </p:cNvPr>
          <p:cNvSpPr/>
          <p:nvPr/>
        </p:nvSpPr>
        <p:spPr>
          <a:xfrm>
            <a:off x="549893" y="4354746"/>
            <a:ext cx="2162772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MERITORIOUS</a:t>
            </a:r>
            <a:endParaRPr lang="en-US" dirty="0">
              <a:effectLst/>
              <a:latin typeface="Poppins ExtraBold" panose="020B0604020202020204" charset="0"/>
              <a:ea typeface="Calibri" panose="020F0502020204030204" pitchFamily="34" charset="0"/>
              <a:cs typeface="Poppins ExtraBold" panose="020B060402020202020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CEBDFF-4C1C-4FCB-9371-DC76290F2375}"/>
              </a:ext>
            </a:extLst>
          </p:cNvPr>
          <p:cNvSpPr/>
          <p:nvPr/>
        </p:nvSpPr>
        <p:spPr>
          <a:xfrm>
            <a:off x="549893" y="4620203"/>
            <a:ext cx="1290738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OLD</a:t>
            </a:r>
            <a:endParaRPr lang="en-US" dirty="0">
              <a:effectLst/>
              <a:latin typeface="Poppins ExtraBold" panose="020B0604020202020204" charset="0"/>
              <a:ea typeface="Calibri" panose="020F0502020204030204" pitchFamily="34" charset="0"/>
              <a:cs typeface="Poppins ExtraBold" panose="020B060402020202020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26D174-BFC8-4551-8A91-C5A312D2757B}"/>
              </a:ext>
            </a:extLst>
          </p:cNvPr>
          <p:cNvSpPr/>
          <p:nvPr/>
        </p:nvSpPr>
        <p:spPr>
          <a:xfrm>
            <a:off x="5509785" y="1217490"/>
            <a:ext cx="1544012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DELEGATED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DB81DB-5F04-4EC5-B5DD-21F51474DB3F}"/>
              </a:ext>
            </a:extLst>
          </p:cNvPr>
          <p:cNvSpPr/>
          <p:nvPr/>
        </p:nvSpPr>
        <p:spPr>
          <a:xfrm>
            <a:off x="5509785" y="1637008"/>
            <a:ext cx="3324949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AVERAGE RESOLVED PER JUDGE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E13C80-9F47-467F-9180-98DF2763F7CB}"/>
              </a:ext>
            </a:extLst>
          </p:cNvPr>
          <p:cNvSpPr/>
          <p:nvPr/>
        </p:nvSpPr>
        <p:spPr>
          <a:xfrm>
            <a:off x="5509785" y="2209607"/>
            <a:ext cx="2754280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UNRESOLVED AT THE END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96304B-B8B8-4347-B950-38F9E5332E6A}"/>
              </a:ext>
            </a:extLst>
          </p:cNvPr>
          <p:cNvSpPr/>
          <p:nvPr/>
        </p:nvSpPr>
        <p:spPr>
          <a:xfrm>
            <a:off x="5910186" y="2476212"/>
            <a:ext cx="1505540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TOTAL</a:t>
            </a:r>
            <a:endParaRPr lang="en-US" dirty="0">
              <a:effectLst/>
              <a:latin typeface="Poppins ExtraBold" panose="020B0604020202020204" charset="0"/>
              <a:ea typeface="Calibri" panose="020F0502020204030204" pitchFamily="34" charset="0"/>
              <a:cs typeface="Poppins ExtraBold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53B6FA-C60E-4E58-934E-467C2AA254F7}"/>
              </a:ext>
            </a:extLst>
          </p:cNvPr>
          <p:cNvSpPr/>
          <p:nvPr/>
        </p:nvSpPr>
        <p:spPr>
          <a:xfrm>
            <a:off x="5910186" y="2701738"/>
            <a:ext cx="1290738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OLD</a:t>
            </a:r>
            <a:endParaRPr lang="en-US" dirty="0">
              <a:effectLst/>
              <a:latin typeface="Poppins ExtraBold" panose="020B0604020202020204" charset="0"/>
              <a:ea typeface="Calibri" panose="020F0502020204030204" pitchFamily="34" charset="0"/>
              <a:cs typeface="Poppins ExtraBold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A9DB95-8DFD-488D-BC58-C0D2C4FB4512}"/>
              </a:ext>
            </a:extLst>
          </p:cNvPr>
          <p:cNvSpPr/>
          <p:nvPr/>
        </p:nvSpPr>
        <p:spPr>
          <a:xfrm>
            <a:off x="5509785" y="2974521"/>
            <a:ext cx="3586238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AVERAGE UNRESOLVED PER JUDGE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97DB72-EA83-4939-8C2B-4F4D0CD69884}"/>
              </a:ext>
            </a:extLst>
          </p:cNvPr>
          <p:cNvSpPr/>
          <p:nvPr/>
        </p:nvSpPr>
        <p:spPr>
          <a:xfrm>
            <a:off x="5909640" y="3483480"/>
            <a:ext cx="1329210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OLD </a:t>
            </a:r>
            <a:endParaRPr lang="en-US" dirty="0">
              <a:effectLst/>
              <a:latin typeface="Poppins ExtraBold" panose="020B0604020202020204" charset="0"/>
              <a:ea typeface="Calibri" panose="020F0502020204030204" pitchFamily="34" charset="0"/>
              <a:cs typeface="Poppins ExtraBold" panose="020B060402020202020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848FBC-B5C6-456B-AFD0-5AB90C6E6918}"/>
              </a:ext>
            </a:extLst>
          </p:cNvPr>
          <p:cNvSpPr/>
          <p:nvPr/>
        </p:nvSpPr>
        <p:spPr>
          <a:xfrm>
            <a:off x="5910186" y="3250377"/>
            <a:ext cx="1505540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TOTAL</a:t>
            </a:r>
            <a:endParaRPr lang="en-US" dirty="0">
              <a:effectLst/>
              <a:latin typeface="Poppins ExtraBold" panose="020B0604020202020204" charset="0"/>
              <a:ea typeface="Calibri" panose="020F0502020204030204" pitchFamily="34" charset="0"/>
              <a:cs typeface="Poppins ExtraBold" panose="020B060402020202020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F7CEFC-0E10-4CEE-80B3-EA33A63464CE}"/>
              </a:ext>
            </a:extLst>
          </p:cNvPr>
          <p:cNvSpPr/>
          <p:nvPr/>
        </p:nvSpPr>
        <p:spPr>
          <a:xfrm>
            <a:off x="5689399" y="3799016"/>
            <a:ext cx="2074607" cy="315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oppins ExtraBold" panose="020B0604020202020204" charset="0"/>
                <a:ea typeface="Calibri" panose="020F0502020204030204" pitchFamily="34" charset="0"/>
                <a:cs typeface="Poppins ExtraBold" panose="020B0604020202020204" charset="0"/>
              </a:rPr>
              <a:t>TIMELINESS RATE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9DEEE-20BE-4FAD-8ED6-2C3885AE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080" y="3473476"/>
            <a:ext cx="2408129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9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7DA2-F14E-482A-8942-259429E4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5" y="678942"/>
            <a:ext cx="7717500" cy="572700"/>
          </a:xfrm>
        </p:spPr>
        <p:txBody>
          <a:bodyPr/>
          <a:lstStyle/>
          <a:p>
            <a:r>
              <a:rPr lang="en-US" sz="2800" dirty="0"/>
              <a:t>EFFICIENCY OF THE WORK OF COURTS UPON CEPEJ INDICATORS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E1F9C-FE6F-4424-ADBC-10B18C92A753}"/>
              </a:ext>
            </a:extLst>
          </p:cNvPr>
          <p:cNvSpPr txBox="1"/>
          <p:nvPr/>
        </p:nvSpPr>
        <p:spPr>
          <a:xfrm>
            <a:off x="439478" y="1180657"/>
            <a:ext cx="8265044" cy="4855432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200" dirty="0">
                <a:latin typeface="Poppins ExtraBold" panose="020B0604020202020204" charset="0"/>
                <a:cs typeface="Poppins ExtraBold" panose="020B0604020202020204" charset="0"/>
              </a:rPr>
              <a:t>•TOTAL NUMBER OF EMPLOYEES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latin typeface="Poppins ExtraBold" panose="020B0604020202020204" charset="0"/>
                <a:cs typeface="Poppins ExtraBold" panose="020B0604020202020204" charset="0"/>
              </a:rPr>
              <a:t>•UNRESOLVED AT BEGINNING OF THE REPORTING PERIOD 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latin typeface="Poppins ExtraBold" panose="020B0604020202020204" charset="0"/>
                <a:cs typeface="Poppins ExtraBold" panose="020B0604020202020204" charset="0"/>
              </a:rPr>
              <a:t>•TOTAL RESOLVED IN REPORTING PERIOD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latin typeface="Poppins ExtraBold" panose="020B0604020202020204" charset="0"/>
                <a:cs typeface="Poppins ExtraBold" panose="020B0604020202020204" charset="0"/>
              </a:rPr>
              <a:t>•RESOLVED BACKLOG IN REPORTING PERIOD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latin typeface="Poppins ExtraBold" panose="020B0604020202020204" charset="0"/>
                <a:cs typeface="Poppins ExtraBold" panose="020B0604020202020204" charset="0"/>
              </a:rPr>
              <a:t>•UNRESOLVED AT THE END OF THE REPORTING PERIOD</a:t>
            </a:r>
          </a:p>
          <a:p>
            <a:pPr>
              <a:lnSpc>
                <a:spcPct val="250000"/>
              </a:lnSpc>
            </a:pPr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D9492-6738-44DF-A7CA-3E1C46C4DE96}"/>
              </a:ext>
            </a:extLst>
          </p:cNvPr>
          <p:cNvSpPr txBox="1"/>
          <p:nvPr/>
        </p:nvSpPr>
        <p:spPr>
          <a:xfrm>
            <a:off x="4508205" y="1572289"/>
            <a:ext cx="493350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200" dirty="0"/>
              <a:t>•</a:t>
            </a:r>
            <a:r>
              <a:rPr lang="en-US" sz="1200" dirty="0">
                <a:latin typeface="Poppins ExtraBold" panose="020B0604020202020204" charset="0"/>
                <a:cs typeface="Poppins ExtraBold" panose="020B0604020202020204" charset="0"/>
              </a:rPr>
              <a:t>THE CASES FLOW COEFFICIENT 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latin typeface="Poppins ExtraBold" panose="020B0604020202020204" charset="0"/>
                <a:cs typeface="Poppins ExtraBold" panose="020B0604020202020204" charset="0"/>
              </a:rPr>
              <a:t>•TIME NECESSARY TO RESOLVE CASES 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latin typeface="Poppins ExtraBold" panose="020B0604020202020204" charset="0"/>
                <a:cs typeface="Poppins ExtraBold" panose="020B0604020202020204" charset="0"/>
              </a:rPr>
              <a:t>•EFFICIENCY RATE 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latin typeface="Poppins ExtraBold" panose="020B0604020202020204" charset="0"/>
                <a:cs typeface="Poppins ExtraBold" panose="020B0604020202020204" charset="0"/>
              </a:rPr>
              <a:t>•TOTAL NUMBER OF BACKLOG CASES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latin typeface="Poppins ExtraBold" panose="020B0604020202020204" charset="0"/>
                <a:cs typeface="Poppins ExtraBold" panose="020B0604020202020204" charset="0"/>
              </a:rPr>
              <a:t>•TIME NECESSARY FOR RESOLVING TOTAL NUMBER OF BACKLOG CASES(IN MONTHS)</a:t>
            </a:r>
          </a:p>
          <a:p>
            <a:endParaRPr lang="en-US" dirty="0">
              <a:latin typeface="Poppins ExtraBold" panose="020B0604020202020204" charset="0"/>
              <a:cs typeface="Poppins ExtraBold" panose="020B060402020202020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BE313-BDB7-40BA-A242-179015806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702" y="-999461"/>
            <a:ext cx="47473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6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7175-8B2B-47D5-88E4-A9BDA122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756913"/>
            <a:ext cx="7717500" cy="572700"/>
          </a:xfrm>
        </p:spPr>
        <p:txBody>
          <a:bodyPr/>
          <a:lstStyle/>
          <a:p>
            <a:r>
              <a:rPr lang="en-US" dirty="0"/>
              <a:t>TIME FRAMES THAT DEFINE THE BACKLOG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46B8F-26A5-4812-8B60-4722BEF68D4D}"/>
              </a:ext>
            </a:extLst>
          </p:cNvPr>
          <p:cNvSpPr txBox="1"/>
          <p:nvPr/>
        </p:nvSpPr>
        <p:spPr>
          <a:xfrm>
            <a:off x="520995" y="1564277"/>
            <a:ext cx="6925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BACKLOGS ARE CASES THOSE IN WHICH MORE THAN THREE YEARS HAVE PASSED SINCE THE INITIATION OF PROCEEDINGS AND THEY ARE GIVEN PRIORITY IN RESOLUTION.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E9020-A691-4DE3-B5D9-7876948A22CD}"/>
              </a:ext>
            </a:extLst>
          </p:cNvPr>
          <p:cNvSpPr txBox="1"/>
          <p:nvPr/>
        </p:nvSpPr>
        <p:spPr>
          <a:xfrm>
            <a:off x="978195" y="2821172"/>
            <a:ext cx="573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IT ISN’T IN LINE WITH CEPEJ METHODOLOGY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1129F-5CE0-40A9-8902-C463DC51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435" y="2420073"/>
            <a:ext cx="3926164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1A28-4475-4A9C-950E-EDF6F2F5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806532"/>
            <a:ext cx="7717500" cy="572700"/>
          </a:xfrm>
        </p:spPr>
        <p:txBody>
          <a:bodyPr/>
          <a:lstStyle/>
          <a:p>
            <a:r>
              <a:rPr lang="en-US" dirty="0"/>
              <a:t>TRAINING ON TOOLS FOR IMPROVING EFFICIENCY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E22D2-988C-4406-A8BB-D1927283A067}"/>
              </a:ext>
            </a:extLst>
          </p:cNvPr>
          <p:cNvSpPr txBox="1"/>
          <p:nvPr/>
        </p:nvSpPr>
        <p:spPr>
          <a:xfrm>
            <a:off x="949840" y="1721541"/>
            <a:ext cx="6344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ANALYSIS OF THE EFFICIENCY OF JUDICIAL INSTITUTIONS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CD2AE-5132-4EA7-9152-9AFE06C3ED78}"/>
              </a:ext>
            </a:extLst>
          </p:cNvPr>
          <p:cNvSpPr txBox="1"/>
          <p:nvPr/>
        </p:nvSpPr>
        <p:spPr>
          <a:xfrm>
            <a:off x="949840" y="2371627"/>
            <a:ext cx="537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RECOMMENDATIONS FOR IMPROVING THE EFFICIENCY OF COURT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0C555-DB60-4BB2-AE95-E96B8704B1A7}"/>
              </a:ext>
            </a:extLst>
          </p:cNvPr>
          <p:cNvSpPr txBox="1"/>
          <p:nvPr/>
        </p:nvSpPr>
        <p:spPr>
          <a:xfrm>
            <a:off x="953382" y="3296093"/>
            <a:ext cx="5784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ExtraBold" panose="020B0604020202020204" charset="0"/>
                <a:cs typeface="Poppins ExtraBold" panose="020B0604020202020204" charset="0"/>
              </a:rPr>
              <a:t>23.11.2023. PRESENTATION OF THE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6F4F41-A533-40F9-AB67-8D6513CE0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955" y="2182920"/>
            <a:ext cx="2969009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93240"/>
      </p:ext>
    </p:extLst>
  </p:cSld>
  <p:clrMapOvr>
    <a:masterClrMapping/>
  </p:clrMapOvr>
</p:sld>
</file>

<file path=ppt/theme/theme1.xml><?xml version="1.0" encoding="utf-8"?>
<a:theme xmlns:a="http://schemas.openxmlformats.org/drawingml/2006/main" name="Federal Law Enforcement Training Center by Slidesgo">
  <a:themeElements>
    <a:clrScheme name="Simple Light">
      <a:dk1>
        <a:srgbClr val="000000"/>
      </a:dk1>
      <a:lt1>
        <a:srgbClr val="FFFFFF"/>
      </a:lt1>
      <a:dk2>
        <a:srgbClr val="FFF7EA"/>
      </a:dk2>
      <a:lt2>
        <a:srgbClr val="EEEEEE"/>
      </a:lt2>
      <a:accent1>
        <a:srgbClr val="EAD2C3"/>
      </a:accent1>
      <a:accent2>
        <a:srgbClr val="0D4A80"/>
      </a:accent2>
      <a:accent3>
        <a:srgbClr val="BF7C63"/>
      </a:accent3>
      <a:accent4>
        <a:srgbClr val="C2CBE6"/>
      </a:accent4>
      <a:accent5>
        <a:srgbClr val="D9AE5F"/>
      </a:accent5>
      <a:accent6>
        <a:srgbClr val="67000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385</Words>
  <Application>Microsoft Office PowerPoint</Application>
  <PresentationFormat>On-screen Show (16:9)</PresentationFormat>
  <Paragraphs>93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Francois One</vt:lpstr>
      <vt:lpstr>Poppins Black</vt:lpstr>
      <vt:lpstr>Passion One</vt:lpstr>
      <vt:lpstr>Symbol</vt:lpstr>
      <vt:lpstr>Arial</vt:lpstr>
      <vt:lpstr>Poppins ExtraBold</vt:lpstr>
      <vt:lpstr>Zen Kaku Gothic New</vt:lpstr>
      <vt:lpstr>Vazirmatn Black</vt:lpstr>
      <vt:lpstr>Poppins Medium</vt:lpstr>
      <vt:lpstr>Courier New</vt:lpstr>
      <vt:lpstr>Archivo Narrow</vt:lpstr>
      <vt:lpstr>Roboto</vt:lpstr>
      <vt:lpstr>Federal Law Enforcement Training Center by Slidesgo</vt:lpstr>
      <vt:lpstr>CASE FLOW DATA ANALYSIS AND RESULTS</vt:lpstr>
      <vt:lpstr>SPECIFIC CHALLENGES RELATED TO COURT EFFICIENCY</vt:lpstr>
      <vt:lpstr>HIGH COURT IN PODGORICA</vt:lpstr>
      <vt:lpstr>MEASURES FOR IMPROVING THE EFFICIENCY OF THE COURT</vt:lpstr>
      <vt:lpstr>DATA COLLECTED IN THE JUDICIARY FOR THE PURPOSE OF MONITORING AND ANALYZING CASE FLOW</vt:lpstr>
      <vt:lpstr> STATISTICAL OVERVIEW OF THE WORK OF COURTS</vt:lpstr>
      <vt:lpstr>EFFICIENCY OF THE WORK OF COURTS UPON CEPEJ INDICATORS</vt:lpstr>
      <vt:lpstr>TIME FRAMES THAT DEFINE THE BACKLOG</vt:lpstr>
      <vt:lpstr>TRAINING ON TOOLS FOR IMPROVING EFFICIENCY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flow data analysis and results</dc:title>
  <dc:creator>PC</dc:creator>
  <cp:lastModifiedBy>RADOVICKA Sara</cp:lastModifiedBy>
  <cp:revision>23</cp:revision>
  <dcterms:modified xsi:type="dcterms:W3CDTF">2024-03-27T10:57:03Z</dcterms:modified>
</cp:coreProperties>
</file>