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8"/>
  </p:notesMasterIdLst>
  <p:sldIdLst>
    <p:sldId id="256" r:id="rId2"/>
    <p:sldId id="268" r:id="rId3"/>
    <p:sldId id="258" r:id="rId4"/>
    <p:sldId id="260" r:id="rId5"/>
    <p:sldId id="272" r:id="rId6"/>
    <p:sldId id="290" r:id="rId7"/>
  </p:sldIdLst>
  <p:sldSz cx="9144000" cy="5143500" type="screen16x9"/>
  <p:notesSz cx="6858000" cy="9144000"/>
  <p:embeddedFontLst>
    <p:embeddedFont>
      <p:font typeface="Arimo" panose="020B0604020202020204" charset="0"/>
      <p:regular r:id="rId9"/>
      <p:bold r:id="rId10"/>
      <p:italic r:id="rId11"/>
      <p:boldItalic r:id="rId12"/>
    </p:embeddedFont>
    <p:embeddedFont>
      <p:font typeface="Bebas Neue" panose="020B0606020202050201" pitchFamily="3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8E5A07-B6AD-4D8A-A1FF-E5FC34F0914E}">
  <a:tblStyle styleId="{728E5A07-B6AD-4D8A-A1FF-E5FC34F0914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f5e77e62a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f5e77e62a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gf5e6061853_0_5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1" name="Google Shape;1051;gf5e6061853_0_5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f61a32cbe2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f61a32cbe2_1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f5e6061853_0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f5e6061853_0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gf5e77e6543_0_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7" name="Google Shape;1247;gf5e77e6543_0_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" name="Google Shape;2263;gf5e77e6543_0_1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4" name="Google Shape;2264;gf5e77e6543_0_1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4300" y="1079004"/>
            <a:ext cx="5007300" cy="219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68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52563" y="3464767"/>
            <a:ext cx="3815400" cy="21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Arimo"/>
                <a:ea typeface="Arimo"/>
                <a:cs typeface="Arimo"/>
                <a:sym typeface="Arim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subTitle" idx="1"/>
          </p:nvPr>
        </p:nvSpPr>
        <p:spPr>
          <a:xfrm>
            <a:off x="714300" y="1971675"/>
            <a:ext cx="3857700" cy="23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naheim"/>
              <a:buChar char="●"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3857700" cy="12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39" name="Google Shape;39;p7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" name="Google Shape;40;p7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750600" y="3073400"/>
            <a:ext cx="3414600" cy="12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0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" name="Google Shape;53;p10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1641574" y="1361075"/>
            <a:ext cx="27744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1641561" y="20078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 idx="2" hasCustomPrompt="1"/>
          </p:nvPr>
        </p:nvSpPr>
        <p:spPr>
          <a:xfrm>
            <a:off x="8061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3"/>
          </p:nvPr>
        </p:nvSpPr>
        <p:spPr>
          <a:xfrm>
            <a:off x="5499274" y="1361075"/>
            <a:ext cx="28317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4"/>
          </p:nvPr>
        </p:nvSpPr>
        <p:spPr>
          <a:xfrm>
            <a:off x="5499261" y="20078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5" hasCustomPrompt="1"/>
          </p:nvPr>
        </p:nvSpPr>
        <p:spPr>
          <a:xfrm>
            <a:off x="46638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6"/>
          </p:nvPr>
        </p:nvSpPr>
        <p:spPr>
          <a:xfrm>
            <a:off x="1641574" y="3103675"/>
            <a:ext cx="27744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7"/>
          </p:nvPr>
        </p:nvSpPr>
        <p:spPr>
          <a:xfrm>
            <a:off x="1641561" y="37504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8" hasCustomPrompt="1"/>
          </p:nvPr>
        </p:nvSpPr>
        <p:spPr>
          <a:xfrm>
            <a:off x="8061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9"/>
          </p:nvPr>
        </p:nvSpPr>
        <p:spPr>
          <a:xfrm>
            <a:off x="5499274" y="3103675"/>
            <a:ext cx="28317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ubTitle" idx="13"/>
          </p:nvPr>
        </p:nvSpPr>
        <p:spPr>
          <a:xfrm>
            <a:off x="5499261" y="37504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4" hasCustomPrompt="1"/>
          </p:nvPr>
        </p:nvSpPr>
        <p:spPr>
          <a:xfrm>
            <a:off x="46638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15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74" name="Google Shape;74;p13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3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6_1_2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6"/>
          <p:cNvSpPr txBox="1">
            <a:spLocks noGrp="1"/>
          </p:cNvSpPr>
          <p:nvPr>
            <p:ph type="subTitle" idx="1"/>
          </p:nvPr>
        </p:nvSpPr>
        <p:spPr>
          <a:xfrm>
            <a:off x="714300" y="1259225"/>
            <a:ext cx="5386200" cy="24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9pPr>
          </a:lstStyle>
          <a:p>
            <a:endParaRPr/>
          </a:p>
        </p:txBody>
      </p:sp>
      <p:sp>
        <p:nvSpPr>
          <p:cNvPr id="179" name="Google Shape;179;p26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180" name="Google Shape;180;p26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" name="Google Shape;181;p26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7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8"/>
          <p:cNvSpPr txBox="1">
            <a:spLocks noGrp="1"/>
          </p:cNvSpPr>
          <p:nvPr>
            <p:ph type="subTitle" idx="1"/>
          </p:nvPr>
        </p:nvSpPr>
        <p:spPr>
          <a:xfrm>
            <a:off x="714300" y="1656375"/>
            <a:ext cx="3361200" cy="138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title"/>
          </p:nvPr>
        </p:nvSpPr>
        <p:spPr>
          <a:xfrm>
            <a:off x="714300" y="490500"/>
            <a:ext cx="2828700" cy="9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191" name="Google Shape;191;p28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2" name="Google Shape;192;p28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3" name="Google Shape;193;p28"/>
          <p:cNvSpPr txBox="1"/>
          <p:nvPr/>
        </p:nvSpPr>
        <p:spPr>
          <a:xfrm>
            <a:off x="714300" y="3620145"/>
            <a:ext cx="47394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Arimo"/>
                <a:ea typeface="Arimo"/>
                <a:cs typeface="Arimo"/>
                <a:sym typeface="Arim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Arimo"/>
                <a:ea typeface="Arimo"/>
                <a:cs typeface="Arimo"/>
                <a:sym typeface="Arim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Arimo"/>
                <a:ea typeface="Arimo"/>
                <a:cs typeface="Arimo"/>
                <a:sym typeface="Arim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Google Shape;196;p30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7" name="Google Shape;197;p30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98" name="Google Shape;198;p30"/>
          <p:cNvGrpSpPr/>
          <p:nvPr/>
        </p:nvGrpSpPr>
        <p:grpSpPr>
          <a:xfrm>
            <a:off x="706060" y="1236002"/>
            <a:ext cx="695830" cy="243805"/>
            <a:chOff x="2271950" y="2722775"/>
            <a:chExt cx="575875" cy="201775"/>
          </a:xfrm>
        </p:grpSpPr>
        <p:sp>
          <p:nvSpPr>
            <p:cNvPr id="199" name="Google Shape;199;p30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0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0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0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0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" name="Google Shape;204;p30"/>
          <p:cNvSpPr/>
          <p:nvPr/>
        </p:nvSpPr>
        <p:spPr>
          <a:xfrm>
            <a:off x="7786413" y="802050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1915951" y="3367793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6" name="Google Shape;206;p30"/>
          <p:cNvGrpSpPr/>
          <p:nvPr/>
        </p:nvGrpSpPr>
        <p:grpSpPr>
          <a:xfrm>
            <a:off x="1401907" y="689254"/>
            <a:ext cx="953591" cy="334099"/>
            <a:chOff x="2271950" y="2722775"/>
            <a:chExt cx="575875" cy="201775"/>
          </a:xfrm>
        </p:grpSpPr>
        <p:sp>
          <p:nvSpPr>
            <p:cNvPr id="207" name="Google Shape;207;p30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0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0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0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0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2" name="Google Shape;212;p30"/>
          <p:cNvSpPr/>
          <p:nvPr/>
        </p:nvSpPr>
        <p:spPr>
          <a:xfrm>
            <a:off x="6775477" y="3965413"/>
            <a:ext cx="335779" cy="396117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30"/>
          <p:cNvSpPr/>
          <p:nvPr/>
        </p:nvSpPr>
        <p:spPr>
          <a:xfrm>
            <a:off x="1654063" y="1173140"/>
            <a:ext cx="335779" cy="396134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30"/>
          <p:cNvSpPr/>
          <p:nvPr/>
        </p:nvSpPr>
        <p:spPr>
          <a:xfrm>
            <a:off x="8224526" y="2042072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0"/>
          <p:cNvSpPr/>
          <p:nvPr/>
        </p:nvSpPr>
        <p:spPr>
          <a:xfrm rot="-1685758">
            <a:off x="7349828" y="169520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30"/>
          <p:cNvSpPr/>
          <p:nvPr/>
        </p:nvSpPr>
        <p:spPr>
          <a:xfrm>
            <a:off x="8224513" y="368946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0"/>
          <p:cNvSpPr/>
          <p:nvPr/>
        </p:nvSpPr>
        <p:spPr>
          <a:xfrm rot="-1685758">
            <a:off x="2517753" y="144988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0"/>
          <p:cNvSpPr/>
          <p:nvPr/>
        </p:nvSpPr>
        <p:spPr>
          <a:xfrm>
            <a:off x="1494952" y="2445824"/>
            <a:ext cx="107827" cy="108460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0"/>
          <p:cNvSpPr/>
          <p:nvPr/>
        </p:nvSpPr>
        <p:spPr>
          <a:xfrm>
            <a:off x="7674437" y="2459628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0"/>
          <p:cNvSpPr/>
          <p:nvPr/>
        </p:nvSpPr>
        <p:spPr>
          <a:xfrm rot="-4501656">
            <a:off x="7177993" y="3584747"/>
            <a:ext cx="700435" cy="696862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0"/>
          <p:cNvSpPr/>
          <p:nvPr/>
        </p:nvSpPr>
        <p:spPr>
          <a:xfrm rot="-4498560">
            <a:off x="7715362" y="3194685"/>
            <a:ext cx="372045" cy="370147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0"/>
          <p:cNvSpPr/>
          <p:nvPr/>
        </p:nvSpPr>
        <p:spPr>
          <a:xfrm rot="-4497731">
            <a:off x="7127795" y="2968777"/>
            <a:ext cx="503609" cy="501040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0"/>
          <p:cNvSpPr/>
          <p:nvPr/>
        </p:nvSpPr>
        <p:spPr>
          <a:xfrm>
            <a:off x="1126688" y="341897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0"/>
          <p:cNvSpPr/>
          <p:nvPr/>
        </p:nvSpPr>
        <p:spPr>
          <a:xfrm>
            <a:off x="706038" y="194106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0"/>
          <p:cNvSpPr/>
          <p:nvPr/>
        </p:nvSpPr>
        <p:spPr>
          <a:xfrm>
            <a:off x="8140863" y="1173143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0"/>
          <p:cNvSpPr/>
          <p:nvPr/>
        </p:nvSpPr>
        <p:spPr>
          <a:xfrm rot="-1685758">
            <a:off x="930128" y="402163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0"/>
          <p:cNvSpPr/>
          <p:nvPr/>
        </p:nvSpPr>
        <p:spPr>
          <a:xfrm>
            <a:off x="1401912" y="422715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300" y="549600"/>
            <a:ext cx="7715400" cy="4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300" y="1152475"/>
            <a:ext cx="7715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●"/>
              <a:defRPr sz="1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●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●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6" r:id="rId3"/>
    <p:sldLayoutId id="2147483658" r:id="rId4"/>
    <p:sldLayoutId id="2147483659" r:id="rId5"/>
    <p:sldLayoutId id="2147483672" r:id="rId6"/>
    <p:sldLayoutId id="2147483674" r:id="rId7"/>
    <p:sldLayoutId id="2147483675" r:id="rId8"/>
    <p:sldLayoutId id="214748367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4"/>
          <p:cNvSpPr txBox="1">
            <a:spLocks noGrp="1"/>
          </p:cNvSpPr>
          <p:nvPr>
            <p:ph type="ctrTitle"/>
          </p:nvPr>
        </p:nvSpPr>
        <p:spPr>
          <a:xfrm>
            <a:off x="390384" y="2109838"/>
            <a:ext cx="5821032" cy="192405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400" dirty="0"/>
              <a:t>Challenges in data collection, quality control and availability of data </a:t>
            </a:r>
            <a:r>
              <a:rPr lang="en-US" sz="4400"/>
              <a:t>from COURTS</a:t>
            </a:r>
            <a:endParaRPr sz="4400" dirty="0"/>
          </a:p>
        </p:txBody>
      </p:sp>
      <p:sp>
        <p:nvSpPr>
          <p:cNvPr id="241" name="Google Shape;241;p34"/>
          <p:cNvSpPr/>
          <p:nvPr/>
        </p:nvSpPr>
        <p:spPr>
          <a:xfrm>
            <a:off x="3177536" y="4121512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34"/>
          <p:cNvSpPr/>
          <p:nvPr/>
        </p:nvSpPr>
        <p:spPr>
          <a:xfrm>
            <a:off x="849500" y="1326279"/>
            <a:ext cx="1230024" cy="62984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noFill/>
              <a:latin typeface="Bebas Neue"/>
            </a:endParaRPr>
          </a:p>
        </p:txBody>
      </p:sp>
      <p:sp>
        <p:nvSpPr>
          <p:cNvPr id="244" name="Google Shape;244;p34"/>
          <p:cNvSpPr/>
          <p:nvPr/>
        </p:nvSpPr>
        <p:spPr>
          <a:xfrm>
            <a:off x="3870412" y="86690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" name="Google Shape;259;p34"/>
          <p:cNvGrpSpPr/>
          <p:nvPr/>
        </p:nvGrpSpPr>
        <p:grpSpPr>
          <a:xfrm>
            <a:off x="5585638" y="788561"/>
            <a:ext cx="3434644" cy="3566377"/>
            <a:chOff x="5041963" y="757530"/>
            <a:chExt cx="3701872" cy="3762679"/>
          </a:xfrm>
        </p:grpSpPr>
        <p:sp>
          <p:nvSpPr>
            <p:cNvPr id="260" name="Google Shape;260;p34"/>
            <p:cNvSpPr/>
            <p:nvPr/>
          </p:nvSpPr>
          <p:spPr>
            <a:xfrm rot="7198710">
              <a:off x="6604948" y="1367176"/>
              <a:ext cx="630918" cy="627700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1" name="Google Shape;261;p34"/>
            <p:cNvGrpSpPr/>
            <p:nvPr/>
          </p:nvGrpSpPr>
          <p:grpSpPr>
            <a:xfrm>
              <a:off x="5536526" y="2174241"/>
              <a:ext cx="858975" cy="300968"/>
              <a:chOff x="2271950" y="2722775"/>
              <a:chExt cx="575875" cy="201775"/>
            </a:xfrm>
          </p:grpSpPr>
          <p:sp>
            <p:nvSpPr>
              <p:cNvPr id="262" name="Google Shape;262;p34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4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4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4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4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" name="Google Shape;267;p34"/>
            <p:cNvSpPr/>
            <p:nvPr/>
          </p:nvSpPr>
          <p:spPr>
            <a:xfrm rot="8100000">
              <a:off x="6648045" y="2782815"/>
              <a:ext cx="969401" cy="964456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4"/>
            <p:cNvSpPr/>
            <p:nvPr/>
          </p:nvSpPr>
          <p:spPr>
            <a:xfrm rot="7198710">
              <a:off x="5934873" y="3298064"/>
              <a:ext cx="630918" cy="627700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9" name="Google Shape;269;p34"/>
            <p:cNvGrpSpPr/>
            <p:nvPr/>
          </p:nvGrpSpPr>
          <p:grpSpPr>
            <a:xfrm>
              <a:off x="6056200" y="1535350"/>
              <a:ext cx="2293204" cy="1710167"/>
              <a:chOff x="1062800" y="1986296"/>
              <a:chExt cx="2169540" cy="1617945"/>
            </a:xfrm>
          </p:grpSpPr>
          <p:sp>
            <p:nvSpPr>
              <p:cNvPr id="270" name="Google Shape;270;p34"/>
              <p:cNvSpPr/>
              <p:nvPr/>
            </p:nvSpPr>
            <p:spPr>
              <a:xfrm>
                <a:off x="1062800" y="1986296"/>
                <a:ext cx="2169540" cy="1617945"/>
              </a:xfrm>
              <a:custGeom>
                <a:avLst/>
                <a:gdLst/>
                <a:ahLst/>
                <a:cxnLst/>
                <a:rect l="l" t="t" r="r" b="b"/>
                <a:pathLst>
                  <a:path w="66074" h="49275" extrusionOk="0">
                    <a:moveTo>
                      <a:pt x="65878" y="35219"/>
                    </a:moveTo>
                    <a:lnTo>
                      <a:pt x="65308" y="32298"/>
                    </a:lnTo>
                    <a:lnTo>
                      <a:pt x="60694" y="33188"/>
                    </a:lnTo>
                    <a:lnTo>
                      <a:pt x="54601" y="1710"/>
                    </a:lnTo>
                    <a:cubicBezTo>
                      <a:pt x="54387" y="677"/>
                      <a:pt x="53390" y="0"/>
                      <a:pt x="52374" y="196"/>
                    </a:cubicBezTo>
                    <a:lnTo>
                      <a:pt x="1693" y="10012"/>
                    </a:lnTo>
                    <a:cubicBezTo>
                      <a:pt x="677" y="10208"/>
                      <a:pt x="0" y="11205"/>
                      <a:pt x="196" y="12239"/>
                    </a:cubicBezTo>
                    <a:lnTo>
                      <a:pt x="6307" y="43752"/>
                    </a:lnTo>
                    <a:lnTo>
                      <a:pt x="1693" y="44643"/>
                    </a:lnTo>
                    <a:lnTo>
                      <a:pt x="2263" y="47547"/>
                    </a:lnTo>
                    <a:cubicBezTo>
                      <a:pt x="2459" y="48598"/>
                      <a:pt x="3474" y="49275"/>
                      <a:pt x="4525" y="49079"/>
                    </a:cubicBezTo>
                    <a:lnTo>
                      <a:pt x="64346" y="37481"/>
                    </a:lnTo>
                    <a:cubicBezTo>
                      <a:pt x="65397" y="37286"/>
                      <a:pt x="66074" y="36270"/>
                      <a:pt x="65878" y="3521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012" scaled="0"/>
              </a:gra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4"/>
              <p:cNvSpPr/>
              <p:nvPr/>
            </p:nvSpPr>
            <p:spPr>
              <a:xfrm>
                <a:off x="1062800" y="1986854"/>
                <a:ext cx="1993479" cy="1436072"/>
              </a:xfrm>
              <a:custGeom>
                <a:avLst/>
                <a:gdLst/>
                <a:ahLst/>
                <a:cxnLst/>
                <a:rect l="l" t="t" r="r" b="b"/>
                <a:pathLst>
                  <a:path w="60712" h="43736" fill="none" extrusionOk="0">
                    <a:moveTo>
                      <a:pt x="60712" y="33189"/>
                    </a:moveTo>
                    <a:lnTo>
                      <a:pt x="6307" y="43735"/>
                    </a:lnTo>
                    <a:lnTo>
                      <a:pt x="196" y="12239"/>
                    </a:lnTo>
                    <a:cubicBezTo>
                      <a:pt x="0" y="11206"/>
                      <a:pt x="677" y="10209"/>
                      <a:pt x="1710" y="10013"/>
                    </a:cubicBezTo>
                    <a:lnTo>
                      <a:pt x="52357" y="197"/>
                    </a:lnTo>
                    <a:cubicBezTo>
                      <a:pt x="53390" y="1"/>
                      <a:pt x="54387" y="678"/>
                      <a:pt x="54583" y="171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4"/>
              <p:cNvSpPr/>
              <p:nvPr/>
            </p:nvSpPr>
            <p:spPr>
              <a:xfrm>
                <a:off x="1163997" y="2090415"/>
                <a:ext cx="1791675" cy="1259977"/>
              </a:xfrm>
              <a:custGeom>
                <a:avLst/>
                <a:gdLst/>
                <a:ahLst/>
                <a:cxnLst/>
                <a:rect l="l" t="t" r="r" b="b"/>
                <a:pathLst>
                  <a:path w="54566" h="38373" fill="none" extrusionOk="0">
                    <a:moveTo>
                      <a:pt x="0" y="9495"/>
                    </a:moveTo>
                    <a:lnTo>
                      <a:pt x="48972" y="0"/>
                    </a:lnTo>
                    <a:lnTo>
                      <a:pt x="54565" y="28895"/>
                    </a:lnTo>
                    <a:lnTo>
                      <a:pt x="5612" y="38372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4"/>
              <p:cNvSpPr/>
              <p:nvPr/>
            </p:nvSpPr>
            <p:spPr>
              <a:xfrm>
                <a:off x="1118356" y="3046759"/>
                <a:ext cx="2113983" cy="557473"/>
              </a:xfrm>
              <a:custGeom>
                <a:avLst/>
                <a:gdLst/>
                <a:ahLst/>
                <a:cxnLst/>
                <a:rect l="l" t="t" r="r" b="b"/>
                <a:pathLst>
                  <a:path w="64382" h="16978" fill="none" extrusionOk="0">
                    <a:moveTo>
                      <a:pt x="1" y="12346"/>
                    </a:moveTo>
                    <a:lnTo>
                      <a:pt x="63616" y="1"/>
                    </a:lnTo>
                    <a:lnTo>
                      <a:pt x="64186" y="2922"/>
                    </a:lnTo>
                    <a:cubicBezTo>
                      <a:pt x="64382" y="3973"/>
                      <a:pt x="63705" y="4989"/>
                      <a:pt x="62654" y="5184"/>
                    </a:cubicBezTo>
                    <a:lnTo>
                      <a:pt x="2833" y="16782"/>
                    </a:lnTo>
                    <a:cubicBezTo>
                      <a:pt x="1782" y="16978"/>
                      <a:pt x="767" y="16301"/>
                      <a:pt x="571" y="1525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4"/>
              <p:cNvSpPr/>
              <p:nvPr/>
            </p:nvSpPr>
            <p:spPr>
              <a:xfrm>
                <a:off x="1884028" y="3195336"/>
                <a:ext cx="567422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17281" h="4561" fill="none" extrusionOk="0">
                    <a:moveTo>
                      <a:pt x="1" y="3314"/>
                    </a:moveTo>
                    <a:lnTo>
                      <a:pt x="17067" y="0"/>
                    </a:lnTo>
                    <a:lnTo>
                      <a:pt x="17227" y="784"/>
                    </a:lnTo>
                    <a:cubicBezTo>
                      <a:pt x="17281" y="1069"/>
                      <a:pt x="17085" y="1336"/>
                      <a:pt x="16817" y="1390"/>
                    </a:cubicBezTo>
                    <a:lnTo>
                      <a:pt x="767" y="4507"/>
                    </a:lnTo>
                    <a:cubicBezTo>
                      <a:pt x="482" y="4561"/>
                      <a:pt x="214" y="4383"/>
                      <a:pt x="161" y="4098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4"/>
              <p:cNvSpPr/>
              <p:nvPr/>
            </p:nvSpPr>
            <p:spPr>
              <a:xfrm>
                <a:off x="1365799" y="2636719"/>
                <a:ext cx="115842" cy="432897"/>
              </a:xfrm>
              <a:custGeom>
                <a:avLst/>
                <a:gdLst/>
                <a:ahLst/>
                <a:cxnLst/>
                <a:rect l="l" t="t" r="r" b="b"/>
                <a:pathLst>
                  <a:path w="3528" h="13184" fill="none" extrusionOk="0">
                    <a:moveTo>
                      <a:pt x="2530" y="13183"/>
                    </a:moveTo>
                    <a:lnTo>
                      <a:pt x="0" y="197"/>
                    </a:lnTo>
                    <a:lnTo>
                      <a:pt x="998" y="1"/>
                    </a:lnTo>
                    <a:lnTo>
                      <a:pt x="3527" y="1298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4"/>
              <p:cNvSpPr/>
              <p:nvPr/>
            </p:nvSpPr>
            <p:spPr>
              <a:xfrm>
                <a:off x="1549443" y="2765989"/>
                <a:ext cx="84846" cy="267934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8160" fill="none" extrusionOk="0">
                    <a:moveTo>
                      <a:pt x="998" y="1"/>
                    </a:moveTo>
                    <a:lnTo>
                      <a:pt x="2584" y="7964"/>
                    </a:lnTo>
                    <a:lnTo>
                      <a:pt x="1586" y="8160"/>
                    </a:lnTo>
                    <a:lnTo>
                      <a:pt x="1" y="19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4"/>
              <p:cNvSpPr/>
              <p:nvPr/>
            </p:nvSpPr>
            <p:spPr>
              <a:xfrm>
                <a:off x="1641873" y="2453633"/>
                <a:ext cx="139844" cy="551037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16782" fill="none" extrusionOk="0">
                    <a:moveTo>
                      <a:pt x="3261" y="16782"/>
                    </a:moveTo>
                    <a:lnTo>
                      <a:pt x="0" y="197"/>
                    </a:lnTo>
                    <a:lnTo>
                      <a:pt x="998" y="1"/>
                    </a:lnTo>
                    <a:lnTo>
                      <a:pt x="4258" y="16586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4"/>
              <p:cNvSpPr/>
              <p:nvPr/>
            </p:nvSpPr>
            <p:spPr>
              <a:xfrm>
                <a:off x="1831985" y="2644337"/>
                <a:ext cx="97126" cy="331108"/>
              </a:xfrm>
              <a:custGeom>
                <a:avLst/>
                <a:gdLst/>
                <a:ahLst/>
                <a:cxnLst/>
                <a:rect l="l" t="t" r="r" b="b"/>
                <a:pathLst>
                  <a:path w="2958" h="10084" fill="none" extrusionOk="0">
                    <a:moveTo>
                      <a:pt x="1960" y="10083"/>
                    </a:moveTo>
                    <a:lnTo>
                      <a:pt x="0" y="196"/>
                    </a:lnTo>
                    <a:lnTo>
                      <a:pt x="998" y="0"/>
                    </a:lnTo>
                    <a:lnTo>
                      <a:pt x="2957" y="988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4"/>
              <p:cNvSpPr/>
              <p:nvPr/>
            </p:nvSpPr>
            <p:spPr>
              <a:xfrm>
                <a:off x="1959483" y="2513293"/>
                <a:ext cx="117024" cy="433488"/>
              </a:xfrm>
              <a:custGeom>
                <a:avLst/>
                <a:gdLst/>
                <a:ahLst/>
                <a:cxnLst/>
                <a:rect l="l" t="t" r="r" b="b"/>
                <a:pathLst>
                  <a:path w="3564" h="13202" fill="none" extrusionOk="0">
                    <a:moveTo>
                      <a:pt x="2566" y="13201"/>
                    </a:moveTo>
                    <a:lnTo>
                      <a:pt x="1" y="197"/>
                    </a:lnTo>
                    <a:lnTo>
                      <a:pt x="998" y="1"/>
                    </a:lnTo>
                    <a:lnTo>
                      <a:pt x="3564" y="1300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4"/>
              <p:cNvSpPr/>
              <p:nvPr/>
            </p:nvSpPr>
            <p:spPr>
              <a:xfrm>
                <a:off x="2106877" y="2484629"/>
                <a:ext cx="117024" cy="432897"/>
              </a:xfrm>
              <a:custGeom>
                <a:avLst/>
                <a:gdLst/>
                <a:ahLst/>
                <a:cxnLst/>
                <a:rect l="l" t="t" r="r" b="b"/>
                <a:pathLst>
                  <a:path w="3564" h="13184" fill="none" extrusionOk="0">
                    <a:moveTo>
                      <a:pt x="2566" y="13184"/>
                    </a:moveTo>
                    <a:lnTo>
                      <a:pt x="1" y="197"/>
                    </a:lnTo>
                    <a:lnTo>
                      <a:pt x="998" y="1"/>
                    </a:lnTo>
                    <a:lnTo>
                      <a:pt x="3564" y="1298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4"/>
              <p:cNvSpPr/>
              <p:nvPr/>
            </p:nvSpPr>
            <p:spPr>
              <a:xfrm>
                <a:off x="2254305" y="2455406"/>
                <a:ext cx="116991" cy="433455"/>
              </a:xfrm>
              <a:custGeom>
                <a:avLst/>
                <a:gdLst/>
                <a:ahLst/>
                <a:cxnLst/>
                <a:rect l="l" t="t" r="r" b="b"/>
                <a:pathLst>
                  <a:path w="3563" h="13201" fill="none" extrusionOk="0">
                    <a:moveTo>
                      <a:pt x="2565" y="13201"/>
                    </a:moveTo>
                    <a:lnTo>
                      <a:pt x="0" y="196"/>
                    </a:lnTo>
                    <a:lnTo>
                      <a:pt x="998" y="0"/>
                    </a:lnTo>
                    <a:lnTo>
                      <a:pt x="3563" y="1300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4"/>
              <p:cNvSpPr/>
              <p:nvPr/>
            </p:nvSpPr>
            <p:spPr>
              <a:xfrm>
                <a:off x="2478303" y="2670637"/>
                <a:ext cx="67903" cy="183712"/>
              </a:xfrm>
              <a:custGeom>
                <a:avLst/>
                <a:gdLst/>
                <a:ahLst/>
                <a:cxnLst/>
                <a:rect l="l" t="t" r="r" b="b"/>
                <a:pathLst>
                  <a:path w="2068" h="5595" fill="none" extrusionOk="0">
                    <a:moveTo>
                      <a:pt x="1070" y="5595"/>
                    </a:moveTo>
                    <a:lnTo>
                      <a:pt x="1" y="197"/>
                    </a:lnTo>
                    <a:lnTo>
                      <a:pt x="999" y="1"/>
                    </a:lnTo>
                    <a:lnTo>
                      <a:pt x="2067" y="5399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4"/>
              <p:cNvSpPr/>
              <p:nvPr/>
            </p:nvSpPr>
            <p:spPr>
              <a:xfrm>
                <a:off x="1399126" y="2873030"/>
                <a:ext cx="1336023" cy="256244"/>
              </a:xfrm>
              <a:custGeom>
                <a:avLst/>
                <a:gdLst/>
                <a:ahLst/>
                <a:cxnLst/>
                <a:rect l="l" t="t" r="r" b="b"/>
                <a:pathLst>
                  <a:path w="40689" h="7804" fill="none" extrusionOk="0">
                    <a:moveTo>
                      <a:pt x="40688" y="1"/>
                    </a:moveTo>
                    <a:lnTo>
                      <a:pt x="1" y="7803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4" name="Google Shape;284;p34"/>
            <p:cNvGrpSpPr/>
            <p:nvPr/>
          </p:nvGrpSpPr>
          <p:grpSpPr>
            <a:xfrm>
              <a:off x="7524694" y="2964516"/>
              <a:ext cx="953591" cy="334099"/>
              <a:chOff x="2271950" y="2722775"/>
              <a:chExt cx="575875" cy="201775"/>
            </a:xfrm>
          </p:grpSpPr>
          <p:sp>
            <p:nvSpPr>
              <p:cNvPr id="285" name="Google Shape;285;p34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4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4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4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4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" name="Google Shape;290;p34"/>
            <p:cNvGrpSpPr/>
            <p:nvPr/>
          </p:nvGrpSpPr>
          <p:grpSpPr>
            <a:xfrm>
              <a:off x="7653574" y="1141618"/>
              <a:ext cx="695830" cy="643529"/>
              <a:chOff x="3407216" y="1944760"/>
              <a:chExt cx="535831" cy="495479"/>
            </a:xfrm>
          </p:grpSpPr>
          <p:sp>
            <p:nvSpPr>
              <p:cNvPr id="291" name="Google Shape;291;p34"/>
              <p:cNvSpPr/>
              <p:nvPr/>
            </p:nvSpPr>
            <p:spPr>
              <a:xfrm>
                <a:off x="3747055" y="2059977"/>
                <a:ext cx="195992" cy="130486"/>
              </a:xfrm>
              <a:custGeom>
                <a:avLst/>
                <a:gdLst/>
                <a:ahLst/>
                <a:cxnLst/>
                <a:rect l="l" t="t" r="r" b="b"/>
                <a:pathLst>
                  <a:path w="5969" h="3974" extrusionOk="0">
                    <a:moveTo>
                      <a:pt x="1" y="3973"/>
                    </a:moveTo>
                    <a:lnTo>
                      <a:pt x="5968" y="3973"/>
                    </a:lnTo>
                    <a:cubicBezTo>
                      <a:pt x="5951" y="2495"/>
                      <a:pt x="5380" y="1087"/>
                      <a:pt x="43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dk2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4"/>
              <p:cNvSpPr/>
              <p:nvPr/>
            </p:nvSpPr>
            <p:spPr>
              <a:xfrm>
                <a:off x="3715468" y="1944760"/>
                <a:ext cx="143916" cy="193628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5897" extrusionOk="0">
                    <a:moveTo>
                      <a:pt x="1" y="0"/>
                    </a:moveTo>
                    <a:lnTo>
                      <a:pt x="1" y="5897"/>
                    </a:lnTo>
                    <a:lnTo>
                      <a:pt x="4383" y="1924"/>
                    </a:lnTo>
                    <a:cubicBezTo>
                      <a:pt x="3261" y="695"/>
                      <a:pt x="1675" y="0"/>
                      <a:pt x="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lt2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4"/>
              <p:cNvSpPr/>
              <p:nvPr/>
            </p:nvSpPr>
            <p:spPr>
              <a:xfrm>
                <a:off x="3407216" y="2031904"/>
                <a:ext cx="459197" cy="408336"/>
              </a:xfrm>
              <a:custGeom>
                <a:avLst/>
                <a:gdLst/>
                <a:ahLst/>
                <a:cxnLst/>
                <a:rect l="l" t="t" r="r" b="b"/>
                <a:pathLst>
                  <a:path w="13985" h="12436" extrusionOk="0">
                    <a:moveTo>
                      <a:pt x="13985" y="5986"/>
                    </a:moveTo>
                    <a:lnTo>
                      <a:pt x="13985" y="5897"/>
                    </a:lnTo>
                    <a:lnTo>
                      <a:pt x="7999" y="5897"/>
                    </a:lnTo>
                    <a:lnTo>
                      <a:pt x="7999" y="1"/>
                    </a:lnTo>
                    <a:cubicBezTo>
                      <a:pt x="2673" y="1"/>
                      <a:pt x="0" y="6449"/>
                      <a:pt x="3777" y="10208"/>
                    </a:cubicBezTo>
                    <a:cubicBezTo>
                      <a:pt x="5487" y="11918"/>
                      <a:pt x="8053" y="12435"/>
                      <a:pt x="10297" y="11509"/>
                    </a:cubicBezTo>
                    <a:cubicBezTo>
                      <a:pt x="12524" y="10582"/>
                      <a:pt x="13985" y="8409"/>
                      <a:pt x="13985" y="598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4" name="Google Shape;294;p34"/>
            <p:cNvSpPr/>
            <p:nvPr/>
          </p:nvSpPr>
          <p:spPr>
            <a:xfrm>
              <a:off x="8170289" y="4203881"/>
              <a:ext cx="140247" cy="141086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4"/>
            <p:cNvSpPr/>
            <p:nvPr/>
          </p:nvSpPr>
          <p:spPr>
            <a:xfrm>
              <a:off x="8030063" y="757530"/>
              <a:ext cx="140247" cy="140224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4"/>
            <p:cNvSpPr/>
            <p:nvPr/>
          </p:nvSpPr>
          <p:spPr>
            <a:xfrm>
              <a:off x="5256650" y="3893001"/>
              <a:ext cx="262479" cy="262448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4"/>
            <p:cNvSpPr/>
            <p:nvPr/>
          </p:nvSpPr>
          <p:spPr>
            <a:xfrm>
              <a:off x="7082963" y="910513"/>
              <a:ext cx="213431" cy="214685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4"/>
            <p:cNvSpPr/>
            <p:nvPr/>
          </p:nvSpPr>
          <p:spPr>
            <a:xfrm>
              <a:off x="5653275" y="883381"/>
              <a:ext cx="107827" cy="107819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4"/>
            <p:cNvSpPr/>
            <p:nvPr/>
          </p:nvSpPr>
          <p:spPr>
            <a:xfrm>
              <a:off x="5041963" y="2824293"/>
              <a:ext cx="140247" cy="140224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4"/>
            <p:cNvSpPr/>
            <p:nvPr/>
          </p:nvSpPr>
          <p:spPr>
            <a:xfrm>
              <a:off x="5692426" y="4028640"/>
              <a:ext cx="416654" cy="491569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4"/>
            <p:cNvSpPr/>
            <p:nvPr/>
          </p:nvSpPr>
          <p:spPr>
            <a:xfrm rot="-1685758">
              <a:off x="6377366" y="1295459"/>
              <a:ext cx="59549" cy="60168"/>
            </a:xfrm>
            <a:custGeom>
              <a:avLst/>
              <a:gdLst/>
              <a:ahLst/>
              <a:cxnLst/>
              <a:rect l="l" t="t" r="r" b="b"/>
              <a:pathLst>
                <a:path w="1729" h="1747" fill="none" extrusionOk="0">
                  <a:moveTo>
                    <a:pt x="1729" y="749"/>
                  </a:moveTo>
                  <a:cubicBezTo>
                    <a:pt x="1729" y="1408"/>
                    <a:pt x="927" y="1746"/>
                    <a:pt x="464" y="1265"/>
                  </a:cubicBezTo>
                  <a:cubicBezTo>
                    <a:pt x="1" y="802"/>
                    <a:pt x="322" y="1"/>
                    <a:pt x="998" y="1"/>
                  </a:cubicBezTo>
                  <a:cubicBezTo>
                    <a:pt x="1408" y="1"/>
                    <a:pt x="1729" y="339"/>
                    <a:pt x="1729" y="74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4"/>
            <p:cNvSpPr/>
            <p:nvPr/>
          </p:nvSpPr>
          <p:spPr>
            <a:xfrm rot="-1685758">
              <a:off x="7465216" y="4052484"/>
              <a:ext cx="59549" cy="60168"/>
            </a:xfrm>
            <a:custGeom>
              <a:avLst/>
              <a:gdLst/>
              <a:ahLst/>
              <a:cxnLst/>
              <a:rect l="l" t="t" r="r" b="b"/>
              <a:pathLst>
                <a:path w="1729" h="1747" fill="none" extrusionOk="0">
                  <a:moveTo>
                    <a:pt x="1729" y="749"/>
                  </a:moveTo>
                  <a:cubicBezTo>
                    <a:pt x="1729" y="1408"/>
                    <a:pt x="927" y="1746"/>
                    <a:pt x="464" y="1265"/>
                  </a:cubicBezTo>
                  <a:cubicBezTo>
                    <a:pt x="1" y="802"/>
                    <a:pt x="322" y="1"/>
                    <a:pt x="998" y="1"/>
                  </a:cubicBezTo>
                  <a:cubicBezTo>
                    <a:pt x="1408" y="1"/>
                    <a:pt x="1729" y="339"/>
                    <a:pt x="1729" y="74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4"/>
            <p:cNvSpPr/>
            <p:nvPr/>
          </p:nvSpPr>
          <p:spPr>
            <a:xfrm>
              <a:off x="6575627" y="3816888"/>
              <a:ext cx="335779" cy="396117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4"/>
            <p:cNvSpPr/>
            <p:nvPr/>
          </p:nvSpPr>
          <p:spPr>
            <a:xfrm>
              <a:off x="5138089" y="1527749"/>
              <a:ext cx="107827" cy="108460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5" name="Google Shape;305;p34"/>
            <p:cNvGrpSpPr/>
            <p:nvPr/>
          </p:nvGrpSpPr>
          <p:grpSpPr>
            <a:xfrm>
              <a:off x="6882732" y="2040297"/>
              <a:ext cx="1861102" cy="1904111"/>
              <a:chOff x="6882732" y="2040297"/>
              <a:chExt cx="1861102" cy="1904111"/>
            </a:xfrm>
          </p:grpSpPr>
          <p:grpSp>
            <p:nvGrpSpPr>
              <p:cNvPr id="306" name="Google Shape;306;p34"/>
              <p:cNvGrpSpPr/>
              <p:nvPr/>
            </p:nvGrpSpPr>
            <p:grpSpPr>
              <a:xfrm rot="1800000">
                <a:off x="7153488" y="2273972"/>
                <a:ext cx="1319590" cy="1436760"/>
                <a:chOff x="2956444" y="-416775"/>
                <a:chExt cx="1627918" cy="1772276"/>
              </a:xfrm>
            </p:grpSpPr>
            <p:sp>
              <p:nvSpPr>
                <p:cNvPr id="307" name="Google Shape;307;p34"/>
                <p:cNvSpPr/>
                <p:nvPr/>
              </p:nvSpPr>
              <p:spPr>
                <a:xfrm rot="-1685758">
                  <a:off x="3256913" y="-103587"/>
                  <a:ext cx="989043" cy="9890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717" h="28717" extrusionOk="0">
                      <a:moveTo>
                        <a:pt x="27541" y="12221"/>
                      </a:moveTo>
                      <a:cubicBezTo>
                        <a:pt x="28717" y="19507"/>
                        <a:pt x="23765" y="26365"/>
                        <a:pt x="16479" y="27541"/>
                      </a:cubicBezTo>
                      <a:cubicBezTo>
                        <a:pt x="9210" y="28717"/>
                        <a:pt x="2352" y="23765"/>
                        <a:pt x="1176" y="16478"/>
                      </a:cubicBezTo>
                      <a:cubicBezTo>
                        <a:pt x="0" y="9192"/>
                        <a:pt x="4953" y="2334"/>
                        <a:pt x="12239" y="1158"/>
                      </a:cubicBezTo>
                      <a:cubicBezTo>
                        <a:pt x="19525" y="0"/>
                        <a:pt x="26383" y="4953"/>
                        <a:pt x="27541" y="1222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8100019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34"/>
                <p:cNvSpPr/>
                <p:nvPr/>
              </p:nvSpPr>
              <p:spPr>
                <a:xfrm rot="-1685758">
                  <a:off x="4089280" y="737191"/>
                  <a:ext cx="118443" cy="20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9" h="5951" extrusionOk="0">
                      <a:moveTo>
                        <a:pt x="1" y="499"/>
                      </a:moveTo>
                      <a:lnTo>
                        <a:pt x="2227" y="0"/>
                      </a:lnTo>
                      <a:lnTo>
                        <a:pt x="3439" y="5451"/>
                      </a:lnTo>
                      <a:lnTo>
                        <a:pt x="1230" y="595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1"/>
                    </a:gs>
                    <a:gs pos="100000">
                      <a:schemeClr val="lt2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9" name="Google Shape;309;p34"/>
                <p:cNvSpPr/>
                <p:nvPr/>
              </p:nvSpPr>
              <p:spPr>
                <a:xfrm rot="-1685758">
                  <a:off x="4188388" y="804968"/>
                  <a:ext cx="292714" cy="5117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99" h="14859" extrusionOk="0">
                      <a:moveTo>
                        <a:pt x="1" y="1266"/>
                      </a:moveTo>
                      <a:lnTo>
                        <a:pt x="5648" y="1"/>
                      </a:lnTo>
                      <a:lnTo>
                        <a:pt x="8213" y="11456"/>
                      </a:lnTo>
                      <a:cubicBezTo>
                        <a:pt x="8498" y="12774"/>
                        <a:pt x="7679" y="14057"/>
                        <a:pt x="6378" y="14359"/>
                      </a:cubicBezTo>
                      <a:lnTo>
                        <a:pt x="5452" y="14555"/>
                      </a:lnTo>
                      <a:cubicBezTo>
                        <a:pt x="4151" y="14858"/>
                        <a:pt x="2851" y="14021"/>
                        <a:pt x="2566" y="12720"/>
                      </a:cubicBezTo>
                      <a:lnTo>
                        <a:pt x="1" y="1266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chemeClr val="dk2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34"/>
                <p:cNvSpPr/>
                <p:nvPr/>
              </p:nvSpPr>
              <p:spPr>
                <a:xfrm rot="-1685758">
                  <a:off x="3167104" y="-212431"/>
                  <a:ext cx="1164555" cy="1186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813" h="34436" extrusionOk="0">
                      <a:moveTo>
                        <a:pt x="13344" y="1924"/>
                      </a:moveTo>
                      <a:cubicBezTo>
                        <a:pt x="7038" y="3349"/>
                        <a:pt x="2210" y="8408"/>
                        <a:pt x="1105" y="14768"/>
                      </a:cubicBezTo>
                      <a:cubicBezTo>
                        <a:pt x="1" y="21128"/>
                        <a:pt x="2833" y="27523"/>
                        <a:pt x="8285" y="30979"/>
                      </a:cubicBezTo>
                      <a:cubicBezTo>
                        <a:pt x="13754" y="34435"/>
                        <a:pt x="20737" y="34275"/>
                        <a:pt x="26028" y="30552"/>
                      </a:cubicBezTo>
                      <a:cubicBezTo>
                        <a:pt x="31301" y="26828"/>
                        <a:pt x="33813" y="20308"/>
                        <a:pt x="32405" y="14002"/>
                      </a:cubicBezTo>
                      <a:cubicBezTo>
                        <a:pt x="30481" y="5416"/>
                        <a:pt x="21948" y="0"/>
                        <a:pt x="13344" y="1924"/>
                      </a:cubicBezTo>
                      <a:close/>
                      <a:moveTo>
                        <a:pt x="19757" y="30534"/>
                      </a:moveTo>
                      <a:cubicBezTo>
                        <a:pt x="14484" y="31710"/>
                        <a:pt x="9015" y="29607"/>
                        <a:pt x="5897" y="25190"/>
                      </a:cubicBezTo>
                      <a:cubicBezTo>
                        <a:pt x="2798" y="20772"/>
                        <a:pt x="2655" y="14911"/>
                        <a:pt x="5541" y="10350"/>
                      </a:cubicBezTo>
                      <a:cubicBezTo>
                        <a:pt x="8445" y="5790"/>
                        <a:pt x="13789" y="3403"/>
                        <a:pt x="19116" y="4329"/>
                      </a:cubicBezTo>
                      <a:cubicBezTo>
                        <a:pt x="24442" y="5255"/>
                        <a:pt x="28682" y="9299"/>
                        <a:pt x="29876" y="14572"/>
                      </a:cubicBezTo>
                      <a:cubicBezTo>
                        <a:pt x="31479" y="21769"/>
                        <a:pt x="26954" y="28913"/>
                        <a:pt x="19757" y="3053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chemeClr val="dk2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34"/>
                <p:cNvSpPr/>
                <p:nvPr/>
              </p:nvSpPr>
              <p:spPr>
                <a:xfrm rot="-1685758">
                  <a:off x="3633731" y="686682"/>
                  <a:ext cx="59549" cy="601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46" fill="none" extrusionOk="0">
                      <a:moveTo>
                        <a:pt x="1729" y="748"/>
                      </a:moveTo>
                      <a:cubicBezTo>
                        <a:pt x="1729" y="1408"/>
                        <a:pt x="945" y="1746"/>
                        <a:pt x="464" y="1283"/>
                      </a:cubicBezTo>
                      <a:cubicBezTo>
                        <a:pt x="1" y="820"/>
                        <a:pt x="321" y="18"/>
                        <a:pt x="980" y="18"/>
                      </a:cubicBezTo>
                      <a:cubicBezTo>
                        <a:pt x="1390" y="0"/>
                        <a:pt x="1729" y="339"/>
                        <a:pt x="1729" y="748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34"/>
                <p:cNvSpPr/>
                <p:nvPr/>
              </p:nvSpPr>
              <p:spPr>
                <a:xfrm rot="-1685758">
                  <a:off x="3920185" y="240959"/>
                  <a:ext cx="59549" cy="601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47" fill="none" extrusionOk="0">
                      <a:moveTo>
                        <a:pt x="1729" y="749"/>
                      </a:moveTo>
                      <a:cubicBezTo>
                        <a:pt x="1729" y="1408"/>
                        <a:pt x="927" y="1746"/>
                        <a:pt x="464" y="1283"/>
                      </a:cubicBezTo>
                      <a:cubicBezTo>
                        <a:pt x="1" y="802"/>
                        <a:pt x="321" y="0"/>
                        <a:pt x="998" y="0"/>
                      </a:cubicBezTo>
                      <a:cubicBezTo>
                        <a:pt x="1408" y="0"/>
                        <a:pt x="1729" y="339"/>
                        <a:pt x="1729" y="74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34"/>
                <p:cNvSpPr/>
                <p:nvPr/>
              </p:nvSpPr>
              <p:spPr>
                <a:xfrm rot="-1685758">
                  <a:off x="3804917" y="483952"/>
                  <a:ext cx="59549" cy="59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29" fill="none" extrusionOk="0">
                      <a:moveTo>
                        <a:pt x="1729" y="749"/>
                      </a:moveTo>
                      <a:cubicBezTo>
                        <a:pt x="1729" y="1408"/>
                        <a:pt x="927" y="1729"/>
                        <a:pt x="464" y="1266"/>
                      </a:cubicBezTo>
                      <a:cubicBezTo>
                        <a:pt x="1" y="803"/>
                        <a:pt x="322" y="1"/>
                        <a:pt x="999" y="1"/>
                      </a:cubicBezTo>
                      <a:cubicBezTo>
                        <a:pt x="1390" y="1"/>
                        <a:pt x="1729" y="339"/>
                        <a:pt x="1729" y="74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4" name="Google Shape;314;p34"/>
                <p:cNvSpPr/>
                <p:nvPr/>
              </p:nvSpPr>
              <p:spPr>
                <a:xfrm rot="-1685758">
                  <a:off x="3656982" y="206840"/>
                  <a:ext cx="59549" cy="59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29" fill="none" extrusionOk="0">
                      <a:moveTo>
                        <a:pt x="1729" y="731"/>
                      </a:moveTo>
                      <a:cubicBezTo>
                        <a:pt x="1729" y="1390"/>
                        <a:pt x="927" y="1729"/>
                        <a:pt x="464" y="1266"/>
                      </a:cubicBezTo>
                      <a:cubicBezTo>
                        <a:pt x="1" y="785"/>
                        <a:pt x="322" y="1"/>
                        <a:pt x="999" y="1"/>
                      </a:cubicBezTo>
                      <a:cubicBezTo>
                        <a:pt x="1390" y="1"/>
                        <a:pt x="1729" y="322"/>
                        <a:pt x="1729" y="731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5" name="Google Shape;315;p34"/>
                <p:cNvSpPr/>
                <p:nvPr/>
              </p:nvSpPr>
              <p:spPr>
                <a:xfrm rot="-1685758">
                  <a:off x="3625057" y="514757"/>
                  <a:ext cx="17221" cy="1736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5042" fill="none" extrusionOk="0">
                      <a:moveTo>
                        <a:pt x="1" y="5042"/>
                      </a:moveTo>
                      <a:lnTo>
                        <a:pt x="500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6" name="Google Shape;316;p34"/>
                <p:cNvSpPr/>
                <p:nvPr/>
              </p:nvSpPr>
              <p:spPr>
                <a:xfrm rot="-1685758">
                  <a:off x="3641679" y="449510"/>
                  <a:ext cx="154675" cy="975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91" h="2833" fill="none" extrusionOk="0">
                      <a:moveTo>
                        <a:pt x="1" y="0"/>
                      </a:moveTo>
                      <a:lnTo>
                        <a:pt x="4490" y="2833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7" name="Google Shape;317;p34"/>
                <p:cNvSpPr/>
                <p:nvPr/>
              </p:nvSpPr>
              <p:spPr>
                <a:xfrm rot="-1685758">
                  <a:off x="3762760" y="237601"/>
                  <a:ext cx="34" cy="2632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7643" fill="none" extrusionOk="0">
                      <a:moveTo>
                        <a:pt x="1" y="7643"/>
                      </a:moveTo>
                      <a:lnTo>
                        <a:pt x="1" y="1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8" name="Google Shape;318;p34"/>
                <p:cNvSpPr/>
                <p:nvPr/>
              </p:nvSpPr>
              <p:spPr>
                <a:xfrm rot="-1685758">
                  <a:off x="3732400" y="186253"/>
                  <a:ext cx="173652" cy="122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2" h="3564" fill="none" extrusionOk="0">
                      <a:moveTo>
                        <a:pt x="0" y="1"/>
                      </a:moveTo>
                      <a:lnTo>
                        <a:pt x="5042" y="3564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9" name="Google Shape;319;p34"/>
                <p:cNvSpPr/>
                <p:nvPr/>
              </p:nvSpPr>
              <p:spPr>
                <a:xfrm rot="-1685758">
                  <a:off x="3885238" y="25901"/>
                  <a:ext cx="654" cy="230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" h="6700" fill="none" extrusionOk="0">
                      <a:moveTo>
                        <a:pt x="0" y="6699"/>
                      </a:moveTo>
                      <a:lnTo>
                        <a:pt x="18" y="1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0" name="Google Shape;320;p34"/>
                <p:cNvSpPr/>
                <p:nvPr/>
              </p:nvSpPr>
              <p:spPr>
                <a:xfrm rot="-1685758">
                  <a:off x="3819341" y="33672"/>
                  <a:ext cx="34992" cy="30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4" fill="none" extrusionOk="0">
                      <a:moveTo>
                        <a:pt x="1016" y="838"/>
                      </a:moveTo>
                      <a:lnTo>
                        <a:pt x="481" y="0"/>
                      </a:lnTo>
                      <a:lnTo>
                        <a:pt x="0" y="873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21" name="Google Shape;321;p34"/>
              <p:cNvSpPr/>
              <p:nvPr/>
            </p:nvSpPr>
            <p:spPr>
              <a:xfrm rot="113924">
                <a:off x="7656437" y="2922773"/>
                <a:ext cx="48270" cy="48274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1729" fill="none" extrusionOk="0">
                    <a:moveTo>
                      <a:pt x="1729" y="731"/>
                    </a:moveTo>
                    <a:cubicBezTo>
                      <a:pt x="1729" y="1390"/>
                      <a:pt x="927" y="1729"/>
                      <a:pt x="464" y="1266"/>
                    </a:cubicBezTo>
                    <a:cubicBezTo>
                      <a:pt x="1" y="785"/>
                      <a:pt x="322" y="1"/>
                      <a:pt x="999" y="1"/>
                    </a:cubicBezTo>
                    <a:cubicBezTo>
                      <a:pt x="1390" y="1"/>
                      <a:pt x="1729" y="322"/>
                      <a:pt x="1729" y="73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46"/>
          <p:cNvSpPr txBox="1">
            <a:spLocks noGrp="1"/>
          </p:cNvSpPr>
          <p:nvPr>
            <p:ph type="title"/>
          </p:nvPr>
        </p:nvSpPr>
        <p:spPr>
          <a:xfrm>
            <a:off x="760252" y="624540"/>
            <a:ext cx="7099041" cy="12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dirty="0"/>
              <a:t>Organization of the process of collecting case flow data for CEPEJ</a:t>
            </a:r>
            <a:endParaRPr dirty="0"/>
          </a:p>
        </p:txBody>
      </p:sp>
      <p:sp>
        <p:nvSpPr>
          <p:cNvPr id="1063" name="Google Shape;1063;p46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4" name="Google Shape;1064;p46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441E9D-7EFB-4F4F-A816-956B9ECAD0E3}"/>
              </a:ext>
            </a:extLst>
          </p:cNvPr>
          <p:cNvSpPr/>
          <p:nvPr/>
        </p:nvSpPr>
        <p:spPr>
          <a:xfrm>
            <a:off x="501368" y="2075413"/>
            <a:ext cx="76168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~</a:t>
            </a:r>
            <a:r>
              <a:rPr lang="en-US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DATA COLLECTED F</a:t>
            </a:r>
            <a:r>
              <a:rPr lang="sr-Latn-ME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ro</a:t>
            </a:r>
            <a:r>
              <a:rPr lang="en-US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M THE COURTS</a:t>
            </a:r>
            <a:endParaRPr lang="sr-Latn-ME" sz="2000" dirty="0">
              <a:solidFill>
                <a:schemeClr val="tx1"/>
              </a:solidFill>
              <a:latin typeface="Bebas Neue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endParaRPr lang="sr-Latn-ME" sz="2000" dirty="0">
              <a:solidFill>
                <a:schemeClr val="tx1"/>
              </a:solidFill>
              <a:latin typeface="Bebas Neue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r>
              <a:rPr lang="sr-Latn-ME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~</a:t>
            </a:r>
            <a:r>
              <a:rPr lang="en-US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Data aggregation</a:t>
            </a:r>
            <a:endParaRPr lang="sr-Latn-ME" sz="2000" dirty="0">
              <a:solidFill>
                <a:schemeClr val="tx1"/>
              </a:solidFill>
              <a:latin typeface="Bebas Neue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endParaRPr lang="sr-Latn-ME" sz="2000" dirty="0">
              <a:solidFill>
                <a:schemeClr val="tx1"/>
              </a:solidFill>
              <a:latin typeface="Bebas Neue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r>
              <a:rPr lang="sr-Latn-ME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~</a:t>
            </a:r>
            <a:r>
              <a:rPr lang="en-US" sz="2000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Data categorization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6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dirty="0"/>
              <a:t>challenges related to CEPEJ case flow data collection</a:t>
            </a:r>
            <a:endParaRPr dirty="0"/>
          </a:p>
        </p:txBody>
      </p:sp>
      <p:sp>
        <p:nvSpPr>
          <p:cNvPr id="355" name="Google Shape;355;p36"/>
          <p:cNvSpPr txBox="1">
            <a:spLocks noGrp="1"/>
          </p:cNvSpPr>
          <p:nvPr>
            <p:ph type="subTitle" idx="1"/>
          </p:nvPr>
        </p:nvSpPr>
        <p:spPr>
          <a:xfrm>
            <a:off x="883125" y="1800447"/>
            <a:ext cx="6400281" cy="25301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sr-Latn-ME" sz="2000" dirty="0">
                <a:latin typeface="Bebas Neue" panose="020B0604020202020204" charset="0"/>
              </a:rPr>
              <a:t>~</a:t>
            </a:r>
            <a:r>
              <a:rPr lang="en-US" sz="2000" dirty="0">
                <a:latin typeface="Bebas Neue" panose="020B0604020202020204" charset="0"/>
              </a:rPr>
              <a:t>Availability of data on time </a:t>
            </a:r>
            <a:endParaRPr lang="sr-Latn-ME" sz="2000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endParaRPr lang="sr-Latn-ME" sz="2000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sr-Latn-ME" sz="2000" dirty="0">
                <a:latin typeface="Bebas Neue" panose="020B0604020202020204" charset="0"/>
              </a:rPr>
              <a:t>~</a:t>
            </a:r>
            <a:r>
              <a:rPr lang="en-US" sz="2000" dirty="0" err="1">
                <a:latin typeface="Bebas Neue" panose="020B0604020202020204" charset="0"/>
              </a:rPr>
              <a:t>Categorisation</a:t>
            </a:r>
            <a:r>
              <a:rPr lang="en-US" sz="2000" dirty="0">
                <a:latin typeface="Bebas Neue" panose="020B0604020202020204" charset="0"/>
              </a:rPr>
              <a:t> of cases </a:t>
            </a:r>
            <a:endParaRPr lang="sr-Latn-ME" sz="2000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endParaRPr lang="sr-Latn-ME" sz="2000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sr-Latn-ME" sz="2000" dirty="0">
                <a:latin typeface="Bebas Neue" panose="020B0604020202020204" charset="0"/>
              </a:rPr>
              <a:t>~</a:t>
            </a:r>
            <a:r>
              <a:rPr lang="en-US" sz="2000" dirty="0">
                <a:latin typeface="Bebas Neue" panose="020B0604020202020204" charset="0"/>
              </a:rPr>
              <a:t>Quality check process and question by CEPEJ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endParaRPr lang="en-US" dirty="0"/>
          </a:p>
        </p:txBody>
      </p:sp>
      <p:grpSp>
        <p:nvGrpSpPr>
          <p:cNvPr id="359" name="Google Shape;359;p36"/>
          <p:cNvGrpSpPr/>
          <p:nvPr/>
        </p:nvGrpSpPr>
        <p:grpSpPr>
          <a:xfrm>
            <a:off x="6066397" y="3338339"/>
            <a:ext cx="695830" cy="243805"/>
            <a:chOff x="2271950" y="2722775"/>
            <a:chExt cx="575875" cy="201775"/>
          </a:xfrm>
        </p:grpSpPr>
        <p:sp>
          <p:nvSpPr>
            <p:cNvPr id="360" name="Google Shape;360;p36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6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6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6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6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36"/>
          <p:cNvSpPr/>
          <p:nvPr/>
        </p:nvSpPr>
        <p:spPr>
          <a:xfrm rot="7201932">
            <a:off x="7909637" y="1678403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6"/>
          <p:cNvSpPr/>
          <p:nvPr/>
        </p:nvSpPr>
        <p:spPr>
          <a:xfrm>
            <a:off x="7530851" y="3841760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6"/>
          <p:cNvSpPr/>
          <p:nvPr/>
        </p:nvSpPr>
        <p:spPr>
          <a:xfrm rot="7198898">
            <a:off x="7267137" y="1029219"/>
            <a:ext cx="700377" cy="696805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6"/>
          <p:cNvSpPr/>
          <p:nvPr/>
        </p:nvSpPr>
        <p:spPr>
          <a:xfrm rot="7201932">
            <a:off x="7821662" y="2772440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6"/>
          <p:cNvSpPr/>
          <p:nvPr/>
        </p:nvSpPr>
        <p:spPr>
          <a:xfrm rot="-1685758">
            <a:off x="7151203" y="1865722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6"/>
          <p:cNvSpPr/>
          <p:nvPr/>
        </p:nvSpPr>
        <p:spPr>
          <a:xfrm>
            <a:off x="2635388" y="3617213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6"/>
          <p:cNvSpPr/>
          <p:nvPr/>
        </p:nvSpPr>
        <p:spPr>
          <a:xfrm>
            <a:off x="4246262" y="3536378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6"/>
          <p:cNvSpPr/>
          <p:nvPr/>
        </p:nvSpPr>
        <p:spPr>
          <a:xfrm>
            <a:off x="8013038" y="3288315"/>
            <a:ext cx="416654" cy="491569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36"/>
          <p:cNvSpPr/>
          <p:nvPr/>
        </p:nvSpPr>
        <p:spPr>
          <a:xfrm>
            <a:off x="3848926" y="3744922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36"/>
          <p:cNvSpPr/>
          <p:nvPr/>
        </p:nvSpPr>
        <p:spPr>
          <a:xfrm>
            <a:off x="5887138" y="411591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36"/>
          <p:cNvSpPr/>
          <p:nvPr/>
        </p:nvSpPr>
        <p:spPr>
          <a:xfrm rot="-1685758">
            <a:off x="5627203" y="39183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36"/>
          <p:cNvSpPr/>
          <p:nvPr/>
        </p:nvSpPr>
        <p:spPr>
          <a:xfrm>
            <a:off x="7140562" y="282890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36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6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8"/>
          <p:cNvSpPr/>
          <p:nvPr/>
        </p:nvSpPr>
        <p:spPr>
          <a:xfrm>
            <a:off x="4663811" y="1676771"/>
            <a:ext cx="711900" cy="711808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38"/>
          <p:cNvSpPr/>
          <p:nvPr/>
        </p:nvSpPr>
        <p:spPr>
          <a:xfrm>
            <a:off x="806111" y="3419371"/>
            <a:ext cx="711900" cy="711808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38"/>
          <p:cNvSpPr/>
          <p:nvPr/>
        </p:nvSpPr>
        <p:spPr>
          <a:xfrm>
            <a:off x="4663811" y="3419371"/>
            <a:ext cx="711900" cy="711808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38"/>
          <p:cNvSpPr/>
          <p:nvPr/>
        </p:nvSpPr>
        <p:spPr>
          <a:xfrm>
            <a:off x="806111" y="1676771"/>
            <a:ext cx="711900" cy="711808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38"/>
          <p:cNvSpPr txBox="1">
            <a:spLocks noGrp="1"/>
          </p:cNvSpPr>
          <p:nvPr>
            <p:ph type="title" idx="15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4400" dirty="0"/>
              <a:t>Reasons for unavailable data</a:t>
            </a:r>
            <a:endParaRPr sz="4400" dirty="0"/>
          </a:p>
        </p:txBody>
      </p:sp>
      <p:sp>
        <p:nvSpPr>
          <p:cNvPr id="506" name="Google Shape;506;p38"/>
          <p:cNvSpPr txBox="1">
            <a:spLocks noGrp="1"/>
          </p:cNvSpPr>
          <p:nvPr>
            <p:ph type="title"/>
          </p:nvPr>
        </p:nvSpPr>
        <p:spPr>
          <a:xfrm>
            <a:off x="1671331" y="3538147"/>
            <a:ext cx="2930439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ME" dirty="0"/>
              <a:t>Litigious divorce cases</a:t>
            </a:r>
            <a:endParaRPr dirty="0"/>
          </a:p>
        </p:txBody>
      </p:sp>
      <p:sp>
        <p:nvSpPr>
          <p:cNvPr id="508" name="Google Shape;508;p38"/>
          <p:cNvSpPr txBox="1">
            <a:spLocks noGrp="1"/>
          </p:cNvSpPr>
          <p:nvPr>
            <p:ph type="title" idx="2"/>
          </p:nvPr>
        </p:nvSpPr>
        <p:spPr>
          <a:xfrm>
            <a:off x="8061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510" name="Google Shape;510;p38"/>
          <p:cNvSpPr txBox="1">
            <a:spLocks noGrp="1"/>
          </p:cNvSpPr>
          <p:nvPr>
            <p:ph type="title" idx="3"/>
          </p:nvPr>
        </p:nvSpPr>
        <p:spPr>
          <a:xfrm>
            <a:off x="5535827" y="2671820"/>
            <a:ext cx="28317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ME" dirty="0"/>
              <a:t>robery</a:t>
            </a:r>
            <a:endParaRPr dirty="0"/>
          </a:p>
        </p:txBody>
      </p:sp>
      <p:sp>
        <p:nvSpPr>
          <p:cNvPr id="512" name="Google Shape;512;p38"/>
          <p:cNvSpPr txBox="1">
            <a:spLocks noGrp="1"/>
          </p:cNvSpPr>
          <p:nvPr>
            <p:ph type="title" idx="5"/>
          </p:nvPr>
        </p:nvSpPr>
        <p:spPr>
          <a:xfrm>
            <a:off x="46638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sr-Latn-ME" dirty="0"/>
              <a:t>4</a:t>
            </a:r>
            <a:endParaRPr dirty="0"/>
          </a:p>
        </p:txBody>
      </p:sp>
      <p:sp>
        <p:nvSpPr>
          <p:cNvPr id="513" name="Google Shape;513;p38"/>
          <p:cNvSpPr txBox="1">
            <a:spLocks noGrp="1"/>
          </p:cNvSpPr>
          <p:nvPr>
            <p:ph type="title" idx="6"/>
          </p:nvPr>
        </p:nvSpPr>
        <p:spPr>
          <a:xfrm>
            <a:off x="5434583" y="1773970"/>
            <a:ext cx="3617268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ME" dirty="0"/>
              <a:t>Employment dissmissal cases</a:t>
            </a:r>
            <a:endParaRPr dirty="0"/>
          </a:p>
        </p:txBody>
      </p:sp>
      <p:sp>
        <p:nvSpPr>
          <p:cNvPr id="515" name="Google Shape;515;p38"/>
          <p:cNvSpPr txBox="1">
            <a:spLocks noGrp="1"/>
          </p:cNvSpPr>
          <p:nvPr>
            <p:ph type="title" idx="8"/>
          </p:nvPr>
        </p:nvSpPr>
        <p:spPr>
          <a:xfrm>
            <a:off x="8061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sr-Latn-ME" dirty="0"/>
              <a:t>3</a:t>
            </a:r>
            <a:endParaRPr dirty="0"/>
          </a:p>
        </p:txBody>
      </p:sp>
      <p:sp>
        <p:nvSpPr>
          <p:cNvPr id="516" name="Google Shape;516;p38"/>
          <p:cNvSpPr txBox="1">
            <a:spLocks noGrp="1"/>
          </p:cNvSpPr>
          <p:nvPr>
            <p:ph type="title" idx="9"/>
          </p:nvPr>
        </p:nvSpPr>
        <p:spPr>
          <a:xfrm>
            <a:off x="1778930" y="1798610"/>
            <a:ext cx="3015321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ME" dirty="0"/>
              <a:t>Redistribution of cases</a:t>
            </a:r>
            <a:endParaRPr dirty="0"/>
          </a:p>
        </p:txBody>
      </p:sp>
      <p:sp>
        <p:nvSpPr>
          <p:cNvPr id="518" name="Google Shape;518;p38"/>
          <p:cNvSpPr txBox="1">
            <a:spLocks noGrp="1"/>
          </p:cNvSpPr>
          <p:nvPr>
            <p:ph type="title" idx="14"/>
          </p:nvPr>
        </p:nvSpPr>
        <p:spPr>
          <a:xfrm>
            <a:off x="46638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sr-Latn-ME" dirty="0"/>
              <a:t>6</a:t>
            </a:r>
            <a:endParaRPr dirty="0"/>
          </a:p>
        </p:txBody>
      </p:sp>
      <p:sp>
        <p:nvSpPr>
          <p:cNvPr id="520" name="Google Shape;520;p38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8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8"/>
          <p:cNvSpPr/>
          <p:nvPr/>
        </p:nvSpPr>
        <p:spPr>
          <a:xfrm>
            <a:off x="7450613" y="1360805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38"/>
          <p:cNvGrpSpPr/>
          <p:nvPr/>
        </p:nvGrpSpPr>
        <p:grpSpPr>
          <a:xfrm>
            <a:off x="7671697" y="886552"/>
            <a:ext cx="695830" cy="243805"/>
            <a:chOff x="2271950" y="2722775"/>
            <a:chExt cx="575875" cy="201775"/>
          </a:xfrm>
        </p:grpSpPr>
        <p:sp>
          <p:nvSpPr>
            <p:cNvPr id="538" name="Google Shape;538;p38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3" name="Google Shape;543;p38"/>
          <p:cNvSpPr/>
          <p:nvPr/>
        </p:nvSpPr>
        <p:spPr>
          <a:xfrm rot="-1685758">
            <a:off x="8157103" y="15712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8"/>
          <p:cNvSpPr/>
          <p:nvPr/>
        </p:nvSpPr>
        <p:spPr>
          <a:xfrm>
            <a:off x="7401588" y="76482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38"/>
          <p:cNvSpPr/>
          <p:nvPr/>
        </p:nvSpPr>
        <p:spPr>
          <a:xfrm>
            <a:off x="1173142" y="3103301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38"/>
          <p:cNvSpPr/>
          <p:nvPr/>
        </p:nvSpPr>
        <p:spPr>
          <a:xfrm rot="-1685758">
            <a:off x="938382" y="2824842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38"/>
          <p:cNvSpPr/>
          <p:nvPr/>
        </p:nvSpPr>
        <p:spPr>
          <a:xfrm>
            <a:off x="706061" y="1390487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6758E8-4803-4982-A83E-C3E7C8F01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17" y="2545999"/>
            <a:ext cx="707197" cy="71329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2D1B18A-3FD8-4F12-8EF8-96C053625F3E}"/>
              </a:ext>
            </a:extLst>
          </p:cNvPr>
          <p:cNvSpPr txBox="1"/>
          <p:nvPr/>
        </p:nvSpPr>
        <p:spPr>
          <a:xfrm>
            <a:off x="922450" y="2597941"/>
            <a:ext cx="8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dirty="0">
                <a:solidFill>
                  <a:schemeClr val="bg1"/>
                </a:solidFill>
                <a:latin typeface="Bebas Neue" panose="020B0604020202020204" charset="0"/>
              </a:rPr>
              <a:t>02</a:t>
            </a:r>
            <a:endParaRPr lang="en-US" sz="3600" dirty="0">
              <a:solidFill>
                <a:schemeClr val="bg1"/>
              </a:solidFill>
              <a:latin typeface="Bebas Neue" panose="020B060402020202020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322FA2-55B5-4C40-8F80-9E7BC753C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260" y="2636403"/>
            <a:ext cx="2926334" cy="7193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ACCC97B-F646-4CAB-B9BD-5F7D7E55C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9624" y="2538841"/>
            <a:ext cx="707197" cy="71329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3C14764-C631-429D-BA1F-2B7338C9C3DE}"/>
              </a:ext>
            </a:extLst>
          </p:cNvPr>
          <p:cNvSpPr txBox="1"/>
          <p:nvPr/>
        </p:nvSpPr>
        <p:spPr>
          <a:xfrm>
            <a:off x="4736543" y="2606501"/>
            <a:ext cx="553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600" dirty="0">
                <a:solidFill>
                  <a:schemeClr val="bg1"/>
                </a:solidFill>
                <a:latin typeface="Bebas Neue" panose="020B0604020202020204" charset="0"/>
              </a:rPr>
              <a:t>05</a:t>
            </a:r>
            <a:endParaRPr lang="en-US" sz="3600" dirty="0">
              <a:solidFill>
                <a:schemeClr val="bg1"/>
              </a:solidFill>
              <a:latin typeface="Bebas Neue" panose="020B060402020202020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573E77C-7C59-44F0-BDFB-15F671BDD0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6821" y="3466227"/>
            <a:ext cx="2889754" cy="7193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" name="Google Shape;1249;p50"/>
          <p:cNvGrpSpPr/>
          <p:nvPr/>
        </p:nvGrpSpPr>
        <p:grpSpPr>
          <a:xfrm>
            <a:off x="7192079" y="3371409"/>
            <a:ext cx="1214578" cy="425543"/>
            <a:chOff x="2271950" y="2722775"/>
            <a:chExt cx="575875" cy="201775"/>
          </a:xfrm>
        </p:grpSpPr>
        <p:sp>
          <p:nvSpPr>
            <p:cNvPr id="1250" name="Google Shape;1250;p50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0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0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0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0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5" name="Google Shape;1255;p50"/>
          <p:cNvSpPr txBox="1">
            <a:spLocks noGrp="1"/>
          </p:cNvSpPr>
          <p:nvPr>
            <p:ph type="subTitle" idx="1"/>
          </p:nvPr>
        </p:nvSpPr>
        <p:spPr>
          <a:xfrm>
            <a:off x="714300" y="1586469"/>
            <a:ext cx="3857700" cy="23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hlink"/>
              </a:buClr>
              <a:buSzPts val="1100"/>
              <a:buNone/>
            </a:pPr>
            <a:r>
              <a:rPr lang="en-US" sz="1800" dirty="0">
                <a:latin typeface="Bebas Neue" panose="020B0604020202020204" charset="0"/>
              </a:rPr>
              <a:t>In-House Development Modernization and Optimization of the Existing Solution v2</a:t>
            </a:r>
          </a:p>
          <a:p>
            <a:pPr marL="0" lvl="0" indent="0" algn="ctr">
              <a:buClr>
                <a:schemeClr val="hlink"/>
              </a:buClr>
              <a:buSzPts val="1100"/>
              <a:buNone/>
            </a:pPr>
            <a:r>
              <a:rPr lang="en-US" sz="1800" dirty="0">
                <a:latin typeface="Bebas Neue" panose="020B0604020202020204" charset="0"/>
              </a:rPr>
              <a:t>PRIS v2</a:t>
            </a:r>
            <a:r>
              <a:rPr lang="en-US" dirty="0"/>
              <a:t>:</a:t>
            </a:r>
            <a:endParaRPr lang="sr-Latn-ME" dirty="0"/>
          </a:p>
          <a:p>
            <a:pPr marL="0" lvl="0" indent="0" algn="ctr">
              <a:buClr>
                <a:schemeClr val="hlink"/>
              </a:buClr>
              <a:buSzPts val="1100"/>
              <a:buNone/>
            </a:pPr>
            <a:endParaRPr lang="sr-Latn-ME" dirty="0"/>
          </a:p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en-US" dirty="0"/>
              <a:t> </a:t>
            </a:r>
            <a:r>
              <a:rPr lang="sr-Latn-ME" dirty="0"/>
              <a:t>~ </a:t>
            </a:r>
            <a:r>
              <a:rPr lang="en-US" dirty="0">
                <a:latin typeface="Bebas Neue" panose="020B0604020202020204" charset="0"/>
              </a:rPr>
              <a:t>initiated on September 15th of this year with the aim of upgrade system components to the latest version</a:t>
            </a:r>
            <a:endParaRPr lang="sr-Latn-ME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endParaRPr lang="en-US" dirty="0">
              <a:latin typeface="Bebas Neue" panose="020B0604020202020204" charset="0"/>
            </a:endParaRPr>
          </a:p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sr-Latn-ME" dirty="0">
                <a:latin typeface="Bebas Neue" panose="020B0604020202020204" charset="0"/>
              </a:rPr>
              <a:t>~ </a:t>
            </a:r>
            <a:r>
              <a:rPr lang="en-US" dirty="0">
                <a:latin typeface="Bebas Neue" panose="020B0604020202020204" charset="0"/>
              </a:rPr>
              <a:t>Optimization of statistical and analytical tools</a:t>
            </a:r>
          </a:p>
          <a:p>
            <a:pPr marL="0" lvl="0" indent="0">
              <a:buClr>
                <a:schemeClr val="hlink"/>
              </a:buClr>
              <a:buSzPts val="1100"/>
              <a:buNone/>
            </a:pPr>
            <a:r>
              <a:rPr lang="en-US" dirty="0">
                <a:latin typeface="Bebas Neue" panose="020B0604020202020204" charset="0"/>
              </a:rPr>
              <a:t>Integration of misdemeanor courts into a centralized system</a:t>
            </a:r>
          </a:p>
          <a:p>
            <a:pPr marL="0" lvl="0" indent="0">
              <a:buClr>
                <a:schemeClr val="hlink"/>
              </a:buClr>
              <a:buSzPts val="1100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256" name="Google Shape;1256;p50"/>
          <p:cNvSpPr txBox="1">
            <a:spLocks noGrp="1"/>
          </p:cNvSpPr>
          <p:nvPr>
            <p:ph type="title"/>
          </p:nvPr>
        </p:nvSpPr>
        <p:spPr>
          <a:xfrm>
            <a:off x="714299" y="553450"/>
            <a:ext cx="8103635" cy="12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/>
              <a:t>Improvement in collecting case flow data</a:t>
            </a:r>
            <a:endParaRPr dirty="0"/>
          </a:p>
        </p:txBody>
      </p:sp>
      <p:pic>
        <p:nvPicPr>
          <p:cNvPr id="1257" name="Google Shape;1257;p50"/>
          <p:cNvPicPr preferRelativeResize="0"/>
          <p:nvPr/>
        </p:nvPicPr>
        <p:blipFill rotWithShape="1">
          <a:blip r:embed="rId3">
            <a:alphaModFix/>
          </a:blip>
          <a:srcRect l="17481" r="15847"/>
          <a:stretch/>
        </p:blipFill>
        <p:spPr>
          <a:xfrm>
            <a:off x="5327475" y="1194600"/>
            <a:ext cx="2754300" cy="27543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59" name="Google Shape;1259;p50"/>
          <p:cNvSpPr/>
          <p:nvPr/>
        </p:nvSpPr>
        <p:spPr>
          <a:xfrm>
            <a:off x="4762138" y="845850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0" name="Google Shape;1260;p50"/>
          <p:cNvSpPr/>
          <p:nvPr/>
        </p:nvSpPr>
        <p:spPr>
          <a:xfrm>
            <a:off x="5386397" y="1586469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1" name="Google Shape;1261;p50"/>
          <p:cNvSpPr/>
          <p:nvPr/>
        </p:nvSpPr>
        <p:spPr>
          <a:xfrm>
            <a:off x="8216276" y="954347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50"/>
          <p:cNvSpPr/>
          <p:nvPr/>
        </p:nvSpPr>
        <p:spPr>
          <a:xfrm rot="-1685758">
            <a:off x="5045528" y="128963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3" name="Google Shape;1263;p50"/>
          <p:cNvSpPr/>
          <p:nvPr/>
        </p:nvSpPr>
        <p:spPr>
          <a:xfrm>
            <a:off x="7626025" y="91777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4" name="Google Shape;1264;p50"/>
          <p:cNvSpPr/>
          <p:nvPr/>
        </p:nvSpPr>
        <p:spPr>
          <a:xfrm>
            <a:off x="8286401" y="3002225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5" name="Google Shape;1265;p50"/>
          <p:cNvSpPr/>
          <p:nvPr/>
        </p:nvSpPr>
        <p:spPr>
          <a:xfrm rot="-1685758">
            <a:off x="7555828" y="41304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6" name="Google Shape;1266;p50"/>
          <p:cNvSpPr/>
          <p:nvPr/>
        </p:nvSpPr>
        <p:spPr>
          <a:xfrm>
            <a:off x="8359576" y="1726693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7" name="Google Shape;1267;p50"/>
          <p:cNvSpPr/>
          <p:nvPr/>
        </p:nvSpPr>
        <p:spPr>
          <a:xfrm>
            <a:off x="5021388" y="3575250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8" name="Google Shape;1268;p50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9" name="Google Shape;1269;p50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6" name="Google Shape;2266;p68"/>
          <p:cNvSpPr txBox="1">
            <a:spLocks noGrp="1"/>
          </p:cNvSpPr>
          <p:nvPr>
            <p:ph type="subTitle" idx="1"/>
          </p:nvPr>
        </p:nvSpPr>
        <p:spPr>
          <a:xfrm>
            <a:off x="714300" y="1886200"/>
            <a:ext cx="3361200" cy="138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sz="2700" dirty="0">
                <a:latin typeface="Bebas Neue"/>
                <a:ea typeface="Bebas Neue"/>
                <a:cs typeface="Bebas Neue"/>
                <a:sym typeface="Bebas Neue"/>
              </a:rPr>
              <a:t>Do you have any questions?</a:t>
            </a:r>
            <a:endParaRPr sz="2700" dirty="0">
              <a:latin typeface="Bebas Neue"/>
              <a:ea typeface="Bebas Neue"/>
              <a:cs typeface="Bebas Neue"/>
              <a:sym typeface="Bebas Neue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sr-Latn-ME" dirty="0">
                <a:latin typeface="+mj-lt"/>
              </a:rPr>
              <a:t>nadja.nenadovic</a:t>
            </a:r>
            <a:r>
              <a:rPr lang="en-US" dirty="0">
                <a:latin typeface="+mj-lt"/>
              </a:rPr>
              <a:t>@</a:t>
            </a:r>
            <a:r>
              <a:rPr lang="en-US" dirty="0" err="1">
                <a:latin typeface="+mj-lt"/>
              </a:rPr>
              <a:t>sudstvo</a:t>
            </a:r>
            <a:r>
              <a:rPr lang="en" dirty="0">
                <a:latin typeface="+mj-lt"/>
              </a:rPr>
              <a:t>.</a:t>
            </a:r>
            <a:r>
              <a:rPr lang="en-US" dirty="0">
                <a:latin typeface="+mj-lt"/>
              </a:rPr>
              <a:t>m</a:t>
            </a:r>
            <a:r>
              <a:rPr lang="sr-Latn-ME">
                <a:latin typeface="+mj-lt"/>
              </a:rPr>
              <a:t>e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dirty="0">
                <a:latin typeface="Bebas Neue" panose="020B0604020202020204" charset="0"/>
              </a:rPr>
              <a:t>+382 69 659 605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dirty="0">
                <a:latin typeface="Bebas Neue" panose="020B0604020202020204" charset="0"/>
              </a:rPr>
              <a:t>www.sudovi.me</a:t>
            </a:r>
          </a:p>
        </p:txBody>
      </p:sp>
      <p:sp>
        <p:nvSpPr>
          <p:cNvPr id="2267" name="Google Shape;2267;p68"/>
          <p:cNvSpPr txBox="1">
            <a:spLocks noGrp="1"/>
          </p:cNvSpPr>
          <p:nvPr>
            <p:ph type="title"/>
          </p:nvPr>
        </p:nvSpPr>
        <p:spPr>
          <a:xfrm>
            <a:off x="189760" y="547431"/>
            <a:ext cx="9025124" cy="9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</a:t>
            </a:r>
            <a:r>
              <a:rPr lang="sr-Latn-ME" dirty="0"/>
              <a:t> you FOR your ATTENTION</a:t>
            </a:r>
            <a:r>
              <a:rPr lang="en" dirty="0"/>
              <a:t>!</a:t>
            </a:r>
            <a:endParaRPr dirty="0"/>
          </a:p>
        </p:txBody>
      </p:sp>
      <p:cxnSp>
        <p:nvCxnSpPr>
          <p:cNvPr id="2268" name="Google Shape;2268;p68"/>
          <p:cNvCxnSpPr/>
          <p:nvPr/>
        </p:nvCxnSpPr>
        <p:spPr>
          <a:xfrm>
            <a:off x="778650" y="1627303"/>
            <a:ext cx="3232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73" name="Google Shape;2273;p68"/>
          <p:cNvSpPr/>
          <p:nvPr/>
        </p:nvSpPr>
        <p:spPr>
          <a:xfrm rot="1685758" flipH="1">
            <a:off x="4833278" y="282873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4" name="Google Shape;2274;p68"/>
          <p:cNvGrpSpPr/>
          <p:nvPr/>
        </p:nvGrpSpPr>
        <p:grpSpPr>
          <a:xfrm>
            <a:off x="5419191" y="1452900"/>
            <a:ext cx="3010508" cy="2870742"/>
            <a:chOff x="5419191" y="718476"/>
            <a:chExt cx="3369676" cy="3605166"/>
          </a:xfrm>
        </p:grpSpPr>
        <p:grpSp>
          <p:nvGrpSpPr>
            <p:cNvPr id="2275" name="Google Shape;2275;p68"/>
            <p:cNvGrpSpPr/>
            <p:nvPr/>
          </p:nvGrpSpPr>
          <p:grpSpPr>
            <a:xfrm flipH="1">
              <a:off x="7684431" y="3475491"/>
              <a:ext cx="953591" cy="334099"/>
              <a:chOff x="2271950" y="2722775"/>
              <a:chExt cx="575875" cy="201775"/>
            </a:xfrm>
          </p:grpSpPr>
          <p:sp>
            <p:nvSpPr>
              <p:cNvPr id="2276" name="Google Shape;2276;p68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7" name="Google Shape;2277;p68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8" name="Google Shape;2278;p68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68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68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81" name="Google Shape;2281;p68"/>
            <p:cNvSpPr/>
            <p:nvPr/>
          </p:nvSpPr>
          <p:spPr>
            <a:xfrm>
              <a:off x="6442058" y="3748623"/>
              <a:ext cx="517858" cy="491540"/>
            </a:xfrm>
            <a:custGeom>
              <a:avLst/>
              <a:gdLst/>
              <a:ahLst/>
              <a:cxnLst/>
              <a:rect l="l" t="t" r="r" b="b"/>
              <a:pathLst>
                <a:path w="12613" h="11972" extrusionOk="0">
                  <a:moveTo>
                    <a:pt x="6823" y="428"/>
                  </a:moveTo>
                  <a:lnTo>
                    <a:pt x="8266" y="3350"/>
                  </a:lnTo>
                  <a:cubicBezTo>
                    <a:pt x="8355" y="3528"/>
                    <a:pt x="8515" y="3653"/>
                    <a:pt x="8711" y="3670"/>
                  </a:cubicBezTo>
                  <a:lnTo>
                    <a:pt x="11936" y="4134"/>
                  </a:lnTo>
                  <a:cubicBezTo>
                    <a:pt x="12417" y="4205"/>
                    <a:pt x="12613" y="4793"/>
                    <a:pt x="12256" y="5131"/>
                  </a:cubicBezTo>
                  <a:lnTo>
                    <a:pt x="9923" y="7411"/>
                  </a:lnTo>
                  <a:cubicBezTo>
                    <a:pt x="9798" y="7536"/>
                    <a:pt x="9727" y="7732"/>
                    <a:pt x="9762" y="7928"/>
                  </a:cubicBezTo>
                  <a:lnTo>
                    <a:pt x="10315" y="11135"/>
                  </a:lnTo>
                  <a:cubicBezTo>
                    <a:pt x="10386" y="11616"/>
                    <a:pt x="9887" y="11972"/>
                    <a:pt x="9477" y="11740"/>
                  </a:cubicBezTo>
                  <a:lnTo>
                    <a:pt x="6574" y="10226"/>
                  </a:lnTo>
                  <a:cubicBezTo>
                    <a:pt x="6395" y="10137"/>
                    <a:pt x="6200" y="10137"/>
                    <a:pt x="6039" y="10226"/>
                  </a:cubicBezTo>
                  <a:lnTo>
                    <a:pt x="3135" y="11740"/>
                  </a:lnTo>
                  <a:cubicBezTo>
                    <a:pt x="2708" y="11972"/>
                    <a:pt x="2209" y="11616"/>
                    <a:pt x="2298" y="11135"/>
                  </a:cubicBezTo>
                  <a:lnTo>
                    <a:pt x="2850" y="7928"/>
                  </a:lnTo>
                  <a:cubicBezTo>
                    <a:pt x="2886" y="7732"/>
                    <a:pt x="2815" y="7536"/>
                    <a:pt x="2672" y="7411"/>
                  </a:cubicBezTo>
                  <a:lnTo>
                    <a:pt x="339" y="5131"/>
                  </a:lnTo>
                  <a:cubicBezTo>
                    <a:pt x="0" y="4793"/>
                    <a:pt x="196" y="4205"/>
                    <a:pt x="659" y="4134"/>
                  </a:cubicBezTo>
                  <a:lnTo>
                    <a:pt x="3901" y="3670"/>
                  </a:lnTo>
                  <a:cubicBezTo>
                    <a:pt x="4080" y="3653"/>
                    <a:pt x="4258" y="3528"/>
                    <a:pt x="4347" y="3350"/>
                  </a:cubicBezTo>
                  <a:lnTo>
                    <a:pt x="5790" y="428"/>
                  </a:lnTo>
                  <a:cubicBezTo>
                    <a:pt x="6004" y="1"/>
                    <a:pt x="6609" y="1"/>
                    <a:pt x="6823" y="428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82" name="Google Shape;2282;p68"/>
            <p:cNvGrpSpPr/>
            <p:nvPr/>
          </p:nvGrpSpPr>
          <p:grpSpPr>
            <a:xfrm flipH="1">
              <a:off x="5419191" y="1974291"/>
              <a:ext cx="858975" cy="300968"/>
              <a:chOff x="2271950" y="2722775"/>
              <a:chExt cx="575875" cy="201775"/>
            </a:xfrm>
          </p:grpSpPr>
          <p:sp>
            <p:nvSpPr>
              <p:cNvPr id="2283" name="Google Shape;2283;p68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4" name="Google Shape;2284;p68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5" name="Google Shape;2285;p68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6" name="Google Shape;2286;p68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7" name="Google Shape;2287;p68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8" name="Google Shape;2288;p68"/>
            <p:cNvGrpSpPr/>
            <p:nvPr/>
          </p:nvGrpSpPr>
          <p:grpSpPr>
            <a:xfrm>
              <a:off x="7039690" y="2776447"/>
              <a:ext cx="1068760" cy="1547196"/>
              <a:chOff x="-1602050" y="2114015"/>
              <a:chExt cx="1213397" cy="1756580"/>
            </a:xfrm>
          </p:grpSpPr>
          <p:sp>
            <p:nvSpPr>
              <p:cNvPr id="2289" name="Google Shape;2289;p68"/>
              <p:cNvSpPr/>
              <p:nvPr/>
            </p:nvSpPr>
            <p:spPr>
              <a:xfrm>
                <a:off x="-1558850" y="2221743"/>
                <a:ext cx="1102450" cy="1102450"/>
              </a:xfrm>
              <a:custGeom>
                <a:avLst/>
                <a:gdLst/>
                <a:ahLst/>
                <a:cxnLst/>
                <a:rect l="l" t="t" r="r" b="b"/>
                <a:pathLst>
                  <a:path w="30446" h="30446" extrusionOk="0">
                    <a:moveTo>
                      <a:pt x="26455" y="7981"/>
                    </a:moveTo>
                    <a:cubicBezTo>
                      <a:pt x="30446" y="14199"/>
                      <a:pt x="28664" y="22465"/>
                      <a:pt x="22465" y="26455"/>
                    </a:cubicBezTo>
                    <a:cubicBezTo>
                      <a:pt x="16247" y="30445"/>
                      <a:pt x="7982" y="28646"/>
                      <a:pt x="3991" y="22447"/>
                    </a:cubicBezTo>
                    <a:cubicBezTo>
                      <a:pt x="1" y="16247"/>
                      <a:pt x="1800" y="7981"/>
                      <a:pt x="7999" y="3991"/>
                    </a:cubicBezTo>
                    <a:cubicBezTo>
                      <a:pt x="14199" y="1"/>
                      <a:pt x="22465" y="1782"/>
                      <a:pt x="26455" y="798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8099331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0" name="Google Shape;2290;p68"/>
              <p:cNvSpPr/>
              <p:nvPr/>
            </p:nvSpPr>
            <p:spPr>
              <a:xfrm>
                <a:off x="-805409" y="3226126"/>
                <a:ext cx="163235" cy="217405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6004" extrusionOk="0">
                    <a:moveTo>
                      <a:pt x="1" y="1016"/>
                    </a:moveTo>
                    <a:lnTo>
                      <a:pt x="2050" y="1"/>
                    </a:lnTo>
                    <a:lnTo>
                      <a:pt x="4508" y="5006"/>
                    </a:lnTo>
                    <a:lnTo>
                      <a:pt x="2477" y="600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dk2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1" name="Google Shape;2291;p68"/>
              <p:cNvSpPr/>
              <p:nvPr/>
            </p:nvSpPr>
            <p:spPr>
              <a:xfrm>
                <a:off x="-780243" y="3350619"/>
                <a:ext cx="382559" cy="519976"/>
              </a:xfrm>
              <a:custGeom>
                <a:avLst/>
                <a:gdLst/>
                <a:ahLst/>
                <a:cxnLst/>
                <a:rect l="l" t="t" r="r" b="b"/>
                <a:pathLst>
                  <a:path w="10565" h="14360" extrusionOk="0">
                    <a:moveTo>
                      <a:pt x="1426" y="1266"/>
                    </a:moveTo>
                    <a:lnTo>
                      <a:pt x="2994" y="500"/>
                    </a:lnTo>
                    <a:cubicBezTo>
                      <a:pt x="3973" y="1"/>
                      <a:pt x="5185" y="410"/>
                      <a:pt x="5666" y="1408"/>
                    </a:cubicBezTo>
                    <a:lnTo>
                      <a:pt x="9977" y="10119"/>
                    </a:lnTo>
                    <a:cubicBezTo>
                      <a:pt x="10565" y="11313"/>
                      <a:pt x="10084" y="12774"/>
                      <a:pt x="8872" y="13361"/>
                    </a:cubicBezTo>
                    <a:lnTo>
                      <a:pt x="8053" y="13771"/>
                    </a:lnTo>
                    <a:cubicBezTo>
                      <a:pt x="6859" y="14359"/>
                      <a:pt x="5398" y="13878"/>
                      <a:pt x="4811" y="12667"/>
                    </a:cubicBezTo>
                    <a:lnTo>
                      <a:pt x="500" y="3956"/>
                    </a:lnTo>
                    <a:cubicBezTo>
                      <a:pt x="1" y="2958"/>
                      <a:pt x="410" y="1747"/>
                      <a:pt x="1426" y="126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lt2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2" name="Google Shape;2292;p68"/>
              <p:cNvSpPr/>
              <p:nvPr/>
            </p:nvSpPr>
            <p:spPr>
              <a:xfrm>
                <a:off x="-1602050" y="2114015"/>
                <a:ext cx="1213397" cy="1281762"/>
              </a:xfrm>
              <a:custGeom>
                <a:avLst/>
                <a:gdLst/>
                <a:ahLst/>
                <a:cxnLst/>
                <a:rect l="l" t="t" r="r" b="b"/>
                <a:pathLst>
                  <a:path w="33510" h="35398" extrusionOk="0">
                    <a:moveTo>
                      <a:pt x="9282" y="3902"/>
                    </a:moveTo>
                    <a:cubicBezTo>
                      <a:pt x="3492" y="6770"/>
                      <a:pt x="0" y="12827"/>
                      <a:pt x="428" y="19258"/>
                    </a:cubicBezTo>
                    <a:cubicBezTo>
                      <a:pt x="855" y="25707"/>
                      <a:pt x="5113" y="31247"/>
                      <a:pt x="11223" y="33331"/>
                    </a:cubicBezTo>
                    <a:cubicBezTo>
                      <a:pt x="17334" y="35398"/>
                      <a:pt x="24103" y="33581"/>
                      <a:pt x="28343" y="28735"/>
                    </a:cubicBezTo>
                    <a:cubicBezTo>
                      <a:pt x="32600" y="23872"/>
                      <a:pt x="33509" y="16942"/>
                      <a:pt x="30659" y="11152"/>
                    </a:cubicBezTo>
                    <a:cubicBezTo>
                      <a:pt x="26757" y="3243"/>
                      <a:pt x="17191" y="1"/>
                      <a:pt x="9282" y="3902"/>
                    </a:cubicBezTo>
                    <a:close/>
                    <a:moveTo>
                      <a:pt x="21467" y="28593"/>
                    </a:moveTo>
                    <a:cubicBezTo>
                      <a:pt x="17262" y="30677"/>
                      <a:pt x="12221" y="30018"/>
                      <a:pt x="8711" y="26918"/>
                    </a:cubicBezTo>
                    <a:cubicBezTo>
                      <a:pt x="5184" y="23836"/>
                      <a:pt x="3866" y="18937"/>
                      <a:pt x="5380" y="14502"/>
                    </a:cubicBezTo>
                    <a:cubicBezTo>
                      <a:pt x="6877" y="10066"/>
                      <a:pt x="10903" y="6966"/>
                      <a:pt x="15570" y="6663"/>
                    </a:cubicBezTo>
                    <a:cubicBezTo>
                      <a:pt x="20255" y="6360"/>
                      <a:pt x="24655" y="8890"/>
                      <a:pt x="26722" y="13094"/>
                    </a:cubicBezTo>
                    <a:cubicBezTo>
                      <a:pt x="29554" y="18830"/>
                      <a:pt x="27203" y="25760"/>
                      <a:pt x="21467" y="2859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lt2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3" name="Google Shape;2293;p68"/>
              <p:cNvSpPr/>
              <p:nvPr/>
            </p:nvSpPr>
            <p:spPr>
              <a:xfrm>
                <a:off x="-1131163" y="2548148"/>
                <a:ext cx="221316" cy="221279"/>
              </a:xfrm>
              <a:custGeom>
                <a:avLst/>
                <a:gdLst/>
                <a:ahLst/>
                <a:cxnLst/>
                <a:rect l="l" t="t" r="r" b="b"/>
                <a:pathLst>
                  <a:path w="6112" h="6111" fill="none" extrusionOk="0">
                    <a:moveTo>
                      <a:pt x="3047" y="6111"/>
                    </a:moveTo>
                    <a:lnTo>
                      <a:pt x="3047" y="6111"/>
                    </a:lnTo>
                    <a:cubicBezTo>
                      <a:pt x="1372" y="6093"/>
                      <a:pt x="1" y="4739"/>
                      <a:pt x="1" y="3047"/>
                    </a:cubicBezTo>
                    <a:lnTo>
                      <a:pt x="1" y="3047"/>
                    </a:lnTo>
                    <a:cubicBezTo>
                      <a:pt x="1" y="1372"/>
                      <a:pt x="1372" y="1"/>
                      <a:pt x="3047" y="1"/>
                    </a:cubicBezTo>
                    <a:lnTo>
                      <a:pt x="3047" y="1"/>
                    </a:lnTo>
                    <a:cubicBezTo>
                      <a:pt x="4739" y="1"/>
                      <a:pt x="6093" y="1372"/>
                      <a:pt x="6111" y="3047"/>
                    </a:cubicBezTo>
                    <a:lnTo>
                      <a:pt x="6111" y="3047"/>
                    </a:lnTo>
                    <a:cubicBezTo>
                      <a:pt x="6093" y="4739"/>
                      <a:pt x="4739" y="6093"/>
                      <a:pt x="3047" y="611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4" name="Google Shape;2294;p68"/>
              <p:cNvSpPr/>
              <p:nvPr/>
            </p:nvSpPr>
            <p:spPr>
              <a:xfrm>
                <a:off x="-1259531" y="2811981"/>
                <a:ext cx="476741" cy="120036"/>
              </a:xfrm>
              <a:custGeom>
                <a:avLst/>
                <a:gdLst/>
                <a:ahLst/>
                <a:cxnLst/>
                <a:rect l="l" t="t" r="r" b="b"/>
                <a:pathLst>
                  <a:path w="13166" h="3315" fill="none" extrusionOk="0">
                    <a:moveTo>
                      <a:pt x="13165" y="3314"/>
                    </a:moveTo>
                    <a:cubicBezTo>
                      <a:pt x="13165" y="1479"/>
                      <a:pt x="11687" y="1"/>
                      <a:pt x="9870" y="1"/>
                    </a:cubicBezTo>
                    <a:lnTo>
                      <a:pt x="3314" y="1"/>
                    </a:lnTo>
                    <a:cubicBezTo>
                      <a:pt x="1497" y="1"/>
                      <a:pt x="18" y="1479"/>
                      <a:pt x="1" y="331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95" name="Google Shape;2295;p68"/>
            <p:cNvSpPr/>
            <p:nvPr/>
          </p:nvSpPr>
          <p:spPr>
            <a:xfrm flipH="1">
              <a:off x="6399344" y="3172643"/>
              <a:ext cx="140247" cy="141086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8"/>
            <p:cNvSpPr/>
            <p:nvPr/>
          </p:nvSpPr>
          <p:spPr>
            <a:xfrm flipH="1">
              <a:off x="7316613" y="1627301"/>
              <a:ext cx="262479" cy="262448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8"/>
            <p:cNvSpPr/>
            <p:nvPr/>
          </p:nvSpPr>
          <p:spPr>
            <a:xfrm flipH="1">
              <a:off x="5741973" y="2834263"/>
              <a:ext cx="213431" cy="214685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8"/>
            <p:cNvSpPr/>
            <p:nvPr/>
          </p:nvSpPr>
          <p:spPr>
            <a:xfrm flipH="1">
              <a:off x="8681040" y="1077706"/>
              <a:ext cx="107827" cy="107819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8"/>
            <p:cNvSpPr/>
            <p:nvPr/>
          </p:nvSpPr>
          <p:spPr>
            <a:xfrm flipH="1">
              <a:off x="5778570" y="3572430"/>
              <a:ext cx="140247" cy="140224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8"/>
            <p:cNvSpPr/>
            <p:nvPr/>
          </p:nvSpPr>
          <p:spPr>
            <a:xfrm flipH="1">
              <a:off x="5557224" y="1262628"/>
              <a:ext cx="416654" cy="491569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8"/>
            <p:cNvSpPr/>
            <p:nvPr/>
          </p:nvSpPr>
          <p:spPr>
            <a:xfrm rot="1685758" flipH="1">
              <a:off x="6889728" y="2844759"/>
              <a:ext cx="59549" cy="60168"/>
            </a:xfrm>
            <a:custGeom>
              <a:avLst/>
              <a:gdLst/>
              <a:ahLst/>
              <a:cxnLst/>
              <a:rect l="l" t="t" r="r" b="b"/>
              <a:pathLst>
                <a:path w="1729" h="1747" fill="none" extrusionOk="0">
                  <a:moveTo>
                    <a:pt x="1729" y="749"/>
                  </a:moveTo>
                  <a:cubicBezTo>
                    <a:pt x="1729" y="1408"/>
                    <a:pt x="927" y="1746"/>
                    <a:pt x="464" y="1265"/>
                  </a:cubicBezTo>
                  <a:cubicBezTo>
                    <a:pt x="1" y="802"/>
                    <a:pt x="322" y="1"/>
                    <a:pt x="998" y="1"/>
                  </a:cubicBezTo>
                  <a:cubicBezTo>
                    <a:pt x="1408" y="1"/>
                    <a:pt x="1729" y="339"/>
                    <a:pt x="1729" y="74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8"/>
            <p:cNvSpPr/>
            <p:nvPr/>
          </p:nvSpPr>
          <p:spPr>
            <a:xfrm flipH="1">
              <a:off x="7997824" y="2239615"/>
              <a:ext cx="416654" cy="491569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8"/>
            <p:cNvSpPr/>
            <p:nvPr/>
          </p:nvSpPr>
          <p:spPr>
            <a:xfrm>
              <a:off x="7369100" y="2199275"/>
              <a:ext cx="315325" cy="299300"/>
            </a:xfrm>
            <a:custGeom>
              <a:avLst/>
              <a:gdLst/>
              <a:ahLst/>
              <a:cxnLst/>
              <a:rect l="l" t="t" r="r" b="b"/>
              <a:pathLst>
                <a:path w="12613" h="11972" extrusionOk="0">
                  <a:moveTo>
                    <a:pt x="6823" y="428"/>
                  </a:moveTo>
                  <a:lnTo>
                    <a:pt x="8266" y="3350"/>
                  </a:lnTo>
                  <a:cubicBezTo>
                    <a:pt x="8355" y="3528"/>
                    <a:pt x="8515" y="3653"/>
                    <a:pt x="8711" y="3670"/>
                  </a:cubicBezTo>
                  <a:lnTo>
                    <a:pt x="11936" y="4134"/>
                  </a:lnTo>
                  <a:cubicBezTo>
                    <a:pt x="12417" y="4205"/>
                    <a:pt x="12613" y="4793"/>
                    <a:pt x="12256" y="5131"/>
                  </a:cubicBezTo>
                  <a:lnTo>
                    <a:pt x="9923" y="7411"/>
                  </a:lnTo>
                  <a:cubicBezTo>
                    <a:pt x="9798" y="7536"/>
                    <a:pt x="9727" y="7732"/>
                    <a:pt x="9762" y="7928"/>
                  </a:cubicBezTo>
                  <a:lnTo>
                    <a:pt x="10315" y="11135"/>
                  </a:lnTo>
                  <a:cubicBezTo>
                    <a:pt x="10386" y="11616"/>
                    <a:pt x="9887" y="11972"/>
                    <a:pt x="9477" y="11740"/>
                  </a:cubicBezTo>
                  <a:lnTo>
                    <a:pt x="6574" y="10226"/>
                  </a:lnTo>
                  <a:cubicBezTo>
                    <a:pt x="6395" y="10137"/>
                    <a:pt x="6200" y="10137"/>
                    <a:pt x="6039" y="10226"/>
                  </a:cubicBezTo>
                  <a:lnTo>
                    <a:pt x="3135" y="11740"/>
                  </a:lnTo>
                  <a:cubicBezTo>
                    <a:pt x="2708" y="11972"/>
                    <a:pt x="2209" y="11616"/>
                    <a:pt x="2298" y="11135"/>
                  </a:cubicBezTo>
                  <a:lnTo>
                    <a:pt x="2850" y="7928"/>
                  </a:lnTo>
                  <a:cubicBezTo>
                    <a:pt x="2886" y="7732"/>
                    <a:pt x="2815" y="7536"/>
                    <a:pt x="2672" y="7411"/>
                  </a:cubicBezTo>
                  <a:lnTo>
                    <a:pt x="339" y="5131"/>
                  </a:lnTo>
                  <a:cubicBezTo>
                    <a:pt x="0" y="4793"/>
                    <a:pt x="196" y="4205"/>
                    <a:pt x="659" y="4134"/>
                  </a:cubicBezTo>
                  <a:lnTo>
                    <a:pt x="3901" y="3670"/>
                  </a:lnTo>
                  <a:cubicBezTo>
                    <a:pt x="4080" y="3653"/>
                    <a:pt x="4258" y="3528"/>
                    <a:pt x="4347" y="3350"/>
                  </a:cubicBezTo>
                  <a:lnTo>
                    <a:pt x="5790" y="428"/>
                  </a:lnTo>
                  <a:cubicBezTo>
                    <a:pt x="6004" y="1"/>
                    <a:pt x="6609" y="1"/>
                    <a:pt x="6823" y="42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8"/>
            <p:cNvSpPr/>
            <p:nvPr/>
          </p:nvSpPr>
          <p:spPr>
            <a:xfrm flipH="1">
              <a:off x="6539588" y="895263"/>
              <a:ext cx="262479" cy="262448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8"/>
            <p:cNvSpPr/>
            <p:nvPr/>
          </p:nvSpPr>
          <p:spPr>
            <a:xfrm flipH="1">
              <a:off x="7121719" y="1262631"/>
              <a:ext cx="140247" cy="141086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06" name="Google Shape;2306;p68"/>
            <p:cNvGrpSpPr/>
            <p:nvPr/>
          </p:nvGrpSpPr>
          <p:grpSpPr>
            <a:xfrm>
              <a:off x="5994591" y="1496066"/>
              <a:ext cx="1068791" cy="1338198"/>
              <a:chOff x="3443324" y="1093103"/>
              <a:chExt cx="2097725" cy="2626492"/>
            </a:xfrm>
          </p:grpSpPr>
          <p:sp>
            <p:nvSpPr>
              <p:cNvPr id="2307" name="Google Shape;2307;p68"/>
              <p:cNvSpPr/>
              <p:nvPr/>
            </p:nvSpPr>
            <p:spPr>
              <a:xfrm>
                <a:off x="3640350" y="1827963"/>
                <a:ext cx="1704900" cy="1704900"/>
              </a:xfrm>
              <a:prstGeom prst="ellipse">
                <a:avLst/>
              </a:pr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8099331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8" name="Google Shape;2308;p68"/>
              <p:cNvSpPr/>
              <p:nvPr/>
            </p:nvSpPr>
            <p:spPr>
              <a:xfrm>
                <a:off x="3443324" y="1093103"/>
                <a:ext cx="2097725" cy="2626492"/>
              </a:xfrm>
              <a:custGeom>
                <a:avLst/>
                <a:gdLst/>
                <a:ahLst/>
                <a:cxnLst/>
                <a:rect l="l" t="t" r="r" b="b"/>
                <a:pathLst>
                  <a:path w="15410" h="19294" extrusionOk="0">
                    <a:moveTo>
                      <a:pt x="8569" y="4383"/>
                    </a:moveTo>
                    <a:lnTo>
                      <a:pt x="8569" y="1728"/>
                    </a:lnTo>
                    <a:lnTo>
                      <a:pt x="10885" y="1728"/>
                    </a:lnTo>
                    <a:cubicBezTo>
                      <a:pt x="12043" y="1728"/>
                      <a:pt x="12043" y="0"/>
                      <a:pt x="10885" y="0"/>
                    </a:cubicBezTo>
                    <a:lnTo>
                      <a:pt x="4543" y="0"/>
                    </a:lnTo>
                    <a:cubicBezTo>
                      <a:pt x="3385" y="0"/>
                      <a:pt x="3385" y="1728"/>
                      <a:pt x="4543" y="1728"/>
                    </a:cubicBezTo>
                    <a:lnTo>
                      <a:pt x="6841" y="1728"/>
                    </a:lnTo>
                    <a:lnTo>
                      <a:pt x="6841" y="4383"/>
                    </a:lnTo>
                    <a:cubicBezTo>
                      <a:pt x="2904" y="4828"/>
                      <a:pt x="0" y="8284"/>
                      <a:pt x="232" y="12239"/>
                    </a:cubicBezTo>
                    <a:cubicBezTo>
                      <a:pt x="464" y="16211"/>
                      <a:pt x="3741" y="19293"/>
                      <a:pt x="7714" y="19293"/>
                    </a:cubicBezTo>
                    <a:cubicBezTo>
                      <a:pt x="11687" y="19293"/>
                      <a:pt x="14964" y="16211"/>
                      <a:pt x="15196" y="12239"/>
                    </a:cubicBezTo>
                    <a:cubicBezTo>
                      <a:pt x="15410" y="8284"/>
                      <a:pt x="12524" y="4828"/>
                      <a:pt x="8569" y="4383"/>
                    </a:cubicBezTo>
                    <a:close/>
                    <a:moveTo>
                      <a:pt x="7714" y="17565"/>
                    </a:moveTo>
                    <a:cubicBezTo>
                      <a:pt x="2583" y="17565"/>
                      <a:pt x="0" y="11366"/>
                      <a:pt x="3635" y="7732"/>
                    </a:cubicBezTo>
                    <a:cubicBezTo>
                      <a:pt x="7269" y="4098"/>
                      <a:pt x="13468" y="6681"/>
                      <a:pt x="13468" y="11811"/>
                    </a:cubicBezTo>
                    <a:cubicBezTo>
                      <a:pt x="13468" y="14982"/>
                      <a:pt x="10885" y="17565"/>
                      <a:pt x="7714" y="1756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dk2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9" name="Google Shape;2309;p68"/>
              <p:cNvSpPr/>
              <p:nvPr/>
            </p:nvSpPr>
            <p:spPr>
              <a:xfrm>
                <a:off x="4345468" y="2562726"/>
                <a:ext cx="666889" cy="235369"/>
              </a:xfrm>
              <a:custGeom>
                <a:avLst/>
                <a:gdLst/>
                <a:ahLst/>
                <a:cxnLst/>
                <a:rect l="l" t="t" r="r" b="b"/>
                <a:pathLst>
                  <a:path w="4899" h="1729" fill="none" extrusionOk="0">
                    <a:moveTo>
                      <a:pt x="3741" y="0"/>
                    </a:moveTo>
                    <a:lnTo>
                      <a:pt x="1158" y="0"/>
                    </a:lnTo>
                    <a:cubicBezTo>
                      <a:pt x="0" y="0"/>
                      <a:pt x="0" y="1728"/>
                      <a:pt x="1158" y="1728"/>
                    </a:cubicBezTo>
                    <a:lnTo>
                      <a:pt x="3741" y="1728"/>
                    </a:lnTo>
                    <a:cubicBezTo>
                      <a:pt x="4899" y="1728"/>
                      <a:pt x="4899" y="0"/>
                      <a:pt x="37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5800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0" name="Google Shape;2310;p68"/>
              <p:cNvSpPr/>
              <p:nvPr/>
            </p:nvSpPr>
            <p:spPr>
              <a:xfrm>
                <a:off x="4370903" y="2215908"/>
                <a:ext cx="243804" cy="588762"/>
              </a:xfrm>
              <a:custGeom>
                <a:avLst/>
                <a:gdLst/>
                <a:ahLst/>
                <a:cxnLst/>
                <a:rect l="l" t="t" r="r" b="b"/>
                <a:pathLst>
                  <a:path w="1791" h="4325" extrusionOk="0">
                    <a:moveTo>
                      <a:pt x="898" y="0"/>
                    </a:moveTo>
                    <a:cubicBezTo>
                      <a:pt x="450" y="0"/>
                      <a:pt x="0" y="303"/>
                      <a:pt x="27" y="909"/>
                    </a:cubicBezTo>
                    <a:lnTo>
                      <a:pt x="27" y="3510"/>
                    </a:lnTo>
                    <a:cubicBezTo>
                      <a:pt x="54" y="4053"/>
                      <a:pt x="472" y="4325"/>
                      <a:pt x="891" y="4325"/>
                    </a:cubicBezTo>
                    <a:cubicBezTo>
                      <a:pt x="1310" y="4325"/>
                      <a:pt x="1728" y="4053"/>
                      <a:pt x="1755" y="3510"/>
                    </a:cubicBezTo>
                    <a:lnTo>
                      <a:pt x="1755" y="909"/>
                    </a:lnTo>
                    <a:cubicBezTo>
                      <a:pt x="1791" y="303"/>
                      <a:pt x="1345" y="0"/>
                      <a:pt x="89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lt2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11" name="Google Shape;2311;p68"/>
            <p:cNvSpPr/>
            <p:nvPr/>
          </p:nvSpPr>
          <p:spPr>
            <a:xfrm rot="7198898">
              <a:off x="7705699" y="847506"/>
              <a:ext cx="700377" cy="696805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68"/>
            <p:cNvSpPr/>
            <p:nvPr/>
          </p:nvSpPr>
          <p:spPr>
            <a:xfrm rot="7201932">
              <a:off x="8143687" y="1509265"/>
              <a:ext cx="371928" cy="370031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3" name="Google Shape;2313;p68"/>
          <p:cNvSpPr/>
          <p:nvPr/>
        </p:nvSpPr>
        <p:spPr>
          <a:xfrm>
            <a:off x="3930312" y="99685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4" name="Google Shape;2314;p68"/>
          <p:cNvSpPr/>
          <p:nvPr/>
        </p:nvSpPr>
        <p:spPr>
          <a:xfrm flipH="1">
            <a:off x="4841319" y="1430843"/>
            <a:ext cx="140247" cy="141086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8" name="Google Shape;2328;p68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9" name="Google Shape;2329;p68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41BAC3-1316-4CB0-85DA-496C7C470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819" y="2511237"/>
            <a:ext cx="2694881" cy="20032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CD76EB-1A82-4859-8213-C60F930FBDB0}"/>
              </a:ext>
            </a:extLst>
          </p:cNvPr>
          <p:cNvSpPr/>
          <p:nvPr/>
        </p:nvSpPr>
        <p:spPr>
          <a:xfrm>
            <a:off x="658021" y="3587794"/>
            <a:ext cx="3524484" cy="65184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Bebas Neue" panose="020B0604020202020204" charset="0"/>
                <a:ea typeface="Arimo" panose="020B0604020202020204" charset="0"/>
                <a:cs typeface="Arimo" panose="020B0604020202020204" charset="0"/>
              </a:rPr>
              <a:t>Feel free to share your thoughts or seek clarification.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Analysis for Business by Slidesgo">
  <a:themeElements>
    <a:clrScheme name="Simple Light">
      <a:dk1>
        <a:srgbClr val="FFFFFF"/>
      </a:dk1>
      <a:lt1>
        <a:srgbClr val="0E166C"/>
      </a:lt1>
      <a:dk2>
        <a:srgbClr val="921D87"/>
      </a:dk2>
      <a:lt2>
        <a:srgbClr val="FFB632"/>
      </a:lt2>
      <a:accent1>
        <a:srgbClr val="FFE485"/>
      </a:accent1>
      <a:accent2>
        <a:srgbClr val="BE7AF3"/>
      </a:accent2>
      <a:accent3>
        <a:srgbClr val="51127C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181</Words>
  <Application>Microsoft Office PowerPoint</Application>
  <PresentationFormat>On-screen Show (16:9)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Bebas Neue</vt:lpstr>
      <vt:lpstr>Anaheim</vt:lpstr>
      <vt:lpstr>Arial</vt:lpstr>
      <vt:lpstr>Arimo</vt:lpstr>
      <vt:lpstr>Data Analysis for Business by Slidesgo</vt:lpstr>
      <vt:lpstr>Challenges in data collection, quality control and availability of data from COURTS</vt:lpstr>
      <vt:lpstr>Organization of the process of collecting case flow data for CEPEJ</vt:lpstr>
      <vt:lpstr>challenges related to CEPEJ case flow data collection</vt:lpstr>
      <vt:lpstr>Reasons for unavailable data</vt:lpstr>
      <vt:lpstr>Improvement in collecting case flow data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 data collection, quality control and availability of data from source institutions</dc:title>
  <dc:creator>PC</dc:creator>
  <cp:lastModifiedBy>RADOVICKA Sara</cp:lastModifiedBy>
  <cp:revision>17</cp:revision>
  <dcterms:modified xsi:type="dcterms:W3CDTF">2024-03-27T10:56:39Z</dcterms:modified>
</cp:coreProperties>
</file>