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57" r:id="rId6"/>
    <p:sldId id="258" r:id="rId7"/>
    <p:sldId id="261" r:id="rId8"/>
    <p:sldId id="283" r:id="rId9"/>
    <p:sldId id="264" r:id="rId10"/>
    <p:sldId id="285" r:id="rId11"/>
    <p:sldId id="286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3350"/>
    <a:srgbClr val="0C4360"/>
    <a:srgbClr val="1B6872"/>
    <a:srgbClr val="63B7C6"/>
    <a:srgbClr val="002136"/>
    <a:srgbClr val="0C75AC"/>
    <a:srgbClr val="0024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0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08" y="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95E31F-EB1A-4A4A-AD88-D32AD5D55BCF}" type="doc">
      <dgm:prSet loTypeId="urn:microsoft.com/office/officeart/2005/8/layout/chevron1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031AA99-6D99-49F7-A5A7-14D4E9E70556}">
      <dgm:prSet phldrT="[Text]" phldr="0" custT="1"/>
      <dgm:spPr/>
      <dgm:t>
        <a:bodyPr/>
        <a:lstStyle/>
        <a:p>
          <a:pPr algn="l">
            <a:lnSpc>
              <a:spcPct val="100000"/>
            </a:lnSpc>
          </a:pPr>
          <a:r>
            <a:rPr lang="en-GB" sz="1100" dirty="0"/>
            <a:t>1. Judge rapporteur</a:t>
          </a:r>
        </a:p>
        <a:p>
          <a:pPr algn="l">
            <a:lnSpc>
              <a:spcPct val="100000"/>
            </a:lnSpc>
          </a:pPr>
          <a:r>
            <a:rPr lang="en-GB" sz="1100" dirty="0"/>
            <a:t>2. Working group from 3 courts </a:t>
          </a:r>
        </a:p>
        <a:p>
          <a:pPr algn="l">
            <a:lnSpc>
              <a:spcPct val="100000"/>
            </a:lnSpc>
          </a:pPr>
          <a:r>
            <a:rPr lang="en-GB" sz="1100" dirty="0"/>
            <a:t>3. Common analysis of the existing working procedures</a:t>
          </a:r>
        </a:p>
        <a:p>
          <a:pPr algn="l">
            <a:lnSpc>
              <a:spcPct val="90000"/>
            </a:lnSpc>
          </a:pPr>
          <a:endParaRPr lang="en-GB" sz="1800" dirty="0"/>
        </a:p>
      </dgm:t>
    </dgm:pt>
    <dgm:pt modelId="{379CB4FE-99A4-40CC-B3DF-1D8C476BBA10}" type="parTrans" cxnId="{B3C237A6-419A-4FDB-ABF9-FC543D887E75}">
      <dgm:prSet/>
      <dgm:spPr/>
      <dgm:t>
        <a:bodyPr/>
        <a:lstStyle/>
        <a:p>
          <a:endParaRPr lang="en-GB"/>
        </a:p>
      </dgm:t>
    </dgm:pt>
    <dgm:pt modelId="{D4230B0D-C677-4C75-B8B1-577F75E2E3B3}" type="sibTrans" cxnId="{B3C237A6-419A-4FDB-ABF9-FC543D887E75}">
      <dgm:prSet/>
      <dgm:spPr/>
      <dgm:t>
        <a:bodyPr/>
        <a:lstStyle/>
        <a:p>
          <a:endParaRPr lang="en-GB"/>
        </a:p>
      </dgm:t>
    </dgm:pt>
    <dgm:pt modelId="{FBAF9440-F8D9-4506-AA23-8E3E79E5F48D}">
      <dgm:prSet phldrT="[Text]" phldr="0" custT="1"/>
      <dgm:spPr/>
      <dgm:t>
        <a:bodyPr/>
        <a:lstStyle/>
        <a:p>
          <a:pPr algn="l"/>
          <a:r>
            <a:rPr lang="en-GB" sz="11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1. Presentation of a common harmonized working procedure </a:t>
          </a:r>
        </a:p>
        <a:p>
          <a:pPr algn="l"/>
          <a:r>
            <a:rPr lang="en-GB" sz="11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2. Consulting the harmonized working procedure </a:t>
          </a:r>
        </a:p>
        <a:p>
          <a:pPr algn="l"/>
          <a:r>
            <a:rPr lang="en-GB" sz="11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3. Implementing suggestions</a:t>
          </a:r>
        </a:p>
      </dgm:t>
    </dgm:pt>
    <dgm:pt modelId="{5EFE8161-0D8F-4189-B833-320241B23B3C}" type="parTrans" cxnId="{ECC238B8-7364-48D7-A6D3-CCEF214CBB7A}">
      <dgm:prSet/>
      <dgm:spPr/>
      <dgm:t>
        <a:bodyPr/>
        <a:lstStyle/>
        <a:p>
          <a:endParaRPr lang="en-GB"/>
        </a:p>
      </dgm:t>
    </dgm:pt>
    <dgm:pt modelId="{464A3F1E-5C56-4C16-BE02-58227B0B7988}" type="sibTrans" cxnId="{ECC238B8-7364-48D7-A6D3-CCEF214CBB7A}">
      <dgm:prSet/>
      <dgm:spPr/>
      <dgm:t>
        <a:bodyPr/>
        <a:lstStyle/>
        <a:p>
          <a:endParaRPr lang="en-GB"/>
        </a:p>
      </dgm:t>
    </dgm:pt>
    <dgm:pt modelId="{47054ADA-B3B0-4A9A-BFAD-B5361E931CF9}">
      <dgm:prSet phldrT="[Text]" phldr="0" custT="1"/>
      <dgm:spPr/>
      <dgm:t>
        <a:bodyPr/>
        <a:lstStyle/>
        <a:p>
          <a:pPr marL="0"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1. Presenting the harmonized working procedure after the implementation of the suggestions</a:t>
          </a:r>
        </a:p>
        <a:p>
          <a:pPr marL="0"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2. Choosing the best option after the consultations  </a:t>
          </a:r>
        </a:p>
      </dgm:t>
    </dgm:pt>
    <dgm:pt modelId="{D6F0CE42-1B22-4651-AFE2-76D2363673BD}" type="parTrans" cxnId="{3DD5BEB0-5640-4529-A409-6712EFBDA4B7}">
      <dgm:prSet/>
      <dgm:spPr/>
      <dgm:t>
        <a:bodyPr/>
        <a:lstStyle/>
        <a:p>
          <a:endParaRPr lang="en-GB"/>
        </a:p>
      </dgm:t>
    </dgm:pt>
    <dgm:pt modelId="{408239EB-11C4-48DF-A0BA-890B5DE6B352}" type="sibTrans" cxnId="{3DD5BEB0-5640-4529-A409-6712EFBDA4B7}">
      <dgm:prSet/>
      <dgm:spPr/>
      <dgm:t>
        <a:bodyPr/>
        <a:lstStyle/>
        <a:p>
          <a:endParaRPr lang="en-GB"/>
        </a:p>
      </dgm:t>
    </dgm:pt>
    <dgm:pt modelId="{B8772A9B-853D-413D-A74D-3A953A35FF71}">
      <dgm:prSet phldrT="[Text]" phldr="0" custT="1"/>
      <dgm:spPr/>
      <dgm:t>
        <a:bodyPr/>
        <a:lstStyle/>
        <a:p>
          <a:pPr marL="0"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1. Applying the agreed harmonized process in practice</a:t>
          </a:r>
        </a:p>
        <a:p>
          <a:pPr marL="0"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2. Identifying possible improvements </a:t>
          </a:r>
        </a:p>
      </dgm:t>
    </dgm:pt>
    <dgm:pt modelId="{E1268B39-770D-437E-A1F0-C64955AC731A}" type="parTrans" cxnId="{6B007434-351A-4DE8-877A-43BE08C2CF15}">
      <dgm:prSet/>
      <dgm:spPr/>
      <dgm:t>
        <a:bodyPr/>
        <a:lstStyle/>
        <a:p>
          <a:endParaRPr lang="en-GB"/>
        </a:p>
      </dgm:t>
    </dgm:pt>
    <dgm:pt modelId="{030CF8E4-07B8-4C93-BE1B-A4D93B48C392}" type="sibTrans" cxnId="{6B007434-351A-4DE8-877A-43BE08C2CF15}">
      <dgm:prSet/>
      <dgm:spPr/>
      <dgm:t>
        <a:bodyPr/>
        <a:lstStyle/>
        <a:p>
          <a:endParaRPr lang="en-GB"/>
        </a:p>
      </dgm:t>
    </dgm:pt>
    <dgm:pt modelId="{6064D819-7A6D-44BC-B5C9-E6AF072373E4}" type="pres">
      <dgm:prSet presAssocID="{3295E31F-EB1A-4A4A-AD88-D32AD5D55BCF}" presName="Name0" presStyleCnt="0">
        <dgm:presLayoutVars>
          <dgm:dir/>
          <dgm:animLvl val="lvl"/>
          <dgm:resizeHandles val="exact"/>
        </dgm:presLayoutVars>
      </dgm:prSet>
      <dgm:spPr/>
    </dgm:pt>
    <dgm:pt modelId="{2FA1C4E0-CAB6-4770-BC4B-9923462F54C0}" type="pres">
      <dgm:prSet presAssocID="{0031AA99-6D99-49F7-A5A7-14D4E9E70556}" presName="parTxOnly" presStyleLbl="node1" presStyleIdx="0" presStyleCnt="4" custScaleX="133418" custScaleY="126816" custLinFactNeighborX="-23161" custLinFactNeighborY="-579">
        <dgm:presLayoutVars>
          <dgm:chMax val="0"/>
          <dgm:chPref val="0"/>
          <dgm:bulletEnabled val="1"/>
        </dgm:presLayoutVars>
      </dgm:prSet>
      <dgm:spPr/>
    </dgm:pt>
    <dgm:pt modelId="{63D58B95-9FF3-4632-ABDA-76D2D9DB9218}" type="pres">
      <dgm:prSet presAssocID="{D4230B0D-C677-4C75-B8B1-577F75E2E3B3}" presName="parTxOnlySpace" presStyleCnt="0"/>
      <dgm:spPr/>
    </dgm:pt>
    <dgm:pt modelId="{66D2B387-5DEE-4611-8D77-B6B248B74004}" type="pres">
      <dgm:prSet presAssocID="{FBAF9440-F8D9-4506-AA23-8E3E79E5F48D}" presName="parTxOnly" presStyleLbl="node1" presStyleIdx="1" presStyleCnt="4" custScaleX="133134" custScaleY="134913" custLinFactNeighborX="4632" custLinFactNeighborY="1158">
        <dgm:presLayoutVars>
          <dgm:chMax val="0"/>
          <dgm:chPref val="0"/>
          <dgm:bulletEnabled val="1"/>
        </dgm:presLayoutVars>
      </dgm:prSet>
      <dgm:spPr/>
    </dgm:pt>
    <dgm:pt modelId="{B76115BC-6E58-491D-A674-16A9DD01C6E7}" type="pres">
      <dgm:prSet presAssocID="{464A3F1E-5C56-4C16-BE02-58227B0B7988}" presName="parTxOnlySpace" presStyleCnt="0"/>
      <dgm:spPr/>
    </dgm:pt>
    <dgm:pt modelId="{2C679DD7-A340-4B65-AFCB-EE66B506E8EE}" type="pres">
      <dgm:prSet presAssocID="{47054ADA-B3B0-4A9A-BFAD-B5361E931CF9}" presName="parTxOnly" presStyleLbl="node1" presStyleIdx="2" presStyleCnt="4" custScaleX="127645" custScaleY="132537" custLinFactNeighborX="-6510">
        <dgm:presLayoutVars>
          <dgm:chMax val="0"/>
          <dgm:chPref val="0"/>
          <dgm:bulletEnabled val="1"/>
        </dgm:presLayoutVars>
      </dgm:prSet>
      <dgm:spPr/>
    </dgm:pt>
    <dgm:pt modelId="{3BABC245-A5A9-47F9-AEC2-F9D6AD07E585}" type="pres">
      <dgm:prSet presAssocID="{408239EB-11C4-48DF-A0BA-890B5DE6B352}" presName="parTxOnlySpace" presStyleCnt="0"/>
      <dgm:spPr/>
    </dgm:pt>
    <dgm:pt modelId="{727497BC-02CB-4F5E-AFA9-A8B172131989}" type="pres">
      <dgm:prSet presAssocID="{B8772A9B-853D-413D-A74D-3A953A35FF71}" presName="parTxOnly" presStyleLbl="node1" presStyleIdx="3" presStyleCnt="4" custScaleX="119922" custScaleY="134883">
        <dgm:presLayoutVars>
          <dgm:chMax val="0"/>
          <dgm:chPref val="0"/>
          <dgm:bulletEnabled val="1"/>
        </dgm:presLayoutVars>
      </dgm:prSet>
      <dgm:spPr>
        <a:xfrm>
          <a:off x="8587656" y="1110583"/>
          <a:ext cx="2827562" cy="1272127"/>
        </a:xfrm>
        <a:prstGeom prst="chevron">
          <a:avLst/>
        </a:prstGeom>
      </dgm:spPr>
    </dgm:pt>
  </dgm:ptLst>
  <dgm:cxnLst>
    <dgm:cxn modelId="{1ED45F19-D8EF-4249-96FD-C3655E567E5A}" type="presOf" srcId="{3295E31F-EB1A-4A4A-AD88-D32AD5D55BCF}" destId="{6064D819-7A6D-44BC-B5C9-E6AF072373E4}" srcOrd="0" destOrd="0" presId="urn:microsoft.com/office/officeart/2005/8/layout/chevron1"/>
    <dgm:cxn modelId="{6B007434-351A-4DE8-877A-43BE08C2CF15}" srcId="{3295E31F-EB1A-4A4A-AD88-D32AD5D55BCF}" destId="{B8772A9B-853D-413D-A74D-3A953A35FF71}" srcOrd="3" destOrd="0" parTransId="{E1268B39-770D-437E-A1F0-C64955AC731A}" sibTransId="{030CF8E4-07B8-4C93-BE1B-A4D93B48C392}"/>
    <dgm:cxn modelId="{C2F51C86-0DD0-4B08-9212-9AE7ED0A0D09}" type="presOf" srcId="{B8772A9B-853D-413D-A74D-3A953A35FF71}" destId="{727497BC-02CB-4F5E-AFA9-A8B172131989}" srcOrd="0" destOrd="0" presId="urn:microsoft.com/office/officeart/2005/8/layout/chevron1"/>
    <dgm:cxn modelId="{2C668289-42B8-4145-A383-A899F97D7393}" type="presOf" srcId="{0031AA99-6D99-49F7-A5A7-14D4E9E70556}" destId="{2FA1C4E0-CAB6-4770-BC4B-9923462F54C0}" srcOrd="0" destOrd="0" presId="urn:microsoft.com/office/officeart/2005/8/layout/chevron1"/>
    <dgm:cxn modelId="{B3C237A6-419A-4FDB-ABF9-FC543D887E75}" srcId="{3295E31F-EB1A-4A4A-AD88-D32AD5D55BCF}" destId="{0031AA99-6D99-49F7-A5A7-14D4E9E70556}" srcOrd="0" destOrd="0" parTransId="{379CB4FE-99A4-40CC-B3DF-1D8C476BBA10}" sibTransId="{D4230B0D-C677-4C75-B8B1-577F75E2E3B3}"/>
    <dgm:cxn modelId="{3DD5BEB0-5640-4529-A409-6712EFBDA4B7}" srcId="{3295E31F-EB1A-4A4A-AD88-D32AD5D55BCF}" destId="{47054ADA-B3B0-4A9A-BFAD-B5361E931CF9}" srcOrd="2" destOrd="0" parTransId="{D6F0CE42-1B22-4651-AFE2-76D2363673BD}" sibTransId="{408239EB-11C4-48DF-A0BA-890B5DE6B352}"/>
    <dgm:cxn modelId="{ECC238B8-7364-48D7-A6D3-CCEF214CBB7A}" srcId="{3295E31F-EB1A-4A4A-AD88-D32AD5D55BCF}" destId="{FBAF9440-F8D9-4506-AA23-8E3E79E5F48D}" srcOrd="1" destOrd="0" parTransId="{5EFE8161-0D8F-4189-B833-320241B23B3C}" sibTransId="{464A3F1E-5C56-4C16-BE02-58227B0B7988}"/>
    <dgm:cxn modelId="{E70BC0C6-684C-405B-8663-4BE0117C0CEA}" type="presOf" srcId="{FBAF9440-F8D9-4506-AA23-8E3E79E5F48D}" destId="{66D2B387-5DEE-4611-8D77-B6B248B74004}" srcOrd="0" destOrd="0" presId="urn:microsoft.com/office/officeart/2005/8/layout/chevron1"/>
    <dgm:cxn modelId="{D30D20CC-EF0C-412B-B74E-3F8E4AA7E655}" type="presOf" srcId="{47054ADA-B3B0-4A9A-BFAD-B5361E931CF9}" destId="{2C679DD7-A340-4B65-AFCB-EE66B506E8EE}" srcOrd="0" destOrd="0" presId="urn:microsoft.com/office/officeart/2005/8/layout/chevron1"/>
    <dgm:cxn modelId="{75D030DD-8B94-4620-AE80-B0EE99E34731}" type="presParOf" srcId="{6064D819-7A6D-44BC-B5C9-E6AF072373E4}" destId="{2FA1C4E0-CAB6-4770-BC4B-9923462F54C0}" srcOrd="0" destOrd="0" presId="urn:microsoft.com/office/officeart/2005/8/layout/chevron1"/>
    <dgm:cxn modelId="{99790BA1-235F-4A85-B8CA-5C7E1B9FA5EC}" type="presParOf" srcId="{6064D819-7A6D-44BC-B5C9-E6AF072373E4}" destId="{63D58B95-9FF3-4632-ABDA-76D2D9DB9218}" srcOrd="1" destOrd="0" presId="urn:microsoft.com/office/officeart/2005/8/layout/chevron1"/>
    <dgm:cxn modelId="{E66CA826-218F-45C5-B247-B8CD5BC7A4BE}" type="presParOf" srcId="{6064D819-7A6D-44BC-B5C9-E6AF072373E4}" destId="{66D2B387-5DEE-4611-8D77-B6B248B74004}" srcOrd="2" destOrd="0" presId="urn:microsoft.com/office/officeart/2005/8/layout/chevron1"/>
    <dgm:cxn modelId="{62630026-F109-45B0-9D2F-790528D44C87}" type="presParOf" srcId="{6064D819-7A6D-44BC-B5C9-E6AF072373E4}" destId="{B76115BC-6E58-491D-A674-16A9DD01C6E7}" srcOrd="3" destOrd="0" presId="urn:microsoft.com/office/officeart/2005/8/layout/chevron1"/>
    <dgm:cxn modelId="{DF6E8C16-C00C-4C75-A140-850BE5AC021B}" type="presParOf" srcId="{6064D819-7A6D-44BC-B5C9-E6AF072373E4}" destId="{2C679DD7-A340-4B65-AFCB-EE66B506E8EE}" srcOrd="4" destOrd="0" presId="urn:microsoft.com/office/officeart/2005/8/layout/chevron1"/>
    <dgm:cxn modelId="{78625D1B-8D66-4554-A272-322CEB0D01F4}" type="presParOf" srcId="{6064D819-7A6D-44BC-B5C9-E6AF072373E4}" destId="{3BABC245-A5A9-47F9-AEC2-F9D6AD07E585}" srcOrd="5" destOrd="0" presId="urn:microsoft.com/office/officeart/2005/8/layout/chevron1"/>
    <dgm:cxn modelId="{2D85D270-03A2-4799-B38A-9C74C5187F98}" type="presParOf" srcId="{6064D819-7A6D-44BC-B5C9-E6AF072373E4}" destId="{727497BC-02CB-4F5E-AFA9-A8B172131989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A1C4E0-CAB6-4770-BC4B-9923462F54C0}">
      <dsp:nvSpPr>
        <dsp:cNvPr id="0" name=""/>
        <dsp:cNvSpPr/>
      </dsp:nvSpPr>
      <dsp:spPr>
        <a:xfrm>
          <a:off x="0" y="1143163"/>
          <a:ext cx="3145776" cy="119604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1. Judge rapporteur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2. Working group from 3 courts 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3. Common analysis of the existing working procedures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/>
        </a:p>
      </dsp:txBody>
      <dsp:txXfrm>
        <a:off x="598022" y="1143163"/>
        <a:ext cx="1949732" cy="1196044"/>
      </dsp:txXfrm>
    </dsp:sp>
    <dsp:sp modelId="{66D2B387-5DEE-4611-8D77-B6B248B74004}">
      <dsp:nvSpPr>
        <dsp:cNvPr id="0" name=""/>
        <dsp:cNvSpPr/>
      </dsp:nvSpPr>
      <dsp:spPr>
        <a:xfrm>
          <a:off x="2921406" y="1121363"/>
          <a:ext cx="3139080" cy="127241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1. Presentation of a common harmonized working procedure 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2. Consulting the harmonized working procedure 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3. Implementing suggestions</a:t>
          </a:r>
        </a:p>
      </dsp:txBody>
      <dsp:txXfrm>
        <a:off x="3557611" y="1121363"/>
        <a:ext cx="1866670" cy="1272410"/>
      </dsp:txXfrm>
    </dsp:sp>
    <dsp:sp modelId="{2C679DD7-A340-4B65-AFCB-EE66B506E8EE}">
      <dsp:nvSpPr>
        <dsp:cNvPr id="0" name=""/>
        <dsp:cNvSpPr/>
      </dsp:nvSpPr>
      <dsp:spPr>
        <a:xfrm>
          <a:off x="5798432" y="1121646"/>
          <a:ext cx="3009658" cy="1250001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1. Presenting the harmonized working procedure after the implementation of the suggestions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2. Choosing the best option after the consultations  </a:t>
          </a:r>
        </a:p>
      </dsp:txBody>
      <dsp:txXfrm>
        <a:off x="6423433" y="1121646"/>
        <a:ext cx="1759657" cy="1250001"/>
      </dsp:txXfrm>
    </dsp:sp>
    <dsp:sp modelId="{727497BC-02CB-4F5E-AFA9-A8B172131989}">
      <dsp:nvSpPr>
        <dsp:cNvPr id="0" name=""/>
        <dsp:cNvSpPr/>
      </dsp:nvSpPr>
      <dsp:spPr>
        <a:xfrm>
          <a:off x="8587656" y="1110583"/>
          <a:ext cx="2827562" cy="127212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1. Applying the agreed harmonized process in practice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2. Identifying possible improvements </a:t>
          </a:r>
        </a:p>
      </dsp:txBody>
      <dsp:txXfrm>
        <a:off x="9223720" y="1110583"/>
        <a:ext cx="1555435" cy="12721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62FF6B6-4F8A-40F7-B5F4-FC3996824D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10A999-F365-48DF-976A-0517FE04544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A5457B-CDAE-4DEB-AEC8-C82DE2312E37}" type="datetimeFigureOut">
              <a:rPr lang="en-US" smtClean="0"/>
              <a:t>6/15/2021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735C90-ADBF-4B9E-BE88-E1C8F83E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06A01-6D0A-45EF-A584-05A3361D66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31430A-4AA4-45C8-AC23-CD6B61C41A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9009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0B78EA-28CE-41D8-9043-90E391E5F567}" type="datetimeFigureOut">
              <a:rPr lang="en-US" noProof="0" smtClean="0"/>
              <a:t>6/15/2021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4D747-9380-41EE-9946-EC9EC0CA5D1E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27727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CA15AFD-4983-47DD-9ED0-D3B27E5A096F}"/>
              </a:ext>
            </a:extLst>
          </p:cNvPr>
          <p:cNvGrpSpPr/>
          <p:nvPr userDrawn="1"/>
        </p:nvGrpSpPr>
        <p:grpSpPr>
          <a:xfrm>
            <a:off x="-1604709" y="-3756"/>
            <a:ext cx="13796710" cy="6861756"/>
            <a:chOff x="-1604709" y="-3756"/>
            <a:chExt cx="13796710" cy="6861756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222D5E2-E9B4-4180-98B8-4E514C9ADB28}"/>
                </a:ext>
              </a:extLst>
            </p:cNvPr>
            <p:cNvGrpSpPr/>
            <p:nvPr/>
          </p:nvGrpSpPr>
          <p:grpSpPr>
            <a:xfrm>
              <a:off x="-16298" y="0"/>
              <a:ext cx="12208299" cy="6858000"/>
              <a:chOff x="-16298" y="0"/>
              <a:chExt cx="12208299" cy="6858000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41E10E1E-5268-4F03-BA64-07E19DE26739}"/>
                  </a:ext>
                </a:extLst>
              </p:cNvPr>
              <p:cNvSpPr/>
              <p:nvPr/>
            </p:nvSpPr>
            <p:spPr>
              <a:xfrm flipH="1">
                <a:off x="-16297" y="0"/>
                <a:ext cx="12208298" cy="6858000"/>
              </a:xfrm>
              <a:custGeom>
                <a:avLst/>
                <a:gdLst>
                  <a:gd name="connsiteX0" fmla="*/ 8574289 w 12208298"/>
                  <a:gd name="connsiteY0" fmla="*/ 0 h 6858000"/>
                  <a:gd name="connsiteX1" fmla="*/ 0 w 12208298"/>
                  <a:gd name="connsiteY1" fmla="*/ 0 h 6858000"/>
                  <a:gd name="connsiteX2" fmla="*/ 0 w 12208298"/>
                  <a:gd name="connsiteY2" fmla="*/ 6858000 h 6858000"/>
                  <a:gd name="connsiteX3" fmla="*/ 532109 w 12208298"/>
                  <a:gd name="connsiteY3" fmla="*/ 6858000 h 6858000"/>
                  <a:gd name="connsiteX4" fmla="*/ 11495317 w 12208298"/>
                  <a:gd name="connsiteY4" fmla="*/ 6858000 h 6858000"/>
                  <a:gd name="connsiteX5" fmla="*/ 12208298 w 12208298"/>
                  <a:gd name="connsiteY5" fmla="*/ 6858000 h 6858000"/>
                  <a:gd name="connsiteX6" fmla="*/ 12208298 w 12208298"/>
                  <a:gd name="connsiteY6" fmla="*/ 3146781 h 6858000"/>
                  <a:gd name="connsiteX7" fmla="*/ 10353284 w 12208298"/>
                  <a:gd name="connsiteY7" fmla="*/ 1291767 h 6858000"/>
                  <a:gd name="connsiteX8" fmla="*/ 9866056 w 12208298"/>
                  <a:gd name="connsiteY8" fmla="*/ 1291767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08298" h="6858000">
                    <a:moveTo>
                      <a:pt x="8574289" y="0"/>
                    </a:moveTo>
                    <a:lnTo>
                      <a:pt x="0" y="0"/>
                    </a:lnTo>
                    <a:lnTo>
                      <a:pt x="0" y="6858000"/>
                    </a:lnTo>
                    <a:lnTo>
                      <a:pt x="532109" y="6858000"/>
                    </a:lnTo>
                    <a:lnTo>
                      <a:pt x="11495317" y="6858000"/>
                    </a:lnTo>
                    <a:lnTo>
                      <a:pt x="12208298" y="6858000"/>
                    </a:lnTo>
                    <a:lnTo>
                      <a:pt x="12208298" y="3146781"/>
                    </a:lnTo>
                    <a:lnTo>
                      <a:pt x="10353284" y="1291767"/>
                    </a:lnTo>
                    <a:lnTo>
                      <a:pt x="9866056" y="1291767"/>
                    </a:lnTo>
                    <a:close/>
                  </a:path>
                </a:pathLst>
              </a:custGeom>
              <a:solidFill>
                <a:schemeClr val="accent2">
                  <a:alpha val="7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B989C45D-BDFF-418F-BE79-03FF70015770}"/>
                  </a:ext>
                </a:extLst>
              </p:cNvPr>
              <p:cNvSpPr/>
              <p:nvPr/>
            </p:nvSpPr>
            <p:spPr>
              <a:xfrm rot="5400000" flipH="1" flipV="1">
                <a:off x="2667000" y="-2667001"/>
                <a:ext cx="6858000" cy="12192002"/>
              </a:xfrm>
              <a:custGeom>
                <a:avLst/>
                <a:gdLst>
                  <a:gd name="connsiteX0" fmla="*/ 6858000 w 6858000"/>
                  <a:gd name="connsiteY0" fmla="*/ 3871658 h 12192002"/>
                  <a:gd name="connsiteX1" fmla="*/ 6858000 w 6858000"/>
                  <a:gd name="connsiteY1" fmla="*/ 12192002 h 12192002"/>
                  <a:gd name="connsiteX2" fmla="*/ 5363029 w 6858000"/>
                  <a:gd name="connsiteY2" fmla="*/ 12192002 h 12192002"/>
                  <a:gd name="connsiteX3" fmla="*/ 5363029 w 6858000"/>
                  <a:gd name="connsiteY3" fmla="*/ 12192000 h 12192002"/>
                  <a:gd name="connsiteX4" fmla="*/ 0 w 6858000"/>
                  <a:gd name="connsiteY4" fmla="*/ 12192000 h 12192002"/>
                  <a:gd name="connsiteX5" fmla="*/ 0 w 6858000"/>
                  <a:gd name="connsiteY5" fmla="*/ 0 h 12192002"/>
                  <a:gd name="connsiteX6" fmla="*/ 3539398 w 6858000"/>
                  <a:gd name="connsiteY6" fmla="*/ 0 h 12192002"/>
                  <a:gd name="connsiteX7" fmla="*/ 5566229 w 6858000"/>
                  <a:gd name="connsiteY7" fmla="*/ 2026831 h 12192002"/>
                  <a:gd name="connsiteX8" fmla="*/ 5566229 w 6858000"/>
                  <a:gd name="connsiteY8" fmla="*/ 2575538 h 12192002"/>
                  <a:gd name="connsiteX9" fmla="*/ 6858000 w 6858000"/>
                  <a:gd name="connsiteY9" fmla="*/ 3871657 h 12192002"/>
                  <a:gd name="connsiteX10" fmla="*/ 5566229 w 6858000"/>
                  <a:gd name="connsiteY10" fmla="*/ 3871657 h 12192002"/>
                  <a:gd name="connsiteX11" fmla="*/ 5566229 w 6858000"/>
                  <a:gd name="connsiteY11" fmla="*/ 3871658 h 12192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58000" h="12192002">
                    <a:moveTo>
                      <a:pt x="6858000" y="3871658"/>
                    </a:moveTo>
                    <a:lnTo>
                      <a:pt x="6858000" y="12192002"/>
                    </a:lnTo>
                    <a:lnTo>
                      <a:pt x="5363029" y="12192002"/>
                    </a:lnTo>
                    <a:lnTo>
                      <a:pt x="5363029" y="12192000"/>
                    </a:lnTo>
                    <a:lnTo>
                      <a:pt x="0" y="12192000"/>
                    </a:lnTo>
                    <a:lnTo>
                      <a:pt x="0" y="0"/>
                    </a:lnTo>
                    <a:lnTo>
                      <a:pt x="3539398" y="0"/>
                    </a:lnTo>
                    <a:lnTo>
                      <a:pt x="5566229" y="2026831"/>
                    </a:lnTo>
                    <a:lnTo>
                      <a:pt x="5566229" y="2575538"/>
                    </a:lnTo>
                    <a:lnTo>
                      <a:pt x="6858000" y="3871657"/>
                    </a:lnTo>
                    <a:lnTo>
                      <a:pt x="5566229" y="3871657"/>
                    </a:lnTo>
                    <a:lnTo>
                      <a:pt x="5566229" y="3871658"/>
                    </a:lnTo>
                    <a:close/>
                  </a:path>
                </a:pathLst>
              </a:custGeom>
              <a:pattFill prst="wdDnDiag">
                <a:fgClr>
                  <a:schemeClr val="accent1"/>
                </a:fgClr>
                <a:bgClr>
                  <a:schemeClr val="accent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7" name="Right Triangle 16">
                <a:extLst>
                  <a:ext uri="{FF2B5EF4-FFF2-40B4-BE49-F238E27FC236}">
                    <a16:creationId xmlns:a16="http://schemas.microsoft.com/office/drawing/2014/main" id="{8DCD5806-2A2F-4ABF-8057-245681C498E6}"/>
                  </a:ext>
                </a:extLst>
              </p:cNvPr>
              <p:cNvSpPr/>
              <p:nvPr/>
            </p:nvSpPr>
            <p:spPr>
              <a:xfrm rot="16200000" flipH="1" flipV="1">
                <a:off x="24625" y="-4746"/>
                <a:ext cx="2819399" cy="2828891"/>
              </a:xfrm>
              <a:prstGeom prst="rtTriangl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8" name="Right Triangle 17">
                <a:extLst>
                  <a:ext uri="{FF2B5EF4-FFF2-40B4-BE49-F238E27FC236}">
                    <a16:creationId xmlns:a16="http://schemas.microsoft.com/office/drawing/2014/main" id="{3A93038F-E9E4-4FFD-B3DF-28DB7C2C1490}"/>
                  </a:ext>
                </a:extLst>
              </p:cNvPr>
              <p:cNvSpPr/>
              <p:nvPr/>
            </p:nvSpPr>
            <p:spPr>
              <a:xfrm rot="16200000" flipH="1" flipV="1">
                <a:off x="4418" y="-4422"/>
                <a:ext cx="2627088" cy="2635933"/>
              </a:xfrm>
              <a:prstGeom prst="rtTriangle">
                <a:avLst/>
              </a:prstGeom>
              <a:pattFill prst="dkHorz">
                <a:fgClr>
                  <a:schemeClr val="accent1"/>
                </a:fgClr>
                <a:bgClr>
                  <a:schemeClr val="accent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9" name="Right Triangle 18">
                <a:extLst>
                  <a:ext uri="{FF2B5EF4-FFF2-40B4-BE49-F238E27FC236}">
                    <a16:creationId xmlns:a16="http://schemas.microsoft.com/office/drawing/2014/main" id="{5DEA1E02-BBD0-4AE3-AF22-433B90272178}"/>
                  </a:ext>
                </a:extLst>
              </p:cNvPr>
              <p:cNvSpPr/>
              <p:nvPr/>
            </p:nvSpPr>
            <p:spPr>
              <a:xfrm rot="16200000" flipH="1" flipV="1">
                <a:off x="-12263" y="-4034"/>
                <a:ext cx="2397087" cy="2405158"/>
              </a:xfrm>
              <a:prstGeom prst="rtTriangle">
                <a:avLst/>
              </a:prstGeom>
              <a:solidFill>
                <a:schemeClr val="accent2">
                  <a:alpha val="4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027A677-9ACB-4264-B148-4806678FB83F}"/>
                  </a:ext>
                </a:extLst>
              </p:cNvPr>
              <p:cNvSpPr/>
              <p:nvPr/>
            </p:nvSpPr>
            <p:spPr>
              <a:xfrm rot="5400000" flipH="1" flipV="1">
                <a:off x="2667000" y="-2667001"/>
                <a:ext cx="6858000" cy="12192002"/>
              </a:xfrm>
              <a:custGeom>
                <a:avLst/>
                <a:gdLst>
                  <a:gd name="connsiteX0" fmla="*/ 6858000 w 6858000"/>
                  <a:gd name="connsiteY0" fmla="*/ 3871658 h 12192002"/>
                  <a:gd name="connsiteX1" fmla="*/ 6858000 w 6858000"/>
                  <a:gd name="connsiteY1" fmla="*/ 12192002 h 12192002"/>
                  <a:gd name="connsiteX2" fmla="*/ 5363029 w 6858000"/>
                  <a:gd name="connsiteY2" fmla="*/ 12192002 h 12192002"/>
                  <a:gd name="connsiteX3" fmla="*/ 5363029 w 6858000"/>
                  <a:gd name="connsiteY3" fmla="*/ 12192000 h 12192002"/>
                  <a:gd name="connsiteX4" fmla="*/ 0 w 6858000"/>
                  <a:gd name="connsiteY4" fmla="*/ 12192000 h 12192002"/>
                  <a:gd name="connsiteX5" fmla="*/ 0 w 6858000"/>
                  <a:gd name="connsiteY5" fmla="*/ 0 h 12192002"/>
                  <a:gd name="connsiteX6" fmla="*/ 3539398 w 6858000"/>
                  <a:gd name="connsiteY6" fmla="*/ 0 h 12192002"/>
                  <a:gd name="connsiteX7" fmla="*/ 5566229 w 6858000"/>
                  <a:gd name="connsiteY7" fmla="*/ 2026831 h 12192002"/>
                  <a:gd name="connsiteX8" fmla="*/ 5566229 w 6858000"/>
                  <a:gd name="connsiteY8" fmla="*/ 2575538 h 12192002"/>
                  <a:gd name="connsiteX9" fmla="*/ 6858000 w 6858000"/>
                  <a:gd name="connsiteY9" fmla="*/ 3871657 h 12192002"/>
                  <a:gd name="connsiteX10" fmla="*/ 5566229 w 6858000"/>
                  <a:gd name="connsiteY10" fmla="*/ 3871657 h 12192002"/>
                  <a:gd name="connsiteX11" fmla="*/ 5566229 w 6858000"/>
                  <a:gd name="connsiteY11" fmla="*/ 3871658 h 12192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58000" h="12192002">
                    <a:moveTo>
                      <a:pt x="6858000" y="3871658"/>
                    </a:moveTo>
                    <a:lnTo>
                      <a:pt x="6858000" y="12192002"/>
                    </a:lnTo>
                    <a:lnTo>
                      <a:pt x="5363029" y="12192002"/>
                    </a:lnTo>
                    <a:lnTo>
                      <a:pt x="5363029" y="12192000"/>
                    </a:lnTo>
                    <a:lnTo>
                      <a:pt x="0" y="12192000"/>
                    </a:lnTo>
                    <a:lnTo>
                      <a:pt x="0" y="0"/>
                    </a:lnTo>
                    <a:lnTo>
                      <a:pt x="3539398" y="0"/>
                    </a:lnTo>
                    <a:lnTo>
                      <a:pt x="5566229" y="2026831"/>
                    </a:lnTo>
                    <a:lnTo>
                      <a:pt x="5566229" y="2575538"/>
                    </a:lnTo>
                    <a:lnTo>
                      <a:pt x="6858000" y="3871657"/>
                    </a:lnTo>
                    <a:lnTo>
                      <a:pt x="5566229" y="3871657"/>
                    </a:lnTo>
                    <a:lnTo>
                      <a:pt x="5566229" y="3871658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  <p:sp>
          <p:nvSpPr>
            <p:cNvPr id="9" name="Freeform: Shape 12">
              <a:extLst>
                <a:ext uri="{FF2B5EF4-FFF2-40B4-BE49-F238E27FC236}">
                  <a16:creationId xmlns:a16="http://schemas.microsoft.com/office/drawing/2014/main" id="{E3AAB79D-382D-4A95-965E-526B6A681DA7}"/>
                </a:ext>
              </a:extLst>
            </p:cNvPr>
            <p:cNvSpPr/>
            <p:nvPr/>
          </p:nvSpPr>
          <p:spPr>
            <a:xfrm rot="18900000" flipH="1">
              <a:off x="-1604709" y="1397837"/>
              <a:ext cx="3211378" cy="3211378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0A22127-2B4A-4B15-B0A9-F019A30347A1}"/>
                </a:ext>
              </a:extLst>
            </p:cNvPr>
            <p:cNvSpPr/>
            <p:nvPr/>
          </p:nvSpPr>
          <p:spPr>
            <a:xfrm rot="18900000">
              <a:off x="-861777" y="-3756"/>
              <a:ext cx="2676646" cy="1356876"/>
            </a:xfrm>
            <a:custGeom>
              <a:avLst/>
              <a:gdLst>
                <a:gd name="connsiteX0" fmla="*/ 1319770 w 2676646"/>
                <a:gd name="connsiteY0" fmla="*/ 0 h 1356876"/>
                <a:gd name="connsiteX1" fmla="*/ 2676646 w 2676646"/>
                <a:gd name="connsiteY1" fmla="*/ 1356876 h 1356876"/>
                <a:gd name="connsiteX2" fmla="*/ 0 w 2676646"/>
                <a:gd name="connsiteY2" fmla="*/ 1356876 h 1356876"/>
                <a:gd name="connsiteX3" fmla="*/ 0 w 2676646"/>
                <a:gd name="connsiteY3" fmla="*/ 1319770 h 1356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76646" h="1356876">
                  <a:moveTo>
                    <a:pt x="1319770" y="0"/>
                  </a:moveTo>
                  <a:lnTo>
                    <a:pt x="2676646" y="1356876"/>
                  </a:lnTo>
                  <a:lnTo>
                    <a:pt x="0" y="1356876"/>
                  </a:lnTo>
                  <a:lnTo>
                    <a:pt x="0" y="131977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id="{F04D9FDC-1B67-4254-9535-CD32E81F0C3E}"/>
                </a:ext>
              </a:extLst>
            </p:cNvPr>
            <p:cNvSpPr/>
            <p:nvPr/>
          </p:nvSpPr>
          <p:spPr>
            <a:xfrm rot="13500000">
              <a:off x="-1226102" y="1737462"/>
              <a:ext cx="2416016" cy="2416016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A86C4EA-4CF8-4531-845D-4FCB1E2F7422}"/>
                </a:ext>
              </a:extLst>
            </p:cNvPr>
            <p:cNvGrpSpPr/>
            <p:nvPr/>
          </p:nvGrpSpPr>
          <p:grpSpPr>
            <a:xfrm>
              <a:off x="-760406" y="4672937"/>
              <a:ext cx="1520812" cy="1520812"/>
              <a:chOff x="-1604709" y="3012880"/>
              <a:chExt cx="3211378" cy="3211378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101B195-C112-4D20-8D19-4D22479B150D}"/>
                  </a:ext>
                </a:extLst>
              </p:cNvPr>
              <p:cNvSpPr/>
              <p:nvPr/>
            </p:nvSpPr>
            <p:spPr>
              <a:xfrm rot="18900000" flipH="1">
                <a:off x="-1604709" y="3012880"/>
                <a:ext cx="3211378" cy="3211378"/>
              </a:xfrm>
              <a:custGeom>
                <a:avLst/>
                <a:gdLst>
                  <a:gd name="connsiteX0" fmla="*/ 754341 w 754341"/>
                  <a:gd name="connsiteY0" fmla="*/ 754341 h 754341"/>
                  <a:gd name="connsiteX1" fmla="*/ 0 w 754341"/>
                  <a:gd name="connsiteY1" fmla="*/ 754341 h 754341"/>
                  <a:gd name="connsiteX2" fmla="*/ 0 w 754341"/>
                  <a:gd name="connsiteY2" fmla="*/ 0 h 754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4341" h="754341">
                    <a:moveTo>
                      <a:pt x="754341" y="754341"/>
                    </a:moveTo>
                    <a:lnTo>
                      <a:pt x="0" y="7543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4" name="Freeform: Shape 12">
                <a:extLst>
                  <a:ext uri="{FF2B5EF4-FFF2-40B4-BE49-F238E27FC236}">
                    <a16:creationId xmlns:a16="http://schemas.microsoft.com/office/drawing/2014/main" id="{CA755F1F-9955-4CBB-8F34-F7801CA44CE7}"/>
                  </a:ext>
                </a:extLst>
              </p:cNvPr>
              <p:cNvSpPr/>
              <p:nvPr/>
            </p:nvSpPr>
            <p:spPr>
              <a:xfrm rot="13500000">
                <a:off x="-1226102" y="3352505"/>
                <a:ext cx="2416016" cy="2416016"/>
              </a:xfrm>
              <a:custGeom>
                <a:avLst/>
                <a:gdLst>
                  <a:gd name="connsiteX0" fmla="*/ 754341 w 754341"/>
                  <a:gd name="connsiteY0" fmla="*/ 754341 h 754341"/>
                  <a:gd name="connsiteX1" fmla="*/ 0 w 754341"/>
                  <a:gd name="connsiteY1" fmla="*/ 754341 h 754341"/>
                  <a:gd name="connsiteX2" fmla="*/ 0 w 754341"/>
                  <a:gd name="connsiteY2" fmla="*/ 0 h 754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4341" h="754341">
                    <a:moveTo>
                      <a:pt x="754341" y="754341"/>
                    </a:moveTo>
                    <a:lnTo>
                      <a:pt x="0" y="754341"/>
                    </a:lnTo>
                    <a:lnTo>
                      <a:pt x="0" y="0"/>
                    </a:lnTo>
                    <a:close/>
                  </a:path>
                </a:pathLst>
              </a:custGeom>
              <a:pattFill prst="wdDnDiag">
                <a:fgClr>
                  <a:schemeClr val="accent1">
                    <a:lumMod val="60000"/>
                    <a:lumOff val="40000"/>
                  </a:schemeClr>
                </a:fgClr>
                <a:bgClr>
                  <a:schemeClr val="accent2">
                    <a:lumMod val="50000"/>
                  </a:schemeClr>
                </a:bgClr>
              </a:patt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E597736-C478-4C26-9BAF-205FE31E97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761488" y="2395728"/>
            <a:ext cx="7077456" cy="1243584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6600" b="1" dirty="0">
                <a:solidFill>
                  <a:schemeClr val="accent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D2DEF0-A0B0-4CFE-B67D-A9D75E2368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61488" y="3721608"/>
            <a:ext cx="7077456" cy="86868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GB" sz="1800" spc="3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36959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E796BFF-6E5F-4DE7-B193-F501FC094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3365" y="1517715"/>
            <a:ext cx="5184437" cy="4659248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78622754-CA4D-4C27-A37F-B26E7B4C9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74163" y="1517715"/>
            <a:ext cx="5184437" cy="465924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9597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ategor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6D00E6B4-1CBE-404E-B943-5F1832320C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8212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7CD59BFD-62BE-4E33-92A5-B84A2A9A8D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22230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60DC5978-55B8-421D-91B4-29F8210A7B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66248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BE3FB8C3-2C7E-4C59-8BD5-53FA2772DB5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710266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FD8FA9DA-C36B-4889-B88F-28B5829E53E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954283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9894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05F72315-51A9-431C-B80A-45E4FB1D6BD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63912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883D1F0C-34F1-46E1-B178-E4AB82B1463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07930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7202A849-DF14-40E7-B38D-1185F72603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451948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CCFC1ADF-AC11-4CCD-AC2D-478B6FFEA5E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695965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B4CB326-DA0E-488E-B236-7017E8438FBB}"/>
              </a:ext>
            </a:extLst>
          </p:cNvPr>
          <p:cNvCxnSpPr/>
          <p:nvPr userDrawn="1"/>
        </p:nvCxnSpPr>
        <p:spPr>
          <a:xfrm>
            <a:off x="1242354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366B533-7212-4A36-9CE2-D6302E721F8F}"/>
              </a:ext>
            </a:extLst>
          </p:cNvPr>
          <p:cNvCxnSpPr/>
          <p:nvPr userDrawn="1"/>
        </p:nvCxnSpPr>
        <p:spPr>
          <a:xfrm>
            <a:off x="3486372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D7474CD-E230-4E14-8274-5E20F673F401}"/>
              </a:ext>
            </a:extLst>
          </p:cNvPr>
          <p:cNvCxnSpPr/>
          <p:nvPr userDrawn="1"/>
        </p:nvCxnSpPr>
        <p:spPr>
          <a:xfrm>
            <a:off x="5730390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BF71FCE-6F39-4D2F-82BE-7D9F1D2ED59F}"/>
              </a:ext>
            </a:extLst>
          </p:cNvPr>
          <p:cNvCxnSpPr/>
          <p:nvPr userDrawn="1"/>
        </p:nvCxnSpPr>
        <p:spPr>
          <a:xfrm>
            <a:off x="7974408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E97AC7A-17D9-4F42-9DD0-94FE4FC6BF19}"/>
              </a:ext>
            </a:extLst>
          </p:cNvPr>
          <p:cNvCxnSpPr/>
          <p:nvPr userDrawn="1"/>
        </p:nvCxnSpPr>
        <p:spPr>
          <a:xfrm>
            <a:off x="10218425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76266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3 Sec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2094" y="4240093"/>
            <a:ext cx="32933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31B97CF-FD24-4932-8459-893B1AC73D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2" y="1352575"/>
            <a:ext cx="12192002" cy="22898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accent2"/>
                </a:solidFill>
                <a:latin typeface="Trade Gothic LT Pro" panose="020B0503040303020004" pitchFamily="34" charset="0"/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642D3CE0-C3B4-4F3F-A650-AB452B3AD4B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44169" y="4240093"/>
            <a:ext cx="32933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7" name="Text Placeholder 22">
            <a:extLst>
              <a:ext uri="{FF2B5EF4-FFF2-40B4-BE49-F238E27FC236}">
                <a16:creationId xmlns:a16="http://schemas.microsoft.com/office/drawing/2014/main" id="{DBED2BB0-CDAD-40EE-8B35-C66DF45EE2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46244" y="4240093"/>
            <a:ext cx="32933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47457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2094" y="4240093"/>
            <a:ext cx="94020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31B97CF-FD24-4932-8459-893B1AC73D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2" y="1352575"/>
            <a:ext cx="12192002" cy="22898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accent2"/>
                </a:solidFill>
                <a:latin typeface="Trade Gothic LT Pro" panose="020B0503040303020004" pitchFamily="34" charset="0"/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2486826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30B3A574-7940-4E35-857E-5CA35A5910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110087" y="1444649"/>
            <a:ext cx="7548513" cy="457907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912B51EA-3E6F-4BF6-BE48-62128AF32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3366" y="1444649"/>
            <a:ext cx="3365063" cy="4579079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06501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912B51EA-3E6F-4BF6-BE48-62128AF32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3366" y="1444649"/>
            <a:ext cx="3365063" cy="4579079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A015C605-1D30-48BC-A0D6-3B11AF56C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4290" y="1444649"/>
            <a:ext cx="7694310" cy="4579079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129895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4494CD2-CCDD-0248-96F8-741002C44255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Freeform: Shape 9">
            <a:extLst>
              <a:ext uri="{FF2B5EF4-FFF2-40B4-BE49-F238E27FC236}">
                <a16:creationId xmlns:a16="http://schemas.microsoft.com/office/drawing/2014/main" id="{07077B00-C1EE-7241-B441-7814F92A7EDF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0" name="Freeform: Shape 17">
            <a:extLst>
              <a:ext uri="{FF2B5EF4-FFF2-40B4-BE49-F238E27FC236}">
                <a16:creationId xmlns:a16="http://schemas.microsoft.com/office/drawing/2014/main" id="{3A1AEBC4-637E-F64C-9192-69AC4BB26D0C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1" name="Freeform: Shape 11">
            <a:extLst>
              <a:ext uri="{FF2B5EF4-FFF2-40B4-BE49-F238E27FC236}">
                <a16:creationId xmlns:a16="http://schemas.microsoft.com/office/drawing/2014/main" id="{669A7039-C54C-8E46-9A8B-DDB2547D989C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Freeform: Shape 7">
            <a:extLst>
              <a:ext uri="{FF2B5EF4-FFF2-40B4-BE49-F238E27FC236}">
                <a16:creationId xmlns:a16="http://schemas.microsoft.com/office/drawing/2014/main" id="{4F173B32-87BB-9A40-8C91-4C1EED2B7ABF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AC87F4E-12B5-1B42-AFD2-4DB39B7645C9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25" name="Freeform: Shape 15">
              <a:extLst>
                <a:ext uri="{FF2B5EF4-FFF2-40B4-BE49-F238E27FC236}">
                  <a16:creationId xmlns:a16="http://schemas.microsoft.com/office/drawing/2014/main" id="{03DD8765-59DF-A045-ADB5-E39FAEE153A0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6" name="Freeform: Shape 16">
              <a:extLst>
                <a:ext uri="{FF2B5EF4-FFF2-40B4-BE49-F238E27FC236}">
                  <a16:creationId xmlns:a16="http://schemas.microsoft.com/office/drawing/2014/main" id="{B34B796C-A407-7B4D-B4F0-E58A44FE8DB4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0" name="Freeform: Shape 23">
            <a:extLst>
              <a:ext uri="{FF2B5EF4-FFF2-40B4-BE49-F238E27FC236}">
                <a16:creationId xmlns:a16="http://schemas.microsoft.com/office/drawing/2014/main" id="{CBE3FDC9-67CB-FA42-B127-A36BFF4678BB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1" name="Slide Number Placeholder 4">
            <a:extLst>
              <a:ext uri="{FF2B5EF4-FFF2-40B4-BE49-F238E27FC236}">
                <a16:creationId xmlns:a16="http://schemas.microsoft.com/office/drawing/2014/main" id="{1E902BFF-CA8F-D745-A819-A7BB38B30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723047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1E10E1E-5268-4F03-BA64-07E19DE26739}"/>
              </a:ext>
            </a:extLst>
          </p:cNvPr>
          <p:cNvSpPr/>
          <p:nvPr/>
        </p:nvSpPr>
        <p:spPr>
          <a:xfrm flipH="1">
            <a:off x="-16297" y="0"/>
            <a:ext cx="12208298" cy="6858000"/>
          </a:xfrm>
          <a:custGeom>
            <a:avLst/>
            <a:gdLst>
              <a:gd name="connsiteX0" fmla="*/ 8574289 w 12208298"/>
              <a:gd name="connsiteY0" fmla="*/ 0 h 6858000"/>
              <a:gd name="connsiteX1" fmla="*/ 0 w 12208298"/>
              <a:gd name="connsiteY1" fmla="*/ 0 h 6858000"/>
              <a:gd name="connsiteX2" fmla="*/ 0 w 12208298"/>
              <a:gd name="connsiteY2" fmla="*/ 6858000 h 6858000"/>
              <a:gd name="connsiteX3" fmla="*/ 532109 w 12208298"/>
              <a:gd name="connsiteY3" fmla="*/ 6858000 h 6858000"/>
              <a:gd name="connsiteX4" fmla="*/ 11495317 w 12208298"/>
              <a:gd name="connsiteY4" fmla="*/ 6858000 h 6858000"/>
              <a:gd name="connsiteX5" fmla="*/ 12208298 w 12208298"/>
              <a:gd name="connsiteY5" fmla="*/ 6858000 h 6858000"/>
              <a:gd name="connsiteX6" fmla="*/ 12208298 w 12208298"/>
              <a:gd name="connsiteY6" fmla="*/ 3146781 h 6858000"/>
              <a:gd name="connsiteX7" fmla="*/ 10353284 w 12208298"/>
              <a:gd name="connsiteY7" fmla="*/ 1291767 h 6858000"/>
              <a:gd name="connsiteX8" fmla="*/ 9866056 w 12208298"/>
              <a:gd name="connsiteY8" fmla="*/ 12917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8298" h="6858000">
                <a:moveTo>
                  <a:pt x="8574289" y="0"/>
                </a:moveTo>
                <a:lnTo>
                  <a:pt x="0" y="0"/>
                </a:lnTo>
                <a:lnTo>
                  <a:pt x="0" y="6858000"/>
                </a:lnTo>
                <a:lnTo>
                  <a:pt x="532109" y="6858000"/>
                </a:lnTo>
                <a:lnTo>
                  <a:pt x="11495317" y="6858000"/>
                </a:lnTo>
                <a:lnTo>
                  <a:pt x="12208298" y="6858000"/>
                </a:lnTo>
                <a:lnTo>
                  <a:pt x="12208298" y="3146781"/>
                </a:lnTo>
                <a:lnTo>
                  <a:pt x="10353284" y="1291767"/>
                </a:lnTo>
                <a:lnTo>
                  <a:pt x="9866056" y="1291767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989C45D-BDFF-418F-BE79-03FF70015770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027A677-9ACB-4264-B148-4806678FB83F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A7FF9D7-8545-4547-AC77-A0421EEB9B99}"/>
              </a:ext>
            </a:extLst>
          </p:cNvPr>
          <p:cNvGrpSpPr/>
          <p:nvPr userDrawn="1"/>
        </p:nvGrpSpPr>
        <p:grpSpPr>
          <a:xfrm>
            <a:off x="0" y="0"/>
            <a:ext cx="6881966" cy="6858876"/>
            <a:chOff x="-5321" y="1096"/>
            <a:chExt cx="5924073" cy="5904197"/>
          </a:xfrm>
        </p:grpSpPr>
        <p:sp>
          <p:nvSpPr>
            <p:cNvPr id="17" name="Right Triangle 16">
              <a:extLst>
                <a:ext uri="{FF2B5EF4-FFF2-40B4-BE49-F238E27FC236}">
                  <a16:creationId xmlns:a16="http://schemas.microsoft.com/office/drawing/2014/main" id="{8DCD5806-2A2F-4ABF-8057-245681C498E6}"/>
                </a:ext>
              </a:extLst>
            </p:cNvPr>
            <p:cNvSpPr/>
            <p:nvPr userDrawn="1"/>
          </p:nvSpPr>
          <p:spPr>
            <a:xfrm rot="16200000" flipH="1" flipV="1">
              <a:off x="4618" y="-8842"/>
              <a:ext cx="5904196" cy="5924073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8" name="Right Triangle 17">
              <a:extLst>
                <a:ext uri="{FF2B5EF4-FFF2-40B4-BE49-F238E27FC236}">
                  <a16:creationId xmlns:a16="http://schemas.microsoft.com/office/drawing/2014/main" id="{3A93038F-E9E4-4FFD-B3DF-28DB7C2C1490}"/>
                </a:ext>
              </a:extLst>
            </p:cNvPr>
            <p:cNvSpPr/>
            <p:nvPr userDrawn="1"/>
          </p:nvSpPr>
          <p:spPr>
            <a:xfrm rot="16200000" flipH="1" flipV="1">
              <a:off x="3941" y="-8164"/>
              <a:ext cx="5501471" cy="5519993"/>
            </a:xfrm>
            <a:prstGeom prst="rtTriangle">
              <a:avLst/>
            </a:prstGeom>
            <a:pattFill prst="dkHorz">
              <a:fgClr>
                <a:schemeClr val="accent1"/>
              </a:fgClr>
              <a:bgClr>
                <a:schemeClr val="accent2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9" name="Right Triangle 18">
              <a:extLst>
                <a:ext uri="{FF2B5EF4-FFF2-40B4-BE49-F238E27FC236}">
                  <a16:creationId xmlns:a16="http://schemas.microsoft.com/office/drawing/2014/main" id="{5DEA1E02-BBD0-4AE3-AF22-433B90272178}"/>
                </a:ext>
              </a:extLst>
            </p:cNvPr>
            <p:cNvSpPr/>
            <p:nvPr userDrawn="1"/>
          </p:nvSpPr>
          <p:spPr>
            <a:xfrm rot="16200000" flipH="1" flipV="1">
              <a:off x="3131" y="-7355"/>
              <a:ext cx="5019818" cy="5036720"/>
            </a:xfrm>
            <a:prstGeom prst="rtTriangl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E597736-C478-4C26-9BAF-205FE31E977C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5217242" y="2807208"/>
            <a:ext cx="4945598" cy="124358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2363861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1E10E1E-5268-4F03-BA64-07E19DE26739}"/>
              </a:ext>
            </a:extLst>
          </p:cNvPr>
          <p:cNvSpPr/>
          <p:nvPr/>
        </p:nvSpPr>
        <p:spPr>
          <a:xfrm flipH="1">
            <a:off x="-16297" y="0"/>
            <a:ext cx="12208298" cy="6858000"/>
          </a:xfrm>
          <a:custGeom>
            <a:avLst/>
            <a:gdLst>
              <a:gd name="connsiteX0" fmla="*/ 8574289 w 12208298"/>
              <a:gd name="connsiteY0" fmla="*/ 0 h 6858000"/>
              <a:gd name="connsiteX1" fmla="*/ 0 w 12208298"/>
              <a:gd name="connsiteY1" fmla="*/ 0 h 6858000"/>
              <a:gd name="connsiteX2" fmla="*/ 0 w 12208298"/>
              <a:gd name="connsiteY2" fmla="*/ 6858000 h 6858000"/>
              <a:gd name="connsiteX3" fmla="*/ 532109 w 12208298"/>
              <a:gd name="connsiteY3" fmla="*/ 6858000 h 6858000"/>
              <a:gd name="connsiteX4" fmla="*/ 11495317 w 12208298"/>
              <a:gd name="connsiteY4" fmla="*/ 6858000 h 6858000"/>
              <a:gd name="connsiteX5" fmla="*/ 12208298 w 12208298"/>
              <a:gd name="connsiteY5" fmla="*/ 6858000 h 6858000"/>
              <a:gd name="connsiteX6" fmla="*/ 12208298 w 12208298"/>
              <a:gd name="connsiteY6" fmla="*/ 3146781 h 6858000"/>
              <a:gd name="connsiteX7" fmla="*/ 10353284 w 12208298"/>
              <a:gd name="connsiteY7" fmla="*/ 1291767 h 6858000"/>
              <a:gd name="connsiteX8" fmla="*/ 9866056 w 12208298"/>
              <a:gd name="connsiteY8" fmla="*/ 12917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8298" h="6858000">
                <a:moveTo>
                  <a:pt x="8574289" y="0"/>
                </a:moveTo>
                <a:lnTo>
                  <a:pt x="0" y="0"/>
                </a:lnTo>
                <a:lnTo>
                  <a:pt x="0" y="6858000"/>
                </a:lnTo>
                <a:lnTo>
                  <a:pt x="532109" y="6858000"/>
                </a:lnTo>
                <a:lnTo>
                  <a:pt x="11495317" y="6858000"/>
                </a:lnTo>
                <a:lnTo>
                  <a:pt x="12208298" y="6858000"/>
                </a:lnTo>
                <a:lnTo>
                  <a:pt x="12208298" y="3146781"/>
                </a:lnTo>
                <a:lnTo>
                  <a:pt x="10353284" y="1291767"/>
                </a:lnTo>
                <a:lnTo>
                  <a:pt x="9866056" y="1291767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989C45D-BDFF-418F-BE79-03FF70015770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027A677-9ACB-4264-B148-4806678FB83F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597736-C478-4C26-9BAF-205FE31E977C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6360242" y="3429000"/>
            <a:ext cx="4945598" cy="124358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Thank You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C024DCDB-C6BF-455E-AAB8-EAF9DAB302A1}"/>
              </a:ext>
            </a:extLst>
          </p:cNvPr>
          <p:cNvSpPr/>
          <p:nvPr userDrawn="1"/>
        </p:nvSpPr>
        <p:spPr>
          <a:xfrm rot="13500000">
            <a:off x="-729899" y="-1215856"/>
            <a:ext cx="6043521" cy="8427077"/>
          </a:xfrm>
          <a:custGeom>
            <a:avLst/>
            <a:gdLst>
              <a:gd name="connsiteX0" fmla="*/ 6043521 w 6043521"/>
              <a:gd name="connsiteY0" fmla="*/ 4267535 h 8427077"/>
              <a:gd name="connsiteX1" fmla="*/ 1883979 w 6043521"/>
              <a:gd name="connsiteY1" fmla="*/ 8427077 h 8427077"/>
              <a:gd name="connsiteX2" fmla="*/ 0 w 6043521"/>
              <a:gd name="connsiteY2" fmla="*/ 8427077 h 8427077"/>
              <a:gd name="connsiteX3" fmla="*/ 0 w 6043521"/>
              <a:gd name="connsiteY3" fmla="*/ 1775986 h 8427077"/>
              <a:gd name="connsiteX4" fmla="*/ 1775985 w 6043521"/>
              <a:gd name="connsiteY4" fmla="*/ 0 h 8427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521" h="8427077">
                <a:moveTo>
                  <a:pt x="6043521" y="4267535"/>
                </a:moveTo>
                <a:lnTo>
                  <a:pt x="1883979" y="8427077"/>
                </a:lnTo>
                <a:lnTo>
                  <a:pt x="0" y="8427077"/>
                </a:lnTo>
                <a:lnTo>
                  <a:pt x="0" y="1775986"/>
                </a:lnTo>
                <a:lnTo>
                  <a:pt x="1775985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6AFB47A-5D51-4F9C-B01B-977CE5E3C093}"/>
              </a:ext>
            </a:extLst>
          </p:cNvPr>
          <p:cNvSpPr/>
          <p:nvPr userDrawn="1"/>
        </p:nvSpPr>
        <p:spPr>
          <a:xfrm rot="13500000">
            <a:off x="-1145231" y="-2123853"/>
            <a:ext cx="6043521" cy="9008880"/>
          </a:xfrm>
          <a:custGeom>
            <a:avLst/>
            <a:gdLst>
              <a:gd name="connsiteX0" fmla="*/ 6043521 w 6043521"/>
              <a:gd name="connsiteY0" fmla="*/ 4849338 h 9008880"/>
              <a:gd name="connsiteX1" fmla="*/ 1883979 w 6043521"/>
              <a:gd name="connsiteY1" fmla="*/ 9008880 h 9008880"/>
              <a:gd name="connsiteX2" fmla="*/ 0 w 6043521"/>
              <a:gd name="connsiteY2" fmla="*/ 9008880 h 9008880"/>
              <a:gd name="connsiteX3" fmla="*/ 0 w 6043521"/>
              <a:gd name="connsiteY3" fmla="*/ 1194182 h 9008880"/>
              <a:gd name="connsiteX4" fmla="*/ 1194182 w 6043521"/>
              <a:gd name="connsiteY4" fmla="*/ 0 h 900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521" h="9008880">
                <a:moveTo>
                  <a:pt x="6043521" y="4849338"/>
                </a:moveTo>
                <a:lnTo>
                  <a:pt x="1883979" y="9008880"/>
                </a:lnTo>
                <a:lnTo>
                  <a:pt x="0" y="9008880"/>
                </a:lnTo>
                <a:lnTo>
                  <a:pt x="0" y="1194182"/>
                </a:lnTo>
                <a:lnTo>
                  <a:pt x="1194182" y="0"/>
                </a:lnTo>
                <a:close/>
              </a:path>
            </a:pathLst>
          </a:cu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6997A4FF-7390-4173-8ACD-6CF7145AACEC}"/>
              </a:ext>
            </a:extLst>
          </p:cNvPr>
          <p:cNvSpPr/>
          <p:nvPr userDrawn="1"/>
        </p:nvSpPr>
        <p:spPr>
          <a:xfrm rot="18900000" flipH="1">
            <a:off x="-2681153" y="-465959"/>
            <a:ext cx="8639119" cy="5739762"/>
          </a:xfrm>
          <a:custGeom>
            <a:avLst/>
            <a:gdLst>
              <a:gd name="connsiteX0" fmla="*/ 3789781 w 8639119"/>
              <a:gd name="connsiteY0" fmla="*/ 0 h 5739762"/>
              <a:gd name="connsiteX1" fmla="*/ 0 w 8639119"/>
              <a:gd name="connsiteY1" fmla="*/ 3789782 h 5739762"/>
              <a:gd name="connsiteX2" fmla="*/ 0 w 8639119"/>
              <a:gd name="connsiteY2" fmla="*/ 5739761 h 5739762"/>
              <a:gd name="connsiteX3" fmla="*/ 7748695 w 8639119"/>
              <a:gd name="connsiteY3" fmla="*/ 5739762 h 5739762"/>
              <a:gd name="connsiteX4" fmla="*/ 8639119 w 8639119"/>
              <a:gd name="connsiteY4" fmla="*/ 4849338 h 5739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9119" h="5739762">
                <a:moveTo>
                  <a:pt x="3789781" y="0"/>
                </a:moveTo>
                <a:lnTo>
                  <a:pt x="0" y="3789782"/>
                </a:lnTo>
                <a:lnTo>
                  <a:pt x="0" y="5739761"/>
                </a:lnTo>
                <a:lnTo>
                  <a:pt x="7748695" y="5739762"/>
                </a:lnTo>
                <a:lnTo>
                  <a:pt x="8639119" y="4849338"/>
                </a:lnTo>
                <a:close/>
              </a:path>
            </a:pathLst>
          </a:custGeom>
          <a:solidFill>
            <a:schemeClr val="accent1">
              <a:lumMod val="50000"/>
              <a:alpha val="51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18518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2838D16-809E-4EB1-8C0C-0E63D813911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43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1FEB333-94B4-4E53-9019-D584810903BB}"/>
              </a:ext>
            </a:extLst>
          </p:cNvPr>
          <p:cNvSpPr/>
          <p:nvPr userDrawn="1"/>
        </p:nvSpPr>
        <p:spPr>
          <a:xfrm>
            <a:off x="0" y="0"/>
            <a:ext cx="12192000" cy="6862745"/>
          </a:xfrm>
          <a:custGeom>
            <a:avLst/>
            <a:gdLst>
              <a:gd name="connsiteX0" fmla="*/ 0 w 12192000"/>
              <a:gd name="connsiteY0" fmla="*/ 0 h 6849743"/>
              <a:gd name="connsiteX1" fmla="*/ 7554712 w 12192000"/>
              <a:gd name="connsiteY1" fmla="*/ 0 h 6849743"/>
              <a:gd name="connsiteX2" fmla="*/ 10266645 w 12192000"/>
              <a:gd name="connsiteY2" fmla="*/ 2711934 h 6849743"/>
              <a:gd name="connsiteX3" fmla="*/ 11289529 w 12192000"/>
              <a:gd name="connsiteY3" fmla="*/ 2711934 h 6849743"/>
              <a:gd name="connsiteX4" fmla="*/ 12191999 w 12192000"/>
              <a:gd name="connsiteY4" fmla="*/ 3614404 h 6849743"/>
              <a:gd name="connsiteX5" fmla="*/ 12192000 w 12192000"/>
              <a:gd name="connsiteY5" fmla="*/ 6849743 h 6849743"/>
              <a:gd name="connsiteX6" fmla="*/ 0 w 12192000"/>
              <a:gd name="connsiteY6" fmla="*/ 6849743 h 6849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49743">
                <a:moveTo>
                  <a:pt x="0" y="0"/>
                </a:moveTo>
                <a:lnTo>
                  <a:pt x="7554712" y="0"/>
                </a:lnTo>
                <a:lnTo>
                  <a:pt x="10266645" y="2711934"/>
                </a:lnTo>
                <a:lnTo>
                  <a:pt x="11289529" y="2711934"/>
                </a:lnTo>
                <a:lnTo>
                  <a:pt x="12191999" y="3614404"/>
                </a:lnTo>
                <a:lnTo>
                  <a:pt x="12192000" y="6849743"/>
                </a:lnTo>
                <a:lnTo>
                  <a:pt x="0" y="6849743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9B9489-0CD9-4DB7-AC82-6E7867F91403}"/>
              </a:ext>
            </a:extLst>
          </p:cNvPr>
          <p:cNvSpPr/>
          <p:nvPr userDrawn="1"/>
        </p:nvSpPr>
        <p:spPr>
          <a:xfrm rot="16200000" flipV="1">
            <a:off x="2626805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A55D1C76-C591-4FA5-9780-87AB6B37C0FA}"/>
              </a:ext>
            </a:extLst>
          </p:cNvPr>
          <p:cNvSpPr/>
          <p:nvPr userDrawn="1"/>
        </p:nvSpPr>
        <p:spPr>
          <a:xfrm rot="5400000" flipV="1">
            <a:off x="5851010" y="-10649"/>
            <a:ext cx="6326154" cy="6347453"/>
          </a:xfrm>
          <a:prstGeom prst="rtTriangl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7DC1D12-670F-4235-8791-FA8C2B330871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569CF-FDAC-47C4-A0F5-296F7117C398}"/>
              </a:ext>
            </a:extLst>
          </p:cNvPr>
          <p:cNvSpPr/>
          <p:nvPr userDrawn="1"/>
        </p:nvSpPr>
        <p:spPr>
          <a:xfrm rot="2700000">
            <a:off x="9668984" y="1404392"/>
            <a:ext cx="4406148" cy="5299239"/>
          </a:xfrm>
          <a:custGeom>
            <a:avLst/>
            <a:gdLst>
              <a:gd name="connsiteX0" fmla="*/ 0 w 4406148"/>
              <a:gd name="connsiteY0" fmla="*/ 0 h 5299239"/>
              <a:gd name="connsiteX1" fmla="*/ 4406148 w 4406148"/>
              <a:gd name="connsiteY1" fmla="*/ 4406147 h 5299239"/>
              <a:gd name="connsiteX2" fmla="*/ 3513056 w 4406148"/>
              <a:gd name="connsiteY2" fmla="*/ 5299239 h 5299239"/>
              <a:gd name="connsiteX3" fmla="*/ 1 w 4406148"/>
              <a:gd name="connsiteY3" fmla="*/ 5299239 h 5299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06148" h="5299239">
                <a:moveTo>
                  <a:pt x="0" y="0"/>
                </a:moveTo>
                <a:lnTo>
                  <a:pt x="4406148" y="4406147"/>
                </a:lnTo>
                <a:lnTo>
                  <a:pt x="3513056" y="5299239"/>
                </a:lnTo>
                <a:lnTo>
                  <a:pt x="1" y="529923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68D0C72-2B2C-4C85-A091-157853C71784}"/>
              </a:ext>
            </a:extLst>
          </p:cNvPr>
          <p:cNvSpPr/>
          <p:nvPr userDrawn="1"/>
        </p:nvSpPr>
        <p:spPr>
          <a:xfrm rot="8100000" flipH="1">
            <a:off x="9583575" y="1088097"/>
            <a:ext cx="5072180" cy="4843502"/>
          </a:xfrm>
          <a:custGeom>
            <a:avLst/>
            <a:gdLst>
              <a:gd name="connsiteX0" fmla="*/ 5072180 w 5072180"/>
              <a:gd name="connsiteY0" fmla="*/ 4843501 h 4843502"/>
              <a:gd name="connsiteX1" fmla="*/ 228679 w 5072180"/>
              <a:gd name="connsiteY1" fmla="*/ 0 h 4843502"/>
              <a:gd name="connsiteX2" fmla="*/ 1 w 5072180"/>
              <a:gd name="connsiteY2" fmla="*/ 228678 h 4843502"/>
              <a:gd name="connsiteX3" fmla="*/ 0 w 5072180"/>
              <a:gd name="connsiteY3" fmla="*/ 4843502 h 484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72180" h="4843502">
                <a:moveTo>
                  <a:pt x="5072180" y="4843501"/>
                </a:moveTo>
                <a:lnTo>
                  <a:pt x="228679" y="0"/>
                </a:lnTo>
                <a:lnTo>
                  <a:pt x="1" y="228678"/>
                </a:lnTo>
                <a:lnTo>
                  <a:pt x="0" y="4843502"/>
                </a:lnTo>
                <a:close/>
              </a:path>
            </a:pathLst>
          </a:cu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E25334A-5FE3-4DDA-8D32-4796CCFCAA74}"/>
              </a:ext>
            </a:extLst>
          </p:cNvPr>
          <p:cNvSpPr/>
          <p:nvPr userDrawn="1"/>
        </p:nvSpPr>
        <p:spPr>
          <a:xfrm rot="2700000">
            <a:off x="11438585" y="5665752"/>
            <a:ext cx="877778" cy="1755556"/>
          </a:xfrm>
          <a:custGeom>
            <a:avLst/>
            <a:gdLst>
              <a:gd name="connsiteX0" fmla="*/ 0 w 877778"/>
              <a:gd name="connsiteY0" fmla="*/ 0 h 1755556"/>
              <a:gd name="connsiteX1" fmla="*/ 877778 w 877778"/>
              <a:gd name="connsiteY1" fmla="*/ 877778 h 1755556"/>
              <a:gd name="connsiteX2" fmla="*/ 0 w 877778"/>
              <a:gd name="connsiteY2" fmla="*/ 1755556 h 175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7778" h="1755556">
                <a:moveTo>
                  <a:pt x="0" y="0"/>
                </a:moveTo>
                <a:lnTo>
                  <a:pt x="877778" y="877778"/>
                </a:lnTo>
                <a:lnTo>
                  <a:pt x="0" y="175555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8818DF1-D7FD-4C0F-875D-7A07E8F75C06}"/>
              </a:ext>
            </a:extLst>
          </p:cNvPr>
          <p:cNvSpPr/>
          <p:nvPr userDrawn="1"/>
        </p:nvSpPr>
        <p:spPr>
          <a:xfrm rot="8100000" flipH="1">
            <a:off x="10582265" y="5841410"/>
            <a:ext cx="2372348" cy="1186174"/>
          </a:xfrm>
          <a:custGeom>
            <a:avLst/>
            <a:gdLst>
              <a:gd name="connsiteX0" fmla="*/ 2372348 w 2372348"/>
              <a:gd name="connsiteY0" fmla="*/ 1186174 h 1186174"/>
              <a:gd name="connsiteX1" fmla="*/ 1186174 w 2372348"/>
              <a:gd name="connsiteY1" fmla="*/ 0 h 1186174"/>
              <a:gd name="connsiteX2" fmla="*/ 0 w 2372348"/>
              <a:gd name="connsiteY2" fmla="*/ 1186174 h 118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2348" h="1186174">
                <a:moveTo>
                  <a:pt x="2372348" y="1186174"/>
                </a:moveTo>
                <a:lnTo>
                  <a:pt x="1186174" y="0"/>
                </a:lnTo>
                <a:lnTo>
                  <a:pt x="0" y="1186174"/>
                </a:lnTo>
                <a:close/>
              </a:path>
            </a:pathLst>
          </a:custGeom>
          <a:pattFill prst="wdUp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F9BB384-9E14-4CEA-82C1-21837229D3EF}"/>
              </a:ext>
            </a:extLst>
          </p:cNvPr>
          <p:cNvGrpSpPr/>
          <p:nvPr userDrawn="1"/>
        </p:nvGrpSpPr>
        <p:grpSpPr>
          <a:xfrm rot="16200000">
            <a:off x="431651" y="-917359"/>
            <a:ext cx="1532001" cy="1826463"/>
            <a:chOff x="10800164" y="7142066"/>
            <a:chExt cx="2775293" cy="330872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862A81A-959D-4EAB-90ED-DB20759BB397}"/>
                </a:ext>
              </a:extLst>
            </p:cNvPr>
            <p:cNvSpPr/>
            <p:nvPr/>
          </p:nvSpPr>
          <p:spPr>
            <a:xfrm rot="2700000">
              <a:off x="10800164" y="7675497"/>
              <a:ext cx="2775293" cy="2775293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AB9E28C-9422-42BD-AECE-29B44B5D63E2}"/>
                </a:ext>
              </a:extLst>
            </p:cNvPr>
            <p:cNvSpPr/>
            <p:nvPr/>
          </p:nvSpPr>
          <p:spPr>
            <a:xfrm rot="8100000" flipH="1">
              <a:off x="10811837" y="7142066"/>
              <a:ext cx="2751954" cy="2751955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772239B-C46D-4458-BB4B-DDB12FAB0172}"/>
              </a:ext>
            </a:extLst>
          </p:cNvPr>
          <p:cNvGrpSpPr/>
          <p:nvPr userDrawn="1"/>
        </p:nvGrpSpPr>
        <p:grpSpPr>
          <a:xfrm rot="16200000">
            <a:off x="1992859" y="-497210"/>
            <a:ext cx="818398" cy="986162"/>
            <a:chOff x="10945855" y="7317026"/>
            <a:chExt cx="2483924" cy="2993104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C8A2A1A-1FB9-4CA1-B74E-B293187E51AA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F2B18BA-6B43-40FA-A23B-D894D6AB468B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194264-A3F5-42E2-9A63-DCCED0457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54880"/>
            <a:ext cx="6803136" cy="3657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spc="30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/>
            <a:r>
              <a:rPr lang="en-US" noProof="0"/>
              <a:t>Click to edit Master text styles</a:t>
            </a:r>
          </a:p>
        </p:txBody>
      </p:sp>
      <p:sp>
        <p:nvSpPr>
          <p:cNvPr id="22" name="Slide Number Placeholder 4">
            <a:extLst>
              <a:ext uri="{FF2B5EF4-FFF2-40B4-BE49-F238E27FC236}">
                <a16:creationId xmlns:a16="http://schemas.microsoft.com/office/drawing/2014/main" id="{0F332671-6296-47C8-BF26-B2D962F5D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7772A652-7229-2B42-B87B-298C31D6F0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104" y="3886200"/>
            <a:ext cx="7781544" cy="85905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Section Title 01</a:t>
            </a:r>
          </a:p>
        </p:txBody>
      </p:sp>
    </p:spTree>
    <p:extLst>
      <p:ext uri="{BB962C8B-B14F-4D97-AF65-F5344CB8AC3E}">
        <p14:creationId xmlns:p14="http://schemas.microsoft.com/office/powerpoint/2010/main" val="1675197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lt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CDBB6E5-B91E-4946-9390-E8693855103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0C3CC1C9-1FA0-4FE4-8984-4A8B3728D674}"/>
              </a:ext>
            </a:extLst>
          </p:cNvPr>
          <p:cNvSpPr/>
          <p:nvPr userDrawn="1"/>
        </p:nvSpPr>
        <p:spPr>
          <a:xfrm rot="16200000" flipV="1">
            <a:off x="2855762" y="-2473495"/>
            <a:ext cx="6862743" cy="11809733"/>
          </a:xfrm>
          <a:custGeom>
            <a:avLst/>
            <a:gdLst>
              <a:gd name="connsiteX0" fmla="*/ 6862743 w 6862743"/>
              <a:gd name="connsiteY0" fmla="*/ 11809733 h 11809733"/>
              <a:gd name="connsiteX1" fmla="*/ 6862743 w 6862743"/>
              <a:gd name="connsiteY1" fmla="*/ 7708334 h 11809733"/>
              <a:gd name="connsiteX2" fmla="*/ 4147292 w 6862743"/>
              <a:gd name="connsiteY2" fmla="*/ 7708334 h 11809733"/>
              <a:gd name="connsiteX3" fmla="*/ 4147292 w 6862743"/>
              <a:gd name="connsiteY3" fmla="*/ 7708332 h 11809733"/>
              <a:gd name="connsiteX4" fmla="*/ 6862743 w 6862743"/>
              <a:gd name="connsiteY4" fmla="*/ 7708332 h 11809733"/>
              <a:gd name="connsiteX5" fmla="*/ 4147291 w 6862743"/>
              <a:gd name="connsiteY5" fmla="*/ 4987262 h 11809733"/>
              <a:gd name="connsiteX6" fmla="*/ 4147291 w 6862743"/>
              <a:gd name="connsiteY6" fmla="*/ 3835308 h 11809733"/>
              <a:gd name="connsiteX7" fmla="*/ 307017 w 6862743"/>
              <a:gd name="connsiteY7" fmla="*/ 0 h 11809733"/>
              <a:gd name="connsiteX8" fmla="*/ 0 w 6862743"/>
              <a:gd name="connsiteY8" fmla="*/ 0 h 11809733"/>
              <a:gd name="connsiteX9" fmla="*/ 0 w 6862743"/>
              <a:gd name="connsiteY9" fmla="*/ 11809733 h 1180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3" h="11809733">
                <a:moveTo>
                  <a:pt x="6862743" y="11809733"/>
                </a:moveTo>
                <a:lnTo>
                  <a:pt x="6862743" y="7708334"/>
                </a:lnTo>
                <a:lnTo>
                  <a:pt x="4147292" y="7708334"/>
                </a:lnTo>
                <a:lnTo>
                  <a:pt x="4147292" y="7708332"/>
                </a:lnTo>
                <a:lnTo>
                  <a:pt x="6862743" y="7708332"/>
                </a:lnTo>
                <a:lnTo>
                  <a:pt x="4147291" y="4987262"/>
                </a:lnTo>
                <a:lnTo>
                  <a:pt x="4147291" y="3835308"/>
                </a:lnTo>
                <a:lnTo>
                  <a:pt x="307017" y="0"/>
                </a:lnTo>
                <a:lnTo>
                  <a:pt x="0" y="0"/>
                </a:lnTo>
                <a:lnTo>
                  <a:pt x="0" y="118097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E049265-431E-48DE-B7F7-4959930171DC}"/>
              </a:ext>
            </a:extLst>
          </p:cNvPr>
          <p:cNvSpPr/>
          <p:nvPr userDrawn="1"/>
        </p:nvSpPr>
        <p:spPr>
          <a:xfrm rot="16200000" flipV="1">
            <a:off x="2626806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173E5F2D-1F8E-4DCC-857F-932C6C6539BB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9318B2B-E019-4078-9EF0-C9D6281AE31B}"/>
              </a:ext>
            </a:extLst>
          </p:cNvPr>
          <p:cNvGrpSpPr/>
          <p:nvPr userDrawn="1"/>
        </p:nvGrpSpPr>
        <p:grpSpPr>
          <a:xfrm>
            <a:off x="9776075" y="2057401"/>
            <a:ext cx="4413559" cy="3934444"/>
            <a:chOff x="9222437" y="1088097"/>
            <a:chExt cx="5433318" cy="4843502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3E625C0-9656-421F-861F-67C8F93362ED}"/>
                </a:ext>
              </a:extLst>
            </p:cNvPr>
            <p:cNvSpPr/>
            <p:nvPr/>
          </p:nvSpPr>
          <p:spPr>
            <a:xfrm rot="2700000">
              <a:off x="9668983" y="1078460"/>
              <a:ext cx="4406148" cy="5299239"/>
            </a:xfrm>
            <a:custGeom>
              <a:avLst/>
              <a:gdLst>
                <a:gd name="connsiteX0" fmla="*/ 0 w 4406148"/>
                <a:gd name="connsiteY0" fmla="*/ 0 h 5299239"/>
                <a:gd name="connsiteX1" fmla="*/ 4406148 w 4406148"/>
                <a:gd name="connsiteY1" fmla="*/ 4406147 h 5299239"/>
                <a:gd name="connsiteX2" fmla="*/ 3513056 w 4406148"/>
                <a:gd name="connsiteY2" fmla="*/ 5299239 h 5299239"/>
                <a:gd name="connsiteX3" fmla="*/ 1 w 4406148"/>
                <a:gd name="connsiteY3" fmla="*/ 5299239 h 5299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6148" h="5299239">
                  <a:moveTo>
                    <a:pt x="0" y="0"/>
                  </a:moveTo>
                  <a:lnTo>
                    <a:pt x="4406148" y="4406147"/>
                  </a:lnTo>
                  <a:lnTo>
                    <a:pt x="3513056" y="5299239"/>
                  </a:lnTo>
                  <a:lnTo>
                    <a:pt x="1" y="5299239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9F8E490-C6E3-4D00-866F-CD85DD88996E}"/>
                </a:ext>
              </a:extLst>
            </p:cNvPr>
            <p:cNvSpPr/>
            <p:nvPr/>
          </p:nvSpPr>
          <p:spPr>
            <a:xfrm rot="8100000" flipH="1">
              <a:off x="9583575" y="1088097"/>
              <a:ext cx="5072180" cy="4843502"/>
            </a:xfrm>
            <a:custGeom>
              <a:avLst/>
              <a:gdLst>
                <a:gd name="connsiteX0" fmla="*/ 5072180 w 5072180"/>
                <a:gd name="connsiteY0" fmla="*/ 4843501 h 4843502"/>
                <a:gd name="connsiteX1" fmla="*/ 228679 w 5072180"/>
                <a:gd name="connsiteY1" fmla="*/ 0 h 4843502"/>
                <a:gd name="connsiteX2" fmla="*/ 1 w 5072180"/>
                <a:gd name="connsiteY2" fmla="*/ 228678 h 4843502"/>
                <a:gd name="connsiteX3" fmla="*/ 0 w 5072180"/>
                <a:gd name="connsiteY3" fmla="*/ 4843502 h 4843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72180" h="4843502">
                  <a:moveTo>
                    <a:pt x="5072180" y="4843501"/>
                  </a:moveTo>
                  <a:lnTo>
                    <a:pt x="228679" y="0"/>
                  </a:lnTo>
                  <a:lnTo>
                    <a:pt x="1" y="228678"/>
                  </a:lnTo>
                  <a:lnTo>
                    <a:pt x="0" y="4843502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E8F5B31-1523-46AE-9455-C33DFC1BDDE0}"/>
              </a:ext>
            </a:extLst>
          </p:cNvPr>
          <p:cNvSpPr/>
          <p:nvPr userDrawn="1"/>
        </p:nvSpPr>
        <p:spPr>
          <a:xfrm rot="2700000">
            <a:off x="11438585" y="5665752"/>
            <a:ext cx="877778" cy="1755556"/>
          </a:xfrm>
          <a:custGeom>
            <a:avLst/>
            <a:gdLst>
              <a:gd name="connsiteX0" fmla="*/ 0 w 877778"/>
              <a:gd name="connsiteY0" fmla="*/ 0 h 1755556"/>
              <a:gd name="connsiteX1" fmla="*/ 877778 w 877778"/>
              <a:gd name="connsiteY1" fmla="*/ 877778 h 1755556"/>
              <a:gd name="connsiteX2" fmla="*/ 0 w 877778"/>
              <a:gd name="connsiteY2" fmla="*/ 1755556 h 175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7778" h="1755556">
                <a:moveTo>
                  <a:pt x="0" y="0"/>
                </a:moveTo>
                <a:lnTo>
                  <a:pt x="877778" y="877778"/>
                </a:lnTo>
                <a:lnTo>
                  <a:pt x="0" y="175555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D17048F-C2E1-4775-BC32-50BD6219F89D}"/>
              </a:ext>
            </a:extLst>
          </p:cNvPr>
          <p:cNvSpPr/>
          <p:nvPr userDrawn="1"/>
        </p:nvSpPr>
        <p:spPr>
          <a:xfrm rot="8100000" flipH="1">
            <a:off x="10582265" y="5841410"/>
            <a:ext cx="2372348" cy="1186174"/>
          </a:xfrm>
          <a:custGeom>
            <a:avLst/>
            <a:gdLst>
              <a:gd name="connsiteX0" fmla="*/ 2372348 w 2372348"/>
              <a:gd name="connsiteY0" fmla="*/ 1186174 h 1186174"/>
              <a:gd name="connsiteX1" fmla="*/ 1186174 w 2372348"/>
              <a:gd name="connsiteY1" fmla="*/ 0 h 1186174"/>
              <a:gd name="connsiteX2" fmla="*/ 0 w 2372348"/>
              <a:gd name="connsiteY2" fmla="*/ 1186174 h 118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2348" h="1186174">
                <a:moveTo>
                  <a:pt x="2372348" y="1186174"/>
                </a:moveTo>
                <a:lnTo>
                  <a:pt x="1186174" y="0"/>
                </a:lnTo>
                <a:lnTo>
                  <a:pt x="0" y="1186174"/>
                </a:lnTo>
                <a:close/>
              </a:path>
            </a:pathLst>
          </a:custGeom>
          <a:pattFill prst="wdUp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AB002AA-4848-49C8-A834-036F860C79A3}"/>
              </a:ext>
            </a:extLst>
          </p:cNvPr>
          <p:cNvGrpSpPr/>
          <p:nvPr userDrawn="1"/>
        </p:nvGrpSpPr>
        <p:grpSpPr>
          <a:xfrm rot="16200000" flipH="1">
            <a:off x="9913705" y="6257994"/>
            <a:ext cx="1052473" cy="1209445"/>
            <a:chOff x="10800165" y="7142066"/>
            <a:chExt cx="2775293" cy="3189215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4B187A8-7F8D-469D-A03B-4F835A5746DE}"/>
                </a:ext>
              </a:extLst>
            </p:cNvPr>
            <p:cNvSpPr/>
            <p:nvPr/>
          </p:nvSpPr>
          <p:spPr>
            <a:xfrm rot="2700000">
              <a:off x="10800166" y="7555988"/>
              <a:ext cx="2775292" cy="2775293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3D871D1-A11A-48FB-82A8-8D61AB5CB85C}"/>
                </a:ext>
              </a:extLst>
            </p:cNvPr>
            <p:cNvSpPr/>
            <p:nvPr/>
          </p:nvSpPr>
          <p:spPr>
            <a:xfrm rot="8100000" flipH="1">
              <a:off x="10811837" y="7142066"/>
              <a:ext cx="2751954" cy="2751955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2374B20-3E42-44AF-BEF1-8AB330673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104" y="3886200"/>
            <a:ext cx="7781544" cy="85905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Section Title 01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194264-A3F5-42E2-9A63-DCCED0457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54880"/>
            <a:ext cx="6803136" cy="3657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spc="30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/>
            <a:r>
              <a:rPr lang="en-US" noProof="0"/>
              <a:t>Click to edit Master text styles</a:t>
            </a:r>
          </a:p>
        </p:txBody>
      </p:sp>
      <p:sp>
        <p:nvSpPr>
          <p:cNvPr id="35" name="Slide Number Placeholder 4">
            <a:extLst>
              <a:ext uri="{FF2B5EF4-FFF2-40B4-BE49-F238E27FC236}">
                <a16:creationId xmlns:a16="http://schemas.microsoft.com/office/drawing/2014/main" id="{6F73F836-940E-4B65-A29C-D0869263C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11478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CDBB6E5-B91E-4946-9390-E8693855103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0C3CC1C9-1FA0-4FE4-8984-4A8B3728D674}"/>
              </a:ext>
            </a:extLst>
          </p:cNvPr>
          <p:cNvSpPr/>
          <p:nvPr userDrawn="1"/>
        </p:nvSpPr>
        <p:spPr>
          <a:xfrm rot="16200000" flipV="1">
            <a:off x="2855762" y="-2473495"/>
            <a:ext cx="6862743" cy="11809733"/>
          </a:xfrm>
          <a:custGeom>
            <a:avLst/>
            <a:gdLst>
              <a:gd name="connsiteX0" fmla="*/ 6862743 w 6862743"/>
              <a:gd name="connsiteY0" fmla="*/ 11809733 h 11809733"/>
              <a:gd name="connsiteX1" fmla="*/ 6862743 w 6862743"/>
              <a:gd name="connsiteY1" fmla="*/ 7708334 h 11809733"/>
              <a:gd name="connsiteX2" fmla="*/ 4147292 w 6862743"/>
              <a:gd name="connsiteY2" fmla="*/ 7708334 h 11809733"/>
              <a:gd name="connsiteX3" fmla="*/ 4147292 w 6862743"/>
              <a:gd name="connsiteY3" fmla="*/ 7708332 h 11809733"/>
              <a:gd name="connsiteX4" fmla="*/ 6862743 w 6862743"/>
              <a:gd name="connsiteY4" fmla="*/ 7708332 h 11809733"/>
              <a:gd name="connsiteX5" fmla="*/ 4147291 w 6862743"/>
              <a:gd name="connsiteY5" fmla="*/ 4987262 h 11809733"/>
              <a:gd name="connsiteX6" fmla="*/ 4147291 w 6862743"/>
              <a:gd name="connsiteY6" fmla="*/ 3835308 h 11809733"/>
              <a:gd name="connsiteX7" fmla="*/ 307017 w 6862743"/>
              <a:gd name="connsiteY7" fmla="*/ 0 h 11809733"/>
              <a:gd name="connsiteX8" fmla="*/ 0 w 6862743"/>
              <a:gd name="connsiteY8" fmla="*/ 0 h 11809733"/>
              <a:gd name="connsiteX9" fmla="*/ 0 w 6862743"/>
              <a:gd name="connsiteY9" fmla="*/ 11809733 h 1180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3" h="11809733">
                <a:moveTo>
                  <a:pt x="6862743" y="11809733"/>
                </a:moveTo>
                <a:lnTo>
                  <a:pt x="6862743" y="7708334"/>
                </a:lnTo>
                <a:lnTo>
                  <a:pt x="4147292" y="7708334"/>
                </a:lnTo>
                <a:lnTo>
                  <a:pt x="4147292" y="7708332"/>
                </a:lnTo>
                <a:lnTo>
                  <a:pt x="6862743" y="7708332"/>
                </a:lnTo>
                <a:lnTo>
                  <a:pt x="4147291" y="4987262"/>
                </a:lnTo>
                <a:lnTo>
                  <a:pt x="4147291" y="3835308"/>
                </a:lnTo>
                <a:lnTo>
                  <a:pt x="307017" y="0"/>
                </a:lnTo>
                <a:lnTo>
                  <a:pt x="0" y="0"/>
                </a:lnTo>
                <a:lnTo>
                  <a:pt x="0" y="118097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E049265-431E-48DE-B7F7-4959930171DC}"/>
              </a:ext>
            </a:extLst>
          </p:cNvPr>
          <p:cNvSpPr/>
          <p:nvPr userDrawn="1"/>
        </p:nvSpPr>
        <p:spPr>
          <a:xfrm rot="16200000" flipV="1">
            <a:off x="2626806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173E5F2D-1F8E-4DCC-857F-932C6C6539BB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CB4C115-EFF9-405C-98BE-F4077B9730D0}"/>
              </a:ext>
            </a:extLst>
          </p:cNvPr>
          <p:cNvSpPr/>
          <p:nvPr userDrawn="1"/>
        </p:nvSpPr>
        <p:spPr>
          <a:xfrm>
            <a:off x="533399" y="914400"/>
            <a:ext cx="1944914" cy="1944914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76200">
            <a:solidFill>
              <a:schemeClr val="accent1">
                <a:alpha val="5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9A300DD-BB54-44ED-A7E4-01CD41EC930F}"/>
              </a:ext>
            </a:extLst>
          </p:cNvPr>
          <p:cNvSpPr txBox="1">
            <a:spLocks/>
          </p:cNvSpPr>
          <p:nvPr userDrawn="1"/>
        </p:nvSpPr>
        <p:spPr>
          <a:xfrm>
            <a:off x="956993" y="923305"/>
            <a:ext cx="1005115" cy="28593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3600" b="0" i="0" kern="120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400" noProof="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“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374B20-3E42-44AF-BEF1-8AB330673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399" y="3200400"/>
            <a:ext cx="7551057" cy="285931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00000"/>
              </a:lnSpc>
              <a:defRPr lang="en-GB" sz="3200" b="0" i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Quote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A4E6C1FF-5925-42B3-B7F9-0A0031BD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53169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03618670-D1E4-466C-BDB5-FC890AC314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4500" y="1625385"/>
            <a:ext cx="6718300" cy="409324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4574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73704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E0C167E-2626-40DB-AACF-D02543E29B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09700" y="1749570"/>
            <a:ext cx="9372600" cy="3358860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4744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0103A49C-32FF-49E6-86F3-FC2E19517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365" y="1825625"/>
            <a:ext cx="11215235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36708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7FA80A70-18DE-4DB9-9982-BA75BE54C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1681163"/>
            <a:ext cx="5157787" cy="823912"/>
          </a:xfrm>
        </p:spPr>
        <p:txBody>
          <a:bodyPr anchor="t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2801C0EF-C078-44B0-AD01-4850E9A65E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0812" y="1681163"/>
            <a:ext cx="5157788" cy="823912"/>
          </a:xfrm>
        </p:spPr>
        <p:txBody>
          <a:bodyPr anchor="t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7C9DED91-45F6-4308-A085-1EFACA6468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500" y="2505075"/>
            <a:ext cx="5157787" cy="3684588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8" name="Content Placeholder 5">
            <a:extLst>
              <a:ext uri="{FF2B5EF4-FFF2-40B4-BE49-F238E27FC236}">
                <a16:creationId xmlns:a16="http://schemas.microsoft.com/office/drawing/2014/main" id="{0574B5E7-B666-439B-9278-67BE1EA6EB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75412" y="2505075"/>
            <a:ext cx="5183188" cy="3684588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9167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1B0E15-6FC5-434E-8780-B186D9DB0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20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C7B128-34F3-405C-B601-8BAFDB434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8204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A7754-E8C7-438B-922D-9027C6CF58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2500" y="6356350"/>
            <a:ext cx="66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3D6C4-4840-40CC-AC84-17E24B3B7B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DDDB7D-9189-9548-A2B9-81DC62C3C1A3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7" name="Freeform: Shape 9">
            <a:extLst>
              <a:ext uri="{FF2B5EF4-FFF2-40B4-BE49-F238E27FC236}">
                <a16:creationId xmlns:a16="http://schemas.microsoft.com/office/drawing/2014/main" id="{096D8877-6B4A-4540-8927-767DD7401718}"/>
              </a:ext>
            </a:extLst>
          </p:cNvPr>
          <p:cNvSpPr/>
          <p:nvPr userDrawn="1"/>
        </p:nvSpPr>
        <p:spPr>
          <a:xfrm>
            <a:off x="0" y="1"/>
            <a:ext cx="12192001" cy="6857999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8" name="Freeform: Shape 17">
            <a:extLst>
              <a:ext uri="{FF2B5EF4-FFF2-40B4-BE49-F238E27FC236}">
                <a16:creationId xmlns:a16="http://schemas.microsoft.com/office/drawing/2014/main" id="{5AF2E123-FE0F-8541-8E36-5030C450AA7E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9" name="Freeform: Shape 11">
            <a:extLst>
              <a:ext uri="{FF2B5EF4-FFF2-40B4-BE49-F238E27FC236}">
                <a16:creationId xmlns:a16="http://schemas.microsoft.com/office/drawing/2014/main" id="{E5519D99-3B68-924A-9CD0-14B911711CA8}"/>
              </a:ext>
            </a:extLst>
          </p:cNvPr>
          <p:cNvSpPr/>
          <p:nvPr userDrawn="1"/>
        </p:nvSpPr>
        <p:spPr>
          <a:xfrm rot="16200000" flipV="1">
            <a:off x="2664629" y="-2669372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7">
            <a:extLst>
              <a:ext uri="{FF2B5EF4-FFF2-40B4-BE49-F238E27FC236}">
                <a16:creationId xmlns:a16="http://schemas.microsoft.com/office/drawing/2014/main" id="{A09E21A9-FBEF-144C-A152-FE484F3C55C1}"/>
              </a:ext>
            </a:extLst>
          </p:cNvPr>
          <p:cNvSpPr/>
          <p:nvPr userDrawn="1"/>
        </p:nvSpPr>
        <p:spPr>
          <a:xfrm rot="16200000" flipV="1">
            <a:off x="2664629" y="-2669372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0C7F2CB-A8CE-1545-A08D-93592C4BAEEA}"/>
              </a:ext>
            </a:extLst>
          </p:cNvPr>
          <p:cNvSpPr txBox="1">
            <a:spLocks/>
          </p:cNvSpPr>
          <p:nvPr userDrawn="1"/>
        </p:nvSpPr>
        <p:spPr>
          <a:xfrm>
            <a:off x="444500" y="542925"/>
            <a:ext cx="11214100" cy="5355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200" b="1" kern="1200" spc="-70" baseline="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r>
              <a:rPr lang="en-US" noProof="0" dirty="0">
                <a:latin typeface="+mj-lt"/>
              </a:rPr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068FCE4-1B47-3C4B-B091-013120A97D09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3" name="Freeform: Shape 15">
              <a:extLst>
                <a:ext uri="{FF2B5EF4-FFF2-40B4-BE49-F238E27FC236}">
                  <a16:creationId xmlns:a16="http://schemas.microsoft.com/office/drawing/2014/main" id="{FEC3FDE7-F27E-5E4E-8752-287CAB7792D4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4" name="Freeform: Shape 16">
              <a:extLst>
                <a:ext uri="{FF2B5EF4-FFF2-40B4-BE49-F238E27FC236}">
                  <a16:creationId xmlns:a16="http://schemas.microsoft.com/office/drawing/2014/main" id="{81C902DB-0D21-5044-82B6-9E7A70A1BF62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E1E08A0-195D-694F-947B-986A76FBB93E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6" name="Rectangle: Single Corner Snipped 18">
              <a:extLst>
                <a:ext uri="{FF2B5EF4-FFF2-40B4-BE49-F238E27FC236}">
                  <a16:creationId xmlns:a16="http://schemas.microsoft.com/office/drawing/2014/main" id="{ED5DFFCD-1EE3-E64E-B51F-BD7D72413E0B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chemeClr val="accent5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17" name="Rectangle: Single Corner Snipped 2">
              <a:extLst>
                <a:ext uri="{FF2B5EF4-FFF2-40B4-BE49-F238E27FC236}">
                  <a16:creationId xmlns:a16="http://schemas.microsoft.com/office/drawing/2014/main" id="{C12DB3CA-8E64-AA43-BFBE-A2CA9A816DBE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8" name="Freeform: Shape 23">
            <a:extLst>
              <a:ext uri="{FF2B5EF4-FFF2-40B4-BE49-F238E27FC236}">
                <a16:creationId xmlns:a16="http://schemas.microsoft.com/office/drawing/2014/main" id="{A587DEFD-D470-4142-8E0D-A71DDB147C92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7D9BF857-7910-734D-A217-5E3344220AA2}"/>
              </a:ext>
            </a:extLst>
          </p:cNvPr>
          <p:cNvSpPr txBox="1">
            <a:spLocks/>
          </p:cNvSpPr>
          <p:nvPr userDrawn="1"/>
        </p:nvSpPr>
        <p:spPr>
          <a:xfrm>
            <a:off x="11252200" y="6315075"/>
            <a:ext cx="406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Trade Gothic LT Pro" panose="020B0503040303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66093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0" r:id="rId3"/>
    <p:sldLayoutId id="2147483666" r:id="rId4"/>
    <p:sldLayoutId id="2147483654" r:id="rId5"/>
    <p:sldLayoutId id="2147483661" r:id="rId6"/>
    <p:sldLayoutId id="2147483677" r:id="rId7"/>
    <p:sldLayoutId id="2147483674" r:id="rId8"/>
    <p:sldLayoutId id="2147483665" r:id="rId9"/>
    <p:sldLayoutId id="2147483673" r:id="rId10"/>
    <p:sldLayoutId id="2147483662" r:id="rId11"/>
    <p:sldLayoutId id="2147483663" r:id="rId12"/>
    <p:sldLayoutId id="2147483664" r:id="rId13"/>
    <p:sldLayoutId id="2147483675" r:id="rId14"/>
    <p:sldLayoutId id="2147483676" r:id="rId15"/>
    <p:sldLayoutId id="2147483672" r:id="rId16"/>
    <p:sldLayoutId id="2147483667" r:id="rId17"/>
    <p:sldLayoutId id="2147483668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36" userDrawn="1">
          <p15:clr>
            <a:srgbClr val="F26B43"/>
          </p15:clr>
        </p15:guide>
        <p15:guide id="4" orient="horz" pos="336" userDrawn="1">
          <p15:clr>
            <a:srgbClr val="F26B43"/>
          </p15:clr>
        </p15:guide>
        <p15:guide id="5" pos="7344" userDrawn="1">
          <p15:clr>
            <a:srgbClr val="F26B43"/>
          </p15:clr>
        </p15:guide>
        <p15:guide id="6" orient="horz" pos="39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BE5BF-9922-45FB-8F3F-4446D40A0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9339" y="1786128"/>
            <a:ext cx="7077456" cy="1243584"/>
          </a:xfrm>
        </p:spPr>
        <p:txBody>
          <a:bodyPr/>
          <a:lstStyle/>
          <a:p>
            <a:r>
              <a:rPr lang="en-GB" sz="2400" dirty="0"/>
              <a:t>Harmonization of processes: a response that reconciles the efficiency of the public service of Justice and wellbeing at work</a:t>
            </a:r>
            <a:endParaRPr lang="en-US" sz="2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537F64-4C96-4AA8-BB21-E8053A3186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48074" y="3147450"/>
            <a:ext cx="7077456" cy="86868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1st instance court of Luxembourg, Belgium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EDEACA-9483-46FD-88D6-85D46DB4D675}"/>
              </a:ext>
            </a:extLst>
          </p:cNvPr>
          <p:cNvSpPr txBox="1"/>
          <p:nvPr/>
        </p:nvSpPr>
        <p:spPr>
          <a:xfrm>
            <a:off x="1063256" y="5004391"/>
            <a:ext cx="2828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Moldova State University, Law Faculty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35CE9C-CC4C-491C-9ACC-09750713E6D1}"/>
              </a:ext>
            </a:extLst>
          </p:cNvPr>
          <p:cNvSpPr txBox="1"/>
          <p:nvPr/>
        </p:nvSpPr>
        <p:spPr>
          <a:xfrm>
            <a:off x="8257954" y="5082363"/>
            <a:ext cx="351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Cristal </a:t>
            </a:r>
            <a:r>
              <a:rPr lang="fr-FR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Scales</a:t>
            </a:r>
            <a:r>
              <a:rPr lang="fr-FR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- Junior Edition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E9ACEA-5A84-4BF1-BAF5-B89F97BFC52A}"/>
              </a:ext>
            </a:extLst>
          </p:cNvPr>
          <p:cNvSpPr txBox="1"/>
          <p:nvPr/>
        </p:nvSpPr>
        <p:spPr>
          <a:xfrm>
            <a:off x="5245396" y="5869173"/>
            <a:ext cx="1637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2020 Edition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26D730F-73A0-4543-953B-5E4A6144BDE8}"/>
              </a:ext>
            </a:extLst>
          </p:cNvPr>
          <p:cNvSpPr/>
          <p:nvPr/>
        </p:nvSpPr>
        <p:spPr>
          <a:xfrm>
            <a:off x="9548143" y="285310"/>
            <a:ext cx="2225428" cy="1972115"/>
          </a:xfrm>
          <a:prstGeom prst="ellipse">
            <a:avLst/>
          </a:pr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MosiaicBubbles trans="9000" pressure="25"/>
                      </a14:imgEffect>
                      <a14:imgEffect>
                        <a14:brightnessContrast bright="-16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934594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3BD8413-C238-49D7-A4E1-E8FEF1811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028" y="1509546"/>
            <a:ext cx="7781544" cy="859055"/>
          </a:xfrm>
        </p:spPr>
        <p:txBody>
          <a:bodyPr>
            <a:normAutofit/>
          </a:bodyPr>
          <a:lstStyle/>
          <a:p>
            <a:r>
              <a:rPr lang="en-US" dirty="0"/>
              <a:t>Outline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B24BF10-2B55-43AB-9F77-F1A141038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A92EDC0-8DB6-48A7-9BBB-9890E51E9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6772" y="2620559"/>
            <a:ext cx="6845577" cy="2637241"/>
          </a:xfrm>
        </p:spPr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en-GB" dirty="0"/>
              <a:t>Project analysis</a:t>
            </a:r>
          </a:p>
          <a:p>
            <a:pPr marL="342900" indent="-342900">
              <a:buAutoNum type="arabicPeriod"/>
            </a:pPr>
            <a:r>
              <a:rPr lang="en-GB" dirty="0"/>
              <a:t>Harmonization of Processes</a:t>
            </a:r>
          </a:p>
          <a:p>
            <a:pPr marL="342900" indent="-342900">
              <a:buAutoNum type="arabicPeriod"/>
            </a:pPr>
            <a:r>
              <a:rPr lang="en-GB" dirty="0"/>
              <a:t>Key elements of Harmonization of Processes</a:t>
            </a:r>
          </a:p>
          <a:p>
            <a:pPr marL="342900" indent="-342900">
              <a:buAutoNum type="arabicPeriod"/>
            </a:pPr>
            <a:r>
              <a:rPr lang="en-GB" dirty="0"/>
              <a:t>Benefits of the harmonization</a:t>
            </a:r>
          </a:p>
          <a:p>
            <a:pPr marL="342900" indent="-342900">
              <a:buAutoNum type="arabicPeriod"/>
            </a:pPr>
            <a:r>
              <a:rPr lang="en-GB" dirty="0"/>
              <a:t>Possible implementation in Republic of Moldova</a:t>
            </a:r>
          </a:p>
          <a:p>
            <a:pPr marL="342900" indent="-342900">
              <a:buAutoNum type="arabicPeriod"/>
            </a:pPr>
            <a:r>
              <a:rPr lang="en-GB" dirty="0"/>
              <a:t>Conclusions </a:t>
            </a:r>
          </a:p>
        </p:txBody>
      </p:sp>
    </p:spTree>
    <p:extLst>
      <p:ext uri="{BB962C8B-B14F-4D97-AF65-F5344CB8AC3E}">
        <p14:creationId xmlns:p14="http://schemas.microsoft.com/office/powerpoint/2010/main" val="290279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875C19A-1AAE-476A-A316-A2CF92D76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978729"/>
          </a:xfrm>
        </p:spPr>
        <p:txBody>
          <a:bodyPr/>
          <a:lstStyle/>
          <a:p>
            <a:r>
              <a:rPr lang="en-GB" dirty="0"/>
              <a:t>1. Project analysis</a:t>
            </a:r>
            <a:br>
              <a:rPr lang="en-GB" dirty="0"/>
            </a:b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F2BC084-E6DB-4DE7-B309-042A85EBA7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4493" y="1964530"/>
            <a:ext cx="4448970" cy="2807495"/>
          </a:xfrm>
        </p:spPr>
        <p:txBody>
          <a:bodyPr/>
          <a:lstStyle/>
          <a:p>
            <a:r>
              <a:rPr lang="en-US" dirty="0"/>
              <a:t>In 2014 the Belgian justice reform aimed at reducing the number of judicial districts </a:t>
            </a:r>
          </a:p>
          <a:p>
            <a:r>
              <a:rPr lang="en-US" dirty="0"/>
              <a:t>This was the case for the Arlon, </a:t>
            </a:r>
            <a:r>
              <a:rPr lang="en-US" dirty="0" err="1"/>
              <a:t>Neufchateaux</a:t>
            </a:r>
            <a:r>
              <a:rPr lang="en-US" dirty="0"/>
              <a:t> and Marche that merged to create the </a:t>
            </a:r>
            <a:r>
              <a:rPr lang="en-US" b="1" dirty="0"/>
              <a:t>Luxembourg tribunal of first instance </a:t>
            </a:r>
          </a:p>
          <a:p>
            <a:r>
              <a:rPr lang="en-US" dirty="0"/>
              <a:t>The reform aimed at reducing the number of court workers 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9800F6-D571-48C4-8466-12AA1ADB6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A0BF47DC-61AA-4B0E-B043-DC80AFFC0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147" y="1662369"/>
            <a:ext cx="5494308" cy="333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48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15E3981-F0D7-482C-A8E0-6A57700BE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 Harmonization of Processes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0FC4EE-F318-4344-9E3C-B950ADB63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DC4E62-1A34-4F98-A451-214F1808519C}"/>
              </a:ext>
            </a:extLst>
          </p:cNvPr>
          <p:cNvSpPr>
            <a:spLocks noGrp="1"/>
          </p:cNvSpPr>
          <p:nvPr>
            <p:ph type="body" sz="quarter" idx="2"/>
          </p:nvPr>
        </p:nvSpPr>
        <p:spPr>
          <a:xfrm>
            <a:off x="494506" y="1797844"/>
            <a:ext cx="5157787" cy="3684588"/>
          </a:xfrm>
        </p:spPr>
        <p:txBody>
          <a:bodyPr/>
          <a:lstStyle/>
          <a:p>
            <a:endParaRPr lang="en-US" dirty="0"/>
          </a:p>
          <a:p>
            <a:pPr algn="just"/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 this end all work procedures had to be analysed in order to adapt them to the new structure of the newly created </a:t>
            </a: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</a:rPr>
              <a:t>Luxembourg tribunal of first 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instance.</a:t>
            </a:r>
          </a:p>
          <a:p>
            <a:pPr algn="just"/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</a:rPr>
              <a:t>Creation of different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working groups that analysed the relevant working procedures and created a scheme of all the processual stages that a case follows.</a:t>
            </a:r>
          </a:p>
          <a:p>
            <a:pPr algn="just"/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This was done for all the different cases, starting with the family, </a:t>
            </a: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</a:rPr>
              <a:t>civil and criminal cases. </a:t>
            </a:r>
            <a:endParaRPr lang="en-BE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pic>
        <p:nvPicPr>
          <p:cNvPr id="13" name="Picture 12" descr="A picture containing text, watch, clock&#10;&#10;Description automatically generated">
            <a:extLst>
              <a:ext uri="{FF2B5EF4-FFF2-40B4-BE49-F238E27FC236}">
                <a16:creationId xmlns:a16="http://schemas.microsoft.com/office/drawing/2014/main" id="{1EBBD6B4-1C11-435C-BBD0-5277D9FB3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5166" y="2100263"/>
            <a:ext cx="4385759" cy="409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270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15E3981-F0D7-482C-A8E0-6A57700BE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 Key elements of Harmonization of Processes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82206B1-586F-4254-9B36-D06C4E294AC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77789" y="3147100"/>
            <a:ext cx="2629731" cy="653376"/>
          </a:xfrm>
        </p:spPr>
        <p:txBody>
          <a:bodyPr/>
          <a:lstStyle/>
          <a:p>
            <a:pPr algn="ctr"/>
            <a:r>
              <a:rPr lang="en-GB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analysis of the existing process </a:t>
            </a:r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1B8F0371-4F69-4131-91BF-9AB99E6EE89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429757" y="3104236"/>
            <a:ext cx="2613856" cy="474783"/>
          </a:xfrm>
        </p:spPr>
        <p:txBody>
          <a:bodyPr/>
          <a:lstStyle/>
          <a:p>
            <a:pPr algn="ctr"/>
            <a:r>
              <a:rPr lang="en-GB" sz="1800" b="1" dirty="0"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GB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he harmonized process is analysed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78CACAF1-61EA-4605-A8FE-2EEE752B49F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474581" y="2989937"/>
            <a:ext cx="2505113" cy="546221"/>
          </a:xfrm>
        </p:spPr>
        <p:txBody>
          <a:bodyPr/>
          <a:lstStyle/>
          <a:p>
            <a:pPr algn="ctr"/>
            <a:r>
              <a:rPr lang="en-GB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best harmonized process is chosen 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478C69-0A1D-45FF-8600-ED903803F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B2ED5A1B-FBC7-4B7F-ABEC-4F3D15BE9C56}"/>
              </a:ext>
            </a:extLst>
          </p:cNvPr>
          <p:cNvSpPr txBox="1">
            <a:spLocks/>
          </p:cNvSpPr>
          <p:nvPr/>
        </p:nvSpPr>
        <p:spPr>
          <a:xfrm>
            <a:off x="9205877" y="2920879"/>
            <a:ext cx="2524161" cy="6009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best practices are applied</a:t>
            </a:r>
            <a:endParaRPr lang="en-US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F53AC4EE-7E97-4D91-9551-4C4DB71F26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9265710"/>
              </p:ext>
            </p:extLst>
          </p:nvPr>
        </p:nvGraphicFramePr>
        <p:xfrm>
          <a:off x="542925" y="2864644"/>
          <a:ext cx="11415712" cy="34932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51187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15E3981-F0D7-482C-A8E0-6A57700BE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wrap="square" anchor="t">
            <a:normAutofit/>
          </a:bodyPr>
          <a:lstStyle/>
          <a:p>
            <a:r>
              <a:rPr lang="en-GB" dirty="0"/>
              <a:t>4. Benefits of the harmonization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C2D367-2A6E-41FE-A9EA-24FF17BCA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263D6C4-4840-40CC-AC84-17E24B3B7BDE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82206B1-586F-4254-9B36-D06C4E294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3365" y="1517715"/>
            <a:ext cx="5184437" cy="4659248"/>
          </a:xfrm>
        </p:spPr>
        <p:txBody>
          <a:bodyPr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>
                <a:effectLst/>
              </a:rPr>
              <a:t>This allowed for a deep revision of the daily activities of the 3 concerned courts. </a:t>
            </a:r>
          </a:p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>
                <a:effectLst/>
              </a:rPr>
              <a:t>This was done to make good use of the human resources and increase the efficiency of the work.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>
                <a:effectLst/>
              </a:rPr>
              <a:t>At the same time the guides represent a very useful tool in the daily activity of the court workers that where able to consult them and present them to newly employed workers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BE" dirty="0">
              <a:effectLst/>
            </a:endParaRPr>
          </a:p>
          <a:p>
            <a:endParaRPr lang="en-US" dirty="0"/>
          </a:p>
        </p:txBody>
      </p:sp>
      <p:pic>
        <p:nvPicPr>
          <p:cNvPr id="10" name="Picture 9" descr="A picture containing sunburst chart&#10;&#10;Description automatically generated">
            <a:extLst>
              <a:ext uri="{FF2B5EF4-FFF2-40B4-BE49-F238E27FC236}">
                <a16:creationId xmlns:a16="http://schemas.microsoft.com/office/drawing/2014/main" id="{97BCDE1D-4BC9-4142-B3AF-7F8D59F047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6757" y="1517715"/>
            <a:ext cx="4659248" cy="46592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63103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15E3981-F0D7-482C-A8E0-6A57700BE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5. Possible implementation in Republic of </a:t>
            </a:r>
            <a:r>
              <a:rPr lang="en-GB" dirty="0" err="1"/>
              <a:t>Moldov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0FC4EE-F318-4344-9E3C-B950ADB63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C87788-476B-4620-8002-A5C1177AD6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4688" y="1780303"/>
            <a:ext cx="10518656" cy="823912"/>
          </a:xfrm>
        </p:spPr>
        <p:txBody>
          <a:bodyPr>
            <a:normAutofit/>
          </a:bodyPr>
          <a:lstStyle/>
          <a:p>
            <a:r>
              <a:rPr lang="en-US" dirty="0"/>
              <a:t>The steps of harmonizing the working procedures in Moldavian courts is very much possible following the next steps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DC4E62-1A34-4F98-A451-214F1808519C}"/>
              </a:ext>
            </a:extLst>
          </p:cNvPr>
          <p:cNvSpPr>
            <a:spLocks noGrp="1"/>
          </p:cNvSpPr>
          <p:nvPr>
            <p:ph type="body" sz="quarter" idx="2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00A9570-5EF6-4AFB-9FCA-7C8998E3FEB1}"/>
              </a:ext>
            </a:extLst>
          </p:cNvPr>
          <p:cNvSpPr>
            <a:spLocks noGrp="1"/>
          </p:cNvSpPr>
          <p:nvPr>
            <p:ph type="body" sz="quarter" idx="4"/>
          </p:nvPr>
        </p:nvSpPr>
        <p:spPr>
          <a:xfrm>
            <a:off x="617536" y="2619375"/>
            <a:ext cx="11346446" cy="3684588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Using and adjusting the pre established methodology developed by the workers of the Tribunal of first instance of Luxembourg </a:t>
            </a:r>
          </a:p>
          <a:p>
            <a:r>
              <a:rPr lang="en-US" dirty="0"/>
              <a:t>Creating working groups, in Moldavian courts that will bring together the professional workers of the respective courts and allow them to decide over the working procedures </a:t>
            </a:r>
          </a:p>
          <a:p>
            <a:r>
              <a:rPr lang="en-US" dirty="0"/>
              <a:t>Implementing different working procedures and choosing the best one as the final one</a:t>
            </a:r>
          </a:p>
          <a:p>
            <a:r>
              <a:rPr lang="en-US" dirty="0"/>
              <a:t>Support from the central authorities with adjusting the legal framework to fit the changing process</a:t>
            </a:r>
          </a:p>
          <a:p>
            <a:r>
              <a:rPr lang="en-US" dirty="0"/>
              <a:t>Creating guidelines that will help court workers</a:t>
            </a:r>
          </a:p>
        </p:txBody>
      </p:sp>
    </p:spTree>
    <p:extLst>
      <p:ext uri="{BB962C8B-B14F-4D97-AF65-F5344CB8AC3E}">
        <p14:creationId xmlns:p14="http://schemas.microsoft.com/office/powerpoint/2010/main" val="84003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15E3981-F0D7-482C-A8E0-6A57700BE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6. Conclusions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0FC4EE-F318-4344-9E3C-B950ADB63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DC4E62-1A34-4F98-A451-214F1808519C}"/>
              </a:ext>
            </a:extLst>
          </p:cNvPr>
          <p:cNvSpPr>
            <a:spLocks noGrp="1"/>
          </p:cNvSpPr>
          <p:nvPr>
            <p:ph type="body" sz="quarter" idx="2"/>
          </p:nvPr>
        </p:nvSpPr>
        <p:spPr>
          <a:xfrm>
            <a:off x="444499" y="2505075"/>
            <a:ext cx="11505521" cy="3684588"/>
          </a:xfrm>
        </p:spPr>
        <p:txBody>
          <a:bodyPr/>
          <a:lstStyle/>
          <a:p>
            <a:r>
              <a:rPr lang="en-US" dirty="0"/>
              <a:t>Harmonization of processes is based on the initiative of the court workers that best understand their daily tasks and activities </a:t>
            </a:r>
          </a:p>
          <a:p>
            <a:r>
              <a:rPr lang="en-US" dirty="0"/>
              <a:t>A success story on how working procedures can be improved in order to overcome the challenges of insufficient human resources and an increasing amount of work </a:t>
            </a:r>
          </a:p>
          <a:p>
            <a:r>
              <a:rPr lang="en-US" dirty="0"/>
              <a:t>Using the same methodology other countries can apply the harmonization of processes in order to overcome the same challenges </a:t>
            </a:r>
          </a:p>
          <a:p>
            <a:r>
              <a:rPr lang="en-US" dirty="0"/>
              <a:t>The active involvement of the court workers was the key element that contributed to this success together with the support of the central authorities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491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BE5BF-9922-45FB-8F3F-4446D40A05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 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069682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Custom 12">
      <a:dk1>
        <a:srgbClr val="000000"/>
      </a:dk1>
      <a:lt1>
        <a:srgbClr val="FFFFFF"/>
      </a:lt1>
      <a:dk2>
        <a:srgbClr val="6D6E71"/>
      </a:dk2>
      <a:lt2>
        <a:srgbClr val="58595B"/>
      </a:lt2>
      <a:accent1>
        <a:srgbClr val="0065A4"/>
      </a:accent1>
      <a:accent2>
        <a:srgbClr val="47C3D3"/>
      </a:accent2>
      <a:accent3>
        <a:srgbClr val="8F2D63"/>
      </a:accent3>
      <a:accent4>
        <a:srgbClr val="1A6871"/>
      </a:accent4>
      <a:accent5>
        <a:srgbClr val="0C4360"/>
      </a:accent5>
      <a:accent6>
        <a:srgbClr val="F47735"/>
      </a:accent6>
      <a:hlink>
        <a:srgbClr val="00559A"/>
      </a:hlink>
      <a:folHlink>
        <a:srgbClr val="595851"/>
      </a:folHlink>
    </a:clrScheme>
    <a:fontScheme name="Custom 3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66687569_Modern blue presentation_AAS_v5" id="{C7B59113-CD15-4341-96CA-86E715D5BE98}" vid="{5A8FDAEB-3DF3-4B3C-A708-49813F8D6F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5757914-1161-4661-9696-421FD6935CDD}">
  <ds:schemaRefs>
    <ds:schemaRef ds:uri="http://purl.org/dc/dcmitype/"/>
    <ds:schemaRef ds:uri="16c05727-aa75-4e4a-9b5f-8a80a1165891"/>
    <ds:schemaRef ds:uri="http://schemas.microsoft.com/office/2006/documentManagement/types"/>
    <ds:schemaRef ds:uri="http://purl.org/dc/terms/"/>
    <ds:schemaRef ds:uri="http://www.w3.org/XML/1998/namespace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71af3243-3dd4-4a8d-8c0d-dd76da1f02a5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4C103400-4A22-4E35-B588-4C4D426389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B26E0C9-B2AA-42E6-97B6-E1B7D9EAF12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Modern blue presentation</Template>
  <TotalTime>7</TotalTime>
  <Words>580</Words>
  <Application>Microsoft Office PowerPoint</Application>
  <PresentationFormat>Widescreen</PresentationFormat>
  <Paragraphs>61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Times New Roman</vt:lpstr>
      <vt:lpstr>Trade Gothic LT Pro</vt:lpstr>
      <vt:lpstr>Trebuchet MS</vt:lpstr>
      <vt:lpstr>Office Theme</vt:lpstr>
      <vt:lpstr>Harmonization of processes: a response that reconciles the efficiency of the public service of Justice and wellbeing at work</vt:lpstr>
      <vt:lpstr>Outline </vt:lpstr>
      <vt:lpstr>1. Project analysis </vt:lpstr>
      <vt:lpstr>2. Harmonization of Processes</vt:lpstr>
      <vt:lpstr>3. Key elements of Harmonization of Processes</vt:lpstr>
      <vt:lpstr>4. Benefits of the harmonization</vt:lpstr>
      <vt:lpstr>5. Possible implementation in Republic of Moldov</vt:lpstr>
      <vt:lpstr>6. Conclusions </vt:lpstr>
      <vt:lpstr>Thank You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Harmonization of processes: a response that reconciles the efficiency of the public service of Justice and wellbeing at work</dc:title>
  <dc:creator>Gabriel MITABLINDA</dc:creator>
  <cp:lastModifiedBy>SATTEL Annette</cp:lastModifiedBy>
  <cp:revision>2</cp:revision>
  <dcterms:created xsi:type="dcterms:W3CDTF">2021-06-12T15:03:14Z</dcterms:created>
  <dcterms:modified xsi:type="dcterms:W3CDTF">2021-06-15T12:29:13Z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