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4"/>
  </p:notesMasterIdLst>
  <p:sldIdLst>
    <p:sldId id="256" r:id="rId2"/>
    <p:sldId id="299" r:id="rId3"/>
    <p:sldId id="300" r:id="rId4"/>
    <p:sldId id="292" r:id="rId5"/>
    <p:sldId id="303" r:id="rId6"/>
    <p:sldId id="302" r:id="rId7"/>
    <p:sldId id="294" r:id="rId8"/>
    <p:sldId id="295" r:id="rId9"/>
    <p:sldId id="296" r:id="rId10"/>
    <p:sldId id="297" r:id="rId11"/>
    <p:sldId id="298" r:id="rId12"/>
    <p:sldId id="301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  <p:embeddedFont>
      <p:font typeface="Wingdings 3" panose="05040102010807070707" pitchFamily="18" charset="2"/>
      <p:regular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jDjTRACXMZEp+eVj9D5sv/aIgx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F9E485-EE48-4994-A4F8-770436ED8F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C880ED-2202-46B4-8D31-0B2B934AED77}">
      <dgm:prSet custT="1"/>
      <dgm:spPr/>
      <dgm:t>
        <a:bodyPr/>
        <a:lstStyle/>
        <a:p>
          <a:r>
            <a:rPr lang="en-GB" sz="3200" dirty="0"/>
            <a:t>CHALLENGES RELATED TO COURT EFFICIENCY </a:t>
          </a:r>
        </a:p>
      </dgm:t>
    </dgm:pt>
    <dgm:pt modelId="{53086699-646E-4EBC-9FF5-5544AAFB0191}" type="parTrans" cxnId="{07C5E41A-6763-43CB-A2F2-C96104721F3F}">
      <dgm:prSet/>
      <dgm:spPr/>
      <dgm:t>
        <a:bodyPr/>
        <a:lstStyle/>
        <a:p>
          <a:endParaRPr lang="en-GB"/>
        </a:p>
      </dgm:t>
    </dgm:pt>
    <dgm:pt modelId="{95393003-72B0-4587-AAD7-36448FA226D4}" type="sibTrans" cxnId="{07C5E41A-6763-43CB-A2F2-C96104721F3F}">
      <dgm:prSet/>
      <dgm:spPr/>
      <dgm:t>
        <a:bodyPr/>
        <a:lstStyle/>
        <a:p>
          <a:endParaRPr lang="en-GB"/>
        </a:p>
      </dgm:t>
    </dgm:pt>
    <dgm:pt modelId="{C3FC6DEB-702D-49D3-9595-F4522EB453A7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dirty="0"/>
            <a:t>High DT </a:t>
          </a:r>
          <a:endParaRPr lang="en-GB" sz="2400" dirty="0"/>
        </a:p>
      </dgm:t>
    </dgm:pt>
    <dgm:pt modelId="{F35B245E-E6DE-43F2-9ED2-F0AB493FAEC9}" type="parTrans" cxnId="{A776F562-EDC3-437F-BCF0-EC8495A5878D}">
      <dgm:prSet/>
      <dgm:spPr/>
      <dgm:t>
        <a:bodyPr/>
        <a:lstStyle/>
        <a:p>
          <a:endParaRPr lang="en-GB"/>
        </a:p>
      </dgm:t>
    </dgm:pt>
    <dgm:pt modelId="{7556AB7F-D362-4928-9D15-69AFE6E13865}" type="sibTrans" cxnId="{A776F562-EDC3-437F-BCF0-EC8495A5878D}">
      <dgm:prSet/>
      <dgm:spPr/>
      <dgm:t>
        <a:bodyPr/>
        <a:lstStyle/>
        <a:p>
          <a:endParaRPr lang="en-GB"/>
        </a:p>
      </dgm:t>
    </dgm:pt>
    <dgm:pt modelId="{367B2867-0476-4B47-9F33-B6DB07296477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dirty="0"/>
            <a:t>Backlog</a:t>
          </a:r>
          <a:endParaRPr lang="en-GB" sz="2400" dirty="0"/>
        </a:p>
      </dgm:t>
    </dgm:pt>
    <dgm:pt modelId="{4DE2D8AB-D5E1-4BFA-B345-1A683C32C71E}" type="parTrans" cxnId="{6B675518-B14B-420F-AEDC-155E00355368}">
      <dgm:prSet/>
      <dgm:spPr/>
    </dgm:pt>
    <dgm:pt modelId="{43F90259-A5D2-4FDB-9009-17BF4B5FCC30}" type="sibTrans" cxnId="{6B675518-B14B-420F-AEDC-155E00355368}">
      <dgm:prSet/>
      <dgm:spPr/>
    </dgm:pt>
    <dgm:pt modelId="{CFE2C36F-2C91-4ACB-B26B-263AE80CA606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dirty="0"/>
            <a:t>High number of incoming cases (in general + specific)</a:t>
          </a:r>
          <a:endParaRPr lang="en-GB" sz="2400" dirty="0"/>
        </a:p>
      </dgm:t>
    </dgm:pt>
    <dgm:pt modelId="{CE999E5D-D7AF-4D87-BD7D-49682FE87B0D}" type="parTrans" cxnId="{9613BB6C-B3B6-4953-B19A-8CFF0AAF57E3}">
      <dgm:prSet/>
      <dgm:spPr/>
    </dgm:pt>
    <dgm:pt modelId="{E344E208-C039-4E96-A203-BED8F93666E2}" type="sibTrans" cxnId="{9613BB6C-B3B6-4953-B19A-8CFF0AAF57E3}">
      <dgm:prSet/>
      <dgm:spPr/>
    </dgm:pt>
    <dgm:pt modelId="{17244E1C-BD3B-4CE3-B310-A22EC21B95DB}">
      <dgm:prSet custT="1"/>
      <dgm:spPr/>
      <dgm:t>
        <a:bodyPr/>
        <a:lstStyle/>
        <a:p>
          <a:pPr>
            <a:lnSpc>
              <a:spcPct val="150000"/>
            </a:lnSpc>
          </a:pPr>
          <a:endParaRPr lang="en-GB" sz="2400" dirty="0"/>
        </a:p>
      </dgm:t>
    </dgm:pt>
    <dgm:pt modelId="{F163D541-B2E6-4779-9F48-AD2561F333D3}" type="parTrans" cxnId="{F901845E-352C-4AAD-91BF-10146620BFC5}">
      <dgm:prSet/>
      <dgm:spPr/>
    </dgm:pt>
    <dgm:pt modelId="{55921A60-C151-412D-A57C-B49C895E4645}" type="sibTrans" cxnId="{F901845E-352C-4AAD-91BF-10146620BFC5}">
      <dgm:prSet/>
      <dgm:spPr/>
    </dgm:pt>
    <dgm:pt modelId="{F55E853B-4136-41CF-B32A-A4BCA8FDD398}" type="pres">
      <dgm:prSet presAssocID="{F5F9E485-EE48-4994-A4F8-770436ED8F2E}" presName="linear" presStyleCnt="0">
        <dgm:presLayoutVars>
          <dgm:animLvl val="lvl"/>
          <dgm:resizeHandles val="exact"/>
        </dgm:presLayoutVars>
      </dgm:prSet>
      <dgm:spPr/>
    </dgm:pt>
    <dgm:pt modelId="{2C1A814F-7D4F-499C-AEDD-77CFF56D45B4}" type="pres">
      <dgm:prSet presAssocID="{6FC880ED-2202-46B4-8D31-0B2B934AED7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E1E67BB-6FC5-467C-AF7B-92E02140A58C}" type="pres">
      <dgm:prSet presAssocID="{6FC880ED-2202-46B4-8D31-0B2B934AED7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B675518-B14B-420F-AEDC-155E00355368}" srcId="{6FC880ED-2202-46B4-8D31-0B2B934AED77}" destId="{367B2867-0476-4B47-9F33-B6DB07296477}" srcOrd="1" destOrd="0" parTransId="{4DE2D8AB-D5E1-4BFA-B345-1A683C32C71E}" sibTransId="{43F90259-A5D2-4FDB-9009-17BF4B5FCC30}"/>
    <dgm:cxn modelId="{07C5E41A-6763-43CB-A2F2-C96104721F3F}" srcId="{F5F9E485-EE48-4994-A4F8-770436ED8F2E}" destId="{6FC880ED-2202-46B4-8D31-0B2B934AED77}" srcOrd="0" destOrd="0" parTransId="{53086699-646E-4EBC-9FF5-5544AAFB0191}" sibTransId="{95393003-72B0-4587-AAD7-36448FA226D4}"/>
    <dgm:cxn modelId="{9AD6DB35-C05D-4861-8533-D3A374B416A8}" type="presOf" srcId="{17244E1C-BD3B-4CE3-B310-A22EC21B95DB}" destId="{5E1E67BB-6FC5-467C-AF7B-92E02140A58C}" srcOrd="0" destOrd="3" presId="urn:microsoft.com/office/officeart/2005/8/layout/vList2"/>
    <dgm:cxn modelId="{3C401B37-A651-4066-B4AE-0248F3895DC5}" type="presOf" srcId="{C3FC6DEB-702D-49D3-9595-F4522EB453A7}" destId="{5E1E67BB-6FC5-467C-AF7B-92E02140A58C}" srcOrd="0" destOrd="0" presId="urn:microsoft.com/office/officeart/2005/8/layout/vList2"/>
    <dgm:cxn modelId="{F901845E-352C-4AAD-91BF-10146620BFC5}" srcId="{6FC880ED-2202-46B4-8D31-0B2B934AED77}" destId="{17244E1C-BD3B-4CE3-B310-A22EC21B95DB}" srcOrd="3" destOrd="0" parTransId="{F163D541-B2E6-4779-9F48-AD2561F333D3}" sibTransId="{55921A60-C151-412D-A57C-B49C895E4645}"/>
    <dgm:cxn modelId="{A776F562-EDC3-437F-BCF0-EC8495A5878D}" srcId="{6FC880ED-2202-46B4-8D31-0B2B934AED77}" destId="{C3FC6DEB-702D-49D3-9595-F4522EB453A7}" srcOrd="0" destOrd="0" parTransId="{F35B245E-E6DE-43F2-9ED2-F0AB493FAEC9}" sibTransId="{7556AB7F-D362-4928-9D15-69AFE6E13865}"/>
    <dgm:cxn modelId="{9A68954B-ADD5-4C26-82AD-107EC34C17E3}" type="presOf" srcId="{6FC880ED-2202-46B4-8D31-0B2B934AED77}" destId="{2C1A814F-7D4F-499C-AEDD-77CFF56D45B4}" srcOrd="0" destOrd="0" presId="urn:microsoft.com/office/officeart/2005/8/layout/vList2"/>
    <dgm:cxn modelId="{9613BB6C-B3B6-4953-B19A-8CFF0AAF57E3}" srcId="{6FC880ED-2202-46B4-8D31-0B2B934AED77}" destId="{CFE2C36F-2C91-4ACB-B26B-263AE80CA606}" srcOrd="2" destOrd="0" parTransId="{CE999E5D-D7AF-4D87-BD7D-49682FE87B0D}" sibTransId="{E344E208-C039-4E96-A203-BED8F93666E2}"/>
    <dgm:cxn modelId="{DA6D6FA9-FB83-4FA9-B76B-B143D23C42BC}" type="presOf" srcId="{CFE2C36F-2C91-4ACB-B26B-263AE80CA606}" destId="{5E1E67BB-6FC5-467C-AF7B-92E02140A58C}" srcOrd="0" destOrd="2" presId="urn:microsoft.com/office/officeart/2005/8/layout/vList2"/>
    <dgm:cxn modelId="{5A14F1F8-DB2B-4E60-8269-2EC937A34AC8}" type="presOf" srcId="{F5F9E485-EE48-4994-A4F8-770436ED8F2E}" destId="{F55E853B-4136-41CF-B32A-A4BCA8FDD398}" srcOrd="0" destOrd="0" presId="urn:microsoft.com/office/officeart/2005/8/layout/vList2"/>
    <dgm:cxn modelId="{8A6C95F9-FE47-464F-A1EB-156DC35D09CF}" type="presOf" srcId="{367B2867-0476-4B47-9F33-B6DB07296477}" destId="{5E1E67BB-6FC5-467C-AF7B-92E02140A58C}" srcOrd="0" destOrd="1" presId="urn:microsoft.com/office/officeart/2005/8/layout/vList2"/>
    <dgm:cxn modelId="{1C7044C5-1F78-4518-B414-93575A125232}" type="presParOf" srcId="{F55E853B-4136-41CF-B32A-A4BCA8FDD398}" destId="{2C1A814F-7D4F-499C-AEDD-77CFF56D45B4}" srcOrd="0" destOrd="0" presId="urn:microsoft.com/office/officeart/2005/8/layout/vList2"/>
    <dgm:cxn modelId="{DE18D66C-7770-4D50-AA54-802119ACB04C}" type="presParOf" srcId="{F55E853B-4136-41CF-B32A-A4BCA8FDD398}" destId="{5E1E67BB-6FC5-467C-AF7B-92E02140A58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5F9E485-EE48-4994-A4F8-770436ED8F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C880ED-2202-46B4-8D31-0B2B934AED77}">
      <dgm:prSet custT="1"/>
      <dgm:spPr/>
      <dgm:t>
        <a:bodyPr/>
        <a:lstStyle/>
        <a:p>
          <a:r>
            <a:rPr lang="en-US" sz="3200" dirty="0"/>
            <a:t>LEGAL REMEDIES - LAW WITHIN A REASONABLE TIME</a:t>
          </a:r>
          <a:endParaRPr lang="en-GB" sz="3200" dirty="0"/>
        </a:p>
      </dgm:t>
    </dgm:pt>
    <dgm:pt modelId="{53086699-646E-4EBC-9FF5-5544AAFB0191}" type="parTrans" cxnId="{07C5E41A-6763-43CB-A2F2-C96104721F3F}">
      <dgm:prSet/>
      <dgm:spPr/>
      <dgm:t>
        <a:bodyPr/>
        <a:lstStyle/>
        <a:p>
          <a:endParaRPr lang="en-GB"/>
        </a:p>
      </dgm:t>
    </dgm:pt>
    <dgm:pt modelId="{95393003-72B0-4587-AAD7-36448FA226D4}" type="sibTrans" cxnId="{07C5E41A-6763-43CB-A2F2-C96104721F3F}">
      <dgm:prSet/>
      <dgm:spPr/>
      <dgm:t>
        <a:bodyPr/>
        <a:lstStyle/>
        <a:p>
          <a:endParaRPr lang="en-GB"/>
        </a:p>
      </dgm:t>
    </dgm:pt>
    <dgm:pt modelId="{C3FC6DEB-702D-49D3-9595-F4522EB453A7}">
      <dgm:prSet custT="1"/>
      <dgm:spPr/>
      <dgm:t>
        <a:bodyPr/>
        <a:lstStyle/>
        <a:p>
          <a:pPr>
            <a:lnSpc>
              <a:spcPct val="90000"/>
            </a:lnSpc>
            <a:buFont typeface="Arial" panose="020B0604020202020204" pitchFamily="34" charset="0"/>
            <a:buNone/>
          </a:pPr>
          <a:r>
            <a:rPr lang="en-US" sz="2400" dirty="0"/>
            <a:t>Approved request for acceleration (case not solved within the given timeframe)</a:t>
          </a:r>
          <a:endParaRPr lang="en-GB" sz="2400" dirty="0"/>
        </a:p>
      </dgm:t>
    </dgm:pt>
    <dgm:pt modelId="{F35B245E-E6DE-43F2-9ED2-F0AB493FAEC9}" type="parTrans" cxnId="{A776F562-EDC3-437F-BCF0-EC8495A5878D}">
      <dgm:prSet/>
      <dgm:spPr/>
      <dgm:t>
        <a:bodyPr/>
        <a:lstStyle/>
        <a:p>
          <a:endParaRPr lang="en-GB"/>
        </a:p>
      </dgm:t>
    </dgm:pt>
    <dgm:pt modelId="{7556AB7F-D362-4928-9D15-69AFE6E13865}" type="sibTrans" cxnId="{A776F562-EDC3-437F-BCF0-EC8495A5878D}">
      <dgm:prSet/>
      <dgm:spPr/>
      <dgm:t>
        <a:bodyPr/>
        <a:lstStyle/>
        <a:p>
          <a:endParaRPr lang="en-GB"/>
        </a:p>
      </dgm:t>
    </dgm:pt>
    <dgm:pt modelId="{BB6EFB0B-220B-4A91-987C-7BC2B50B4C4C}">
      <dgm:prSet custT="1"/>
      <dgm:spPr/>
      <dgm:t>
        <a:bodyPr/>
        <a:lstStyle/>
        <a:p>
          <a:pPr>
            <a:lnSpc>
              <a:spcPct val="90000"/>
            </a:lnSpc>
            <a:buFont typeface="Arial" panose="020B0604020202020204" pitchFamily="34" charset="0"/>
            <a:buNone/>
          </a:pPr>
          <a:r>
            <a:rPr lang="en-US" sz="2400" dirty="0"/>
            <a:t> </a:t>
          </a:r>
          <a:endParaRPr lang="en-GB" sz="2400" dirty="0"/>
        </a:p>
      </dgm:t>
    </dgm:pt>
    <dgm:pt modelId="{F7780F01-2BA6-43BD-8D2F-7524F468A71D}" type="parTrans" cxnId="{A2072DB6-F3A2-47B7-A5E9-8B7AA8974A01}">
      <dgm:prSet/>
      <dgm:spPr/>
      <dgm:t>
        <a:bodyPr/>
        <a:lstStyle/>
        <a:p>
          <a:endParaRPr lang="en-GB"/>
        </a:p>
      </dgm:t>
    </dgm:pt>
    <dgm:pt modelId="{9A456998-7915-4626-9798-2D5975139357}" type="sibTrans" cxnId="{A2072DB6-F3A2-47B7-A5E9-8B7AA8974A01}">
      <dgm:prSet/>
      <dgm:spPr/>
      <dgm:t>
        <a:bodyPr/>
        <a:lstStyle/>
        <a:p>
          <a:endParaRPr lang="en-GB"/>
        </a:p>
      </dgm:t>
    </dgm:pt>
    <dgm:pt modelId="{EB56270F-66A8-4D0E-85D2-1EF9C38992B3}">
      <dgm:prSet custT="1"/>
      <dgm:spPr/>
      <dgm:t>
        <a:bodyPr/>
        <a:lstStyle/>
        <a:p>
          <a:pPr>
            <a:lnSpc>
              <a:spcPct val="90000"/>
            </a:lnSpc>
            <a:buFont typeface="Arial" panose="020B0604020202020204" pitchFamily="34" charset="0"/>
            <a:buChar char="•"/>
          </a:pPr>
          <a:r>
            <a:rPr lang="en-US" sz="2400" dirty="0"/>
            <a:t> Compensation</a:t>
          </a:r>
          <a:endParaRPr lang="en-GB" sz="2400" dirty="0"/>
        </a:p>
      </dgm:t>
    </dgm:pt>
    <dgm:pt modelId="{663F68AA-B8D0-4513-BF5E-1178E8E65314}" type="parTrans" cxnId="{CBAE5FB5-8951-44DE-8642-D192DBC9D679}">
      <dgm:prSet/>
      <dgm:spPr/>
    </dgm:pt>
    <dgm:pt modelId="{5ADEC4AF-C5C4-45B2-BE4A-53425357E941}" type="sibTrans" cxnId="{CBAE5FB5-8951-44DE-8642-D192DBC9D679}">
      <dgm:prSet/>
      <dgm:spPr/>
    </dgm:pt>
    <dgm:pt modelId="{F55E853B-4136-41CF-B32A-A4BCA8FDD398}" type="pres">
      <dgm:prSet presAssocID="{F5F9E485-EE48-4994-A4F8-770436ED8F2E}" presName="linear" presStyleCnt="0">
        <dgm:presLayoutVars>
          <dgm:animLvl val="lvl"/>
          <dgm:resizeHandles val="exact"/>
        </dgm:presLayoutVars>
      </dgm:prSet>
      <dgm:spPr/>
    </dgm:pt>
    <dgm:pt modelId="{2C1A814F-7D4F-499C-AEDD-77CFF56D45B4}" type="pres">
      <dgm:prSet presAssocID="{6FC880ED-2202-46B4-8D31-0B2B934AED77}" presName="parentText" presStyleLbl="node1" presStyleIdx="0" presStyleCnt="1" custLinFactNeighborY="280">
        <dgm:presLayoutVars>
          <dgm:chMax val="0"/>
          <dgm:bulletEnabled val="1"/>
        </dgm:presLayoutVars>
      </dgm:prSet>
      <dgm:spPr/>
    </dgm:pt>
    <dgm:pt modelId="{5E1E67BB-6FC5-467C-AF7B-92E02140A58C}" type="pres">
      <dgm:prSet presAssocID="{6FC880ED-2202-46B4-8D31-0B2B934AED77}" presName="childText" presStyleLbl="revTx" presStyleIdx="0" presStyleCnt="1" custScaleY="158246">
        <dgm:presLayoutVars>
          <dgm:bulletEnabled val="1"/>
        </dgm:presLayoutVars>
      </dgm:prSet>
      <dgm:spPr/>
    </dgm:pt>
  </dgm:ptLst>
  <dgm:cxnLst>
    <dgm:cxn modelId="{07C5E41A-6763-43CB-A2F2-C96104721F3F}" srcId="{F5F9E485-EE48-4994-A4F8-770436ED8F2E}" destId="{6FC880ED-2202-46B4-8D31-0B2B934AED77}" srcOrd="0" destOrd="0" parTransId="{53086699-646E-4EBC-9FF5-5544AAFB0191}" sibTransId="{95393003-72B0-4587-AAD7-36448FA226D4}"/>
    <dgm:cxn modelId="{1A4E2725-1724-4CFF-B496-703328095DFE}" type="presOf" srcId="{BB6EFB0B-220B-4A91-987C-7BC2B50B4C4C}" destId="{5E1E67BB-6FC5-467C-AF7B-92E02140A58C}" srcOrd="0" destOrd="2" presId="urn:microsoft.com/office/officeart/2005/8/layout/vList2"/>
    <dgm:cxn modelId="{3C401B37-A651-4066-B4AE-0248F3895DC5}" type="presOf" srcId="{C3FC6DEB-702D-49D3-9595-F4522EB453A7}" destId="{5E1E67BB-6FC5-467C-AF7B-92E02140A58C}" srcOrd="0" destOrd="0" presId="urn:microsoft.com/office/officeart/2005/8/layout/vList2"/>
    <dgm:cxn modelId="{A776F562-EDC3-437F-BCF0-EC8495A5878D}" srcId="{6FC880ED-2202-46B4-8D31-0B2B934AED77}" destId="{C3FC6DEB-702D-49D3-9595-F4522EB453A7}" srcOrd="0" destOrd="0" parTransId="{F35B245E-E6DE-43F2-9ED2-F0AB493FAEC9}" sibTransId="{7556AB7F-D362-4928-9D15-69AFE6E13865}"/>
    <dgm:cxn modelId="{9A68954B-ADD5-4C26-82AD-107EC34C17E3}" type="presOf" srcId="{6FC880ED-2202-46B4-8D31-0B2B934AED77}" destId="{2C1A814F-7D4F-499C-AEDD-77CFF56D45B4}" srcOrd="0" destOrd="0" presId="urn:microsoft.com/office/officeart/2005/8/layout/vList2"/>
    <dgm:cxn modelId="{CBAE5FB5-8951-44DE-8642-D192DBC9D679}" srcId="{6FC880ED-2202-46B4-8D31-0B2B934AED77}" destId="{EB56270F-66A8-4D0E-85D2-1EF9C38992B3}" srcOrd="1" destOrd="0" parTransId="{663F68AA-B8D0-4513-BF5E-1178E8E65314}" sibTransId="{5ADEC4AF-C5C4-45B2-BE4A-53425357E941}"/>
    <dgm:cxn modelId="{A2072DB6-F3A2-47B7-A5E9-8B7AA8974A01}" srcId="{6FC880ED-2202-46B4-8D31-0B2B934AED77}" destId="{BB6EFB0B-220B-4A91-987C-7BC2B50B4C4C}" srcOrd="2" destOrd="0" parTransId="{F7780F01-2BA6-43BD-8D2F-7524F468A71D}" sibTransId="{9A456998-7915-4626-9798-2D5975139357}"/>
    <dgm:cxn modelId="{A24D00DE-C70A-49CE-B44C-6421F77B914D}" type="presOf" srcId="{EB56270F-66A8-4D0E-85D2-1EF9C38992B3}" destId="{5E1E67BB-6FC5-467C-AF7B-92E02140A58C}" srcOrd="0" destOrd="1" presId="urn:microsoft.com/office/officeart/2005/8/layout/vList2"/>
    <dgm:cxn modelId="{5A14F1F8-DB2B-4E60-8269-2EC937A34AC8}" type="presOf" srcId="{F5F9E485-EE48-4994-A4F8-770436ED8F2E}" destId="{F55E853B-4136-41CF-B32A-A4BCA8FDD398}" srcOrd="0" destOrd="0" presId="urn:microsoft.com/office/officeart/2005/8/layout/vList2"/>
    <dgm:cxn modelId="{1C7044C5-1F78-4518-B414-93575A125232}" type="presParOf" srcId="{F55E853B-4136-41CF-B32A-A4BCA8FDD398}" destId="{2C1A814F-7D4F-499C-AEDD-77CFF56D45B4}" srcOrd="0" destOrd="0" presId="urn:microsoft.com/office/officeart/2005/8/layout/vList2"/>
    <dgm:cxn modelId="{DE18D66C-7770-4D50-AA54-802119ACB04C}" type="presParOf" srcId="{F55E853B-4136-41CF-B32A-A4BCA8FDD398}" destId="{5E1E67BB-6FC5-467C-AF7B-92E02140A58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5F9E485-EE48-4994-A4F8-770436ED8F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C880ED-2202-46B4-8D31-0B2B934AED77}">
      <dgm:prSet custT="1"/>
      <dgm:spPr/>
      <dgm:t>
        <a:bodyPr/>
        <a:lstStyle/>
        <a:p>
          <a:r>
            <a:rPr lang="en-US" sz="3200" dirty="0"/>
            <a:t>THANK YOU FOR YOUR ATTENTION!</a:t>
          </a:r>
          <a:endParaRPr lang="en-GB" sz="3200" dirty="0"/>
        </a:p>
      </dgm:t>
    </dgm:pt>
    <dgm:pt modelId="{53086699-646E-4EBC-9FF5-5544AAFB0191}" type="parTrans" cxnId="{07C5E41A-6763-43CB-A2F2-C96104721F3F}">
      <dgm:prSet/>
      <dgm:spPr/>
      <dgm:t>
        <a:bodyPr/>
        <a:lstStyle/>
        <a:p>
          <a:endParaRPr lang="en-GB"/>
        </a:p>
      </dgm:t>
    </dgm:pt>
    <dgm:pt modelId="{95393003-72B0-4587-AAD7-36448FA226D4}" type="sibTrans" cxnId="{07C5E41A-6763-43CB-A2F2-C96104721F3F}">
      <dgm:prSet/>
      <dgm:spPr/>
      <dgm:t>
        <a:bodyPr/>
        <a:lstStyle/>
        <a:p>
          <a:endParaRPr lang="en-GB"/>
        </a:p>
      </dgm:t>
    </dgm:pt>
    <dgm:pt modelId="{C3FC6DEB-702D-49D3-9595-F4522EB453A7}">
      <dgm:prSet custT="1"/>
      <dgm:spPr/>
      <dgm:t>
        <a:bodyPr/>
        <a:lstStyle/>
        <a:p>
          <a:pPr>
            <a:lnSpc>
              <a:spcPct val="90000"/>
            </a:lnSpc>
            <a:buFont typeface="Arial" panose="020B0604020202020204" pitchFamily="34" charset="0"/>
            <a:buNone/>
          </a:pPr>
          <a:endParaRPr lang="en-GB" sz="2400" dirty="0"/>
        </a:p>
      </dgm:t>
    </dgm:pt>
    <dgm:pt modelId="{F35B245E-E6DE-43F2-9ED2-F0AB493FAEC9}" type="parTrans" cxnId="{A776F562-EDC3-437F-BCF0-EC8495A5878D}">
      <dgm:prSet/>
      <dgm:spPr/>
      <dgm:t>
        <a:bodyPr/>
        <a:lstStyle/>
        <a:p>
          <a:endParaRPr lang="en-GB"/>
        </a:p>
      </dgm:t>
    </dgm:pt>
    <dgm:pt modelId="{7556AB7F-D362-4928-9D15-69AFE6E13865}" type="sibTrans" cxnId="{A776F562-EDC3-437F-BCF0-EC8495A5878D}">
      <dgm:prSet/>
      <dgm:spPr/>
      <dgm:t>
        <a:bodyPr/>
        <a:lstStyle/>
        <a:p>
          <a:endParaRPr lang="en-GB"/>
        </a:p>
      </dgm:t>
    </dgm:pt>
    <dgm:pt modelId="{BB6EFB0B-220B-4A91-987C-7BC2B50B4C4C}">
      <dgm:prSet custT="1"/>
      <dgm:spPr/>
      <dgm:t>
        <a:bodyPr/>
        <a:lstStyle/>
        <a:p>
          <a:pPr>
            <a:lnSpc>
              <a:spcPct val="90000"/>
            </a:lnSpc>
            <a:buFont typeface="Arial" panose="020B0604020202020204" pitchFamily="34" charset="0"/>
            <a:buNone/>
          </a:pPr>
          <a:r>
            <a:rPr lang="en-US" sz="2400" dirty="0"/>
            <a:t> </a:t>
          </a:r>
          <a:endParaRPr lang="en-GB" sz="2400" dirty="0"/>
        </a:p>
      </dgm:t>
    </dgm:pt>
    <dgm:pt modelId="{F7780F01-2BA6-43BD-8D2F-7524F468A71D}" type="parTrans" cxnId="{A2072DB6-F3A2-47B7-A5E9-8B7AA8974A01}">
      <dgm:prSet/>
      <dgm:spPr/>
      <dgm:t>
        <a:bodyPr/>
        <a:lstStyle/>
        <a:p>
          <a:endParaRPr lang="en-GB"/>
        </a:p>
      </dgm:t>
    </dgm:pt>
    <dgm:pt modelId="{9A456998-7915-4626-9798-2D5975139357}" type="sibTrans" cxnId="{A2072DB6-F3A2-47B7-A5E9-8B7AA8974A01}">
      <dgm:prSet/>
      <dgm:spPr/>
      <dgm:t>
        <a:bodyPr/>
        <a:lstStyle/>
        <a:p>
          <a:endParaRPr lang="en-GB"/>
        </a:p>
      </dgm:t>
    </dgm:pt>
    <dgm:pt modelId="{F55E853B-4136-41CF-B32A-A4BCA8FDD398}" type="pres">
      <dgm:prSet presAssocID="{F5F9E485-EE48-4994-A4F8-770436ED8F2E}" presName="linear" presStyleCnt="0">
        <dgm:presLayoutVars>
          <dgm:animLvl val="lvl"/>
          <dgm:resizeHandles val="exact"/>
        </dgm:presLayoutVars>
      </dgm:prSet>
      <dgm:spPr/>
    </dgm:pt>
    <dgm:pt modelId="{2C1A814F-7D4F-499C-AEDD-77CFF56D45B4}" type="pres">
      <dgm:prSet presAssocID="{6FC880ED-2202-46B4-8D31-0B2B934AED77}" presName="parentText" presStyleLbl="node1" presStyleIdx="0" presStyleCnt="1" custLinFactNeighborY="280">
        <dgm:presLayoutVars>
          <dgm:chMax val="0"/>
          <dgm:bulletEnabled val="1"/>
        </dgm:presLayoutVars>
      </dgm:prSet>
      <dgm:spPr/>
    </dgm:pt>
    <dgm:pt modelId="{5E1E67BB-6FC5-467C-AF7B-92E02140A58C}" type="pres">
      <dgm:prSet presAssocID="{6FC880ED-2202-46B4-8D31-0B2B934AED77}" presName="childText" presStyleLbl="revTx" presStyleIdx="0" presStyleCnt="1" custScaleY="158246">
        <dgm:presLayoutVars>
          <dgm:bulletEnabled val="1"/>
        </dgm:presLayoutVars>
      </dgm:prSet>
      <dgm:spPr/>
    </dgm:pt>
  </dgm:ptLst>
  <dgm:cxnLst>
    <dgm:cxn modelId="{07C5E41A-6763-43CB-A2F2-C96104721F3F}" srcId="{F5F9E485-EE48-4994-A4F8-770436ED8F2E}" destId="{6FC880ED-2202-46B4-8D31-0B2B934AED77}" srcOrd="0" destOrd="0" parTransId="{53086699-646E-4EBC-9FF5-5544AAFB0191}" sibTransId="{95393003-72B0-4587-AAD7-36448FA226D4}"/>
    <dgm:cxn modelId="{1A4E2725-1724-4CFF-B496-703328095DFE}" type="presOf" srcId="{BB6EFB0B-220B-4A91-987C-7BC2B50B4C4C}" destId="{5E1E67BB-6FC5-467C-AF7B-92E02140A58C}" srcOrd="0" destOrd="1" presId="urn:microsoft.com/office/officeart/2005/8/layout/vList2"/>
    <dgm:cxn modelId="{3C401B37-A651-4066-B4AE-0248F3895DC5}" type="presOf" srcId="{C3FC6DEB-702D-49D3-9595-F4522EB453A7}" destId="{5E1E67BB-6FC5-467C-AF7B-92E02140A58C}" srcOrd="0" destOrd="0" presId="urn:microsoft.com/office/officeart/2005/8/layout/vList2"/>
    <dgm:cxn modelId="{A776F562-EDC3-437F-BCF0-EC8495A5878D}" srcId="{6FC880ED-2202-46B4-8D31-0B2B934AED77}" destId="{C3FC6DEB-702D-49D3-9595-F4522EB453A7}" srcOrd="0" destOrd="0" parTransId="{F35B245E-E6DE-43F2-9ED2-F0AB493FAEC9}" sibTransId="{7556AB7F-D362-4928-9D15-69AFE6E13865}"/>
    <dgm:cxn modelId="{9A68954B-ADD5-4C26-82AD-107EC34C17E3}" type="presOf" srcId="{6FC880ED-2202-46B4-8D31-0B2B934AED77}" destId="{2C1A814F-7D4F-499C-AEDD-77CFF56D45B4}" srcOrd="0" destOrd="0" presId="urn:microsoft.com/office/officeart/2005/8/layout/vList2"/>
    <dgm:cxn modelId="{A2072DB6-F3A2-47B7-A5E9-8B7AA8974A01}" srcId="{6FC880ED-2202-46B4-8D31-0B2B934AED77}" destId="{BB6EFB0B-220B-4A91-987C-7BC2B50B4C4C}" srcOrd="1" destOrd="0" parTransId="{F7780F01-2BA6-43BD-8D2F-7524F468A71D}" sibTransId="{9A456998-7915-4626-9798-2D5975139357}"/>
    <dgm:cxn modelId="{5A14F1F8-DB2B-4E60-8269-2EC937A34AC8}" type="presOf" srcId="{F5F9E485-EE48-4994-A4F8-770436ED8F2E}" destId="{F55E853B-4136-41CF-B32A-A4BCA8FDD398}" srcOrd="0" destOrd="0" presId="urn:microsoft.com/office/officeart/2005/8/layout/vList2"/>
    <dgm:cxn modelId="{1C7044C5-1F78-4518-B414-93575A125232}" type="presParOf" srcId="{F55E853B-4136-41CF-B32A-A4BCA8FDD398}" destId="{2C1A814F-7D4F-499C-AEDD-77CFF56D45B4}" srcOrd="0" destOrd="0" presId="urn:microsoft.com/office/officeart/2005/8/layout/vList2"/>
    <dgm:cxn modelId="{DE18D66C-7770-4D50-AA54-802119ACB04C}" type="presParOf" srcId="{F55E853B-4136-41CF-B32A-A4BCA8FDD398}" destId="{5E1E67BB-6FC5-467C-AF7B-92E02140A58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F9E485-EE48-4994-A4F8-770436ED8F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C880ED-2202-46B4-8D31-0B2B934AED77}">
      <dgm:prSet custT="1"/>
      <dgm:spPr/>
      <dgm:t>
        <a:bodyPr/>
        <a:lstStyle/>
        <a:p>
          <a:r>
            <a:rPr lang="en-GB" sz="3200" dirty="0"/>
            <a:t>FACTORS</a:t>
          </a:r>
        </a:p>
      </dgm:t>
    </dgm:pt>
    <dgm:pt modelId="{53086699-646E-4EBC-9FF5-5544AAFB0191}" type="parTrans" cxnId="{07C5E41A-6763-43CB-A2F2-C96104721F3F}">
      <dgm:prSet/>
      <dgm:spPr/>
      <dgm:t>
        <a:bodyPr/>
        <a:lstStyle/>
        <a:p>
          <a:endParaRPr lang="en-GB"/>
        </a:p>
      </dgm:t>
    </dgm:pt>
    <dgm:pt modelId="{95393003-72B0-4587-AAD7-36448FA226D4}" type="sibTrans" cxnId="{07C5E41A-6763-43CB-A2F2-C96104721F3F}">
      <dgm:prSet/>
      <dgm:spPr/>
      <dgm:t>
        <a:bodyPr/>
        <a:lstStyle/>
        <a:p>
          <a:endParaRPr lang="en-GB"/>
        </a:p>
      </dgm:t>
    </dgm:pt>
    <dgm:pt modelId="{C3FC6DEB-702D-49D3-9595-F4522EB453A7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dirty="0"/>
            <a:t>Insufficient sources – (recruitments ongoing)</a:t>
          </a:r>
          <a:endParaRPr lang="en-GB" sz="2400" dirty="0"/>
        </a:p>
      </dgm:t>
    </dgm:pt>
    <dgm:pt modelId="{F35B245E-E6DE-43F2-9ED2-F0AB493FAEC9}" type="parTrans" cxnId="{A776F562-EDC3-437F-BCF0-EC8495A5878D}">
      <dgm:prSet/>
      <dgm:spPr/>
      <dgm:t>
        <a:bodyPr/>
        <a:lstStyle/>
        <a:p>
          <a:endParaRPr lang="en-GB"/>
        </a:p>
      </dgm:t>
    </dgm:pt>
    <dgm:pt modelId="{7556AB7F-D362-4928-9D15-69AFE6E13865}" type="sibTrans" cxnId="{A776F562-EDC3-437F-BCF0-EC8495A5878D}">
      <dgm:prSet/>
      <dgm:spPr/>
      <dgm:t>
        <a:bodyPr/>
        <a:lstStyle/>
        <a:p>
          <a:endParaRPr lang="en-GB"/>
        </a:p>
      </dgm:t>
    </dgm:pt>
    <dgm:pt modelId="{6D2C5AF6-EBA1-457F-8734-34AF8956E955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dirty="0"/>
            <a:t>Too many cases inherited + new cases</a:t>
          </a:r>
          <a:endParaRPr lang="en-GB" sz="2400" dirty="0"/>
        </a:p>
      </dgm:t>
    </dgm:pt>
    <dgm:pt modelId="{9B9AB2DF-D840-4DC3-BA7C-6FA5F092C662}" type="parTrans" cxnId="{1BB79A3A-49D9-4EFA-992D-61F759942260}">
      <dgm:prSet/>
      <dgm:spPr/>
    </dgm:pt>
    <dgm:pt modelId="{6EE6BBC4-94CC-4740-AFDD-956C8E8CF810}" type="sibTrans" cxnId="{1BB79A3A-49D9-4EFA-992D-61F759942260}">
      <dgm:prSet/>
      <dgm:spPr/>
    </dgm:pt>
    <dgm:pt modelId="{4B501F3D-9832-437F-AF2E-5C2EC5EB645E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dirty="0"/>
            <a:t>Productivity of judges</a:t>
          </a:r>
          <a:endParaRPr lang="en-GB" sz="2400" dirty="0"/>
        </a:p>
      </dgm:t>
    </dgm:pt>
    <dgm:pt modelId="{161BE3A7-E48E-47BA-8A81-B84FD8B61D71}" type="parTrans" cxnId="{9B4E080A-3B90-4BAF-B064-FEADD41BD634}">
      <dgm:prSet/>
      <dgm:spPr/>
    </dgm:pt>
    <dgm:pt modelId="{595C2CFB-5CF9-47CE-A3CD-7DC062E34D65}" type="sibTrans" cxnId="{9B4E080A-3B90-4BAF-B064-FEADD41BD634}">
      <dgm:prSet/>
      <dgm:spPr/>
    </dgm:pt>
    <dgm:pt modelId="{F55E853B-4136-41CF-B32A-A4BCA8FDD398}" type="pres">
      <dgm:prSet presAssocID="{F5F9E485-EE48-4994-A4F8-770436ED8F2E}" presName="linear" presStyleCnt="0">
        <dgm:presLayoutVars>
          <dgm:animLvl val="lvl"/>
          <dgm:resizeHandles val="exact"/>
        </dgm:presLayoutVars>
      </dgm:prSet>
      <dgm:spPr/>
    </dgm:pt>
    <dgm:pt modelId="{2C1A814F-7D4F-499C-AEDD-77CFF56D45B4}" type="pres">
      <dgm:prSet presAssocID="{6FC880ED-2202-46B4-8D31-0B2B934AED7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E1E67BB-6FC5-467C-AF7B-92E02140A58C}" type="pres">
      <dgm:prSet presAssocID="{6FC880ED-2202-46B4-8D31-0B2B934AED7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B4E080A-3B90-4BAF-B064-FEADD41BD634}" srcId="{6FC880ED-2202-46B4-8D31-0B2B934AED77}" destId="{4B501F3D-9832-437F-AF2E-5C2EC5EB645E}" srcOrd="2" destOrd="0" parTransId="{161BE3A7-E48E-47BA-8A81-B84FD8B61D71}" sibTransId="{595C2CFB-5CF9-47CE-A3CD-7DC062E34D65}"/>
    <dgm:cxn modelId="{07C5E41A-6763-43CB-A2F2-C96104721F3F}" srcId="{F5F9E485-EE48-4994-A4F8-770436ED8F2E}" destId="{6FC880ED-2202-46B4-8D31-0B2B934AED77}" srcOrd="0" destOrd="0" parTransId="{53086699-646E-4EBC-9FF5-5544AAFB0191}" sibTransId="{95393003-72B0-4587-AAD7-36448FA226D4}"/>
    <dgm:cxn modelId="{3C401B37-A651-4066-B4AE-0248F3895DC5}" type="presOf" srcId="{C3FC6DEB-702D-49D3-9595-F4522EB453A7}" destId="{5E1E67BB-6FC5-467C-AF7B-92E02140A58C}" srcOrd="0" destOrd="0" presId="urn:microsoft.com/office/officeart/2005/8/layout/vList2"/>
    <dgm:cxn modelId="{1BB79A3A-49D9-4EFA-992D-61F759942260}" srcId="{6FC880ED-2202-46B4-8D31-0B2B934AED77}" destId="{6D2C5AF6-EBA1-457F-8734-34AF8956E955}" srcOrd="1" destOrd="0" parTransId="{9B9AB2DF-D840-4DC3-BA7C-6FA5F092C662}" sibTransId="{6EE6BBC4-94CC-4740-AFDD-956C8E8CF810}"/>
    <dgm:cxn modelId="{A776F562-EDC3-437F-BCF0-EC8495A5878D}" srcId="{6FC880ED-2202-46B4-8D31-0B2B934AED77}" destId="{C3FC6DEB-702D-49D3-9595-F4522EB453A7}" srcOrd="0" destOrd="0" parTransId="{F35B245E-E6DE-43F2-9ED2-F0AB493FAEC9}" sibTransId="{7556AB7F-D362-4928-9D15-69AFE6E13865}"/>
    <dgm:cxn modelId="{9A68954B-ADD5-4C26-82AD-107EC34C17E3}" type="presOf" srcId="{6FC880ED-2202-46B4-8D31-0B2B934AED77}" destId="{2C1A814F-7D4F-499C-AEDD-77CFF56D45B4}" srcOrd="0" destOrd="0" presId="urn:microsoft.com/office/officeart/2005/8/layout/vList2"/>
    <dgm:cxn modelId="{1823E74C-12E4-4F5B-A52E-374252C4F1A3}" type="presOf" srcId="{4B501F3D-9832-437F-AF2E-5C2EC5EB645E}" destId="{5E1E67BB-6FC5-467C-AF7B-92E02140A58C}" srcOrd="0" destOrd="2" presId="urn:microsoft.com/office/officeart/2005/8/layout/vList2"/>
    <dgm:cxn modelId="{4E062AE3-221D-42AA-A9F2-6AF9607CCC3C}" type="presOf" srcId="{6D2C5AF6-EBA1-457F-8734-34AF8956E955}" destId="{5E1E67BB-6FC5-467C-AF7B-92E02140A58C}" srcOrd="0" destOrd="1" presId="urn:microsoft.com/office/officeart/2005/8/layout/vList2"/>
    <dgm:cxn modelId="{5A14F1F8-DB2B-4E60-8269-2EC937A34AC8}" type="presOf" srcId="{F5F9E485-EE48-4994-A4F8-770436ED8F2E}" destId="{F55E853B-4136-41CF-B32A-A4BCA8FDD398}" srcOrd="0" destOrd="0" presId="urn:microsoft.com/office/officeart/2005/8/layout/vList2"/>
    <dgm:cxn modelId="{1C7044C5-1F78-4518-B414-93575A125232}" type="presParOf" srcId="{F55E853B-4136-41CF-B32A-A4BCA8FDD398}" destId="{2C1A814F-7D4F-499C-AEDD-77CFF56D45B4}" srcOrd="0" destOrd="0" presId="urn:microsoft.com/office/officeart/2005/8/layout/vList2"/>
    <dgm:cxn modelId="{DE18D66C-7770-4D50-AA54-802119ACB04C}" type="presParOf" srcId="{F55E853B-4136-41CF-B32A-A4BCA8FDD398}" destId="{5E1E67BB-6FC5-467C-AF7B-92E02140A58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F9E485-EE48-4994-A4F8-770436ED8F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C880ED-2202-46B4-8D31-0B2B934AED77}">
      <dgm:prSet custT="1"/>
      <dgm:spPr/>
      <dgm:t>
        <a:bodyPr/>
        <a:lstStyle/>
        <a:p>
          <a:r>
            <a:rPr lang="en-GB" sz="3200" dirty="0"/>
            <a:t>KJC APPROACH</a:t>
          </a:r>
        </a:p>
      </dgm:t>
    </dgm:pt>
    <dgm:pt modelId="{53086699-646E-4EBC-9FF5-5544AAFB0191}" type="parTrans" cxnId="{07C5E41A-6763-43CB-A2F2-C96104721F3F}">
      <dgm:prSet/>
      <dgm:spPr/>
      <dgm:t>
        <a:bodyPr/>
        <a:lstStyle/>
        <a:p>
          <a:endParaRPr lang="en-GB"/>
        </a:p>
      </dgm:t>
    </dgm:pt>
    <dgm:pt modelId="{95393003-72B0-4587-AAD7-36448FA226D4}" type="sibTrans" cxnId="{07C5E41A-6763-43CB-A2F2-C96104721F3F}">
      <dgm:prSet/>
      <dgm:spPr/>
      <dgm:t>
        <a:bodyPr/>
        <a:lstStyle/>
        <a:p>
          <a:endParaRPr lang="en-GB"/>
        </a:p>
      </dgm:t>
    </dgm:pt>
    <dgm:pt modelId="{C3FC6DEB-702D-49D3-9595-F4522EB453A7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dirty="0"/>
            <a:t>Adopted Regulation on norms of judges</a:t>
          </a:r>
          <a:endParaRPr lang="en-GB" sz="2400" dirty="0"/>
        </a:p>
      </dgm:t>
    </dgm:pt>
    <dgm:pt modelId="{F35B245E-E6DE-43F2-9ED2-F0AB493FAEC9}" type="parTrans" cxnId="{A776F562-EDC3-437F-BCF0-EC8495A5878D}">
      <dgm:prSet/>
      <dgm:spPr/>
      <dgm:t>
        <a:bodyPr/>
        <a:lstStyle/>
        <a:p>
          <a:endParaRPr lang="en-GB"/>
        </a:p>
      </dgm:t>
    </dgm:pt>
    <dgm:pt modelId="{7556AB7F-D362-4928-9D15-69AFE6E13865}" type="sibTrans" cxnId="{A776F562-EDC3-437F-BCF0-EC8495A5878D}">
      <dgm:prSet/>
      <dgm:spPr/>
      <dgm:t>
        <a:bodyPr/>
        <a:lstStyle/>
        <a:p>
          <a:endParaRPr lang="en-GB"/>
        </a:p>
      </dgm:t>
    </dgm:pt>
    <dgm:pt modelId="{511B7E1D-BF18-4058-B61A-435BF696EFAE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dirty="0"/>
            <a:t>Adopted strategic plan for improvement of access to justice</a:t>
          </a:r>
          <a:br>
            <a:rPr lang="en-US" sz="2400" dirty="0"/>
          </a:br>
          <a:r>
            <a:rPr lang="en-US" sz="2400" dirty="0"/>
            <a:t>      Established the Commission on monitoring and reporting on the strategy</a:t>
          </a:r>
          <a:endParaRPr lang="en-GB" sz="2400" dirty="0"/>
        </a:p>
      </dgm:t>
    </dgm:pt>
    <dgm:pt modelId="{25575BC1-A078-4CAE-8360-2A1B29B8B497}" type="parTrans" cxnId="{005F7004-B6C6-40E0-BEF8-C0A29E88A87D}">
      <dgm:prSet/>
      <dgm:spPr/>
      <dgm:t>
        <a:bodyPr/>
        <a:lstStyle/>
        <a:p>
          <a:endParaRPr lang="en-GB"/>
        </a:p>
      </dgm:t>
    </dgm:pt>
    <dgm:pt modelId="{EE576759-DCAD-4213-BC99-B0E7F1F2F975}" type="sibTrans" cxnId="{005F7004-B6C6-40E0-BEF8-C0A29E88A87D}">
      <dgm:prSet/>
      <dgm:spPr/>
      <dgm:t>
        <a:bodyPr/>
        <a:lstStyle/>
        <a:p>
          <a:endParaRPr lang="en-GB"/>
        </a:p>
      </dgm:t>
    </dgm:pt>
    <dgm:pt modelId="{6CEF8440-42CF-4E03-93C5-23EFAEF2AC69}">
      <dgm:prSet custT="1"/>
      <dgm:spPr/>
      <dgm:t>
        <a:bodyPr/>
        <a:lstStyle/>
        <a:p>
          <a:pPr>
            <a:lnSpc>
              <a:spcPct val="150000"/>
            </a:lnSpc>
          </a:pPr>
          <a:endParaRPr lang="en-GB" sz="2400" dirty="0"/>
        </a:p>
      </dgm:t>
    </dgm:pt>
    <dgm:pt modelId="{282ED530-9B06-484B-890C-392A6E32B24C}" type="parTrans" cxnId="{AFF33893-5CA3-46EF-A265-858DCF5DA9FD}">
      <dgm:prSet/>
      <dgm:spPr/>
      <dgm:t>
        <a:bodyPr/>
        <a:lstStyle/>
        <a:p>
          <a:endParaRPr lang="en-GB"/>
        </a:p>
      </dgm:t>
    </dgm:pt>
    <dgm:pt modelId="{9241EAD3-1212-41A6-BB30-6A967E00B772}" type="sibTrans" cxnId="{AFF33893-5CA3-46EF-A265-858DCF5DA9FD}">
      <dgm:prSet/>
      <dgm:spPr/>
      <dgm:t>
        <a:bodyPr/>
        <a:lstStyle/>
        <a:p>
          <a:endParaRPr lang="en-GB"/>
        </a:p>
      </dgm:t>
    </dgm:pt>
    <dgm:pt modelId="{F55E853B-4136-41CF-B32A-A4BCA8FDD398}" type="pres">
      <dgm:prSet presAssocID="{F5F9E485-EE48-4994-A4F8-770436ED8F2E}" presName="linear" presStyleCnt="0">
        <dgm:presLayoutVars>
          <dgm:animLvl val="lvl"/>
          <dgm:resizeHandles val="exact"/>
        </dgm:presLayoutVars>
      </dgm:prSet>
      <dgm:spPr/>
    </dgm:pt>
    <dgm:pt modelId="{2C1A814F-7D4F-499C-AEDD-77CFF56D45B4}" type="pres">
      <dgm:prSet presAssocID="{6FC880ED-2202-46B4-8D31-0B2B934AED7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E1E67BB-6FC5-467C-AF7B-92E02140A58C}" type="pres">
      <dgm:prSet presAssocID="{6FC880ED-2202-46B4-8D31-0B2B934AED7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05F7004-B6C6-40E0-BEF8-C0A29E88A87D}" srcId="{6FC880ED-2202-46B4-8D31-0B2B934AED77}" destId="{511B7E1D-BF18-4058-B61A-435BF696EFAE}" srcOrd="1" destOrd="0" parTransId="{25575BC1-A078-4CAE-8360-2A1B29B8B497}" sibTransId="{EE576759-DCAD-4213-BC99-B0E7F1F2F975}"/>
    <dgm:cxn modelId="{0EB55A10-D410-4580-A842-33B0AFF49A7F}" type="presOf" srcId="{511B7E1D-BF18-4058-B61A-435BF696EFAE}" destId="{5E1E67BB-6FC5-467C-AF7B-92E02140A58C}" srcOrd="0" destOrd="1" presId="urn:microsoft.com/office/officeart/2005/8/layout/vList2"/>
    <dgm:cxn modelId="{07C5E41A-6763-43CB-A2F2-C96104721F3F}" srcId="{F5F9E485-EE48-4994-A4F8-770436ED8F2E}" destId="{6FC880ED-2202-46B4-8D31-0B2B934AED77}" srcOrd="0" destOrd="0" parTransId="{53086699-646E-4EBC-9FF5-5544AAFB0191}" sibTransId="{95393003-72B0-4587-AAD7-36448FA226D4}"/>
    <dgm:cxn modelId="{3C401B37-A651-4066-B4AE-0248F3895DC5}" type="presOf" srcId="{C3FC6DEB-702D-49D3-9595-F4522EB453A7}" destId="{5E1E67BB-6FC5-467C-AF7B-92E02140A58C}" srcOrd="0" destOrd="0" presId="urn:microsoft.com/office/officeart/2005/8/layout/vList2"/>
    <dgm:cxn modelId="{65382442-964A-4D65-8D28-CFC7E8E5D6C9}" type="presOf" srcId="{6CEF8440-42CF-4E03-93C5-23EFAEF2AC69}" destId="{5E1E67BB-6FC5-467C-AF7B-92E02140A58C}" srcOrd="0" destOrd="2" presId="urn:microsoft.com/office/officeart/2005/8/layout/vList2"/>
    <dgm:cxn modelId="{A776F562-EDC3-437F-BCF0-EC8495A5878D}" srcId="{6FC880ED-2202-46B4-8D31-0B2B934AED77}" destId="{C3FC6DEB-702D-49D3-9595-F4522EB453A7}" srcOrd="0" destOrd="0" parTransId="{F35B245E-E6DE-43F2-9ED2-F0AB493FAEC9}" sibTransId="{7556AB7F-D362-4928-9D15-69AFE6E13865}"/>
    <dgm:cxn modelId="{9A68954B-ADD5-4C26-82AD-107EC34C17E3}" type="presOf" srcId="{6FC880ED-2202-46B4-8D31-0B2B934AED77}" destId="{2C1A814F-7D4F-499C-AEDD-77CFF56D45B4}" srcOrd="0" destOrd="0" presId="urn:microsoft.com/office/officeart/2005/8/layout/vList2"/>
    <dgm:cxn modelId="{AFF33893-5CA3-46EF-A265-858DCF5DA9FD}" srcId="{6FC880ED-2202-46B4-8D31-0B2B934AED77}" destId="{6CEF8440-42CF-4E03-93C5-23EFAEF2AC69}" srcOrd="2" destOrd="0" parTransId="{282ED530-9B06-484B-890C-392A6E32B24C}" sibTransId="{9241EAD3-1212-41A6-BB30-6A967E00B772}"/>
    <dgm:cxn modelId="{5A14F1F8-DB2B-4E60-8269-2EC937A34AC8}" type="presOf" srcId="{F5F9E485-EE48-4994-A4F8-770436ED8F2E}" destId="{F55E853B-4136-41CF-B32A-A4BCA8FDD398}" srcOrd="0" destOrd="0" presId="urn:microsoft.com/office/officeart/2005/8/layout/vList2"/>
    <dgm:cxn modelId="{1C7044C5-1F78-4518-B414-93575A125232}" type="presParOf" srcId="{F55E853B-4136-41CF-B32A-A4BCA8FDD398}" destId="{2C1A814F-7D4F-499C-AEDD-77CFF56D45B4}" srcOrd="0" destOrd="0" presId="urn:microsoft.com/office/officeart/2005/8/layout/vList2"/>
    <dgm:cxn modelId="{DE18D66C-7770-4D50-AA54-802119ACB04C}" type="presParOf" srcId="{F55E853B-4136-41CF-B32A-A4BCA8FDD398}" destId="{5E1E67BB-6FC5-467C-AF7B-92E02140A58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F9E485-EE48-4994-A4F8-770436ED8F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C880ED-2202-46B4-8D31-0B2B934AED77}">
      <dgm:prSet custT="1"/>
      <dgm:spPr/>
      <dgm:t>
        <a:bodyPr/>
        <a:lstStyle/>
        <a:p>
          <a:r>
            <a:rPr lang="en-GB" sz="3200" dirty="0"/>
            <a:t>MOJ APPROACH</a:t>
          </a:r>
        </a:p>
      </dgm:t>
    </dgm:pt>
    <dgm:pt modelId="{53086699-646E-4EBC-9FF5-5544AAFB0191}" type="parTrans" cxnId="{07C5E41A-6763-43CB-A2F2-C96104721F3F}">
      <dgm:prSet/>
      <dgm:spPr/>
      <dgm:t>
        <a:bodyPr/>
        <a:lstStyle/>
        <a:p>
          <a:endParaRPr lang="en-GB"/>
        </a:p>
      </dgm:t>
    </dgm:pt>
    <dgm:pt modelId="{95393003-72B0-4587-AAD7-36448FA226D4}" type="sibTrans" cxnId="{07C5E41A-6763-43CB-A2F2-C96104721F3F}">
      <dgm:prSet/>
      <dgm:spPr/>
      <dgm:t>
        <a:bodyPr/>
        <a:lstStyle/>
        <a:p>
          <a:endParaRPr lang="en-GB"/>
        </a:p>
      </dgm:t>
    </dgm:pt>
    <dgm:pt modelId="{C3FC6DEB-702D-49D3-9595-F4522EB453A7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dirty="0"/>
            <a:t>Commercial Court</a:t>
          </a:r>
          <a:endParaRPr lang="en-GB" sz="2400" dirty="0"/>
        </a:p>
      </dgm:t>
    </dgm:pt>
    <dgm:pt modelId="{F35B245E-E6DE-43F2-9ED2-F0AB493FAEC9}" type="parTrans" cxnId="{A776F562-EDC3-437F-BCF0-EC8495A5878D}">
      <dgm:prSet/>
      <dgm:spPr/>
      <dgm:t>
        <a:bodyPr/>
        <a:lstStyle/>
        <a:p>
          <a:endParaRPr lang="en-GB"/>
        </a:p>
      </dgm:t>
    </dgm:pt>
    <dgm:pt modelId="{7556AB7F-D362-4928-9D15-69AFE6E13865}" type="sibTrans" cxnId="{A776F562-EDC3-437F-BCF0-EC8495A5878D}">
      <dgm:prSet/>
      <dgm:spPr/>
      <dgm:t>
        <a:bodyPr/>
        <a:lstStyle/>
        <a:p>
          <a:endParaRPr lang="en-GB"/>
        </a:p>
      </dgm:t>
    </dgm:pt>
    <dgm:pt modelId="{575C0B08-D80F-4C63-AD45-241F37C493D0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dirty="0"/>
            <a:t>Administrative Court</a:t>
          </a:r>
          <a:endParaRPr lang="en-GB" sz="2400" dirty="0"/>
        </a:p>
      </dgm:t>
    </dgm:pt>
    <dgm:pt modelId="{7C397908-24E4-411E-BA82-CAB96FD60EF0}" type="parTrans" cxnId="{693556CB-407F-4681-AAD1-C0D318501A7A}">
      <dgm:prSet/>
      <dgm:spPr/>
    </dgm:pt>
    <dgm:pt modelId="{7854BAF1-44AB-4099-9822-91B526BD62E2}" type="sibTrans" cxnId="{693556CB-407F-4681-AAD1-C0D318501A7A}">
      <dgm:prSet/>
      <dgm:spPr/>
    </dgm:pt>
    <dgm:pt modelId="{F55E853B-4136-41CF-B32A-A4BCA8FDD398}" type="pres">
      <dgm:prSet presAssocID="{F5F9E485-EE48-4994-A4F8-770436ED8F2E}" presName="linear" presStyleCnt="0">
        <dgm:presLayoutVars>
          <dgm:animLvl val="lvl"/>
          <dgm:resizeHandles val="exact"/>
        </dgm:presLayoutVars>
      </dgm:prSet>
      <dgm:spPr/>
    </dgm:pt>
    <dgm:pt modelId="{2C1A814F-7D4F-499C-AEDD-77CFF56D45B4}" type="pres">
      <dgm:prSet presAssocID="{6FC880ED-2202-46B4-8D31-0B2B934AED7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E1E67BB-6FC5-467C-AF7B-92E02140A58C}" type="pres">
      <dgm:prSet presAssocID="{6FC880ED-2202-46B4-8D31-0B2B934AED7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7C5E41A-6763-43CB-A2F2-C96104721F3F}" srcId="{F5F9E485-EE48-4994-A4F8-770436ED8F2E}" destId="{6FC880ED-2202-46B4-8D31-0B2B934AED77}" srcOrd="0" destOrd="0" parTransId="{53086699-646E-4EBC-9FF5-5544AAFB0191}" sibTransId="{95393003-72B0-4587-AAD7-36448FA226D4}"/>
    <dgm:cxn modelId="{3C401B37-A651-4066-B4AE-0248F3895DC5}" type="presOf" srcId="{C3FC6DEB-702D-49D3-9595-F4522EB453A7}" destId="{5E1E67BB-6FC5-467C-AF7B-92E02140A58C}" srcOrd="0" destOrd="0" presId="urn:microsoft.com/office/officeart/2005/8/layout/vList2"/>
    <dgm:cxn modelId="{A776F562-EDC3-437F-BCF0-EC8495A5878D}" srcId="{6FC880ED-2202-46B4-8D31-0B2B934AED77}" destId="{C3FC6DEB-702D-49D3-9595-F4522EB453A7}" srcOrd="0" destOrd="0" parTransId="{F35B245E-E6DE-43F2-9ED2-F0AB493FAEC9}" sibTransId="{7556AB7F-D362-4928-9D15-69AFE6E13865}"/>
    <dgm:cxn modelId="{9A68954B-ADD5-4C26-82AD-107EC34C17E3}" type="presOf" srcId="{6FC880ED-2202-46B4-8D31-0B2B934AED77}" destId="{2C1A814F-7D4F-499C-AEDD-77CFF56D45B4}" srcOrd="0" destOrd="0" presId="urn:microsoft.com/office/officeart/2005/8/layout/vList2"/>
    <dgm:cxn modelId="{3AA2F4BD-DB8F-461D-AD37-52C5ED6AC2BE}" type="presOf" srcId="{575C0B08-D80F-4C63-AD45-241F37C493D0}" destId="{5E1E67BB-6FC5-467C-AF7B-92E02140A58C}" srcOrd="0" destOrd="1" presId="urn:microsoft.com/office/officeart/2005/8/layout/vList2"/>
    <dgm:cxn modelId="{693556CB-407F-4681-AAD1-C0D318501A7A}" srcId="{6FC880ED-2202-46B4-8D31-0B2B934AED77}" destId="{575C0B08-D80F-4C63-AD45-241F37C493D0}" srcOrd="1" destOrd="0" parTransId="{7C397908-24E4-411E-BA82-CAB96FD60EF0}" sibTransId="{7854BAF1-44AB-4099-9822-91B526BD62E2}"/>
    <dgm:cxn modelId="{5A14F1F8-DB2B-4E60-8269-2EC937A34AC8}" type="presOf" srcId="{F5F9E485-EE48-4994-A4F8-770436ED8F2E}" destId="{F55E853B-4136-41CF-B32A-A4BCA8FDD398}" srcOrd="0" destOrd="0" presId="urn:microsoft.com/office/officeart/2005/8/layout/vList2"/>
    <dgm:cxn modelId="{1C7044C5-1F78-4518-B414-93575A125232}" type="presParOf" srcId="{F55E853B-4136-41CF-B32A-A4BCA8FDD398}" destId="{2C1A814F-7D4F-499C-AEDD-77CFF56D45B4}" srcOrd="0" destOrd="0" presId="urn:microsoft.com/office/officeart/2005/8/layout/vList2"/>
    <dgm:cxn modelId="{DE18D66C-7770-4D50-AA54-802119ACB04C}" type="presParOf" srcId="{F55E853B-4136-41CF-B32A-A4BCA8FDD398}" destId="{5E1E67BB-6FC5-467C-AF7B-92E02140A58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F9E485-EE48-4994-A4F8-770436ED8F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C880ED-2202-46B4-8D31-0B2B934AED77}">
      <dgm:prSet custT="1"/>
      <dgm:spPr/>
      <dgm:t>
        <a:bodyPr/>
        <a:lstStyle/>
        <a:p>
          <a:r>
            <a:rPr lang="en-GB" sz="3200" dirty="0"/>
            <a:t>MOJ APPROACH</a:t>
          </a:r>
        </a:p>
      </dgm:t>
    </dgm:pt>
    <dgm:pt modelId="{53086699-646E-4EBC-9FF5-5544AAFB0191}" type="parTrans" cxnId="{07C5E41A-6763-43CB-A2F2-C96104721F3F}">
      <dgm:prSet/>
      <dgm:spPr/>
      <dgm:t>
        <a:bodyPr/>
        <a:lstStyle/>
        <a:p>
          <a:endParaRPr lang="en-GB"/>
        </a:p>
      </dgm:t>
    </dgm:pt>
    <dgm:pt modelId="{95393003-72B0-4587-AAD7-36448FA226D4}" type="sibTrans" cxnId="{07C5E41A-6763-43CB-A2F2-C96104721F3F}">
      <dgm:prSet/>
      <dgm:spPr/>
      <dgm:t>
        <a:bodyPr/>
        <a:lstStyle/>
        <a:p>
          <a:endParaRPr lang="en-GB"/>
        </a:p>
      </dgm:t>
    </dgm:pt>
    <dgm:pt modelId="{C3FC6DEB-702D-49D3-9595-F4522EB453A7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dirty="0"/>
            <a:t>Drafted concept paper</a:t>
          </a:r>
          <a:endParaRPr lang="en-GB" sz="2400" dirty="0"/>
        </a:p>
      </dgm:t>
    </dgm:pt>
    <dgm:pt modelId="{F35B245E-E6DE-43F2-9ED2-F0AB493FAEC9}" type="parTrans" cxnId="{A776F562-EDC3-437F-BCF0-EC8495A5878D}">
      <dgm:prSet/>
      <dgm:spPr/>
      <dgm:t>
        <a:bodyPr/>
        <a:lstStyle/>
        <a:p>
          <a:endParaRPr lang="en-GB"/>
        </a:p>
      </dgm:t>
    </dgm:pt>
    <dgm:pt modelId="{7556AB7F-D362-4928-9D15-69AFE6E13865}" type="sibTrans" cxnId="{A776F562-EDC3-437F-BCF0-EC8495A5878D}">
      <dgm:prSet/>
      <dgm:spPr/>
      <dgm:t>
        <a:bodyPr/>
        <a:lstStyle/>
        <a:p>
          <a:endParaRPr lang="en-GB"/>
        </a:p>
      </dgm:t>
    </dgm:pt>
    <dgm:pt modelId="{950AA617-BFB4-412F-B999-0CB3C17281EF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dirty="0"/>
            <a:t>Analyzed backlog and fair within a reasonable time</a:t>
          </a:r>
          <a:endParaRPr lang="en-GB" sz="2400" dirty="0"/>
        </a:p>
      </dgm:t>
    </dgm:pt>
    <dgm:pt modelId="{C630A514-9278-4251-A652-160F26067756}" type="parTrans" cxnId="{64645C24-99E9-4FEE-9D6C-494946243D44}">
      <dgm:prSet/>
      <dgm:spPr/>
      <dgm:t>
        <a:bodyPr/>
        <a:lstStyle/>
        <a:p>
          <a:endParaRPr lang="en-GB"/>
        </a:p>
      </dgm:t>
    </dgm:pt>
    <dgm:pt modelId="{D02683F2-7376-4DDB-A0C2-F013F741E9F5}" type="sibTrans" cxnId="{64645C24-99E9-4FEE-9D6C-494946243D44}">
      <dgm:prSet/>
      <dgm:spPr/>
      <dgm:t>
        <a:bodyPr/>
        <a:lstStyle/>
        <a:p>
          <a:endParaRPr lang="en-GB"/>
        </a:p>
      </dgm:t>
    </dgm:pt>
    <dgm:pt modelId="{6BD948E9-0E5A-45EF-A688-9D6E2511C671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dirty="0"/>
            <a:t>Proposed a new law</a:t>
          </a:r>
          <a:endParaRPr lang="en-GB" sz="2400" dirty="0"/>
        </a:p>
      </dgm:t>
    </dgm:pt>
    <dgm:pt modelId="{C585D407-F85D-4085-BB5C-4BCA5A91D03F}" type="parTrans" cxnId="{46FBEE66-738C-4718-8FF0-61F226569C44}">
      <dgm:prSet/>
      <dgm:spPr/>
    </dgm:pt>
    <dgm:pt modelId="{8C0B1A42-FC72-418E-9794-729CB8FEA2B5}" type="sibTrans" cxnId="{46FBEE66-738C-4718-8FF0-61F226569C44}">
      <dgm:prSet/>
      <dgm:spPr/>
    </dgm:pt>
    <dgm:pt modelId="{7C5AD64C-AA42-4009-8825-C57502060FAF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US" sz="2400" dirty="0"/>
            <a:t>Law within a reasonable time</a:t>
          </a:r>
          <a:endParaRPr lang="en-GB" sz="2400" dirty="0"/>
        </a:p>
      </dgm:t>
    </dgm:pt>
    <dgm:pt modelId="{231145DC-51AA-426C-B187-B81B0FC68669}" type="parTrans" cxnId="{D8444457-2058-4E23-AC51-CDE3BF79485F}">
      <dgm:prSet/>
      <dgm:spPr/>
    </dgm:pt>
    <dgm:pt modelId="{4C1FD7CB-DBA3-4F8D-8005-230A65FB4E5B}" type="sibTrans" cxnId="{D8444457-2058-4E23-AC51-CDE3BF79485F}">
      <dgm:prSet/>
      <dgm:spPr/>
    </dgm:pt>
    <dgm:pt modelId="{F55E853B-4136-41CF-B32A-A4BCA8FDD398}" type="pres">
      <dgm:prSet presAssocID="{F5F9E485-EE48-4994-A4F8-770436ED8F2E}" presName="linear" presStyleCnt="0">
        <dgm:presLayoutVars>
          <dgm:animLvl val="lvl"/>
          <dgm:resizeHandles val="exact"/>
        </dgm:presLayoutVars>
      </dgm:prSet>
      <dgm:spPr/>
    </dgm:pt>
    <dgm:pt modelId="{2C1A814F-7D4F-499C-AEDD-77CFF56D45B4}" type="pres">
      <dgm:prSet presAssocID="{6FC880ED-2202-46B4-8D31-0B2B934AED77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E1E67BB-6FC5-467C-AF7B-92E02140A58C}" type="pres">
      <dgm:prSet presAssocID="{6FC880ED-2202-46B4-8D31-0B2B934AED7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7C5E41A-6763-43CB-A2F2-C96104721F3F}" srcId="{F5F9E485-EE48-4994-A4F8-770436ED8F2E}" destId="{6FC880ED-2202-46B4-8D31-0B2B934AED77}" srcOrd="0" destOrd="0" parTransId="{53086699-646E-4EBC-9FF5-5544AAFB0191}" sibTransId="{95393003-72B0-4587-AAD7-36448FA226D4}"/>
    <dgm:cxn modelId="{64645C24-99E9-4FEE-9D6C-494946243D44}" srcId="{6FC880ED-2202-46B4-8D31-0B2B934AED77}" destId="{950AA617-BFB4-412F-B999-0CB3C17281EF}" srcOrd="1" destOrd="0" parTransId="{C630A514-9278-4251-A652-160F26067756}" sibTransId="{D02683F2-7376-4DDB-A0C2-F013F741E9F5}"/>
    <dgm:cxn modelId="{3C401B37-A651-4066-B4AE-0248F3895DC5}" type="presOf" srcId="{C3FC6DEB-702D-49D3-9595-F4522EB453A7}" destId="{5E1E67BB-6FC5-467C-AF7B-92E02140A58C}" srcOrd="0" destOrd="0" presId="urn:microsoft.com/office/officeart/2005/8/layout/vList2"/>
    <dgm:cxn modelId="{79936C3F-DCB2-4F9F-ABCE-02947EFC20E4}" type="presOf" srcId="{950AA617-BFB4-412F-B999-0CB3C17281EF}" destId="{5E1E67BB-6FC5-467C-AF7B-92E02140A58C}" srcOrd="0" destOrd="1" presId="urn:microsoft.com/office/officeart/2005/8/layout/vList2"/>
    <dgm:cxn modelId="{A776F562-EDC3-437F-BCF0-EC8495A5878D}" srcId="{6FC880ED-2202-46B4-8D31-0B2B934AED77}" destId="{C3FC6DEB-702D-49D3-9595-F4522EB453A7}" srcOrd="0" destOrd="0" parTransId="{F35B245E-E6DE-43F2-9ED2-F0AB493FAEC9}" sibTransId="{7556AB7F-D362-4928-9D15-69AFE6E13865}"/>
    <dgm:cxn modelId="{46FBEE66-738C-4718-8FF0-61F226569C44}" srcId="{6FC880ED-2202-46B4-8D31-0B2B934AED77}" destId="{6BD948E9-0E5A-45EF-A688-9D6E2511C671}" srcOrd="2" destOrd="0" parTransId="{C585D407-F85D-4085-BB5C-4BCA5A91D03F}" sibTransId="{8C0B1A42-FC72-418E-9794-729CB8FEA2B5}"/>
    <dgm:cxn modelId="{9A68954B-ADD5-4C26-82AD-107EC34C17E3}" type="presOf" srcId="{6FC880ED-2202-46B4-8D31-0B2B934AED77}" destId="{2C1A814F-7D4F-499C-AEDD-77CFF56D45B4}" srcOrd="0" destOrd="0" presId="urn:microsoft.com/office/officeart/2005/8/layout/vList2"/>
    <dgm:cxn modelId="{D8444457-2058-4E23-AC51-CDE3BF79485F}" srcId="{6FC880ED-2202-46B4-8D31-0B2B934AED77}" destId="{7C5AD64C-AA42-4009-8825-C57502060FAF}" srcOrd="3" destOrd="0" parTransId="{231145DC-51AA-426C-B187-B81B0FC68669}" sibTransId="{4C1FD7CB-DBA3-4F8D-8005-230A65FB4E5B}"/>
    <dgm:cxn modelId="{EBC2F487-3255-4C3C-B49E-0D5401C7937B}" type="presOf" srcId="{7C5AD64C-AA42-4009-8825-C57502060FAF}" destId="{5E1E67BB-6FC5-467C-AF7B-92E02140A58C}" srcOrd="0" destOrd="3" presId="urn:microsoft.com/office/officeart/2005/8/layout/vList2"/>
    <dgm:cxn modelId="{5A14F1F8-DB2B-4E60-8269-2EC937A34AC8}" type="presOf" srcId="{F5F9E485-EE48-4994-A4F8-770436ED8F2E}" destId="{F55E853B-4136-41CF-B32A-A4BCA8FDD398}" srcOrd="0" destOrd="0" presId="urn:microsoft.com/office/officeart/2005/8/layout/vList2"/>
    <dgm:cxn modelId="{1F21EBFA-061A-4D48-A590-3AF0EFE70AC6}" type="presOf" srcId="{6BD948E9-0E5A-45EF-A688-9D6E2511C671}" destId="{5E1E67BB-6FC5-467C-AF7B-92E02140A58C}" srcOrd="0" destOrd="2" presId="urn:microsoft.com/office/officeart/2005/8/layout/vList2"/>
    <dgm:cxn modelId="{1C7044C5-1F78-4518-B414-93575A125232}" type="presParOf" srcId="{F55E853B-4136-41CF-B32A-A4BCA8FDD398}" destId="{2C1A814F-7D4F-499C-AEDD-77CFF56D45B4}" srcOrd="0" destOrd="0" presId="urn:microsoft.com/office/officeart/2005/8/layout/vList2"/>
    <dgm:cxn modelId="{DE18D66C-7770-4D50-AA54-802119ACB04C}" type="presParOf" srcId="{F55E853B-4136-41CF-B32A-A4BCA8FDD398}" destId="{5E1E67BB-6FC5-467C-AF7B-92E02140A58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F9E485-EE48-4994-A4F8-770436ED8F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C880ED-2202-46B4-8D31-0B2B934AED77}">
      <dgm:prSet custT="1"/>
      <dgm:spPr/>
      <dgm:t>
        <a:bodyPr/>
        <a:lstStyle/>
        <a:p>
          <a:r>
            <a:rPr lang="en-US" sz="3200" dirty="0"/>
            <a:t>LAW WITHIN A REASONABLE TIME</a:t>
          </a:r>
          <a:endParaRPr lang="en-GB" sz="3200" dirty="0"/>
        </a:p>
      </dgm:t>
    </dgm:pt>
    <dgm:pt modelId="{53086699-646E-4EBC-9FF5-5544AAFB0191}" type="parTrans" cxnId="{07C5E41A-6763-43CB-A2F2-C96104721F3F}">
      <dgm:prSet/>
      <dgm:spPr/>
      <dgm:t>
        <a:bodyPr/>
        <a:lstStyle/>
        <a:p>
          <a:endParaRPr lang="en-GB"/>
        </a:p>
      </dgm:t>
    </dgm:pt>
    <dgm:pt modelId="{95393003-72B0-4587-AAD7-36448FA226D4}" type="sibTrans" cxnId="{07C5E41A-6763-43CB-A2F2-C96104721F3F}">
      <dgm:prSet/>
      <dgm:spPr/>
      <dgm:t>
        <a:bodyPr/>
        <a:lstStyle/>
        <a:p>
          <a:endParaRPr lang="en-GB"/>
        </a:p>
      </dgm:t>
    </dgm:pt>
    <dgm:pt modelId="{C3FC6DEB-702D-49D3-9595-F4522EB453A7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en-US" sz="2400" dirty="0"/>
            <a:t>Legal remedies</a:t>
          </a:r>
          <a:endParaRPr lang="en-GB" sz="2400" dirty="0"/>
        </a:p>
      </dgm:t>
    </dgm:pt>
    <dgm:pt modelId="{F35B245E-E6DE-43F2-9ED2-F0AB493FAEC9}" type="parTrans" cxnId="{A776F562-EDC3-437F-BCF0-EC8495A5878D}">
      <dgm:prSet/>
      <dgm:spPr/>
      <dgm:t>
        <a:bodyPr/>
        <a:lstStyle/>
        <a:p>
          <a:endParaRPr lang="en-GB"/>
        </a:p>
      </dgm:t>
    </dgm:pt>
    <dgm:pt modelId="{7556AB7F-D362-4928-9D15-69AFE6E13865}" type="sibTrans" cxnId="{A776F562-EDC3-437F-BCF0-EC8495A5878D}">
      <dgm:prSet/>
      <dgm:spPr/>
      <dgm:t>
        <a:bodyPr/>
        <a:lstStyle/>
        <a:p>
          <a:endParaRPr lang="en-GB"/>
        </a:p>
      </dgm:t>
    </dgm:pt>
    <dgm:pt modelId="{5378C032-A46A-453C-9706-BB06F4416580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en-US" sz="2400" dirty="0"/>
            <a:t>Compensation</a:t>
          </a:r>
          <a:endParaRPr lang="en-GB" sz="2400" dirty="0"/>
        </a:p>
      </dgm:t>
    </dgm:pt>
    <dgm:pt modelId="{60E68CC1-218C-4292-8CBB-8EF2762FB72B}" type="parTrans" cxnId="{D159AD21-8B7B-4EAE-8251-445D07381BCB}">
      <dgm:prSet/>
      <dgm:spPr/>
    </dgm:pt>
    <dgm:pt modelId="{1F09A122-BD40-4093-9081-2C4D5614E869}" type="sibTrans" cxnId="{D159AD21-8B7B-4EAE-8251-445D07381BCB}">
      <dgm:prSet/>
      <dgm:spPr/>
    </dgm:pt>
    <dgm:pt modelId="{F55E853B-4136-41CF-B32A-A4BCA8FDD398}" type="pres">
      <dgm:prSet presAssocID="{F5F9E485-EE48-4994-A4F8-770436ED8F2E}" presName="linear" presStyleCnt="0">
        <dgm:presLayoutVars>
          <dgm:animLvl val="lvl"/>
          <dgm:resizeHandles val="exact"/>
        </dgm:presLayoutVars>
      </dgm:prSet>
      <dgm:spPr/>
    </dgm:pt>
    <dgm:pt modelId="{2C1A814F-7D4F-499C-AEDD-77CFF56D45B4}" type="pres">
      <dgm:prSet presAssocID="{6FC880ED-2202-46B4-8D31-0B2B934AED77}" presName="parentText" presStyleLbl="node1" presStyleIdx="0" presStyleCnt="1" custLinFactNeighborY="280">
        <dgm:presLayoutVars>
          <dgm:chMax val="0"/>
          <dgm:bulletEnabled val="1"/>
        </dgm:presLayoutVars>
      </dgm:prSet>
      <dgm:spPr/>
    </dgm:pt>
    <dgm:pt modelId="{5E1E67BB-6FC5-467C-AF7B-92E02140A58C}" type="pres">
      <dgm:prSet presAssocID="{6FC880ED-2202-46B4-8D31-0B2B934AED77}" presName="childText" presStyleLbl="revTx" presStyleIdx="0" presStyleCnt="1" custScaleY="158246">
        <dgm:presLayoutVars>
          <dgm:bulletEnabled val="1"/>
        </dgm:presLayoutVars>
      </dgm:prSet>
      <dgm:spPr/>
    </dgm:pt>
  </dgm:ptLst>
  <dgm:cxnLst>
    <dgm:cxn modelId="{07C5E41A-6763-43CB-A2F2-C96104721F3F}" srcId="{F5F9E485-EE48-4994-A4F8-770436ED8F2E}" destId="{6FC880ED-2202-46B4-8D31-0B2B934AED77}" srcOrd="0" destOrd="0" parTransId="{53086699-646E-4EBC-9FF5-5544AAFB0191}" sibTransId="{95393003-72B0-4587-AAD7-36448FA226D4}"/>
    <dgm:cxn modelId="{D159AD21-8B7B-4EAE-8251-445D07381BCB}" srcId="{6FC880ED-2202-46B4-8D31-0B2B934AED77}" destId="{5378C032-A46A-453C-9706-BB06F4416580}" srcOrd="1" destOrd="0" parTransId="{60E68CC1-218C-4292-8CBB-8EF2762FB72B}" sibTransId="{1F09A122-BD40-4093-9081-2C4D5614E869}"/>
    <dgm:cxn modelId="{3C401B37-A651-4066-B4AE-0248F3895DC5}" type="presOf" srcId="{C3FC6DEB-702D-49D3-9595-F4522EB453A7}" destId="{5E1E67BB-6FC5-467C-AF7B-92E02140A58C}" srcOrd="0" destOrd="0" presId="urn:microsoft.com/office/officeart/2005/8/layout/vList2"/>
    <dgm:cxn modelId="{A776F562-EDC3-437F-BCF0-EC8495A5878D}" srcId="{6FC880ED-2202-46B4-8D31-0B2B934AED77}" destId="{C3FC6DEB-702D-49D3-9595-F4522EB453A7}" srcOrd="0" destOrd="0" parTransId="{F35B245E-E6DE-43F2-9ED2-F0AB493FAEC9}" sibTransId="{7556AB7F-D362-4928-9D15-69AFE6E13865}"/>
    <dgm:cxn modelId="{9A68954B-ADD5-4C26-82AD-107EC34C17E3}" type="presOf" srcId="{6FC880ED-2202-46B4-8D31-0B2B934AED77}" destId="{2C1A814F-7D4F-499C-AEDD-77CFF56D45B4}" srcOrd="0" destOrd="0" presId="urn:microsoft.com/office/officeart/2005/8/layout/vList2"/>
    <dgm:cxn modelId="{7DA82484-2317-4B4C-A8AD-85CC496C02BF}" type="presOf" srcId="{5378C032-A46A-453C-9706-BB06F4416580}" destId="{5E1E67BB-6FC5-467C-AF7B-92E02140A58C}" srcOrd="0" destOrd="1" presId="urn:microsoft.com/office/officeart/2005/8/layout/vList2"/>
    <dgm:cxn modelId="{5A14F1F8-DB2B-4E60-8269-2EC937A34AC8}" type="presOf" srcId="{F5F9E485-EE48-4994-A4F8-770436ED8F2E}" destId="{F55E853B-4136-41CF-B32A-A4BCA8FDD398}" srcOrd="0" destOrd="0" presId="urn:microsoft.com/office/officeart/2005/8/layout/vList2"/>
    <dgm:cxn modelId="{1C7044C5-1F78-4518-B414-93575A125232}" type="presParOf" srcId="{F55E853B-4136-41CF-B32A-A4BCA8FDD398}" destId="{2C1A814F-7D4F-499C-AEDD-77CFF56D45B4}" srcOrd="0" destOrd="0" presId="urn:microsoft.com/office/officeart/2005/8/layout/vList2"/>
    <dgm:cxn modelId="{DE18D66C-7770-4D50-AA54-802119ACB04C}" type="presParOf" srcId="{F55E853B-4136-41CF-B32A-A4BCA8FDD398}" destId="{5E1E67BB-6FC5-467C-AF7B-92E02140A58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5F9E485-EE48-4994-A4F8-770436ED8F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C880ED-2202-46B4-8D31-0B2B934AED77}">
      <dgm:prSet custT="1"/>
      <dgm:spPr/>
      <dgm:t>
        <a:bodyPr/>
        <a:lstStyle/>
        <a:p>
          <a:r>
            <a:rPr lang="en-US" sz="3200" dirty="0"/>
            <a:t>LEGAL REMEDIES - LAW WITHIN A REASONABLE TIME</a:t>
          </a:r>
          <a:endParaRPr lang="en-GB" sz="3200" dirty="0"/>
        </a:p>
      </dgm:t>
    </dgm:pt>
    <dgm:pt modelId="{53086699-646E-4EBC-9FF5-5544AAFB0191}" type="parTrans" cxnId="{07C5E41A-6763-43CB-A2F2-C96104721F3F}">
      <dgm:prSet/>
      <dgm:spPr/>
      <dgm:t>
        <a:bodyPr/>
        <a:lstStyle/>
        <a:p>
          <a:endParaRPr lang="en-GB"/>
        </a:p>
      </dgm:t>
    </dgm:pt>
    <dgm:pt modelId="{95393003-72B0-4587-AAD7-36448FA226D4}" type="sibTrans" cxnId="{07C5E41A-6763-43CB-A2F2-C96104721F3F}">
      <dgm:prSet/>
      <dgm:spPr/>
      <dgm:t>
        <a:bodyPr/>
        <a:lstStyle/>
        <a:p>
          <a:endParaRPr lang="en-GB"/>
        </a:p>
      </dgm:t>
    </dgm:pt>
    <dgm:pt modelId="{C3FC6DEB-702D-49D3-9595-F4522EB453A7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en-US" sz="2400" dirty="0"/>
            <a:t>Request </a:t>
          </a:r>
          <a:r>
            <a:rPr lang="en-GB" sz="2400" dirty="0"/>
            <a:t>for acceleration of the procedure</a:t>
          </a:r>
        </a:p>
      </dgm:t>
    </dgm:pt>
    <dgm:pt modelId="{F35B245E-E6DE-43F2-9ED2-F0AB493FAEC9}" type="parTrans" cxnId="{A776F562-EDC3-437F-BCF0-EC8495A5878D}">
      <dgm:prSet/>
      <dgm:spPr/>
      <dgm:t>
        <a:bodyPr/>
        <a:lstStyle/>
        <a:p>
          <a:endParaRPr lang="en-GB"/>
        </a:p>
      </dgm:t>
    </dgm:pt>
    <dgm:pt modelId="{7556AB7F-D362-4928-9D15-69AFE6E13865}" type="sibTrans" cxnId="{A776F562-EDC3-437F-BCF0-EC8495A5878D}">
      <dgm:prSet/>
      <dgm:spPr/>
      <dgm:t>
        <a:bodyPr/>
        <a:lstStyle/>
        <a:p>
          <a:endParaRPr lang="en-GB"/>
        </a:p>
      </dgm:t>
    </dgm:pt>
    <dgm:pt modelId="{DDC508F7-3884-4CFB-814A-6FF531280F30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en-US" sz="2400" dirty="0"/>
            <a:t>President of the Court</a:t>
          </a:r>
          <a:endParaRPr lang="en-GB" sz="2400" dirty="0"/>
        </a:p>
      </dgm:t>
    </dgm:pt>
    <dgm:pt modelId="{D4D13CEA-8BF7-4679-BFFA-F4CE8DD056F2}" type="parTrans" cxnId="{FF567DA2-9E6A-4F1A-B296-30246B913493}">
      <dgm:prSet/>
      <dgm:spPr/>
    </dgm:pt>
    <dgm:pt modelId="{1CB012E2-20E2-4E79-8210-E5D7FC35A7FE}" type="sibTrans" cxnId="{FF567DA2-9E6A-4F1A-B296-30246B913493}">
      <dgm:prSet/>
      <dgm:spPr/>
    </dgm:pt>
    <dgm:pt modelId="{A34761FA-9E53-4DFA-AA32-F78DB19FA196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en-US" sz="2400" dirty="0"/>
            <a:t>60 days to decide </a:t>
          </a:r>
          <a:endParaRPr lang="en-GB" sz="2400" dirty="0"/>
        </a:p>
      </dgm:t>
    </dgm:pt>
    <dgm:pt modelId="{73B5C893-80E0-4588-AA0F-9E11B1DB7CC3}" type="parTrans" cxnId="{37D7DF98-5EAF-429E-9429-D33027B73B18}">
      <dgm:prSet/>
      <dgm:spPr/>
    </dgm:pt>
    <dgm:pt modelId="{8644F30E-9BA1-4743-9F03-A6DAE2029B55}" type="sibTrans" cxnId="{37D7DF98-5EAF-429E-9429-D33027B73B18}">
      <dgm:prSet/>
      <dgm:spPr/>
    </dgm:pt>
    <dgm:pt modelId="{F55E853B-4136-41CF-B32A-A4BCA8FDD398}" type="pres">
      <dgm:prSet presAssocID="{F5F9E485-EE48-4994-A4F8-770436ED8F2E}" presName="linear" presStyleCnt="0">
        <dgm:presLayoutVars>
          <dgm:animLvl val="lvl"/>
          <dgm:resizeHandles val="exact"/>
        </dgm:presLayoutVars>
      </dgm:prSet>
      <dgm:spPr/>
    </dgm:pt>
    <dgm:pt modelId="{2C1A814F-7D4F-499C-AEDD-77CFF56D45B4}" type="pres">
      <dgm:prSet presAssocID="{6FC880ED-2202-46B4-8D31-0B2B934AED77}" presName="parentText" presStyleLbl="node1" presStyleIdx="0" presStyleCnt="1" custLinFactNeighborY="280">
        <dgm:presLayoutVars>
          <dgm:chMax val="0"/>
          <dgm:bulletEnabled val="1"/>
        </dgm:presLayoutVars>
      </dgm:prSet>
      <dgm:spPr/>
    </dgm:pt>
    <dgm:pt modelId="{5E1E67BB-6FC5-467C-AF7B-92E02140A58C}" type="pres">
      <dgm:prSet presAssocID="{6FC880ED-2202-46B4-8D31-0B2B934AED77}" presName="childText" presStyleLbl="revTx" presStyleIdx="0" presStyleCnt="1" custScaleY="158246">
        <dgm:presLayoutVars>
          <dgm:bulletEnabled val="1"/>
        </dgm:presLayoutVars>
      </dgm:prSet>
      <dgm:spPr/>
    </dgm:pt>
  </dgm:ptLst>
  <dgm:cxnLst>
    <dgm:cxn modelId="{07C5E41A-6763-43CB-A2F2-C96104721F3F}" srcId="{F5F9E485-EE48-4994-A4F8-770436ED8F2E}" destId="{6FC880ED-2202-46B4-8D31-0B2B934AED77}" srcOrd="0" destOrd="0" parTransId="{53086699-646E-4EBC-9FF5-5544AAFB0191}" sibTransId="{95393003-72B0-4587-AAD7-36448FA226D4}"/>
    <dgm:cxn modelId="{3C401B37-A651-4066-B4AE-0248F3895DC5}" type="presOf" srcId="{C3FC6DEB-702D-49D3-9595-F4522EB453A7}" destId="{5E1E67BB-6FC5-467C-AF7B-92E02140A58C}" srcOrd="0" destOrd="0" presId="urn:microsoft.com/office/officeart/2005/8/layout/vList2"/>
    <dgm:cxn modelId="{A776F562-EDC3-437F-BCF0-EC8495A5878D}" srcId="{6FC880ED-2202-46B4-8D31-0B2B934AED77}" destId="{C3FC6DEB-702D-49D3-9595-F4522EB453A7}" srcOrd="0" destOrd="0" parTransId="{F35B245E-E6DE-43F2-9ED2-F0AB493FAEC9}" sibTransId="{7556AB7F-D362-4928-9D15-69AFE6E13865}"/>
    <dgm:cxn modelId="{9A68954B-ADD5-4C26-82AD-107EC34C17E3}" type="presOf" srcId="{6FC880ED-2202-46B4-8D31-0B2B934AED77}" destId="{2C1A814F-7D4F-499C-AEDD-77CFF56D45B4}" srcOrd="0" destOrd="0" presId="urn:microsoft.com/office/officeart/2005/8/layout/vList2"/>
    <dgm:cxn modelId="{AB71A16B-AF74-4639-8372-3ABD29B8BE18}" type="presOf" srcId="{DDC508F7-3884-4CFB-814A-6FF531280F30}" destId="{5E1E67BB-6FC5-467C-AF7B-92E02140A58C}" srcOrd="0" destOrd="1" presId="urn:microsoft.com/office/officeart/2005/8/layout/vList2"/>
    <dgm:cxn modelId="{37D7DF98-5EAF-429E-9429-D33027B73B18}" srcId="{6FC880ED-2202-46B4-8D31-0B2B934AED77}" destId="{A34761FA-9E53-4DFA-AA32-F78DB19FA196}" srcOrd="2" destOrd="0" parTransId="{73B5C893-80E0-4588-AA0F-9E11B1DB7CC3}" sibTransId="{8644F30E-9BA1-4743-9F03-A6DAE2029B55}"/>
    <dgm:cxn modelId="{FF567DA2-9E6A-4F1A-B296-30246B913493}" srcId="{6FC880ED-2202-46B4-8D31-0B2B934AED77}" destId="{DDC508F7-3884-4CFB-814A-6FF531280F30}" srcOrd="1" destOrd="0" parTransId="{D4D13CEA-8BF7-4679-BFFA-F4CE8DD056F2}" sibTransId="{1CB012E2-20E2-4E79-8210-E5D7FC35A7FE}"/>
    <dgm:cxn modelId="{992CDFD9-ACFB-40A8-9EB1-80F9A96FB346}" type="presOf" srcId="{A34761FA-9E53-4DFA-AA32-F78DB19FA196}" destId="{5E1E67BB-6FC5-467C-AF7B-92E02140A58C}" srcOrd="0" destOrd="2" presId="urn:microsoft.com/office/officeart/2005/8/layout/vList2"/>
    <dgm:cxn modelId="{5A14F1F8-DB2B-4E60-8269-2EC937A34AC8}" type="presOf" srcId="{F5F9E485-EE48-4994-A4F8-770436ED8F2E}" destId="{F55E853B-4136-41CF-B32A-A4BCA8FDD398}" srcOrd="0" destOrd="0" presId="urn:microsoft.com/office/officeart/2005/8/layout/vList2"/>
    <dgm:cxn modelId="{1C7044C5-1F78-4518-B414-93575A125232}" type="presParOf" srcId="{F55E853B-4136-41CF-B32A-A4BCA8FDD398}" destId="{2C1A814F-7D4F-499C-AEDD-77CFF56D45B4}" srcOrd="0" destOrd="0" presId="urn:microsoft.com/office/officeart/2005/8/layout/vList2"/>
    <dgm:cxn modelId="{DE18D66C-7770-4D50-AA54-802119ACB04C}" type="presParOf" srcId="{F55E853B-4136-41CF-B32A-A4BCA8FDD398}" destId="{5E1E67BB-6FC5-467C-AF7B-92E02140A58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F9E485-EE48-4994-A4F8-770436ED8F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C880ED-2202-46B4-8D31-0B2B934AED77}">
      <dgm:prSet custT="1"/>
      <dgm:spPr/>
      <dgm:t>
        <a:bodyPr/>
        <a:lstStyle/>
        <a:p>
          <a:r>
            <a:rPr lang="en-US" sz="3200" dirty="0"/>
            <a:t>LEGAL REMEDIES - LAW WITHIN A REASONABLE TIME</a:t>
          </a:r>
          <a:endParaRPr lang="en-GB" sz="3200" dirty="0"/>
        </a:p>
      </dgm:t>
    </dgm:pt>
    <dgm:pt modelId="{53086699-646E-4EBC-9FF5-5544AAFB0191}" type="parTrans" cxnId="{07C5E41A-6763-43CB-A2F2-C96104721F3F}">
      <dgm:prSet/>
      <dgm:spPr/>
      <dgm:t>
        <a:bodyPr/>
        <a:lstStyle/>
        <a:p>
          <a:endParaRPr lang="en-GB"/>
        </a:p>
      </dgm:t>
    </dgm:pt>
    <dgm:pt modelId="{95393003-72B0-4587-AAD7-36448FA226D4}" type="sibTrans" cxnId="{07C5E41A-6763-43CB-A2F2-C96104721F3F}">
      <dgm:prSet/>
      <dgm:spPr/>
      <dgm:t>
        <a:bodyPr/>
        <a:lstStyle/>
        <a:p>
          <a:endParaRPr lang="en-GB"/>
        </a:p>
      </dgm:t>
    </dgm:pt>
    <dgm:pt modelId="{C3FC6DEB-702D-49D3-9595-F4522EB453A7}">
      <dgm:prSet custT="1"/>
      <dgm:spPr/>
      <dgm:t>
        <a:bodyPr/>
        <a:lstStyle/>
        <a:p>
          <a:pPr>
            <a:lnSpc>
              <a:spcPct val="90000"/>
            </a:lnSpc>
            <a:buFont typeface="+mj-lt"/>
            <a:buAutoNum type="arabicPeriod"/>
          </a:pPr>
          <a:r>
            <a:rPr lang="en-GB" sz="2400" dirty="0"/>
            <a:t>the complexity of the issue</a:t>
          </a:r>
        </a:p>
      </dgm:t>
    </dgm:pt>
    <dgm:pt modelId="{F35B245E-E6DE-43F2-9ED2-F0AB493FAEC9}" type="parTrans" cxnId="{A776F562-EDC3-437F-BCF0-EC8495A5878D}">
      <dgm:prSet/>
      <dgm:spPr/>
      <dgm:t>
        <a:bodyPr/>
        <a:lstStyle/>
        <a:p>
          <a:endParaRPr lang="en-GB"/>
        </a:p>
      </dgm:t>
    </dgm:pt>
    <dgm:pt modelId="{7556AB7F-D362-4928-9D15-69AFE6E13865}" type="sibTrans" cxnId="{A776F562-EDC3-437F-BCF0-EC8495A5878D}">
      <dgm:prSet/>
      <dgm:spPr/>
      <dgm:t>
        <a:bodyPr/>
        <a:lstStyle/>
        <a:p>
          <a:endParaRPr lang="en-GB"/>
        </a:p>
      </dgm:t>
    </dgm:pt>
    <dgm:pt modelId="{FF0B746B-965C-4A33-B18D-0014CE19E190}">
      <dgm:prSet custT="1"/>
      <dgm:spPr/>
      <dgm:t>
        <a:bodyPr/>
        <a:lstStyle/>
        <a:p>
          <a:pPr>
            <a:lnSpc>
              <a:spcPct val="90000"/>
            </a:lnSpc>
            <a:buFont typeface="+mj-lt"/>
            <a:buAutoNum type="arabicPeriod"/>
          </a:pPr>
          <a:r>
            <a:rPr lang="en-GB" sz="2400" dirty="0"/>
            <a:t>the behavior of the parties</a:t>
          </a:r>
        </a:p>
      </dgm:t>
    </dgm:pt>
    <dgm:pt modelId="{FA827CD1-40FD-442A-B33D-D92523C11DE0}" type="parTrans" cxnId="{95828DC4-81EA-4AA0-BCAA-14E0E9F63C51}">
      <dgm:prSet/>
      <dgm:spPr/>
      <dgm:t>
        <a:bodyPr/>
        <a:lstStyle/>
        <a:p>
          <a:endParaRPr lang="en-GB"/>
        </a:p>
      </dgm:t>
    </dgm:pt>
    <dgm:pt modelId="{D950F48E-08B2-4151-9850-88F49E63B260}" type="sibTrans" cxnId="{95828DC4-81EA-4AA0-BCAA-14E0E9F63C51}">
      <dgm:prSet/>
      <dgm:spPr/>
      <dgm:t>
        <a:bodyPr/>
        <a:lstStyle/>
        <a:p>
          <a:endParaRPr lang="en-GB"/>
        </a:p>
      </dgm:t>
    </dgm:pt>
    <dgm:pt modelId="{F4FAB9AC-5421-4B55-923E-331D359B611F}">
      <dgm:prSet custT="1"/>
      <dgm:spPr/>
      <dgm:t>
        <a:bodyPr/>
        <a:lstStyle/>
        <a:p>
          <a:pPr>
            <a:lnSpc>
              <a:spcPct val="90000"/>
            </a:lnSpc>
            <a:buFont typeface="+mj-lt"/>
            <a:buAutoNum type="arabicPeriod"/>
          </a:pPr>
          <a:r>
            <a:rPr lang="en-GB" sz="2400" dirty="0"/>
            <a:t>the actions of the court and other state authorities involved in the process</a:t>
          </a:r>
        </a:p>
      </dgm:t>
    </dgm:pt>
    <dgm:pt modelId="{B4A9DB3D-E797-46DF-B4E8-B7704487C9AA}" type="parTrans" cxnId="{6B207083-10CC-4130-AE7B-8275C9566244}">
      <dgm:prSet/>
      <dgm:spPr/>
      <dgm:t>
        <a:bodyPr/>
        <a:lstStyle/>
        <a:p>
          <a:endParaRPr lang="en-GB"/>
        </a:p>
      </dgm:t>
    </dgm:pt>
    <dgm:pt modelId="{A90AFB76-591A-4F44-83C9-94BDD5B1A4F6}" type="sibTrans" cxnId="{6B207083-10CC-4130-AE7B-8275C9566244}">
      <dgm:prSet/>
      <dgm:spPr/>
      <dgm:t>
        <a:bodyPr/>
        <a:lstStyle/>
        <a:p>
          <a:endParaRPr lang="en-GB"/>
        </a:p>
      </dgm:t>
    </dgm:pt>
    <dgm:pt modelId="{98E3FC9E-E606-47C6-838F-651C75DE1248}">
      <dgm:prSet custT="1"/>
      <dgm:spPr/>
      <dgm:t>
        <a:bodyPr/>
        <a:lstStyle/>
        <a:p>
          <a:pPr>
            <a:lnSpc>
              <a:spcPct val="90000"/>
            </a:lnSpc>
            <a:buFont typeface="+mj-lt"/>
            <a:buAutoNum type="arabicPeriod"/>
          </a:pPr>
          <a:r>
            <a:rPr lang="en-GB" sz="2400" dirty="0"/>
            <a:t>the importance of the case for the persons in question (plaintiff/defendant)</a:t>
          </a:r>
        </a:p>
      </dgm:t>
    </dgm:pt>
    <dgm:pt modelId="{B8E64AF5-FECD-44CF-826A-BE071860FA64}" type="parTrans" cxnId="{40E22C2F-6A23-43A9-BC16-036A2FC4330A}">
      <dgm:prSet/>
      <dgm:spPr/>
      <dgm:t>
        <a:bodyPr/>
        <a:lstStyle/>
        <a:p>
          <a:endParaRPr lang="en-GB"/>
        </a:p>
      </dgm:t>
    </dgm:pt>
    <dgm:pt modelId="{28807873-0BEA-4DDE-BFB2-DDA866DD6C98}" type="sibTrans" cxnId="{40E22C2F-6A23-43A9-BC16-036A2FC4330A}">
      <dgm:prSet/>
      <dgm:spPr/>
      <dgm:t>
        <a:bodyPr/>
        <a:lstStyle/>
        <a:p>
          <a:endParaRPr lang="en-GB"/>
        </a:p>
      </dgm:t>
    </dgm:pt>
    <dgm:pt modelId="{F55E853B-4136-41CF-B32A-A4BCA8FDD398}" type="pres">
      <dgm:prSet presAssocID="{F5F9E485-EE48-4994-A4F8-770436ED8F2E}" presName="linear" presStyleCnt="0">
        <dgm:presLayoutVars>
          <dgm:animLvl val="lvl"/>
          <dgm:resizeHandles val="exact"/>
        </dgm:presLayoutVars>
      </dgm:prSet>
      <dgm:spPr/>
    </dgm:pt>
    <dgm:pt modelId="{2C1A814F-7D4F-499C-AEDD-77CFF56D45B4}" type="pres">
      <dgm:prSet presAssocID="{6FC880ED-2202-46B4-8D31-0B2B934AED77}" presName="parentText" presStyleLbl="node1" presStyleIdx="0" presStyleCnt="1" custLinFactNeighborY="280">
        <dgm:presLayoutVars>
          <dgm:chMax val="0"/>
          <dgm:bulletEnabled val="1"/>
        </dgm:presLayoutVars>
      </dgm:prSet>
      <dgm:spPr/>
    </dgm:pt>
    <dgm:pt modelId="{5E1E67BB-6FC5-467C-AF7B-92E02140A58C}" type="pres">
      <dgm:prSet presAssocID="{6FC880ED-2202-46B4-8D31-0B2B934AED77}" presName="childText" presStyleLbl="revTx" presStyleIdx="0" presStyleCnt="1" custScaleY="158246">
        <dgm:presLayoutVars>
          <dgm:bulletEnabled val="1"/>
        </dgm:presLayoutVars>
      </dgm:prSet>
      <dgm:spPr/>
    </dgm:pt>
  </dgm:ptLst>
  <dgm:cxnLst>
    <dgm:cxn modelId="{07C5E41A-6763-43CB-A2F2-C96104721F3F}" srcId="{F5F9E485-EE48-4994-A4F8-770436ED8F2E}" destId="{6FC880ED-2202-46B4-8D31-0B2B934AED77}" srcOrd="0" destOrd="0" parTransId="{53086699-646E-4EBC-9FF5-5544AAFB0191}" sibTransId="{95393003-72B0-4587-AAD7-36448FA226D4}"/>
    <dgm:cxn modelId="{8BB7F327-B9D8-4D7B-BCE3-62A4E55D72AC}" type="presOf" srcId="{98E3FC9E-E606-47C6-838F-651C75DE1248}" destId="{5E1E67BB-6FC5-467C-AF7B-92E02140A58C}" srcOrd="0" destOrd="3" presId="urn:microsoft.com/office/officeart/2005/8/layout/vList2"/>
    <dgm:cxn modelId="{40E22C2F-6A23-43A9-BC16-036A2FC4330A}" srcId="{6FC880ED-2202-46B4-8D31-0B2B934AED77}" destId="{98E3FC9E-E606-47C6-838F-651C75DE1248}" srcOrd="3" destOrd="0" parTransId="{B8E64AF5-FECD-44CF-826A-BE071860FA64}" sibTransId="{28807873-0BEA-4DDE-BFB2-DDA866DD6C98}"/>
    <dgm:cxn modelId="{3C401B37-A651-4066-B4AE-0248F3895DC5}" type="presOf" srcId="{C3FC6DEB-702D-49D3-9595-F4522EB453A7}" destId="{5E1E67BB-6FC5-467C-AF7B-92E02140A58C}" srcOrd="0" destOrd="0" presId="urn:microsoft.com/office/officeart/2005/8/layout/vList2"/>
    <dgm:cxn modelId="{A776F562-EDC3-437F-BCF0-EC8495A5878D}" srcId="{6FC880ED-2202-46B4-8D31-0B2B934AED77}" destId="{C3FC6DEB-702D-49D3-9595-F4522EB453A7}" srcOrd="0" destOrd="0" parTransId="{F35B245E-E6DE-43F2-9ED2-F0AB493FAEC9}" sibTransId="{7556AB7F-D362-4928-9D15-69AFE6E13865}"/>
    <dgm:cxn modelId="{9A68954B-ADD5-4C26-82AD-107EC34C17E3}" type="presOf" srcId="{6FC880ED-2202-46B4-8D31-0B2B934AED77}" destId="{2C1A814F-7D4F-499C-AEDD-77CFF56D45B4}" srcOrd="0" destOrd="0" presId="urn:microsoft.com/office/officeart/2005/8/layout/vList2"/>
    <dgm:cxn modelId="{6B207083-10CC-4130-AE7B-8275C9566244}" srcId="{6FC880ED-2202-46B4-8D31-0B2B934AED77}" destId="{F4FAB9AC-5421-4B55-923E-331D359B611F}" srcOrd="2" destOrd="0" parTransId="{B4A9DB3D-E797-46DF-B4E8-B7704487C9AA}" sibTransId="{A90AFB76-591A-4F44-83C9-94BDD5B1A4F6}"/>
    <dgm:cxn modelId="{95828DC4-81EA-4AA0-BCAA-14E0E9F63C51}" srcId="{6FC880ED-2202-46B4-8D31-0B2B934AED77}" destId="{FF0B746B-965C-4A33-B18D-0014CE19E190}" srcOrd="1" destOrd="0" parTransId="{FA827CD1-40FD-442A-B33D-D92523C11DE0}" sibTransId="{D950F48E-08B2-4151-9850-88F49E63B260}"/>
    <dgm:cxn modelId="{5B8893D9-E16B-487D-8E33-AB9839F3F3D8}" type="presOf" srcId="{FF0B746B-965C-4A33-B18D-0014CE19E190}" destId="{5E1E67BB-6FC5-467C-AF7B-92E02140A58C}" srcOrd="0" destOrd="1" presId="urn:microsoft.com/office/officeart/2005/8/layout/vList2"/>
    <dgm:cxn modelId="{82A213E4-9037-4A39-B554-3CBE51807901}" type="presOf" srcId="{F4FAB9AC-5421-4B55-923E-331D359B611F}" destId="{5E1E67BB-6FC5-467C-AF7B-92E02140A58C}" srcOrd="0" destOrd="2" presId="urn:microsoft.com/office/officeart/2005/8/layout/vList2"/>
    <dgm:cxn modelId="{5A14F1F8-DB2B-4E60-8269-2EC937A34AC8}" type="presOf" srcId="{F5F9E485-EE48-4994-A4F8-770436ED8F2E}" destId="{F55E853B-4136-41CF-B32A-A4BCA8FDD398}" srcOrd="0" destOrd="0" presId="urn:microsoft.com/office/officeart/2005/8/layout/vList2"/>
    <dgm:cxn modelId="{1C7044C5-1F78-4518-B414-93575A125232}" type="presParOf" srcId="{F55E853B-4136-41CF-B32A-A4BCA8FDD398}" destId="{2C1A814F-7D4F-499C-AEDD-77CFF56D45B4}" srcOrd="0" destOrd="0" presId="urn:microsoft.com/office/officeart/2005/8/layout/vList2"/>
    <dgm:cxn modelId="{DE18D66C-7770-4D50-AA54-802119ACB04C}" type="presParOf" srcId="{F55E853B-4136-41CF-B32A-A4BCA8FDD398}" destId="{5E1E67BB-6FC5-467C-AF7B-92E02140A58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F9E485-EE48-4994-A4F8-770436ED8F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C880ED-2202-46B4-8D31-0B2B934AED77}">
      <dgm:prSet custT="1"/>
      <dgm:spPr/>
      <dgm:t>
        <a:bodyPr/>
        <a:lstStyle/>
        <a:p>
          <a:r>
            <a:rPr lang="en-US" sz="3200" dirty="0"/>
            <a:t>LEGAL REMEDIES - LAW WITHIN A REASONABLE TIME</a:t>
          </a:r>
          <a:endParaRPr lang="en-GB" sz="3200" dirty="0"/>
        </a:p>
      </dgm:t>
    </dgm:pt>
    <dgm:pt modelId="{53086699-646E-4EBC-9FF5-5544AAFB0191}" type="parTrans" cxnId="{07C5E41A-6763-43CB-A2F2-C96104721F3F}">
      <dgm:prSet/>
      <dgm:spPr/>
      <dgm:t>
        <a:bodyPr/>
        <a:lstStyle/>
        <a:p>
          <a:endParaRPr lang="en-GB"/>
        </a:p>
      </dgm:t>
    </dgm:pt>
    <dgm:pt modelId="{95393003-72B0-4587-AAD7-36448FA226D4}" type="sibTrans" cxnId="{07C5E41A-6763-43CB-A2F2-C96104721F3F}">
      <dgm:prSet/>
      <dgm:spPr/>
      <dgm:t>
        <a:bodyPr/>
        <a:lstStyle/>
        <a:p>
          <a:endParaRPr lang="en-GB"/>
        </a:p>
      </dgm:t>
    </dgm:pt>
    <dgm:pt modelId="{C3FC6DEB-702D-49D3-9595-F4522EB453A7}">
      <dgm:prSet custT="1"/>
      <dgm:spPr/>
      <dgm:t>
        <a:bodyPr/>
        <a:lstStyle/>
        <a:p>
          <a:pPr>
            <a:lnSpc>
              <a:spcPct val="90000"/>
            </a:lnSpc>
            <a:buFont typeface="Arial" panose="020B0604020202020204" pitchFamily="34" charset="0"/>
            <a:buNone/>
          </a:pPr>
          <a:r>
            <a:rPr lang="en-US" sz="2400" dirty="0"/>
            <a:t>President can:</a:t>
          </a:r>
          <a:endParaRPr lang="en-GB" sz="2400" dirty="0"/>
        </a:p>
      </dgm:t>
    </dgm:pt>
    <dgm:pt modelId="{F35B245E-E6DE-43F2-9ED2-F0AB493FAEC9}" type="parTrans" cxnId="{A776F562-EDC3-437F-BCF0-EC8495A5878D}">
      <dgm:prSet/>
      <dgm:spPr/>
      <dgm:t>
        <a:bodyPr/>
        <a:lstStyle/>
        <a:p>
          <a:endParaRPr lang="en-GB"/>
        </a:p>
      </dgm:t>
    </dgm:pt>
    <dgm:pt modelId="{7556AB7F-D362-4928-9D15-69AFE6E13865}" type="sibTrans" cxnId="{A776F562-EDC3-437F-BCF0-EC8495A5878D}">
      <dgm:prSet/>
      <dgm:spPr/>
      <dgm:t>
        <a:bodyPr/>
        <a:lstStyle/>
        <a:p>
          <a:endParaRPr lang="en-GB"/>
        </a:p>
      </dgm:t>
    </dgm:pt>
    <dgm:pt modelId="{C7877B66-7530-49E3-87AA-55F23948C372}">
      <dgm:prSet custT="1"/>
      <dgm:spPr/>
      <dgm:t>
        <a:bodyPr/>
        <a:lstStyle/>
        <a:p>
          <a:pPr>
            <a:lnSpc>
              <a:spcPct val="90000"/>
            </a:lnSpc>
            <a:buFont typeface="Arial" panose="020B0604020202020204" pitchFamily="34" charset="0"/>
            <a:buChar char="•"/>
          </a:pPr>
          <a:r>
            <a:rPr lang="en-US" sz="2400" dirty="0"/>
            <a:t>Reject the request – appeal at second instance</a:t>
          </a:r>
          <a:endParaRPr lang="en-GB" sz="2400" dirty="0"/>
        </a:p>
      </dgm:t>
    </dgm:pt>
    <dgm:pt modelId="{A51CA80F-E28E-45D1-BE4A-CB7E133BD657}" type="parTrans" cxnId="{E524B025-FB11-417D-A1B3-817EC8C1E0A0}">
      <dgm:prSet/>
      <dgm:spPr/>
    </dgm:pt>
    <dgm:pt modelId="{F291B256-D999-4F44-82C9-16B83045E87F}" type="sibTrans" cxnId="{E524B025-FB11-417D-A1B3-817EC8C1E0A0}">
      <dgm:prSet/>
      <dgm:spPr/>
    </dgm:pt>
    <dgm:pt modelId="{DF4A570A-CDE4-43BF-8198-EB8472E0D18C}">
      <dgm:prSet custT="1"/>
      <dgm:spPr/>
      <dgm:t>
        <a:bodyPr/>
        <a:lstStyle/>
        <a:p>
          <a:pPr>
            <a:lnSpc>
              <a:spcPct val="90000"/>
            </a:lnSpc>
            <a:buFont typeface="Arial" panose="020B0604020202020204" pitchFamily="34" charset="0"/>
            <a:buChar char="•"/>
          </a:pPr>
          <a:r>
            <a:rPr lang="en-US" sz="2400" dirty="0"/>
            <a:t>Approve the request – sets a time for the judge to finish the case</a:t>
          </a:r>
          <a:endParaRPr lang="en-GB" sz="2400" dirty="0"/>
        </a:p>
      </dgm:t>
    </dgm:pt>
    <dgm:pt modelId="{487C70F8-011D-40B6-A2CF-85AF13593CD2}" type="parTrans" cxnId="{896A098E-2114-42CB-B8AC-441BC677F50E}">
      <dgm:prSet/>
      <dgm:spPr/>
    </dgm:pt>
    <dgm:pt modelId="{3E94FD59-4400-4069-BC9B-B886D25FA8E3}" type="sibTrans" cxnId="{896A098E-2114-42CB-B8AC-441BC677F50E}">
      <dgm:prSet/>
      <dgm:spPr/>
    </dgm:pt>
    <dgm:pt modelId="{F55E853B-4136-41CF-B32A-A4BCA8FDD398}" type="pres">
      <dgm:prSet presAssocID="{F5F9E485-EE48-4994-A4F8-770436ED8F2E}" presName="linear" presStyleCnt="0">
        <dgm:presLayoutVars>
          <dgm:animLvl val="lvl"/>
          <dgm:resizeHandles val="exact"/>
        </dgm:presLayoutVars>
      </dgm:prSet>
      <dgm:spPr/>
    </dgm:pt>
    <dgm:pt modelId="{2C1A814F-7D4F-499C-AEDD-77CFF56D45B4}" type="pres">
      <dgm:prSet presAssocID="{6FC880ED-2202-46B4-8D31-0B2B934AED77}" presName="parentText" presStyleLbl="node1" presStyleIdx="0" presStyleCnt="1" custLinFactNeighborY="280">
        <dgm:presLayoutVars>
          <dgm:chMax val="0"/>
          <dgm:bulletEnabled val="1"/>
        </dgm:presLayoutVars>
      </dgm:prSet>
      <dgm:spPr/>
    </dgm:pt>
    <dgm:pt modelId="{5E1E67BB-6FC5-467C-AF7B-92E02140A58C}" type="pres">
      <dgm:prSet presAssocID="{6FC880ED-2202-46B4-8D31-0B2B934AED77}" presName="childText" presStyleLbl="revTx" presStyleIdx="0" presStyleCnt="1" custScaleY="158246">
        <dgm:presLayoutVars>
          <dgm:bulletEnabled val="1"/>
        </dgm:presLayoutVars>
      </dgm:prSet>
      <dgm:spPr/>
    </dgm:pt>
  </dgm:ptLst>
  <dgm:cxnLst>
    <dgm:cxn modelId="{07C5E41A-6763-43CB-A2F2-C96104721F3F}" srcId="{F5F9E485-EE48-4994-A4F8-770436ED8F2E}" destId="{6FC880ED-2202-46B4-8D31-0B2B934AED77}" srcOrd="0" destOrd="0" parTransId="{53086699-646E-4EBC-9FF5-5544AAFB0191}" sibTransId="{95393003-72B0-4587-AAD7-36448FA226D4}"/>
    <dgm:cxn modelId="{E524B025-FB11-417D-A1B3-817EC8C1E0A0}" srcId="{6FC880ED-2202-46B4-8D31-0B2B934AED77}" destId="{C7877B66-7530-49E3-87AA-55F23948C372}" srcOrd="2" destOrd="0" parTransId="{A51CA80F-E28E-45D1-BE4A-CB7E133BD657}" sibTransId="{F291B256-D999-4F44-82C9-16B83045E87F}"/>
    <dgm:cxn modelId="{3C401B37-A651-4066-B4AE-0248F3895DC5}" type="presOf" srcId="{C3FC6DEB-702D-49D3-9595-F4522EB453A7}" destId="{5E1E67BB-6FC5-467C-AF7B-92E02140A58C}" srcOrd="0" destOrd="0" presId="urn:microsoft.com/office/officeart/2005/8/layout/vList2"/>
    <dgm:cxn modelId="{A776F562-EDC3-437F-BCF0-EC8495A5878D}" srcId="{6FC880ED-2202-46B4-8D31-0B2B934AED77}" destId="{C3FC6DEB-702D-49D3-9595-F4522EB453A7}" srcOrd="0" destOrd="0" parTransId="{F35B245E-E6DE-43F2-9ED2-F0AB493FAEC9}" sibTransId="{7556AB7F-D362-4928-9D15-69AFE6E13865}"/>
    <dgm:cxn modelId="{9A68954B-ADD5-4C26-82AD-107EC34C17E3}" type="presOf" srcId="{6FC880ED-2202-46B4-8D31-0B2B934AED77}" destId="{2C1A814F-7D4F-499C-AEDD-77CFF56D45B4}" srcOrd="0" destOrd="0" presId="urn:microsoft.com/office/officeart/2005/8/layout/vList2"/>
    <dgm:cxn modelId="{5229A86C-222E-470E-A6B0-D55D1534D87A}" type="presOf" srcId="{C7877B66-7530-49E3-87AA-55F23948C372}" destId="{5E1E67BB-6FC5-467C-AF7B-92E02140A58C}" srcOrd="0" destOrd="2" presId="urn:microsoft.com/office/officeart/2005/8/layout/vList2"/>
    <dgm:cxn modelId="{896A098E-2114-42CB-B8AC-441BC677F50E}" srcId="{6FC880ED-2202-46B4-8D31-0B2B934AED77}" destId="{DF4A570A-CDE4-43BF-8198-EB8472E0D18C}" srcOrd="1" destOrd="0" parTransId="{487C70F8-011D-40B6-A2CF-85AF13593CD2}" sibTransId="{3E94FD59-4400-4069-BC9B-B886D25FA8E3}"/>
    <dgm:cxn modelId="{EA5BBE9C-7EF5-4588-BDA1-A10CD9AAECF4}" type="presOf" srcId="{DF4A570A-CDE4-43BF-8198-EB8472E0D18C}" destId="{5E1E67BB-6FC5-467C-AF7B-92E02140A58C}" srcOrd="0" destOrd="1" presId="urn:microsoft.com/office/officeart/2005/8/layout/vList2"/>
    <dgm:cxn modelId="{5A14F1F8-DB2B-4E60-8269-2EC937A34AC8}" type="presOf" srcId="{F5F9E485-EE48-4994-A4F8-770436ED8F2E}" destId="{F55E853B-4136-41CF-B32A-A4BCA8FDD398}" srcOrd="0" destOrd="0" presId="urn:microsoft.com/office/officeart/2005/8/layout/vList2"/>
    <dgm:cxn modelId="{1C7044C5-1F78-4518-B414-93575A125232}" type="presParOf" srcId="{F55E853B-4136-41CF-B32A-A4BCA8FDD398}" destId="{2C1A814F-7D4F-499C-AEDD-77CFF56D45B4}" srcOrd="0" destOrd="0" presId="urn:microsoft.com/office/officeart/2005/8/layout/vList2"/>
    <dgm:cxn modelId="{DE18D66C-7770-4D50-AA54-802119ACB04C}" type="presParOf" srcId="{F55E853B-4136-41CF-B32A-A4BCA8FDD398}" destId="{5E1E67BB-6FC5-467C-AF7B-92E02140A58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A814F-7D4F-499C-AEDD-77CFF56D45B4}">
      <dsp:nvSpPr>
        <dsp:cNvPr id="0" name=""/>
        <dsp:cNvSpPr/>
      </dsp:nvSpPr>
      <dsp:spPr>
        <a:xfrm>
          <a:off x="0" y="857436"/>
          <a:ext cx="989052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CHALLENGES RELATED TO COURT EFFICIENCY </a:t>
          </a:r>
        </a:p>
      </dsp:txBody>
      <dsp:txXfrm>
        <a:off x="59399" y="916835"/>
        <a:ext cx="9771731" cy="1098002"/>
      </dsp:txXfrm>
    </dsp:sp>
    <dsp:sp modelId="{5E1E67BB-6FC5-467C-AF7B-92E02140A58C}">
      <dsp:nvSpPr>
        <dsp:cNvPr id="0" name=""/>
        <dsp:cNvSpPr/>
      </dsp:nvSpPr>
      <dsp:spPr>
        <a:xfrm>
          <a:off x="0" y="2074237"/>
          <a:ext cx="9890529" cy="2354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02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High DT </a:t>
          </a:r>
          <a:endParaRPr lang="en-GB" sz="2400" kern="1200" dirty="0"/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Backlog</a:t>
          </a:r>
          <a:endParaRPr lang="en-GB" sz="2400" kern="1200" dirty="0"/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High number of incoming cases (in general + specific)</a:t>
          </a:r>
          <a:endParaRPr lang="en-GB" sz="2400" kern="1200" dirty="0"/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2400" kern="1200" dirty="0"/>
        </a:p>
      </dsp:txBody>
      <dsp:txXfrm>
        <a:off x="0" y="2074237"/>
        <a:ext cx="9890529" cy="23546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A814F-7D4F-499C-AEDD-77CFF56D45B4}">
      <dsp:nvSpPr>
        <dsp:cNvPr id="0" name=""/>
        <dsp:cNvSpPr/>
      </dsp:nvSpPr>
      <dsp:spPr>
        <a:xfrm>
          <a:off x="0" y="867833"/>
          <a:ext cx="989052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LEGAL REMEDIES - LAW WITHIN A REASONABLE TIME</a:t>
          </a:r>
          <a:endParaRPr lang="en-GB" sz="3200" kern="1200" dirty="0"/>
        </a:p>
      </dsp:txBody>
      <dsp:txXfrm>
        <a:off x="59399" y="927232"/>
        <a:ext cx="9771731" cy="1098002"/>
      </dsp:txXfrm>
    </dsp:sp>
    <dsp:sp modelId="{5E1E67BB-6FC5-467C-AF7B-92E02140A58C}">
      <dsp:nvSpPr>
        <dsp:cNvPr id="0" name=""/>
        <dsp:cNvSpPr/>
      </dsp:nvSpPr>
      <dsp:spPr>
        <a:xfrm>
          <a:off x="0" y="2080489"/>
          <a:ext cx="9890529" cy="2342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02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r>
            <a:rPr lang="en-US" sz="2400" kern="1200" dirty="0"/>
            <a:t>Approved request for acceleration (case not solved within the given timeframe)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 Compensation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r>
            <a:rPr lang="en-US" sz="2400" kern="1200" dirty="0"/>
            <a:t> </a:t>
          </a:r>
          <a:endParaRPr lang="en-GB" sz="2400" kern="1200" dirty="0"/>
        </a:p>
      </dsp:txBody>
      <dsp:txXfrm>
        <a:off x="0" y="2080489"/>
        <a:ext cx="9890529" cy="234211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A814F-7D4F-499C-AEDD-77CFF56D45B4}">
      <dsp:nvSpPr>
        <dsp:cNvPr id="0" name=""/>
        <dsp:cNvSpPr/>
      </dsp:nvSpPr>
      <dsp:spPr>
        <a:xfrm>
          <a:off x="0" y="1186083"/>
          <a:ext cx="989052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THANK YOU FOR YOUR ATTENTION!</a:t>
          </a:r>
          <a:endParaRPr lang="en-GB" sz="3200" kern="1200" dirty="0"/>
        </a:p>
      </dsp:txBody>
      <dsp:txXfrm>
        <a:off x="59399" y="1245482"/>
        <a:ext cx="9771731" cy="1098002"/>
      </dsp:txXfrm>
    </dsp:sp>
    <dsp:sp modelId="{5E1E67BB-6FC5-467C-AF7B-92E02140A58C}">
      <dsp:nvSpPr>
        <dsp:cNvPr id="0" name=""/>
        <dsp:cNvSpPr/>
      </dsp:nvSpPr>
      <dsp:spPr>
        <a:xfrm>
          <a:off x="0" y="2399869"/>
          <a:ext cx="9890529" cy="170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02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r>
            <a:rPr lang="en-US" sz="2400" kern="1200" dirty="0"/>
            <a:t> </a:t>
          </a:r>
          <a:endParaRPr lang="en-GB" sz="2400" kern="1200" dirty="0"/>
        </a:p>
      </dsp:txBody>
      <dsp:txXfrm>
        <a:off x="0" y="2399869"/>
        <a:ext cx="9890529" cy="1703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A814F-7D4F-499C-AEDD-77CFF56D45B4}">
      <dsp:nvSpPr>
        <dsp:cNvPr id="0" name=""/>
        <dsp:cNvSpPr/>
      </dsp:nvSpPr>
      <dsp:spPr>
        <a:xfrm>
          <a:off x="0" y="1160174"/>
          <a:ext cx="989052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FACTORS</a:t>
          </a:r>
        </a:p>
      </dsp:txBody>
      <dsp:txXfrm>
        <a:off x="59399" y="1219573"/>
        <a:ext cx="9771731" cy="1098002"/>
      </dsp:txXfrm>
    </dsp:sp>
    <dsp:sp modelId="{5E1E67BB-6FC5-467C-AF7B-92E02140A58C}">
      <dsp:nvSpPr>
        <dsp:cNvPr id="0" name=""/>
        <dsp:cNvSpPr/>
      </dsp:nvSpPr>
      <dsp:spPr>
        <a:xfrm>
          <a:off x="0" y="2376974"/>
          <a:ext cx="9890529" cy="1749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02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Insufficient sources – (recruitments ongoing)</a:t>
          </a:r>
          <a:endParaRPr lang="en-GB" sz="2400" kern="1200" dirty="0"/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Too many cases inherited + new cases</a:t>
          </a:r>
          <a:endParaRPr lang="en-GB" sz="2400" kern="1200" dirty="0"/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Productivity of judges</a:t>
          </a:r>
          <a:endParaRPr lang="en-GB" sz="2400" kern="1200" dirty="0"/>
        </a:p>
      </dsp:txBody>
      <dsp:txXfrm>
        <a:off x="0" y="2376974"/>
        <a:ext cx="9890529" cy="17491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A814F-7D4F-499C-AEDD-77CFF56D45B4}">
      <dsp:nvSpPr>
        <dsp:cNvPr id="0" name=""/>
        <dsp:cNvSpPr/>
      </dsp:nvSpPr>
      <dsp:spPr>
        <a:xfrm>
          <a:off x="0" y="621974"/>
          <a:ext cx="989052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KJC APPROACH</a:t>
          </a:r>
        </a:p>
      </dsp:txBody>
      <dsp:txXfrm>
        <a:off x="59399" y="681373"/>
        <a:ext cx="9771731" cy="1098002"/>
      </dsp:txXfrm>
    </dsp:sp>
    <dsp:sp modelId="{5E1E67BB-6FC5-467C-AF7B-92E02140A58C}">
      <dsp:nvSpPr>
        <dsp:cNvPr id="0" name=""/>
        <dsp:cNvSpPr/>
      </dsp:nvSpPr>
      <dsp:spPr>
        <a:xfrm>
          <a:off x="0" y="1838774"/>
          <a:ext cx="9890529" cy="282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02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Adopted Regulation on norms of judges</a:t>
          </a:r>
          <a:endParaRPr lang="en-GB" sz="2400" kern="1200" dirty="0"/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Adopted strategic plan for improvement of access to justice</a:t>
          </a:r>
          <a:br>
            <a:rPr lang="en-US" sz="2400" kern="1200" dirty="0"/>
          </a:br>
          <a:r>
            <a:rPr lang="en-US" sz="2400" kern="1200" dirty="0"/>
            <a:t>      Established the Commission on monitoring and reporting on the strategy</a:t>
          </a:r>
          <a:endParaRPr lang="en-GB" sz="2400" kern="1200" dirty="0"/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GB" sz="2400" kern="1200" dirty="0"/>
        </a:p>
      </dsp:txBody>
      <dsp:txXfrm>
        <a:off x="0" y="1838774"/>
        <a:ext cx="9890529" cy="28255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A814F-7D4F-499C-AEDD-77CFF56D45B4}">
      <dsp:nvSpPr>
        <dsp:cNvPr id="0" name=""/>
        <dsp:cNvSpPr/>
      </dsp:nvSpPr>
      <dsp:spPr>
        <a:xfrm>
          <a:off x="0" y="1462912"/>
          <a:ext cx="989052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MOJ APPROACH</a:t>
          </a:r>
        </a:p>
      </dsp:txBody>
      <dsp:txXfrm>
        <a:off x="59399" y="1522311"/>
        <a:ext cx="9771731" cy="1098002"/>
      </dsp:txXfrm>
    </dsp:sp>
    <dsp:sp modelId="{5E1E67BB-6FC5-467C-AF7B-92E02140A58C}">
      <dsp:nvSpPr>
        <dsp:cNvPr id="0" name=""/>
        <dsp:cNvSpPr/>
      </dsp:nvSpPr>
      <dsp:spPr>
        <a:xfrm>
          <a:off x="0" y="2679712"/>
          <a:ext cx="9890529" cy="114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02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Commercial Court</a:t>
          </a:r>
          <a:endParaRPr lang="en-GB" sz="2400" kern="1200" dirty="0"/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Administrative Court</a:t>
          </a:r>
          <a:endParaRPr lang="en-GB" sz="2400" kern="1200" dirty="0"/>
        </a:p>
      </dsp:txBody>
      <dsp:txXfrm>
        <a:off x="0" y="2679712"/>
        <a:ext cx="9890529" cy="11436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A814F-7D4F-499C-AEDD-77CFF56D45B4}">
      <dsp:nvSpPr>
        <dsp:cNvPr id="0" name=""/>
        <dsp:cNvSpPr/>
      </dsp:nvSpPr>
      <dsp:spPr>
        <a:xfrm>
          <a:off x="0" y="857436"/>
          <a:ext cx="989052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MOJ APPROACH</a:t>
          </a:r>
        </a:p>
      </dsp:txBody>
      <dsp:txXfrm>
        <a:off x="59399" y="916835"/>
        <a:ext cx="9771731" cy="1098002"/>
      </dsp:txXfrm>
    </dsp:sp>
    <dsp:sp modelId="{5E1E67BB-6FC5-467C-AF7B-92E02140A58C}">
      <dsp:nvSpPr>
        <dsp:cNvPr id="0" name=""/>
        <dsp:cNvSpPr/>
      </dsp:nvSpPr>
      <dsp:spPr>
        <a:xfrm>
          <a:off x="0" y="2074237"/>
          <a:ext cx="9890529" cy="2354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02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Drafted concept paper</a:t>
          </a:r>
          <a:endParaRPr lang="en-GB" sz="2400" kern="1200" dirty="0"/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Analyzed backlog and fair within a reasonable time</a:t>
          </a:r>
          <a:endParaRPr lang="en-GB" sz="2400" kern="1200" dirty="0"/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Proposed a new law</a:t>
          </a:r>
          <a:endParaRPr lang="en-GB" sz="2400" kern="1200" dirty="0"/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Law within a reasonable time</a:t>
          </a:r>
          <a:endParaRPr lang="en-GB" sz="2400" kern="1200" dirty="0"/>
        </a:p>
      </dsp:txBody>
      <dsp:txXfrm>
        <a:off x="0" y="2074237"/>
        <a:ext cx="9890529" cy="23546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A814F-7D4F-499C-AEDD-77CFF56D45B4}">
      <dsp:nvSpPr>
        <dsp:cNvPr id="0" name=""/>
        <dsp:cNvSpPr/>
      </dsp:nvSpPr>
      <dsp:spPr>
        <a:xfrm>
          <a:off x="0" y="1186083"/>
          <a:ext cx="989052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LAW WITHIN A REASONABLE TIME</a:t>
          </a:r>
          <a:endParaRPr lang="en-GB" sz="3200" kern="1200" dirty="0"/>
        </a:p>
      </dsp:txBody>
      <dsp:txXfrm>
        <a:off x="59399" y="1245482"/>
        <a:ext cx="9771731" cy="1098002"/>
      </dsp:txXfrm>
    </dsp:sp>
    <dsp:sp modelId="{5E1E67BB-6FC5-467C-AF7B-92E02140A58C}">
      <dsp:nvSpPr>
        <dsp:cNvPr id="0" name=""/>
        <dsp:cNvSpPr/>
      </dsp:nvSpPr>
      <dsp:spPr>
        <a:xfrm>
          <a:off x="0" y="2399869"/>
          <a:ext cx="9890529" cy="170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02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Legal remedies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Compensation</a:t>
          </a:r>
          <a:endParaRPr lang="en-GB" sz="2400" kern="1200" dirty="0"/>
        </a:p>
      </dsp:txBody>
      <dsp:txXfrm>
        <a:off x="0" y="2399869"/>
        <a:ext cx="9890529" cy="17033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A814F-7D4F-499C-AEDD-77CFF56D45B4}">
      <dsp:nvSpPr>
        <dsp:cNvPr id="0" name=""/>
        <dsp:cNvSpPr/>
      </dsp:nvSpPr>
      <dsp:spPr>
        <a:xfrm>
          <a:off x="0" y="1106521"/>
          <a:ext cx="989052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LEGAL REMEDIES - LAW WITHIN A REASONABLE TIME</a:t>
          </a:r>
          <a:endParaRPr lang="en-GB" sz="3200" kern="1200" dirty="0"/>
        </a:p>
      </dsp:txBody>
      <dsp:txXfrm>
        <a:off x="59399" y="1165920"/>
        <a:ext cx="9771731" cy="1098002"/>
      </dsp:txXfrm>
    </dsp:sp>
    <dsp:sp modelId="{5E1E67BB-6FC5-467C-AF7B-92E02140A58C}">
      <dsp:nvSpPr>
        <dsp:cNvPr id="0" name=""/>
        <dsp:cNvSpPr/>
      </dsp:nvSpPr>
      <dsp:spPr>
        <a:xfrm>
          <a:off x="0" y="2320024"/>
          <a:ext cx="9890529" cy="1863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02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Request </a:t>
          </a:r>
          <a:r>
            <a:rPr lang="en-GB" sz="2400" kern="1200" dirty="0"/>
            <a:t>for acceleration of the procedure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President of the Court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60 days to decide </a:t>
          </a:r>
          <a:endParaRPr lang="en-GB" sz="2400" kern="1200" dirty="0"/>
        </a:p>
      </dsp:txBody>
      <dsp:txXfrm>
        <a:off x="0" y="2320024"/>
        <a:ext cx="9890529" cy="18630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A814F-7D4F-499C-AEDD-77CFF56D45B4}">
      <dsp:nvSpPr>
        <dsp:cNvPr id="0" name=""/>
        <dsp:cNvSpPr/>
      </dsp:nvSpPr>
      <dsp:spPr>
        <a:xfrm>
          <a:off x="0" y="284375"/>
          <a:ext cx="989052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LEGAL REMEDIES - LAW WITHIN A REASONABLE TIME</a:t>
          </a:r>
          <a:endParaRPr lang="en-GB" sz="3200" kern="1200" dirty="0"/>
        </a:p>
      </dsp:txBody>
      <dsp:txXfrm>
        <a:off x="59399" y="343774"/>
        <a:ext cx="9771731" cy="1098002"/>
      </dsp:txXfrm>
    </dsp:sp>
    <dsp:sp modelId="{5E1E67BB-6FC5-467C-AF7B-92E02140A58C}">
      <dsp:nvSpPr>
        <dsp:cNvPr id="0" name=""/>
        <dsp:cNvSpPr/>
      </dsp:nvSpPr>
      <dsp:spPr>
        <a:xfrm>
          <a:off x="0" y="1494959"/>
          <a:ext cx="9890529" cy="3513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02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GB" sz="2400" kern="1200" dirty="0"/>
            <a:t>the complexity of the issue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GB" sz="2400" kern="1200" dirty="0"/>
            <a:t>the behavior of the parties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GB" sz="2400" kern="1200" dirty="0"/>
            <a:t>the actions of the court and other state authorities involved in the process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GB" sz="2400" kern="1200" dirty="0"/>
            <a:t>the importance of the case for the persons in question (plaintiff/defendant)</a:t>
          </a:r>
        </a:p>
      </dsp:txBody>
      <dsp:txXfrm>
        <a:off x="0" y="1494959"/>
        <a:ext cx="9890529" cy="35131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A814F-7D4F-499C-AEDD-77CFF56D45B4}">
      <dsp:nvSpPr>
        <dsp:cNvPr id="0" name=""/>
        <dsp:cNvSpPr/>
      </dsp:nvSpPr>
      <dsp:spPr>
        <a:xfrm>
          <a:off x="0" y="1106521"/>
          <a:ext cx="989052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LEGAL REMEDIES - LAW WITHIN A REASONABLE TIME</a:t>
          </a:r>
          <a:endParaRPr lang="en-GB" sz="3200" kern="1200" dirty="0"/>
        </a:p>
      </dsp:txBody>
      <dsp:txXfrm>
        <a:off x="59399" y="1165920"/>
        <a:ext cx="9771731" cy="1098002"/>
      </dsp:txXfrm>
    </dsp:sp>
    <dsp:sp modelId="{5E1E67BB-6FC5-467C-AF7B-92E02140A58C}">
      <dsp:nvSpPr>
        <dsp:cNvPr id="0" name=""/>
        <dsp:cNvSpPr/>
      </dsp:nvSpPr>
      <dsp:spPr>
        <a:xfrm>
          <a:off x="0" y="2320024"/>
          <a:ext cx="9890529" cy="1863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024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r>
            <a:rPr lang="en-US" sz="2400" kern="1200" dirty="0"/>
            <a:t>President can: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Approve the request – sets a time for the judge to finish the case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400" kern="1200" dirty="0"/>
            <a:t>Reject the request – appeal at second instance</a:t>
          </a:r>
          <a:endParaRPr lang="en-GB" sz="2400" kern="1200" dirty="0"/>
        </a:p>
      </dsp:txBody>
      <dsp:txXfrm>
        <a:off x="0" y="2320024"/>
        <a:ext cx="9890529" cy="1863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q-A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71330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2305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q-AL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q-A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030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q-AL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q-A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2986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q-AL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q-A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5154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q-AL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q-A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0603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q-AL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q-A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508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q-AL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q-A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2860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q-AL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q-A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524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q-AL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q-A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8337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q-AL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q-A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7064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q-AL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q-A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99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q-AL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6" name="Google Shape;9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q-AL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4510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89514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0449027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q-AL" smtClean="0"/>
              <a:t>‹#›</a:t>
            </a:fld>
            <a:endParaRPr lang="sq-A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247977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40178190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q-AL" smtClean="0"/>
              <a:t>‹#›</a:t>
            </a:fld>
            <a:endParaRPr lang="sq-A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47092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6164894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548029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8580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88398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3118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62069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18005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18552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5948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31871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q-AL" smtClean="0"/>
              <a:t>‹#›</a:t>
            </a:fld>
            <a:endParaRPr lang="sq-A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95989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27762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352216" y="2771022"/>
            <a:ext cx="9883984" cy="3847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  <a:buSzPts val="2400"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Workshop of the “Dashboard Western Balkans” project</a:t>
            </a:r>
          </a:p>
          <a:p>
            <a:pPr lvl="0" algn="ctr">
              <a:buClr>
                <a:srgbClr val="000000"/>
              </a:buClr>
              <a:buSzPts val="2400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buClr>
                <a:srgbClr val="000000"/>
              </a:buClr>
              <a:buSzPts val="2400"/>
            </a:pP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buClr>
                <a:srgbClr val="000000"/>
              </a:buClr>
              <a:buSzPts val="2400"/>
            </a:pPr>
            <a:r>
              <a:rPr lang="en-GB" sz="32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Results of case-flow data collection and the use of case-flow data to enhance efficiency</a:t>
            </a:r>
            <a:endParaRPr lang="en-US" sz="3200" b="0" i="0" u="none" strike="noStrike" cap="none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000000"/>
              </a:buClr>
              <a:buSzPts val="2400"/>
            </a:pPr>
            <a:endParaRPr lang="en-US" sz="3200" b="0" i="0" u="none" strike="noStrike" cap="none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000000"/>
              </a:buClr>
              <a:buSzPts val="2400"/>
            </a:pPr>
            <a:r>
              <a:rPr 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Albulena Uka</a:t>
            </a:r>
          </a:p>
          <a:p>
            <a:pPr lvl="0" algn="ctr">
              <a:buClr>
                <a:srgbClr val="000000"/>
              </a:buClr>
              <a:buSzPts val="2400"/>
            </a:pPr>
            <a:endParaRPr lang="en-US" sz="28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000000"/>
              </a:buClr>
              <a:buSzPts val="2400"/>
            </a:pPr>
            <a:r>
              <a:rPr lang="en-US" sz="2000" b="0" i="0" u="none" strike="noStrik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GB" sz="2000" b="0" i="0" u="none" strike="noStrike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udapest</a:t>
            </a:r>
            <a:r>
              <a:rPr lang="en-GB" sz="2000" b="0" i="0" u="none" strike="noStrike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, 2023</a:t>
            </a:r>
            <a:endParaRPr sz="105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-395421" y="259404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4577" y="297278"/>
            <a:ext cx="984250" cy="9842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3317378" y="1329289"/>
            <a:ext cx="4118648" cy="12003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Times New Roman"/>
              <a:buNone/>
            </a:pPr>
            <a:r>
              <a:rPr lang="sq-AL" sz="1200" i="0" u="none" strike="noStrike" cap="none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Republika e Kosovës</a:t>
            </a:r>
            <a:endParaRPr sz="60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Times New Roman"/>
              <a:buNone/>
            </a:pPr>
            <a:r>
              <a:rPr lang="sq-AL" sz="1200" i="0" u="none" strike="noStrike" cap="none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Republika Kosova - </a:t>
            </a:r>
            <a:r>
              <a:rPr lang="sq-AL" sz="1200" i="0" u="none" strike="noStrike" cap="none" dirty="0" err="1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Republic</a:t>
            </a:r>
            <a:r>
              <a:rPr lang="sq-AL" sz="1200" i="0" u="none" strike="noStrike" cap="none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sq-AL" sz="1200" i="0" u="none" strike="noStrike" cap="none" dirty="0" err="1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</a:t>
            </a:r>
            <a:r>
              <a:rPr lang="sq-AL" sz="1200" i="0" u="none" strike="noStrike" cap="none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sq-AL" sz="1200" i="0" u="none" strike="noStrike" cap="none" dirty="0" err="1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Kosovo</a:t>
            </a:r>
            <a:endParaRPr sz="60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Times New Roman"/>
              <a:buNone/>
            </a:pPr>
            <a:r>
              <a:rPr lang="sq-AL" sz="1200" i="1" u="none" strike="noStrike" cap="none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Qeveria - </a:t>
            </a:r>
            <a:r>
              <a:rPr lang="sq-AL" sz="1200" i="1" u="none" strike="noStrike" cap="none" dirty="0" err="1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Vlada</a:t>
            </a:r>
            <a:r>
              <a:rPr lang="sq-AL" sz="1200" i="1" u="none" strike="noStrike" cap="none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sq-AL" sz="1200" i="1" u="none" strike="noStrike" cap="none" dirty="0" err="1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Government</a:t>
            </a:r>
            <a:endParaRPr sz="60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i="0" u="none" strike="noStrike" cap="none" dirty="0">
              <a:solidFill>
                <a:srgbClr val="2121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Times New Roman"/>
              <a:buNone/>
            </a:pPr>
            <a:r>
              <a:rPr lang="sq-AL" sz="1200" i="0" u="none" strike="noStrike" cap="none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MINISTRIA E DREJTËSISË</a:t>
            </a:r>
            <a:endParaRPr sz="60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Times New Roman"/>
              <a:buNone/>
            </a:pPr>
            <a:r>
              <a:rPr lang="sq-AL" sz="1200" i="0" u="none" strike="noStrike" cap="none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MINISTARSTVO PRAVDE / MINISTRY OF JUSTICE</a:t>
            </a:r>
            <a:endParaRPr sz="180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2" name="Google Shape;92;p1"/>
          <p:cNvCxnSpPr/>
          <p:nvPr/>
        </p:nvCxnSpPr>
        <p:spPr>
          <a:xfrm>
            <a:off x="636423" y="2771021"/>
            <a:ext cx="10702137" cy="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BA890DC-3287-4B7E-B5B3-F2547D785E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504857"/>
              </p:ext>
            </p:extLst>
          </p:nvPr>
        </p:nvGraphicFramePr>
        <p:xfrm>
          <a:off x="92455" y="1616261"/>
          <a:ext cx="9890530" cy="5286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9" name="Google Shape;99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21340" y="324491"/>
            <a:ext cx="984250" cy="984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5"/>
          <p:cNvCxnSpPr/>
          <p:nvPr/>
        </p:nvCxnSpPr>
        <p:spPr>
          <a:xfrm>
            <a:off x="833907" y="1699459"/>
            <a:ext cx="10702200" cy="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265325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BA890DC-3287-4B7E-B5B3-F2547D785E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191222"/>
              </p:ext>
            </p:extLst>
          </p:nvPr>
        </p:nvGraphicFramePr>
        <p:xfrm>
          <a:off x="92455" y="1616261"/>
          <a:ext cx="9890530" cy="5286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9" name="Google Shape;99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21340" y="324491"/>
            <a:ext cx="984250" cy="984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5"/>
          <p:cNvCxnSpPr/>
          <p:nvPr/>
        </p:nvCxnSpPr>
        <p:spPr>
          <a:xfrm>
            <a:off x="833907" y="1699459"/>
            <a:ext cx="10702200" cy="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535754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BA890DC-3287-4B7E-B5B3-F2547D785E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993946"/>
              </p:ext>
            </p:extLst>
          </p:nvPr>
        </p:nvGraphicFramePr>
        <p:xfrm>
          <a:off x="92455" y="1616261"/>
          <a:ext cx="9890530" cy="5286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9" name="Google Shape;99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21340" y="324491"/>
            <a:ext cx="984250" cy="984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5"/>
          <p:cNvCxnSpPr/>
          <p:nvPr/>
        </p:nvCxnSpPr>
        <p:spPr>
          <a:xfrm>
            <a:off x="833907" y="1699459"/>
            <a:ext cx="10702200" cy="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6676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BA890DC-3287-4B7E-B5B3-F2547D785E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595202"/>
              </p:ext>
            </p:extLst>
          </p:nvPr>
        </p:nvGraphicFramePr>
        <p:xfrm>
          <a:off x="243284" y="1571701"/>
          <a:ext cx="9890530" cy="5286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9" name="Google Shape;99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21340" y="324491"/>
            <a:ext cx="984250" cy="984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5"/>
          <p:cNvCxnSpPr/>
          <p:nvPr/>
        </p:nvCxnSpPr>
        <p:spPr>
          <a:xfrm>
            <a:off x="833907" y="1699459"/>
            <a:ext cx="10702200" cy="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719836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BA890DC-3287-4B7E-B5B3-F2547D785E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424774"/>
              </p:ext>
            </p:extLst>
          </p:nvPr>
        </p:nvGraphicFramePr>
        <p:xfrm>
          <a:off x="243284" y="1571701"/>
          <a:ext cx="9890530" cy="5286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9" name="Google Shape;99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21340" y="324491"/>
            <a:ext cx="984250" cy="984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5"/>
          <p:cNvCxnSpPr/>
          <p:nvPr/>
        </p:nvCxnSpPr>
        <p:spPr>
          <a:xfrm>
            <a:off x="833907" y="1699459"/>
            <a:ext cx="10702200" cy="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21142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BA890DC-3287-4B7E-B5B3-F2547D785E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078168"/>
              </p:ext>
            </p:extLst>
          </p:nvPr>
        </p:nvGraphicFramePr>
        <p:xfrm>
          <a:off x="243284" y="1571701"/>
          <a:ext cx="9890530" cy="5286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9" name="Google Shape;99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21340" y="324491"/>
            <a:ext cx="984250" cy="984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5"/>
          <p:cNvCxnSpPr/>
          <p:nvPr/>
        </p:nvCxnSpPr>
        <p:spPr>
          <a:xfrm>
            <a:off x="833907" y="1699459"/>
            <a:ext cx="10702200" cy="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27929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BA890DC-3287-4B7E-B5B3-F2547D785E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6412131"/>
              </p:ext>
            </p:extLst>
          </p:nvPr>
        </p:nvGraphicFramePr>
        <p:xfrm>
          <a:off x="243284" y="1571701"/>
          <a:ext cx="9890530" cy="5286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9" name="Google Shape;99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21340" y="324491"/>
            <a:ext cx="984250" cy="984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5"/>
          <p:cNvCxnSpPr/>
          <p:nvPr/>
        </p:nvCxnSpPr>
        <p:spPr>
          <a:xfrm>
            <a:off x="833907" y="1699459"/>
            <a:ext cx="10702200" cy="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589304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BA890DC-3287-4B7E-B5B3-F2547D785E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3284" y="1571701"/>
          <a:ext cx="9890530" cy="5286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9" name="Google Shape;99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21340" y="324491"/>
            <a:ext cx="984250" cy="984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5"/>
          <p:cNvCxnSpPr/>
          <p:nvPr/>
        </p:nvCxnSpPr>
        <p:spPr>
          <a:xfrm>
            <a:off x="833907" y="1699459"/>
            <a:ext cx="10702200" cy="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355581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BA890DC-3287-4B7E-B5B3-F2547D785E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007873"/>
              </p:ext>
            </p:extLst>
          </p:nvPr>
        </p:nvGraphicFramePr>
        <p:xfrm>
          <a:off x="92455" y="1616261"/>
          <a:ext cx="9890530" cy="5286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9" name="Google Shape;99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21340" y="324491"/>
            <a:ext cx="984250" cy="984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5"/>
          <p:cNvCxnSpPr/>
          <p:nvPr/>
        </p:nvCxnSpPr>
        <p:spPr>
          <a:xfrm>
            <a:off x="833907" y="1699459"/>
            <a:ext cx="10702200" cy="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442924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BA890DC-3287-4B7E-B5B3-F2547D785E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031766"/>
              </p:ext>
            </p:extLst>
          </p:nvPr>
        </p:nvGraphicFramePr>
        <p:xfrm>
          <a:off x="92455" y="1616261"/>
          <a:ext cx="9890530" cy="5286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9" name="Google Shape;99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21340" y="324491"/>
            <a:ext cx="984250" cy="984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5"/>
          <p:cNvCxnSpPr/>
          <p:nvPr/>
        </p:nvCxnSpPr>
        <p:spPr>
          <a:xfrm>
            <a:off x="833907" y="1699459"/>
            <a:ext cx="10702200" cy="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282275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BA890DC-3287-4B7E-B5B3-F2547D785E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375671"/>
              </p:ext>
            </p:extLst>
          </p:nvPr>
        </p:nvGraphicFramePr>
        <p:xfrm>
          <a:off x="92455" y="1616261"/>
          <a:ext cx="9890530" cy="5286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9" name="Google Shape;99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21340" y="324491"/>
            <a:ext cx="984250" cy="984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5"/>
          <p:cNvCxnSpPr/>
          <p:nvPr/>
        </p:nvCxnSpPr>
        <p:spPr>
          <a:xfrm>
            <a:off x="833907" y="1699459"/>
            <a:ext cx="10702200" cy="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26473006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1113</TotalTime>
  <Words>309</Words>
  <Application>Microsoft Office PowerPoint</Application>
  <PresentationFormat>Widescreen</PresentationFormat>
  <Paragraphs>77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Trebuchet MS</vt:lpstr>
      <vt:lpstr>Wingdings 3</vt:lpstr>
      <vt:lpstr>Arial</vt:lpstr>
      <vt:lpstr>Times New Roman</vt:lpstr>
      <vt:lpstr>Calibri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Albulena Uka</dc:creator>
  <cp:lastModifiedBy>RADOVICKA Sara</cp:lastModifiedBy>
  <cp:revision>89</cp:revision>
  <dcterms:created xsi:type="dcterms:W3CDTF">2021-02-25T07:59:26Z</dcterms:created>
  <dcterms:modified xsi:type="dcterms:W3CDTF">2024-03-27T10:52:27Z</dcterms:modified>
</cp:coreProperties>
</file>