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video" ContentType="video/unknown"/>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3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38.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39.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40.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41.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43.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44.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45.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46.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47.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48.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49.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50.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51.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52.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53.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54.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55.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56.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57.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58.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59.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60.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61.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62.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63.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notesSlides/notesSlide64.xml" ContentType="application/vnd.openxmlformats-officedocument.presentationml.notesSlide+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65.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notesSlides/notesSlide66.xml" ContentType="application/vnd.openxmlformats-officedocument.presentationml.notesSlide+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notesSlides/notesSlide67.xml" ContentType="application/vnd.openxmlformats-officedocument.presentationml.notesSlide+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notesSlides/notesSlide68.xml" ContentType="application/vnd.openxmlformats-officedocument.presentationml.notesSlide+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notesSlides/notesSlide69.xml" ContentType="application/vnd.openxmlformats-officedocument.presentationml.notesSlide+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notesSlides/notesSlide70.xml" ContentType="application/vnd.openxmlformats-officedocument.presentationml.notesSlide+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notesSlides/notesSlide71.xml" ContentType="application/vnd.openxmlformats-officedocument.presentationml.notesSlide+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notesSlides/notesSlide72.xml" ContentType="application/vnd.openxmlformats-officedocument.presentationml.notesSlide+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notesSlides/notesSlide73.xml" ContentType="application/vnd.openxmlformats-officedocument.presentationml.notesSlide+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notesSlides/notesSlide74.xml" ContentType="application/vnd.openxmlformats-officedocument.presentationml.notesSlide+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notesSlides/notesSlide75.xml" ContentType="application/vnd.openxmlformats-officedocument.presentationml.notesSlide+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notesSlides/notesSlide76.xml" ContentType="application/vnd.openxmlformats-officedocument.presentationml.notesSlide+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notesSlides/notesSlide77.xml" ContentType="application/vnd.openxmlformats-officedocument.presentationml.notesSlide+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notesSlides/notesSlide78.xml" ContentType="application/vnd.openxmlformats-officedocument.presentationml.notesSlide+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notesSlides/notesSlide79.xml" ContentType="application/vnd.openxmlformats-officedocument.presentationml.notesSlide+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notesSlides/notesSlide80.xml" ContentType="application/vnd.openxmlformats-officedocument.presentationml.notesSlide+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notesSlides/notesSlide81.xml" ContentType="application/vnd.openxmlformats-officedocument.presentationml.notesSlide+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notesSlides/notesSlide82.xml" ContentType="application/vnd.openxmlformats-officedocument.presentationml.notesSlide+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notesSlides/notesSlide83.xml" ContentType="application/vnd.openxmlformats-officedocument.presentationml.notesSlide+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notesSlides/notesSlide84.xml" ContentType="application/vnd.openxmlformats-officedocument.presentationml.notesSlide+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notesSlides/notesSlide85.xml" ContentType="application/vnd.openxmlformats-officedocument.presentationml.notesSlide+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notesSlides/notesSlide86.xml" ContentType="application/vnd.openxmlformats-officedocument.presentationml.notesSlide+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notesSlides/notesSlide87.xml" ContentType="application/vnd.openxmlformats-officedocument.presentationml.notesSlide+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notesSlides/notesSlide88.xml" ContentType="application/vnd.openxmlformats-officedocument.presentationml.notesSlide+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notesSlides/notesSlide89.xml" ContentType="application/vnd.openxmlformats-officedocument.presentationml.notesSlide+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notesSlides/notesSlide90.xml" ContentType="application/vnd.openxmlformats-officedocument.presentationml.notesSlide+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notesSlides/notesSlide91.xml" ContentType="application/vnd.openxmlformats-officedocument.presentationml.notesSlide+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notesSlides/notesSlide92.xml" ContentType="application/vnd.openxmlformats-officedocument.presentationml.notesSlide+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notesSlides/notesSlide93.xml" ContentType="application/vnd.openxmlformats-officedocument.presentationml.notesSlide+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notesSlides/notesSlide94.xml" ContentType="application/vnd.openxmlformats-officedocument.presentationml.notesSlide+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notesSlides/notesSlide95.xml" ContentType="application/vnd.openxmlformats-officedocument.presentationml.notesSlide+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notesSlides/notesSlide96.xml" ContentType="application/vnd.openxmlformats-officedocument.presentationml.notesSlide+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notesSlides/notesSlide97.xml" ContentType="application/vnd.openxmlformats-officedocument.presentationml.notesSlide+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notesSlides/notesSlide98.xml" ContentType="application/vnd.openxmlformats-officedocument.presentationml.notesSlide+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notesSlides/notesSlide99.xml" ContentType="application/vnd.openxmlformats-officedocument.presentationml.notesSlide+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notesSlides/notesSlide100.xml" ContentType="application/vnd.openxmlformats-officedocument.presentationml.notesSlide+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notesSlides/notesSlide101.xml" ContentType="application/vnd.openxmlformats-officedocument.presentationml.notesSlide+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notesSlides/notesSlide102.xml" ContentType="application/vnd.openxmlformats-officedocument.presentationml.notesSlide+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notesSlides/notesSlide103.xml" ContentType="application/vnd.openxmlformats-officedocument.presentationml.notesSlide+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notesSlides/notesSlide104.xml" ContentType="application/vnd.openxmlformats-officedocument.presentationml.notesSlide+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notesSlides/notesSlide105.xml" ContentType="application/vnd.openxmlformats-officedocument.presentationml.notesSlide+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notesSlides/notesSlide106.xml" ContentType="application/vnd.openxmlformats-officedocument.presentationml.notesSlide+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notesSlides/notesSlide107.xml" ContentType="application/vnd.openxmlformats-officedocument.presentationml.notesSlide+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notesSlides/notesSlide108.xml" ContentType="application/vnd.openxmlformats-officedocument.presentationml.notesSlide+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notesSlides/notesSlide109.xml" ContentType="application/vnd.openxmlformats-officedocument.presentationml.notesSlide+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notesSlides/notesSlide110.xml" ContentType="application/vnd.openxmlformats-officedocument.presentationml.notesSlide+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20"/>
  </p:notesMasterIdLst>
  <p:sldIdLst>
    <p:sldId id="418" r:id="rId2"/>
    <p:sldId id="454" r:id="rId3"/>
    <p:sldId id="570" r:id="rId4"/>
    <p:sldId id="569" r:id="rId5"/>
    <p:sldId id="456" r:id="rId6"/>
    <p:sldId id="484" r:id="rId7"/>
    <p:sldId id="460" r:id="rId8"/>
    <p:sldId id="461" r:id="rId9"/>
    <p:sldId id="462" r:id="rId10"/>
    <p:sldId id="463" r:id="rId11"/>
    <p:sldId id="474" r:id="rId12"/>
    <p:sldId id="475" r:id="rId13"/>
    <p:sldId id="464" r:id="rId14"/>
    <p:sldId id="465" r:id="rId15"/>
    <p:sldId id="476" r:id="rId16"/>
    <p:sldId id="477" r:id="rId17"/>
    <p:sldId id="478" r:id="rId18"/>
    <p:sldId id="479" r:id="rId19"/>
    <p:sldId id="480" r:id="rId20"/>
    <p:sldId id="481" r:id="rId21"/>
    <p:sldId id="482" r:id="rId22"/>
    <p:sldId id="483" r:id="rId23"/>
    <p:sldId id="466" r:id="rId24"/>
    <p:sldId id="487" r:id="rId25"/>
    <p:sldId id="489" r:id="rId26"/>
    <p:sldId id="485" r:id="rId27"/>
    <p:sldId id="486" r:id="rId28"/>
    <p:sldId id="1429" r:id="rId29"/>
    <p:sldId id="490" r:id="rId30"/>
    <p:sldId id="488" r:id="rId31"/>
    <p:sldId id="491" r:id="rId32"/>
    <p:sldId id="560" r:id="rId33"/>
    <p:sldId id="561" r:id="rId34"/>
    <p:sldId id="263" r:id="rId35"/>
    <p:sldId id="457" r:id="rId36"/>
    <p:sldId id="1431" r:id="rId37"/>
    <p:sldId id="498" r:id="rId38"/>
    <p:sldId id="499" r:id="rId39"/>
    <p:sldId id="494" r:id="rId40"/>
    <p:sldId id="492" r:id="rId41"/>
    <p:sldId id="493" r:id="rId42"/>
    <p:sldId id="495" r:id="rId43"/>
    <p:sldId id="496" r:id="rId44"/>
    <p:sldId id="509" r:id="rId45"/>
    <p:sldId id="501" r:id="rId46"/>
    <p:sldId id="511" r:id="rId47"/>
    <p:sldId id="502" r:id="rId48"/>
    <p:sldId id="505" r:id="rId49"/>
    <p:sldId id="503" r:id="rId50"/>
    <p:sldId id="504" r:id="rId51"/>
    <p:sldId id="506" r:id="rId52"/>
    <p:sldId id="507" r:id="rId53"/>
    <p:sldId id="508" r:id="rId54"/>
    <p:sldId id="510" r:id="rId55"/>
    <p:sldId id="571" r:id="rId56"/>
    <p:sldId id="458" r:id="rId57"/>
    <p:sldId id="512" r:id="rId58"/>
    <p:sldId id="513" r:id="rId59"/>
    <p:sldId id="514" r:id="rId60"/>
    <p:sldId id="515" r:id="rId61"/>
    <p:sldId id="516" r:id="rId62"/>
    <p:sldId id="517" r:id="rId63"/>
    <p:sldId id="519" r:id="rId64"/>
    <p:sldId id="520" r:id="rId65"/>
    <p:sldId id="521" r:id="rId66"/>
    <p:sldId id="518" r:id="rId67"/>
    <p:sldId id="522" r:id="rId68"/>
    <p:sldId id="572" r:id="rId69"/>
    <p:sldId id="459" r:id="rId70"/>
    <p:sldId id="523" r:id="rId71"/>
    <p:sldId id="497" r:id="rId72"/>
    <p:sldId id="524" r:id="rId73"/>
    <p:sldId id="534" r:id="rId74"/>
    <p:sldId id="535" r:id="rId75"/>
    <p:sldId id="536" r:id="rId76"/>
    <p:sldId id="537" r:id="rId77"/>
    <p:sldId id="525" r:id="rId78"/>
    <p:sldId id="538" r:id="rId79"/>
    <p:sldId id="539" r:id="rId80"/>
    <p:sldId id="543" r:id="rId81"/>
    <p:sldId id="526" r:id="rId82"/>
    <p:sldId id="544" r:id="rId83"/>
    <p:sldId id="527" r:id="rId84"/>
    <p:sldId id="545" r:id="rId85"/>
    <p:sldId id="548" r:id="rId86"/>
    <p:sldId id="540" r:id="rId87"/>
    <p:sldId id="528" r:id="rId88"/>
    <p:sldId id="542" r:id="rId89"/>
    <p:sldId id="553" r:id="rId90"/>
    <p:sldId id="554" r:id="rId91"/>
    <p:sldId id="541" r:id="rId92"/>
    <p:sldId id="546" r:id="rId93"/>
    <p:sldId id="549" r:id="rId94"/>
    <p:sldId id="550" r:id="rId95"/>
    <p:sldId id="551" r:id="rId96"/>
    <p:sldId id="552" r:id="rId97"/>
    <p:sldId id="529" r:id="rId98"/>
    <p:sldId id="547" r:id="rId99"/>
    <p:sldId id="530" r:id="rId100"/>
    <p:sldId id="531" r:id="rId101"/>
    <p:sldId id="555" r:id="rId102"/>
    <p:sldId id="1432" r:id="rId103"/>
    <p:sldId id="556" r:id="rId104"/>
    <p:sldId id="532" r:id="rId105"/>
    <p:sldId id="557" r:id="rId106"/>
    <p:sldId id="567" r:id="rId107"/>
    <p:sldId id="558" r:id="rId108"/>
    <p:sldId id="562" r:id="rId109"/>
    <p:sldId id="533" r:id="rId110"/>
    <p:sldId id="559" r:id="rId111"/>
    <p:sldId id="564" r:id="rId112"/>
    <p:sldId id="566" r:id="rId113"/>
    <p:sldId id="563" r:id="rId114"/>
    <p:sldId id="568" r:id="rId115"/>
    <p:sldId id="565" r:id="rId116"/>
    <p:sldId id="1433" r:id="rId117"/>
    <p:sldId id="1434" r:id="rId118"/>
    <p:sldId id="455" r:id="rId119"/>
  </p:sldIdLst>
  <p:sldSz cx="9144000" cy="6858000" type="screen4x3"/>
  <p:notesSz cx="6858000" cy="9144000"/>
  <p:custDataLst>
    <p:tags r:id="rId12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5AAC58AD-883F-4BE8-9BA1-8CCB92D6805A}">
          <p14:sldIdLst>
            <p14:sldId id="418"/>
          </p14:sldIdLst>
        </p14:section>
        <p14:section name="Introduction" id="{E7E4B4CE-0B7B-43DB-AC34-A8EAAEBF590D}">
          <p14:sldIdLst>
            <p14:sldId id="454"/>
            <p14:sldId id="570"/>
            <p14:sldId id="569"/>
          </p14:sldIdLst>
        </p14:section>
        <p14:section name="Section 1" id="{668C4A34-CE65-479D-BAB0-0E682A1E530E}">
          <p14:sldIdLst>
            <p14:sldId id="456"/>
            <p14:sldId id="484"/>
            <p14:sldId id="460"/>
            <p14:sldId id="461"/>
            <p14:sldId id="462"/>
            <p14:sldId id="463"/>
            <p14:sldId id="474"/>
            <p14:sldId id="475"/>
            <p14:sldId id="464"/>
            <p14:sldId id="465"/>
            <p14:sldId id="476"/>
            <p14:sldId id="477"/>
            <p14:sldId id="478"/>
            <p14:sldId id="479"/>
            <p14:sldId id="480"/>
            <p14:sldId id="481"/>
            <p14:sldId id="482"/>
            <p14:sldId id="483"/>
            <p14:sldId id="466"/>
            <p14:sldId id="487"/>
            <p14:sldId id="489"/>
            <p14:sldId id="485"/>
            <p14:sldId id="486"/>
            <p14:sldId id="1429"/>
            <p14:sldId id="490"/>
            <p14:sldId id="488"/>
            <p14:sldId id="491"/>
            <p14:sldId id="560"/>
            <p14:sldId id="561"/>
            <p14:sldId id="263"/>
          </p14:sldIdLst>
        </p14:section>
        <p14:section name="Section 2" id="{EA5DE56C-BE5F-49BF-9A27-4AF32C968A64}">
          <p14:sldIdLst>
            <p14:sldId id="457"/>
            <p14:sldId id="1431"/>
            <p14:sldId id="498"/>
            <p14:sldId id="499"/>
            <p14:sldId id="494"/>
            <p14:sldId id="492"/>
            <p14:sldId id="493"/>
            <p14:sldId id="495"/>
            <p14:sldId id="496"/>
            <p14:sldId id="509"/>
            <p14:sldId id="501"/>
            <p14:sldId id="511"/>
            <p14:sldId id="502"/>
            <p14:sldId id="505"/>
            <p14:sldId id="503"/>
            <p14:sldId id="504"/>
            <p14:sldId id="506"/>
            <p14:sldId id="507"/>
            <p14:sldId id="508"/>
            <p14:sldId id="510"/>
            <p14:sldId id="571"/>
          </p14:sldIdLst>
        </p14:section>
        <p14:section name="Section 3" id="{B93AF75D-63CF-4A89-AE0A-71771E46F0AE}">
          <p14:sldIdLst>
            <p14:sldId id="458"/>
            <p14:sldId id="512"/>
            <p14:sldId id="513"/>
            <p14:sldId id="514"/>
            <p14:sldId id="515"/>
            <p14:sldId id="516"/>
            <p14:sldId id="517"/>
            <p14:sldId id="519"/>
            <p14:sldId id="520"/>
            <p14:sldId id="521"/>
            <p14:sldId id="518"/>
            <p14:sldId id="522"/>
            <p14:sldId id="572"/>
          </p14:sldIdLst>
        </p14:section>
        <p14:section name="Section 4" id="{631791AC-8759-4A00-92E0-FBB63CEF796C}">
          <p14:sldIdLst>
            <p14:sldId id="459"/>
            <p14:sldId id="523"/>
            <p14:sldId id="497"/>
            <p14:sldId id="524"/>
            <p14:sldId id="534"/>
            <p14:sldId id="535"/>
            <p14:sldId id="536"/>
            <p14:sldId id="537"/>
            <p14:sldId id="525"/>
            <p14:sldId id="538"/>
            <p14:sldId id="539"/>
            <p14:sldId id="543"/>
            <p14:sldId id="526"/>
            <p14:sldId id="544"/>
            <p14:sldId id="527"/>
            <p14:sldId id="545"/>
            <p14:sldId id="548"/>
            <p14:sldId id="540"/>
            <p14:sldId id="528"/>
            <p14:sldId id="542"/>
            <p14:sldId id="553"/>
            <p14:sldId id="554"/>
            <p14:sldId id="541"/>
            <p14:sldId id="546"/>
            <p14:sldId id="549"/>
            <p14:sldId id="550"/>
            <p14:sldId id="551"/>
            <p14:sldId id="552"/>
            <p14:sldId id="529"/>
            <p14:sldId id="547"/>
            <p14:sldId id="530"/>
            <p14:sldId id="531"/>
            <p14:sldId id="555"/>
            <p14:sldId id="1432"/>
          </p14:sldIdLst>
        </p14:section>
        <p14:section name="Section 5" id="{5D42121E-C149-4A72-A6FF-EA8A8373C414}">
          <p14:sldIdLst>
            <p14:sldId id="556"/>
            <p14:sldId id="532"/>
            <p14:sldId id="557"/>
            <p14:sldId id="567"/>
            <p14:sldId id="558"/>
            <p14:sldId id="562"/>
            <p14:sldId id="533"/>
            <p14:sldId id="559"/>
            <p14:sldId id="564"/>
            <p14:sldId id="566"/>
            <p14:sldId id="563"/>
            <p14:sldId id="568"/>
            <p14:sldId id="565"/>
            <p14:sldId id="1433"/>
          </p14:sldIdLst>
        </p14:section>
        <p14:section name="Conclusions" id="{BCF99A7F-BD4E-4719-83D7-3CC6F3DB3326}">
          <p14:sldIdLst>
            <p14:sldId id="1434"/>
            <p14:sldId id="45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C7AA50-13E7-476C-B890-8E53C7BA1309}" v="4" dt="2021-04-12T18:40:29.8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5266" autoAdjust="0"/>
  </p:normalViewPr>
  <p:slideViewPr>
    <p:cSldViewPr snapToGrid="0">
      <p:cViewPr varScale="1">
        <p:scale>
          <a:sx n="67" d="100"/>
          <a:sy n="67" d="100"/>
        </p:scale>
        <p:origin x="672" y="60"/>
      </p:cViewPr>
      <p:guideLst/>
    </p:cSldViewPr>
  </p:slideViewPr>
  <p:notesTextViewPr>
    <p:cViewPr>
      <p:scale>
        <a:sx n="1" d="1"/>
        <a:sy n="1" d="1"/>
      </p:scale>
      <p:origin x="0" y="-93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125"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Радомир Трајковић" userId="8286095f7f840a90" providerId="LiveId" clId="{79C7AA50-13E7-476C-B890-8E53C7BA1309}"/>
    <pc:docChg chg="custSel modSld">
      <pc:chgData name="Радомир Трајковић" userId="8286095f7f840a90" providerId="LiveId" clId="{79C7AA50-13E7-476C-B890-8E53C7BA1309}" dt="2021-04-12T18:40:29.804" v="17" actId="1076"/>
      <pc:docMkLst>
        <pc:docMk/>
      </pc:docMkLst>
      <pc:sldChg chg="modSp modNotes">
        <pc:chgData name="Радомир Трајковић" userId="8286095f7f840a90" providerId="LiveId" clId="{79C7AA50-13E7-476C-B890-8E53C7BA1309}" dt="2021-04-12T18:38:12.054" v="0"/>
        <pc:sldMkLst>
          <pc:docMk/>
          <pc:sldMk cId="2437179117" sldId="475"/>
        </pc:sldMkLst>
        <pc:spChg chg="mod">
          <ac:chgData name="Радомир Трајковић" userId="8286095f7f840a90" providerId="LiveId" clId="{79C7AA50-13E7-476C-B890-8E53C7BA1309}" dt="2021-04-12T18:38:12.054" v="0"/>
          <ac:spMkLst>
            <pc:docMk/>
            <pc:sldMk cId="2437179117" sldId="475"/>
            <ac:spMk id="17" creationId="{2B6A1148-2523-420E-B0F5-584E1410FD64}"/>
          </ac:spMkLst>
        </pc:spChg>
      </pc:sldChg>
      <pc:sldChg chg="modNotes">
        <pc:chgData name="Радомир Трајковић" userId="8286095f7f840a90" providerId="LiveId" clId="{79C7AA50-13E7-476C-B890-8E53C7BA1309}" dt="2021-04-12T18:38:12.054" v="0"/>
        <pc:sldMkLst>
          <pc:docMk/>
          <pc:sldMk cId="206569541" sldId="479"/>
        </pc:sldMkLst>
      </pc:sldChg>
      <pc:sldChg chg="modSp mod">
        <pc:chgData name="Радомир Трајковић" userId="8286095f7f840a90" providerId="LiveId" clId="{79C7AA50-13E7-476C-B890-8E53C7BA1309}" dt="2021-04-12T18:38:16.787" v="10" actId="27636"/>
        <pc:sldMkLst>
          <pc:docMk/>
          <pc:sldMk cId="2666161914" sldId="487"/>
        </pc:sldMkLst>
        <pc:spChg chg="mod">
          <ac:chgData name="Радомир Трајковић" userId="8286095f7f840a90" providerId="LiveId" clId="{79C7AA50-13E7-476C-B890-8E53C7BA1309}" dt="2021-04-12T18:38:16.787" v="10" actId="27636"/>
          <ac:spMkLst>
            <pc:docMk/>
            <pc:sldMk cId="2666161914" sldId="487"/>
            <ac:spMk id="2" creationId="{8A88BFAC-15B2-48E9-8819-4E6DD11AE590}"/>
          </ac:spMkLst>
        </pc:spChg>
      </pc:sldChg>
      <pc:sldChg chg="modSp">
        <pc:chgData name="Радомир Трајковић" userId="8286095f7f840a90" providerId="LiveId" clId="{79C7AA50-13E7-476C-B890-8E53C7BA1309}" dt="2021-04-12T18:38:12.054" v="0"/>
        <pc:sldMkLst>
          <pc:docMk/>
          <pc:sldMk cId="20364261" sldId="489"/>
        </pc:sldMkLst>
        <pc:spChg chg="mod">
          <ac:chgData name="Радомир Трајковић" userId="8286095f7f840a90" providerId="LiveId" clId="{79C7AA50-13E7-476C-B890-8E53C7BA1309}" dt="2021-04-12T18:38:12.054" v="0"/>
          <ac:spMkLst>
            <pc:docMk/>
            <pc:sldMk cId="20364261" sldId="489"/>
            <ac:spMk id="2" creationId="{8A88BFAC-15B2-48E9-8819-4E6DD11AE590}"/>
          </ac:spMkLst>
        </pc:spChg>
      </pc:sldChg>
      <pc:sldChg chg="modSp mod modNotes">
        <pc:chgData name="Радомир Трајковић" userId="8286095f7f840a90" providerId="LiveId" clId="{79C7AA50-13E7-476C-B890-8E53C7BA1309}" dt="2021-04-12T18:40:29.804" v="17" actId="1076"/>
        <pc:sldMkLst>
          <pc:docMk/>
          <pc:sldMk cId="1545103559" sldId="492"/>
        </pc:sldMkLst>
        <pc:spChg chg="mod">
          <ac:chgData name="Радомир Трајковић" userId="8286095f7f840a90" providerId="LiveId" clId="{79C7AA50-13E7-476C-B890-8E53C7BA1309}" dt="2021-04-12T18:40:19.211" v="16" actId="20577"/>
          <ac:spMkLst>
            <pc:docMk/>
            <pc:sldMk cId="1545103559" sldId="492"/>
            <ac:spMk id="2" creationId="{8A88BFAC-15B2-48E9-8819-4E6DD11AE590}"/>
          </ac:spMkLst>
        </pc:spChg>
        <pc:spChg chg="mod">
          <ac:chgData name="Радомир Трајковић" userId="8286095f7f840a90" providerId="LiveId" clId="{79C7AA50-13E7-476C-B890-8E53C7BA1309}" dt="2021-04-12T18:40:29.804" v="17" actId="1076"/>
          <ac:spMkLst>
            <pc:docMk/>
            <pc:sldMk cId="1545103559" sldId="492"/>
            <ac:spMk id="19" creationId="{D40BFB81-3185-46ED-863E-EEED9F1284E0}"/>
          </ac:spMkLst>
        </pc:spChg>
      </pc:sldChg>
      <pc:sldChg chg="modSp">
        <pc:chgData name="Радомир Трајковић" userId="8286095f7f840a90" providerId="LiveId" clId="{79C7AA50-13E7-476C-B890-8E53C7BA1309}" dt="2021-04-12T18:40:05.495" v="12" actId="20577"/>
        <pc:sldMkLst>
          <pc:docMk/>
          <pc:sldMk cId="900841875" sldId="494"/>
        </pc:sldMkLst>
        <pc:spChg chg="mod">
          <ac:chgData name="Радомир Трајковић" userId="8286095f7f840a90" providerId="LiveId" clId="{79C7AA50-13E7-476C-B890-8E53C7BA1309}" dt="2021-04-12T18:40:05.495" v="12" actId="20577"/>
          <ac:spMkLst>
            <pc:docMk/>
            <pc:sldMk cId="900841875" sldId="494"/>
            <ac:spMk id="2" creationId="{8A88BFAC-15B2-48E9-8819-4E6DD11AE590}"/>
          </ac:spMkLst>
        </pc:spChg>
      </pc:sldChg>
      <pc:sldChg chg="modSp mod modNotes">
        <pc:chgData name="Радомир Трајковић" userId="8286095f7f840a90" providerId="LiveId" clId="{79C7AA50-13E7-476C-B890-8E53C7BA1309}" dt="2021-04-12T18:38:13.674" v="4" actId="27636"/>
        <pc:sldMkLst>
          <pc:docMk/>
          <pc:sldMk cId="3603535111" sldId="501"/>
        </pc:sldMkLst>
        <pc:spChg chg="mod">
          <ac:chgData name="Радомир Трајковић" userId="8286095f7f840a90" providerId="LiveId" clId="{79C7AA50-13E7-476C-B890-8E53C7BA1309}" dt="2021-04-12T18:38:13.674" v="4" actId="27636"/>
          <ac:spMkLst>
            <pc:docMk/>
            <pc:sldMk cId="3603535111" sldId="501"/>
            <ac:spMk id="2" creationId="{8A88BFAC-15B2-48E9-8819-4E6DD11AE590}"/>
          </ac:spMkLst>
        </pc:spChg>
      </pc:sldChg>
      <pc:sldChg chg="modSp">
        <pc:chgData name="Радомир Трајковић" userId="8286095f7f840a90" providerId="LiveId" clId="{79C7AA50-13E7-476C-B890-8E53C7BA1309}" dt="2021-04-12T18:38:12.054" v="0"/>
        <pc:sldMkLst>
          <pc:docMk/>
          <pc:sldMk cId="3633803621" sldId="502"/>
        </pc:sldMkLst>
        <pc:spChg chg="mod">
          <ac:chgData name="Радомир Трајковић" userId="8286095f7f840a90" providerId="LiveId" clId="{79C7AA50-13E7-476C-B890-8E53C7BA1309}" dt="2021-04-12T18:38:12.054" v="0"/>
          <ac:spMkLst>
            <pc:docMk/>
            <pc:sldMk cId="3633803621" sldId="502"/>
            <ac:spMk id="2" creationId="{8A88BFAC-15B2-48E9-8819-4E6DD11AE590}"/>
          </ac:spMkLst>
        </pc:spChg>
      </pc:sldChg>
      <pc:sldChg chg="modSp mod">
        <pc:chgData name="Радомир Трајковић" userId="8286095f7f840a90" providerId="LiveId" clId="{79C7AA50-13E7-476C-B890-8E53C7BA1309}" dt="2021-04-12T18:38:13.988" v="6" actId="27636"/>
        <pc:sldMkLst>
          <pc:docMk/>
          <pc:sldMk cId="1044138699" sldId="504"/>
        </pc:sldMkLst>
        <pc:spChg chg="mod">
          <ac:chgData name="Радомир Трајковић" userId="8286095f7f840a90" providerId="LiveId" clId="{79C7AA50-13E7-476C-B890-8E53C7BA1309}" dt="2021-04-12T18:38:13.988" v="6" actId="27636"/>
          <ac:spMkLst>
            <pc:docMk/>
            <pc:sldMk cId="1044138699" sldId="504"/>
            <ac:spMk id="2" creationId="{8A88BFAC-15B2-48E9-8819-4E6DD11AE590}"/>
          </ac:spMkLst>
        </pc:spChg>
      </pc:sldChg>
      <pc:sldChg chg="modSp mod">
        <pc:chgData name="Радомир Трајковић" userId="8286095f7f840a90" providerId="LiveId" clId="{79C7AA50-13E7-476C-B890-8E53C7BA1309}" dt="2021-04-12T18:38:13.591" v="3" actId="27636"/>
        <pc:sldMkLst>
          <pc:docMk/>
          <pc:sldMk cId="4024279088" sldId="509"/>
        </pc:sldMkLst>
        <pc:spChg chg="mod">
          <ac:chgData name="Радомир Трајковић" userId="8286095f7f840a90" providerId="LiveId" clId="{79C7AA50-13E7-476C-B890-8E53C7BA1309}" dt="2021-04-12T18:38:13.591" v="3" actId="27636"/>
          <ac:spMkLst>
            <pc:docMk/>
            <pc:sldMk cId="4024279088" sldId="509"/>
            <ac:spMk id="2" creationId="{8A88BFAC-15B2-48E9-8819-4E6DD11AE590}"/>
          </ac:spMkLst>
        </pc:spChg>
      </pc:sldChg>
      <pc:sldChg chg="modSp mod modNotes">
        <pc:chgData name="Радомир Трајковић" userId="8286095f7f840a90" providerId="LiveId" clId="{79C7AA50-13E7-476C-B890-8E53C7BA1309}" dt="2021-04-12T18:38:13.884" v="5" actId="27636"/>
        <pc:sldMkLst>
          <pc:docMk/>
          <pc:sldMk cId="3848957556" sldId="511"/>
        </pc:sldMkLst>
        <pc:spChg chg="mod">
          <ac:chgData name="Радомир Трајковић" userId="8286095f7f840a90" providerId="LiveId" clId="{79C7AA50-13E7-476C-B890-8E53C7BA1309}" dt="2021-04-12T18:38:13.884" v="5" actId="27636"/>
          <ac:spMkLst>
            <pc:docMk/>
            <pc:sldMk cId="3848957556" sldId="511"/>
            <ac:spMk id="2" creationId="{8A88BFAC-15B2-48E9-8819-4E6DD11AE590}"/>
          </ac:spMkLst>
        </pc:spChg>
      </pc:sldChg>
      <pc:sldChg chg="modNotes">
        <pc:chgData name="Радомир Трајковић" userId="8286095f7f840a90" providerId="LiveId" clId="{79C7AA50-13E7-476C-B890-8E53C7BA1309}" dt="2021-04-12T18:38:12.054" v="0"/>
        <pc:sldMkLst>
          <pc:docMk/>
          <pc:sldMk cId="819553247" sldId="518"/>
        </pc:sldMkLst>
      </pc:sldChg>
      <pc:sldChg chg="modNotes">
        <pc:chgData name="Радомир Трајковић" userId="8286095f7f840a90" providerId="LiveId" clId="{79C7AA50-13E7-476C-B890-8E53C7BA1309}" dt="2021-04-12T18:38:12.054" v="0"/>
        <pc:sldMkLst>
          <pc:docMk/>
          <pc:sldMk cId="3684531881" sldId="519"/>
        </pc:sldMkLst>
      </pc:sldChg>
      <pc:sldChg chg="modNotes">
        <pc:chgData name="Радомир Трајковић" userId="8286095f7f840a90" providerId="LiveId" clId="{79C7AA50-13E7-476C-B890-8E53C7BA1309}" dt="2021-04-12T18:38:12.054" v="0"/>
        <pc:sldMkLst>
          <pc:docMk/>
          <pc:sldMk cId="1350227290" sldId="522"/>
        </pc:sldMkLst>
      </pc:sldChg>
      <pc:sldChg chg="modSp modNotes">
        <pc:chgData name="Радомир Трајковић" userId="8286095f7f840a90" providerId="LiveId" clId="{79C7AA50-13E7-476C-B890-8E53C7BA1309}" dt="2021-04-12T18:38:12.054" v="0"/>
        <pc:sldMkLst>
          <pc:docMk/>
          <pc:sldMk cId="2455295543" sldId="529"/>
        </pc:sldMkLst>
        <pc:spChg chg="mod">
          <ac:chgData name="Радомир Трајковић" userId="8286095f7f840a90" providerId="LiveId" clId="{79C7AA50-13E7-476C-B890-8E53C7BA1309}" dt="2021-04-12T18:38:12.054" v="0"/>
          <ac:spMkLst>
            <pc:docMk/>
            <pc:sldMk cId="2455295543" sldId="529"/>
            <ac:spMk id="2" creationId="{8A88BFAC-15B2-48E9-8819-4E6DD11AE590}"/>
          </ac:spMkLst>
        </pc:spChg>
      </pc:sldChg>
      <pc:sldChg chg="modSp">
        <pc:chgData name="Радомир Трајковић" userId="8286095f7f840a90" providerId="LiveId" clId="{79C7AA50-13E7-476C-B890-8E53C7BA1309}" dt="2021-04-12T18:38:12.054" v="0"/>
        <pc:sldMkLst>
          <pc:docMk/>
          <pc:sldMk cId="4038210936" sldId="540"/>
        </pc:sldMkLst>
        <pc:spChg chg="mod">
          <ac:chgData name="Радомир Трајковић" userId="8286095f7f840a90" providerId="LiveId" clId="{79C7AA50-13E7-476C-B890-8E53C7BA1309}" dt="2021-04-12T18:38:12.054" v="0"/>
          <ac:spMkLst>
            <pc:docMk/>
            <pc:sldMk cId="4038210936" sldId="540"/>
            <ac:spMk id="2" creationId="{8A88BFAC-15B2-48E9-8819-4E6DD11AE590}"/>
          </ac:spMkLst>
        </pc:spChg>
      </pc:sldChg>
      <pc:sldChg chg="modNotes">
        <pc:chgData name="Радомир Трајковић" userId="8286095f7f840a90" providerId="LiveId" clId="{79C7AA50-13E7-476C-B890-8E53C7BA1309}" dt="2021-04-12T18:38:12.054" v="0"/>
        <pc:sldMkLst>
          <pc:docMk/>
          <pc:sldMk cId="2573195639" sldId="541"/>
        </pc:sldMkLst>
      </pc:sldChg>
      <pc:sldChg chg="modSp">
        <pc:chgData name="Радомир Трајковић" userId="8286095f7f840a90" providerId="LiveId" clId="{79C7AA50-13E7-476C-B890-8E53C7BA1309}" dt="2021-04-12T18:38:12.054" v="0"/>
        <pc:sldMkLst>
          <pc:docMk/>
          <pc:sldMk cId="4232616817" sldId="542"/>
        </pc:sldMkLst>
        <pc:spChg chg="mod">
          <ac:chgData name="Радомир Трајковић" userId="8286095f7f840a90" providerId="LiveId" clId="{79C7AA50-13E7-476C-B890-8E53C7BA1309}" dt="2021-04-12T18:38:12.054" v="0"/>
          <ac:spMkLst>
            <pc:docMk/>
            <pc:sldMk cId="4232616817" sldId="542"/>
            <ac:spMk id="2" creationId="{8A88BFAC-15B2-48E9-8819-4E6DD11AE590}"/>
          </ac:spMkLst>
        </pc:spChg>
      </pc:sldChg>
      <pc:sldChg chg="modSp mod">
        <pc:chgData name="Радомир Трајковић" userId="8286095f7f840a90" providerId="LiveId" clId="{79C7AA50-13E7-476C-B890-8E53C7BA1309}" dt="2021-04-12T18:38:15.124" v="7" actId="27636"/>
        <pc:sldMkLst>
          <pc:docMk/>
          <pc:sldMk cId="918498146" sldId="553"/>
        </pc:sldMkLst>
        <pc:spChg chg="mod">
          <ac:chgData name="Радомир Трајковић" userId="8286095f7f840a90" providerId="LiveId" clId="{79C7AA50-13E7-476C-B890-8E53C7BA1309}" dt="2021-04-12T18:38:15.124" v="7" actId="27636"/>
          <ac:spMkLst>
            <pc:docMk/>
            <pc:sldMk cId="918498146" sldId="553"/>
            <ac:spMk id="2" creationId="{8A88BFAC-15B2-48E9-8819-4E6DD11AE590}"/>
          </ac:spMkLst>
        </pc:spChg>
      </pc:sldChg>
      <pc:sldChg chg="modSp mod">
        <pc:chgData name="Радомир Трајковић" userId="8286095f7f840a90" providerId="LiveId" clId="{79C7AA50-13E7-476C-B890-8E53C7BA1309}" dt="2021-04-12T18:38:15.688" v="8" actId="27636"/>
        <pc:sldMkLst>
          <pc:docMk/>
          <pc:sldMk cId="2411463091" sldId="558"/>
        </pc:sldMkLst>
        <pc:spChg chg="mod">
          <ac:chgData name="Радомир Трајковић" userId="8286095f7f840a90" providerId="LiveId" clId="{79C7AA50-13E7-476C-B890-8E53C7BA1309}" dt="2021-04-12T18:38:15.688" v="8" actId="27636"/>
          <ac:spMkLst>
            <pc:docMk/>
            <pc:sldMk cId="2411463091" sldId="558"/>
            <ac:spMk id="2" creationId="{8A88BFAC-15B2-48E9-8819-4E6DD11AE590}"/>
          </ac:spMkLst>
        </pc:spChg>
      </pc:sldChg>
      <pc:sldChg chg="modSp mod">
        <pc:chgData name="Радомир Трајковић" userId="8286095f7f840a90" providerId="LiveId" clId="{79C7AA50-13E7-476C-B890-8E53C7BA1309}" dt="2021-04-12T18:38:13.049" v="1" actId="27636"/>
        <pc:sldMkLst>
          <pc:docMk/>
          <pc:sldMk cId="697161448" sldId="560"/>
        </pc:sldMkLst>
        <pc:spChg chg="mod">
          <ac:chgData name="Радомир Трајковић" userId="8286095f7f840a90" providerId="LiveId" clId="{79C7AA50-13E7-476C-B890-8E53C7BA1309}" dt="2021-04-12T18:38:13.049" v="1" actId="27636"/>
          <ac:spMkLst>
            <pc:docMk/>
            <pc:sldMk cId="697161448" sldId="560"/>
            <ac:spMk id="2" creationId="{8A88BFAC-15B2-48E9-8819-4E6DD11AE590}"/>
          </ac:spMkLst>
        </pc:spChg>
      </pc:sldChg>
      <pc:sldChg chg="modSp mod">
        <pc:chgData name="Радомир Трајковић" userId="8286095f7f840a90" providerId="LiveId" clId="{79C7AA50-13E7-476C-B890-8E53C7BA1309}" dt="2021-04-12T18:38:15.865" v="9" actId="27636"/>
        <pc:sldMkLst>
          <pc:docMk/>
          <pc:sldMk cId="2670807986" sldId="564"/>
        </pc:sldMkLst>
        <pc:spChg chg="mod">
          <ac:chgData name="Радомир Трајковић" userId="8286095f7f840a90" providerId="LiveId" clId="{79C7AA50-13E7-476C-B890-8E53C7BA1309}" dt="2021-04-12T18:38:15.865" v="9" actId="27636"/>
          <ac:spMkLst>
            <pc:docMk/>
            <pc:sldMk cId="2670807986" sldId="564"/>
            <ac:spMk id="2" creationId="{8A88BFAC-15B2-48E9-8819-4E6DD11AE590}"/>
          </ac:spMkLst>
        </pc:spChg>
      </pc:sldChg>
      <pc:sldChg chg="modNotes">
        <pc:chgData name="Радомир Трајковић" userId="8286095f7f840a90" providerId="LiveId" clId="{79C7AA50-13E7-476C-B890-8E53C7BA1309}" dt="2021-04-12T18:38:12.054" v="0"/>
        <pc:sldMkLst>
          <pc:docMk/>
          <pc:sldMk cId="1888221525" sldId="142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25/04/2021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tags" Target="../tags/tag556.xml"/><Relationship Id="rId2" Type="http://schemas.openxmlformats.org/officeDocument/2006/relationships/tags" Target="../tags/tag555.xml"/><Relationship Id="rId1" Type="http://schemas.openxmlformats.org/officeDocument/2006/relationships/tags" Target="../tags/tag554.xml"/><Relationship Id="rId5" Type="http://schemas.openxmlformats.org/officeDocument/2006/relationships/slide" Target="../slides/slide106.xml"/><Relationship Id="rId4"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 Id="rId6" Type="http://schemas.openxmlformats.org/officeDocument/2006/relationships/hyperlink" Target="https://en.wikipedia.org/wiki/Encryption" TargetMode="External"/><Relationship Id="rId5" Type="http://schemas.openxmlformats.org/officeDocument/2006/relationships/slide" Target="../slides/slide107.xml"/><Relationship Id="rId4"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tags" Target="../tags/tag572.xml"/><Relationship Id="rId2" Type="http://schemas.openxmlformats.org/officeDocument/2006/relationships/tags" Target="../tags/tag571.xml"/><Relationship Id="rId1" Type="http://schemas.openxmlformats.org/officeDocument/2006/relationships/tags" Target="../tags/tag570.xml"/><Relationship Id="rId5" Type="http://schemas.openxmlformats.org/officeDocument/2006/relationships/slide" Target="../slides/slide108.xml"/><Relationship Id="rId4"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 Id="rId5" Type="http://schemas.openxmlformats.org/officeDocument/2006/relationships/slide" Target="../slides/slide109.xml"/><Relationship Id="rId4"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tags" Target="../tags/tag588.xml"/><Relationship Id="rId2" Type="http://schemas.openxmlformats.org/officeDocument/2006/relationships/tags" Target="../tags/tag587.xml"/><Relationship Id="rId1" Type="http://schemas.openxmlformats.org/officeDocument/2006/relationships/tags" Target="../tags/tag586.xml"/><Relationship Id="rId5" Type="http://schemas.openxmlformats.org/officeDocument/2006/relationships/slide" Target="../slides/slide110.xml"/><Relationship Id="rId4"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 Id="rId5" Type="http://schemas.openxmlformats.org/officeDocument/2006/relationships/slide" Target="../slides/slide111.xml"/><Relationship Id="rId4"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tags" Target="../tags/tag605.xml"/><Relationship Id="rId5" Type="http://schemas.openxmlformats.org/officeDocument/2006/relationships/slide" Target="../slides/slide112.xml"/><Relationship Id="rId4"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tags" Target="../tags/tag621.xml"/><Relationship Id="rId2" Type="http://schemas.openxmlformats.org/officeDocument/2006/relationships/tags" Target="../tags/tag620.xml"/><Relationship Id="rId1" Type="http://schemas.openxmlformats.org/officeDocument/2006/relationships/tags" Target="../tags/tag619.xml"/><Relationship Id="rId5" Type="http://schemas.openxmlformats.org/officeDocument/2006/relationships/slide" Target="../slides/slide113.xml"/><Relationship Id="rId4"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3" Type="http://schemas.openxmlformats.org/officeDocument/2006/relationships/tags" Target="../tags/tag629.xml"/><Relationship Id="rId2" Type="http://schemas.openxmlformats.org/officeDocument/2006/relationships/tags" Target="../tags/tag628.xml"/><Relationship Id="rId1" Type="http://schemas.openxmlformats.org/officeDocument/2006/relationships/tags" Target="../tags/tag627.xml"/><Relationship Id="rId5" Type="http://schemas.openxmlformats.org/officeDocument/2006/relationships/slide" Target="../slides/slide114.xml"/><Relationship Id="rId4"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tags" Target="../tags/tag641.xml"/><Relationship Id="rId2" Type="http://schemas.openxmlformats.org/officeDocument/2006/relationships/tags" Target="../tags/tag640.xml"/><Relationship Id="rId1" Type="http://schemas.openxmlformats.org/officeDocument/2006/relationships/tags" Target="../tags/tag639.xml"/><Relationship Id="rId5" Type="http://schemas.openxmlformats.org/officeDocument/2006/relationships/slide" Target="../slides/slide115.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slide" Target="../slides/slide117.xml"/><Relationship Id="rId2" Type="http://schemas.openxmlformats.org/officeDocument/2006/relationships/notesMaster" Target="../notesMasters/notesMaster1.xml"/><Relationship Id="rId1" Type="http://schemas.openxmlformats.org/officeDocument/2006/relationships/tags" Target="../tags/tag645.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slide" Target="../slides/slide37.xml"/><Relationship Id="rId4"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slide" Target="../slides/slide38.xml"/><Relationship Id="rId4"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hyperlink" Target="http://en.wikipedia.org/wiki/Ethernet" TargetMode="External"/><Relationship Id="rId5" Type="http://schemas.openxmlformats.org/officeDocument/2006/relationships/slide" Target="../slides/slide39.xml"/><Relationship Id="rId4"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slide" Target="../slides/slide40.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slide" Target="../slides/slide41.xml"/><Relationship Id="rId4"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 Target="../slides/slide42.xml"/><Relationship Id="rId4"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 Target="../slides/slide43.xml"/><Relationship Id="rId4"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8" Type="http://schemas.openxmlformats.org/officeDocument/2006/relationships/hyperlink" Target="https://en.wikipedia.org/wiki/Asia-Pacific_Network_Information_Centre" TargetMode="External"/><Relationship Id="rId3" Type="http://schemas.openxmlformats.org/officeDocument/2006/relationships/tags" Target="../tags/tag62.xml"/><Relationship Id="rId7" Type="http://schemas.openxmlformats.org/officeDocument/2006/relationships/hyperlink" Target="https://en.wikipedia.org/wiki/RIPE" TargetMode="Externa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hyperlink" Target="https://en.wikipedia.org/wiki/American_Registry_for_Internet_Numbers" TargetMode="External"/><Relationship Id="rId5" Type="http://schemas.openxmlformats.org/officeDocument/2006/relationships/slide" Target="../slides/slide44.xml"/><Relationship Id="rId10" Type="http://schemas.openxmlformats.org/officeDocument/2006/relationships/hyperlink" Target="https://en.wikipedia.org/wiki/African_network_information_center" TargetMode="External"/><Relationship Id="rId4" Type="http://schemas.openxmlformats.org/officeDocument/2006/relationships/notesMaster" Target="../notesMasters/notesMaster1.xml"/><Relationship Id="rId9" Type="http://schemas.openxmlformats.org/officeDocument/2006/relationships/hyperlink" Target="https://en.wikipedia.org/wiki/Latin_American_and_Caribbean_Internet_Addresses_Registry"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slide" Target="../slides/slide45.xml"/><Relationship Id="rId4"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slide" Target="../slides/slide46.xml"/><Relationship Id="rId4"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8" Type="http://schemas.openxmlformats.org/officeDocument/2006/relationships/hyperlink" Target="https://es.wikipedia.org/wiki/Protocolo_de_Internet" TargetMode="External"/><Relationship Id="rId3" Type="http://schemas.openxmlformats.org/officeDocument/2006/relationships/tags" Target="../tags/tag77.xml"/><Relationship Id="rId7" Type="http://schemas.openxmlformats.org/officeDocument/2006/relationships/hyperlink" Target="https://es.wikipedia.org/wiki/1979" TargetMode="Externa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hyperlink" Target="https://es.wikipedia.org/wiki/Protocolo_IP" TargetMode="External"/><Relationship Id="rId5" Type="http://schemas.openxmlformats.org/officeDocument/2006/relationships/slide" Target="../slides/slide47.xml"/><Relationship Id="rId10" Type="http://schemas.openxmlformats.org/officeDocument/2006/relationships/hyperlink" Target="https://es.wikipedia.org/wiki/Request_for_comments" TargetMode="External"/><Relationship Id="rId4" Type="http://schemas.openxmlformats.org/officeDocument/2006/relationships/notesMaster" Target="../notesMasters/notesMaster1.xml"/><Relationship Id="rId9" Type="http://schemas.openxmlformats.org/officeDocument/2006/relationships/hyperlink" Target="https://es.wikipedia.org/wiki/IPv6" TargetMode="External"/></Relationships>
</file>

<file path=ppt/notesSlides/_rels/notesSlide47.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slide" Target="../slides/slide48.xml"/><Relationship Id="rId4"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slide" Target="../slides/slide49.xml"/><Relationship Id="rId4"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slide" Target="../slides/slide50.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 Target="../slides/slide51.xml"/><Relationship Id="rId4"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5" Type="http://schemas.openxmlformats.org/officeDocument/2006/relationships/slide" Target="../slides/slide52.xml"/><Relationship Id="rId4"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5" Type="http://schemas.openxmlformats.org/officeDocument/2006/relationships/slide" Target="../slides/slide53.xml"/><Relationship Id="rId4"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 Target="../slides/slide54.xml"/><Relationship Id="rId4"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 Id="rId5" Type="http://schemas.openxmlformats.org/officeDocument/2006/relationships/slide" Target="../slides/slide57.xml"/><Relationship Id="rId4"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5" Type="http://schemas.openxmlformats.org/officeDocument/2006/relationships/slide" Target="../slides/slide58.xml"/><Relationship Id="rId4"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5" Type="http://schemas.openxmlformats.org/officeDocument/2006/relationships/slide" Target="../slides/slide59.xml"/><Relationship Id="rId4"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5" Type="http://schemas.openxmlformats.org/officeDocument/2006/relationships/slide" Target="../slides/slide60.xml"/><Relationship Id="rId4"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slide" Target="../slides/slide61.xml"/><Relationship Id="rId4"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5" Type="http://schemas.openxmlformats.org/officeDocument/2006/relationships/slide" Target="../slides/slide62.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5" Type="http://schemas.openxmlformats.org/officeDocument/2006/relationships/slide" Target="../slides/slide63.xml"/><Relationship Id="rId4"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5" Type="http://schemas.openxmlformats.org/officeDocument/2006/relationships/slide" Target="../slides/slide64.xml"/><Relationship Id="rId4"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 Id="rId5" Type="http://schemas.openxmlformats.org/officeDocument/2006/relationships/slide" Target="../slides/slide65.xml"/><Relationship Id="rId4"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5" Type="http://schemas.openxmlformats.org/officeDocument/2006/relationships/slide" Target="../slides/slide66.xml"/><Relationship Id="rId4"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 Id="rId5" Type="http://schemas.openxmlformats.org/officeDocument/2006/relationships/slide" Target="../slides/slide67.xml"/><Relationship Id="rId4"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 Id="rId5" Type="http://schemas.openxmlformats.org/officeDocument/2006/relationships/slide" Target="../slides/slide70.xml"/><Relationship Id="rId4"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5" Type="http://schemas.openxmlformats.org/officeDocument/2006/relationships/slide" Target="../slides/slide71.xml"/><Relationship Id="rId4"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 Id="rId5" Type="http://schemas.openxmlformats.org/officeDocument/2006/relationships/slide" Target="../slides/slide72.xml"/><Relationship Id="rId4"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5" Type="http://schemas.openxmlformats.org/officeDocument/2006/relationships/slide" Target="../slides/slide73.xml"/><Relationship Id="rId4"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 Id="rId5" Type="http://schemas.openxmlformats.org/officeDocument/2006/relationships/slide" Target="../slides/slide74.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 Id="rId5" Type="http://schemas.openxmlformats.org/officeDocument/2006/relationships/slide" Target="../slides/slide75.xml"/><Relationship Id="rId4"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5" Type="http://schemas.openxmlformats.org/officeDocument/2006/relationships/slide" Target="../slides/slide76.xml"/><Relationship Id="rId4"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 Id="rId5" Type="http://schemas.openxmlformats.org/officeDocument/2006/relationships/slide" Target="../slides/slide77.xml"/><Relationship Id="rId4"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5" Type="http://schemas.openxmlformats.org/officeDocument/2006/relationships/slide" Target="../slides/slide78.xml"/><Relationship Id="rId4"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 Id="rId5" Type="http://schemas.openxmlformats.org/officeDocument/2006/relationships/slide" Target="../slides/slide79.xml"/><Relationship Id="rId4"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 Id="rId5" Type="http://schemas.openxmlformats.org/officeDocument/2006/relationships/slide" Target="../slides/slide80.xml"/><Relationship Id="rId4"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 Id="rId6" Type="http://schemas.openxmlformats.org/officeDocument/2006/relationships/hyperlink" Target="http://ezinearticles.com/?How-Peer-to-Peer-(P2P)-Works&amp;id=60126" TargetMode="External"/><Relationship Id="rId5" Type="http://schemas.openxmlformats.org/officeDocument/2006/relationships/slide" Target="../slides/slide81.xml"/><Relationship Id="rId4"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tags" Target="../tags/tag391.xml"/><Relationship Id="rId5" Type="http://schemas.openxmlformats.org/officeDocument/2006/relationships/slide" Target="../slides/slide82.xml"/><Relationship Id="rId4"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 Id="rId5" Type="http://schemas.openxmlformats.org/officeDocument/2006/relationships/slide" Target="../slides/slide83.xml"/><Relationship Id="rId4"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 Id="rId5" Type="http://schemas.openxmlformats.org/officeDocument/2006/relationships/slide" Target="../slides/slide84.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 Id="rId5" Type="http://schemas.openxmlformats.org/officeDocument/2006/relationships/slide" Target="../slides/slide85.xml"/><Relationship Id="rId4"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tags" Target="../tags/tag418.xml"/><Relationship Id="rId2" Type="http://schemas.openxmlformats.org/officeDocument/2006/relationships/tags" Target="../tags/tag417.xml"/><Relationship Id="rId1" Type="http://schemas.openxmlformats.org/officeDocument/2006/relationships/tags" Target="../tags/tag416.xml"/><Relationship Id="rId5" Type="http://schemas.openxmlformats.org/officeDocument/2006/relationships/slide" Target="../slides/slide86.xml"/><Relationship Id="rId4"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 Id="rId5" Type="http://schemas.openxmlformats.org/officeDocument/2006/relationships/slide" Target="../slides/slide87.xml"/><Relationship Id="rId4"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 Id="rId5" Type="http://schemas.openxmlformats.org/officeDocument/2006/relationships/slide" Target="../slides/slide88.xml"/><Relationship Id="rId4"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tags" Target="../tags/tag434.xml"/><Relationship Id="rId5" Type="http://schemas.openxmlformats.org/officeDocument/2006/relationships/slide" Target="../slides/slide89.xml"/><Relationship Id="rId4"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tags" Target="../tags/tag444.xml"/><Relationship Id="rId5" Type="http://schemas.openxmlformats.org/officeDocument/2006/relationships/slide" Target="../slides/slide90.xml"/><Relationship Id="rId4"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 Id="rId5" Type="http://schemas.openxmlformats.org/officeDocument/2006/relationships/slide" Target="../slides/slide91.xml"/><Relationship Id="rId4"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tags" Target="../tags/tag460.xml"/><Relationship Id="rId2" Type="http://schemas.openxmlformats.org/officeDocument/2006/relationships/tags" Target="../tags/tag459.xml"/><Relationship Id="rId1" Type="http://schemas.openxmlformats.org/officeDocument/2006/relationships/tags" Target="../tags/tag458.xml"/><Relationship Id="rId5" Type="http://schemas.openxmlformats.org/officeDocument/2006/relationships/slide" Target="../slides/slide92.xml"/><Relationship Id="rId4"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 Id="rId5" Type="http://schemas.openxmlformats.org/officeDocument/2006/relationships/slide" Target="../slides/slide93.xml"/><Relationship Id="rId4"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 Id="rId5" Type="http://schemas.openxmlformats.org/officeDocument/2006/relationships/slide" Target="../slides/slide94.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 Id="rId5" Type="http://schemas.openxmlformats.org/officeDocument/2006/relationships/slide" Target="../slides/slide95.xml"/><Relationship Id="rId4"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tags" Target="../tags/tag490.xml"/><Relationship Id="rId2" Type="http://schemas.openxmlformats.org/officeDocument/2006/relationships/tags" Target="../tags/tag489.xml"/><Relationship Id="rId1" Type="http://schemas.openxmlformats.org/officeDocument/2006/relationships/tags" Target="../tags/tag488.xml"/><Relationship Id="rId5" Type="http://schemas.openxmlformats.org/officeDocument/2006/relationships/slide" Target="../slides/slide96.xml"/><Relationship Id="rId4"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 Id="rId5" Type="http://schemas.openxmlformats.org/officeDocument/2006/relationships/slide" Target="../slides/slide97.xml"/><Relationship Id="rId4"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tags" Target="../tags/tag499.xml"/><Relationship Id="rId5" Type="http://schemas.openxmlformats.org/officeDocument/2006/relationships/slide" Target="../slides/slide98.xml"/><Relationship Id="rId4"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 Id="rId5" Type="http://schemas.openxmlformats.org/officeDocument/2006/relationships/slide" Target="../slides/slide99.xml"/><Relationship Id="rId4"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tags" Target="../tags/tag515.xml"/><Relationship Id="rId7" Type="http://schemas.openxmlformats.org/officeDocument/2006/relationships/hyperlink" Target="https://blog.zoom.us/wordpress/2020/04/22/90-day-security-plan-progress-report-april-22/" TargetMode="External"/><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hyperlink" Target="https://blog.zoom.us/wordpress/2020/04/01/a-message-to-our-users/" TargetMode="External"/><Relationship Id="rId5" Type="http://schemas.openxmlformats.org/officeDocument/2006/relationships/slide" Target="../slides/slide100.xml"/><Relationship Id="rId4"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tags" Target="../tags/tag526.xml"/><Relationship Id="rId2" Type="http://schemas.openxmlformats.org/officeDocument/2006/relationships/tags" Target="../tags/tag525.xml"/><Relationship Id="rId1" Type="http://schemas.openxmlformats.org/officeDocument/2006/relationships/tags" Target="../tags/tag524.xml"/><Relationship Id="rId5" Type="http://schemas.openxmlformats.org/officeDocument/2006/relationships/slide" Target="../slides/slide101.xml"/><Relationship Id="rId4"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tags" Target="../tags/tag532.xml"/><Relationship Id="rId2" Type="http://schemas.openxmlformats.org/officeDocument/2006/relationships/tags" Target="../tags/tag531.xml"/><Relationship Id="rId1" Type="http://schemas.openxmlformats.org/officeDocument/2006/relationships/tags" Target="../tags/tag530.xml"/><Relationship Id="rId5" Type="http://schemas.openxmlformats.org/officeDocument/2006/relationships/slide" Target="../slides/slide103.xml"/><Relationship Id="rId4"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 Id="rId5" Type="http://schemas.openxmlformats.org/officeDocument/2006/relationships/slide" Target="../slides/slide104.xml"/><Relationship Id="rId4"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tags" Target="../tags/tag546.xml"/><Relationship Id="rId2" Type="http://schemas.openxmlformats.org/officeDocument/2006/relationships/tags" Target="../tags/tag545.xml"/><Relationship Id="rId1" Type="http://schemas.openxmlformats.org/officeDocument/2006/relationships/tags" Target="../tags/tag544.xml"/><Relationship Id="rId5" Type="http://schemas.openxmlformats.org/officeDocument/2006/relationships/slide" Target="../slides/slide105.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Оваа сесија трае 90 минути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Ова е основен десктоп (статичен компјутер, за на работна површина).  Ќе изградиме еден теоретски компјутер врз основа на ваквата машина.</a:t>
            </a:r>
          </a:p>
          <a:p>
            <a:endParaRPr lang="en-US" baseline="0"/>
          </a:p>
          <a:p>
            <a:r>
              <a:rPr lang="mk" sz="1800" b="0" i="0" strike="noStrike" cap="none" spc="0" baseline="0">
                <a:solidFill>
                  <a:srgbClr val="000000"/>
                </a:solidFill>
                <a:effectLst/>
                <a:latin typeface="Calibri" panose="020F0502020204030204"/>
                <a:ea typeface="Calibri"/>
                <a:cs typeface="Calibri"/>
              </a:rPr>
              <a:t>Треба да сме свесни дека, во принцип, сите други уреди се многу слични.   Во куќиштето се наоѓаат најразлични компоненти.</a:t>
            </a:r>
          </a:p>
          <a:p>
            <a:endParaRPr lang="en-US" baseline="0"/>
          </a:p>
          <a:p>
            <a:r>
              <a:rPr lang="mk" sz="1800" b="0" i="0" strike="noStrike" cap="none" spc="0" baseline="0">
                <a:solidFill>
                  <a:srgbClr val="000000"/>
                </a:solidFill>
                <a:effectLst/>
                <a:latin typeface="Calibri" panose="020F0502020204030204"/>
                <a:ea typeface="Calibri"/>
                <a:cs typeface="Calibri"/>
              </a:rPr>
              <a:t>Ќе почнеме по малку и едноставно </a:t>
            </a:r>
            <a:r>
              <a:rPr lang="mk" sz="1800" b="0" i="0" strike="noStrike" cap="none" spc="0" baseline="0">
                <a:solidFill>
                  <a:srgbClr val="000000"/>
                </a:solidFill>
                <a:effectLst/>
                <a:latin typeface="Mangal"/>
                <a:ea typeface="Mangal"/>
                <a:cs typeface="Mangal"/>
              </a:rPr>
              <a:t>–</a:t>
            </a:r>
            <a:r>
              <a:rPr lang="mk" sz="1800" b="0" i="0" strike="noStrike" cap="none" spc="0" baseline="0">
                <a:solidFill>
                  <a:srgbClr val="000000"/>
                </a:solidFill>
                <a:effectLst/>
                <a:latin typeface="Calibri" panose="020F0502020204030204"/>
                <a:ea typeface="Calibri"/>
                <a:cs typeface="Calibri"/>
              </a:rPr>
              <a:t> потребно е сите да рзберете што правиме овде, дека создаваме уред од ништо и по пат разгледуваме што функција имаат неговите делови.</a:t>
            </a:r>
          </a:p>
          <a:p>
            <a:endParaRPr lang="en-US" baseline="0"/>
          </a:p>
          <a:p>
            <a:r>
              <a:rPr lang="mk" sz="1800" b="0" i="0" strike="noStrike" cap="none" spc="0" baseline="0">
                <a:solidFill>
                  <a:srgbClr val="000000"/>
                </a:solidFill>
                <a:effectLst/>
                <a:latin typeface="Calibri" panose="020F0502020204030204"/>
                <a:ea typeface="Calibri"/>
                <a:cs typeface="Calibri"/>
              </a:rPr>
              <a:t>Сината кутија е нашето куќиште и сега ќе го опремиме.</a:t>
            </a:r>
            <a:endParaRPr lang="en-US"/>
          </a:p>
          <a:p>
            <a:endParaRPr lang="en-GB"/>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10</a:t>
            </a:fld>
            <a:endParaRPr lang="en-US" altLang="en-US"/>
          </a:p>
        </p:txBody>
      </p:sp>
    </p:spTree>
    <p:extLst>
      <p:ext uri="{BB962C8B-B14F-4D97-AF65-F5344CB8AC3E}">
        <p14:creationId xmlns:p14="http://schemas.microsoft.com/office/powerpoint/2010/main" val="23442490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Прикажаниот веб</a:t>
            </a:r>
            <a:r>
              <a:rPr lang="en-US" sz="1200" b="0" i="0" strike="noStrike" cap="none" spc="0" baseline="0" dirty="0">
                <a:solidFill>
                  <a:srgbClr val="000000"/>
                </a:solidFill>
                <a:effectLst/>
                <a:latin typeface="Calibri" panose="020F0502020204030204"/>
                <a:ea typeface="Calibri"/>
                <a:cs typeface="Calibri"/>
              </a:rPr>
              <a:t>-</a:t>
            </a:r>
            <a:r>
              <a:rPr lang="mk" sz="1200" b="0" i="0" strike="noStrike" cap="none" spc="0" baseline="0" dirty="0">
                <a:solidFill>
                  <a:srgbClr val="000000"/>
                </a:solidFill>
                <a:effectLst/>
                <a:latin typeface="Calibri" panose="020F0502020204030204"/>
                <a:ea typeface="Calibri"/>
                <a:cs typeface="Calibri"/>
              </a:rPr>
              <a:t>сајт обезбедува анонимност или енкрипција за да го заштити испраќачот. Некои се бесплатни - нек</a:t>
            </a:r>
            <a:r>
              <a:rPr lang="mk-MK" sz="1200" b="0" i="0" strike="noStrike" cap="none" spc="0" baseline="0" dirty="0" err="1">
                <a:solidFill>
                  <a:srgbClr val="000000"/>
                </a:solidFill>
                <a:effectLst/>
                <a:latin typeface="Calibri" panose="020F0502020204030204"/>
                <a:ea typeface="Calibri"/>
                <a:cs typeface="Calibri"/>
              </a:rPr>
              <a:t>ои</a:t>
            </a:r>
            <a:r>
              <a:rPr lang="mk" sz="1200" b="0" i="0" strike="noStrike" cap="none" spc="0" baseline="0" dirty="0">
                <a:solidFill>
                  <a:srgbClr val="000000"/>
                </a:solidFill>
                <a:effectLst/>
                <a:latin typeface="Calibri" panose="020F0502020204030204"/>
                <a:ea typeface="Calibri"/>
                <a:cs typeface="Calibri"/>
              </a:rPr>
              <a:t> нудат платени услуги. Тие ни илустрираат колку е лесно да се преземат некои дејства на интернет и зошто следењето на осомничениот или сторителот е толку тешко - затоа што и самите користат технологија за да се прикријат.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Тие, исто така, користат и програми со кои водат сметка на серверот да не остане ништо што би можело да стане предмет на ситрага - при тоа се отстрануваат и информациите за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адресите.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106</a:t>
            </a:fld>
            <a:endParaRPr lang="en-US" altLang="en-US"/>
          </a:p>
        </p:txBody>
      </p:sp>
    </p:spTree>
    <p:extLst>
      <p:ext uri="{BB962C8B-B14F-4D97-AF65-F5344CB8AC3E}">
        <p14:creationId xmlns:p14="http://schemas.microsoft.com/office/powerpoint/2010/main" val="5679184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GB" sz="1200" b="1"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е многу сличен на </a:t>
            </a:r>
            <a:r>
              <a:rPr lang="mk" sz="1200" b="1" i="0" strike="noStrike" cap="none" spc="0" baseline="0" dirty="0">
                <a:solidFill>
                  <a:srgbClr val="000000"/>
                </a:solidFill>
                <a:effectLst/>
                <a:latin typeface="Calibri" panose="020F0502020204030204"/>
                <a:ea typeface="Calibri"/>
                <a:cs typeface="Calibri"/>
              </a:rPr>
              <a:t>прокси</a:t>
            </a:r>
            <a:r>
              <a:rPr lang="mk" sz="1200" b="0" i="0" strike="noStrike" cap="none" spc="0" baseline="0" dirty="0">
                <a:solidFill>
                  <a:srgbClr val="000000"/>
                </a:solidFill>
                <a:effectLst/>
                <a:latin typeface="Calibri" panose="020F0502020204030204"/>
                <a:ea typeface="Calibri"/>
                <a:cs typeface="Calibri"/>
              </a:rPr>
              <a:t> Вашиот компјутер се конфигурира да се приклучи на друг сервер, а може и вашиот веб сообраќај да се пренасочи преку тој сервер. За разлика од </a:t>
            </a:r>
            <a:r>
              <a:rPr lang="mk" sz="1200" b="1" i="0" strike="noStrike" cap="none" spc="0" baseline="0" dirty="0">
                <a:solidFill>
                  <a:srgbClr val="000000"/>
                </a:solidFill>
                <a:effectLst/>
                <a:latin typeface="Calibri" panose="020F0502020204030204"/>
                <a:ea typeface="Calibri"/>
                <a:cs typeface="Calibri"/>
              </a:rPr>
              <a:t>прокси  </a:t>
            </a:r>
            <a:r>
              <a:rPr lang="mk" sz="1200" b="0" i="0" strike="noStrike" cap="none" spc="0" baseline="0" dirty="0">
                <a:solidFill>
                  <a:srgbClr val="000000"/>
                </a:solidFill>
                <a:effectLst/>
                <a:latin typeface="Calibri" panose="020F0502020204030204"/>
                <a:ea typeface="Calibri"/>
                <a:cs typeface="Calibri"/>
              </a:rPr>
              <a:t>серверите кои може да ги пренасочат само веб-барањата, </a:t>
            </a:r>
            <a:r>
              <a:rPr lang="en-GB" sz="1200" b="1"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врската има способност целиот ваш интернет сообраќај да го пренсочи и анонимизира.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b="0" i="0" kern="1200" dirty="0">
              <a:solidFill>
                <a:schemeClr val="tx1"/>
              </a:solidFill>
              <a:effectLst/>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1" i="0" strike="noStrike" cap="none" spc="0" baseline="0" dirty="0">
                <a:solidFill>
                  <a:srgbClr val="000000"/>
                </a:solidFill>
                <a:effectLst/>
                <a:latin typeface="Calibri" panose="020F0502020204030204"/>
                <a:ea typeface="Calibri"/>
                <a:cs typeface="Calibri"/>
              </a:rPr>
              <a:t>Виртуелна приватна мрежа (VPN, virtual private network)</a:t>
            </a:r>
            <a:r>
              <a:rPr lang="mk" sz="1200" b="0" i="0" strike="noStrike" cap="none" spc="0" baseline="0" dirty="0">
                <a:solidFill>
                  <a:srgbClr val="000000"/>
                </a:solidFill>
                <a:effectLst/>
                <a:latin typeface="Calibri" panose="020F0502020204030204"/>
                <a:ea typeface="Calibri"/>
                <a:cs typeface="Calibri"/>
              </a:rPr>
              <a:t> поставува приватна мрежа долж јавната мрежа и овозможува корисникот да испраќа и прима податоци преку јавните или споделените мрежи, исто како нивните компјутери да се директно поврзани со приватната мрежа. Апликациите коишто работат преку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може да имаат придобивки од функционалноста, безбедноста и управувањето на приватните мрежи. </a:t>
            </a:r>
            <a:r>
              <a:rPr lang="mk" sz="1200" b="0" i="0" strike="noStrike" cap="none" spc="0" baseline="0" dirty="0">
                <a:solidFill>
                  <a:srgbClr val="000000"/>
                </a:solidFill>
                <a:effectLst/>
                <a:latin typeface="Calibri" panose="020F0502020204030204"/>
                <a:ea typeface="Calibri"/>
                <a:cs typeface="Calibri"/>
                <a:hlinkClick r:id="rId6" tooltip="Encryption" history="0"/>
              </a:rPr>
              <a:t>Енкрипцијата</a:t>
            </a:r>
            <a:r>
              <a:rPr lang="mk" sz="1200" b="0" i="0" strike="noStrike" cap="none" spc="0" baseline="0" dirty="0">
                <a:solidFill>
                  <a:srgbClr val="000000"/>
                </a:solidFill>
                <a:effectLst/>
                <a:latin typeface="Calibri" panose="020F0502020204030204"/>
                <a:ea typeface="Calibri"/>
                <a:cs typeface="Calibri"/>
              </a:rPr>
              <a:t> е вообичаен, иако не и инхерентен дел на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врската </a:t>
            </a:r>
            <a:r>
              <a:rPr lang="mk" sz="1200" b="0" i="0" strike="noStrike" cap="none" spc="0" baseline="30000" dirty="0">
                <a:solidFill>
                  <a:srgbClr val="000000"/>
                </a:solidFill>
                <a:effectLst/>
                <a:latin typeface="Calibri" panose="020F0502020204030204"/>
                <a:ea typeface="Calibri"/>
                <a:cs typeface="Calibri"/>
              </a:rPr>
              <a:t>[1]</a:t>
            </a:r>
            <a:r>
              <a:rPr lang="mk" sz="1200" b="0" i="0" strike="noStrike" cap="none" spc="0" baseline="0" dirty="0">
                <a:solidFill>
                  <a:srgbClr val="000000"/>
                </a:solidFill>
                <a:effectLst/>
                <a:latin typeface="Calibri" panose="020F0502020204030204"/>
                <a:ea typeface="Calibri"/>
                <a:cs typeface="Calibri"/>
              </a:rPr>
              <a:t> </a:t>
            </a:r>
            <a:endParaRPr lang="en-GB" sz="1200" b="0" i="0" u="none" strike="noStrike" kern="1200" baseline="30000" dirty="0">
              <a:solidFill>
                <a:schemeClr val="tx1"/>
              </a:solidFill>
              <a:effectLst/>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b="0" i="0" u="none" strike="noStrike" kern="1200" baseline="30000" dirty="0">
              <a:solidFill>
                <a:schemeClr val="tx1"/>
              </a:solidFill>
              <a:effectLst/>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Демонстрација од страна на обучувачот би бил најдобриот начин да се опише како некој може да „прошета“ ширум светот - а притоа истовремено да седи на столче пред </a:t>
            </a:r>
            <a:r>
              <a:rPr lang="sr-Cyrl-RS" sz="1200" b="0" i="0" strike="noStrike" cap="none" spc="0" baseline="0" dirty="0">
                <a:solidFill>
                  <a:srgbClr val="000000"/>
                </a:solidFill>
                <a:effectLst/>
                <a:latin typeface="Calibri" panose="020F0502020204030204"/>
                <a:ea typeface="Calibri"/>
                <a:cs typeface="Calibri"/>
              </a:rPr>
              <a:t>претставници</a:t>
            </a:r>
            <a:r>
              <a:rPr lang="mk" sz="1200" b="0" i="0" strike="noStrike" cap="none" spc="0" baseline="0" dirty="0">
                <a:solidFill>
                  <a:srgbClr val="000000"/>
                </a:solidFill>
                <a:effectLst/>
                <a:latin typeface="Calibri" panose="020F0502020204030204"/>
                <a:ea typeface="Calibri"/>
                <a:cs typeface="Calibri"/>
              </a:rPr>
              <a:t>те.</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107</a:t>
            </a:fld>
            <a:endParaRPr lang="en-US" altLang="en-US"/>
          </a:p>
        </p:txBody>
      </p:sp>
    </p:spTree>
    <p:extLst>
      <p:ext uri="{BB962C8B-B14F-4D97-AF65-F5344CB8AC3E}">
        <p14:creationId xmlns:p14="http://schemas.microsoft.com/office/powerpoint/2010/main" val="227002041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Некои примери на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 некои се бесплатни - некои се плаќаат. Бесплатните обично имаат и верзија што се плаќа, којашто нуди поголема брзина и поголем капацитет за </a:t>
            </a:r>
            <a:r>
              <a:rPr lang="en-US" sz="1200" b="0" i="0" strike="noStrike" cap="none" spc="0" baseline="0" dirty="0">
                <a:solidFill>
                  <a:srgbClr val="000000"/>
                </a:solidFill>
                <a:effectLst/>
                <a:latin typeface="Calibri" panose="020F0502020204030204"/>
                <a:ea typeface="Calibri"/>
                <a:cs typeface="Calibri"/>
              </a:rPr>
              <a:t>upload/download</a:t>
            </a:r>
            <a:r>
              <a:rPr lang="mk" sz="1200" b="0" i="0" strike="noStrike" cap="none" spc="0" baseline="0" dirty="0">
                <a:solidFill>
                  <a:srgbClr val="000000"/>
                </a:solidFill>
                <a:effectLst/>
                <a:latin typeface="Calibri" panose="020F0502020204030204"/>
                <a:ea typeface="Calibri"/>
                <a:cs typeface="Calibri"/>
              </a:rPr>
              <a:t>.</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108</a:t>
            </a:fld>
            <a:endParaRPr lang="en-US" altLang="en-US"/>
          </a:p>
        </p:txBody>
      </p:sp>
    </p:spTree>
    <p:extLst>
      <p:ext uri="{BB962C8B-B14F-4D97-AF65-F5344CB8AC3E}">
        <p14:creationId xmlns:p14="http://schemas.microsoft.com/office/powerpoint/2010/main" val="7590841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слајд е прикажан еден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 VPN Unlimited</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Целта е да се илустрира упоребата и конфигурирањето на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 како може да се користи, така што делува дека се наоѓа насекаде.</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Легален - да, речиси на сите места.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може да се корисит за легитимни цели - но, може и да се злоупотреби.</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Безбеден - да, енкрипцијата што де одвива од едниот до другиот крај, преку тунелот што го создава, дава одредена безбедност - која, исто така, може да се злоупотреби - за да се избегне следење.</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Локации - повеќето имаат најразлични локации ширум светот за да дадат привид дека се наоѓаат на некое друго место.</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Брзина - со користењето на </a:t>
            </a:r>
            <a:r>
              <a:rPr lang="en-GB" sz="1200" b="0" i="0" strike="noStrike" cap="none" spc="0" baseline="0" dirty="0">
                <a:solidFill>
                  <a:srgbClr val="000000"/>
                </a:solidFill>
                <a:effectLst/>
                <a:latin typeface="Calibri" panose="020F0502020204030204"/>
                <a:ea typeface="Calibri"/>
                <a:cs typeface="Calibri"/>
              </a:rPr>
              <a:t>VPN</a:t>
            </a:r>
            <a:r>
              <a:rPr lang="mk" sz="1200" b="0" i="0" strike="noStrike" cap="none" spc="0" baseline="0" dirty="0">
                <a:solidFill>
                  <a:srgbClr val="000000"/>
                </a:solidFill>
                <a:effectLst/>
                <a:latin typeface="Calibri" panose="020F0502020204030204"/>
                <a:ea typeface="Calibri"/>
                <a:cs typeface="Calibri"/>
              </a:rPr>
              <a:t> по малку се забавува Вашата конекција, бидејќи е потребно да се енкриптираат податоците што се испраќаат - но, со денешните интернет приклучоци со голема брзина, тоа и нема многу да се забележи.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109</a:t>
            </a:fld>
            <a:endParaRPr lang="en-US" altLang="en-US"/>
          </a:p>
        </p:txBody>
      </p:sp>
    </p:spTree>
    <p:extLst>
      <p:ext uri="{BB962C8B-B14F-4D97-AF65-F5344CB8AC3E}">
        <p14:creationId xmlns:p14="http://schemas.microsoft.com/office/powerpoint/2010/main" val="15020581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Уште една тема каде мора да се направи само еден општ преглед - а би можеле да зборуваме со денови, наместо во неколку слајда.  По сликите овде следат неколку слајда со објаснување.</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Покрај вебсајтовите, базите на податоци и документите коишто не може да се индексираат од страна на веб-пребарувачите, постои уште еден слој на оваа длабока мрежа, а се нарекува </a:t>
            </a:r>
            <a:r>
              <a:rPr lang="mk" sz="1200" b="1" i="0" strike="noStrike" cap="none" spc="0" baseline="0" dirty="0">
                <a:solidFill>
                  <a:srgbClr val="000000"/>
                </a:solidFill>
                <a:effectLst/>
                <a:latin typeface="Calibri" panose="020F0502020204030204"/>
                <a:ea typeface="Calibri"/>
                <a:cs typeface="Calibri"/>
              </a:rPr>
              <a:t>„темна мрежа“ (Dark Web)</a:t>
            </a:r>
            <a:r>
              <a:rPr lang="mk" sz="1200" b="0" i="0" strike="noStrike" cap="none" spc="0" baseline="0" dirty="0">
                <a:solidFill>
                  <a:srgbClr val="000000"/>
                </a:solidFill>
                <a:effectLst/>
                <a:latin typeface="Calibri" panose="020F0502020204030204"/>
                <a:ea typeface="Calibri"/>
                <a:cs typeface="Calibri"/>
              </a:rPr>
              <a:t>. Темната мрежа воопшто не може да се пребарува со стандардните веб-пребарувачи. Значи, за разлика од длабоката мрежа, до чиишто вебсајтови може да пристапиме со нормалните веб-пребарувачи, доколку ја знаеме точната адреса, или корисничките детали за логирање, до веб-сајтовите на темната мрежа не може да се пристапи така. </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1" i="0" strike="noStrike" cap="none" spc="0" baseline="0" dirty="0">
                <a:solidFill>
                  <a:srgbClr val="000000"/>
                </a:solidFill>
                <a:effectLst/>
                <a:latin typeface="Calibri" panose="020F0502020204030204"/>
                <a:ea typeface="Calibri"/>
                <a:cs typeface="Calibri"/>
              </a:rPr>
              <a:t>Темната мрежа</a:t>
            </a:r>
            <a:r>
              <a:rPr lang="mk" sz="1200" b="0" i="0" strike="noStrike" cap="none" spc="0" baseline="0" dirty="0">
                <a:solidFill>
                  <a:srgbClr val="000000"/>
                </a:solidFill>
                <a:effectLst/>
                <a:latin typeface="Calibri" panose="020F0502020204030204"/>
                <a:ea typeface="Calibri"/>
                <a:cs typeface="Calibri"/>
              </a:rPr>
              <a:t> се состои од </a:t>
            </a:r>
            <a:r>
              <a:rPr lang="mk" sz="1200" b="1" i="0" strike="noStrike" cap="none" spc="0" baseline="0" dirty="0">
                <a:solidFill>
                  <a:srgbClr val="000000"/>
                </a:solidFill>
                <a:effectLst/>
                <a:latin typeface="Calibri" panose="020F0502020204030204"/>
                <a:ea typeface="Calibri"/>
                <a:cs typeface="Calibri"/>
              </a:rPr>
              <a:t>темни нишки</a:t>
            </a:r>
            <a:r>
              <a:rPr lang="mk" sz="1200" b="0" i="0" strike="noStrike" cap="none" spc="0" baseline="0" dirty="0">
                <a:solidFill>
                  <a:srgbClr val="000000"/>
                </a:solidFill>
                <a:effectLst/>
                <a:latin typeface="Calibri" panose="020F0502020204030204"/>
                <a:ea typeface="Calibri"/>
                <a:cs typeface="Calibri"/>
              </a:rPr>
              <a:t> кои претставуваат мали врснички мрежи (peer-to-peer), како и големи популарни мрежи, како што се Freenet, I2P и ToR.</a:t>
            </a:r>
            <a:endParaRPr lang="en-US" b="0" noProof="0"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110</a:t>
            </a:fld>
            <a:endParaRPr lang="en-US" altLang="en-US"/>
          </a:p>
        </p:txBody>
      </p:sp>
    </p:spTree>
    <p:extLst>
      <p:ext uri="{BB962C8B-B14F-4D97-AF65-F5344CB8AC3E}">
        <p14:creationId xmlns:p14="http://schemas.microsoft.com/office/powerpoint/2010/main" val="28076058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Корисен додаток кон овој слајд би била и една демонстрација од страна на обучувалот за да се илустрира </a:t>
            </a:r>
            <a:r>
              <a:rPr lang="en-GB" sz="1200" b="0" i="0" strike="noStrike" cap="none" spc="0" baseline="0" dirty="0">
                <a:solidFill>
                  <a:srgbClr val="000000"/>
                </a:solidFill>
                <a:effectLst/>
                <a:latin typeface="Calibri" panose="020F0502020204030204"/>
                <a:ea typeface="Calibri"/>
                <a:cs typeface="Calibri"/>
              </a:rPr>
              <a:t>TOR</a:t>
            </a:r>
            <a:r>
              <a:rPr lang="mk" sz="1200" b="0" i="0" strike="noStrike" cap="none" spc="0" baseline="0" dirty="0">
                <a:solidFill>
                  <a:srgbClr val="000000"/>
                </a:solidFill>
                <a:effectLst/>
                <a:latin typeface="Calibri" panose="020F0502020204030204"/>
                <a:ea typeface="Calibri"/>
                <a:cs typeface="Calibri"/>
              </a:rPr>
              <a:t> и некои од достапните услуги - потребна е интернет врска или однапред снимена </a:t>
            </a:r>
            <a:r>
              <a:rPr lang="en-GB" sz="1200" b="0" i="0" strike="noStrike" cap="none" spc="0" baseline="0" dirty="0">
                <a:solidFill>
                  <a:srgbClr val="000000"/>
                </a:solidFill>
                <a:effectLst/>
                <a:latin typeface="Calibri" panose="020F0502020204030204"/>
                <a:ea typeface="Calibri"/>
                <a:cs typeface="Calibri"/>
              </a:rPr>
              <a:t>TOR</a:t>
            </a:r>
            <a:r>
              <a:rPr lang="mk" sz="1200" b="0" i="0" strike="noStrike" cap="none" spc="0" baseline="0" dirty="0">
                <a:solidFill>
                  <a:srgbClr val="000000"/>
                </a:solidFill>
                <a:effectLst/>
                <a:latin typeface="Calibri" panose="020F0502020204030204"/>
                <a:ea typeface="Calibri"/>
                <a:cs typeface="Calibri"/>
              </a:rPr>
              <a:t> сесија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111</a:t>
            </a:fld>
            <a:endParaRPr lang="en-US" altLang="en-US"/>
          </a:p>
        </p:txBody>
      </p:sp>
    </p:spTree>
    <p:extLst>
      <p:ext uri="{BB962C8B-B14F-4D97-AF65-F5344CB8AC3E}">
        <p14:creationId xmlns:p14="http://schemas.microsoft.com/office/powerpoint/2010/main" val="168041380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GB" sz="1200" b="0" i="0" strike="noStrike" cap="none" spc="0" baseline="0" dirty="0">
                <a:solidFill>
                  <a:srgbClr val="000000"/>
                </a:solidFill>
                <a:effectLst/>
                <a:latin typeface="Calibri" panose="020F0502020204030204"/>
                <a:ea typeface="Calibri"/>
                <a:cs typeface="Calibri"/>
              </a:rPr>
              <a:t>TOR</a:t>
            </a:r>
            <a:r>
              <a:rPr lang="mk" sz="1200" b="0" i="0" strike="noStrike" cap="none" spc="0" baseline="0" dirty="0">
                <a:solidFill>
                  <a:srgbClr val="000000"/>
                </a:solidFill>
                <a:effectLst/>
                <a:latin typeface="Calibri" panose="020F0502020204030204"/>
                <a:ea typeface="Calibri"/>
                <a:cs typeface="Calibri"/>
              </a:rPr>
              <a:t> се базиран на повеќеслојна енкрипција - и на пренесување енкриптирани информации помеѓу јазли</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Секој јазол знае само каде се наоѓа претходниот јазол и наредниот јазол - а не знае ништо за потеклото или крајните јазли - со што се креирање повеќеслојна енкриптирана рута</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Секоја комуникација (или јазиче (таб) во прегледувачот добива поинаква рута) - но, сите користат иста влезна точка - или јазол-чувар</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Комуникацијата може да се следи - но ќе ги пресретнете само енкриптираните податоци</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Оригиналните податоци се „завиткуваат“ со клучот за енкрипција од секој јазол низ кој треба да помине податокот - а слојот се отстранува од страна на јазолот како што ќе помине низ него - последниот скок е единствениот момент кога ќе се де-енкриптира податокот - или би останал нечитлив.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112</a:t>
            </a:fld>
            <a:endParaRPr lang="en-US" altLang="en-US"/>
          </a:p>
        </p:txBody>
      </p:sp>
    </p:spTree>
    <p:extLst>
      <p:ext uri="{BB962C8B-B14F-4D97-AF65-F5344CB8AC3E}">
        <p14:creationId xmlns:p14="http://schemas.microsoft.com/office/powerpoint/2010/main" val="51117322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да ја поттикне дискусијата за криптовалутите</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Сликите (иконите) - Bitcoin, Litecoin, Ethereum, Zcash, Dash, Ripple, Monero</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113</a:t>
            </a:fld>
            <a:endParaRPr lang="en-US" altLang="en-US"/>
          </a:p>
        </p:txBody>
      </p:sp>
    </p:spTree>
    <p:extLst>
      <p:ext uri="{BB962C8B-B14F-4D97-AF65-F5344CB8AC3E}">
        <p14:creationId xmlns:p14="http://schemas.microsoft.com/office/powerpoint/2010/main" val="1250894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да ја поттикне дискусијата за криптовалутите</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Сликите (иконите) - Bitcoin, Litecoin, Ethereum, Zcash, Dash, Ripple, Monero</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овие точки повторно е прикажано како функционираат криптовалутите - и како може да се искористат за нелегални набавки или перење пари.</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Широко прифатените дефиниции за виртуелните/дигиталните валути се повикуваат на работата на </a:t>
            </a:r>
            <a:r>
              <a:rPr lang="en-US" sz="1200" b="0" i="0" strike="noStrike" cap="none" spc="0" baseline="0" dirty="0" err="1">
                <a:solidFill>
                  <a:srgbClr val="000000"/>
                </a:solidFill>
                <a:effectLst/>
                <a:latin typeface="Calibri" panose="020F0502020204030204"/>
                <a:ea typeface="Calibri"/>
                <a:cs typeface="Calibri"/>
              </a:rPr>
              <a:t>FATF</a:t>
            </a:r>
            <a:r>
              <a:rPr lang="mk" sz="1200" b="0" i="0" strike="noStrike" cap="none" spc="0" baseline="0" dirty="0">
                <a:solidFill>
                  <a:srgbClr val="000000"/>
                </a:solidFill>
                <a:effectLst/>
                <a:latin typeface="Calibri" panose="020F0502020204030204"/>
                <a:ea typeface="Calibri"/>
                <a:cs typeface="Calibri"/>
              </a:rPr>
              <a:t> (Оперативна група за финанско делување), меѓувладино тело кое изработува и промовира политики за спречување перење пари и финансирање на тероризам,  </a:t>
            </a:r>
          </a:p>
          <a:p>
            <a:endParaRPr lang="en-GB" sz="1200" b="0" i="0" u="none" strike="noStrike" kern="1200" baseline="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Според </a:t>
            </a:r>
            <a:r>
              <a:rPr lang="en-US" sz="1200" b="0" i="0" strike="noStrike" cap="none" spc="0" baseline="0" dirty="0" err="1">
                <a:solidFill>
                  <a:srgbClr val="000000"/>
                </a:solidFill>
                <a:effectLst/>
                <a:latin typeface="Calibri" panose="020F0502020204030204"/>
                <a:ea typeface="Calibri"/>
                <a:cs typeface="Calibri"/>
              </a:rPr>
              <a:t>FATF</a:t>
            </a:r>
            <a:r>
              <a:rPr lang="mk-MK" sz="1200" b="0" i="0" strike="noStrike" cap="none" spc="0" baseline="0" dirty="0">
                <a:solidFill>
                  <a:srgbClr val="000000"/>
                </a:solidFill>
                <a:effectLst/>
                <a:latin typeface="Calibri" panose="020F0502020204030204"/>
                <a:ea typeface="Calibri"/>
                <a:cs typeface="Calibri"/>
              </a:rPr>
              <a:t>:</a:t>
            </a:r>
            <a:r>
              <a:rPr lang="mk" sz="1200" b="0" i="0" strike="noStrike" cap="none" spc="0" baseline="0" dirty="0">
                <a:solidFill>
                  <a:srgbClr val="000000"/>
                </a:solidFill>
                <a:effectLst/>
                <a:latin typeface="Calibri" panose="020F0502020204030204"/>
                <a:ea typeface="Calibri"/>
                <a:cs typeface="Calibri"/>
              </a:rPr>
              <a:t> </a:t>
            </a:r>
            <a:r>
              <a:rPr lang="mk" sz="1200" b="0" i="1" strike="noStrike" cap="none" spc="0" baseline="0" dirty="0">
                <a:solidFill>
                  <a:srgbClr val="000000"/>
                </a:solidFill>
                <a:effectLst/>
                <a:latin typeface="Calibri" panose="020F0502020204030204"/>
                <a:ea typeface="Calibri"/>
                <a:cs typeface="Calibri"/>
              </a:rPr>
              <a:t>Виртуелна валута претставува дигитална репрезентација на вредноста што може дигитално да се тргува и функционира како </a:t>
            </a:r>
            <a:endParaRPr lang="en-GB" sz="1200" b="0" i="0" u="none" strike="noStrike" kern="1200" baseline="0" dirty="0">
              <a:solidFill>
                <a:schemeClr val="tx1"/>
              </a:solidFill>
              <a:latin typeface="+mn-lt"/>
              <a:ea typeface="MS PGothic" panose="020B0600070205080204" pitchFamily="34" charset="-128"/>
              <a:cs typeface="ＭＳ Ｐゴシック" charset="0"/>
            </a:endParaRPr>
          </a:p>
          <a:p>
            <a:r>
              <a:rPr lang="mk" sz="1200" b="0" i="1" strike="noStrike" cap="none" spc="0" baseline="0" dirty="0">
                <a:solidFill>
                  <a:srgbClr val="000000"/>
                </a:solidFill>
                <a:effectLst/>
                <a:latin typeface="Calibri" panose="020F0502020204030204"/>
                <a:ea typeface="Calibri"/>
                <a:cs typeface="Calibri"/>
              </a:rPr>
              <a:t>1. медиум за размена;</a:t>
            </a:r>
            <a:r>
              <a:rPr lang="mk" sz="1200" b="0" i="0" strike="noStrike" cap="none" spc="0" baseline="0" dirty="0">
                <a:solidFill>
                  <a:srgbClr val="000000"/>
                </a:solidFill>
                <a:effectLst/>
                <a:latin typeface="Calibri" panose="020F0502020204030204"/>
                <a:ea typeface="Calibri"/>
                <a:cs typeface="Calibri"/>
              </a:rPr>
              <a:t> </a:t>
            </a:r>
          </a:p>
          <a:p>
            <a:r>
              <a:rPr lang="mk" sz="1200" b="0" i="1" strike="noStrike" cap="none" spc="0" baseline="0" dirty="0">
                <a:solidFill>
                  <a:srgbClr val="000000"/>
                </a:solidFill>
                <a:effectLst/>
                <a:latin typeface="Calibri" panose="020F0502020204030204"/>
                <a:ea typeface="Calibri"/>
                <a:cs typeface="Calibri"/>
              </a:rPr>
              <a:t>2. пресметковна единица; и/или </a:t>
            </a:r>
          </a:p>
          <a:p>
            <a:r>
              <a:rPr lang="mk" sz="1200" b="0" i="1" strike="noStrike" cap="none" spc="0" baseline="0" dirty="0">
                <a:solidFill>
                  <a:srgbClr val="000000"/>
                </a:solidFill>
                <a:effectLst/>
                <a:latin typeface="Calibri" panose="020F0502020204030204"/>
                <a:ea typeface="Calibri"/>
                <a:cs typeface="Calibri"/>
              </a:rPr>
              <a:t>3. вредносно средство, но нема статус на законско платежно средство во ниту една јуридикција.</a:t>
            </a:r>
          </a:p>
          <a:p>
            <a:endParaRPr lang="en-GB" sz="1200" b="0" i="1" u="none" strike="noStrike" kern="1200" baseline="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Според </a:t>
            </a:r>
            <a:r>
              <a:rPr lang="en-GB" sz="1200" b="0" i="0" strike="noStrike" cap="none" spc="0" baseline="0" dirty="0" err="1">
                <a:solidFill>
                  <a:srgbClr val="000000"/>
                </a:solidFill>
                <a:effectLst/>
                <a:latin typeface="Calibri" panose="020F0502020204030204"/>
                <a:ea typeface="Calibri"/>
                <a:cs typeface="Calibri"/>
              </a:rPr>
              <a:t>FATF</a:t>
            </a:r>
            <a:r>
              <a:rPr lang="mk" sz="1200" b="0" i="0" strike="noStrike" cap="none" spc="0" baseline="0" dirty="0">
                <a:solidFill>
                  <a:srgbClr val="000000"/>
                </a:solidFill>
                <a:effectLst/>
                <a:latin typeface="Calibri" panose="020F0502020204030204"/>
                <a:ea typeface="Calibri"/>
                <a:cs typeface="Calibri"/>
              </a:rPr>
              <a:t>, </a:t>
            </a:r>
            <a:r>
              <a:rPr lang="mk" sz="1200" b="0" i="1" strike="noStrike" cap="none" spc="0" baseline="0" dirty="0">
                <a:solidFill>
                  <a:srgbClr val="000000"/>
                </a:solidFill>
                <a:effectLst/>
                <a:latin typeface="Calibri" panose="020F0502020204030204"/>
                <a:ea typeface="Calibri"/>
                <a:cs typeface="Calibri"/>
              </a:rPr>
              <a:t>Дигиталната валута може да биде дигитална репрезентација или на дигиталната валута (</a:t>
            </a:r>
            <a:r>
              <a:rPr lang="en-US" sz="1200" b="0" i="1" strike="noStrike" cap="none" spc="0" baseline="0" dirty="0">
                <a:solidFill>
                  <a:srgbClr val="000000"/>
                </a:solidFill>
                <a:effectLst/>
                <a:latin typeface="Calibri" panose="020F0502020204030204"/>
                <a:ea typeface="Calibri"/>
                <a:cs typeface="Calibri"/>
              </a:rPr>
              <a:t>non-fiat</a:t>
            </a:r>
            <a:r>
              <a:rPr lang="mk" sz="1200" b="0" i="1" strike="noStrike" cap="none" spc="0" baseline="0" dirty="0">
                <a:solidFill>
                  <a:srgbClr val="000000"/>
                </a:solidFill>
                <a:effectLst/>
                <a:latin typeface="Calibri" panose="020F0502020204030204"/>
                <a:ea typeface="Calibri"/>
                <a:cs typeface="Calibri"/>
              </a:rPr>
              <a:t>) или е-пари (</a:t>
            </a:r>
            <a:r>
              <a:rPr lang="en-US" sz="1200" b="0" i="1" strike="noStrike" cap="none" spc="0" baseline="0" dirty="0">
                <a:solidFill>
                  <a:srgbClr val="000000"/>
                </a:solidFill>
                <a:effectLst/>
                <a:latin typeface="Calibri" panose="020F0502020204030204"/>
                <a:ea typeface="Calibri"/>
                <a:cs typeface="Calibri"/>
              </a:rPr>
              <a:t>fiat </a:t>
            </a:r>
            <a:r>
              <a:rPr lang="mk-MK" sz="1200" b="0" i="1" strike="noStrike" cap="none" spc="0" baseline="0">
                <a:solidFill>
                  <a:srgbClr val="000000"/>
                </a:solidFill>
                <a:effectLst/>
                <a:latin typeface="Calibri" panose="020F0502020204030204"/>
                <a:ea typeface="Calibri"/>
                <a:cs typeface="Calibri"/>
              </a:rPr>
              <a:t>или </a:t>
            </a:r>
            <a:r>
              <a:rPr lang="mk" sz="1200" b="0" i="1" strike="noStrike" cap="none" spc="0" baseline="0">
                <a:solidFill>
                  <a:srgbClr val="000000"/>
                </a:solidFill>
                <a:effectLst/>
                <a:latin typeface="Calibri" panose="020F0502020204030204"/>
                <a:ea typeface="Calibri"/>
                <a:cs typeface="Calibri"/>
              </a:rPr>
              <a:t>пари</a:t>
            </a:r>
            <a:r>
              <a:rPr lang="en-US" sz="1200" b="0" i="1" strike="noStrike" cap="none" spc="0" baseline="0" dirty="0">
                <a:solidFill>
                  <a:srgbClr val="000000"/>
                </a:solidFill>
                <a:effectLst/>
                <a:latin typeface="Calibri" panose="020F0502020204030204"/>
                <a:ea typeface="Calibri"/>
                <a:cs typeface="Calibri"/>
              </a:rPr>
              <a:t> </a:t>
            </a:r>
            <a:r>
              <a:rPr lang="mk-MK" sz="1200" b="0" i="1" strike="noStrike" cap="none" spc="0" baseline="0" dirty="0">
                <a:solidFill>
                  <a:srgbClr val="000000"/>
                </a:solidFill>
                <a:effectLst/>
                <a:latin typeface="Calibri" panose="020F0502020204030204"/>
                <a:ea typeface="Calibri"/>
                <a:cs typeface="Calibri"/>
              </a:rPr>
              <a:t>создадени со декрет</a:t>
            </a:r>
            <a:r>
              <a:rPr lang="en-US" sz="1200" b="0" i="1" strike="noStrike" cap="none" spc="0" baseline="0" dirty="0">
                <a:solidFill>
                  <a:srgbClr val="000000"/>
                </a:solidFill>
                <a:effectLst/>
                <a:latin typeface="Calibri" panose="020F0502020204030204"/>
                <a:ea typeface="Calibri"/>
                <a:cs typeface="Calibri"/>
              </a:rPr>
              <a:t> </a:t>
            </a:r>
            <a:r>
              <a:rPr lang="mk-MK" sz="1200" b="0" i="1" strike="noStrike" cap="none" spc="0" baseline="0" dirty="0">
                <a:solidFill>
                  <a:srgbClr val="000000"/>
                </a:solidFill>
                <a:effectLst/>
                <a:latin typeface="Calibri" panose="020F0502020204030204"/>
                <a:ea typeface="Calibri"/>
                <a:cs typeface="Calibri"/>
              </a:rPr>
              <a:t>на влада</a:t>
            </a:r>
            <a:r>
              <a:rPr lang="mk" sz="1200" b="0" i="1" strike="noStrike" cap="none" spc="0" baseline="0" dirty="0">
                <a:solidFill>
                  <a:srgbClr val="000000"/>
                </a:solidFill>
                <a:effectLst/>
                <a:latin typeface="Calibri" panose="020F0502020204030204"/>
                <a:ea typeface="Calibri"/>
                <a:cs typeface="Calibri"/>
              </a:rPr>
              <a:t>). </a:t>
            </a:r>
            <a:r>
              <a:rPr lang="mk" sz="1200" b="0" i="0" strike="noStrike" cap="none" spc="0" baseline="0" dirty="0">
                <a:solidFill>
                  <a:srgbClr val="000000"/>
                </a:solidFill>
                <a:effectLst/>
                <a:latin typeface="Calibri" panose="020F0502020204030204"/>
                <a:ea typeface="Calibri"/>
                <a:cs typeface="Calibri"/>
              </a:rPr>
              <a:t>Поимот „дигитална валута“ е поим со кој може да се именува дигиталната репрезентација и на </a:t>
            </a:r>
            <a:r>
              <a:rPr lang="en-US" sz="1200" b="0" i="0" strike="noStrike" cap="none" spc="0" baseline="0" dirty="0">
                <a:solidFill>
                  <a:srgbClr val="000000"/>
                </a:solidFill>
                <a:effectLst/>
                <a:latin typeface="Calibri" panose="020F0502020204030204"/>
                <a:ea typeface="Calibri"/>
                <a:cs typeface="Calibri"/>
              </a:rPr>
              <a:t>fiat </a:t>
            </a:r>
            <a:r>
              <a:rPr lang="mk" sz="1200" b="0" i="0" strike="noStrike" cap="none" spc="0" baseline="0" dirty="0">
                <a:solidFill>
                  <a:srgbClr val="000000"/>
                </a:solidFill>
                <a:effectLst/>
                <a:latin typeface="Calibri" panose="020F0502020204030204"/>
                <a:ea typeface="Calibri"/>
                <a:cs typeface="Calibri"/>
              </a:rPr>
              <a:t>и </a:t>
            </a:r>
            <a:r>
              <a:rPr lang="en-US" sz="1200" b="0" i="0" strike="noStrike" cap="none" spc="0" baseline="0" dirty="0">
                <a:solidFill>
                  <a:srgbClr val="000000"/>
                </a:solidFill>
                <a:effectLst/>
                <a:latin typeface="Calibri" panose="020F0502020204030204"/>
                <a:ea typeface="Calibri"/>
                <a:cs typeface="Calibri"/>
              </a:rPr>
              <a:t>non-fiat </a:t>
            </a:r>
            <a:r>
              <a:rPr lang="mk" sz="1200" b="0" i="0" strike="noStrike" cap="none" spc="0" baseline="0" dirty="0">
                <a:solidFill>
                  <a:srgbClr val="000000"/>
                </a:solidFill>
                <a:effectLst/>
                <a:latin typeface="Calibri" panose="020F0502020204030204"/>
                <a:ea typeface="Calibri"/>
                <a:cs typeface="Calibri"/>
              </a:rPr>
              <a:t>парите.    </a:t>
            </a:r>
          </a:p>
          <a:p>
            <a:pPr marL="0" indent="0" algn="just">
              <a:lnSpc>
                <a:spcPct val="150000"/>
              </a:lnSpc>
              <a:spcBef>
                <a:spcPct val="0"/>
              </a:spcBef>
              <a:buNone/>
            </a:pPr>
            <a:endParaRPr lang="en-US" b="0" baseline="0" noProof="0" dirty="0"/>
          </a:p>
          <a:p>
            <a:pPr marL="0" indent="0" algn="just">
              <a:lnSpc>
                <a:spcPct val="150000"/>
              </a:lnSpc>
              <a:spcBef>
                <a:spcPct val="0"/>
              </a:spcBef>
              <a:buNone/>
            </a:pPr>
            <a:r>
              <a:rPr lang="mk" sz="1800" b="0" i="0" strike="noStrike" cap="none" spc="0" baseline="0" dirty="0">
                <a:solidFill>
                  <a:srgbClr val="000000"/>
                </a:solidFill>
                <a:effectLst/>
                <a:latin typeface="Calibri" panose="020F0502020204030204"/>
                <a:ea typeface="Calibri"/>
                <a:cs typeface="Calibri"/>
              </a:rPr>
              <a:t>Криптовалута е дигитална валута кај која се користат техники за енкрипција за да се регулира создавањето валутни единици и да се верификува преносот на средства кои делуваат независно од централната банка. Криптовалутите се подмножество на алтернативните валути, или, поконкретно, на дигиталните валути.  </a:t>
            </a:r>
          </a:p>
          <a:p>
            <a:pPr marL="0" indent="0" algn="just">
              <a:lnSpc>
                <a:spcPct val="150000"/>
              </a:lnSpc>
              <a:spcBef>
                <a:spcPct val="0"/>
              </a:spcBef>
              <a:buNone/>
            </a:pPr>
            <a:endParaRPr lang="en-US" b="0" noProof="0" dirty="0"/>
          </a:p>
          <a:p>
            <a:r>
              <a:rPr lang="mk" sz="1200" b="0" i="0" strike="noStrike" cap="none" spc="0" baseline="0" dirty="0">
                <a:solidFill>
                  <a:srgbClr val="000000"/>
                </a:solidFill>
                <a:effectLst/>
                <a:latin typeface="Calibri" panose="020F0502020204030204"/>
                <a:ea typeface="Calibri"/>
                <a:cs typeface="Calibri"/>
              </a:rPr>
              <a:t>Дефиниција дадена од Европскиот суд на правдата: „49. Трансакции кои се извршуваат со нетрадиционални валути, односно, валути коишто не се законско платежно средство во една или повеќе.</a:t>
            </a:r>
            <a:endParaRPr lang="en-US" sz="1200" kern="1200" noProof="0" dirty="0">
              <a:solidFill>
                <a:schemeClr val="tx1"/>
              </a:solidFill>
              <a:effectLst/>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r>
              <a:rPr lang="mk" sz="1800" b="0" i="0" strike="noStrike" cap="none" spc="0" baseline="0" dirty="0">
                <a:solidFill>
                  <a:srgbClr val="000000"/>
                </a:solidFill>
                <a:effectLst/>
                <a:latin typeface="Calibri" panose="020F0502020204030204"/>
                <a:ea typeface="Calibri"/>
                <a:cs typeface="Calibri"/>
              </a:rPr>
              <a:t>Постојат речиси 6400 различни криптовалути (08/2020). Овде може да најдете добар преглед: http://coinmarketcap.com/all/views/all </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Најважната и далеку најпознатата криптовалута е биткоинот (</a:t>
            </a:r>
            <a:r>
              <a:rPr lang="en-US" sz="1800" b="0" i="0" strike="noStrike" cap="none" spc="0" baseline="0" dirty="0">
                <a:solidFill>
                  <a:srgbClr val="000000"/>
                </a:solidFill>
                <a:effectLst/>
                <a:latin typeface="Calibri" panose="020F0502020204030204"/>
                <a:ea typeface="Calibri"/>
                <a:cs typeface="Calibri"/>
              </a:rPr>
              <a:t>bitcoin)</a:t>
            </a:r>
            <a:r>
              <a:rPr lang="mk" sz="1800" b="0" i="0" strike="noStrike" cap="none" spc="0" baseline="0" dirty="0">
                <a:solidFill>
                  <a:srgbClr val="000000"/>
                </a:solidFill>
                <a:effectLst/>
                <a:latin typeface="Calibri" panose="020F0502020204030204"/>
                <a:ea typeface="Calibri"/>
                <a:cs typeface="Calibri"/>
              </a:rPr>
              <a:t>, која, кон крајот на 2008 година, ја измисли „Сатоши Никамото“. Но, важно е да се знае дека постојат и други криптовалути. Некои од нив беа создадени бидејќи биткоинот стана премногу „тежок“ - што значи дека не е баш погоден за да се плаќаат трансакции. Другите беа создадени за да се надминат слабостите на биткоинот, на пример, DASH (X11 Logo; порано познат и како Darkcoin), со кој се овозможува целосна анонимност на трансакциите или Litecoin, со кој се овозмжуваат побрзи и полесни трансакции.  </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Повеќето вакви валути се засноваат на истиот пристап. </a:t>
            </a:r>
            <a:r>
              <a:rPr lang="en-US" sz="1800" b="0" i="0" strike="noStrike" cap="none" spc="0" baseline="0" dirty="0">
                <a:solidFill>
                  <a:srgbClr val="000000"/>
                </a:solidFill>
                <a:effectLst/>
                <a:latin typeface="Calibri" panose="020F0502020204030204"/>
                <a:ea typeface="Calibri"/>
                <a:cs typeface="Calibri"/>
              </a:rPr>
              <a:t>P</a:t>
            </a:r>
            <a:r>
              <a:rPr lang="mk" sz="1800" b="0" i="0" strike="noStrike" cap="none" spc="0" baseline="0" dirty="0">
                <a:solidFill>
                  <a:srgbClr val="000000"/>
                </a:solidFill>
                <a:effectLst/>
                <a:latin typeface="Calibri" panose="020F0502020204030204"/>
                <a:ea typeface="Calibri"/>
                <a:cs typeface="Calibri"/>
              </a:rPr>
              <a:t>eer-to-peer</a:t>
            </a:r>
            <a:r>
              <a:rPr lang="en-US" sz="1800" b="0" i="0" strike="noStrike" cap="none" spc="0" baseline="0" dirty="0">
                <a:solidFill>
                  <a:srgbClr val="000000"/>
                </a:solidFill>
                <a:effectLst/>
                <a:latin typeface="Calibri" panose="020F0502020204030204"/>
                <a:ea typeface="Calibri"/>
                <a:cs typeface="Calibri"/>
              </a:rPr>
              <a:t> </a:t>
            </a:r>
            <a:r>
              <a:rPr lang="mk-MK" sz="1800" b="0" i="0" strike="noStrike" cap="none" spc="0" baseline="0" dirty="0">
                <a:solidFill>
                  <a:srgbClr val="000000"/>
                </a:solidFill>
                <a:effectLst/>
                <a:latin typeface="Calibri" panose="020F0502020204030204"/>
                <a:ea typeface="Calibri"/>
                <a:cs typeface="Calibri"/>
              </a:rPr>
              <a:t>мрежи</a:t>
            </a:r>
            <a:r>
              <a:rPr lang="mk" sz="1800" b="0" i="0" strike="noStrike" cap="none" spc="0" baseline="0" dirty="0">
                <a:solidFill>
                  <a:srgbClr val="000000"/>
                </a:solidFill>
                <a:effectLst/>
                <a:latin typeface="Calibri" panose="020F0502020204030204"/>
                <a:ea typeface="Calibri"/>
                <a:cs typeface="Calibri"/>
              </a:rPr>
              <a:t> за мајнинг на монетите и валидирање на трансакциите и однапред дефинирана, ограничена колиина на валутата.</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Еве појаснување на дел од речникот што често се користи кога се зборува за криптовалутите.</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Паричник (Wallet): Паричник, грубо кажано, е еквивалент на физичкиот паричник во мрежата на криптовалутите.  Паричникот всушност ги содржи приватните клучеви на сопственикот, кои му овозможуваат да ги потроши монетите што му се доделени на неговата адреса во блокчејнот.</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Мајнер (рудар/копач): мајнингот (ископувањето) е процес со кој на компјутерскиот хардвер му се наложува да изврши математички пресметки за мрежата на криптовалутата со цел да се потврдат трансакциите.</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Блокчејн (</a:t>
            </a:r>
            <a:r>
              <a:rPr lang="en-US" sz="1800" b="0" i="0" strike="noStrike" cap="none" spc="0" baseline="0" dirty="0">
                <a:solidFill>
                  <a:srgbClr val="000000"/>
                </a:solidFill>
                <a:effectLst/>
                <a:latin typeface="Calibri" panose="020F0502020204030204"/>
                <a:ea typeface="Calibri"/>
                <a:cs typeface="Calibri"/>
              </a:rPr>
              <a:t>b</a:t>
            </a:r>
            <a:r>
              <a:rPr lang="mk" sz="1800" b="0" i="0" strike="noStrike" cap="none" spc="0" baseline="0" dirty="0">
                <a:solidFill>
                  <a:srgbClr val="000000"/>
                </a:solidFill>
                <a:effectLst/>
                <a:latin typeface="Calibri" panose="020F0502020204030204"/>
                <a:ea typeface="Calibri"/>
                <a:cs typeface="Calibri"/>
              </a:rPr>
              <a:t>lockchain): Блокчејн претставува јавна евиденција на сите трансакции во мрежата на криптовалутата.  Се складираат по хронолошки редослед. Блокчејнот се споделува помеѓу сите корисници на таа мрежа и се користи да се верификува салдото на адресите на паричникот.</a:t>
            </a:r>
          </a:p>
          <a:p>
            <a:endParaRPr lang="en-US" baseline="0" noProof="0" dirty="0"/>
          </a:p>
          <a:p>
            <a:r>
              <a:rPr lang="mk" sz="1800" b="0" i="0" strike="noStrike" cap="none" spc="0" baseline="0" dirty="0">
                <a:solidFill>
                  <a:srgbClr val="000000"/>
                </a:solidFill>
                <a:effectLst/>
                <a:latin typeface="Calibri" panose="020F0502020204030204"/>
                <a:ea typeface="Calibri"/>
                <a:cs typeface="Calibri"/>
              </a:rPr>
              <a:t>Приватен клуч (Private key): Приватниот клуч е таен податок со кој се докажува вашето право да потрошите монети од адресата на одреден паричник, преку криптографски потпис.  Секоја адреса на паричникот има свој сопствен приватен клуч.</a:t>
            </a:r>
          </a:p>
          <a:p>
            <a:endParaRPr lang="en-US" baseline="0" noProof="0" dirty="0"/>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114</a:t>
            </a:fld>
            <a:endParaRPr lang="en-US" altLang="en-US"/>
          </a:p>
        </p:txBody>
      </p:sp>
    </p:spTree>
    <p:extLst>
      <p:ext uri="{BB962C8B-B14F-4D97-AF65-F5344CB8AC3E}">
        <p14:creationId xmlns:p14="http://schemas.microsoft.com/office/powerpoint/2010/main" val="62434436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a:solidFill>
                <a:schemeClr val="tx1"/>
              </a:solidFill>
              <a:effectLst/>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115</a:t>
            </a:fld>
            <a:endParaRPr lang="en-US" altLang="en-US"/>
          </a:p>
        </p:txBody>
      </p:sp>
    </p:spTree>
    <p:extLst>
      <p:ext uri="{BB962C8B-B14F-4D97-AF65-F5344CB8AC3E}">
        <p14:creationId xmlns:p14="http://schemas.microsoft.com/office/powerpoint/2010/main" val="3293619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Ги напојува различните делови на компјутерот со електрична струја - при тоа, на различните делови им испорачува различен напон, колку што и треба. </a:t>
            </a:r>
          </a:p>
          <a:p>
            <a:endParaRPr lang="en-GB" dirty="0"/>
          </a:p>
          <a:p>
            <a:r>
              <a:rPr lang="mk" sz="1200" b="0" i="0" strike="noStrike" cap="none" spc="0" baseline="0" dirty="0">
                <a:solidFill>
                  <a:srgbClr val="000000"/>
                </a:solidFill>
                <a:effectLst/>
                <a:latin typeface="Calibri" panose="020F0502020204030204"/>
                <a:ea typeface="Calibri"/>
                <a:cs typeface="Calibri"/>
              </a:rPr>
              <a:t>Единицата за напојување (</a:t>
            </a:r>
            <a:r>
              <a:rPr lang="en-GB" sz="1200" b="0" i="0" strike="noStrike" cap="none" spc="0" baseline="0" dirty="0">
                <a:solidFill>
                  <a:srgbClr val="000000"/>
                </a:solidFill>
                <a:effectLst/>
                <a:latin typeface="Calibri" panose="020F0502020204030204"/>
                <a:ea typeface="Calibri"/>
                <a:cs typeface="Calibri"/>
              </a:rPr>
              <a:t>PSU</a:t>
            </a:r>
            <a:r>
              <a:rPr lang="mk" sz="1200" b="0" i="0" strike="noStrike" cap="none" spc="0" baseline="0" dirty="0">
                <a:solidFill>
                  <a:srgbClr val="000000"/>
                </a:solidFill>
                <a:effectLst/>
                <a:latin typeface="Calibri" panose="020F0502020204030204"/>
                <a:ea typeface="Calibri"/>
                <a:cs typeface="Calibri"/>
              </a:rPr>
              <a:t> = </a:t>
            </a:r>
            <a:r>
              <a:rPr lang="mk" sz="1200" b="1" i="0" strike="noStrike" cap="none" spc="0" baseline="0" dirty="0">
                <a:solidFill>
                  <a:srgbClr val="000000"/>
                </a:solidFill>
                <a:effectLst/>
                <a:latin typeface="Calibri" panose="020F0502020204030204"/>
                <a:ea typeface="Calibri"/>
                <a:cs typeface="Calibri"/>
              </a:rPr>
              <a:t>P</a:t>
            </a:r>
            <a:r>
              <a:rPr lang="mk" sz="1200" b="0" i="0" strike="noStrike" cap="none" spc="0" baseline="0" dirty="0">
                <a:solidFill>
                  <a:srgbClr val="000000"/>
                </a:solidFill>
                <a:effectLst/>
                <a:latin typeface="Calibri" panose="020F0502020204030204"/>
                <a:ea typeface="Calibri"/>
                <a:cs typeface="Calibri"/>
              </a:rPr>
              <a:t>ower </a:t>
            </a:r>
            <a:r>
              <a:rPr lang="mk" sz="1200" b="1" i="0" strike="noStrike" cap="none" spc="0" baseline="0" dirty="0">
                <a:solidFill>
                  <a:srgbClr val="000000"/>
                </a:solidFill>
                <a:effectLst/>
                <a:latin typeface="Calibri" panose="020F0502020204030204"/>
                <a:ea typeface="Calibri"/>
                <a:cs typeface="Calibri"/>
              </a:rPr>
              <a:t>S</a:t>
            </a:r>
            <a:r>
              <a:rPr lang="mk" sz="1200" b="0" i="0" strike="noStrike" cap="none" spc="0" baseline="0" dirty="0">
                <a:solidFill>
                  <a:srgbClr val="000000"/>
                </a:solidFill>
                <a:effectLst/>
                <a:latin typeface="Calibri" panose="020F0502020204030204"/>
                <a:ea typeface="Calibri"/>
                <a:cs typeface="Calibri"/>
              </a:rPr>
              <a:t>upply </a:t>
            </a:r>
            <a:r>
              <a:rPr lang="mk" sz="1200" b="1" i="0" strike="noStrike" cap="none" spc="0" baseline="0" dirty="0">
                <a:solidFill>
                  <a:srgbClr val="000000"/>
                </a:solidFill>
                <a:effectLst/>
                <a:latin typeface="Calibri" panose="020F0502020204030204"/>
                <a:ea typeface="Calibri"/>
                <a:cs typeface="Calibri"/>
              </a:rPr>
              <a:t>U</a:t>
            </a:r>
            <a:r>
              <a:rPr lang="mk" sz="1200" b="0" i="0" strike="noStrike" cap="none" spc="0" baseline="0" dirty="0">
                <a:solidFill>
                  <a:srgbClr val="000000"/>
                </a:solidFill>
                <a:effectLst/>
                <a:latin typeface="Calibri" panose="020F0502020204030204"/>
                <a:ea typeface="Calibri"/>
                <a:cs typeface="Calibri"/>
              </a:rPr>
              <a:t>nit) ја регулира ииспорачува струјата до компонентите сместени во куќиштето. Стандардните единици за напојување ја претвораат влезната наизменична струја (</a:t>
            </a:r>
            <a:r>
              <a:rPr lang="en-GB" sz="1200" b="0" i="0" strike="noStrike" cap="none" spc="0" baseline="0" dirty="0">
                <a:solidFill>
                  <a:srgbClr val="000000"/>
                </a:solidFill>
                <a:effectLst/>
                <a:latin typeface="Calibri" panose="020F0502020204030204"/>
                <a:ea typeface="Calibri"/>
                <a:cs typeface="Calibri"/>
              </a:rPr>
              <a:t>AC</a:t>
            </a:r>
            <a:r>
              <a:rPr lang="mk" sz="1200" b="0" i="0" strike="noStrike" cap="none" spc="0" baseline="0" dirty="0">
                <a:solidFill>
                  <a:srgbClr val="000000"/>
                </a:solidFill>
                <a:effectLst/>
                <a:latin typeface="Calibri" panose="020F0502020204030204"/>
                <a:ea typeface="Calibri"/>
                <a:cs typeface="Calibri"/>
              </a:rPr>
              <a:t>) од 110V или 220V во еднонасочна струја (</a:t>
            </a:r>
            <a:r>
              <a:rPr lang="en-GB" sz="1200" b="0" i="0" strike="noStrike" cap="none" spc="0" baseline="0" dirty="0">
                <a:solidFill>
                  <a:srgbClr val="000000"/>
                </a:solidFill>
                <a:effectLst/>
                <a:latin typeface="Calibri" panose="020F0502020204030204"/>
                <a:ea typeface="Calibri"/>
                <a:cs typeface="Calibri"/>
              </a:rPr>
              <a:t>DC</a:t>
            </a:r>
            <a:r>
              <a:rPr lang="mk" sz="1200" b="0" i="0" strike="noStrike" cap="none" spc="0" baseline="0" dirty="0">
                <a:solidFill>
                  <a:srgbClr val="000000"/>
                </a:solidFill>
                <a:effectLst/>
                <a:latin typeface="Calibri" panose="020F0502020204030204"/>
                <a:ea typeface="Calibri"/>
                <a:cs typeface="Calibri"/>
              </a:rPr>
              <a:t>) со различни напони погодна за напојување на компјутерските компоненти. Единицата за напојување обчно располага со одредена излезна моќност,  искажанa во вати, при што со стандардното напојување обично се испорачуваат околу 350 вати.  Колку повеќе компоненти  има во компјутерот, толку повеќе струја е потребна од напојувањето.</a:t>
            </a:r>
            <a:endParaRPr lang="en-GB" dirty="0"/>
          </a:p>
          <a:p>
            <a:r>
              <a:rPr lang="mk" sz="1800" b="0" i="0" strike="noStrike" cap="none" spc="0" baseline="0" dirty="0">
                <a:solidFill>
                  <a:srgbClr val="000000"/>
                </a:solidFill>
                <a:effectLst/>
                <a:latin typeface="Calibri" panose="020F0502020204030204"/>
                <a:ea typeface="Calibri"/>
                <a:cs typeface="Calibri"/>
              </a:rPr>
              <a:t>Различни стандарди - стандарден влезен кабел за компјутер, со различни врвови за помалите уреди, или батерии за преносни уреди.</a:t>
            </a:r>
          </a:p>
          <a:p>
            <a:endParaRPr lang="en-GB" dirty="0"/>
          </a:p>
          <a:p>
            <a:r>
              <a:rPr lang="mk" sz="1800" b="0" i="0" strike="noStrike" cap="none" spc="0" baseline="0" dirty="0">
                <a:solidFill>
                  <a:srgbClr val="000000"/>
                </a:solidFill>
                <a:effectLst/>
                <a:latin typeface="Calibri" panose="020F0502020204030204"/>
                <a:ea typeface="Calibri"/>
                <a:cs typeface="Calibri"/>
              </a:rPr>
              <a:t>Модуларни, хибридни, немодуларни</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11</a:t>
            </a:fld>
            <a:endParaRPr lang="en-US" altLang="en-US"/>
          </a:p>
        </p:txBody>
      </p:sp>
    </p:spTree>
    <p:extLst>
      <p:ext uri="{BB962C8B-B14F-4D97-AF65-F5344CB8AC3E}">
        <p14:creationId xmlns:p14="http://schemas.microsoft.com/office/powerpoint/2010/main" val="64156800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custDataLst>
              <p:tags r:id="rId1"/>
            </p:custDataLst>
          </p:nvPr>
        </p:nvSpPr>
        <p:spPr/>
        <p:txBody>
          <a:bodyPr/>
          <a:lstStyle/>
          <a:p>
            <a:r>
              <a:rPr lang="mk" sz="3600" b="0" i="0" strike="noStrike" cap="none" spc="0" baseline="0" dirty="0">
                <a:solidFill>
                  <a:srgbClr val="000000"/>
                </a:solidFill>
                <a:effectLst/>
                <a:latin typeface="Calibri" panose="020F0502020204030204"/>
                <a:ea typeface="Calibri"/>
                <a:cs typeface="Calibri"/>
              </a:rPr>
              <a:t>Оваа сесија ќе биде поделена во 5 дела за да се направат природни паузи. </a:t>
            </a:r>
          </a:p>
          <a:p>
            <a:r>
              <a:rPr lang="mk" sz="3600" b="0" i="0" strike="noStrike" cap="none" spc="0" baseline="0" dirty="0">
                <a:solidFill>
                  <a:srgbClr val="000000"/>
                </a:solidFill>
                <a:effectLst/>
                <a:latin typeface="Calibri" panose="020F0502020204030204"/>
                <a:ea typeface="Calibri"/>
                <a:cs typeface="Calibri"/>
              </a:rPr>
              <a:t>Идејата е да се опише што претставува компјутер - или уред способна да се поврзе на интернетот, при што сите имаат сличности.</a:t>
            </a:r>
          </a:p>
          <a:p>
            <a:r>
              <a:rPr lang="mk" sz="3600" b="0" i="0" strike="noStrike" cap="none" spc="0" baseline="0" dirty="0">
                <a:solidFill>
                  <a:srgbClr val="000000"/>
                </a:solidFill>
                <a:effectLst/>
                <a:latin typeface="Calibri" panose="020F0502020204030204"/>
                <a:ea typeface="Calibri"/>
                <a:cs typeface="Calibri"/>
              </a:rPr>
              <a:t>Потоа, да се опише што претставува и како функционира интернетот.</a:t>
            </a:r>
          </a:p>
          <a:p>
            <a:r>
              <a:rPr lang="mk" sz="3600" b="0" i="0" strike="noStrike" cap="none" spc="0" baseline="0" dirty="0">
                <a:solidFill>
                  <a:srgbClr val="000000"/>
                </a:solidFill>
                <a:effectLst/>
                <a:latin typeface="Calibri" panose="020F0502020204030204"/>
                <a:ea typeface="Calibri"/>
                <a:cs typeface="Calibri"/>
              </a:rPr>
              <a:t>А потоа да се види како таквиот компјутер се поврзува на интернет.</a:t>
            </a:r>
          </a:p>
          <a:p>
            <a:r>
              <a:rPr lang="mk" sz="3600" b="0" i="0" strike="noStrike" cap="none" spc="0" baseline="0" dirty="0">
                <a:solidFill>
                  <a:srgbClr val="000000"/>
                </a:solidFill>
                <a:effectLst/>
                <a:latin typeface="Calibri" panose="020F0502020204030204"/>
                <a:ea typeface="Calibri"/>
                <a:cs typeface="Calibri"/>
              </a:rPr>
              <a:t>И потоа и да се види што се наоѓа на самиот интернет.</a:t>
            </a:r>
          </a:p>
        </p:txBody>
      </p:sp>
    </p:spTree>
    <p:extLst>
      <p:ext uri="{BB962C8B-B14F-4D97-AF65-F5344CB8AC3E}">
        <p14:creationId xmlns:p14="http://schemas.microsoft.com/office/powerpoint/2010/main" val="1997549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strike="noStrike" cap="none" spc="0" baseline="0" dirty="0">
                <a:solidFill>
                  <a:srgbClr val="000000"/>
                </a:solidFill>
                <a:effectLst/>
                <a:latin typeface="Calibri" panose="020F0502020204030204"/>
                <a:ea typeface="Calibri"/>
                <a:cs typeface="Calibri"/>
              </a:rPr>
              <a:t>PCB</a:t>
            </a:r>
            <a:r>
              <a:rPr lang="mk" sz="1800" b="0" i="0" strike="noStrike" cap="none" spc="0" baseline="0" dirty="0">
                <a:solidFill>
                  <a:srgbClr val="000000"/>
                </a:solidFill>
                <a:effectLst/>
                <a:latin typeface="Calibri" panose="020F0502020204030204"/>
                <a:ea typeface="Calibri"/>
                <a:cs typeface="Calibri"/>
              </a:rPr>
              <a:t> - печатена плоча</a:t>
            </a:r>
            <a:r>
              <a:rPr lang="mk-MK" sz="1800" b="0" i="0" strike="noStrike" cap="none" spc="0" baseline="0" dirty="0">
                <a:solidFill>
                  <a:srgbClr val="000000"/>
                </a:solidFill>
                <a:effectLst/>
                <a:latin typeface="Calibri" panose="020F0502020204030204"/>
                <a:ea typeface="Calibri"/>
                <a:cs typeface="Calibri"/>
              </a:rPr>
              <a:t> со струјни кола</a:t>
            </a:r>
            <a:r>
              <a:rPr lang="mk" sz="1800" b="0" i="0" strike="noStrike" cap="none" spc="0" baseline="0" dirty="0">
                <a:solidFill>
                  <a:srgbClr val="000000"/>
                </a:solidFill>
                <a:effectLst/>
                <a:latin typeface="Calibri" panose="020F0502020204030204"/>
                <a:ea typeface="Calibri"/>
                <a:cs typeface="Calibri"/>
              </a:rPr>
              <a:t> (= Printed Circuit Board)</a:t>
            </a:r>
          </a:p>
          <a:p>
            <a:r>
              <a:rPr lang="mk" sz="1800" b="0" i="0" strike="noStrike" cap="none" spc="0" baseline="0" dirty="0">
                <a:solidFill>
                  <a:srgbClr val="000000"/>
                </a:solidFill>
                <a:effectLst/>
                <a:latin typeface="Calibri" panose="020F0502020204030204"/>
                <a:ea typeface="Calibri"/>
                <a:cs typeface="Calibri"/>
              </a:rPr>
              <a:t>Матичната плоча е како нашиот централен нервен систем </a:t>
            </a:r>
            <a:r>
              <a:rPr lang="mk" sz="1800" b="0" i="0" strike="noStrike" cap="none" spc="0" baseline="0" dirty="0">
                <a:solidFill>
                  <a:srgbClr val="000000"/>
                </a:solidFill>
                <a:effectLst/>
                <a:latin typeface="Mangal"/>
                <a:ea typeface="Mangal"/>
                <a:cs typeface="Mangal"/>
              </a:rPr>
              <a:t>-</a:t>
            </a:r>
            <a:r>
              <a:rPr lang="mk" sz="1800" b="0" i="0" strike="noStrike" cap="none" spc="0" baseline="0" dirty="0">
                <a:solidFill>
                  <a:srgbClr val="000000"/>
                </a:solidFill>
                <a:effectLst/>
                <a:latin typeface="Calibri" panose="020F0502020204030204"/>
                <a:ea typeface="Calibri"/>
                <a:cs typeface="Calibri"/>
              </a:rPr>
              <a:t>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е поврзано на неа.</a:t>
            </a:r>
          </a:p>
          <a:p>
            <a:endParaRPr lang="en-US" baseline="0" dirty="0"/>
          </a:p>
          <a:p>
            <a:pPr lvl="0">
              <a:buFont typeface="Arial"/>
              <a:buChar char="•"/>
            </a:pPr>
            <a:r>
              <a:rPr lang="mk" sz="1800" b="0" i="0" strike="noStrike" cap="none" spc="0" baseline="0" dirty="0">
                <a:solidFill>
                  <a:srgbClr val="000000"/>
                </a:solidFill>
                <a:effectLst/>
                <a:latin typeface="Calibri" panose="020F0502020204030204"/>
                <a:ea typeface="Calibri"/>
                <a:cs typeface="Calibri"/>
              </a:rPr>
              <a:t>Матичната плоча уште се нарекува и главна плоча или системска плоча на компјутерот. Матичната плоча е централната електроспоровдна плоча на компјутерот. Сите други компоненти  и периферни уреди се приклучуваат на неа. </a:t>
            </a:r>
          </a:p>
          <a:p>
            <a:pPr lvl="0">
              <a:buFont typeface="Arial"/>
              <a:buChar char="•"/>
            </a:pPr>
            <a:r>
              <a:rPr lang="mk" sz="1800" b="0" i="0" strike="noStrike" cap="none" spc="0" baseline="0" dirty="0">
                <a:solidFill>
                  <a:srgbClr val="000000"/>
                </a:solidFill>
                <a:effectLst/>
                <a:latin typeface="Calibri" panose="020F0502020204030204"/>
                <a:ea typeface="Calibri"/>
                <a:cs typeface="Calibri"/>
              </a:rPr>
              <a:t>Работата на матичната плоча е да ги пренесува информациите меѓу нив.  На матичната плоча е сместен </a:t>
            </a:r>
            <a:r>
              <a:rPr lang="en-GB" sz="1800" b="0" i="0" strike="noStrike" cap="none" spc="0" baseline="0" dirty="0">
                <a:solidFill>
                  <a:srgbClr val="000000"/>
                </a:solidFill>
                <a:effectLst/>
                <a:latin typeface="Calibri" panose="020F0502020204030204"/>
                <a:ea typeface="Calibri"/>
                <a:cs typeface="Calibri"/>
              </a:rPr>
              <a:t>BIOS</a:t>
            </a:r>
            <a:r>
              <a:rPr lang="mk" sz="1800" b="0" i="0" strike="noStrike" cap="none" spc="0" baseline="0" dirty="0">
                <a:solidFill>
                  <a:srgbClr val="000000"/>
                </a:solidFill>
                <a:effectLst/>
                <a:latin typeface="Calibri" panose="020F0502020204030204"/>
                <a:ea typeface="Calibri"/>
                <a:cs typeface="Calibri"/>
              </a:rPr>
              <a:t>-от (основниот влезно-излезен систе, Basic Input/Output System), којшто претставува едностаен софтвер што го покренува компјутерот кога ќе го вклучиме. </a:t>
            </a:r>
          </a:p>
          <a:p>
            <a:pPr lvl="0">
              <a:buFont typeface="Arial"/>
              <a:buChar char="•"/>
            </a:pPr>
            <a:r>
              <a:rPr lang="mk" sz="1800" b="0" i="0" strike="noStrike" cap="none" spc="0" baseline="0" dirty="0">
                <a:solidFill>
                  <a:srgbClr val="000000"/>
                </a:solidFill>
                <a:effectLst/>
                <a:latin typeface="Calibri" panose="020F0502020204030204"/>
                <a:ea typeface="Calibri"/>
                <a:cs typeface="Calibri"/>
              </a:rPr>
              <a:t>Другите компоненти директно се поврзуваат на неа, како што се </a:t>
            </a:r>
            <a:r>
              <a:rPr lang="en-GB" sz="1800" b="0" i="0" strike="noStrike" cap="none" spc="0" baseline="0" dirty="0">
                <a:solidFill>
                  <a:srgbClr val="000000"/>
                </a:solidFill>
                <a:effectLst/>
                <a:latin typeface="Calibri" panose="020F0502020204030204"/>
                <a:ea typeface="Calibri"/>
                <a:cs typeface="Calibri"/>
              </a:rPr>
              <a:t>CPU</a:t>
            </a:r>
            <a:r>
              <a:rPr lang="mk" sz="1800" b="0" i="0" strike="noStrike" cap="none" spc="0" baseline="0" dirty="0">
                <a:solidFill>
                  <a:srgbClr val="000000"/>
                </a:solidFill>
                <a:effectLst/>
                <a:latin typeface="Calibri" panose="020F0502020204030204"/>
                <a:ea typeface="Calibri"/>
                <a:cs typeface="Calibri"/>
              </a:rPr>
              <a:t> (централната единица за обработка, = Central Processing Unit), графичката картица, звучната картица, и најразлични други порти (приклучоци) и периферни додатоци. </a:t>
            </a:r>
            <a:endParaRPr lang="en-GB" dirty="0"/>
          </a:p>
          <a:p>
            <a:endParaRPr lang="en-US" baseline="0" dirty="0"/>
          </a:p>
          <a:p>
            <a:r>
              <a:rPr lang="mk" sz="1800" b="0" i="0" strike="noStrike" cap="none" spc="0" baseline="0" dirty="0">
                <a:solidFill>
                  <a:srgbClr val="000000"/>
                </a:solidFill>
                <a:effectLst/>
                <a:latin typeface="Calibri" panose="020F0502020204030204"/>
                <a:ea typeface="Calibri"/>
                <a:cs typeface="Calibri"/>
              </a:rPr>
              <a:t>Горните две слики се компјутерски матични плочи - долната слика е од Ајфон - ист принцип, само различна големина на компонентите. </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12</a:t>
            </a:fld>
            <a:endParaRPr lang="en-US" altLang="en-US"/>
          </a:p>
        </p:txBody>
      </p:sp>
    </p:spTree>
    <p:extLst>
      <p:ext uri="{BB962C8B-B14F-4D97-AF65-F5344CB8AC3E}">
        <p14:creationId xmlns:p14="http://schemas.microsoft.com/office/powerpoint/2010/main" val="1768172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Матичната плоча има голем број компоненти - и многу начини за нивно приклучување</a:t>
            </a:r>
          </a:p>
          <a:p>
            <a:endParaRPr lang="en-GB" dirty="0"/>
          </a:p>
          <a:p>
            <a:pPr>
              <a:buFont typeface="Arial"/>
              <a:buChar char="•"/>
            </a:pPr>
            <a:r>
              <a:rPr lang="en-GB" sz="1800" b="0" i="0" strike="noStrike" cap="none" spc="0" baseline="0" dirty="0">
                <a:solidFill>
                  <a:srgbClr val="000000"/>
                </a:solidFill>
                <a:effectLst/>
                <a:latin typeface="Calibri" panose="020F0502020204030204"/>
                <a:ea typeface="Calibri"/>
                <a:cs typeface="Calibri"/>
              </a:rPr>
              <a:t>CMOS</a:t>
            </a:r>
            <a:r>
              <a:rPr lang="mk" sz="1800" b="0" i="0" strike="noStrike" cap="none" spc="0" baseline="0" dirty="0">
                <a:solidFill>
                  <a:srgbClr val="000000"/>
                </a:solidFill>
                <a:effectLst/>
                <a:latin typeface="Calibri" panose="020F0502020204030204"/>
                <a:ea typeface="Calibri"/>
                <a:cs typeface="Calibri"/>
              </a:rPr>
              <a:t> и </a:t>
            </a:r>
            <a:r>
              <a:rPr lang="en-GB" sz="1800" b="0" i="0" strike="noStrike" cap="none" spc="0" baseline="0" dirty="0">
                <a:solidFill>
                  <a:srgbClr val="000000"/>
                </a:solidFill>
                <a:effectLst/>
                <a:latin typeface="Calibri" panose="020F0502020204030204"/>
                <a:ea typeface="Calibri"/>
                <a:cs typeface="Calibri"/>
              </a:rPr>
              <a:t>BIOS</a:t>
            </a:r>
            <a:r>
              <a:rPr lang="mk" sz="1800" b="0" i="0" strike="noStrike" cap="none" spc="0" baseline="0" dirty="0">
                <a:solidFill>
                  <a:srgbClr val="000000"/>
                </a:solidFill>
                <a:effectLst/>
                <a:latin typeface="Calibri" panose="020F0502020204030204"/>
                <a:ea typeface="Calibri"/>
                <a:cs typeface="Calibri"/>
              </a:rPr>
              <a:t> - </a:t>
            </a:r>
            <a:r>
              <a:rPr lang="en-GB" sz="1800" b="0" i="0" strike="noStrike" cap="none" spc="0" baseline="0" dirty="0">
                <a:solidFill>
                  <a:srgbClr val="000000"/>
                </a:solidFill>
                <a:effectLst/>
                <a:latin typeface="Calibri" panose="020F0502020204030204"/>
                <a:ea typeface="Calibri"/>
                <a:cs typeface="Calibri"/>
              </a:rPr>
              <a:t>CMOS</a:t>
            </a:r>
            <a:r>
              <a:rPr lang="mk" sz="1800" b="0" i="0" strike="noStrike" cap="none" spc="0" baseline="0" dirty="0">
                <a:solidFill>
                  <a:srgbClr val="000000"/>
                </a:solidFill>
                <a:effectLst/>
                <a:latin typeface="Calibri" panose="020F0502020204030204"/>
                <a:ea typeface="Calibri"/>
                <a:cs typeface="Calibri"/>
              </a:rPr>
              <a:t> и </a:t>
            </a:r>
            <a:r>
              <a:rPr lang="en-GB" sz="1800" b="0" i="0" strike="noStrike" cap="none" spc="0" baseline="0" dirty="0">
                <a:solidFill>
                  <a:srgbClr val="000000"/>
                </a:solidFill>
                <a:effectLst/>
                <a:latin typeface="Calibri" panose="020F0502020204030204"/>
                <a:ea typeface="Calibri"/>
                <a:cs typeface="Calibri"/>
              </a:rPr>
              <a:t>BIOS</a:t>
            </a:r>
            <a:r>
              <a:rPr lang="mk" sz="1800" b="0" i="0" strike="noStrike" cap="none" spc="0" baseline="0" dirty="0">
                <a:solidFill>
                  <a:srgbClr val="000000"/>
                </a:solidFill>
                <a:effectLst/>
                <a:latin typeface="Calibri" panose="020F0502020204030204"/>
                <a:ea typeface="Calibri"/>
                <a:cs typeface="Calibri"/>
              </a:rPr>
              <a:t> најчесто се користат наизменично; </a:t>
            </a:r>
            <a:r>
              <a:rPr lang="en-GB" sz="1800" b="0" i="0" strike="noStrike" cap="none" spc="0" baseline="0" dirty="0">
                <a:solidFill>
                  <a:srgbClr val="000000"/>
                </a:solidFill>
                <a:effectLst/>
                <a:latin typeface="Calibri" panose="020F0502020204030204"/>
                <a:ea typeface="Calibri"/>
                <a:cs typeface="Calibri"/>
              </a:rPr>
              <a:t>BIOS</a:t>
            </a:r>
            <a:r>
              <a:rPr lang="mk" sz="1800" b="0" i="0" strike="noStrike" cap="none" spc="0" baseline="0" dirty="0">
                <a:solidFill>
                  <a:srgbClr val="000000"/>
                </a:solidFill>
                <a:effectLst/>
                <a:latin typeface="Calibri" panose="020F0502020204030204"/>
                <a:ea typeface="Calibri"/>
                <a:cs typeface="Calibri"/>
              </a:rPr>
              <a:t>-от може да си го замислисте како софтвер; а </a:t>
            </a:r>
            <a:r>
              <a:rPr lang="en-GB" sz="1800" b="0" i="0" strike="noStrike" cap="none" spc="0" baseline="0" dirty="0">
                <a:solidFill>
                  <a:srgbClr val="000000"/>
                </a:solidFill>
                <a:effectLst/>
                <a:latin typeface="Calibri" panose="020F0502020204030204"/>
                <a:ea typeface="Calibri"/>
                <a:cs typeface="Calibri"/>
              </a:rPr>
              <a:t>CMOS</a:t>
            </a:r>
            <a:r>
              <a:rPr lang="mk" sz="1800" b="0" i="0" strike="noStrike" cap="none" spc="0" baseline="0" dirty="0">
                <a:solidFill>
                  <a:srgbClr val="000000"/>
                </a:solidFill>
                <a:effectLst/>
                <a:latin typeface="Calibri" panose="020F0502020204030204"/>
                <a:ea typeface="Calibri"/>
                <a:cs typeface="Calibri"/>
              </a:rPr>
              <a:t>-от како хардверот што го покренува. </a:t>
            </a:r>
          </a:p>
          <a:p>
            <a:pPr>
              <a:buFont typeface="Arial"/>
              <a:buChar char="•"/>
            </a:pPr>
            <a:r>
              <a:rPr lang="mk" sz="1800" b="0" i="0" strike="noStrike" cap="none" spc="0" baseline="0" dirty="0">
                <a:solidFill>
                  <a:srgbClr val="000000"/>
                </a:solidFill>
                <a:effectLst/>
                <a:latin typeface="Calibri" panose="020F0502020204030204"/>
                <a:ea typeface="Calibri"/>
                <a:cs typeface="Calibri"/>
              </a:rPr>
              <a:t>Скратено од надополнувачки металоксиден полуспроводник (= Complementary Metal Oxide Semiconductor), </a:t>
            </a:r>
            <a:r>
              <a:rPr lang="en-GB" sz="1800" b="0" i="0" strike="noStrike" cap="none" spc="0" baseline="0" dirty="0">
                <a:solidFill>
                  <a:srgbClr val="000000"/>
                </a:solidFill>
                <a:effectLst/>
                <a:latin typeface="Calibri" panose="020F0502020204030204"/>
                <a:ea typeface="Calibri"/>
                <a:cs typeface="Calibri"/>
              </a:rPr>
              <a:t>CMOS</a:t>
            </a:r>
            <a:r>
              <a:rPr lang="mk" sz="1800" b="0" i="0" strike="noStrike" cap="none" spc="0" baseline="0" dirty="0">
                <a:solidFill>
                  <a:srgbClr val="000000"/>
                </a:solidFill>
                <a:effectLst/>
                <a:latin typeface="Calibri" panose="020F0502020204030204"/>
                <a:ea typeface="Calibri"/>
                <a:cs typeface="Calibri"/>
              </a:rPr>
              <a:t> обично се изговара како „си-мос“. </a:t>
            </a:r>
            <a:r>
              <a:rPr lang="en-GB" sz="1800" b="0" i="0" strike="noStrike" cap="none" spc="0" baseline="0" dirty="0">
                <a:solidFill>
                  <a:srgbClr val="000000"/>
                </a:solidFill>
                <a:effectLst/>
                <a:latin typeface="Calibri" panose="020F0502020204030204"/>
                <a:ea typeface="Calibri"/>
                <a:cs typeface="Calibri"/>
              </a:rPr>
              <a:t>CMOS</a:t>
            </a:r>
            <a:r>
              <a:rPr lang="mk" sz="1800" b="0" i="0" strike="noStrike" cap="none" spc="0" baseline="0" dirty="0">
                <a:solidFill>
                  <a:srgbClr val="000000"/>
                </a:solidFill>
                <a:effectLst/>
                <a:latin typeface="Calibri" panose="020F0502020204030204"/>
                <a:ea typeface="Calibri"/>
                <a:cs typeface="Calibri"/>
              </a:rPr>
              <a:t>-от е хардверот на компјутерот, којшто врси голем број нископрофилни функции и некои најбазични рутини за покенување на компјутерот.  </a:t>
            </a:r>
            <a:endParaRPr lang="en-US" dirty="0"/>
          </a:p>
          <a:p>
            <a:endParaRPr lang="en-GB" dirty="0"/>
          </a:p>
          <a:p>
            <a:pPr>
              <a:spcBef>
                <a:spcPct val="0"/>
              </a:spcBef>
              <a:spcAft>
                <a:spcPts val="1200"/>
              </a:spcAft>
            </a:pPr>
            <a:r>
              <a:rPr lang="mk" sz="1800" b="0" i="0" strike="noStrike" cap="none" spc="0" baseline="0" dirty="0">
                <a:solidFill>
                  <a:srgbClr val="000000"/>
                </a:solidFill>
                <a:effectLst/>
                <a:latin typeface="Calibri" panose="020F0502020204030204"/>
                <a:ea typeface="Calibri"/>
                <a:cs typeface="Calibri"/>
              </a:rPr>
              <a:t>Поновите компјутери, наместо </a:t>
            </a:r>
            <a:r>
              <a:rPr lang="en-GB" sz="1800" b="0" i="0" strike="noStrike" cap="none" spc="0" baseline="0" dirty="0">
                <a:solidFill>
                  <a:srgbClr val="000000"/>
                </a:solidFill>
                <a:effectLst/>
                <a:latin typeface="Calibri" panose="020F0502020204030204"/>
                <a:ea typeface="Calibri"/>
                <a:cs typeface="Calibri"/>
              </a:rPr>
              <a:t>BIOS</a:t>
            </a:r>
            <a:r>
              <a:rPr lang="mk" sz="1800" b="0" i="0" strike="noStrike" cap="none" spc="0" baseline="0" dirty="0">
                <a:solidFill>
                  <a:srgbClr val="000000"/>
                </a:solidFill>
                <a:effectLst/>
                <a:latin typeface="Calibri" panose="020F0502020204030204"/>
                <a:ea typeface="Calibri"/>
                <a:cs typeface="Calibri"/>
              </a:rPr>
              <a:t>, користат </a:t>
            </a:r>
            <a:r>
              <a:rPr lang="en-GB" sz="1800" b="0" i="0" strike="noStrike" cap="none" spc="0" baseline="0" dirty="0" err="1">
                <a:solidFill>
                  <a:srgbClr val="000000"/>
                </a:solidFill>
                <a:effectLst/>
                <a:latin typeface="Calibri" panose="020F0502020204030204"/>
                <a:ea typeface="Calibri"/>
                <a:cs typeface="Calibri"/>
              </a:rPr>
              <a:t>UEFI</a:t>
            </a:r>
            <a:r>
              <a:rPr lang="mk" sz="1800" b="0" i="0" strike="noStrike" cap="none" spc="0" baseline="0" dirty="0">
                <a:solidFill>
                  <a:srgbClr val="000000"/>
                </a:solidFill>
                <a:effectLst/>
                <a:latin typeface="Calibri" panose="020F0502020204030204"/>
                <a:ea typeface="Calibri"/>
                <a:cs typeface="Calibri"/>
              </a:rPr>
              <a:t> (воедначен проширлив фирмверски интерфејс (меѓусклоп) (= Unified Extensible Firmware Interface)</a:t>
            </a:r>
          </a:p>
          <a:p>
            <a:pPr>
              <a:spcBef>
                <a:spcPct val="0"/>
              </a:spcBef>
              <a:spcAft>
                <a:spcPts val="1200"/>
              </a:spcAft>
            </a:pPr>
            <a:r>
              <a:rPr lang="en-GB" sz="1800" b="0" i="0" strike="noStrike" cap="none" spc="0" baseline="0" dirty="0" err="1">
                <a:solidFill>
                  <a:srgbClr val="000000"/>
                </a:solidFill>
                <a:effectLst/>
                <a:latin typeface="Calibri" panose="020F0502020204030204"/>
                <a:ea typeface="Calibri"/>
                <a:cs typeface="Calibri"/>
              </a:rPr>
              <a:t>UEFI</a:t>
            </a:r>
            <a:r>
              <a:rPr lang="mk" sz="1800" b="0" i="0" strike="noStrike" cap="none" spc="0" baseline="0" dirty="0">
                <a:solidFill>
                  <a:srgbClr val="000000"/>
                </a:solidFill>
                <a:effectLst/>
                <a:latin typeface="Calibri" panose="020F0502020204030204"/>
                <a:ea typeface="Calibri"/>
                <a:cs typeface="Calibri"/>
              </a:rPr>
              <a:t> е спецификацијата којашто го дефинира софтверскиот интерфејс  помеѓу оперативениот систем и платформскиот фирмвер. </a:t>
            </a:r>
          </a:p>
          <a:p>
            <a:pPr>
              <a:spcBef>
                <a:spcPct val="0"/>
              </a:spcBef>
              <a:spcAft>
                <a:spcPts val="1200"/>
              </a:spcAft>
            </a:pPr>
            <a:r>
              <a:rPr lang="en-GB" sz="1800" b="0" i="0" strike="noStrike" cap="none" spc="0" baseline="0" dirty="0" err="1">
                <a:solidFill>
                  <a:srgbClr val="000000"/>
                </a:solidFill>
                <a:effectLst/>
                <a:latin typeface="Calibri" panose="020F0502020204030204"/>
                <a:ea typeface="Calibri"/>
                <a:cs typeface="Calibri"/>
              </a:rPr>
              <a:t>UEFI</a:t>
            </a:r>
            <a:r>
              <a:rPr lang="mk" sz="1800" b="0" i="0" strike="noStrike" cap="none" spc="0" baseline="0" dirty="0">
                <a:solidFill>
                  <a:srgbClr val="000000"/>
                </a:solidFill>
                <a:effectLst/>
                <a:latin typeface="Calibri" panose="020F0502020204030204"/>
                <a:ea typeface="Calibri"/>
                <a:cs typeface="Calibri"/>
              </a:rPr>
              <a:t> го заменува фирмверскио интерфејст на основниот влезноизлезен систем (</a:t>
            </a:r>
            <a:r>
              <a:rPr lang="en-GB" sz="1800" b="0" i="0" strike="noStrike" cap="none" spc="0" baseline="0" dirty="0">
                <a:solidFill>
                  <a:srgbClr val="000000"/>
                </a:solidFill>
                <a:effectLst/>
                <a:latin typeface="Calibri" panose="020F0502020204030204"/>
                <a:ea typeface="Calibri"/>
                <a:cs typeface="Calibri"/>
              </a:rPr>
              <a:t>BIOS</a:t>
            </a:r>
            <a:r>
              <a:rPr lang="mk" sz="1800" b="0" i="0" strike="noStrike" cap="none" spc="0" baseline="0" dirty="0">
                <a:solidFill>
                  <a:srgbClr val="000000"/>
                </a:solidFill>
                <a:effectLst/>
                <a:latin typeface="Calibri" panose="020F0502020204030204"/>
                <a:ea typeface="Calibri"/>
                <a:cs typeface="Calibri"/>
              </a:rPr>
              <a:t>) којшто првобитно се среќаваше во сите </a:t>
            </a:r>
            <a:r>
              <a:rPr lang="en-GB" sz="1800" b="0" i="0" strike="noStrike" cap="none" spc="0" baseline="0" dirty="0">
                <a:solidFill>
                  <a:srgbClr val="000000"/>
                </a:solidFill>
                <a:effectLst/>
                <a:latin typeface="Calibri" panose="020F0502020204030204"/>
                <a:ea typeface="Calibri"/>
                <a:cs typeface="Calibri"/>
              </a:rPr>
              <a:t>PC</a:t>
            </a:r>
            <a:r>
              <a:rPr lang="mk" sz="1800" b="0" i="0" strike="noStrike" cap="none" spc="0" baseline="0" dirty="0">
                <a:solidFill>
                  <a:srgbClr val="000000"/>
                </a:solidFill>
                <a:effectLst/>
                <a:latin typeface="Calibri" panose="020F0502020204030204"/>
                <a:ea typeface="Calibri"/>
                <a:cs typeface="Calibri"/>
              </a:rPr>
              <a:t>-а, компатибилни лични сметали (PC = personal computers) на </a:t>
            </a:r>
            <a:r>
              <a:rPr lang="en-GB" sz="1800" b="0" i="0" strike="noStrike" cap="none" spc="0" baseline="0" dirty="0">
                <a:solidFill>
                  <a:srgbClr val="000000"/>
                </a:solidFill>
                <a:effectLst/>
                <a:latin typeface="Calibri" panose="020F0502020204030204"/>
                <a:ea typeface="Calibri"/>
                <a:cs typeface="Calibri"/>
              </a:rPr>
              <a:t>IBM</a:t>
            </a:r>
            <a:r>
              <a:rPr lang="mk" sz="1800" b="0" i="0" strike="noStrike" cap="none" spc="0" baseline="0" dirty="0">
                <a:solidFill>
                  <a:srgbClr val="000000"/>
                </a:solidFill>
                <a:effectLst/>
                <a:latin typeface="Calibri" panose="020F0502020204030204"/>
                <a:ea typeface="Calibri"/>
                <a:cs typeface="Calibri"/>
              </a:rPr>
              <a:t>.</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13</a:t>
            </a:fld>
            <a:endParaRPr lang="en-US" altLang="en-US"/>
          </a:p>
        </p:txBody>
      </p:sp>
    </p:spTree>
    <p:extLst>
      <p:ext uri="{BB962C8B-B14F-4D97-AF65-F5344CB8AC3E}">
        <p14:creationId xmlns:p14="http://schemas.microsoft.com/office/powerpoint/2010/main" val="366198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На позадината на плочата често пати може да ги видиме различните собирници што се користат во системот. Постојат голем број различни видови - кои овозможуваат податоците да се движат низ системот со различна брзина</a:t>
            </a:r>
          </a:p>
          <a:p>
            <a:endParaRPr lang="en-GB" dirty="0"/>
          </a:p>
          <a:p>
            <a:r>
              <a:rPr lang="mk" sz="1800" b="0" i="0" strike="noStrike" cap="none" spc="0" baseline="0" dirty="0">
                <a:solidFill>
                  <a:srgbClr val="000000"/>
                </a:solidFill>
                <a:effectLst/>
                <a:latin typeface="Calibri" panose="020F0502020204030204"/>
                <a:ea typeface="Calibri"/>
                <a:cs typeface="Calibri"/>
              </a:rPr>
              <a:t>Најпознатата од сите собирници - </a:t>
            </a:r>
            <a:r>
              <a:rPr lang="en-GB" sz="1800" b="0" i="0" strike="noStrike" cap="none" spc="0" baseline="0" dirty="0">
                <a:solidFill>
                  <a:srgbClr val="000000"/>
                </a:solidFill>
                <a:effectLst/>
                <a:latin typeface="Calibri" panose="020F0502020204030204"/>
                <a:ea typeface="Calibri"/>
                <a:cs typeface="Calibri"/>
              </a:rPr>
              <a:t>USB</a:t>
            </a:r>
            <a:r>
              <a:rPr lang="mk" sz="1800" b="0" i="0" strike="noStrike" cap="none" spc="0" baseline="0" dirty="0">
                <a:solidFill>
                  <a:srgbClr val="000000"/>
                </a:solidFill>
                <a:effectLst/>
                <a:latin typeface="Calibri" panose="020F0502020204030204"/>
                <a:ea typeface="Calibri"/>
                <a:cs typeface="Calibri"/>
              </a:rPr>
              <a:t>! Универзална сериска собирница (USB = Universal Serial Bus)</a:t>
            </a:r>
          </a:p>
          <a:p>
            <a:endParaRPr lang="en-GB" dirty="0"/>
          </a:p>
          <a:p>
            <a:r>
              <a:rPr lang="mk" sz="1800" b="0" i="0" strike="noStrike" cap="none" spc="0" baseline="0" dirty="0">
                <a:solidFill>
                  <a:srgbClr val="000000"/>
                </a:solidFill>
                <a:effectLst/>
                <a:latin typeface="Calibri" panose="020F0502020204030204"/>
                <a:ea typeface="Calibri"/>
                <a:cs typeface="Calibri"/>
              </a:rPr>
              <a:t>Ова е позадината на печатената плоча на Самсунг Галакси каде што јасно може да се видат цртите на собирницата</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14</a:t>
            </a:fld>
            <a:endParaRPr lang="en-US" altLang="en-US"/>
          </a:p>
        </p:txBody>
      </p:sp>
    </p:spTree>
    <p:extLst>
      <p:ext uri="{BB962C8B-B14F-4D97-AF65-F5344CB8AC3E}">
        <p14:creationId xmlns:p14="http://schemas.microsoft.com/office/powerpoint/2010/main" val="759953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Централната единица за обработка - </a:t>
            </a:r>
            <a:r>
              <a:rPr lang="en-GB" sz="1800" b="0" i="0" strike="noStrike" cap="none" spc="0" baseline="0" dirty="0">
                <a:solidFill>
                  <a:srgbClr val="000000"/>
                </a:solidFill>
                <a:effectLst/>
                <a:latin typeface="Calibri" panose="020F0502020204030204"/>
                <a:ea typeface="Calibri"/>
                <a:cs typeface="Calibri"/>
              </a:rPr>
              <a:t>CPU</a:t>
            </a:r>
            <a:r>
              <a:rPr lang="mk" sz="1800" b="0" i="0" strike="noStrike" cap="none" spc="0" baseline="0" dirty="0">
                <a:solidFill>
                  <a:srgbClr val="000000"/>
                </a:solidFill>
                <a:effectLst/>
                <a:latin typeface="Calibri" panose="020F0502020204030204"/>
                <a:ea typeface="Calibri"/>
                <a:cs typeface="Calibri"/>
              </a:rPr>
              <a:t> - го изведува сметањето, ги презема дејствата и им овозможува на програмите да функционираат.  Добива инструкции - ги декодира и обработува - испорачува резултат</a:t>
            </a:r>
          </a:p>
          <a:p>
            <a:r>
              <a:rPr lang="mk" sz="1800" b="0" i="0" strike="noStrike" cap="none" spc="0" baseline="0" dirty="0">
                <a:solidFill>
                  <a:srgbClr val="000000"/>
                </a:solidFill>
                <a:effectLst/>
                <a:latin typeface="Calibri" panose="020F0502020204030204"/>
                <a:ea typeface="Calibri"/>
                <a:cs typeface="Calibri"/>
              </a:rPr>
              <a:t>Горна слика - чип Intel Core i7 </a:t>
            </a:r>
          </a:p>
          <a:p>
            <a:r>
              <a:rPr lang="mk" sz="1800" b="0" i="0" strike="noStrike" cap="none" spc="0" baseline="0" dirty="0">
                <a:solidFill>
                  <a:srgbClr val="000000"/>
                </a:solidFill>
                <a:effectLst/>
                <a:latin typeface="Calibri" panose="020F0502020204030204"/>
                <a:ea typeface="Calibri"/>
                <a:cs typeface="Calibri"/>
              </a:rPr>
              <a:t>Средна слика - чип Apple A13 од Ајфоните од 2020 г.</a:t>
            </a:r>
          </a:p>
          <a:p>
            <a:r>
              <a:rPr lang="mk" sz="1800" b="0" i="0" strike="noStrike" cap="none" spc="0" baseline="0" dirty="0">
                <a:solidFill>
                  <a:srgbClr val="000000"/>
                </a:solidFill>
                <a:effectLst/>
                <a:latin typeface="Calibri" panose="020F0502020204030204"/>
                <a:ea typeface="Calibri"/>
                <a:cs typeface="Calibri"/>
              </a:rPr>
              <a:t>Долна слика - Вентилатор (кулер) процесорите создаваат големи количества топлина и потребно е истата да е отстрани, па затоа производителите изнаоѓаат начини да ги разладат - што е особено тешко во помалите уреди (телефони и сл.) кои треба поинаку да се изработат за да се спречи создавањето топлина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15</a:t>
            </a:fld>
            <a:endParaRPr lang="en-US" altLang="en-US"/>
          </a:p>
        </p:txBody>
      </p:sp>
    </p:spTree>
    <p:extLst>
      <p:ext uri="{BB962C8B-B14F-4D97-AF65-F5344CB8AC3E}">
        <p14:creationId xmlns:p14="http://schemas.microsoft.com/office/powerpoint/2010/main" val="3641386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Меморијата претставува работен простор на уредот.  Начелно, </a:t>
            </a: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-меморијата е многу побрза одошто друг простор за складирање, што ѝ овозможува да работи добро со </a:t>
            </a:r>
            <a:r>
              <a:rPr lang="en-GB" sz="1800" b="0" i="0" strike="noStrike" cap="none" spc="0" baseline="0" dirty="0">
                <a:solidFill>
                  <a:srgbClr val="000000"/>
                </a:solidFill>
                <a:effectLst/>
                <a:latin typeface="Calibri" panose="020F0502020204030204"/>
                <a:ea typeface="Calibri"/>
                <a:cs typeface="Calibri"/>
              </a:rPr>
              <a:t>CPU</a:t>
            </a:r>
            <a:r>
              <a:rPr lang="mk" sz="1800" b="0" i="0" strike="noStrike" cap="none" spc="0" baseline="0" dirty="0">
                <a:solidFill>
                  <a:srgbClr val="000000"/>
                </a:solidFill>
                <a:effectLst/>
                <a:latin typeface="Calibri" panose="020F0502020204030204"/>
                <a:ea typeface="Calibri"/>
                <a:cs typeface="Calibri"/>
              </a:rPr>
              <a:t>. Сите функционални програми се отвораат во таа меморија и оттаму работат. И оперативениот систем исто така се отвора во таа меморија.</a:t>
            </a:r>
          </a:p>
          <a:p>
            <a:endParaRPr lang="en-GB" dirty="0"/>
          </a:p>
          <a:p>
            <a:r>
              <a:rPr lang="mk" sz="1800" b="0" i="0" strike="noStrike" cap="none" spc="0" baseline="0" dirty="0">
                <a:solidFill>
                  <a:srgbClr val="000000"/>
                </a:solidFill>
                <a:effectLst/>
                <a:latin typeface="Calibri" panose="020F0502020204030204"/>
                <a:ea typeface="Calibri"/>
                <a:cs typeface="Calibri"/>
              </a:rPr>
              <a:t>* Може да се прочита кога системот е во функција - во случаите на сајбер-криминал, кога подвигот го изведува некој напаѓач, содржината на меморијата може да биде од суштинска важност. Подоцна ќе го објасниме ова.</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16</a:t>
            </a:fld>
            <a:endParaRPr lang="en-US" altLang="en-US"/>
          </a:p>
        </p:txBody>
      </p:sp>
    </p:spTree>
    <p:extLst>
      <p:ext uri="{BB962C8B-B14F-4D97-AF65-F5344CB8AC3E}">
        <p14:creationId xmlns:p14="http://schemas.microsoft.com/office/powerpoint/2010/main" val="787536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На сликата се прикажани два различни вида на видео картички додадени по нарачка.</a:t>
            </a:r>
          </a:p>
          <a:p>
            <a:r>
              <a:rPr lang="mk" sz="1800" b="0" i="0" strike="noStrike" cap="none" spc="0" baseline="0" dirty="0">
                <a:solidFill>
                  <a:srgbClr val="000000"/>
                </a:solidFill>
                <a:effectLst/>
                <a:latin typeface="Calibri" panose="020F0502020204030204"/>
                <a:ea typeface="Calibri"/>
                <a:cs typeface="Calibri"/>
              </a:rPr>
              <a:t>Видео/графичката картичка или единица овозможува да се добие некаков визуелен приказ на екранот или мониторот. Речиси секој компјутерски систем постои за на корисникот му прикаже некакви податоци - било на компјутер или на телефон. Некои графички единици се изработени да бидат брзи и често да се освежуваат - како што се уредите наменети за играње игрици („гејмерски“ уреди), каде што графиката е од клучна важност.  Други уреди едноставно имаат екран за да може да остварат интеракција - графичкиот модул податоците ги претвора во видливи информации.</a:t>
            </a:r>
          </a:p>
          <a:p>
            <a:r>
              <a:rPr lang="mk" sz="1800" b="0" i="0" strike="noStrike" cap="none" spc="0" baseline="0" dirty="0">
                <a:solidFill>
                  <a:srgbClr val="000000"/>
                </a:solidFill>
                <a:effectLst/>
                <a:latin typeface="Calibri" panose="020F0502020204030204"/>
                <a:ea typeface="Calibri"/>
                <a:cs typeface="Calibri"/>
              </a:rPr>
              <a:t>Може да имаат сопствен процесор и </a:t>
            </a: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 - при што толку им е повисока спецификацијата.</a:t>
            </a:r>
          </a:p>
          <a:p>
            <a:r>
              <a:rPr lang="mk" sz="1800" b="0" i="0" strike="noStrike" cap="none" spc="0" baseline="0" dirty="0">
                <a:solidFill>
                  <a:srgbClr val="000000"/>
                </a:solidFill>
                <a:effectLst/>
                <a:latin typeface="Calibri" panose="020F0502020204030204"/>
                <a:ea typeface="Calibri"/>
                <a:cs typeface="Calibri"/>
              </a:rPr>
              <a:t>Некои матични плочи имаат вградена графика. </a:t>
            </a:r>
          </a:p>
          <a:p>
            <a:endParaRPr lang="en-GB" dirty="0"/>
          </a:p>
          <a:p>
            <a:r>
              <a:rPr lang="mk" sz="1800" b="0" i="0" strike="noStrike" cap="none" spc="0" baseline="0" dirty="0">
                <a:solidFill>
                  <a:srgbClr val="000000"/>
                </a:solidFill>
                <a:effectLst/>
                <a:latin typeface="Calibri" panose="020F0502020204030204"/>
                <a:ea typeface="Calibri"/>
                <a:cs typeface="Calibri"/>
              </a:rPr>
              <a:t>Кај постарите модели на компјутери, сето ова што до сега го спомнавме спаѓа во состав на „северниот мост“ - уреди со побрза изведба (перформанси) во рамките на системот.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17</a:t>
            </a:fld>
            <a:endParaRPr lang="en-US" altLang="en-US"/>
          </a:p>
        </p:txBody>
      </p:sp>
    </p:spTree>
    <p:extLst>
      <p:ext uri="{BB962C8B-B14F-4D97-AF65-F5344CB8AC3E}">
        <p14:creationId xmlns:p14="http://schemas.microsoft.com/office/powerpoint/2010/main" val="3508356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Горна слика - отворен приказ на ротирачки диск</a:t>
            </a:r>
          </a:p>
          <a:p>
            <a:r>
              <a:rPr lang="mk" sz="1800" b="0" i="0" strike="noStrike" cap="none" spc="0" baseline="0" dirty="0">
                <a:solidFill>
                  <a:srgbClr val="000000"/>
                </a:solidFill>
                <a:effectLst/>
                <a:latin typeface="Calibri" panose="020F0502020204030204"/>
                <a:ea typeface="Calibri"/>
                <a:cs typeface="Calibri"/>
              </a:rPr>
              <a:t>Средна слика - отворен приказ на полупроводнички диск, </a:t>
            </a:r>
            <a:r>
              <a:rPr lang="en-GB" sz="1800" b="0" i="0" strike="noStrike" cap="none" spc="0" baseline="0" dirty="0">
                <a:solidFill>
                  <a:srgbClr val="000000"/>
                </a:solidFill>
                <a:effectLst/>
                <a:latin typeface="Calibri" panose="020F0502020204030204"/>
                <a:ea typeface="Calibri"/>
                <a:cs typeface="Calibri"/>
              </a:rPr>
              <a:t>SSD</a:t>
            </a:r>
            <a:r>
              <a:rPr lang="mk" sz="1800" b="0" i="0" strike="noStrike" cap="none" spc="0" baseline="0" dirty="0">
                <a:solidFill>
                  <a:srgbClr val="000000"/>
                </a:solidFill>
                <a:effectLst/>
                <a:latin typeface="Calibri" panose="020F0502020204030204"/>
                <a:ea typeface="Calibri"/>
                <a:cs typeface="Calibri"/>
              </a:rPr>
              <a:t> (SSD = solid-state drive)</a:t>
            </a:r>
          </a:p>
          <a:p>
            <a:r>
              <a:rPr lang="mk" sz="1800" b="0" i="0" strike="noStrike" cap="none" spc="0" baseline="0" dirty="0">
                <a:solidFill>
                  <a:srgbClr val="000000"/>
                </a:solidFill>
                <a:effectLst/>
                <a:latin typeface="Calibri" panose="020F0502020204030204"/>
                <a:ea typeface="Calibri"/>
                <a:cs typeface="Calibri"/>
              </a:rPr>
              <a:t>Долна слика - Тошиба мемориски чип од 16</a:t>
            </a:r>
            <a:r>
              <a:rPr lang="en-GB" sz="1800" b="0" i="0" strike="noStrike" cap="none" spc="0" baseline="0" dirty="0">
                <a:solidFill>
                  <a:srgbClr val="000000"/>
                </a:solidFill>
                <a:effectLst/>
                <a:latin typeface="Calibri" panose="020F0502020204030204"/>
                <a:ea typeface="Calibri"/>
                <a:cs typeface="Calibri"/>
              </a:rPr>
              <a:t>GB</a:t>
            </a:r>
            <a:r>
              <a:rPr lang="mk" sz="1800" b="0" i="0" strike="noStrike" cap="none" spc="0" baseline="0" dirty="0">
                <a:solidFill>
                  <a:srgbClr val="000000"/>
                </a:solidFill>
                <a:effectLst/>
                <a:latin typeface="Calibri" panose="020F0502020204030204"/>
                <a:ea typeface="Calibri"/>
                <a:cs typeface="Calibri"/>
              </a:rPr>
              <a:t> за Ајфон 6</a:t>
            </a:r>
          </a:p>
          <a:p>
            <a:r>
              <a:rPr lang="mk" sz="1800" b="0" i="0" strike="noStrike" cap="none" spc="0" baseline="0" dirty="0">
                <a:solidFill>
                  <a:srgbClr val="000000"/>
                </a:solidFill>
                <a:effectLst/>
                <a:latin typeface="Calibri" panose="020F0502020204030204"/>
                <a:ea typeface="Calibri"/>
                <a:cs typeface="Calibri"/>
              </a:rPr>
              <a:t>Ова горе е традиционален диск за складирање - ова долу, пак, станува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повообичаено.  Ова долу е побрзо поради технологијата.</a:t>
            </a:r>
          </a:p>
          <a:p>
            <a:r>
              <a:rPr lang="mk" sz="1800" b="0" i="0" strike="noStrike" cap="none" spc="0" baseline="0" dirty="0">
                <a:solidFill>
                  <a:srgbClr val="000000"/>
                </a:solidFill>
                <a:effectLst/>
                <a:latin typeface="Calibri" panose="020F0502020204030204"/>
                <a:ea typeface="Calibri"/>
                <a:cs typeface="Calibri"/>
              </a:rPr>
              <a:t>Сите уреди мора да имаат некаков простро за трајно складирање, што е клучно за голем број истраги - земање и анализирање на содржината</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18</a:t>
            </a:fld>
            <a:endParaRPr lang="en-US" altLang="en-US"/>
          </a:p>
        </p:txBody>
      </p:sp>
    </p:spTree>
    <p:extLst>
      <p:ext uri="{BB962C8B-B14F-4D97-AF65-F5344CB8AC3E}">
        <p14:creationId xmlns:p14="http://schemas.microsoft.com/office/powerpoint/2010/main" val="987917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Горна слика - фиксна мрежна картичка RJ45 </a:t>
            </a:r>
          </a:p>
          <a:p>
            <a:r>
              <a:rPr lang="mk" sz="1800" b="0" i="0" strike="noStrike" cap="none" spc="0" baseline="0" dirty="0">
                <a:solidFill>
                  <a:srgbClr val="000000"/>
                </a:solidFill>
                <a:effectLst/>
                <a:latin typeface="Calibri" panose="020F0502020204030204"/>
                <a:ea typeface="Calibri"/>
                <a:cs typeface="Calibri"/>
              </a:rPr>
              <a:t>Средна слика - вајфај картичка за компјутер</a:t>
            </a:r>
          </a:p>
          <a:p>
            <a:r>
              <a:rPr lang="mk" sz="1800" b="0" i="0" strike="noStrike" cap="none" spc="0" baseline="0" dirty="0">
                <a:solidFill>
                  <a:srgbClr val="000000"/>
                </a:solidFill>
                <a:effectLst/>
                <a:latin typeface="Calibri" panose="020F0502020204030204"/>
                <a:ea typeface="Calibri"/>
                <a:cs typeface="Calibri"/>
              </a:rPr>
              <a:t>Долна слика - вајфај антени за мобилни уреди (Ајфон)</a:t>
            </a:r>
          </a:p>
          <a:p>
            <a:endParaRPr lang="en-GB" dirty="0"/>
          </a:p>
          <a:p>
            <a:r>
              <a:rPr lang="mk" sz="1800" b="0" i="0" strike="noStrike" cap="none" spc="0" baseline="0" dirty="0">
                <a:solidFill>
                  <a:srgbClr val="000000"/>
                </a:solidFill>
                <a:effectLst/>
                <a:latin typeface="Calibri" panose="020F0502020204030204"/>
                <a:ea typeface="Calibri"/>
                <a:cs typeface="Calibri"/>
              </a:rPr>
              <a:t>На сите уреди кои треба да комуницираат потребен им е некаков вид на мрежно поврзување.</a:t>
            </a:r>
          </a:p>
          <a:p>
            <a:r>
              <a:rPr lang="mk" sz="1200" b="1" i="0" strike="noStrike" cap="none" spc="0" baseline="0" dirty="0">
                <a:solidFill>
                  <a:srgbClr val="000000"/>
                </a:solidFill>
                <a:effectLst/>
                <a:latin typeface="Calibri" panose="020F0502020204030204"/>
                <a:ea typeface="Calibri"/>
                <a:cs typeface="Calibri"/>
              </a:rPr>
              <a:t>Контролор на мрежното поврзување (</a:t>
            </a:r>
            <a:r>
              <a:rPr lang="en-GB" sz="1200" b="1" i="0" strike="noStrike" cap="none" spc="0" baseline="0" dirty="0">
                <a:solidFill>
                  <a:srgbClr val="000000"/>
                </a:solidFill>
                <a:effectLst/>
                <a:latin typeface="Calibri" panose="020F0502020204030204"/>
                <a:ea typeface="Calibri"/>
                <a:cs typeface="Calibri"/>
              </a:rPr>
              <a:t>NIC</a:t>
            </a:r>
            <a:r>
              <a:rPr lang="mk" sz="1200" b="1" i="0" strike="noStrike" cap="none" spc="0" baseline="0" dirty="0">
                <a:solidFill>
                  <a:srgbClr val="000000"/>
                </a:solidFill>
                <a:effectLst/>
                <a:latin typeface="Calibri" panose="020F0502020204030204"/>
                <a:ea typeface="Calibri"/>
                <a:cs typeface="Calibri"/>
              </a:rPr>
              <a:t>)</a:t>
            </a:r>
            <a:r>
              <a:rPr lang="mk" sz="1200" b="0" i="0" strike="noStrike" cap="none" spc="0" baseline="0" dirty="0">
                <a:solidFill>
                  <a:srgbClr val="000000"/>
                </a:solidFill>
                <a:effectLst/>
                <a:latin typeface="Calibri" panose="020F0502020204030204"/>
                <a:ea typeface="Calibri"/>
                <a:cs typeface="Calibri"/>
              </a:rPr>
              <a:t> - претставува печатена плоча или картичка вградена во компјутерот којашто му овозможува да се поврзе на мрежата.</a:t>
            </a:r>
          </a:p>
          <a:p>
            <a:r>
              <a:rPr lang="en-GB" sz="1200" b="1" kern="1200" dirty="0">
                <a:solidFill>
                  <a:schemeClr val="tx1"/>
                </a:solidFill>
                <a:latin typeface="+mn-lt"/>
                <a:ea typeface="MS PGothic" panose="020B0600070205080204" pitchFamily="34" charset="-128"/>
                <a:cs typeface="ＭＳ Ｐゴシック" charset="0"/>
              </a:rPr>
              <a:t> </a:t>
            </a:r>
            <a:endParaRPr lang="en-GB" sz="1200" kern="1200" dirty="0">
              <a:solidFill>
                <a:schemeClr val="tx1"/>
              </a:solidFill>
              <a:latin typeface="+mn-lt"/>
              <a:ea typeface="MS PGothic" panose="020B0600070205080204" pitchFamily="34" charset="-128"/>
              <a:cs typeface="ＭＳ Ｐゴシック" charset="0"/>
            </a:endParaRPr>
          </a:p>
          <a:p>
            <a:r>
              <a:rPr lang="mk" sz="1200" b="1" i="0" strike="noStrike" cap="none" spc="0" baseline="0" dirty="0">
                <a:solidFill>
                  <a:srgbClr val="000000"/>
                </a:solidFill>
                <a:effectLst/>
                <a:latin typeface="Calibri" panose="020F0502020204030204"/>
                <a:ea typeface="Calibri"/>
                <a:cs typeface="Calibri"/>
              </a:rPr>
              <a:t>Адреса за контрола на пристапот до медиуми (</a:t>
            </a:r>
            <a:r>
              <a:rPr lang="en-GB" sz="1200" b="1" i="0" strike="noStrike" cap="none" spc="0" baseline="0" dirty="0">
                <a:solidFill>
                  <a:srgbClr val="000000"/>
                </a:solidFill>
                <a:effectLst/>
                <a:latin typeface="Calibri" panose="020F0502020204030204"/>
                <a:ea typeface="Calibri"/>
                <a:cs typeface="Calibri"/>
              </a:rPr>
              <a:t>MAC</a:t>
            </a:r>
            <a:r>
              <a:rPr lang="mk" sz="1200" b="1" i="0" strike="noStrike" cap="none" spc="0" baseline="0" dirty="0">
                <a:solidFill>
                  <a:srgbClr val="000000"/>
                </a:solidFill>
                <a:effectLst/>
                <a:latin typeface="Calibri" panose="020F0502020204030204"/>
                <a:ea typeface="Calibri"/>
                <a:cs typeface="Calibri"/>
              </a:rPr>
              <a:t>)</a:t>
            </a:r>
            <a:r>
              <a:rPr lang="mk" sz="1200" b="0" i="0" strike="noStrike" cap="none" spc="0" baseline="0" dirty="0">
                <a:solidFill>
                  <a:srgbClr val="000000"/>
                </a:solidFill>
                <a:effectLst/>
                <a:latin typeface="Calibri" panose="020F0502020204030204"/>
                <a:ea typeface="Calibri"/>
                <a:cs typeface="Calibri"/>
              </a:rPr>
              <a:t> - е квази-единствен идентификатор што производителот им ги доделува на повеќето мрежни адаптери или картички за мрежен инерфејс (</a:t>
            </a:r>
            <a:r>
              <a:rPr lang="en-GB" sz="1200" b="0" i="0" strike="noStrike" cap="none" spc="0" baseline="0" dirty="0">
                <a:solidFill>
                  <a:srgbClr val="000000"/>
                </a:solidFill>
                <a:effectLst/>
                <a:latin typeface="Calibri" panose="020F0502020204030204"/>
                <a:ea typeface="Calibri"/>
                <a:cs typeface="Calibri"/>
              </a:rPr>
              <a:t>NIC</a:t>
            </a:r>
            <a:r>
              <a:rPr lang="mk" sz="1200" b="0" i="0" strike="noStrike" cap="none" spc="0" baseline="0" dirty="0">
                <a:solidFill>
                  <a:srgbClr val="000000"/>
                </a:solidFill>
                <a:effectLst/>
                <a:latin typeface="Calibri" panose="020F0502020204030204"/>
                <a:ea typeface="Calibri"/>
                <a:cs typeface="Calibri"/>
              </a:rPr>
              <a:t>) заради нивно идентификување и истата се состои од единствен број.</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19</a:t>
            </a:fld>
            <a:endParaRPr lang="en-US" altLang="en-US"/>
          </a:p>
        </p:txBody>
      </p:sp>
    </p:spTree>
    <p:extLst>
      <p:ext uri="{BB962C8B-B14F-4D97-AF65-F5344CB8AC3E}">
        <p14:creationId xmlns:p14="http://schemas.microsoft.com/office/powerpoint/2010/main" val="1299572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dirty="0">
                <a:solidFill>
                  <a:srgbClr val="000000"/>
                </a:solidFill>
                <a:effectLst/>
                <a:latin typeface="Calibri" panose="020F0502020204030204"/>
                <a:ea typeface="Calibri"/>
                <a:cs typeface="Calibri"/>
              </a:rPr>
              <a:t>Оваа сесија ќе биде поделена во 5 дела за да се направат природни паузи. </a:t>
            </a:r>
          </a:p>
          <a:p>
            <a:r>
              <a:rPr lang="mk" sz="3600" b="0" i="0" strike="noStrike" cap="none" spc="0" baseline="0" dirty="0">
                <a:solidFill>
                  <a:srgbClr val="000000"/>
                </a:solidFill>
                <a:effectLst/>
                <a:latin typeface="Calibri" panose="020F0502020204030204"/>
                <a:ea typeface="Calibri"/>
                <a:cs typeface="Calibri"/>
              </a:rPr>
              <a:t>Идејата е да се опише што претставува компјутер - или направа способна да се поврзе на интернетот, при што сите имаат сличности.</a:t>
            </a:r>
          </a:p>
          <a:p>
            <a:r>
              <a:rPr lang="mk" sz="3600" b="0" i="0" strike="noStrike" cap="none" spc="0" baseline="0" dirty="0">
                <a:solidFill>
                  <a:srgbClr val="000000"/>
                </a:solidFill>
                <a:effectLst/>
                <a:latin typeface="Calibri" panose="020F0502020204030204"/>
                <a:ea typeface="Calibri"/>
                <a:cs typeface="Calibri"/>
              </a:rPr>
              <a:t>Потоа, да се опише што претставува и како функционира интернетот.</a:t>
            </a:r>
          </a:p>
          <a:p>
            <a:r>
              <a:rPr lang="mk" sz="3600" b="0" i="0" strike="noStrike" cap="none" spc="0" baseline="0" dirty="0">
                <a:solidFill>
                  <a:srgbClr val="000000"/>
                </a:solidFill>
                <a:effectLst/>
                <a:latin typeface="Calibri" panose="020F0502020204030204"/>
                <a:ea typeface="Calibri"/>
                <a:cs typeface="Calibri"/>
              </a:rPr>
              <a:t>А потоа да се види како таквиот компјутер се поврзува на интернет.</a:t>
            </a:r>
          </a:p>
          <a:p>
            <a:r>
              <a:rPr lang="mk" sz="3600" b="0" i="0" strike="noStrike" cap="none" spc="0" baseline="0" dirty="0">
                <a:solidFill>
                  <a:srgbClr val="000000"/>
                </a:solidFill>
                <a:effectLst/>
                <a:latin typeface="Calibri" panose="020F0502020204030204"/>
                <a:ea typeface="Calibri"/>
                <a:cs typeface="Calibri"/>
              </a:rPr>
              <a:t>И потоа и да се види што се наоѓа на самиот интернет.</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Горна слика - </a:t>
            </a:r>
            <a:r>
              <a:rPr lang="en-GB" sz="1800" b="0" i="0" strike="noStrike" cap="none" spc="0" baseline="0" dirty="0">
                <a:solidFill>
                  <a:srgbClr val="000000"/>
                </a:solidFill>
                <a:effectLst/>
                <a:latin typeface="Calibri" panose="020F0502020204030204"/>
                <a:ea typeface="Calibri"/>
                <a:cs typeface="Calibri"/>
              </a:rPr>
              <a:t>PCI</a:t>
            </a:r>
            <a:r>
              <a:rPr lang="mk" sz="1800" b="0" i="0" strike="noStrike" cap="none" spc="0" baseline="0" dirty="0">
                <a:solidFill>
                  <a:srgbClr val="000000"/>
                </a:solidFill>
                <a:effectLst/>
                <a:latin typeface="Calibri" panose="020F0502020204030204"/>
                <a:ea typeface="Calibri"/>
                <a:cs typeface="Calibri"/>
              </a:rPr>
              <a:t> и слотови (подножја) за </a:t>
            </a:r>
            <a:r>
              <a:rPr lang="en-GB" sz="1800" b="0" i="0" strike="noStrike" cap="none" spc="0" baseline="0" dirty="0">
                <a:solidFill>
                  <a:srgbClr val="000000"/>
                </a:solidFill>
                <a:effectLst/>
                <a:latin typeface="Calibri" panose="020F0502020204030204"/>
                <a:ea typeface="Calibri"/>
                <a:cs typeface="Calibri"/>
              </a:rPr>
              <a:t>PCI</a:t>
            </a:r>
            <a:r>
              <a:rPr lang="mk" sz="1800" b="0" i="0" strike="noStrike" cap="none" spc="0" baseline="0" dirty="0">
                <a:solidFill>
                  <a:srgbClr val="000000"/>
                </a:solidFill>
                <a:effectLst/>
                <a:latin typeface="Calibri" panose="020F0502020204030204"/>
                <a:ea typeface="Calibri"/>
                <a:cs typeface="Calibri"/>
              </a:rPr>
              <a:t> експрес</a:t>
            </a:r>
          </a:p>
          <a:p>
            <a:r>
              <a:rPr lang="mk" sz="1800" b="0" i="0" strike="noStrike" cap="none" spc="0" baseline="0" dirty="0">
                <a:solidFill>
                  <a:srgbClr val="000000"/>
                </a:solidFill>
                <a:effectLst/>
                <a:latin typeface="Calibri" panose="020F0502020204030204"/>
                <a:ea typeface="Calibri"/>
                <a:cs typeface="Calibri"/>
              </a:rPr>
              <a:t>Средна слика - </a:t>
            </a:r>
            <a:r>
              <a:rPr lang="en-GB" sz="1800" b="0" i="0" strike="noStrike" cap="none" spc="0" baseline="0" dirty="0">
                <a:solidFill>
                  <a:srgbClr val="000000"/>
                </a:solidFill>
                <a:effectLst/>
                <a:latin typeface="Calibri" panose="020F0502020204030204"/>
                <a:ea typeface="Calibri"/>
                <a:cs typeface="Calibri"/>
              </a:rPr>
              <a:t>USB</a:t>
            </a:r>
            <a:r>
              <a:rPr lang="mk" sz="1800" b="0" i="0" strike="noStrike" cap="none" spc="0" baseline="0" dirty="0">
                <a:solidFill>
                  <a:srgbClr val="000000"/>
                </a:solidFill>
                <a:effectLst/>
                <a:latin typeface="Calibri" panose="020F0502020204030204"/>
                <a:ea typeface="Calibri"/>
                <a:cs typeface="Calibri"/>
              </a:rPr>
              <a:t> порти на страна на лаптопот</a:t>
            </a:r>
          </a:p>
          <a:p>
            <a:r>
              <a:rPr lang="mk" sz="1800" b="0" i="0" strike="noStrike" cap="none" spc="0" baseline="0" dirty="0">
                <a:solidFill>
                  <a:srgbClr val="000000"/>
                </a:solidFill>
                <a:effectLst/>
                <a:latin typeface="Calibri" panose="020F0502020204030204"/>
                <a:ea typeface="Calibri"/>
                <a:cs typeface="Calibri"/>
              </a:rPr>
              <a:t>Долна слика - тастатура и глушец - поврзани со системот пеку преку безжичен </a:t>
            </a:r>
            <a:r>
              <a:rPr lang="en-GB" sz="1800" b="0" i="0" strike="noStrike" cap="none" spc="0" baseline="0" dirty="0">
                <a:solidFill>
                  <a:srgbClr val="000000"/>
                </a:solidFill>
                <a:effectLst/>
                <a:latin typeface="Calibri" panose="020F0502020204030204"/>
                <a:ea typeface="Calibri"/>
                <a:cs typeface="Calibri"/>
              </a:rPr>
              <a:t>USB</a:t>
            </a:r>
            <a:r>
              <a:rPr lang="mk" sz="1800" b="0" i="0" strike="noStrike" cap="none" spc="0" baseline="0" dirty="0">
                <a:solidFill>
                  <a:srgbClr val="000000"/>
                </a:solidFill>
                <a:effectLst/>
                <a:latin typeface="Calibri" panose="020F0502020204030204"/>
                <a:ea typeface="Calibri"/>
                <a:cs typeface="Calibri"/>
              </a:rPr>
              <a:t> хардверски клуч (</a:t>
            </a:r>
            <a:r>
              <a:rPr lang="en-US" sz="1800" b="0" i="0" strike="noStrike" cap="none" spc="0" baseline="0" dirty="0">
                <a:solidFill>
                  <a:srgbClr val="000000"/>
                </a:solidFill>
                <a:effectLst/>
                <a:latin typeface="Calibri" panose="020F0502020204030204"/>
                <a:ea typeface="Calibri"/>
                <a:cs typeface="Calibri"/>
              </a:rPr>
              <a:t>dongle</a:t>
            </a:r>
            <a:r>
              <a:rPr lang="mk" sz="1800" b="0" i="0" strike="noStrike" cap="none" spc="0" baseline="0" dirty="0">
                <a:solidFill>
                  <a:srgbClr val="000000"/>
                </a:solidFill>
                <a:effectLst/>
                <a:latin typeface="Calibri" panose="020F0502020204030204"/>
                <a:ea typeface="Calibri"/>
                <a:cs typeface="Calibri"/>
              </a:rPr>
              <a:t>) </a:t>
            </a:r>
          </a:p>
          <a:p>
            <a:endParaRPr lang="en-GB" dirty="0"/>
          </a:p>
          <a:p>
            <a:r>
              <a:rPr lang="mk" sz="1800" b="0" i="0" strike="noStrike" cap="none" spc="0" baseline="0" dirty="0">
                <a:solidFill>
                  <a:srgbClr val="000000"/>
                </a:solidFill>
                <a:effectLst/>
                <a:latin typeface="Calibri" panose="020F0502020204030204"/>
                <a:ea typeface="Calibri"/>
                <a:cs typeface="Calibri"/>
              </a:rPr>
              <a:t>Компјутерскиот систем може да функционира сам по себе, но потребни му се надворешни уреди или компоненти за да се вмрежи.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20</a:t>
            </a:fld>
            <a:endParaRPr lang="en-US" altLang="en-US"/>
          </a:p>
        </p:txBody>
      </p:sp>
    </p:spTree>
    <p:extLst>
      <p:ext uri="{BB962C8B-B14F-4D97-AF65-F5344CB8AC3E}">
        <p14:creationId xmlns:p14="http://schemas.microsoft.com/office/powerpoint/2010/main" val="306348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Горна слика - аудио приклучоци и </a:t>
            </a:r>
            <a:r>
              <a:rPr lang="en-GB" sz="1800" b="0" i="0" strike="noStrike" cap="none" spc="0" baseline="0" dirty="0">
                <a:solidFill>
                  <a:srgbClr val="000000"/>
                </a:solidFill>
                <a:effectLst/>
                <a:latin typeface="Calibri" panose="020F0502020204030204"/>
                <a:ea typeface="Calibri"/>
                <a:cs typeface="Calibri"/>
              </a:rPr>
              <a:t>HDMI</a:t>
            </a:r>
            <a:r>
              <a:rPr lang="mk" sz="1800" b="0" i="0" strike="noStrike" cap="none" spc="0" baseline="0" dirty="0">
                <a:solidFill>
                  <a:srgbClr val="000000"/>
                </a:solidFill>
                <a:effectLst/>
                <a:latin typeface="Calibri" panose="020F0502020204030204"/>
                <a:ea typeface="Calibri"/>
                <a:cs typeface="Calibri"/>
              </a:rPr>
              <a:t> за видео приклучок со други уреди - ТВ, монитор, екран  </a:t>
            </a:r>
          </a:p>
          <a:p>
            <a:r>
              <a:rPr lang="mk" sz="1800" b="0" i="0" strike="noStrike" cap="none" spc="0" baseline="0" dirty="0">
                <a:solidFill>
                  <a:srgbClr val="000000"/>
                </a:solidFill>
                <a:effectLst/>
                <a:latin typeface="Calibri" panose="020F0502020204030204"/>
                <a:ea typeface="Calibri"/>
                <a:cs typeface="Calibri"/>
              </a:rPr>
              <a:t>Средна слика - </a:t>
            </a:r>
            <a:r>
              <a:rPr lang="en-GB" sz="1800" b="0" i="0" strike="noStrike" cap="none" spc="0" baseline="0" dirty="0">
                <a:solidFill>
                  <a:srgbClr val="000000"/>
                </a:solidFill>
                <a:effectLst/>
                <a:latin typeface="Calibri" panose="020F0502020204030204"/>
                <a:ea typeface="Calibri"/>
                <a:cs typeface="Calibri"/>
              </a:rPr>
              <a:t>DVD</a:t>
            </a:r>
            <a:r>
              <a:rPr lang="mk" sz="1800" b="0" i="0" strike="noStrike" cap="none" spc="0" baseline="0" dirty="0">
                <a:solidFill>
                  <a:srgbClr val="000000"/>
                </a:solidFill>
                <a:effectLst/>
                <a:latin typeface="Calibri" panose="020F0502020204030204"/>
                <a:ea typeface="Calibri"/>
                <a:cs typeface="Calibri"/>
              </a:rPr>
              <a:t> драјв</a:t>
            </a:r>
          </a:p>
          <a:p>
            <a:r>
              <a:rPr lang="mk" sz="1800" b="0" i="0" strike="noStrike" cap="none" spc="0" baseline="0" dirty="0">
                <a:solidFill>
                  <a:srgbClr val="000000"/>
                </a:solidFill>
                <a:effectLst/>
                <a:latin typeface="Calibri" panose="020F0502020204030204"/>
                <a:ea typeface="Calibri"/>
                <a:cs typeface="Calibri"/>
              </a:rPr>
              <a:t>Долна слика - </a:t>
            </a:r>
            <a:r>
              <a:rPr lang="en-GB" sz="1800" b="0" i="0" strike="noStrike" cap="none" spc="0" baseline="0" dirty="0">
                <a:solidFill>
                  <a:srgbClr val="000000"/>
                </a:solidFill>
                <a:effectLst/>
                <a:latin typeface="Calibri" panose="020F0502020204030204"/>
                <a:ea typeface="Calibri"/>
                <a:cs typeface="Calibri"/>
              </a:rPr>
              <a:t>MicroSD</a:t>
            </a:r>
            <a:r>
              <a:rPr lang="mk" sz="1800" b="0" i="0" strike="noStrike" cap="none" spc="0" baseline="0" dirty="0">
                <a:solidFill>
                  <a:srgbClr val="000000"/>
                </a:solidFill>
                <a:effectLst/>
                <a:latin typeface="Calibri" panose="020F0502020204030204"/>
                <a:ea typeface="Calibri"/>
                <a:cs typeface="Calibri"/>
              </a:rPr>
              <a:t> картичка додадена на телефон за да се зголеми капацитетот на складирање</a:t>
            </a:r>
          </a:p>
          <a:p>
            <a:endParaRPr lang="en-GB" dirty="0"/>
          </a:p>
          <a:p>
            <a:r>
              <a:rPr lang="mk" sz="1800" b="0" i="0" strike="noStrike" cap="none" spc="0" baseline="0" dirty="0">
                <a:solidFill>
                  <a:srgbClr val="000000"/>
                </a:solidFill>
                <a:effectLst/>
                <a:latin typeface="Calibri" panose="020F0502020204030204"/>
                <a:ea typeface="Calibri"/>
                <a:cs typeface="Calibri"/>
              </a:rPr>
              <a:t>На сите уреди кои треба да комуницираат потребен им е некаков вид на мрежно поврзување.</a:t>
            </a:r>
          </a:p>
          <a:p>
            <a:r>
              <a:rPr lang="mk" sz="1800" b="0" i="0" strike="noStrike" cap="none" spc="0" baseline="0" dirty="0">
                <a:solidFill>
                  <a:srgbClr val="000000"/>
                </a:solidFill>
                <a:effectLst/>
                <a:latin typeface="Calibri" panose="020F0502020204030204"/>
                <a:ea typeface="Calibri"/>
                <a:cs typeface="Calibri"/>
              </a:rPr>
              <a:t>Сите тие имаат идентификатори познати како </a:t>
            </a:r>
            <a:r>
              <a:rPr lang="en-GB" sz="1800" b="0" i="0" strike="noStrike" cap="none" spc="0" baseline="0" dirty="0">
                <a:solidFill>
                  <a:srgbClr val="000000"/>
                </a:solidFill>
                <a:effectLst/>
                <a:latin typeface="Calibri" panose="020F0502020204030204"/>
                <a:ea typeface="Calibri"/>
                <a:cs typeface="Calibri"/>
              </a:rPr>
              <a:t>MAC</a:t>
            </a:r>
            <a:r>
              <a:rPr lang="mk" sz="1800" b="0" i="0" strike="noStrike" cap="none" spc="0" baseline="0" dirty="0">
                <a:solidFill>
                  <a:srgbClr val="000000"/>
                </a:solidFill>
                <a:effectLst/>
                <a:latin typeface="Calibri" panose="020F0502020204030204"/>
                <a:ea typeface="Calibri"/>
                <a:cs typeface="Calibri"/>
              </a:rPr>
              <a:t> адреси - број за контрола на медиумски пристап</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21</a:t>
            </a:fld>
            <a:endParaRPr lang="en-US" altLang="en-US"/>
          </a:p>
        </p:txBody>
      </p:sp>
    </p:spTree>
    <p:extLst>
      <p:ext uri="{BB962C8B-B14F-4D97-AF65-F5344CB8AC3E}">
        <p14:creationId xmlns:p14="http://schemas.microsoft.com/office/powerpoint/2010/main" val="485201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Овде се повторува првиот слајд - но мора да нагласиме дека секој од овие уреди има сличности со поимите што претходно ги покажавме во овој дел - само што излгедаат поинаку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22</a:t>
            </a:fld>
            <a:endParaRPr lang="en-US" altLang="en-US"/>
          </a:p>
        </p:txBody>
      </p:sp>
    </p:spTree>
    <p:extLst>
      <p:ext uri="{BB962C8B-B14F-4D97-AF65-F5344CB8AC3E}">
        <p14:creationId xmlns:p14="http://schemas.microsoft.com/office/powerpoint/2010/main" val="11993685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Од претходните слајдови мора да се нагласи дека овие три области ги гледаме како извори на дигитални докази од компјутери, телефон и и други сметачки машини.</a:t>
            </a:r>
          </a:p>
          <a:p>
            <a:endParaRPr lang="en-GB" dirty="0"/>
          </a:p>
          <a:p>
            <a:r>
              <a:rPr lang="mk" sz="1800" b="0" i="0" strike="noStrike" cap="none" spc="0" baseline="0" dirty="0">
                <a:solidFill>
                  <a:srgbClr val="000000"/>
                </a:solidFill>
                <a:effectLst/>
                <a:latin typeface="Calibri" panose="020F0502020204030204"/>
                <a:ea typeface="Calibri"/>
                <a:cs typeface="Calibri"/>
              </a:rPr>
              <a:t>Внатрешно трајно складиште на тврдиот диск</a:t>
            </a:r>
          </a:p>
          <a:p>
            <a:r>
              <a:rPr lang="mk" sz="1800" b="0" i="0" strike="noStrike" cap="none" spc="0" baseline="0" dirty="0">
                <a:solidFill>
                  <a:srgbClr val="000000"/>
                </a:solidFill>
                <a:effectLst/>
                <a:latin typeface="Calibri" panose="020F0502020204030204"/>
                <a:ea typeface="Calibri"/>
                <a:cs typeface="Calibri"/>
              </a:rPr>
              <a:t>Она што може да се додаде како привремено преместливо складиште, на пример, </a:t>
            </a:r>
            <a:r>
              <a:rPr lang="en-GB" sz="1800" b="0" i="0" strike="noStrike" cap="none" spc="0" baseline="0" dirty="0">
                <a:solidFill>
                  <a:srgbClr val="000000"/>
                </a:solidFill>
                <a:effectLst/>
                <a:latin typeface="Calibri" panose="020F0502020204030204"/>
                <a:ea typeface="Calibri"/>
                <a:cs typeface="Calibri"/>
              </a:rPr>
              <a:t>USB</a:t>
            </a:r>
            <a:r>
              <a:rPr lang="mk" sz="1800" b="0" i="0" strike="noStrike" cap="none" spc="0" baseline="0" dirty="0">
                <a:solidFill>
                  <a:srgbClr val="000000"/>
                </a:solidFill>
                <a:effectLst/>
                <a:latin typeface="Calibri" panose="020F0502020204030204"/>
                <a:ea typeface="Calibri"/>
                <a:cs typeface="Calibri"/>
              </a:rPr>
              <a:t> уреди, </a:t>
            </a:r>
            <a:r>
              <a:rPr lang="en-GB" sz="1800" b="0" i="0" strike="noStrike" cap="none" spc="0" baseline="0" dirty="0">
                <a:solidFill>
                  <a:srgbClr val="000000"/>
                </a:solidFill>
                <a:effectLst/>
                <a:latin typeface="Calibri" panose="020F0502020204030204"/>
                <a:ea typeface="Calibri"/>
                <a:cs typeface="Calibri"/>
              </a:rPr>
              <a:t>DVD</a:t>
            </a:r>
            <a:r>
              <a:rPr lang="mk" sz="1800" b="0" i="0" strike="noStrike" cap="none" spc="0" baseline="0" dirty="0">
                <a:solidFill>
                  <a:srgbClr val="000000"/>
                </a:solidFill>
                <a:effectLst/>
                <a:latin typeface="Calibri" panose="020F0502020204030204"/>
                <a:ea typeface="Calibri"/>
                <a:cs typeface="Calibri"/>
              </a:rPr>
              <a:t> или </a:t>
            </a:r>
            <a:r>
              <a:rPr lang="en-GB" sz="1800" b="0" i="0" strike="noStrike" cap="none" spc="0" baseline="0" dirty="0">
                <a:solidFill>
                  <a:srgbClr val="000000"/>
                </a:solidFill>
                <a:effectLst/>
                <a:latin typeface="Calibri" panose="020F0502020204030204"/>
                <a:ea typeface="Calibri"/>
                <a:cs typeface="Calibri"/>
              </a:rPr>
              <a:t>SD</a:t>
            </a:r>
            <a:r>
              <a:rPr lang="mk" sz="1800" b="0" i="0" strike="noStrike" cap="none" spc="0" baseline="0" dirty="0">
                <a:solidFill>
                  <a:srgbClr val="000000"/>
                </a:solidFill>
                <a:effectLst/>
                <a:latin typeface="Calibri" panose="020F0502020204030204"/>
                <a:ea typeface="Calibri"/>
                <a:cs typeface="Calibri"/>
              </a:rPr>
              <a:t> картички.</a:t>
            </a:r>
          </a:p>
          <a:p>
            <a:r>
              <a:rPr lang="mk" sz="1800" b="0" i="0" strike="noStrike" cap="none" spc="0" baseline="0" dirty="0">
                <a:solidFill>
                  <a:srgbClr val="000000"/>
                </a:solidFill>
                <a:effectLst/>
                <a:latin typeface="Calibri" panose="020F0502020204030204"/>
                <a:ea typeface="Calibri"/>
                <a:cs typeface="Calibri"/>
              </a:rPr>
              <a:t>Внатрешно привремено складиште на самиот </a:t>
            </a: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23</a:t>
            </a:fld>
            <a:endParaRPr lang="en-US" altLang="en-US"/>
          </a:p>
        </p:txBody>
      </p:sp>
    </p:spTree>
    <p:extLst>
      <p:ext uri="{BB962C8B-B14F-4D97-AF65-F5344CB8AC3E}">
        <p14:creationId xmlns:p14="http://schemas.microsoft.com/office/powerpoint/2010/main" val="21684174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MK" sz="1200" b="0" i="0" strike="noStrike" cap="none" spc="0" baseline="0" dirty="0">
                <a:solidFill>
                  <a:srgbClr val="000000"/>
                </a:solidFill>
                <a:effectLst/>
                <a:latin typeface="Calibri" panose="020F0502020204030204"/>
                <a:ea typeface="Calibri"/>
                <a:cs typeface="Calibri"/>
              </a:rPr>
              <a:t>Хард-д</a:t>
            </a:r>
            <a:r>
              <a:rPr lang="mk" sz="1200" b="0" i="0" strike="noStrike" cap="none" spc="0" baseline="0" dirty="0">
                <a:solidFill>
                  <a:srgbClr val="000000"/>
                </a:solidFill>
                <a:effectLst/>
                <a:latin typeface="Calibri" panose="020F0502020204030204"/>
                <a:ea typeface="Calibri"/>
                <a:cs typeface="Calibri"/>
              </a:rPr>
              <a:t>искови - повеќето компјутери имаат најмалку еден хард-диск (тврд диск), а голем број компјутери имаат и повеќе. Поголемите компјутери, како што се мејнфрејм, обично имаат и по неколку хард-дискови.  Сега неретко и другите уреди, како што се системите за надзор или музички плеери, исто така имаат хард-дискови кои може да складираат огромни количства податоци. Овие дискови обично имаат трвди плочи на кои се чуваат информации, а податоците лесно може да се бришат и препишуваат, а при тоа се запаметува структурата на дискот, со што остануваат корисни за долг временски период.  Податоците се складираат на површината на плочата во сектори и ленти. Лентите се концентрични кругови на податочни сектори и секторски групи бајти (512 или 4096) што заедно се складираат. Податоците се складираат на хард-дисковите како фајлови (датотеки) кои едноставно претставуваат група на „бајти“. И програмите се исто така фајлови и </a:t>
            </a:r>
            <a:r>
              <a:rPr lang="en-GB" sz="1200" b="0" i="0" strike="noStrike" cap="none" spc="0" baseline="0" dirty="0">
                <a:solidFill>
                  <a:srgbClr val="000000"/>
                </a:solidFill>
                <a:effectLst/>
                <a:latin typeface="Calibri" panose="020F0502020204030204"/>
                <a:ea typeface="Calibri"/>
                <a:cs typeface="Calibri"/>
              </a:rPr>
              <a:t>CPU</a:t>
            </a:r>
            <a:r>
              <a:rPr lang="mk" sz="1200" b="0" i="0" strike="noStrike" cap="none" spc="0" baseline="0" dirty="0">
                <a:solidFill>
                  <a:srgbClr val="000000"/>
                </a:solidFill>
                <a:effectLst/>
                <a:latin typeface="Calibri" panose="020F0502020204030204"/>
                <a:ea typeface="Calibri"/>
                <a:cs typeface="Calibri"/>
              </a:rPr>
              <a:t> треба да ги повика и нив за да може да се користат.  </a:t>
            </a:r>
          </a:p>
          <a:p>
            <a:pPr marL="0" marR="0" lvl="0" indent="0" algn="l" defTabSz="457200" rtl="0" eaLnBrk="1" fontAlgn="auto" latinLnBrk="0" hangingPunct="1">
              <a:lnSpc>
                <a:spcPct val="100000"/>
              </a:lnSpc>
              <a:spcBef>
                <a:spcPct val="0"/>
              </a:spcBef>
              <a:spcAft>
                <a:spcPct val="0"/>
              </a:spcAft>
              <a:buClrTx/>
              <a:buSzTx/>
              <a:buFontTx/>
              <a:buNone/>
              <a:defRPr/>
            </a:pPr>
            <a:endParaRPr lang="en-US"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en-GB" sz="1200" b="0" i="0" strike="noStrike" cap="none" spc="0" baseline="0" dirty="0">
                <a:solidFill>
                  <a:srgbClr val="000000"/>
                </a:solidFill>
                <a:effectLst/>
                <a:latin typeface="Calibri" panose="020F0502020204030204"/>
                <a:ea typeface="Calibri"/>
                <a:cs typeface="Calibri"/>
              </a:rPr>
              <a:t>SSD</a:t>
            </a:r>
            <a:r>
              <a:rPr lang="mk" sz="1200" b="0" i="0" strike="noStrike" cap="none" spc="0" baseline="0" dirty="0">
                <a:solidFill>
                  <a:srgbClr val="000000"/>
                </a:solidFill>
                <a:effectLst/>
                <a:latin typeface="Calibri" panose="020F0502020204030204"/>
                <a:ea typeface="Calibri"/>
                <a:cs typeface="Calibri"/>
              </a:rPr>
              <a:t> складишни уреди со себе носат нови предизвици за дигиталните форензичари бидејќи таму податоците се складираат на сосема поинаков начин.</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24</a:t>
            </a:fld>
            <a:endParaRPr lang="en-US" altLang="en-US"/>
          </a:p>
        </p:txBody>
      </p:sp>
    </p:spTree>
    <p:extLst>
      <p:ext uri="{BB962C8B-B14F-4D97-AF65-F5344CB8AC3E}">
        <p14:creationId xmlns:p14="http://schemas.microsoft.com/office/powerpoint/2010/main" val="603265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GB" sz="1200" b="0" i="0" strike="noStrike" cap="none" spc="0" baseline="0" dirty="0">
                <a:solidFill>
                  <a:srgbClr val="000000"/>
                </a:solidFill>
                <a:effectLst/>
                <a:latin typeface="Calibri" panose="020F0502020204030204"/>
                <a:ea typeface="Calibri"/>
                <a:cs typeface="Calibri"/>
              </a:rPr>
              <a:t>CD</a:t>
            </a:r>
            <a:r>
              <a:rPr lang="mk" sz="1200" b="0" i="0" strike="noStrike" cap="none" spc="0" baseline="0" dirty="0">
                <a:solidFill>
                  <a:srgbClr val="000000"/>
                </a:solidFill>
                <a:effectLst/>
                <a:latin typeface="Calibri" panose="020F0502020204030204"/>
                <a:ea typeface="Calibri"/>
                <a:cs typeface="Calibri"/>
              </a:rPr>
              <a:t>/</a:t>
            </a:r>
            <a:r>
              <a:rPr lang="en-GB" sz="1200" b="0" i="0" strike="noStrike" cap="none" spc="0" baseline="0" dirty="0">
                <a:solidFill>
                  <a:srgbClr val="000000"/>
                </a:solidFill>
                <a:effectLst/>
                <a:latin typeface="Calibri" panose="020F0502020204030204"/>
                <a:ea typeface="Calibri"/>
                <a:cs typeface="Calibri"/>
              </a:rPr>
              <a:t>DVD</a:t>
            </a:r>
            <a:r>
              <a:rPr lang="mk" sz="1200" b="0" i="0" strike="noStrike" cap="none" spc="0" baseline="0" dirty="0">
                <a:solidFill>
                  <a:srgbClr val="000000"/>
                </a:solidFill>
                <a:effectLst/>
                <a:latin typeface="Calibri" panose="020F0502020204030204"/>
                <a:ea typeface="Calibri"/>
                <a:cs typeface="Calibri"/>
              </a:rPr>
              <a:t>/</a:t>
            </a:r>
            <a:r>
              <a:rPr lang="en-US" sz="1200" b="0" i="0" strike="noStrike" cap="none" spc="0" baseline="0" dirty="0">
                <a:solidFill>
                  <a:srgbClr val="000000"/>
                </a:solidFill>
                <a:effectLst/>
                <a:latin typeface="Calibri" panose="020F0502020204030204"/>
                <a:ea typeface="Calibri"/>
                <a:cs typeface="Calibri"/>
              </a:rPr>
              <a:t>Blu-Ray</a:t>
            </a:r>
            <a:r>
              <a:rPr lang="mk" sz="1200" b="0" i="0" strike="noStrike" cap="none" spc="0" baseline="0" dirty="0">
                <a:solidFill>
                  <a:srgbClr val="000000"/>
                </a:solidFill>
                <a:effectLst/>
                <a:latin typeface="Calibri" panose="020F0502020204030204"/>
                <a:ea typeface="Calibri"/>
                <a:cs typeface="Calibri"/>
              </a:rPr>
              <a:t> дискови - овие дискови може да содржат различни количества податоци и обично се користат за складирање музика, видеа или компјутерски фајлови, или пак за нивно дистрибуирање.  </a:t>
            </a:r>
            <a:r>
              <a:rPr lang="en-GB" sz="1200" b="0" i="0" strike="noStrike" cap="none" spc="0" baseline="0" dirty="0">
                <a:solidFill>
                  <a:srgbClr val="000000"/>
                </a:solidFill>
                <a:effectLst/>
                <a:latin typeface="Calibri" panose="020F0502020204030204"/>
                <a:ea typeface="Calibri"/>
                <a:cs typeface="Calibri"/>
              </a:rPr>
              <a:t>DVD</a:t>
            </a:r>
            <a:r>
              <a:rPr lang="mk" sz="1200" b="0" i="0" strike="noStrike" cap="none" spc="0" baseline="0" dirty="0">
                <a:solidFill>
                  <a:srgbClr val="000000"/>
                </a:solidFill>
                <a:effectLst/>
                <a:latin typeface="Calibri" panose="020F0502020204030204"/>
                <a:ea typeface="Calibri"/>
                <a:cs typeface="Calibri"/>
              </a:rPr>
              <a:t>, на пример, има исти димензии како и </a:t>
            </a:r>
            <a:r>
              <a:rPr lang="en-GB" sz="1200" b="0" i="0" strike="noStrike" cap="none" spc="0" baseline="0" dirty="0">
                <a:solidFill>
                  <a:srgbClr val="000000"/>
                </a:solidFill>
                <a:effectLst/>
                <a:latin typeface="Calibri" panose="020F0502020204030204"/>
                <a:ea typeface="Calibri"/>
                <a:cs typeface="Calibri"/>
              </a:rPr>
              <a:t>CD</a:t>
            </a:r>
            <a:r>
              <a:rPr lang="mk" sz="1200" b="0" i="0" strike="noStrike" cap="none" spc="0" baseline="0" dirty="0">
                <a:solidFill>
                  <a:srgbClr val="000000"/>
                </a:solidFill>
                <a:effectLst/>
                <a:latin typeface="Calibri" panose="020F0502020204030204"/>
                <a:ea typeface="Calibri"/>
                <a:cs typeface="Calibri"/>
              </a:rPr>
              <a:t>, а може да собере до околу 7 пати повеќе податоци одошто </a:t>
            </a:r>
            <a:r>
              <a:rPr lang="en-GB" sz="1200" b="0" i="0" strike="noStrike" cap="none" spc="0" baseline="0" dirty="0">
                <a:solidFill>
                  <a:srgbClr val="000000"/>
                </a:solidFill>
                <a:effectLst/>
                <a:latin typeface="Calibri" panose="020F0502020204030204"/>
                <a:ea typeface="Calibri"/>
                <a:cs typeface="Calibri"/>
              </a:rPr>
              <a:t>CD</a:t>
            </a:r>
            <a:r>
              <a:rPr lang="mk" sz="1200" b="0" i="0" strike="noStrike" cap="none" spc="0" baseline="0" dirty="0">
                <a:solidFill>
                  <a:srgbClr val="000000"/>
                </a:solidFill>
                <a:effectLst/>
                <a:latin typeface="Calibri" panose="020F0502020204030204"/>
                <a:ea typeface="Calibri"/>
                <a:cs typeface="Calibri"/>
              </a:rPr>
              <a:t>. Блу-реј (Blu-Ray) дискот, кој е сподобен да складира содржини со висока дефиниција, во моментот може да собере над 10 пати повеќе податоци одошто </a:t>
            </a:r>
            <a:r>
              <a:rPr lang="en-GB" sz="1200" b="0" i="0" strike="noStrike" cap="none" spc="0" baseline="0" dirty="0">
                <a:solidFill>
                  <a:srgbClr val="000000"/>
                </a:solidFill>
                <a:effectLst/>
                <a:latin typeface="Calibri" panose="020F0502020204030204"/>
                <a:ea typeface="Calibri"/>
                <a:cs typeface="Calibri"/>
              </a:rPr>
              <a:t>DVD</a:t>
            </a:r>
            <a:r>
              <a:rPr lang="mk" sz="1200" b="0" i="0" strike="noStrike" cap="none" spc="0" baseline="0" dirty="0">
                <a:solidFill>
                  <a:srgbClr val="000000"/>
                </a:solidFill>
                <a:effectLst/>
                <a:latin typeface="Calibri" panose="020F0502020204030204"/>
                <a:ea typeface="Calibri"/>
                <a:cs typeface="Calibri"/>
              </a:rPr>
              <a:t>.  Со други зборови, на нив може да се зачуваат многу повеќе податоци од што тоа беше возможн на хард-дискот пред само неколку години. Сите тие ги зачувуваат податоците на поинаков начин од хард-дискот, а податоците зачувани на нив не се од толку времен карактер како што се оние складирани на хард-дискот. </a:t>
            </a: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25</a:t>
            </a:fld>
            <a:endParaRPr lang="en-US" altLang="en-US"/>
          </a:p>
        </p:txBody>
      </p:sp>
    </p:spTree>
    <p:extLst>
      <p:ext uri="{BB962C8B-B14F-4D97-AF65-F5344CB8AC3E}">
        <p14:creationId xmlns:p14="http://schemas.microsoft.com/office/powerpoint/2010/main" val="42682335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На овој слајд се прикажани уреди што се помалку очигледни од сметачките машини - но, во суштина, се токму тоа, со карактеристики слични на оние што теоретски ги изградивме</a:t>
            </a:r>
          </a:p>
          <a:p>
            <a:endParaRPr lang="en-GB" dirty="0"/>
          </a:p>
          <a:p>
            <a:r>
              <a:rPr lang="mk" sz="1800" b="0" i="0" strike="noStrike" cap="none" spc="0" baseline="0" dirty="0">
                <a:solidFill>
                  <a:srgbClr val="000000"/>
                </a:solidFill>
                <a:effectLst/>
                <a:latin typeface="Calibri" panose="020F0502020204030204"/>
                <a:ea typeface="Calibri"/>
                <a:cs typeface="Calibri"/>
              </a:rPr>
              <a:t>Секој од овие уреди има исти карактеристики како и компјутерските системи кои претходно ги споменавме - внактрешно мемориско складирање, поврзување со надворешниот свет, можност да се внесат податоци во нив, способност да се извлечат информации од нив.</a:t>
            </a:r>
          </a:p>
          <a:p>
            <a:endParaRPr lang="en-GB" dirty="0"/>
          </a:p>
          <a:p>
            <a:r>
              <a:rPr lang="mk" sz="1800" b="0" i="0" strike="noStrike" cap="none" spc="0" baseline="0" dirty="0">
                <a:solidFill>
                  <a:srgbClr val="000000"/>
                </a:solidFill>
                <a:effectLst/>
                <a:latin typeface="Calibri" panose="020F0502020204030204"/>
                <a:ea typeface="Calibri"/>
                <a:cs typeface="Calibri"/>
              </a:rPr>
              <a:t>Овие информации се уште потешки за пристапување поради големиот број различни начини на кои податоците се складираат во нив - некои на флеш-меморија, некои на хард-дискови, некои на мемориски картички, некои на </a:t>
            </a:r>
            <a:r>
              <a:rPr lang="en-GB" sz="1800" b="0" i="0" strike="noStrike" cap="none" spc="0" baseline="0" dirty="0">
                <a:solidFill>
                  <a:srgbClr val="000000"/>
                </a:solidFill>
                <a:effectLst/>
                <a:latin typeface="Calibri" panose="020F0502020204030204"/>
                <a:ea typeface="Calibri"/>
                <a:cs typeface="Calibri"/>
              </a:rPr>
              <a:t>SSD</a:t>
            </a:r>
            <a:r>
              <a:rPr lang="mk" sz="1800" b="0" i="0" strike="noStrike" cap="none" spc="0" baseline="0" dirty="0">
                <a:solidFill>
                  <a:srgbClr val="000000"/>
                </a:solidFill>
                <a:effectLst/>
                <a:latin typeface="Calibri" panose="020F0502020204030204"/>
                <a:ea typeface="Calibri"/>
                <a:cs typeface="Calibri"/>
              </a:rPr>
              <a:t> драјвови Продолжува на наредниот слајд.</a:t>
            </a:r>
          </a:p>
          <a:p>
            <a:endParaRPr lang="en-GB" dirty="0"/>
          </a:p>
          <a:p>
            <a:r>
              <a:rPr lang="mk" sz="1800" b="0" i="0" strike="noStrike" cap="none" spc="0" baseline="0" dirty="0">
                <a:solidFill>
                  <a:srgbClr val="000000"/>
                </a:solidFill>
                <a:effectLst/>
                <a:latin typeface="Calibri" panose="020F0502020204030204"/>
                <a:ea typeface="Calibri"/>
                <a:cs typeface="Calibri"/>
              </a:rPr>
              <a:t>На пример, голем број печатачи (принтери) денеска имаат непривремени складишта каде што ги организираат информациите што ќе ги печатат - пред навистина да почнат да ги печатат. Овие податочни фајлови може да бидат од корист, доколку се извлечат оттаму и се анализираат. На сличен начин, и дигиталната камера или </a:t>
            </a:r>
            <a:r>
              <a:rPr lang="en-GB" sz="1800" b="0" i="0" strike="noStrike" cap="none" spc="0" baseline="0" dirty="0">
                <a:solidFill>
                  <a:srgbClr val="000000"/>
                </a:solidFill>
                <a:effectLst/>
                <a:latin typeface="Calibri" panose="020F0502020204030204"/>
                <a:ea typeface="Calibri"/>
                <a:cs typeface="Calibri"/>
              </a:rPr>
              <a:t>GPS</a:t>
            </a:r>
            <a:r>
              <a:rPr lang="mk" sz="1800" b="0" i="0" strike="noStrike" cap="none" spc="0" baseline="0" dirty="0">
                <a:solidFill>
                  <a:srgbClr val="000000"/>
                </a:solidFill>
                <a:effectLst/>
                <a:latin typeface="Calibri" panose="020F0502020204030204"/>
                <a:ea typeface="Calibri"/>
                <a:cs typeface="Calibri"/>
              </a:rPr>
              <a:t> најчесто имаат своја внатрешна меморија како и преместлива мемориска картичка. Потребно е обете овие мемории да се земат предвид заедно. Дроновите имаат внатрешно мемориско складирање кое може да ни покаже каде биле и кога. </a:t>
            </a:r>
          </a:p>
          <a:p>
            <a:endParaRPr lang="en-GB" dirty="0"/>
          </a:p>
          <a:p>
            <a:r>
              <a:rPr lang="mk" sz="1800" b="0" i="0" strike="noStrike" cap="none" spc="0" baseline="0" dirty="0">
                <a:solidFill>
                  <a:srgbClr val="000000"/>
                </a:solidFill>
                <a:effectLst/>
                <a:latin typeface="Calibri" panose="020F0502020204030204"/>
                <a:ea typeface="Calibri"/>
                <a:cs typeface="Calibri"/>
              </a:rPr>
              <a:t>А паметните додатоци за носење се компјутерски системи сами по себе - во голем број случаи работат на ист начин и како и приклучените дигитални телефони.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26</a:t>
            </a:fld>
            <a:endParaRPr lang="en-US" altLang="en-US"/>
          </a:p>
        </p:txBody>
      </p:sp>
    </p:spTree>
    <p:extLst>
      <p:ext uri="{BB962C8B-B14F-4D97-AF65-F5344CB8AC3E}">
        <p14:creationId xmlns:p14="http://schemas.microsoft.com/office/powerpoint/2010/main" val="817412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На овој слајд се прикажани уреди што се помалку очигледни од сметачките машини - но, во суштина, се токму тоа, со карактеристики слични на оние што теоретски ги изградивме</a:t>
            </a:r>
          </a:p>
          <a:p>
            <a:endParaRPr lang="en-GB"/>
          </a:p>
          <a:p>
            <a:r>
              <a:rPr lang="mk" sz="1800" b="0" i="0" strike="noStrike" cap="none" spc="0" baseline="0">
                <a:solidFill>
                  <a:srgbClr val="000000"/>
                </a:solidFill>
                <a:effectLst/>
                <a:latin typeface="Calibri" panose="020F0502020204030204"/>
                <a:ea typeface="Calibri"/>
                <a:cs typeface="Calibri"/>
              </a:rPr>
              <a:t>Иако изнајдовме начини како да се справиме со повообичаените уреди, како што се декстоп и лаптоп компјутери, мобилните телефони и сл., начинот на кој се справуваме со помалку познатите или помалку популарните уреди значи дека понеогаш не постојат „готови“ решнија -туку мора да изнајдеме таков начин што ќе ни овозможи извлечените податоци да бидат разбирливи, уверливи и прикажани според некој стандард.  </a:t>
            </a:r>
          </a:p>
          <a:p>
            <a:endParaRPr lang="en-GB"/>
          </a:p>
          <a:p>
            <a:r>
              <a:rPr lang="mk" sz="1800" b="0" i="0" strike="noStrike" cap="none" spc="0" baseline="0">
                <a:solidFill>
                  <a:srgbClr val="000000"/>
                </a:solidFill>
                <a:effectLst/>
                <a:latin typeface="Calibri" panose="020F0502020204030204"/>
                <a:ea typeface="Calibri"/>
                <a:cs typeface="Calibri"/>
              </a:rPr>
              <a:t>Замислите си убиство каде истражителите сакаат да го дознаат времето кога се вклучиле светилките (и кои), кога минатата година клима-уредот бил вклучен, дали било притиснато копчето за итни случаи, и што податоци содржи системот за видео-надзор - одговорот е во компјутерскиот систем во куќата!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27</a:t>
            </a:fld>
            <a:endParaRPr lang="en-US" altLang="en-US"/>
          </a:p>
        </p:txBody>
      </p:sp>
    </p:spTree>
    <p:extLst>
      <p:ext uri="{BB962C8B-B14F-4D97-AF65-F5344CB8AC3E}">
        <p14:creationId xmlns:p14="http://schemas.microsoft.com/office/powerpoint/2010/main" val="2774773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Слика 1 - Ова е Френки (името му го дале самите истражители)! Френки е Ауди С4 Авант 3.0l Кватро - чини околу 40,000 евра. Се забрзува од 0 до 100 кмч за 4,7 секудни, а постигнува максимална брзина од 250 кмч. Френки е (беше) супер автомобил!</a:t>
            </a:r>
          </a:p>
          <a:p>
            <a:endParaRPr lang="en-GB" dirty="0"/>
          </a:p>
          <a:p>
            <a:r>
              <a:rPr lang="mk" sz="1800" b="0" i="0" strike="noStrike" cap="none" spc="0" baseline="0" dirty="0">
                <a:solidFill>
                  <a:srgbClr val="000000"/>
                </a:solidFill>
                <a:effectLst/>
                <a:latin typeface="Calibri" panose="020F0502020204030204"/>
                <a:ea typeface="Calibri"/>
                <a:cs typeface="Calibri"/>
              </a:rPr>
              <a:t>Френки беше украден на 26 јули 2018 г. - а беше откриен по 6 недели. Бил употребен во поголем број кражби на готовина од банкомати - така што организирана банда во Велика Британија физички ги вадела банкоматите од ѕидовите, а при тоа Френки го користеле како средство за бегство.</a:t>
            </a:r>
          </a:p>
          <a:p>
            <a:endParaRPr lang="en-GB" dirty="0"/>
          </a:p>
          <a:p>
            <a:r>
              <a:rPr lang="mk" sz="1800" b="0" i="0" strike="noStrike" cap="none" spc="0" baseline="0" dirty="0">
                <a:solidFill>
                  <a:srgbClr val="000000"/>
                </a:solidFill>
                <a:effectLst/>
                <a:latin typeface="Calibri" panose="020F0502020204030204"/>
                <a:ea typeface="Calibri"/>
                <a:cs typeface="Calibri"/>
              </a:rPr>
              <a:t>Слика 2 - Френки Е компјутерски систем - најверојатно во него содржеле евиденција на повици, евиденција на СМС пораки, медиумски фајлови (аудио, видео, слики), приклучени уреди, контакти, настани од уреди, дестинации, следење на патот (историја на возењето), зачувани патни рути, евиденција на брзина - вклучени/исклучени светла, отворање на вратите - промена на брзината, штоп-светла (вклучени или исклучени), очитувања од одометарот, случаи на напојување - додадено </a:t>
            </a:r>
            <a:r>
              <a:rPr lang="en-GB" sz="1800" b="0" i="0" strike="noStrike" cap="none" spc="0" baseline="0" dirty="0">
                <a:solidFill>
                  <a:srgbClr val="000000"/>
                </a:solidFill>
                <a:effectLst/>
                <a:latin typeface="Calibri" panose="020F0502020204030204"/>
                <a:ea typeface="Calibri"/>
                <a:cs typeface="Calibri"/>
              </a:rPr>
              <a:t>USB</a:t>
            </a:r>
            <a:r>
              <a:rPr lang="mk" sz="1800" b="0" i="0" strike="noStrike" cap="none" spc="0" baseline="0" dirty="0">
                <a:solidFill>
                  <a:srgbClr val="000000"/>
                </a:solidFill>
                <a:effectLst/>
                <a:latin typeface="Calibri" panose="020F0502020204030204"/>
                <a:ea typeface="Calibri"/>
                <a:cs typeface="Calibri"/>
              </a:rPr>
              <a:t>  </a:t>
            </a:r>
          </a:p>
          <a:p>
            <a:endParaRPr lang="en-GB" dirty="0"/>
          </a:p>
          <a:p>
            <a:r>
              <a:rPr lang="mk" sz="1800" b="0" i="0" strike="noStrike" cap="none" spc="0" baseline="0" dirty="0">
                <a:solidFill>
                  <a:srgbClr val="000000"/>
                </a:solidFill>
                <a:effectLst/>
                <a:latin typeface="Calibri" panose="020F0502020204030204"/>
                <a:ea typeface="Calibri"/>
                <a:cs typeface="Calibri"/>
              </a:rPr>
              <a:t>Слика 3 - Френки има нешто вакво - телематска единица. На него се евидентира речиси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што се случувало (вклучително и компјутерскиот систем на Френки, на т.н. е</a:t>
            </a:r>
            <a:r>
              <a:rPr lang="en-US" sz="1800" b="0" i="0" strike="noStrike" cap="none" spc="0" baseline="0" dirty="0">
                <a:solidFill>
                  <a:srgbClr val="000000"/>
                </a:solidFill>
                <a:effectLst/>
                <a:latin typeface="Calibri" panose="020F0502020204030204"/>
                <a:ea typeface="Calibri"/>
                <a:cs typeface="Calibri"/>
              </a:rPr>
              <a:t>MMC</a:t>
            </a:r>
            <a:r>
              <a:rPr lang="mk" sz="1800" b="0" i="0" strike="noStrike" cap="none" spc="0" baseline="0" dirty="0">
                <a:solidFill>
                  <a:srgbClr val="000000"/>
                </a:solidFill>
                <a:effectLst/>
                <a:latin typeface="Calibri" panose="020F0502020204030204"/>
                <a:ea typeface="Calibri"/>
                <a:cs typeface="Calibri"/>
              </a:rPr>
              <a:t> чип. </a:t>
            </a:r>
          </a:p>
          <a:p>
            <a:endParaRPr lang="en-GB" dirty="0"/>
          </a:p>
          <a:p>
            <a:r>
              <a:rPr lang="mk" sz="1800" b="0" i="0" strike="noStrike" cap="none" spc="0" baseline="0" dirty="0">
                <a:solidFill>
                  <a:srgbClr val="000000"/>
                </a:solidFill>
                <a:effectLst/>
                <a:latin typeface="Calibri" panose="020F0502020204030204"/>
                <a:ea typeface="Calibri"/>
                <a:cs typeface="Calibri"/>
              </a:rPr>
              <a:t>Слика 4 – </a:t>
            </a:r>
            <a:r>
              <a:rPr lang="en-US" sz="1800" b="0" i="0" strike="noStrike" cap="none" spc="0" baseline="0" dirty="0" err="1">
                <a:solidFill>
                  <a:srgbClr val="000000"/>
                </a:solidFill>
                <a:effectLst/>
                <a:latin typeface="Calibri" panose="020F0502020204030204"/>
                <a:ea typeface="Calibri"/>
                <a:cs typeface="Calibri"/>
              </a:rPr>
              <a:t>sMMC</a:t>
            </a:r>
            <a:r>
              <a:rPr lang="en-US" sz="1800" b="0" i="0" strike="noStrike" cap="none" spc="0" baseline="0" dirty="0">
                <a:solidFill>
                  <a:srgbClr val="000000"/>
                </a:solidFill>
                <a:effectLst/>
                <a:latin typeface="Calibri" panose="020F0502020204030204"/>
                <a:ea typeface="Calibri"/>
                <a:cs typeface="Calibri"/>
              </a:rPr>
              <a:t> </a:t>
            </a:r>
            <a:r>
              <a:rPr lang="mk" sz="1800" b="0" i="0" strike="noStrike" cap="none" spc="0" baseline="0" dirty="0">
                <a:solidFill>
                  <a:srgbClr val="000000"/>
                </a:solidFill>
                <a:effectLst/>
                <a:latin typeface="Calibri" panose="020F0502020204030204"/>
                <a:ea typeface="Calibri"/>
                <a:cs typeface="Calibri"/>
              </a:rPr>
              <a:t>чип - кој треба да се отстрани од телематската единица и да се анализираат податоците од него со помош на наменски софтвер за да се дознае што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правел Френки!</a:t>
            </a:r>
          </a:p>
          <a:p>
            <a:endParaRPr lang="en-GB" dirty="0"/>
          </a:p>
          <a:p>
            <a:r>
              <a:rPr lang="mk" sz="1800" b="0" i="0" strike="noStrike" cap="none" spc="0" baseline="0" dirty="0">
                <a:solidFill>
                  <a:srgbClr val="000000"/>
                </a:solidFill>
                <a:effectLst/>
                <a:latin typeface="Calibri" panose="020F0502020204030204"/>
                <a:ea typeface="Calibri"/>
                <a:cs typeface="Calibri"/>
              </a:rPr>
              <a:t>А одговорот беше - многу палавштини!</a:t>
            </a:r>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28</a:t>
            </a:fld>
            <a:endParaRPr lang="en-US" altLang="en-US"/>
          </a:p>
        </p:txBody>
      </p:sp>
    </p:spTree>
    <p:extLst>
      <p:ext uri="{BB962C8B-B14F-4D97-AF65-F5344CB8AC3E}">
        <p14:creationId xmlns:p14="http://schemas.microsoft.com/office/powerpoint/2010/main" val="31115465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defRPr/>
            </a:pPr>
            <a:r>
              <a:rPr lang="mk" sz="1800" b="0" i="0" strike="noStrike" cap="none" spc="0" baseline="0" dirty="0">
                <a:solidFill>
                  <a:srgbClr val="000000"/>
                </a:solidFill>
                <a:effectLst/>
                <a:latin typeface="Calibri" panose="020F0502020204030204"/>
                <a:ea typeface="Calibri"/>
                <a:cs typeface="Calibri"/>
              </a:rPr>
              <a:t>Денеска, компјутерските системи стануваат се помали. Уреид кои личат на </a:t>
            </a:r>
            <a:r>
              <a:rPr lang="en-GB" sz="1800" b="0" i="0" strike="noStrike" cap="none" spc="0" baseline="0" dirty="0">
                <a:solidFill>
                  <a:srgbClr val="000000"/>
                </a:solidFill>
                <a:effectLst/>
                <a:latin typeface="Calibri" panose="020F0502020204030204"/>
                <a:ea typeface="Calibri"/>
                <a:cs typeface="Calibri"/>
              </a:rPr>
              <a:t>USB</a:t>
            </a:r>
            <a:r>
              <a:rPr lang="mk" sz="1800" b="0" i="0" strike="noStrike" cap="none" spc="0" baseline="0" dirty="0">
                <a:solidFill>
                  <a:srgbClr val="000000"/>
                </a:solidFill>
                <a:effectLst/>
                <a:latin typeface="Calibri" panose="020F0502020204030204"/>
                <a:ea typeface="Calibri"/>
                <a:cs typeface="Calibri"/>
              </a:rPr>
              <a:t>-стикови во стварноста може да претставуваат целосно опремени компјутери со процесор, меморија, графичка и мрежна картичка, и фукнционираат со свој посебен оперативен систем. Примери за овие минијатурни компјутери се </a:t>
            </a:r>
            <a:r>
              <a:rPr lang="en-US" sz="1800" b="0" i="0" strike="noStrike" cap="none" spc="0" baseline="0" dirty="0">
                <a:solidFill>
                  <a:srgbClr val="000000"/>
                </a:solidFill>
                <a:effectLst/>
                <a:latin typeface="Calibri" panose="020F0502020204030204"/>
                <a:ea typeface="Calibri"/>
                <a:cs typeface="Calibri"/>
              </a:rPr>
              <a:t>Raspberry Pi</a:t>
            </a:r>
            <a:r>
              <a:rPr lang="mk" sz="1800" b="0" i="0" strike="noStrike" cap="none" spc="0" baseline="0" dirty="0">
                <a:solidFill>
                  <a:srgbClr val="000000"/>
                </a:solidFill>
                <a:effectLst/>
                <a:latin typeface="Calibri" panose="020F0502020204030204"/>
                <a:ea typeface="Calibri"/>
                <a:cs typeface="Calibri"/>
              </a:rPr>
              <a:t> и неколку </a:t>
            </a:r>
            <a:r>
              <a:rPr lang="en-GB" sz="1800" b="0" i="0" strike="noStrike" cap="none" spc="0" baseline="0" dirty="0">
                <a:solidFill>
                  <a:srgbClr val="000000"/>
                </a:solidFill>
                <a:effectLst/>
                <a:latin typeface="Calibri" panose="020F0502020204030204"/>
                <a:ea typeface="Calibri"/>
                <a:cs typeface="Calibri"/>
              </a:rPr>
              <a:t>HDMI</a:t>
            </a:r>
            <a:r>
              <a:rPr lang="mk" sz="1800" b="0" i="0" strike="noStrike" cap="none" spc="0" baseline="0" dirty="0">
                <a:solidFill>
                  <a:srgbClr val="000000"/>
                </a:solidFill>
                <a:effectLst/>
                <a:latin typeface="Calibri" panose="020F0502020204030204"/>
                <a:ea typeface="Calibri"/>
                <a:cs typeface="Calibri"/>
              </a:rPr>
              <a:t> медиусмки стикови, како што </a:t>
            </a:r>
            <a:r>
              <a:rPr lang="en-US" sz="1800" b="0" i="0" strike="noStrike" cap="none" spc="0" baseline="0" dirty="0">
                <a:solidFill>
                  <a:srgbClr val="000000"/>
                </a:solidFill>
                <a:effectLst/>
                <a:latin typeface="Calibri" panose="020F0502020204030204"/>
                <a:ea typeface="Calibri"/>
                <a:cs typeface="Calibri"/>
              </a:rPr>
              <a:t>Amazon Fire TV,</a:t>
            </a:r>
            <a:r>
              <a:rPr lang="mk" sz="1800" b="0" i="0" strike="noStrike" cap="none" spc="0" baseline="0" dirty="0">
                <a:solidFill>
                  <a:srgbClr val="000000"/>
                </a:solidFill>
                <a:effectLst/>
                <a:latin typeface="Calibri" panose="020F0502020204030204"/>
                <a:ea typeface="Calibri"/>
                <a:cs typeface="Calibri"/>
              </a:rPr>
              <a:t> </a:t>
            </a:r>
            <a:r>
              <a:rPr lang="en-US" sz="1800" b="0" i="0" strike="noStrike" cap="none" spc="0" baseline="0" dirty="0">
                <a:solidFill>
                  <a:srgbClr val="000000"/>
                </a:solidFill>
                <a:effectLst/>
                <a:latin typeface="Calibri" panose="020F0502020204030204"/>
                <a:ea typeface="Calibri"/>
                <a:cs typeface="Calibri"/>
              </a:rPr>
              <a:t>Google Chromecast</a:t>
            </a:r>
            <a:r>
              <a:rPr lang="mk" sz="1800" b="0" i="0" strike="noStrike" cap="none" spc="0" baseline="0" dirty="0">
                <a:solidFill>
                  <a:srgbClr val="000000"/>
                </a:solidFill>
                <a:effectLst/>
                <a:latin typeface="Calibri" panose="020F0502020204030204"/>
                <a:ea typeface="Calibri"/>
                <a:cs typeface="Calibri"/>
              </a:rPr>
              <a:t>, итн.</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29</a:t>
            </a:fld>
            <a:endParaRPr lang="en-US" altLang="en-US"/>
          </a:p>
        </p:txBody>
      </p:sp>
    </p:spTree>
    <p:extLst>
      <p:ext uri="{BB962C8B-B14F-4D97-AF65-F5344CB8AC3E}">
        <p14:creationId xmlns:p14="http://schemas.microsoft.com/office/powerpoint/2010/main" val="3142694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a:solidFill>
                  <a:srgbClr val="000000"/>
                </a:solidFill>
                <a:effectLst/>
                <a:latin typeface="Calibri" panose="020F0502020204030204"/>
                <a:ea typeface="Calibri"/>
                <a:cs typeface="Calibri"/>
              </a:rPr>
              <a:t>Целта е многу широка - да се даде еден информативен преглед, без при тоа да се западне во високо технолошко опишување.</a:t>
            </a:r>
          </a:p>
          <a:p>
            <a:endParaRPr lang="en-GB" sz="3600"/>
          </a:p>
          <a:p>
            <a:r>
              <a:rPr lang="mk" sz="3600" b="0" i="0" strike="noStrike" cap="none" spc="0" baseline="0">
                <a:solidFill>
                  <a:srgbClr val="000000"/>
                </a:solidFill>
                <a:effectLst/>
                <a:latin typeface="Calibri" panose="020F0502020204030204"/>
                <a:ea typeface="Calibri"/>
                <a:cs typeface="Calibri"/>
              </a:rPr>
              <a:t>Работата на форензичкиот аналитичар е да земе некоја многу сложена тема и да ја упрости - при тоа не заборавајќи дека компјутерите, сепак, се многу сложени уреди. </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Оперативен систем претставува софтверска програмакојашто му овозможува на хардверот да комуницира со софтверските програми. Без оперативен систем компјутерот нема да може да функционира.  Постојат различн видови оперативни системи, зависно од видот на компјутерот или дргуите дигитални уреди. </a:t>
            </a:r>
          </a:p>
          <a:p>
            <a:r>
              <a:rPr lang="mk" sz="1800" b="0" i="0" strike="noStrike" cap="none" spc="0" baseline="0">
                <a:solidFill>
                  <a:srgbClr val="000000"/>
                </a:solidFill>
                <a:effectLst/>
                <a:latin typeface="Calibri" panose="020F0502020204030204"/>
                <a:ea typeface="Calibri"/>
                <a:cs typeface="Calibri"/>
              </a:rPr>
              <a:t>Повеќето апликации што се прават за компјутерите се напишани за конкретни оперативни системи, иако денеска е веќе вообичаено да може да работат и на повеќе од една платформа.   </a:t>
            </a:r>
            <a:endParaRPr lang="en-US"/>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30</a:t>
            </a:fld>
            <a:endParaRPr lang="en-US" altLang="en-US"/>
          </a:p>
        </p:txBody>
      </p:sp>
    </p:spTree>
    <p:extLst>
      <p:ext uri="{BB962C8B-B14F-4D97-AF65-F5344CB8AC3E}">
        <p14:creationId xmlns:p14="http://schemas.microsoft.com/office/powerpoint/2010/main" val="3975958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dirty="0">
                <a:solidFill>
                  <a:srgbClr val="000000"/>
                </a:solidFill>
                <a:effectLst/>
                <a:latin typeface="Calibri" panose="020F0502020204030204"/>
                <a:ea typeface="Calibri"/>
                <a:cs typeface="Calibri"/>
              </a:rPr>
              <a:t>Горен ред - слики на офис пакетите; втор ред - Adobe, </a:t>
            </a:r>
            <a:r>
              <a:rPr lang="en-US" sz="1800" b="0" i="0" strike="noStrike" cap="none" spc="0" baseline="0" dirty="0">
                <a:solidFill>
                  <a:srgbClr val="000000"/>
                </a:solidFill>
                <a:effectLst/>
                <a:latin typeface="Calibri" panose="020F0502020204030204"/>
                <a:ea typeface="Calibri"/>
                <a:cs typeface="Calibri"/>
              </a:rPr>
              <a:t>F</a:t>
            </a:r>
            <a:r>
              <a:rPr lang="mk" sz="1800" b="0" i="0" strike="noStrike" cap="none" spc="0" baseline="0" dirty="0">
                <a:solidFill>
                  <a:srgbClr val="000000"/>
                </a:solidFill>
                <a:effectLst/>
                <a:latin typeface="Calibri" panose="020F0502020204030204"/>
                <a:ea typeface="Calibri"/>
                <a:cs typeface="Calibri"/>
              </a:rPr>
              <a:t>ile Viewer Plus, ACDSee; трет ред - WinZip и WinRar; последен ред - пребарувачи (од кои овие се 5-тте најголеми, а постојат и други)</a:t>
            </a:r>
          </a:p>
          <a:p>
            <a:r>
              <a:rPr lang="mk" sz="1800" b="0" i="0" strike="noStrike" cap="none" spc="0" baseline="0" dirty="0">
                <a:solidFill>
                  <a:srgbClr val="000000"/>
                </a:solidFill>
                <a:effectLst/>
                <a:latin typeface="Calibri" panose="020F0502020204030204"/>
                <a:ea typeface="Calibri"/>
                <a:cs typeface="Calibri"/>
              </a:rPr>
              <a:t>Постојат илјадници и илјадници софтверски производи - од кои за некои се плаќа, а некои се и бесплатни</a:t>
            </a:r>
          </a:p>
          <a:p>
            <a:r>
              <a:rPr lang="mk" sz="1800" b="0" i="0" strike="noStrike" cap="none" spc="0" baseline="0" dirty="0">
                <a:solidFill>
                  <a:srgbClr val="000000"/>
                </a:solidFill>
                <a:effectLst/>
                <a:latin typeface="Calibri" panose="020F0502020204030204"/>
                <a:ea typeface="Calibri"/>
                <a:cs typeface="Calibri"/>
              </a:rPr>
              <a:t>Постои софтвер кој се пишува комерцијално - но и таков што приватно се изработува.</a:t>
            </a:r>
          </a:p>
          <a:p>
            <a:r>
              <a:rPr lang="mk" sz="1800" b="0" i="0" strike="noStrike" cap="none" spc="0" baseline="0" dirty="0">
                <a:solidFill>
                  <a:srgbClr val="000000"/>
                </a:solidFill>
                <a:effectLst/>
                <a:latin typeface="Calibri" panose="020F0502020204030204"/>
                <a:ea typeface="Calibri"/>
                <a:cs typeface="Calibri"/>
              </a:rPr>
              <a:t>Постои софтвер кој е легален и законски - но постои и софтвер што се изработува за нечесни намери. Но и голем број легално изработени софтверски производи може да се искористат за нелегални цели.</a:t>
            </a:r>
          </a:p>
          <a:p>
            <a:r>
              <a:rPr lang="mk" sz="1800" b="0" i="0" strike="noStrike" cap="none" spc="0" baseline="0" dirty="0">
                <a:solidFill>
                  <a:srgbClr val="000000"/>
                </a:solidFill>
                <a:effectLst/>
                <a:latin typeface="Calibri" panose="020F0502020204030204"/>
                <a:ea typeface="Calibri"/>
                <a:cs typeface="Calibri"/>
              </a:rPr>
              <a:t>Некои може да се наменети за конкретни оперативни системи, а некои може да работат на сите нив.</a:t>
            </a:r>
          </a:p>
          <a:p>
            <a:endParaRPr lang="en-GB" dirty="0"/>
          </a:p>
          <a:p>
            <a:endParaRPr lang="en-US"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31</a:t>
            </a:fld>
            <a:endParaRPr lang="en-US" altLang="en-US"/>
          </a:p>
        </p:txBody>
      </p:sp>
    </p:spTree>
    <p:extLst>
      <p:ext uri="{BB962C8B-B14F-4D97-AF65-F5344CB8AC3E}">
        <p14:creationId xmlns:p14="http://schemas.microsoft.com/office/powerpoint/2010/main" val="2293881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32</a:t>
            </a:fld>
            <a:endParaRPr lang="en-US" altLang="en-US"/>
          </a:p>
        </p:txBody>
      </p:sp>
    </p:spTree>
    <p:extLst>
      <p:ext uri="{BB962C8B-B14F-4D97-AF65-F5344CB8AC3E}">
        <p14:creationId xmlns:p14="http://schemas.microsoft.com/office/powerpoint/2010/main" val="1566196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a:solidFill>
                  <a:srgbClr val="000000"/>
                </a:solidFill>
                <a:effectLst/>
                <a:latin typeface="Calibri" panose="020F0502020204030204"/>
                <a:ea typeface="Calibri"/>
                <a:cs typeface="Calibri"/>
              </a:rPr>
              <a:t>На сликата е прикажано како виртуелната машина функционира во рамкит на компјутерот</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a:solidFill>
                  <a:srgbClr val="000000"/>
                </a:solidFill>
                <a:effectLst/>
                <a:latin typeface="Calibri" panose="020F0502020204030204"/>
                <a:ea typeface="Calibri"/>
                <a:cs typeface="Calibri"/>
              </a:rPr>
              <a:t>Компјутерот се состои од хард-диск, процесор, меморија, графичка картичка, мрежна картичка, и сл.</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a:solidFill>
                  <a:srgbClr val="000000"/>
                </a:solidFill>
                <a:effectLst/>
                <a:latin typeface="Calibri" panose="020F0502020204030204"/>
                <a:ea typeface="Calibri"/>
                <a:cs typeface="Calibri"/>
              </a:rPr>
              <a:t>И оперативен систем ДОМАЌИН инсталиран на хард-дискот</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a:solidFill>
                  <a:srgbClr val="000000"/>
                </a:solidFill>
                <a:effectLst/>
                <a:latin typeface="Calibri" panose="020F0502020204030204"/>
                <a:ea typeface="Calibri"/>
                <a:cs typeface="Calibri"/>
              </a:rPr>
              <a:t>ДОМАЌИНОТ може да работи - а управителот на виртуелната машина се инсталира - VMWARE (ви-ем-вер), Virtual Box и сл.</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a:solidFill>
                  <a:srgbClr val="000000"/>
                </a:solidFill>
                <a:effectLst/>
                <a:latin typeface="Calibri" panose="020F0502020204030204"/>
                <a:ea typeface="Calibri"/>
                <a:cs typeface="Calibri"/>
              </a:rPr>
              <a:t>Софтверот на виртуелната машина се покренува и се инсталира нов оперативен систем ГОСТИН - исто како на самостоен компјутер</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a:solidFill>
                  <a:srgbClr val="000000"/>
                </a:solidFill>
                <a:effectLst/>
                <a:latin typeface="Calibri" panose="020F0502020204030204"/>
                <a:ea typeface="Calibri"/>
                <a:cs typeface="Calibri"/>
              </a:rPr>
              <a:t>Но, ги користи неговите ресури  </a:t>
            </a: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33</a:t>
            </a:fld>
            <a:endParaRPr lang="en-US" altLang="en-US"/>
          </a:p>
        </p:txBody>
      </p:sp>
    </p:spTree>
    <p:extLst>
      <p:ext uri="{BB962C8B-B14F-4D97-AF65-F5344CB8AC3E}">
        <p14:creationId xmlns:p14="http://schemas.microsoft.com/office/powerpoint/2010/main" val="27578298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35</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Пред да преминеме на интернетот, мора да добиеме определена претстава за тоа што претставува мрежа и од што се состои - што ќе ни овозможи да разбереме како работи интернетот.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36</a:t>
            </a:fld>
            <a:endParaRPr lang="en-US" altLang="en-US"/>
          </a:p>
        </p:txBody>
      </p:sp>
    </p:spTree>
    <p:extLst>
      <p:ext uri="{BB962C8B-B14F-4D97-AF65-F5344CB8AC3E}">
        <p14:creationId xmlns:p14="http://schemas.microsoft.com/office/powerpoint/2010/main" val="35952938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0" i="0" strike="noStrike" cap="none" spc="0" baseline="0" dirty="0">
                <a:solidFill>
                  <a:srgbClr val="000000"/>
                </a:solidFill>
                <a:effectLst/>
                <a:latin typeface="Calibri" panose="020F0502020204030204"/>
                <a:ea typeface="Calibri"/>
                <a:cs typeface="Calibri"/>
              </a:rPr>
              <a:t>* Ќе се навратиме на ова</a:t>
            </a:r>
          </a:p>
          <a:p>
            <a:pPr marL="171450" marR="0" lvl="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0" i="0" strike="noStrike" cap="none" spc="0" baseline="0" dirty="0">
                <a:solidFill>
                  <a:srgbClr val="000000"/>
                </a:solidFill>
                <a:effectLst/>
                <a:latin typeface="Calibri" panose="020F0502020204030204"/>
                <a:ea typeface="Calibri"/>
                <a:cs typeface="Calibri"/>
              </a:rPr>
              <a:t>Порти - овде идејата е да не ги збуниме луѓето, што може многу лесно да се случи. Концептот тука е да се покаже дека во ЕДНА цевка што влегува или излегува постојат виртуелни канали коишто ги раздвојуваат различните видови податоци за различните апликации. </a:t>
            </a: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0" i="0" strike="noStrike" cap="none" spc="0" baseline="0" dirty="0">
                <a:solidFill>
                  <a:srgbClr val="000000"/>
                </a:solidFill>
                <a:effectLst/>
                <a:latin typeface="Calibri" panose="020F0502020204030204"/>
                <a:ea typeface="Calibri"/>
                <a:cs typeface="Calibri"/>
              </a:rPr>
              <a:t>Порти 0-1023 – добро познати порти (ги доделу </a:t>
            </a:r>
            <a:r>
              <a:rPr lang="en-GB" sz="1200" b="0" i="0" strike="noStrike" cap="none" spc="0" baseline="0" dirty="0" err="1">
                <a:solidFill>
                  <a:srgbClr val="000000"/>
                </a:solidFill>
                <a:effectLst/>
                <a:latin typeface="Calibri" panose="020F0502020204030204"/>
                <a:ea typeface="Calibri"/>
                <a:cs typeface="Calibri"/>
              </a:rPr>
              <a:t>IANA</a:t>
            </a:r>
            <a:r>
              <a:rPr lang="mk" sz="1200" b="0" i="0" strike="noStrike" cap="none" spc="0" baseline="0" dirty="0">
                <a:solidFill>
                  <a:srgbClr val="000000"/>
                </a:solidFill>
                <a:effectLst/>
                <a:latin typeface="Calibri" panose="020F0502020204030204"/>
                <a:ea typeface="Calibri"/>
                <a:cs typeface="Calibri"/>
              </a:rPr>
              <a:t>, надлежен орган за доделување на интернет броевите, IANA – Internet Assigned Numbers Authority)</a:t>
            </a: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0" i="0" strike="noStrike" cap="none" spc="0" baseline="0" dirty="0">
                <a:solidFill>
                  <a:srgbClr val="000000"/>
                </a:solidFill>
                <a:effectLst/>
                <a:latin typeface="Calibri" panose="020F0502020204030204"/>
                <a:ea typeface="Calibri"/>
                <a:cs typeface="Calibri"/>
              </a:rPr>
              <a:t>Порти 1024 – 49151 – регистрирани порти (може да се регистрираат кај </a:t>
            </a:r>
            <a:r>
              <a:rPr lang="en-GB" sz="1200" b="0" i="0" strike="noStrike" cap="none" spc="0" baseline="0" dirty="0" err="1">
                <a:solidFill>
                  <a:srgbClr val="000000"/>
                </a:solidFill>
                <a:effectLst/>
                <a:latin typeface="Calibri" panose="020F0502020204030204"/>
                <a:ea typeface="Calibri"/>
                <a:cs typeface="Calibri"/>
              </a:rPr>
              <a:t>IANA</a:t>
            </a:r>
            <a:r>
              <a:rPr lang="mk" sz="1200" b="0" i="0" strike="noStrike" cap="none" spc="0" baseline="0" dirty="0">
                <a:solidFill>
                  <a:srgbClr val="000000"/>
                </a:solidFill>
                <a:effectLst/>
                <a:latin typeface="Calibri" panose="020F0502020204030204"/>
                <a:ea typeface="Calibri"/>
                <a:cs typeface="Calibri"/>
              </a:rPr>
              <a:t>)</a:t>
            </a: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0" i="0" strike="noStrike" cap="none" spc="0" baseline="0" dirty="0">
                <a:solidFill>
                  <a:srgbClr val="000000"/>
                </a:solidFill>
                <a:effectLst/>
                <a:latin typeface="Calibri" panose="020F0502020204030204"/>
                <a:ea typeface="Calibri"/>
                <a:cs typeface="Calibri"/>
              </a:rPr>
              <a:t>Порти 49153 – 65535 – слободно може да се користат во клиентските програми</a:t>
            </a:r>
          </a:p>
          <a:p>
            <a:pPr marL="171450" marR="0" lvl="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37</a:t>
            </a:fld>
            <a:endParaRPr lang="en-US" altLang="en-US"/>
          </a:p>
        </p:txBody>
      </p:sp>
    </p:spTree>
    <p:extLst>
      <p:ext uri="{BB962C8B-B14F-4D97-AF65-F5344CB8AC3E}">
        <p14:creationId xmlns:p14="http://schemas.microsoft.com/office/powerpoint/2010/main" val="17318771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mk" sz="1200" b="1" i="0" strike="noStrike" cap="none" spc="0" baseline="0" dirty="0">
                <a:solidFill>
                  <a:srgbClr val="000000"/>
                </a:solidFill>
                <a:effectLst/>
                <a:latin typeface="Calibri" panose="020F0502020204030204"/>
                <a:ea typeface="Calibri"/>
                <a:cs typeface="Calibri"/>
              </a:rPr>
              <a:t>Сервер</a:t>
            </a:r>
            <a:r>
              <a:rPr lang="mk" sz="1200" b="0" i="0" strike="noStrike" cap="none" spc="0" baseline="0" dirty="0">
                <a:solidFill>
                  <a:srgbClr val="000000"/>
                </a:solidFill>
                <a:effectLst/>
                <a:latin typeface="Calibri" panose="020F0502020204030204"/>
                <a:ea typeface="Calibri"/>
                <a:cs typeface="Calibri"/>
              </a:rPr>
              <a:t> - е компјутер или уред кој дава информации или услуги на други компјутери или уреди. Со помош на вистински софтвер, секој мрежно поврзан компјутер може да се конфигурира како сервер.  Во најголем број случаи, наменски изработен, моќен компјутер направен така што е „секогаш достапен“.  На еден компјутер може да се извршуваат повеќе сервиси - на пр., веб</a:t>
            </a:r>
            <a:r>
              <a:rPr lang="en-US" sz="1200" b="0" i="0" strike="noStrike" cap="none" spc="0" baseline="0" dirty="0">
                <a:solidFill>
                  <a:srgbClr val="000000"/>
                </a:solidFill>
                <a:effectLst/>
                <a:latin typeface="Calibri" panose="020F0502020204030204"/>
                <a:ea typeface="Calibri"/>
                <a:cs typeface="Calibri"/>
              </a:rPr>
              <a:t>-</a:t>
            </a:r>
            <a:r>
              <a:rPr lang="mk" sz="1200" b="0" i="0" strike="noStrike" cap="none" spc="0" baseline="0" dirty="0">
                <a:solidFill>
                  <a:srgbClr val="000000"/>
                </a:solidFill>
                <a:effectLst/>
                <a:latin typeface="Calibri" panose="020F0502020204030204"/>
                <a:ea typeface="Calibri"/>
                <a:cs typeface="Calibri"/>
              </a:rPr>
              <a:t>сервер (за интернет),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сервер (за е-пошта), </a:t>
            </a:r>
            <a:r>
              <a:rPr lang="en-US" sz="1200" b="0" i="0" strike="noStrike" cap="none" spc="0" baseline="0" dirty="0">
                <a:solidFill>
                  <a:srgbClr val="000000"/>
                </a:solidFill>
                <a:effectLst/>
                <a:latin typeface="Calibri" panose="020F0502020204030204"/>
                <a:ea typeface="Calibri"/>
                <a:cs typeface="Calibri"/>
              </a:rPr>
              <a:t>file</a:t>
            </a:r>
            <a:r>
              <a:rPr lang="mk" sz="1200" b="0" i="0" strike="noStrike" cap="none" spc="0" baseline="0" dirty="0">
                <a:solidFill>
                  <a:srgbClr val="000000"/>
                </a:solidFill>
                <a:effectLst/>
                <a:latin typeface="Calibri" panose="020F0502020204030204"/>
                <a:ea typeface="Calibri"/>
                <a:cs typeface="Calibri"/>
              </a:rPr>
              <a:t> сервер (за датотеки), принт сервер (за печатење) и сл.  Во бизнис реалноста, често пати постои логика различните услуги да се вршат на различни машини од безбедносни причини и да се минимизира влијанието од евентуална хаварија.</a:t>
            </a:r>
          </a:p>
          <a:p>
            <a:endParaRPr lang="mk" sz="1200" b="1" i="0" strike="noStrike" cap="none" spc="0" baseline="0" dirty="0">
              <a:solidFill>
                <a:srgbClr val="000000"/>
              </a:solidFill>
              <a:effectLst/>
              <a:latin typeface="Calibri" panose="020F0502020204030204"/>
              <a:ea typeface="Calibri"/>
              <a:cs typeface="Calibri"/>
            </a:endParaRPr>
          </a:p>
          <a:p>
            <a:r>
              <a:rPr lang="mk" sz="1200" b="1" i="0" strike="noStrike" cap="none" spc="0" baseline="0" dirty="0">
                <a:solidFill>
                  <a:srgbClr val="000000"/>
                </a:solidFill>
                <a:effectLst/>
                <a:latin typeface="Calibri" panose="020F0502020204030204"/>
                <a:ea typeface="Calibri"/>
                <a:cs typeface="Calibri"/>
              </a:rPr>
              <a:t>Мрежен хаб </a:t>
            </a:r>
            <a:r>
              <a:rPr lang="en-US" sz="1200" b="1" i="0" strike="noStrike" cap="none" spc="0" baseline="0" dirty="0">
                <a:solidFill>
                  <a:srgbClr val="000000"/>
                </a:solidFill>
                <a:effectLst/>
                <a:latin typeface="Calibri" panose="020F0502020204030204"/>
                <a:ea typeface="Calibri"/>
                <a:cs typeface="Calibri"/>
              </a:rPr>
              <a:t>(hub)</a:t>
            </a:r>
            <a:r>
              <a:rPr lang="mk" sz="1200" b="0" i="0" strike="noStrike" cap="none" spc="0" baseline="0" dirty="0">
                <a:solidFill>
                  <a:srgbClr val="000000"/>
                </a:solidFill>
                <a:effectLst/>
                <a:latin typeface="Calibri" panose="020F0502020204030204"/>
                <a:ea typeface="Calibri"/>
                <a:cs typeface="Calibri"/>
              </a:rPr>
              <a:t> - или концентратор е уред за заемно поврзување на етернет уреди, било да се </a:t>
            </a:r>
            <a:r>
              <a:rPr lang="mk-MK" sz="1200" b="0" i="0" strike="noStrike" cap="none" spc="0" baseline="0" dirty="0">
                <a:solidFill>
                  <a:srgbClr val="000000"/>
                </a:solidFill>
                <a:effectLst/>
                <a:latin typeface="Calibri" panose="020F0502020204030204"/>
                <a:ea typeface="Calibri"/>
                <a:cs typeface="Calibri"/>
              </a:rPr>
              <a:t>поврзани со кабли од</a:t>
            </a:r>
            <a:r>
              <a:rPr lang="mk" sz="1200" b="0" i="0" strike="noStrike" cap="none" spc="0" baseline="0" dirty="0">
                <a:solidFill>
                  <a:srgbClr val="000000"/>
                </a:solidFill>
                <a:effectLst/>
                <a:latin typeface="Calibri" panose="020F0502020204030204"/>
                <a:ea typeface="Calibri"/>
                <a:cs typeface="Calibri"/>
              </a:rPr>
              <a:t> вплетени парици или оптички влакна, со што се овозможува да делуваат како единствен мрежен сегмент.  Хабовите делуваат во физички нивоа (ниво 1) кај </a:t>
            </a:r>
            <a:r>
              <a:rPr lang="en-GB" sz="1200" b="0" i="0" strike="noStrike" cap="none" spc="0" baseline="0" dirty="0" err="1">
                <a:solidFill>
                  <a:srgbClr val="000000"/>
                </a:solidFill>
                <a:effectLst/>
                <a:latin typeface="Calibri" panose="020F0502020204030204"/>
                <a:ea typeface="Calibri"/>
                <a:cs typeface="Calibri"/>
              </a:rPr>
              <a:t>OSI</a:t>
            </a:r>
            <a:r>
              <a:rPr lang="mk" sz="1200" b="0" i="0" strike="noStrike" cap="none" spc="0" baseline="0" dirty="0">
                <a:solidFill>
                  <a:srgbClr val="000000"/>
                </a:solidFill>
                <a:effectLst/>
                <a:latin typeface="Calibri" panose="020F0502020204030204"/>
                <a:ea typeface="Calibri"/>
                <a:cs typeface="Calibri"/>
              </a:rPr>
              <a:t> моделот, а поимот „преклопник од прво ниво“ често пати се користи наизменично со хаб. На овој начин, уредот претставува еден вид на репетитор со повеќе порти.  Мрежните хабови се исто така одговорни за испраќање на сигнал за застој до сите порти во случај на судир. </a:t>
            </a:r>
            <a:endParaRPr lang="en-GB" sz="1200" kern="1200" dirty="0">
              <a:solidFill>
                <a:schemeClr val="tx1"/>
              </a:solidFill>
              <a:latin typeface="+mn-lt"/>
              <a:ea typeface="MS PGothic" panose="020B0600070205080204" pitchFamily="34" charset="-128"/>
              <a:cs typeface="ＭＳ Ｐゴシック" charset="0"/>
            </a:endParaRPr>
          </a:p>
          <a:p>
            <a:endParaRPr lang="en-US" dirty="0"/>
          </a:p>
          <a:p>
            <a:r>
              <a:rPr lang="mk" sz="1200" b="1" i="0" strike="noStrike" cap="none" spc="0" baseline="0" dirty="0">
                <a:solidFill>
                  <a:srgbClr val="000000"/>
                </a:solidFill>
                <a:effectLst/>
                <a:latin typeface="Calibri" panose="020F0502020204030204"/>
                <a:ea typeface="Calibri"/>
                <a:cs typeface="Calibri"/>
              </a:rPr>
              <a:t>Мрежен преклопник</a:t>
            </a:r>
            <a:r>
              <a:rPr lang="en-US" sz="1200" b="1" i="0" strike="noStrike" cap="none" spc="0" baseline="0" dirty="0">
                <a:solidFill>
                  <a:srgbClr val="000000"/>
                </a:solidFill>
                <a:effectLst/>
                <a:latin typeface="Calibri" panose="020F0502020204030204"/>
                <a:ea typeface="Calibri"/>
                <a:cs typeface="Calibri"/>
              </a:rPr>
              <a:t> (switch)</a:t>
            </a:r>
            <a:r>
              <a:rPr lang="mk" sz="1200" b="0" i="0" strike="noStrike" cap="none" spc="0" baseline="0" dirty="0">
                <a:solidFill>
                  <a:srgbClr val="000000"/>
                </a:solidFill>
                <a:effectLst/>
                <a:latin typeface="Calibri" panose="020F0502020204030204"/>
                <a:ea typeface="Calibri"/>
                <a:cs typeface="Calibri"/>
              </a:rPr>
              <a:t> -  целосен мрежен уред којшто ги поврзува мрежните сегменти. Во минатото, побрзо беше да се користат технологии од второ ниво како преклопници, кога можеа да се лоцираат само </a:t>
            </a:r>
            <a:r>
              <a:rPr lang="en-GB" sz="1200" b="0" i="0" strike="noStrike" cap="none" spc="0" baseline="0" dirty="0">
                <a:solidFill>
                  <a:srgbClr val="000000"/>
                </a:solidFill>
                <a:effectLst/>
                <a:latin typeface="Calibri" panose="020F0502020204030204"/>
                <a:ea typeface="Calibri"/>
                <a:cs typeface="Calibri"/>
              </a:rPr>
              <a:t>MAC</a:t>
            </a:r>
            <a:r>
              <a:rPr lang="mk" sz="1200" b="0" i="0" strike="noStrike" cap="none" spc="0" baseline="0" dirty="0">
                <a:solidFill>
                  <a:srgbClr val="000000"/>
                </a:solidFill>
                <a:effectLst/>
                <a:latin typeface="Calibri" panose="020F0502020204030204"/>
                <a:ea typeface="Calibri"/>
                <a:cs typeface="Calibri"/>
              </a:rPr>
              <a:t> адресите во </a:t>
            </a:r>
            <a:r>
              <a:rPr lang="en-GB" sz="1200" b="0" i="0" strike="noStrike" cap="none" spc="0" baseline="0" dirty="0">
                <a:solidFill>
                  <a:srgbClr val="000000"/>
                </a:solidFill>
                <a:effectLst/>
                <a:latin typeface="Calibri" panose="020F0502020204030204"/>
                <a:ea typeface="Calibri"/>
                <a:cs typeface="Calibri"/>
              </a:rPr>
              <a:t>CAM</a:t>
            </a:r>
            <a:r>
              <a:rPr lang="mk" sz="1200" b="0" i="0" strike="noStrike" cap="none" spc="0" baseline="0" dirty="0">
                <a:solidFill>
                  <a:srgbClr val="000000"/>
                </a:solidFill>
                <a:effectLst/>
                <a:latin typeface="Calibri" panose="020F0502020204030204"/>
                <a:ea typeface="Calibri"/>
                <a:cs typeface="Calibri"/>
              </a:rPr>
              <a:t> меморијата (асоцијативна меморија, CAM = content addressable memory).  Со напредокот на тројна</a:t>
            </a:r>
            <a:r>
              <a:rPr lang="mk-MK" sz="1200" b="0" i="0" strike="noStrike" cap="none" spc="0" baseline="0" dirty="0">
                <a:solidFill>
                  <a:srgbClr val="000000"/>
                </a:solidFill>
                <a:effectLst/>
                <a:latin typeface="Calibri" panose="020F0502020204030204"/>
                <a:ea typeface="Calibri"/>
                <a:cs typeface="Calibri"/>
              </a:rPr>
              <a:t>та</a:t>
            </a:r>
            <a:r>
              <a:rPr lang="mk" sz="1200" b="0" i="0" strike="noStrike" cap="none" spc="0" baseline="0" dirty="0">
                <a:solidFill>
                  <a:srgbClr val="000000"/>
                </a:solidFill>
                <a:effectLst/>
                <a:latin typeface="Calibri" panose="020F0502020204030204"/>
                <a:ea typeface="Calibri"/>
                <a:cs typeface="Calibri"/>
              </a:rPr>
              <a:t> </a:t>
            </a:r>
            <a:r>
              <a:rPr lang="en-GB" sz="1200" b="0" i="0" strike="noStrike" cap="none" spc="0" baseline="0" dirty="0">
                <a:solidFill>
                  <a:srgbClr val="000000"/>
                </a:solidFill>
                <a:effectLst/>
                <a:latin typeface="Calibri" panose="020F0502020204030204"/>
                <a:ea typeface="Calibri"/>
                <a:cs typeface="Calibri"/>
              </a:rPr>
              <a:t>CAM</a:t>
            </a:r>
            <a:r>
              <a:rPr lang="mk" sz="1200" b="0" i="0" strike="noStrike" cap="none" spc="0" baseline="0" dirty="0">
                <a:solidFill>
                  <a:srgbClr val="000000"/>
                </a:solidFill>
                <a:effectLst/>
                <a:latin typeface="Calibri" panose="020F0502020204030204"/>
                <a:ea typeface="Calibri"/>
                <a:cs typeface="Calibri"/>
              </a:rPr>
              <a:t> меморија (</a:t>
            </a:r>
            <a:r>
              <a:rPr lang="en-GB" sz="1200" b="0" i="0" strike="noStrike" cap="none" spc="0" baseline="0" dirty="0" err="1">
                <a:solidFill>
                  <a:srgbClr val="000000"/>
                </a:solidFill>
                <a:effectLst/>
                <a:latin typeface="Calibri" panose="020F0502020204030204"/>
                <a:ea typeface="Calibri"/>
                <a:cs typeface="Calibri"/>
              </a:rPr>
              <a:t>TCAM</a:t>
            </a:r>
            <a:r>
              <a:rPr lang="mk" sz="1200" b="0" i="0" strike="noStrike" cap="none" spc="0" baseline="0" dirty="0">
                <a:solidFill>
                  <a:srgbClr val="000000"/>
                </a:solidFill>
                <a:effectLst/>
                <a:latin typeface="Calibri" panose="020F0502020204030204"/>
                <a:ea typeface="Calibri"/>
                <a:cs typeface="Calibri"/>
              </a:rPr>
              <a:t>), стана подеднакво брзо да се бара и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и </a:t>
            </a:r>
            <a:r>
              <a:rPr lang="en-GB" sz="1200" b="0" i="0" strike="noStrike" cap="none" spc="0" baseline="0" dirty="0">
                <a:solidFill>
                  <a:srgbClr val="000000"/>
                </a:solidFill>
                <a:effectLst/>
                <a:latin typeface="Calibri" panose="020F0502020204030204"/>
                <a:ea typeface="Calibri"/>
                <a:cs typeface="Calibri"/>
              </a:rPr>
              <a:t>MAC</a:t>
            </a:r>
            <a:r>
              <a:rPr lang="mk" sz="1200" b="0" i="0" strike="noStrike" cap="none" spc="0" baseline="0" dirty="0">
                <a:solidFill>
                  <a:srgbClr val="000000"/>
                </a:solidFill>
                <a:effectLst/>
                <a:latin typeface="Calibri" panose="020F0502020204030204"/>
                <a:ea typeface="Calibri"/>
                <a:cs typeface="Calibri"/>
              </a:rPr>
              <a:t> адресата. </a:t>
            </a:r>
            <a:endParaRPr lang="en-GB" sz="1200" kern="1200" dirty="0">
              <a:solidFill>
                <a:schemeClr val="tx1"/>
              </a:solidFill>
              <a:latin typeface="+mn-lt"/>
              <a:ea typeface="MS PGothic" panose="020B0600070205080204" pitchFamily="34" charset="-128"/>
              <a:cs typeface="ＭＳ Ｐゴシック" charset="0"/>
            </a:endParaRPr>
          </a:p>
          <a:p>
            <a:r>
              <a:rPr lang="en-GB" sz="1200" b="1" kern="1200" dirty="0">
                <a:solidFill>
                  <a:schemeClr val="tx1"/>
                </a:solidFill>
                <a:latin typeface="+mn-lt"/>
                <a:ea typeface="MS PGothic" panose="020B0600070205080204" pitchFamily="34" charset="-128"/>
                <a:cs typeface="ＭＳ Ｐゴシック" charset="0"/>
              </a:rPr>
              <a:t> </a:t>
            </a:r>
            <a:endParaRPr lang="en-GB" sz="1200" kern="1200" dirty="0">
              <a:solidFill>
                <a:schemeClr val="tx1"/>
              </a:solidFill>
              <a:latin typeface="+mn-lt"/>
              <a:ea typeface="MS PGothic" panose="020B0600070205080204" pitchFamily="34" charset="-128"/>
              <a:cs typeface="ＭＳ Ｐゴシック" charset="0"/>
            </a:endParaRPr>
          </a:p>
          <a:p>
            <a:r>
              <a:rPr lang="mk" sz="1200" b="1" i="0" strike="noStrike" cap="none" spc="0" baseline="0" dirty="0">
                <a:solidFill>
                  <a:srgbClr val="000000"/>
                </a:solidFill>
                <a:effectLst/>
                <a:latin typeface="Calibri" panose="020F0502020204030204"/>
                <a:ea typeface="Calibri"/>
                <a:cs typeface="Calibri"/>
              </a:rPr>
              <a:t>Рутер</a:t>
            </a:r>
            <a:r>
              <a:rPr lang="en-US" sz="1200" b="1" i="0" strike="noStrike" cap="none" spc="0" baseline="0" dirty="0">
                <a:solidFill>
                  <a:srgbClr val="000000"/>
                </a:solidFill>
                <a:effectLst/>
                <a:latin typeface="Calibri" panose="020F0502020204030204"/>
                <a:ea typeface="Calibri"/>
                <a:cs typeface="Calibri"/>
              </a:rPr>
              <a:t> (router)</a:t>
            </a:r>
            <a:r>
              <a:rPr lang="mk" sz="1200" b="0" i="0" strike="noStrike" cap="none" spc="0" baseline="0" dirty="0">
                <a:solidFill>
                  <a:srgbClr val="000000"/>
                </a:solidFill>
                <a:effectLst/>
                <a:latin typeface="Calibri" panose="020F0502020204030204"/>
                <a:ea typeface="Calibri"/>
                <a:cs typeface="Calibri"/>
              </a:rPr>
              <a:t> - е уредот којшто ја одредува следната мрежна точка преку која пакетот (информација што се пренесува) треба да се пренасочи кон неговата дестинација. Мора да биде поврзан со најмалку 2 други мрежи. Уредот е интелигентен, и работи </a:t>
            </a:r>
            <a:r>
              <a:rPr lang="mk-MK" sz="1200" b="0" i="0" strike="noStrike" cap="none" spc="0" baseline="0" dirty="0">
                <a:solidFill>
                  <a:srgbClr val="000000"/>
                </a:solidFill>
                <a:effectLst/>
                <a:latin typeface="Calibri" panose="020F0502020204030204"/>
                <a:ea typeface="Calibri"/>
                <a:cs typeface="Calibri"/>
              </a:rPr>
              <a:t>со</a:t>
            </a:r>
            <a:r>
              <a:rPr lang="mk" sz="1200" b="0" i="0" strike="noStrike" cap="none" spc="0" baseline="0" dirty="0">
                <a:solidFill>
                  <a:srgbClr val="000000"/>
                </a:solidFill>
                <a:effectLst/>
                <a:latin typeface="Calibri" panose="020F0502020204030204"/>
                <a:ea typeface="Calibri"/>
                <a:cs typeface="Calibri"/>
              </a:rPr>
              <a:t> рутирачки табели (насочувачки табели). Се наоѓа на </a:t>
            </a:r>
            <a:r>
              <a:rPr lang="en-US" sz="1200" b="0" i="0" strike="noStrike" cap="none" spc="0" baseline="0" dirty="0">
                <a:solidFill>
                  <a:srgbClr val="000000"/>
                </a:solidFill>
                <a:effectLst/>
                <a:latin typeface="Calibri" panose="020F0502020204030204"/>
                <a:ea typeface="Calibri"/>
                <a:cs typeface="Calibri"/>
              </a:rPr>
              <a:t>gateway-</a:t>
            </a:r>
            <a:r>
              <a:rPr lang="mk-MK" sz="1200" b="0" i="0" strike="noStrike" cap="none" spc="0" baseline="0" dirty="0" err="1">
                <a:solidFill>
                  <a:srgbClr val="000000"/>
                </a:solidFill>
                <a:effectLst/>
                <a:latin typeface="Calibri" panose="020F0502020204030204"/>
                <a:ea typeface="Calibri"/>
                <a:cs typeface="Calibri"/>
              </a:rPr>
              <a:t>от</a:t>
            </a:r>
            <a:r>
              <a:rPr lang="mk" sz="1200" b="0" i="0" strike="noStrike" cap="none" spc="0" baseline="0" dirty="0">
                <a:solidFill>
                  <a:srgbClr val="000000"/>
                </a:solidFill>
                <a:effectLst/>
                <a:latin typeface="Calibri" panose="020F0502020204030204"/>
                <a:ea typeface="Calibri"/>
                <a:cs typeface="Calibri"/>
              </a:rPr>
              <a:t> (капија) од мрежата.  Терминот „преклопник од трето ниво“ се користи наизменично со рутер, но преклопник е општиот термин без некоја строга техничка дефиниција. </a:t>
            </a: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38</a:t>
            </a:fld>
            <a:endParaRPr lang="en-US" altLang="en-US"/>
          </a:p>
        </p:txBody>
      </p:sp>
    </p:spTree>
    <p:extLst>
      <p:ext uri="{BB962C8B-B14F-4D97-AF65-F5344CB8AC3E}">
        <p14:creationId xmlns:p14="http://schemas.microsoft.com/office/powerpoint/2010/main" val="4247629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треба да поведе сметка на слушателите да им се дадат информации кои ќе им овозможат да ги разберат основите на вмрежувањето и неговите ограничувања.  Треба да може да направат разлика помеѓу локална и глобална мрежа. На овие слајдови се дадени основните информации. </a:t>
            </a:r>
            <a:r>
              <a:rPr lang="mk-MK" sz="1200" b="0" i="0" strike="noStrike" cap="none" spc="0" baseline="0" dirty="0">
                <a:solidFill>
                  <a:srgbClr val="000000"/>
                </a:solidFill>
                <a:effectLst/>
                <a:latin typeface="Calibri" panose="020F0502020204030204"/>
                <a:ea typeface="Calibri"/>
                <a:cs typeface="Calibri"/>
              </a:rPr>
              <a:t>О</a:t>
            </a:r>
            <a:r>
              <a:rPr lang="mk" sz="1200" b="0" i="0" strike="noStrike" cap="none" spc="0" baseline="0" dirty="0">
                <a:solidFill>
                  <a:srgbClr val="000000"/>
                </a:solidFill>
                <a:effectLst/>
                <a:latin typeface="Calibri" panose="020F0502020204030204"/>
                <a:ea typeface="Calibri"/>
                <a:cs typeface="Calibri"/>
              </a:rPr>
              <a:t>бучувачите треба да дадат примери и да ги поттикнат слушателите да разговараат за различните видови на мрежи и како се развивал интернетот. Во оваа фаза треба да се објаснат некои вообичаени релевантни мрежни термини, како што се порти и широкопојасен (</a:t>
            </a:r>
            <a:r>
              <a:rPr lang="en-US" sz="1200" b="0" i="0" strike="noStrike" cap="none" spc="0" baseline="0" dirty="0">
                <a:solidFill>
                  <a:srgbClr val="000000"/>
                </a:solidFill>
                <a:effectLst/>
                <a:latin typeface="Calibri" panose="020F0502020204030204"/>
                <a:ea typeface="Calibri"/>
                <a:cs typeface="Calibri"/>
              </a:rPr>
              <a:t>broadband</a:t>
            </a:r>
            <a:r>
              <a:rPr lang="mk-MK" sz="1200" b="0" i="0" strike="noStrike" cap="none" spc="0" baseline="0" dirty="0">
                <a:solidFill>
                  <a:srgbClr val="000000"/>
                </a:solidFill>
                <a:effectLst/>
                <a:latin typeface="Calibri" panose="020F0502020204030204"/>
                <a:ea typeface="Calibri"/>
                <a:cs typeface="Calibri"/>
              </a:rPr>
              <a:t>)</a:t>
            </a:r>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пристап</a:t>
            </a:r>
            <a:r>
              <a:rPr lang="mk" sz="1200" b="0" i="0" strike="noStrike" cap="none" spc="0" baseline="0" dirty="0">
                <a:solidFill>
                  <a:srgbClr val="000000"/>
                </a:solidFill>
                <a:effectLst/>
                <a:latin typeface="Calibri" panose="020F0502020204030204"/>
                <a:ea typeface="Calibri"/>
                <a:cs typeface="Calibri"/>
              </a:rPr>
              <a:t>.  Слушателите треба да се поттикнат да ги земат предвид сопствените лични искуства, на пример, од нивниот пристап на интернет од дома или на работа.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en-GB" sz="1200" b="0" i="0" strike="noStrike" cap="none" spc="0" baseline="0" dirty="0">
                <a:solidFill>
                  <a:srgbClr val="000000"/>
                </a:solidFill>
                <a:effectLst/>
                <a:latin typeface="Calibri" panose="020F0502020204030204"/>
                <a:ea typeface="Calibri"/>
                <a:cs typeface="Calibri"/>
              </a:rPr>
              <a:t>LAN</a:t>
            </a:r>
            <a:r>
              <a:rPr lang="mk" sz="1200" b="0" i="0" strike="noStrike" cap="none" spc="0" baseline="0" dirty="0">
                <a:solidFill>
                  <a:srgbClr val="000000"/>
                </a:solidFill>
                <a:effectLst/>
                <a:latin typeface="Calibri" panose="020F0502020204030204"/>
                <a:ea typeface="Calibri"/>
                <a:cs typeface="Calibri"/>
              </a:rPr>
              <a:t> - компјутерска мрежа што покрива мало географско подрачје, на пример: дом, канцеларија, или група објекти, на пр. училиште. Она што ги карактеризира и одредува </a:t>
            </a:r>
            <a:r>
              <a:rPr lang="en-US" sz="1200" b="0" i="0" strike="noStrike" cap="none" spc="0" baseline="0" dirty="0">
                <a:solidFill>
                  <a:srgbClr val="000000"/>
                </a:solidFill>
                <a:effectLst/>
                <a:latin typeface="Calibri" panose="020F0502020204030204"/>
                <a:ea typeface="Calibri"/>
                <a:cs typeface="Calibri"/>
              </a:rPr>
              <a:t>LAN </a:t>
            </a:r>
            <a:r>
              <a:rPr lang="mk" sz="1200" b="0" i="0" strike="noStrike" cap="none" spc="0" baseline="0" dirty="0">
                <a:solidFill>
                  <a:srgbClr val="000000"/>
                </a:solidFill>
                <a:effectLst/>
                <a:latin typeface="Calibri" panose="020F0502020204030204"/>
                <a:ea typeface="Calibri"/>
                <a:cs typeface="Calibri"/>
              </a:rPr>
              <a:t>мрежите се нивните далеку повисоки </a:t>
            </a:r>
            <a:r>
              <a:rPr lang="mk-MK" sz="1200" b="0" i="0" strike="noStrike" cap="none" spc="0" baseline="0" dirty="0">
                <a:solidFill>
                  <a:srgbClr val="000000"/>
                </a:solidFill>
                <a:effectLst/>
                <a:latin typeface="Calibri" panose="020F0502020204030204"/>
                <a:ea typeface="Calibri"/>
                <a:cs typeface="Calibri"/>
              </a:rPr>
              <a:t>брзини</a:t>
            </a:r>
            <a:r>
              <a:rPr lang="mk" sz="1200" b="0" i="0" strike="noStrike" cap="none" spc="0" baseline="0" dirty="0">
                <a:solidFill>
                  <a:srgbClr val="000000"/>
                </a:solidFill>
                <a:effectLst/>
                <a:latin typeface="Calibri" panose="020F0502020204030204"/>
                <a:ea typeface="Calibri"/>
                <a:cs typeface="Calibri"/>
              </a:rPr>
              <a:t> на пренос на податоци, помал географски досег и немањето потреба да се изнајмуваат (користат) телекомуникациски линии. </a:t>
            </a:r>
          </a:p>
          <a:p>
            <a:r>
              <a:rPr lang="en-GB" sz="1200" b="0" i="0" strike="noStrike" cap="none" spc="0" baseline="0" dirty="0">
                <a:solidFill>
                  <a:srgbClr val="000000"/>
                </a:solidFill>
                <a:effectLst/>
                <a:latin typeface="Calibri" panose="020F0502020204030204"/>
                <a:ea typeface="Calibri"/>
                <a:cs typeface="Calibri"/>
              </a:rPr>
              <a:t>WAN</a:t>
            </a:r>
            <a:r>
              <a:rPr lang="mk" sz="1200" b="0" i="0" strike="noStrike" cap="none" spc="0" baseline="0" dirty="0">
                <a:solidFill>
                  <a:srgbClr val="000000"/>
                </a:solidFill>
                <a:effectLst/>
                <a:latin typeface="Calibri" panose="020F0502020204030204"/>
                <a:ea typeface="Calibri"/>
                <a:cs typeface="Calibri"/>
              </a:rPr>
              <a:t> - компјутерска мрежа што покрива пошироко географско подрачје (на пр., секоја мрежа чиишто комуникациски врски излегуваат од градските, регионалните или државните граници).  Или, помалку формално, мрежа што користи рутери и линкови од јавните телекомуникациски мрежи. </a:t>
            </a:r>
          </a:p>
          <a:p>
            <a:r>
              <a:rPr lang="mk" sz="1200" b="0" i="0" strike="noStrike" cap="none" spc="0" baseline="0" dirty="0">
                <a:solidFill>
                  <a:srgbClr val="000000"/>
                </a:solidFill>
                <a:effectLst/>
                <a:latin typeface="Calibri" panose="020F0502020204030204"/>
                <a:ea typeface="Calibri"/>
                <a:cs typeface="Calibri"/>
              </a:rPr>
              <a:t>Најголемиот и најдобро познатиот пример за </a:t>
            </a:r>
            <a:r>
              <a:rPr lang="en-GB" sz="1200" b="0" i="0" strike="noStrike" cap="none" spc="0" baseline="0" dirty="0">
                <a:solidFill>
                  <a:srgbClr val="000000"/>
                </a:solidFill>
                <a:effectLst/>
                <a:latin typeface="Calibri" panose="020F0502020204030204"/>
                <a:ea typeface="Calibri"/>
                <a:cs typeface="Calibri"/>
              </a:rPr>
              <a:t>WAN</a:t>
            </a:r>
            <a:r>
              <a:rPr lang="mk" sz="1200" b="0" i="0" strike="noStrike" cap="none" spc="0" baseline="0" dirty="0">
                <a:solidFill>
                  <a:srgbClr val="000000"/>
                </a:solidFill>
                <a:effectLst/>
                <a:latin typeface="Calibri" panose="020F0502020204030204"/>
                <a:ea typeface="Calibri"/>
                <a:cs typeface="Calibri"/>
              </a:rPr>
              <a:t> е Интернетот. </a:t>
            </a:r>
            <a:endParaRPr lang="en-US" sz="1200" dirty="0">
              <a:hlinkClick r:id="rId6" tooltip="Ethernet"/>
            </a:endParaRPr>
          </a:p>
          <a:p>
            <a:pPr marL="0" marR="0" lvl="0" indent="0" algn="l" defTabSz="457200" rtl="0" eaLnBrk="1" fontAlgn="auto" latinLnBrk="0" hangingPunct="1">
              <a:lnSpc>
                <a:spcPct val="100000"/>
              </a:lnSpc>
              <a:spcBef>
                <a:spcPct val="0"/>
              </a:spcBef>
              <a:spcAft>
                <a:spcPct val="0"/>
              </a:spcAft>
              <a:buClrTx/>
              <a:buSzTx/>
              <a:buFontTx/>
              <a:buNone/>
              <a:defRPr/>
            </a:pPr>
            <a:endParaRPr lang="en-US" sz="1200"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39</a:t>
            </a:fld>
            <a:endParaRPr lang="en-US" altLang="en-US"/>
          </a:p>
        </p:txBody>
      </p:sp>
    </p:spTree>
    <p:extLst>
      <p:ext uri="{BB962C8B-B14F-4D97-AF65-F5344CB8AC3E}">
        <p14:creationId xmlns:p14="http://schemas.microsoft.com/office/powerpoint/2010/main" val="41079211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Поимот ИНТЕРНЕТ е спој на  два термина, што значат заемно поврзана мрежа (INTERconnected NETwork) Голем број криминални активности подразбираат </a:t>
            </a:r>
            <a:r>
              <a:rPr lang="mk-MK" sz="1200" b="0" i="0" strike="noStrike" cap="none" spc="0" baseline="0" dirty="0">
                <a:solidFill>
                  <a:srgbClr val="000000"/>
                </a:solidFill>
                <a:effectLst/>
                <a:latin typeface="Calibri" panose="020F0502020204030204"/>
                <a:ea typeface="Calibri"/>
                <a:cs typeface="Calibri"/>
              </a:rPr>
              <a:t>користење</a:t>
            </a:r>
            <a:r>
              <a:rPr lang="mk" sz="1200" b="0" i="0" strike="noStrike" cap="none" spc="0" baseline="0" dirty="0">
                <a:solidFill>
                  <a:srgbClr val="000000"/>
                </a:solidFill>
                <a:effectLst/>
                <a:latin typeface="Calibri" panose="020F0502020204030204"/>
                <a:ea typeface="Calibri"/>
                <a:cs typeface="Calibri"/>
              </a:rPr>
              <a:t> на интернетот, а тука спаѓаат и конкретни видови на активности, како што се хакирање, пренесување вируси и фишинг напади, но и повеќе традиционалните видови криминал, како што се измами. Со цел судиите да може успешно да се справат со таквите случаи што ќе се појават пред нив, тие нужно мора да ги разберат основите на тоа како функционира интернетот, и неговите апликации, како што глобалната мрежа (World Wide Web) и електронската пошта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Овде е даден вовед во темата што може да послужи и како образец за успешен модул за обука.</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Интернетот заживеа во раните 1960-ти, како АРПАНЕТ.  Релевантноста на оваа информација можеби не е толку очигледна на прв поглед; но, фактот што интернетот никогаш не бил правен со намера да биде безбеден ни објаснува зошто е релативно лесно за криминалците да ги злоупотребат неговите системи.  Првите физички поврзувања беа направени во 1969 година за поврзување на 4 универзитети.  Првиот </a:t>
            </a:r>
            <a:r>
              <a:rPr lang="en-GB"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беше испратен во 1972 г., а наредна година беше создаден и нов комуникациски протокол </a:t>
            </a:r>
            <a:r>
              <a:rPr lang="en-GB" sz="1200" b="0" i="0" strike="noStrike" cap="none" spc="0" baseline="0" dirty="0">
                <a:solidFill>
                  <a:srgbClr val="000000"/>
                </a:solidFill>
                <a:effectLst/>
                <a:latin typeface="Calibri" panose="020F0502020204030204"/>
                <a:ea typeface="Calibri"/>
                <a:cs typeface="Calibri"/>
              </a:rPr>
              <a:t>TCP</a:t>
            </a:r>
            <a:r>
              <a:rPr lang="mk" sz="1200" b="0" i="0" strike="noStrike" cap="none" spc="0" baseline="0" dirty="0">
                <a:solidFill>
                  <a:srgbClr val="000000"/>
                </a:solidFill>
                <a:effectLst/>
                <a:latin typeface="Calibri" panose="020F0502020204030204"/>
                <a:ea typeface="Calibri"/>
                <a:cs typeface="Calibri"/>
              </a:rPr>
              <a:t>/</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кој денеска претставува основа врз која се одвива сета интернет комуникација.  Развојот на интернетот каков што го знаеме денес на почетокот се одвиваше полека, бидејќи стануваше збор за повеќе посебни и меѓу себе одвоени мрежи што се опслужуваа преку само мал број на гејтвеи. Тоа доведе до примена на пакетни преклопници за да се изработат протоколи за меѓусебно вмрежување со чија помош повеќето различни мрежи ќе можат да се спојат заедно во една супер рамка од мрежи. </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Ова овозможило дополнително заемно поврзување, коешто се одвиваше уште позабрзано како што напредуваше мрежата во западниот свет, а потоа почна и да навлегува во остатокот од светот. Разликата во неговиот пораст помеѓу напредните нации и земјите во развој доведе до дигитална поделба којашто </a:t>
            </a:r>
            <a:r>
              <a:rPr lang="sr-Cyrl-RS" sz="1200" b="0" i="0" strike="noStrike" cap="none" spc="0" baseline="0" dirty="0">
                <a:solidFill>
                  <a:srgbClr val="000000"/>
                </a:solidFill>
                <a:effectLst/>
                <a:latin typeface="Calibri" panose="020F0502020204030204"/>
                <a:ea typeface="Calibri"/>
                <a:cs typeface="Calibri"/>
              </a:rPr>
              <a:t>с</a:t>
            </a:r>
            <a:r>
              <a:rPr lang="sr-Latn-RS" sz="1200" b="0" i="0" strike="noStrike" cap="none" spc="0" baseline="0" dirty="0">
                <a:solidFill>
                  <a:srgbClr val="000000"/>
                </a:solidFill>
                <a:effectLst/>
                <a:latin typeface="Calibri" panose="020F0502020204030204"/>
                <a:ea typeface="Calibri"/>
                <a:cs typeface="Calibri"/>
              </a:rPr>
              <a:t>è</a:t>
            </a:r>
            <a:r>
              <a:rPr lang="mk" sz="1200" b="0" i="0" strike="noStrike" cap="none" spc="0" baseline="0" dirty="0">
                <a:solidFill>
                  <a:srgbClr val="000000"/>
                </a:solidFill>
                <a:effectLst/>
                <a:latin typeface="Calibri" panose="020F0502020204030204"/>
                <a:ea typeface="Calibri"/>
                <a:cs typeface="Calibri"/>
              </a:rPr>
              <a:t> уште постои. </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Потоа следуваше комерцијализација на интернетот и основање на приватни даватели на интернет услугата (интернет сервис про</a:t>
            </a:r>
            <a:r>
              <a:rPr lang="mk-MK" sz="1200" b="0" i="0" strike="noStrike" cap="none" spc="0" baseline="0" dirty="0">
                <a:solidFill>
                  <a:srgbClr val="000000"/>
                </a:solidFill>
                <a:effectLst/>
                <a:latin typeface="Calibri" panose="020F0502020204030204"/>
                <a:ea typeface="Calibri"/>
                <a:cs typeface="Calibri"/>
              </a:rPr>
              <a:t>в</a:t>
            </a:r>
            <a:r>
              <a:rPr lang="mk" sz="1200" b="0" i="0" strike="noStrike" cap="none" spc="0" baseline="0" dirty="0">
                <a:solidFill>
                  <a:srgbClr val="000000"/>
                </a:solidFill>
                <a:effectLst/>
                <a:latin typeface="Calibri" panose="020F0502020204030204"/>
                <a:ea typeface="Calibri"/>
                <a:cs typeface="Calibri"/>
              </a:rPr>
              <a:t>ајдери) во текот на 1980-тите. Ова доведе до попопуларен пристап до мрежата, којашто особено се разви во текот на 1990-тите.  Интернетот изврши огромно влијание и врз трговијата, но и врз културата. Денеска имаме речиси моментална комуникација по пат електронска пошта (</a:t>
            </a:r>
            <a:r>
              <a:rPr lang="en-GB"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преку друштвените мрежи, тексуални форуми, како и глобалната мрежа (World Wide Web.). Интернетот продолжува да расте, поттикнат од економски побуди, потребата за што повеќе онлајн информации, како и знаења.  Само што не пристигнал и Веб 2.0.</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40</a:t>
            </a:fld>
            <a:endParaRPr lang="en-US" altLang="en-US"/>
          </a:p>
        </p:txBody>
      </p:sp>
    </p:spTree>
    <p:extLst>
      <p:ext uri="{BB962C8B-B14F-4D97-AF65-F5344CB8AC3E}">
        <p14:creationId xmlns:p14="http://schemas.microsoft.com/office/powerpoint/2010/main" val="3045821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mk" sz="3600" b="0" i="0" strike="noStrike" cap="none" spc="0" baseline="0">
                <a:solidFill>
                  <a:srgbClr val="000000"/>
                </a:solidFill>
                <a:effectLst/>
                <a:latin typeface="Calibri" panose="020F0502020204030204"/>
                <a:ea typeface="Calibri"/>
                <a:cs typeface="Calibri"/>
              </a:rPr>
              <a:t>Оваа сесија ќе биде поделена во 5 дела за да се направат природни паузи. </a:t>
            </a:r>
          </a:p>
          <a:p>
            <a:r>
              <a:rPr lang="mk" sz="3600" b="0" i="0" strike="noStrike" cap="none" spc="0" baseline="0">
                <a:solidFill>
                  <a:srgbClr val="000000"/>
                </a:solidFill>
                <a:effectLst/>
                <a:latin typeface="Calibri" panose="020F0502020204030204"/>
                <a:ea typeface="Calibri"/>
                <a:cs typeface="Calibri"/>
              </a:rPr>
              <a:t>Идејата е да се опише што претставува компјутер - или направа способна да се поврзе на интернетот, при што сите имаат сличности.</a:t>
            </a:r>
          </a:p>
          <a:p>
            <a:r>
              <a:rPr lang="mk" sz="3600" b="0" i="0" strike="noStrike" cap="none" spc="0" baseline="0">
                <a:solidFill>
                  <a:srgbClr val="000000"/>
                </a:solidFill>
                <a:effectLst/>
                <a:latin typeface="Calibri" panose="020F0502020204030204"/>
                <a:ea typeface="Calibri"/>
                <a:cs typeface="Calibri"/>
              </a:rPr>
              <a:t>Потоа, да се опише што претставува и како функционира интернетот.</a:t>
            </a:r>
          </a:p>
          <a:p>
            <a:r>
              <a:rPr lang="mk" sz="3600" b="0" i="0" strike="noStrike" cap="none" spc="0" baseline="0">
                <a:solidFill>
                  <a:srgbClr val="000000"/>
                </a:solidFill>
                <a:effectLst/>
                <a:latin typeface="Calibri" panose="020F0502020204030204"/>
                <a:ea typeface="Calibri"/>
                <a:cs typeface="Calibri"/>
              </a:rPr>
              <a:t>А потоа да се види како таквиот компјутер се поврзува на интернет.</a:t>
            </a:r>
          </a:p>
          <a:p>
            <a:r>
              <a:rPr lang="mk" sz="3600" b="0" i="0" strike="noStrike" cap="none" spc="0" baseline="0">
                <a:solidFill>
                  <a:srgbClr val="000000"/>
                </a:solidFill>
                <a:effectLst/>
                <a:latin typeface="Calibri" panose="020F0502020204030204"/>
                <a:ea typeface="Calibri"/>
                <a:cs typeface="Calibri"/>
              </a:rPr>
              <a:t>И потоа и да се види што се наоѓа на самиот интернет.</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lvl="0" indent="0">
              <a:lnSpc>
                <a:spcPct val="120000"/>
              </a:lnSpc>
              <a:spcBef>
                <a:spcPct val="0"/>
              </a:spcBef>
              <a:spcAft>
                <a:spcPts val="600"/>
              </a:spcAft>
              <a:buFont typeface="Arial" panose="020B0604020202020204" pitchFamily="34" charset="0"/>
              <a:buNone/>
            </a:pPr>
            <a:r>
              <a:rPr lang="mk" sz="1800" b="0" i="0" strike="noStrike" cap="none" spc="0" baseline="0" dirty="0">
                <a:solidFill>
                  <a:srgbClr val="000000"/>
                </a:solidFill>
                <a:effectLst/>
                <a:latin typeface="Calibri" panose="020F0502020204030204"/>
                <a:ea typeface="Calibri"/>
                <a:cs typeface="Calibri"/>
              </a:rPr>
              <a:t>* Ќе се навратиме на ова</a:t>
            </a:r>
          </a:p>
          <a:p>
            <a:pPr marL="0" lvl="0" indent="0">
              <a:lnSpc>
                <a:spcPct val="120000"/>
              </a:lnSpc>
              <a:spcBef>
                <a:spcPct val="0"/>
              </a:spcBef>
              <a:spcAft>
                <a:spcPts val="600"/>
              </a:spcAft>
              <a:buFont typeface="Arial" panose="020B0604020202020204" pitchFamily="34" charset="0"/>
              <a:buNone/>
            </a:pPr>
            <a:endParaRPr lang="en-GB" dirty="0">
              <a:solidFill>
                <a:srgbClr val="000000"/>
              </a:solidFill>
              <a:cs typeface="Arial"/>
            </a:endParaRPr>
          </a:p>
          <a:p>
            <a:pPr marL="0" lvl="0" indent="0">
              <a:lnSpc>
                <a:spcPct val="120000"/>
              </a:lnSpc>
              <a:spcBef>
                <a:spcPct val="0"/>
              </a:spcBef>
              <a:spcAft>
                <a:spcPts val="600"/>
              </a:spcAft>
              <a:buFont typeface="Arial" panose="020B0604020202020204" pitchFamily="34" charset="0"/>
              <a:buNone/>
            </a:pPr>
            <a:r>
              <a:rPr lang="mk" sz="1800" b="0" i="0" strike="noStrike" cap="none" spc="0" baseline="0" dirty="0">
                <a:solidFill>
                  <a:srgbClr val="000000"/>
                </a:solidFill>
                <a:effectLst/>
                <a:latin typeface="Calibri" panose="020F0502020204030204"/>
                <a:ea typeface="Calibri"/>
                <a:cs typeface="Calibri"/>
              </a:rPr>
              <a:t>УКЛА, Универзитетот Стенфорд, Универзитетот на Санта Барбара и Универзитетот на Јута - сите имаа различни сметачки системи, па затоа и изработија различни протоколи - што значи дека нивното спојување беше уште повеќе тешко.</a:t>
            </a:r>
          </a:p>
          <a:p>
            <a:pPr marL="347663" lvl="0" indent="-449263">
              <a:lnSpc>
                <a:spcPct val="120000"/>
              </a:lnSpc>
              <a:spcBef>
                <a:spcPct val="0"/>
              </a:spcBef>
              <a:spcAft>
                <a:spcPts val="600"/>
              </a:spcAft>
            </a:pPr>
            <a:endParaRPr lang="en-GB" dirty="0">
              <a:solidFill>
                <a:srgbClr val="000000"/>
              </a:solidFill>
              <a:cs typeface="Arial"/>
            </a:endParaRPr>
          </a:p>
          <a:p>
            <a:pPr marL="347663" lvl="0" indent="-449263">
              <a:lnSpc>
                <a:spcPct val="120000"/>
              </a:lnSpc>
              <a:spcBef>
                <a:spcPct val="0"/>
              </a:spcBef>
              <a:spcAft>
                <a:spcPts val="600"/>
              </a:spcAft>
            </a:pPr>
            <a:r>
              <a:rPr lang="mk" sz="1800" b="0" i="0" strike="noStrike" cap="none" spc="0" baseline="0" dirty="0">
                <a:solidFill>
                  <a:srgbClr val="000000"/>
                </a:solidFill>
                <a:effectLst/>
                <a:latin typeface="Calibri" panose="020F0502020204030204"/>
                <a:ea typeface="Calibri"/>
                <a:cs typeface="Calibri"/>
              </a:rPr>
              <a:t>1973 - стандардизиран протокол кој овозможи заемна комуникација</a:t>
            </a:r>
          </a:p>
          <a:p>
            <a:pPr marL="347663" lvl="0" indent="-449263">
              <a:lnSpc>
                <a:spcPct val="120000"/>
              </a:lnSpc>
              <a:spcBef>
                <a:spcPct val="0"/>
              </a:spcBef>
              <a:spcAft>
                <a:spcPts val="600"/>
              </a:spcAft>
            </a:pPr>
            <a:r>
              <a:rPr lang="mk" sz="1800" b="0" i="0" strike="noStrike" cap="none" spc="0" baseline="0" dirty="0">
                <a:solidFill>
                  <a:srgbClr val="000000"/>
                </a:solidFill>
                <a:effectLst/>
                <a:latin typeface="Calibri" panose="020F0502020204030204"/>
                <a:ea typeface="Calibri"/>
                <a:cs typeface="Calibri"/>
              </a:rPr>
              <a:t>1982 - засилување на мрежата, налик на она што ни е познато денес</a:t>
            </a:r>
          </a:p>
          <a:p>
            <a:pPr marL="347663" lvl="0" indent="-449263">
              <a:lnSpc>
                <a:spcPct val="120000"/>
              </a:lnSpc>
              <a:spcBef>
                <a:spcPct val="0"/>
              </a:spcBef>
              <a:spcAft>
                <a:spcPts val="600"/>
              </a:spcAft>
            </a:pPr>
            <a:endParaRPr lang="en-GB" dirty="0">
              <a:solidFill>
                <a:srgbClr val="000000"/>
              </a:solidFill>
              <a:cs typeface="Arial"/>
            </a:endParaRPr>
          </a:p>
          <a:p>
            <a:pPr marL="347663" lvl="0" indent="-449263">
              <a:lnSpc>
                <a:spcPct val="120000"/>
              </a:lnSpc>
              <a:spcBef>
                <a:spcPct val="0"/>
              </a:spcBef>
              <a:spcAft>
                <a:spcPts val="600"/>
              </a:spcAft>
            </a:pP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адреса денеска е често употребуван термин во нашиот свет и во нашите истраги.</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41</a:t>
            </a:fld>
            <a:endParaRPr lang="en-US" altLang="en-US"/>
          </a:p>
        </p:txBody>
      </p:sp>
    </p:spTree>
    <p:extLst>
      <p:ext uri="{BB962C8B-B14F-4D97-AF65-F5344CB8AC3E}">
        <p14:creationId xmlns:p14="http://schemas.microsoft.com/office/powerpoint/2010/main" val="8167875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Интернетот може да се замисли како инфраструктура преку која може да работат повеќе апликации истовремено. Доколку некој дел на интернетот се расипе или уништи, комуникацијата сепак ќе продолжи. Никој не е сопственик на интернетот - ниту една организација, корпорација или влада. Во голема мера истиот е саморегулиран. Целиот интернет користи иста технологија на поврзување.</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Најмодерните податочни мрежи, како што е интернетот, може да се опишат како „мрежи без приклучок“ или „комутација на пакети“. Сообраќајот се разделува во мали пакети кои самите си го наоѓаат патот од испраќачот до примачот. Тие не ја следат истата патека, туку на крајот повторно се соединуваат кога ќе дојдат на својата дестинација.</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Повеќето луѓет се поврзуваат на интернет преку некој давател на интернет услугата (интернет сервис провајдер, ISP = </a:t>
            </a:r>
            <a:r>
              <a:rPr lang="en-US" sz="1200" b="0" i="0" strike="noStrike" cap="none" spc="0" baseline="0" dirty="0">
                <a:solidFill>
                  <a:srgbClr val="000000"/>
                </a:solidFill>
                <a:effectLst/>
                <a:latin typeface="Calibri" panose="020F0502020204030204"/>
                <a:ea typeface="Calibri"/>
                <a:cs typeface="Calibri"/>
              </a:rPr>
              <a:t>I</a:t>
            </a:r>
            <a:r>
              <a:rPr lang="mk" sz="1200" b="0" i="0" strike="noStrike" cap="none" spc="0" baseline="0" dirty="0">
                <a:solidFill>
                  <a:srgbClr val="000000"/>
                </a:solidFill>
                <a:effectLst/>
                <a:latin typeface="Calibri" panose="020F0502020204030204"/>
                <a:ea typeface="Calibri"/>
                <a:cs typeface="Calibri"/>
              </a:rPr>
              <a:t>nternet Service Provider).  Ова се практично комерцијални организации коишто изнајмуваат простор. Тие водат евиденција… но колку долго? Постојат и национални и меѓунаордни правила за заштита на правни податоци и за заштита на приватноста, коишто одредуваат колку долго семат интернет провајдерите да ги чуваат податоците. Ова, секако влијае врз можноста на кривично-правен систем да обзбеди докази од овие извори. Приклучувањето (конекцијата) обично се изведува на еден од следниве начини: телефонски (</a:t>
            </a:r>
            <a:r>
              <a:rPr lang="en-US" sz="1200" b="0" i="0" strike="noStrike" cap="none" spc="0" baseline="0" dirty="0">
                <a:solidFill>
                  <a:srgbClr val="000000"/>
                </a:solidFill>
                <a:effectLst/>
                <a:latin typeface="Calibri" panose="020F0502020204030204"/>
                <a:ea typeface="Calibri"/>
                <a:cs typeface="Calibri"/>
              </a:rPr>
              <a:t>d</a:t>
            </a:r>
            <a:r>
              <a:rPr lang="mk" sz="1200" b="0" i="0" strike="noStrike" cap="none" spc="0" baseline="0" dirty="0">
                <a:solidFill>
                  <a:srgbClr val="000000"/>
                </a:solidFill>
                <a:effectLst/>
                <a:latin typeface="Calibri" panose="020F0502020204030204"/>
                <a:ea typeface="Calibri"/>
                <a:cs typeface="Calibri"/>
              </a:rPr>
              <a:t>ial-up), широкопојасно (</a:t>
            </a:r>
            <a:r>
              <a:rPr lang="en-US" sz="1200" b="0" i="0" strike="noStrike" cap="none" spc="0" baseline="0" dirty="0">
                <a:solidFill>
                  <a:srgbClr val="000000"/>
                </a:solidFill>
                <a:effectLst/>
                <a:latin typeface="Calibri" panose="020F0502020204030204"/>
                <a:ea typeface="Calibri"/>
                <a:cs typeface="Calibri"/>
              </a:rPr>
              <a:t>b</a:t>
            </a:r>
            <a:r>
              <a:rPr lang="mk" sz="1200" b="0" i="0" strike="noStrike" cap="none" spc="0" baseline="0" dirty="0">
                <a:solidFill>
                  <a:srgbClr val="000000"/>
                </a:solidFill>
                <a:effectLst/>
                <a:latin typeface="Calibri" panose="020F0502020204030204"/>
                <a:ea typeface="Calibri"/>
                <a:cs typeface="Calibri"/>
              </a:rPr>
              <a:t>roadband, бродбенд, асиметрично-дигитално, </a:t>
            </a:r>
            <a:r>
              <a:rPr lang="en-US" sz="1200" b="0" i="0" strike="noStrike" cap="none" spc="0" baseline="0" dirty="0">
                <a:solidFill>
                  <a:srgbClr val="000000"/>
                </a:solidFill>
                <a:effectLst/>
                <a:latin typeface="Calibri" panose="020F0502020204030204"/>
                <a:ea typeface="Calibri"/>
                <a:cs typeface="Calibri"/>
              </a:rPr>
              <a:t>ADSL</a:t>
            </a:r>
            <a:r>
              <a:rPr lang="mk" sz="1200" b="0" i="0" strike="noStrike" cap="none" spc="0" baseline="0" dirty="0">
                <a:solidFill>
                  <a:srgbClr val="000000"/>
                </a:solidFill>
                <a:effectLst/>
                <a:latin typeface="Calibri" panose="020F0502020204030204"/>
                <a:ea typeface="Calibri"/>
                <a:cs typeface="Calibri"/>
              </a:rPr>
              <a:t>), </a:t>
            </a:r>
            <a:r>
              <a:rPr lang="en-US" sz="1200" b="0" i="0" strike="noStrike" cap="none" spc="0" baseline="0" dirty="0">
                <a:solidFill>
                  <a:srgbClr val="000000"/>
                </a:solidFill>
                <a:effectLst/>
                <a:latin typeface="Calibri" panose="020F0502020204030204"/>
                <a:ea typeface="Calibri"/>
                <a:cs typeface="Calibri"/>
              </a:rPr>
              <a:t>ISDN</a:t>
            </a:r>
            <a:r>
              <a:rPr lang="mk" sz="1200" b="0" i="0" strike="noStrike" cap="none" spc="0" baseline="0" dirty="0">
                <a:solidFill>
                  <a:srgbClr val="000000"/>
                </a:solidFill>
                <a:effectLst/>
                <a:latin typeface="Calibri" panose="020F0502020204030204"/>
                <a:ea typeface="Calibri"/>
                <a:cs typeface="Calibri"/>
              </a:rPr>
              <a:t> (интегрирано дигитално), кабелски, безжич</a:t>
            </a:r>
            <a:r>
              <a:rPr lang="en-US" sz="1200" b="0" i="0" strike="noStrike" cap="none" spc="0" baseline="0" dirty="0">
                <a:solidFill>
                  <a:srgbClr val="000000"/>
                </a:solidFill>
                <a:effectLst/>
                <a:latin typeface="Calibri" panose="020F0502020204030204"/>
                <a:ea typeface="Calibri"/>
                <a:cs typeface="Calibri"/>
              </a:rPr>
              <a:t>e</a:t>
            </a:r>
            <a:r>
              <a:rPr lang="mk" sz="1200" b="0" i="0" strike="noStrike" cap="none" spc="0" baseline="0" dirty="0">
                <a:solidFill>
                  <a:srgbClr val="000000"/>
                </a:solidFill>
                <a:effectLst/>
                <a:latin typeface="Calibri" panose="020F0502020204030204"/>
                <a:ea typeface="Calibri"/>
                <a:cs typeface="Calibri"/>
              </a:rPr>
              <a:t>н (</a:t>
            </a:r>
            <a:r>
              <a:rPr lang="en-US" sz="1200" b="0" i="0" strike="noStrike" cap="none" spc="0" baseline="0" dirty="0">
                <a:solidFill>
                  <a:srgbClr val="000000"/>
                </a:solidFill>
                <a:effectLst/>
                <a:latin typeface="Calibri" panose="020F0502020204030204"/>
                <a:ea typeface="Calibri"/>
                <a:cs typeface="Calibri"/>
              </a:rPr>
              <a:t>wireless</a:t>
            </a:r>
            <a:r>
              <a:rPr lang="mk" sz="1200" b="0" i="0" strike="noStrike" cap="none" spc="0" baseline="0" dirty="0">
                <a:solidFill>
                  <a:srgbClr val="000000"/>
                </a:solidFill>
                <a:effectLst/>
                <a:latin typeface="Calibri" panose="020F0502020204030204"/>
                <a:ea typeface="Calibri"/>
                <a:cs typeface="Calibri"/>
              </a:rPr>
              <a:t>) хотспот (јавна точка за безжиечн пристап) или сателитски.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42</a:t>
            </a:fld>
            <a:endParaRPr lang="en-US" altLang="en-US"/>
          </a:p>
        </p:txBody>
      </p:sp>
    </p:spTree>
    <p:extLst>
      <p:ext uri="{BB962C8B-B14F-4D97-AF65-F5344CB8AC3E}">
        <p14:creationId xmlns:p14="http://schemas.microsoft.com/office/powerpoint/2010/main" val="19339991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Основниот принцип на интернетот е дека бил изработен со намера, како што набрзо ќе видиме,  да издржи војна или непогода и пак да овозможува комуникација. Во позадина на неговото создавање лежи воената комуникација и потребата таа се одржи дури и во услови на воена состојба.</a:t>
            </a:r>
          </a:p>
          <a:p>
            <a:endParaRPr lang="en-GB" dirty="0"/>
          </a:p>
          <a:p>
            <a:r>
              <a:rPr lang="mk" sz="1800" b="0" i="0" strike="noStrike" cap="none" spc="0" baseline="0" dirty="0">
                <a:solidFill>
                  <a:srgbClr val="000000"/>
                </a:solidFill>
                <a:effectLst/>
                <a:latin typeface="Calibri" panose="020F0502020204030204"/>
                <a:ea typeface="Calibri"/>
                <a:cs typeface="Calibri"/>
              </a:rPr>
              <a:t>Како што ќе видиме понатаму, интернетот се состои од компјутерски мрежи од ширум целиот свет, при што сите може да комуницираат лесно и отпорно.  И навистина, кога некој праќа </a:t>
            </a:r>
            <a:r>
              <a:rPr lang="en-GB" sz="1800" b="0" i="0" strike="noStrike" cap="none" spc="0" baseline="0" dirty="0">
                <a:solidFill>
                  <a:srgbClr val="000000"/>
                </a:solidFill>
                <a:effectLst/>
                <a:latin typeface="Calibri" panose="020F0502020204030204"/>
                <a:ea typeface="Calibri"/>
                <a:cs typeface="Calibri"/>
              </a:rPr>
              <a:t>e-mail</a:t>
            </a:r>
            <a:r>
              <a:rPr lang="mk" sz="1800" b="0" i="0" strike="noStrike" cap="none" spc="0" baseline="0" dirty="0">
                <a:solidFill>
                  <a:srgbClr val="000000"/>
                </a:solidFill>
                <a:effectLst/>
                <a:latin typeface="Calibri" panose="020F0502020204030204"/>
                <a:ea typeface="Calibri"/>
                <a:cs typeface="Calibri"/>
              </a:rPr>
              <a:t> до друг крај на светот, делчиња од таа порака одат секое по своја патека, за на крај да дојдат н истото место - и сето тоа дури да трепнеш.</a:t>
            </a:r>
          </a:p>
          <a:p>
            <a:endParaRPr lang="en-GB" dirty="0"/>
          </a:p>
          <a:p>
            <a:r>
              <a:rPr lang="mk" sz="1800" b="0" i="0" strike="noStrike" cap="none" spc="0" baseline="0" dirty="0">
                <a:solidFill>
                  <a:srgbClr val="000000"/>
                </a:solidFill>
                <a:effectLst/>
                <a:latin typeface="Calibri" panose="020F0502020204030204"/>
                <a:ea typeface="Calibri"/>
                <a:cs typeface="Calibri"/>
              </a:rPr>
              <a:t>Со текот на годините интернетот еволуира низ целиот свет - тој нема сопственик, за разлика од повеќето компјутерски идеи и системи, ниту една компанија не го поседува.  Ниту една влада не го поседува интернетот - иако владата на САД си презема најголема заслуга и тврди дека е најмногу одговорна за неговиот развој.  А подоцна ќе видиме и дека Французите се обиделе да донесат закон за забрана на интернетот - и не успеале.  Всушност, Авганистанците се единствените за кои знаеме дека речиси целосно го запреле интернетот така што потполно</a:t>
            </a:r>
            <a:r>
              <a:rPr lang="en-US" sz="1800" b="0" i="0" strike="noStrike" cap="none" spc="0" baseline="0" dirty="0">
                <a:solidFill>
                  <a:srgbClr val="000000"/>
                </a:solidFill>
                <a:effectLst/>
                <a:latin typeface="Calibri" panose="020F0502020204030204"/>
                <a:ea typeface="Calibri"/>
                <a:cs typeface="Calibri"/>
              </a:rPr>
              <a:t> </a:t>
            </a:r>
            <a:r>
              <a:rPr lang="mk-MK" sz="1800" b="0" i="0" strike="noStrike" cap="none" spc="0" baseline="0" dirty="0">
                <a:solidFill>
                  <a:srgbClr val="000000"/>
                </a:solidFill>
                <a:effectLst/>
                <a:latin typeface="Calibri" panose="020F0502020204030204"/>
                <a:ea typeface="Calibri"/>
                <a:cs typeface="Calibri"/>
              </a:rPr>
              <a:t>го</a:t>
            </a:r>
            <a:r>
              <a:rPr lang="mk" sz="1800" b="0" i="0" strike="noStrike" cap="none" spc="0" baseline="0" dirty="0">
                <a:solidFill>
                  <a:srgbClr val="000000"/>
                </a:solidFill>
                <a:effectLst/>
                <a:latin typeface="Calibri" panose="020F0502020204030204"/>
                <a:ea typeface="Calibri"/>
                <a:cs typeface="Calibri"/>
              </a:rPr>
              <a:t> забранија. </a:t>
            </a:r>
          </a:p>
          <a:p>
            <a:endParaRPr lang="en-GB" dirty="0"/>
          </a:p>
          <a:p>
            <a:r>
              <a:rPr lang="mk" sz="1800" b="0" i="0" strike="noStrike" cap="none" spc="0" baseline="0" dirty="0">
                <a:solidFill>
                  <a:srgbClr val="000000"/>
                </a:solidFill>
                <a:effectLst/>
                <a:latin typeface="Calibri" panose="020F0502020204030204"/>
                <a:ea typeface="Calibri"/>
                <a:cs typeface="Calibri"/>
              </a:rPr>
              <a:t>Не постои „полиција на интернетот“ и иако сега се трудиме да најдеме начин како да ги запреме нелегалните дејства што се одвиваат или на или преку интерентот, постојат проблеми од технолошка природа, но и заради локалните, националните и меѓународните граници и судски надлежности (јурисдикции) што треба да се надминат.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43</a:t>
            </a:fld>
            <a:endParaRPr lang="en-US" altLang="en-US"/>
          </a:p>
        </p:txBody>
      </p:sp>
    </p:spTree>
    <p:extLst>
      <p:ext uri="{BB962C8B-B14F-4D97-AF65-F5344CB8AC3E}">
        <p14:creationId xmlns:p14="http://schemas.microsoft.com/office/powerpoint/2010/main" val="2868831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a:solidFill>
                  <a:srgbClr val="000000"/>
                </a:solidFill>
                <a:effectLst/>
                <a:latin typeface="Times New Roman"/>
                <a:ea typeface="Times New Roman"/>
                <a:cs typeface="Times New Roman"/>
                <a:hlinkClick r:id="rId6" tooltip="American Registry for Internet Numbers" history="0"/>
              </a:rPr>
              <a:t>American Registry for Internet Numbers</a:t>
            </a:r>
            <a:r>
              <a:rPr lang="mk" sz="1200" b="0" i="0" strike="noStrike" cap="none" spc="0" baseline="0">
                <a:solidFill>
                  <a:srgbClr val="000000"/>
                </a:solidFill>
                <a:effectLst/>
                <a:latin typeface="Times New Roman"/>
                <a:ea typeface="Times New Roman"/>
                <a:cs typeface="Times New Roman"/>
              </a:rPr>
              <a:t> (ARIN) за Северна Америка</a:t>
            </a:r>
          </a:p>
          <a:p>
            <a:r>
              <a:rPr lang="mk" sz="1200" b="0" i="0" strike="noStrike" cap="none" spc="0" baseline="0">
                <a:solidFill>
                  <a:srgbClr val="000000"/>
                </a:solidFill>
                <a:effectLst/>
                <a:latin typeface="Times New Roman"/>
                <a:ea typeface="Times New Roman"/>
                <a:cs typeface="Times New Roman"/>
                <a:hlinkClick r:id="rId7" tooltip="RIPE" history="0"/>
              </a:rPr>
              <a:t>Réseaux IP Européens - Network Coordination Centre</a:t>
            </a:r>
            <a:r>
              <a:rPr lang="mk" sz="1200" b="0" i="0" strike="noStrike" cap="none" spc="0" baseline="0">
                <a:solidFill>
                  <a:srgbClr val="000000"/>
                </a:solidFill>
                <a:effectLst/>
                <a:latin typeface="Times New Roman"/>
                <a:ea typeface="Times New Roman"/>
                <a:cs typeface="Times New Roman"/>
              </a:rPr>
              <a:t> (RIPE NCC) за Европа, Блиски Исток, и Централна Азија</a:t>
            </a:r>
          </a:p>
          <a:p>
            <a:r>
              <a:rPr lang="mk" sz="1200" b="0" i="0" strike="noStrike" cap="none" spc="0" baseline="0">
                <a:solidFill>
                  <a:srgbClr val="000000"/>
                </a:solidFill>
                <a:effectLst/>
                <a:latin typeface="Times New Roman"/>
                <a:ea typeface="Times New Roman"/>
                <a:cs typeface="Times New Roman"/>
                <a:hlinkClick r:id="rId8" tooltip="Asia-Pacific Network Information Centre" history="0"/>
              </a:rPr>
              <a:t>Asia-Pacific Network Information Centre</a:t>
            </a:r>
            <a:r>
              <a:rPr lang="mk" sz="1200" b="0" i="0" strike="noStrike" cap="none" spc="0" baseline="0">
                <a:solidFill>
                  <a:srgbClr val="000000"/>
                </a:solidFill>
                <a:effectLst/>
                <a:latin typeface="Times New Roman"/>
                <a:ea typeface="Times New Roman"/>
                <a:cs typeface="Times New Roman"/>
              </a:rPr>
              <a:t> (APNIC) за Азија и Пацификот</a:t>
            </a:r>
          </a:p>
          <a:p>
            <a:r>
              <a:rPr lang="mk" sz="1200" b="0" i="0" strike="noStrike" cap="none" spc="0" baseline="0">
                <a:solidFill>
                  <a:srgbClr val="000000"/>
                </a:solidFill>
                <a:effectLst/>
                <a:latin typeface="Times New Roman"/>
                <a:ea typeface="Times New Roman"/>
                <a:cs typeface="Times New Roman"/>
                <a:hlinkClick r:id="rId9" tooltip="Latin American and Caribbean Internet Addresses Registry" history="0"/>
              </a:rPr>
              <a:t>Latin American and Caribbean Internet Addresses Registry</a:t>
            </a:r>
            <a:r>
              <a:rPr lang="mk" sz="1200" b="0" i="0" strike="noStrike" cap="none" spc="0" baseline="0">
                <a:solidFill>
                  <a:srgbClr val="000000"/>
                </a:solidFill>
                <a:effectLst/>
                <a:latin typeface="Times New Roman"/>
                <a:ea typeface="Times New Roman"/>
                <a:cs typeface="Times New Roman"/>
              </a:rPr>
              <a:t> (LACNIC) за Латинска Америка и Карибите</a:t>
            </a:r>
          </a:p>
          <a:p>
            <a:r>
              <a:rPr lang="mk" sz="1200" b="0" i="0" strike="noStrike" cap="none" spc="0" baseline="0">
                <a:solidFill>
                  <a:srgbClr val="000000"/>
                </a:solidFill>
                <a:effectLst/>
                <a:latin typeface="Times New Roman"/>
                <a:ea typeface="Times New Roman"/>
                <a:cs typeface="Times New Roman"/>
                <a:hlinkClick r:id="rId10" tooltip="African network information center" history="0"/>
              </a:rPr>
              <a:t>African Network Information Center</a:t>
            </a:r>
            <a:r>
              <a:rPr lang="mk" sz="1200" b="0" i="0" strike="noStrike" cap="none" spc="0" baseline="0">
                <a:solidFill>
                  <a:srgbClr val="000000"/>
                </a:solidFill>
                <a:effectLst/>
                <a:latin typeface="Times New Roman"/>
                <a:ea typeface="Times New Roman"/>
                <a:cs typeface="Times New Roman"/>
              </a:rPr>
              <a:t> (AfriNIC) создаден во 2004 г. за управување на алокациите во Африка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a:solidFill>
                  <a:srgbClr val="000000"/>
                </a:solidFill>
                <a:effectLst/>
                <a:latin typeface="Calibri" panose="020F0502020204030204"/>
                <a:ea typeface="Calibri"/>
                <a:cs typeface="Calibri"/>
              </a:rPr>
              <a:t>Фактот што постои управување значи дека постои и истражен потенцијал на интернетот</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44</a:t>
            </a:fld>
            <a:endParaRPr lang="en-US" altLang="en-US"/>
          </a:p>
        </p:txBody>
      </p:sp>
    </p:spTree>
    <p:extLst>
      <p:ext uri="{BB962C8B-B14F-4D97-AF65-F5344CB8AC3E}">
        <p14:creationId xmlns:p14="http://schemas.microsoft.com/office/powerpoint/2010/main" val="22871595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Би можеле да поминеме денови да го разглобуваме ова - а сепак имаме само еден слајд!</a:t>
            </a:r>
          </a:p>
          <a:p>
            <a:endParaRPr lang="en-GB" dirty="0"/>
          </a:p>
          <a:p>
            <a:r>
              <a:rPr lang="mk" sz="1800" b="0" i="0" strike="noStrike" cap="none" spc="0" baseline="0" dirty="0">
                <a:solidFill>
                  <a:srgbClr val="000000"/>
                </a:solidFill>
                <a:effectLst/>
                <a:latin typeface="Calibri" panose="020F0502020204030204"/>
                <a:ea typeface="Calibri"/>
                <a:cs typeface="Calibri"/>
              </a:rPr>
              <a:t>Постојат и други протоколи во </a:t>
            </a:r>
            <a:r>
              <a:rPr lang="mk-MK" sz="1800" b="0" i="0" strike="noStrike" cap="none" spc="0" baseline="0" dirty="0">
                <a:solidFill>
                  <a:srgbClr val="000000"/>
                </a:solidFill>
                <a:effectLst/>
                <a:latin typeface="Calibri" panose="020F0502020204030204"/>
                <a:ea typeface="Calibri"/>
                <a:cs typeface="Calibri"/>
              </a:rPr>
              <a:t>групата </a:t>
            </a:r>
            <a:r>
              <a:rPr lang="mk" sz="1800" b="0" i="0" strike="noStrike" cap="none" spc="0" baseline="0" dirty="0">
                <a:solidFill>
                  <a:srgbClr val="000000"/>
                </a:solidFill>
                <a:effectLst/>
                <a:latin typeface="Calibri" panose="020F0502020204030204"/>
                <a:ea typeface="Calibri"/>
                <a:cs typeface="Calibri"/>
              </a:rPr>
              <a:t>протоколи! Но, тоа не е важно за нашето ниво на познавање. </a:t>
            </a:r>
            <a:r>
              <a:rPr lang="en-GB" sz="1800" b="0" i="0" strike="noStrike" cap="none" spc="0" baseline="0" dirty="0">
                <a:solidFill>
                  <a:srgbClr val="000000"/>
                </a:solidFill>
                <a:effectLst/>
                <a:latin typeface="Calibri" panose="020F0502020204030204"/>
                <a:ea typeface="Calibri"/>
                <a:cs typeface="Calibri"/>
              </a:rPr>
              <a:t>TCP</a:t>
            </a:r>
            <a:r>
              <a:rPr lang="mk" sz="1800" b="0" i="0" strike="noStrike" cap="none" spc="0" baseline="0" dirty="0">
                <a:solidFill>
                  <a:srgbClr val="000000"/>
                </a:solidFill>
                <a:effectLst/>
                <a:latin typeface="Calibri" panose="020F0502020204030204"/>
                <a:ea typeface="Calibri"/>
                <a:cs typeface="Calibri"/>
              </a:rPr>
              <a:t> и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заедно делуваат во интернет комуникацијата за да ги подготват податоците за пренос, да ги поделат во пакети, правилно да ги упатат (адресираат), а потоа и да ги насочат (рутираат) преку интернетот - овозможувајќи така да стигнат до одредиштето (дестинацијата) такви какви што биле пратени. </a:t>
            </a:r>
          </a:p>
          <a:p>
            <a:endParaRPr lang="en-GB" dirty="0"/>
          </a:p>
          <a:p>
            <a:r>
              <a:rPr lang="mk" sz="1800" b="0" i="0" strike="noStrike" cap="none" spc="0" baseline="0" dirty="0">
                <a:solidFill>
                  <a:srgbClr val="000000"/>
                </a:solidFill>
                <a:effectLst/>
                <a:latin typeface="Calibri" panose="020F0502020204030204"/>
                <a:ea typeface="Calibri"/>
                <a:cs typeface="Calibri"/>
              </a:rPr>
              <a:t>Затоа, во себе содржат вградена можност за проверка и исправка на грешките - може да се искористи аналогијата дека пораката се дели на 10 парчиња, 1 од 10, 2 од 10 итн. - и потоа се упатува со правилната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адреса до нејзината дестинација.  Кога ќе дојде на другиот крај, делчето 6 од 10 го нема. Протоколот тогаш ќе препознае дека делчето не пристигнало - и ќе побара повторно да се прати делчето што недостасува. Ова се врши автоматски, и тоа во делови од секунда.</a:t>
            </a:r>
          </a:p>
          <a:p>
            <a:endParaRPr lang="en-GB" dirty="0"/>
          </a:p>
          <a:p>
            <a:r>
              <a:rPr lang="mk" sz="1800" b="0" i="0" strike="noStrike" cap="none" spc="0" baseline="0" dirty="0">
                <a:solidFill>
                  <a:srgbClr val="000000"/>
                </a:solidFill>
                <a:effectLst/>
                <a:latin typeface="Calibri" panose="020F0502020204030204"/>
                <a:ea typeface="Calibri"/>
                <a:cs typeface="Calibri"/>
              </a:rPr>
              <a:t>Некои други протоколи не го прават ова! </a:t>
            </a:r>
            <a:r>
              <a:rPr lang="en-US" sz="1800" b="0" i="0" strike="noStrike" cap="none" spc="0" baseline="0" dirty="0">
                <a:solidFill>
                  <a:srgbClr val="000000"/>
                </a:solidFill>
                <a:effectLst/>
                <a:latin typeface="Calibri" panose="020F0502020204030204"/>
                <a:ea typeface="Calibri"/>
                <a:cs typeface="Calibri"/>
              </a:rPr>
              <a:t>USP</a:t>
            </a:r>
            <a:r>
              <a:rPr lang="mk" sz="1800" b="0" i="0" strike="noStrike" cap="none" spc="0" baseline="0" dirty="0">
                <a:solidFill>
                  <a:srgbClr val="000000"/>
                </a:solidFill>
                <a:effectLst/>
                <a:latin typeface="Calibri" panose="020F0502020204030204"/>
                <a:ea typeface="Calibri"/>
                <a:cs typeface="Calibri"/>
              </a:rPr>
              <a:t>, универзалн</a:t>
            </a:r>
            <a:r>
              <a:rPr lang="mk-MK" sz="1800" b="0" i="0" strike="noStrike" cap="none" spc="0" baseline="0" dirty="0" err="1">
                <a:solidFill>
                  <a:srgbClr val="000000"/>
                </a:solidFill>
                <a:effectLst/>
                <a:latin typeface="Calibri" panose="020F0502020204030204"/>
                <a:ea typeface="Calibri"/>
                <a:cs typeface="Calibri"/>
              </a:rPr>
              <a:t>иот</a:t>
            </a:r>
            <a:r>
              <a:rPr lang="mk" sz="1800" b="0" i="0" strike="noStrike" cap="none" spc="0" baseline="0" dirty="0">
                <a:solidFill>
                  <a:srgbClr val="000000"/>
                </a:solidFill>
                <a:effectLst/>
                <a:latin typeface="Calibri" panose="020F0502020204030204"/>
                <a:ea typeface="Calibri"/>
                <a:cs typeface="Calibri"/>
              </a:rPr>
              <a:t> датаграмски проткол (UDP, Universal Datagram Protocol), на пример, едноставно ќе расклопи и ќе препрати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без да направи проверка на грешките. Делува смешно - но, се користи за апликации, како што е пренос во живо на видеа (видео стриминг), каде што придружните дејства (overheads), како што се проверките, се навистина гломазни, а загубата на неколку пакети од неколку милиони пакети нема ни да се забележи. </a:t>
            </a:r>
          </a:p>
          <a:p>
            <a:endParaRPr lang="en-GB" dirty="0"/>
          </a:p>
          <a:p>
            <a:r>
              <a:rPr lang="mk" sz="1800" b="0" i="0" strike="noStrike" cap="none" spc="0" baseline="0" dirty="0">
                <a:solidFill>
                  <a:srgbClr val="000000"/>
                </a:solidFill>
                <a:effectLst/>
                <a:latin typeface="Calibri" panose="020F0502020204030204"/>
                <a:ea typeface="Calibri"/>
                <a:cs typeface="Calibri"/>
              </a:rPr>
              <a:t>Големината на сето она што се одвива во позадина при преност преку интернетот понекогаш не ни е јасна.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45</a:t>
            </a:fld>
            <a:endParaRPr lang="en-US" altLang="en-US"/>
          </a:p>
        </p:txBody>
      </p:sp>
    </p:spTree>
    <p:extLst>
      <p:ext uri="{BB962C8B-B14F-4D97-AF65-F5344CB8AC3E}">
        <p14:creationId xmlns:p14="http://schemas.microsoft.com/office/powerpoint/2010/main" val="39131165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Би можеле да поминеме денови да го разглобуваме ова - а сепак имаме само еден слајд!</a:t>
            </a:r>
          </a:p>
          <a:p>
            <a:endParaRPr lang="en-GB" dirty="0"/>
          </a:p>
          <a:p>
            <a:r>
              <a:rPr lang="mk" sz="1800" b="0" i="0" strike="noStrike" cap="none" spc="0" baseline="0" dirty="0">
                <a:solidFill>
                  <a:srgbClr val="000000"/>
                </a:solidFill>
                <a:effectLst/>
                <a:latin typeface="Calibri" panose="020F0502020204030204"/>
                <a:ea typeface="Calibri"/>
                <a:cs typeface="Calibri"/>
              </a:rPr>
              <a:t>Постојат и други протоколи во групата протоколи! Но, тоа не е важно за нашето ниво на познавање. </a:t>
            </a:r>
            <a:r>
              <a:rPr lang="en-GB" sz="1800" b="0" i="0" strike="noStrike" cap="none" spc="0" baseline="0" dirty="0">
                <a:solidFill>
                  <a:srgbClr val="000000"/>
                </a:solidFill>
                <a:effectLst/>
                <a:latin typeface="Calibri" panose="020F0502020204030204"/>
                <a:ea typeface="Calibri"/>
                <a:cs typeface="Calibri"/>
              </a:rPr>
              <a:t>TCP</a:t>
            </a:r>
            <a:r>
              <a:rPr lang="mk" sz="1800" b="0" i="0" strike="noStrike" cap="none" spc="0" baseline="0" dirty="0">
                <a:solidFill>
                  <a:srgbClr val="000000"/>
                </a:solidFill>
                <a:effectLst/>
                <a:latin typeface="Calibri" panose="020F0502020204030204"/>
                <a:ea typeface="Calibri"/>
                <a:cs typeface="Calibri"/>
              </a:rPr>
              <a:t> и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заедно делуваат во интернет комуникацијата за да ги подготват податоците за пренос, да ги поделат во пакети, правилно да ги упатат (адресираат), а потоа и да ги насочат (рутираат) преку интернетот - овозможувајќи така да стигнат до одредиштето (дестинацијата) такви какви што биле пратени. </a:t>
            </a:r>
          </a:p>
          <a:p>
            <a:endParaRPr lang="en-GB" dirty="0"/>
          </a:p>
          <a:p>
            <a:r>
              <a:rPr lang="mk" sz="1800" b="0" i="0" strike="noStrike" cap="none" spc="0" baseline="0" dirty="0">
                <a:solidFill>
                  <a:srgbClr val="000000"/>
                </a:solidFill>
                <a:effectLst/>
                <a:latin typeface="Calibri" panose="020F0502020204030204"/>
                <a:ea typeface="Calibri"/>
                <a:cs typeface="Calibri"/>
              </a:rPr>
              <a:t>Затоа, во себе содржат вградена можност за проверка и исправка на грешките - може да се искористи аналогијата дека пораката се дели на 10 парчиња, 1 од 10, 2 од 10 итн. - и потоа се упатува со правилната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адреса до нејзината дестинација.  Кога ќе дојде на другиот крај, делчето 6 од 10 го нема. Протоколот тогаш ќе препознае дека делчето не пристигнало - и ќе побара повторно да се прати делчето што недостасува. Ова се врши свтоматски, и тоа во делови од секунда.</a:t>
            </a:r>
          </a:p>
          <a:p>
            <a:endParaRPr lang="en-GB" dirty="0"/>
          </a:p>
          <a:p>
            <a:r>
              <a:rPr lang="mk" sz="1800" b="0" i="0" strike="noStrike" cap="none" spc="0" baseline="0" dirty="0">
                <a:solidFill>
                  <a:srgbClr val="000000"/>
                </a:solidFill>
                <a:effectLst/>
                <a:latin typeface="Calibri" panose="020F0502020204030204"/>
                <a:ea typeface="Calibri"/>
                <a:cs typeface="Calibri"/>
              </a:rPr>
              <a:t>Некои други протоколи не го прават ова! </a:t>
            </a:r>
            <a:r>
              <a:rPr lang="en-GB" sz="1800" b="0" i="0" strike="noStrike" cap="none" spc="0" baseline="0" dirty="0" err="1">
                <a:solidFill>
                  <a:srgbClr val="000000"/>
                </a:solidFill>
                <a:effectLst/>
                <a:latin typeface="Calibri" panose="020F0502020204030204"/>
                <a:ea typeface="Calibri"/>
                <a:cs typeface="Calibri"/>
              </a:rPr>
              <a:t>UDP</a:t>
            </a:r>
            <a:r>
              <a:rPr lang="mk" sz="1800" b="0" i="0" strike="noStrike" cap="none" spc="0" baseline="0" dirty="0">
                <a:solidFill>
                  <a:srgbClr val="000000"/>
                </a:solidFill>
                <a:effectLst/>
                <a:latin typeface="Calibri" panose="020F0502020204030204"/>
                <a:ea typeface="Calibri"/>
                <a:cs typeface="Calibri"/>
              </a:rPr>
              <a:t>, универзалниот датаграмски проткол (UDP, Universal Datagram Protocol), на пример, едноставно ќе расклопи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и ќе препрати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а без да направи проверка на грешки. Делува смешно - но, се користи за апликации, како што е пренос во живо на видеа (видео стриминг), каде што придружните дејства (overheads), како што се проверките, се навистина гломазни, а загубата на неколку пакети од неколку милиони пакети нема ни да се забележи. </a:t>
            </a:r>
          </a:p>
          <a:p>
            <a:endParaRPr lang="en-GB" dirty="0"/>
          </a:p>
          <a:p>
            <a:r>
              <a:rPr lang="mk" sz="1800" b="0" i="0" strike="noStrike" cap="none" spc="0" baseline="0" dirty="0">
                <a:solidFill>
                  <a:srgbClr val="000000"/>
                </a:solidFill>
                <a:effectLst/>
                <a:latin typeface="Calibri" panose="020F0502020204030204"/>
                <a:ea typeface="Calibri"/>
                <a:cs typeface="Calibri"/>
              </a:rPr>
              <a:t>Големината на сето она што се одвива во позадина при преност преку интернетот понекогаш не ни е јасна.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46</a:t>
            </a:fld>
            <a:endParaRPr lang="en-US" altLang="en-US"/>
          </a:p>
        </p:txBody>
      </p:sp>
    </p:spTree>
    <p:extLst>
      <p:ext uri="{BB962C8B-B14F-4D97-AF65-F5344CB8AC3E}">
        <p14:creationId xmlns:p14="http://schemas.microsoft.com/office/powerpoint/2010/main" val="41409477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en-US" sz="1200" b="1" i="0" strike="noStrike" cap="none" spc="0" baseline="0" dirty="0">
                <a:solidFill>
                  <a:srgbClr val="000000"/>
                </a:solidFill>
                <a:effectLst/>
                <a:latin typeface="Calibri" panose="020F0502020204030204"/>
                <a:ea typeface="Calibri"/>
                <a:cs typeface="Calibri"/>
              </a:rPr>
              <a:t>IPv5</a:t>
            </a:r>
            <a:r>
              <a:rPr lang="mk" sz="1200" b="1" i="0" strike="noStrike" cap="none" spc="0" baseline="0" dirty="0">
                <a:solidFill>
                  <a:srgbClr val="000000"/>
                </a:solidFill>
                <a:effectLst/>
                <a:latin typeface="Calibri" panose="020F0502020204030204"/>
                <a:ea typeface="Calibri"/>
                <a:cs typeface="Calibri"/>
              </a:rPr>
              <a:t> е 5-тата веризја на </a:t>
            </a:r>
            <a:r>
              <a:rPr lang="en-GB" sz="1200" b="0" i="0" strike="noStrike" cap="none" spc="0" baseline="0" dirty="0">
                <a:solidFill>
                  <a:srgbClr val="000000"/>
                </a:solidFill>
                <a:effectLst/>
                <a:latin typeface="Calibri" panose="020F0502020204030204"/>
                <a:ea typeface="Calibri"/>
                <a:cs typeface="Calibri"/>
                <a:hlinkClick r:id="rId6" tooltip="IP protocol" history="0"/>
              </a:rPr>
              <a:t>IP</a:t>
            </a:r>
            <a:r>
              <a:rPr lang="mk" sz="1200" b="0" i="0" strike="noStrike" cap="none" spc="0" baseline="0" dirty="0">
                <a:solidFill>
                  <a:srgbClr val="000000"/>
                </a:solidFill>
                <a:effectLst/>
                <a:latin typeface="Calibri" panose="020F0502020204030204"/>
                <a:ea typeface="Calibri"/>
                <a:cs typeface="Calibri"/>
                <a:hlinkClick r:id="rId6" tooltip="IP protocol" history="0"/>
              </a:rPr>
              <a:t> протоколот</a:t>
            </a:r>
            <a:r>
              <a:rPr lang="mk" sz="1200" b="0" i="0" strike="noStrike" cap="none" spc="0" baseline="0" dirty="0">
                <a:solidFill>
                  <a:srgbClr val="000000"/>
                </a:solidFill>
                <a:effectLst/>
                <a:latin typeface="Calibri" panose="020F0502020204030204"/>
                <a:ea typeface="Calibri"/>
                <a:cs typeface="Calibri"/>
              </a:rPr>
              <a:t> (интернет протокол) дефиниран во </a:t>
            </a:r>
            <a:r>
              <a:rPr lang="mk" sz="1200" b="0" i="0" strike="noStrike" cap="none" spc="0" baseline="0" dirty="0">
                <a:solidFill>
                  <a:srgbClr val="000000"/>
                </a:solidFill>
                <a:effectLst/>
                <a:latin typeface="Calibri" panose="020F0502020204030204"/>
                <a:ea typeface="Calibri"/>
                <a:cs typeface="Calibri"/>
                <a:hlinkClick r:id="rId7" tooltip="1979" history="0"/>
              </a:rPr>
              <a:t>1979</a:t>
            </a:r>
            <a:r>
              <a:rPr lang="en-US" sz="1200" b="0" i="0" strike="noStrike" cap="none" spc="0" baseline="0" dirty="0">
                <a:solidFill>
                  <a:srgbClr val="000000"/>
                </a:solidFill>
                <a:effectLst/>
                <a:latin typeface="Calibri" panose="020F0502020204030204"/>
                <a:ea typeface="Calibri"/>
                <a:cs typeface="Calibri"/>
              </a:rPr>
              <a:t>, a</a:t>
            </a:r>
            <a:r>
              <a:rPr lang="mk" sz="1200" b="0" i="0" strike="noStrike" cap="none" spc="0" baseline="0" dirty="0">
                <a:solidFill>
                  <a:srgbClr val="000000"/>
                </a:solidFill>
                <a:effectLst/>
                <a:latin typeface="Calibri" panose="020F0502020204030204"/>
                <a:ea typeface="Calibri"/>
                <a:cs typeface="Calibri"/>
              </a:rPr>
              <a:t> кој не отиде подалеку од експерименталната фаза. Никогаш не се користеше како верзија </a:t>
            </a:r>
            <a:r>
              <a:rPr lang="mk" sz="1200" b="0" i="0" strike="noStrike" cap="none" spc="0" baseline="0" dirty="0">
                <a:solidFill>
                  <a:srgbClr val="000000"/>
                </a:solidFill>
                <a:effectLst/>
                <a:latin typeface="Calibri" panose="020F0502020204030204"/>
                <a:ea typeface="Calibri"/>
                <a:cs typeface="Calibri"/>
                <a:hlinkClick r:id="rId8" tooltip="Internet protocol" history="0"/>
              </a:rPr>
              <a:t>на интернет пртоколот.</a:t>
            </a:r>
          </a:p>
          <a:p>
            <a:r>
              <a:rPr lang="mk" sz="1200" b="0" i="0" strike="noStrike" cap="none" spc="0" baseline="0" dirty="0">
                <a:solidFill>
                  <a:srgbClr val="000000"/>
                </a:solidFill>
                <a:effectLst/>
                <a:latin typeface="Calibri" panose="020F0502020204030204"/>
                <a:ea typeface="Calibri"/>
                <a:cs typeface="Calibri"/>
              </a:rPr>
              <a:t>Верзијата број „5“ 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беше доделена </a:t>
            </a:r>
            <a:r>
              <a:rPr lang="mk-MK" sz="1200" b="0" i="0" strike="noStrike" cap="none" spc="0" baseline="0" dirty="0">
                <a:solidFill>
                  <a:srgbClr val="000000"/>
                </a:solidFill>
                <a:effectLst/>
                <a:latin typeface="Calibri" panose="020F0502020204030204"/>
                <a:ea typeface="Calibri"/>
                <a:cs typeface="Calibri"/>
              </a:rPr>
              <a:t>за </a:t>
            </a:r>
            <a:r>
              <a:rPr lang="mk" sz="1200" b="0" i="0" strike="noStrike" cap="none" spc="0" baseline="0" dirty="0">
                <a:solidFill>
                  <a:srgbClr val="000000"/>
                </a:solidFill>
                <a:effectLst/>
                <a:latin typeface="Calibri" panose="020F0502020204030204"/>
                <a:ea typeface="Calibri"/>
                <a:cs typeface="Calibri"/>
              </a:rPr>
              <a:t>да ги идентификува пакетите кои носат еден експериментален проткол, кој не беше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туку СТ. СТ никогаш не најде широка примена, и бидејќи верзијата 5 веќе беше доделена, новата верзија 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протоколот мораше да го понесе следниот број за индеитфикација, 6 (</a:t>
            </a:r>
            <a:r>
              <a:rPr lang="en-GB" sz="1200" b="0" i="0" strike="noStrike" cap="none" spc="0" baseline="0" dirty="0">
                <a:solidFill>
                  <a:srgbClr val="000000"/>
                </a:solidFill>
                <a:effectLst/>
                <a:latin typeface="Calibri" panose="020F0502020204030204"/>
                <a:ea typeface="Calibri"/>
                <a:cs typeface="Calibri"/>
                <a:hlinkClick r:id="rId9" tooltip="IPv6" history="0"/>
              </a:rPr>
              <a:t>IPv6</a:t>
            </a:r>
            <a:r>
              <a:rPr lang="mk" sz="1200" b="0" i="0" strike="noStrike" cap="none" spc="0" baseline="0" dirty="0">
                <a:solidFill>
                  <a:srgbClr val="000000"/>
                </a:solidFill>
                <a:effectLst/>
                <a:latin typeface="Calibri" panose="020F0502020204030204"/>
                <a:ea typeface="Calibri"/>
                <a:cs typeface="Calibri"/>
                <a:hlinkClick r:id="rId9" tooltip="IPv6" history="0"/>
              </a:rPr>
              <a:t>)</a:t>
            </a:r>
            <a:r>
              <a:rPr lang="mk" sz="1200" b="0" i="0" strike="noStrike" cap="none" spc="0" baseline="0" dirty="0">
                <a:solidFill>
                  <a:srgbClr val="000000"/>
                </a:solidFill>
                <a:effectLst/>
                <a:latin typeface="Calibri" panose="020F0502020204030204"/>
                <a:ea typeface="Calibri"/>
                <a:cs typeface="Calibri"/>
              </a:rPr>
              <a:t>. СТ е опишан во </a:t>
            </a:r>
            <a:r>
              <a:rPr lang="en-US" sz="1200" b="0" i="0" strike="noStrike" cap="none" spc="0" baseline="0" dirty="0">
                <a:solidFill>
                  <a:srgbClr val="000000"/>
                </a:solidFill>
                <a:effectLst/>
                <a:latin typeface="Calibri" panose="020F0502020204030204"/>
                <a:ea typeface="Calibri"/>
                <a:cs typeface="Calibri"/>
                <a:hlinkClick r:id="rId10" tooltip="Request for comments" history="0"/>
              </a:rPr>
              <a:t>RFC</a:t>
            </a:r>
            <a:r>
              <a:rPr lang="mk" sz="1200" b="0" i="0" strike="noStrike" cap="none" spc="0" baseline="0" dirty="0">
                <a:solidFill>
                  <a:srgbClr val="000000"/>
                </a:solidFill>
                <a:effectLst/>
                <a:latin typeface="Calibri" panose="020F0502020204030204"/>
                <a:ea typeface="Calibri"/>
                <a:cs typeface="Calibri"/>
              </a:rPr>
              <a:t> 1819.</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47</a:t>
            </a:fld>
            <a:endParaRPr lang="en-US" altLang="en-US"/>
          </a:p>
        </p:txBody>
      </p:sp>
    </p:spTree>
    <p:extLst>
      <p:ext uri="{BB962C8B-B14F-4D97-AF65-F5344CB8AC3E}">
        <p14:creationId xmlns:p14="http://schemas.microsoft.com/office/powerpoint/2010/main" val="2143311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Мрежа/домаќин поделена со нешто што се нарекува „подмрежна маска“ (subnet mask’)</a:t>
            </a:r>
          </a:p>
          <a:p>
            <a:r>
              <a:rPr lang="mk" sz="1800" b="0" i="0" strike="noStrike" cap="none" spc="0" baseline="0" dirty="0">
                <a:solidFill>
                  <a:srgbClr val="000000"/>
                </a:solidFill>
                <a:effectLst/>
                <a:latin typeface="Calibri" panose="020F0502020204030204"/>
                <a:ea typeface="Calibri"/>
                <a:cs typeface="Calibri"/>
              </a:rPr>
              <a:t>Мрежни класи - А, </a:t>
            </a:r>
            <a:r>
              <a:rPr lang="en-US" sz="1800" b="0" i="0" strike="noStrike" cap="none" spc="0" baseline="0" dirty="0">
                <a:solidFill>
                  <a:srgbClr val="000000"/>
                </a:solidFill>
                <a:effectLst/>
                <a:latin typeface="Calibri" panose="020F0502020204030204"/>
                <a:ea typeface="Calibri"/>
                <a:cs typeface="Calibri"/>
              </a:rPr>
              <a:t>B</a:t>
            </a:r>
            <a:r>
              <a:rPr lang="mk" sz="1800" b="0" i="0" strike="noStrike" cap="none" spc="0" baseline="0" dirty="0">
                <a:solidFill>
                  <a:srgbClr val="000000"/>
                </a:solidFill>
                <a:effectLst/>
                <a:latin typeface="Calibri" panose="020F0502020204030204"/>
                <a:ea typeface="Calibri"/>
                <a:cs typeface="Calibri"/>
              </a:rPr>
              <a:t> и </a:t>
            </a:r>
            <a:r>
              <a:rPr lang="en-US" sz="1800" b="0" i="0" strike="noStrike" cap="none" spc="0" baseline="0" dirty="0">
                <a:solidFill>
                  <a:srgbClr val="000000"/>
                </a:solidFill>
                <a:effectLst/>
                <a:latin typeface="Calibri" panose="020F0502020204030204"/>
                <a:ea typeface="Calibri"/>
                <a:cs typeface="Calibri"/>
              </a:rPr>
              <a:t>C</a:t>
            </a:r>
            <a:endParaRPr lang="mk" sz="1800" b="0" i="0" strike="noStrike" cap="none" spc="0" baseline="0" dirty="0">
              <a:solidFill>
                <a:srgbClr val="000000"/>
              </a:solidFill>
              <a:effectLst/>
              <a:latin typeface="Calibri" panose="020F0502020204030204"/>
              <a:ea typeface="Calibri"/>
              <a:cs typeface="Calibri"/>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За да ја обработиме темата како што заслужува - сесијата ќе треба да трае со часови - но, ќе се обидеме да ги прикажеме основите со само неколку слајда.</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Постојат 32 бита податоци резерворани за </a:t>
            </a:r>
            <a:r>
              <a:rPr lang="en-US" sz="1200" b="0" i="0" strike="noStrike" cap="none" spc="0" baseline="0" dirty="0" err="1">
                <a:solidFill>
                  <a:srgbClr val="000000"/>
                </a:solidFill>
                <a:effectLst/>
                <a:latin typeface="Calibri" panose="020F0502020204030204"/>
                <a:ea typeface="Calibri"/>
                <a:cs typeface="Calibri"/>
              </a:rPr>
              <a:t>IPv</a:t>
            </a:r>
            <a:r>
              <a:rPr lang="mk" sz="1200" b="0" i="0" strike="noStrike" cap="none" spc="0" baseline="0" dirty="0">
                <a:solidFill>
                  <a:srgbClr val="000000"/>
                </a:solidFill>
                <a:effectLst/>
                <a:latin typeface="Calibri" panose="020F0502020204030204"/>
                <a:ea typeface="Calibri"/>
                <a:cs typeface="Calibri"/>
              </a:rPr>
              <a:t>4 адреси - што се 4 бајта податоци (со 8 бита по бајт).</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Кога се прикажува, секој бајт (или октет) се дели со децимална точка.</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Еден бајт има 8 бита - коишто кога ќе прикажат бинарно, секој бајт има максимум 256 можни варијации - значи, од 0 до 255.</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Бесмислено е да се обидеме да го објасниме концептот на подмрежно маскирање во почетнички курс - затоа доволно ќе биде само да го споменеме.</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сличен начин, постојат и различни мрежни класи - А, </a:t>
            </a:r>
            <a:r>
              <a:rPr lang="en-US" sz="1200" b="0" i="0" strike="noStrike" cap="none" spc="0" baseline="0" dirty="0">
                <a:solidFill>
                  <a:srgbClr val="000000"/>
                </a:solidFill>
                <a:effectLst/>
                <a:latin typeface="Calibri" panose="020F0502020204030204"/>
                <a:ea typeface="Calibri"/>
                <a:cs typeface="Calibri"/>
              </a:rPr>
              <a:t>B</a:t>
            </a:r>
            <a:r>
              <a:rPr lang="mk" sz="1200" b="0" i="0" strike="noStrike" cap="none" spc="0" baseline="0" dirty="0">
                <a:solidFill>
                  <a:srgbClr val="000000"/>
                </a:solidFill>
                <a:effectLst/>
                <a:latin typeface="Calibri" panose="020F0502020204030204"/>
                <a:ea typeface="Calibri"/>
                <a:cs typeface="Calibri"/>
              </a:rPr>
              <a:t> и </a:t>
            </a:r>
            <a:r>
              <a:rPr lang="en-US" sz="1200" b="0" i="0" strike="noStrike" cap="none" spc="0" baseline="0" dirty="0">
                <a:solidFill>
                  <a:srgbClr val="000000"/>
                </a:solidFill>
                <a:effectLst/>
                <a:latin typeface="Calibri" panose="020F0502020204030204"/>
                <a:ea typeface="Calibri"/>
                <a:cs typeface="Calibri"/>
              </a:rPr>
              <a:t>C</a:t>
            </a:r>
            <a:r>
              <a:rPr lang="mk" sz="1200" b="0" i="0" strike="noStrike" cap="none" spc="0" baseline="0" dirty="0">
                <a:solidFill>
                  <a:srgbClr val="000000"/>
                </a:solidFill>
                <a:effectLst/>
                <a:latin typeface="Calibri" panose="020F0502020204030204"/>
                <a:ea typeface="Calibri"/>
                <a:cs typeface="Calibri"/>
              </a:rPr>
              <a:t>, и да се обидеме да ги објасниме и нив ќе биде подеднакво бесмислено. Но, ако веќе мораме, постојат максимум 256 мрежи од класа А, секоја со потенцијални 17 милиони и повеќе хост-адреси; постои максимум 65 536 мрежи од  класа </a:t>
            </a:r>
            <a:r>
              <a:rPr lang="en-US" sz="1200" b="0" i="0" strike="noStrike" cap="none" spc="0" baseline="0" dirty="0">
                <a:solidFill>
                  <a:srgbClr val="000000"/>
                </a:solidFill>
                <a:effectLst/>
                <a:latin typeface="Calibri" panose="020F0502020204030204"/>
                <a:ea typeface="Calibri"/>
                <a:cs typeface="Calibri"/>
              </a:rPr>
              <a:t>B</a:t>
            </a:r>
            <a:r>
              <a:rPr lang="mk" sz="1200" b="0" i="0" strike="noStrike" cap="none" spc="0" baseline="0" dirty="0">
                <a:solidFill>
                  <a:srgbClr val="000000"/>
                </a:solidFill>
                <a:effectLst/>
                <a:latin typeface="Calibri" panose="020F0502020204030204"/>
                <a:ea typeface="Calibri"/>
                <a:cs typeface="Calibri"/>
              </a:rPr>
              <a:t> секоја со потенцијални 65 536 хост-адреси; и постојат максимум 16 милиони и повеќе мрежи од класа </a:t>
            </a:r>
            <a:r>
              <a:rPr lang="en-US" sz="1200" b="0" i="0" strike="noStrike" cap="none" spc="0" baseline="0" dirty="0">
                <a:solidFill>
                  <a:srgbClr val="000000"/>
                </a:solidFill>
                <a:effectLst/>
                <a:latin typeface="Calibri" panose="020F0502020204030204"/>
                <a:ea typeface="Calibri"/>
                <a:cs typeface="Calibri"/>
              </a:rPr>
              <a:t>C</a:t>
            </a:r>
            <a:r>
              <a:rPr lang="mk" sz="1200" b="0" i="0" strike="noStrike" cap="none" spc="0" baseline="0" dirty="0">
                <a:solidFill>
                  <a:srgbClr val="000000"/>
                </a:solidFill>
                <a:effectLst/>
                <a:latin typeface="Calibri" panose="020F0502020204030204"/>
                <a:ea typeface="Calibri"/>
                <a:cs typeface="Calibri"/>
              </a:rPr>
              <a:t>, секоја со максимум од 256 хост-адреси. Значи, комплексна математика.</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Ако ја пресметавте математиката, може да се направат 4.5 милијарди можни адреси - но, начинот на кој беа неефикасно поделени уште од самиот почеток значи дека постојат значително помалку - што значи дека скоро се потрошени, ако го погледнеме бројот на уредите коишто во моментот се приклучени на интернетот.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48</a:t>
            </a:fld>
            <a:endParaRPr lang="en-US" altLang="en-US"/>
          </a:p>
        </p:txBody>
      </p:sp>
    </p:spTree>
    <p:extLst>
      <p:ext uri="{BB962C8B-B14F-4D97-AF65-F5344CB8AC3E}">
        <p14:creationId xmlns:p14="http://schemas.microsoft.com/office/powerpoint/2010/main" val="41534926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Конечно, може да имаме приватни мрежи или јавни мрежи - па постојат и адреси што се резервирани за приватните мрежи.</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Идејата не е </a:t>
            </a:r>
            <a:r>
              <a:rPr lang="sr-Cyrl-RS" sz="1200" b="0" i="0" strike="noStrike" cap="none" spc="0" baseline="0" dirty="0">
                <a:solidFill>
                  <a:srgbClr val="000000"/>
                </a:solidFill>
                <a:effectLst/>
                <a:latin typeface="Calibri" panose="020F0502020204030204"/>
                <a:ea typeface="Calibri"/>
                <a:cs typeface="Calibri"/>
              </a:rPr>
              <a:t>претставници</a:t>
            </a:r>
            <a:r>
              <a:rPr lang="mk" sz="1200" b="0" i="0" strike="noStrike" cap="none" spc="0" baseline="0" dirty="0">
                <a:solidFill>
                  <a:srgbClr val="000000"/>
                </a:solidFill>
                <a:effectLst/>
                <a:latin typeface="Calibri" panose="020F0502020204030204"/>
                <a:ea typeface="Calibri"/>
                <a:cs typeface="Calibri"/>
              </a:rPr>
              <a:t>те да ги запомнат низите - туку само да знаат дека постојат.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Times New Roman"/>
                <a:ea typeface="Times New Roman"/>
                <a:cs typeface="Times New Roman"/>
              </a:rPr>
              <a:t>Надлежен орган за доделување на броевите на интернет, </a:t>
            </a:r>
            <a:r>
              <a:rPr lang="en-GB" sz="1200" b="0" i="0" strike="noStrike" cap="none" spc="0" baseline="0" dirty="0" err="1">
                <a:solidFill>
                  <a:srgbClr val="000000"/>
                </a:solidFill>
                <a:effectLst/>
                <a:latin typeface="Times New Roman"/>
                <a:ea typeface="Times New Roman"/>
                <a:cs typeface="Times New Roman"/>
              </a:rPr>
              <a:t>IANA</a:t>
            </a:r>
            <a:r>
              <a:rPr lang="mk" sz="1200" b="0" i="0" strike="noStrike" cap="none" spc="0" baseline="0" dirty="0">
                <a:solidFill>
                  <a:srgbClr val="000000"/>
                </a:solidFill>
                <a:effectLst/>
                <a:latin typeface="Times New Roman"/>
                <a:ea typeface="Times New Roman"/>
                <a:cs typeface="Times New Roman"/>
              </a:rPr>
              <a:t> (IANA, Internet Assigned Numbers Authority), е организацијата надлежна за регистрација на низите на </a:t>
            </a:r>
            <a:r>
              <a:rPr lang="en-GB" sz="1200" b="0" i="0" strike="noStrike" cap="none" spc="0" baseline="0" dirty="0">
                <a:solidFill>
                  <a:srgbClr val="000000"/>
                </a:solidFill>
                <a:effectLst/>
                <a:latin typeface="Times New Roman"/>
                <a:ea typeface="Times New Roman"/>
                <a:cs typeface="Times New Roman"/>
              </a:rPr>
              <a:t>IP</a:t>
            </a:r>
            <a:r>
              <a:rPr lang="mk" sz="1200" b="0" i="0" strike="noStrike" cap="none" spc="0" baseline="0" dirty="0">
                <a:solidFill>
                  <a:srgbClr val="000000"/>
                </a:solidFill>
                <a:effectLst/>
                <a:latin typeface="Times New Roman"/>
                <a:ea typeface="Times New Roman"/>
                <a:cs typeface="Times New Roman"/>
              </a:rPr>
              <a:t> адресите за организациите и давателите (провајдерите) на интернет услугите (ISP, Internet Service Providers). За да им се дозволи на организациите слободно да ги доделуваат приватните </a:t>
            </a:r>
            <a:r>
              <a:rPr lang="en-GB" sz="1200" b="0" i="0" strike="noStrike" cap="none" spc="0" baseline="0" dirty="0">
                <a:solidFill>
                  <a:srgbClr val="000000"/>
                </a:solidFill>
                <a:effectLst/>
                <a:latin typeface="Times New Roman"/>
                <a:ea typeface="Times New Roman"/>
                <a:cs typeface="Times New Roman"/>
              </a:rPr>
              <a:t>IP</a:t>
            </a:r>
            <a:r>
              <a:rPr lang="mk" sz="1200" b="0" i="0" strike="noStrike" cap="none" spc="0" baseline="0" dirty="0">
                <a:solidFill>
                  <a:srgbClr val="000000"/>
                </a:solidFill>
                <a:effectLst/>
                <a:latin typeface="Times New Roman"/>
                <a:ea typeface="Times New Roman"/>
                <a:cs typeface="Times New Roman"/>
              </a:rPr>
              <a:t> адреси, Мрежниот информативен центар, </a:t>
            </a:r>
            <a:r>
              <a:rPr lang="en-GB" sz="1200" b="0" i="0" strike="noStrike" cap="none" spc="0" baseline="0" dirty="0">
                <a:solidFill>
                  <a:srgbClr val="000000"/>
                </a:solidFill>
                <a:effectLst/>
                <a:latin typeface="Times New Roman"/>
                <a:ea typeface="Times New Roman"/>
                <a:cs typeface="Times New Roman"/>
              </a:rPr>
              <a:t>NIC</a:t>
            </a:r>
            <a:r>
              <a:rPr lang="mk" sz="1200" b="0" i="0" strike="noStrike" cap="none" spc="0" baseline="0" dirty="0">
                <a:solidFill>
                  <a:srgbClr val="000000"/>
                </a:solidFill>
                <a:effectLst/>
                <a:latin typeface="Times New Roman"/>
                <a:ea typeface="Times New Roman"/>
                <a:cs typeface="Times New Roman"/>
              </a:rPr>
              <a:t> (InterNIC, Network Information Centre) резервира одредени блокови адреси за приватна употреба.</a:t>
            </a:r>
            <a:endParaRPr lang="en-GB"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49</a:t>
            </a:fld>
            <a:endParaRPr lang="en-US" altLang="en-US"/>
          </a:p>
        </p:txBody>
      </p:sp>
    </p:spTree>
    <p:extLst>
      <p:ext uri="{BB962C8B-B14F-4D97-AF65-F5344CB8AC3E}">
        <p14:creationId xmlns:p14="http://schemas.microsoft.com/office/powerpoint/2010/main" val="31798528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340 ундецилиони - </a:t>
            </a:r>
            <a:r>
              <a:rPr lang="mk" sz="2000" b="0" i="0" strike="noStrike" cap="none" spc="0" baseline="0" dirty="0">
                <a:solidFill>
                  <a:srgbClr val="000000"/>
                </a:solidFill>
                <a:effectLst/>
                <a:latin typeface="Calibri" panose="020F0502020204030204"/>
                <a:ea typeface="Calibri"/>
                <a:cs typeface="Calibri"/>
              </a:rPr>
              <a:t>340 282 366 920 938 000 000 000 000 000 000 000 000</a:t>
            </a:r>
            <a:endParaRPr lang="mk" sz="2300" b="0" i="0" strike="noStrike" cap="none" spc="0" baseline="0" dirty="0">
              <a:solidFill>
                <a:srgbClr val="000000"/>
              </a:solidFill>
              <a:effectLst/>
              <a:latin typeface="Calibri" panose="020F0502020204030204"/>
              <a:ea typeface="Calibri"/>
              <a:cs typeface="Calibri"/>
            </a:endParaRPr>
          </a:p>
          <a:p>
            <a:r>
              <a:rPr lang="mk" sz="2400" b="0" i="0" strike="noStrike" cap="none" spc="0" baseline="0" dirty="0">
                <a:solidFill>
                  <a:srgbClr val="000000"/>
                </a:solidFill>
                <a:effectLst/>
                <a:latin typeface="Calibri" panose="020F0502020204030204"/>
                <a:ea typeface="Calibri"/>
                <a:cs typeface="Calibri"/>
              </a:rPr>
              <a:t>„Значи, може да доделиме по една </a:t>
            </a:r>
            <a:r>
              <a:rPr lang="en-GB" sz="2400" b="0" i="0" strike="noStrike" cap="none" spc="0" baseline="0" dirty="0">
                <a:solidFill>
                  <a:srgbClr val="000000"/>
                </a:solidFill>
                <a:effectLst/>
                <a:latin typeface="Calibri" panose="020F0502020204030204"/>
                <a:ea typeface="Calibri"/>
                <a:cs typeface="Calibri"/>
              </a:rPr>
              <a:t>IPv6</a:t>
            </a:r>
            <a:r>
              <a:rPr lang="mk" sz="2400" b="0" i="0" strike="noStrike" cap="none" spc="0" baseline="0" dirty="0">
                <a:solidFill>
                  <a:srgbClr val="000000"/>
                </a:solidFill>
                <a:effectLst/>
                <a:latin typeface="Calibri" panose="020F0502020204030204"/>
                <a:ea typeface="Calibri"/>
                <a:cs typeface="Calibri"/>
              </a:rPr>
              <a:t>‚ адреса на СЕКОЈ АТОМ НА ПОВРШИНАТА НА ЗЕМЈАТА, и пак да ни останат доволно адреси за уште 100-тина Земји. Ни оддалеку не е веројатно дека ќе ги потрошиме </a:t>
            </a:r>
            <a:r>
              <a:rPr lang="en-GB" sz="2400" b="0" i="0" strike="noStrike" cap="none" spc="0" baseline="0" dirty="0">
                <a:solidFill>
                  <a:srgbClr val="000000"/>
                </a:solidFill>
                <a:effectLst/>
                <a:latin typeface="Calibri" panose="020F0502020204030204"/>
                <a:ea typeface="Calibri"/>
                <a:cs typeface="Calibri"/>
              </a:rPr>
              <a:t>IPv6</a:t>
            </a:r>
            <a:r>
              <a:rPr lang="mk" sz="2400" b="0" i="0" strike="noStrike" cap="none" spc="0" baseline="0" dirty="0">
                <a:solidFill>
                  <a:srgbClr val="000000"/>
                </a:solidFill>
                <a:effectLst/>
                <a:latin typeface="Calibri" panose="020F0502020204030204"/>
                <a:ea typeface="Calibri"/>
                <a:cs typeface="Calibri"/>
              </a:rPr>
              <a:t> адресите во скорешна иднина.“</a:t>
            </a:r>
          </a:p>
          <a:p>
            <a:endParaRPr lang="en-US" sz="2400" dirty="0"/>
          </a:p>
          <a:p>
            <a:r>
              <a:rPr lang="mk" sz="1800" b="0" i="0" strike="noStrike" cap="none" spc="0" baseline="0" dirty="0">
                <a:solidFill>
                  <a:srgbClr val="000000"/>
                </a:solidFill>
                <a:effectLst/>
                <a:latin typeface="Calibri" panose="020F0502020204030204"/>
                <a:ea typeface="Calibri"/>
                <a:cs typeface="Calibri"/>
              </a:rPr>
              <a:t>Нема потреба од приватни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 Но, постојат fc00:: &amp; fdxx:xxxx:xxxx</a:t>
            </a:r>
            <a:endParaRPr lang="en-US" dirty="0"/>
          </a:p>
          <a:p>
            <a:r>
              <a:rPr lang="mk" sz="1800" b="0" i="0" strike="noStrike" cap="none" spc="0" baseline="0" dirty="0">
                <a:solidFill>
                  <a:srgbClr val="000000"/>
                </a:solidFill>
                <a:effectLst/>
                <a:latin typeface="Calibri" panose="020F0502020204030204"/>
                <a:ea typeface="Calibri"/>
                <a:cs typeface="Calibri"/>
              </a:rPr>
              <a:t>Нема потреба од мрежни класи</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50</a:t>
            </a:fld>
            <a:endParaRPr lang="en-US" altLang="en-US"/>
          </a:p>
        </p:txBody>
      </p:sp>
    </p:spTree>
    <p:extLst>
      <p:ext uri="{BB962C8B-B14F-4D97-AF65-F5344CB8AC3E}">
        <p14:creationId xmlns:p14="http://schemas.microsoft.com/office/powerpoint/2010/main" val="3250523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Нема потреба од приватни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 Но, постојат fc00:: &amp; fdxx:xxxx:xxxx</a:t>
            </a:r>
            <a:endParaRPr lang="en-US" dirty="0"/>
          </a:p>
          <a:p>
            <a:r>
              <a:rPr lang="mk" sz="1800" b="0" i="0" strike="noStrike" cap="none" spc="0" baseline="0" dirty="0">
                <a:solidFill>
                  <a:srgbClr val="000000"/>
                </a:solidFill>
                <a:effectLst/>
                <a:latin typeface="Calibri" panose="020F0502020204030204"/>
                <a:ea typeface="Calibri"/>
                <a:cs typeface="Calibri"/>
              </a:rPr>
              <a:t>Тие овозможуваат постоење на внатрешни мрежи - исто како </a:t>
            </a:r>
            <a:r>
              <a:rPr lang="en-GB" sz="1800" b="0" i="0" strike="noStrike" cap="none" spc="0" baseline="0" dirty="0">
                <a:solidFill>
                  <a:srgbClr val="000000"/>
                </a:solidFill>
                <a:effectLst/>
                <a:latin typeface="Calibri" panose="020F0502020204030204"/>
                <a:ea typeface="Calibri"/>
                <a:cs typeface="Calibri"/>
              </a:rPr>
              <a:t>IPv4</a:t>
            </a:r>
            <a:r>
              <a:rPr lang="mk" sz="1800" b="0" i="0" strike="noStrike" cap="none" spc="0" baseline="0" dirty="0">
                <a:solidFill>
                  <a:srgbClr val="000000"/>
                </a:solidFill>
                <a:effectLst/>
                <a:latin typeface="Calibri" panose="020F0502020204030204"/>
                <a:ea typeface="Calibri"/>
                <a:cs typeface="Calibri"/>
              </a:rPr>
              <a:t>. </a:t>
            </a:r>
          </a:p>
          <a:p>
            <a:r>
              <a:rPr lang="mk" sz="1800" b="0" i="0" strike="noStrike" cap="none" spc="0" baseline="0" dirty="0">
                <a:solidFill>
                  <a:srgbClr val="000000"/>
                </a:solidFill>
                <a:effectLst/>
                <a:latin typeface="Calibri" panose="020F0502020204030204"/>
                <a:ea typeface="Calibri"/>
                <a:cs typeface="Calibri"/>
              </a:rPr>
              <a:t>Нема потреба од мрежни класи</a:t>
            </a:r>
          </a:p>
          <a:p>
            <a:r>
              <a:rPr lang="mk" sz="1200" b="0" i="0" strike="noStrike" cap="none" spc="0" baseline="0" dirty="0">
                <a:solidFill>
                  <a:srgbClr val="000000"/>
                </a:solidFill>
                <a:effectLst/>
                <a:latin typeface="Calibri" panose="020F0502020204030204"/>
                <a:ea typeface="Calibri"/>
                <a:cs typeface="Calibri"/>
              </a:rPr>
              <a:t>Постојат подмрежи - но, тоа е надвор од делокругот на овој поечтнички курс.</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51</a:t>
            </a:fld>
            <a:endParaRPr lang="en-US" altLang="en-US"/>
          </a:p>
        </p:txBody>
      </p:sp>
    </p:spTree>
    <p:extLst>
      <p:ext uri="{BB962C8B-B14F-4D97-AF65-F5344CB8AC3E}">
        <p14:creationId xmlns:p14="http://schemas.microsoft.com/office/powerpoint/2010/main" val="14640190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Како да си најдете својата внатрешна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адреса?</a:t>
            </a:r>
          </a:p>
          <a:p>
            <a:r>
              <a:rPr lang="mk" sz="1200" b="0" i="0" strike="noStrike" cap="none" spc="0" baseline="0" dirty="0">
                <a:solidFill>
                  <a:srgbClr val="000000"/>
                </a:solidFill>
                <a:effectLst/>
                <a:latin typeface="Calibri" panose="020F0502020204030204"/>
                <a:ea typeface="Calibri"/>
                <a:cs typeface="Calibri"/>
              </a:rPr>
              <a:t>Од интерпретаторот на командната линија (command prompt, ipconfig /all) ќе ви се прикаже ваков прозорец - и тука се прикажани </a:t>
            </a:r>
            <a:r>
              <a:rPr lang="en-GB" sz="1200" b="0" i="0" strike="noStrike" cap="none" spc="0" baseline="0" dirty="0">
                <a:solidFill>
                  <a:srgbClr val="000000"/>
                </a:solidFill>
                <a:effectLst/>
                <a:latin typeface="Calibri" panose="020F0502020204030204"/>
                <a:ea typeface="Calibri"/>
                <a:cs typeface="Calibri"/>
              </a:rPr>
              <a:t>IPv4</a:t>
            </a:r>
            <a:r>
              <a:rPr lang="mk" sz="1200" b="0" i="0" strike="noStrike" cap="none" spc="0" baseline="0" dirty="0">
                <a:solidFill>
                  <a:srgbClr val="000000"/>
                </a:solidFill>
                <a:effectLst/>
                <a:latin typeface="Calibri" panose="020F0502020204030204"/>
                <a:ea typeface="Calibri"/>
                <a:cs typeface="Calibri"/>
              </a:rPr>
              <a:t> и </a:t>
            </a:r>
            <a:r>
              <a:rPr lang="en-US" sz="1200" b="0" i="0" strike="noStrike" cap="none" spc="0" baseline="0" dirty="0" err="1">
                <a:solidFill>
                  <a:srgbClr val="000000"/>
                </a:solidFill>
                <a:effectLst/>
                <a:latin typeface="Calibri" panose="020F0502020204030204"/>
                <a:ea typeface="Calibri"/>
                <a:cs typeface="Calibri"/>
              </a:rPr>
              <a:t>IPv</a:t>
            </a:r>
            <a:r>
              <a:rPr lang="mk" sz="1200" b="0" i="0" strike="noStrike" cap="none" spc="0" baseline="0" dirty="0">
                <a:solidFill>
                  <a:srgbClr val="000000"/>
                </a:solidFill>
                <a:effectLst/>
                <a:latin typeface="Calibri" panose="020F0502020204030204"/>
                <a:ea typeface="Calibri"/>
                <a:cs typeface="Calibri"/>
              </a:rPr>
              <a:t>6 адреси</a:t>
            </a:r>
          </a:p>
          <a:p>
            <a:r>
              <a:rPr lang="mk" sz="1200" b="0" i="0" strike="noStrike" cap="none" spc="0" baseline="0" dirty="0">
                <a:solidFill>
                  <a:srgbClr val="000000"/>
                </a:solidFill>
                <a:effectLst/>
                <a:latin typeface="Calibri" panose="020F0502020204030204"/>
                <a:ea typeface="Calibri"/>
                <a:cs typeface="Calibri"/>
              </a:rPr>
              <a:t>Обучувачот може да ја нагласи и подмрежната маска!</a:t>
            </a:r>
          </a:p>
          <a:p>
            <a:r>
              <a:rPr lang="mk" sz="1200" b="0" i="0" strike="noStrike" cap="none" spc="0" baseline="0" dirty="0">
                <a:solidFill>
                  <a:srgbClr val="000000"/>
                </a:solidFill>
                <a:effectLst/>
                <a:latin typeface="Calibri" panose="020F0502020204030204"/>
                <a:ea typeface="Calibri"/>
                <a:cs typeface="Calibri"/>
              </a:rPr>
              <a:t>И </a:t>
            </a:r>
            <a:r>
              <a:rPr lang="en-GB" sz="1200" b="0" i="0" strike="noStrike" cap="none" spc="0" baseline="0" dirty="0">
                <a:solidFill>
                  <a:srgbClr val="000000"/>
                </a:solidFill>
                <a:effectLst/>
                <a:latin typeface="Calibri" panose="020F0502020204030204"/>
                <a:ea typeface="Calibri"/>
                <a:cs typeface="Calibri"/>
              </a:rPr>
              <a:t>MAC</a:t>
            </a:r>
            <a:r>
              <a:rPr lang="mk" sz="1200" b="0" i="0" strike="noStrike" cap="none" spc="0" baseline="0" dirty="0">
                <a:solidFill>
                  <a:srgbClr val="000000"/>
                </a:solidFill>
                <a:effectLst/>
                <a:latin typeface="Calibri" panose="020F0502020204030204"/>
                <a:ea typeface="Calibri"/>
                <a:cs typeface="Calibri"/>
              </a:rPr>
              <a:t> адресата - којашто во овој случај е на </a:t>
            </a:r>
            <a:r>
              <a:rPr lang="en-US" sz="1200" b="0" i="0" strike="noStrike" cap="none" spc="0" baseline="0" dirty="0">
                <a:solidFill>
                  <a:srgbClr val="000000"/>
                </a:solidFill>
                <a:effectLst/>
                <a:latin typeface="Calibri" panose="020F0502020204030204"/>
                <a:ea typeface="Calibri"/>
                <a:cs typeface="Calibri"/>
              </a:rPr>
              <a:t>Wi-Fi</a:t>
            </a:r>
            <a:r>
              <a:rPr lang="mk" sz="1200" b="0" i="0" strike="noStrike" cap="none" spc="0" baseline="0" dirty="0">
                <a:solidFill>
                  <a:srgbClr val="000000"/>
                </a:solidFill>
                <a:effectLst/>
                <a:latin typeface="Calibri" panose="020F0502020204030204"/>
                <a:ea typeface="Calibri"/>
                <a:cs typeface="Calibri"/>
              </a:rPr>
              <a:t> рутерот (за што зборувавме во претходниот оддел).</a:t>
            </a:r>
          </a:p>
          <a:p>
            <a:r>
              <a:rPr lang="mk" sz="1200" b="0" i="0" strike="noStrike" cap="none" spc="0" baseline="0" dirty="0">
                <a:solidFill>
                  <a:srgbClr val="000000"/>
                </a:solidFill>
                <a:effectLst/>
                <a:latin typeface="Calibri" panose="020F0502020204030204"/>
                <a:ea typeface="Calibri"/>
                <a:cs typeface="Calibri"/>
              </a:rPr>
              <a:t>Поголем дел од содржината овде е надвор од делокругот на овој курс.</a:t>
            </a:r>
          </a:p>
          <a:p>
            <a:endParaRPr lang="en-GB" sz="1200" kern="120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Обучувачот може да го прикаже ова како демонстрација, доколку сака.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52</a:t>
            </a:fld>
            <a:endParaRPr lang="en-US" altLang="en-US"/>
          </a:p>
        </p:txBody>
      </p:sp>
    </p:spTree>
    <p:extLst>
      <p:ext uri="{BB962C8B-B14F-4D97-AF65-F5344CB8AC3E}">
        <p14:creationId xmlns:p14="http://schemas.microsoft.com/office/powerpoint/2010/main" val="9966799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Пред да се приклучиме на интернетот, мора да се запознаеме и со уште еден важен концепт – </a:t>
            </a:r>
            <a:r>
              <a:rPr lang="en-US" sz="1800" b="0" i="0" strike="noStrike" cap="none" spc="0" baseline="0" dirty="0">
                <a:solidFill>
                  <a:srgbClr val="000000"/>
                </a:solidFill>
                <a:effectLst/>
                <a:latin typeface="Calibri" panose="020F0502020204030204"/>
                <a:ea typeface="Calibri"/>
                <a:cs typeface="Calibri"/>
              </a:rPr>
              <a:t>DNS.</a:t>
            </a:r>
            <a:r>
              <a:rPr lang="mk" sz="1800" b="0" i="0" strike="noStrike" cap="none" spc="0" baseline="0" dirty="0">
                <a:solidFill>
                  <a:srgbClr val="000000"/>
                </a:solidFill>
                <a:effectLst/>
                <a:latin typeface="Calibri" panose="020F0502020204030204"/>
                <a:ea typeface="Calibri"/>
                <a:cs typeface="Calibri"/>
              </a:rPr>
              <a:t> </a:t>
            </a:r>
          </a:p>
          <a:p>
            <a:r>
              <a:rPr lang="mk" sz="1200" b="0" i="0" strike="noStrike" cap="none" spc="0" baseline="0" dirty="0">
                <a:solidFill>
                  <a:srgbClr val="000000"/>
                </a:solidFill>
                <a:effectLst/>
                <a:latin typeface="Calibri" panose="020F0502020204030204"/>
                <a:ea typeface="Calibri"/>
                <a:cs typeface="Calibri"/>
              </a:rPr>
              <a:t>Добро ни оди кога треба да ги запаметиме називите на ресурсите - но не и кога треба да се сетиме на бројките</a:t>
            </a:r>
            <a:r>
              <a:rPr lang="en-US" sz="1200" b="0" i="0" strike="noStrike" cap="none" spc="0" baseline="0" dirty="0">
                <a:solidFill>
                  <a:srgbClr val="000000"/>
                </a:solidFill>
                <a:effectLst/>
                <a:latin typeface="Calibri" panose="020F0502020204030204"/>
                <a:ea typeface="Calibri"/>
                <a:cs typeface="Calibri"/>
              </a:rPr>
              <a:t>.</a:t>
            </a:r>
            <a:endParaRPr lang="mk" sz="1200" b="0" i="0" strike="noStrike" cap="none" spc="0" baseline="0" dirty="0">
              <a:solidFill>
                <a:srgbClr val="000000"/>
              </a:solidFill>
              <a:effectLst/>
              <a:latin typeface="Calibri" panose="020F0502020204030204"/>
              <a:ea typeface="Calibri"/>
              <a:cs typeface="Calibri"/>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53</a:t>
            </a:fld>
            <a:endParaRPr lang="en-US" altLang="en-US"/>
          </a:p>
        </p:txBody>
      </p:sp>
    </p:spTree>
    <p:extLst>
      <p:ext uri="{BB962C8B-B14F-4D97-AF65-F5344CB8AC3E}">
        <p14:creationId xmlns:p14="http://schemas.microsoft.com/office/powerpoint/2010/main" val="5472115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Пред да се приклучиме на интернетот, мора да се запознаеме и со уште еден важен концепт – </a:t>
            </a:r>
            <a:r>
              <a:rPr lang="en-GB" sz="1800" b="0" i="0" strike="noStrike" cap="none" spc="0" baseline="0" dirty="0">
                <a:solidFill>
                  <a:srgbClr val="000000"/>
                </a:solidFill>
                <a:effectLst/>
                <a:latin typeface="Calibri" panose="020F0502020204030204"/>
                <a:ea typeface="Calibri"/>
                <a:cs typeface="Calibri"/>
              </a:rPr>
              <a:t>DNS.</a:t>
            </a:r>
            <a:r>
              <a:rPr lang="mk" sz="1800" b="0" i="0" strike="noStrike" cap="none" spc="0" baseline="0" dirty="0">
                <a:solidFill>
                  <a:srgbClr val="000000"/>
                </a:solidFill>
                <a:effectLst/>
                <a:latin typeface="Calibri" panose="020F0502020204030204"/>
                <a:ea typeface="Calibri"/>
                <a:cs typeface="Calibri"/>
              </a:rPr>
              <a:t> </a:t>
            </a:r>
          </a:p>
          <a:p>
            <a:r>
              <a:rPr lang="mk" sz="1200" b="0" i="0" strike="noStrike" cap="none" spc="0" baseline="0" dirty="0">
                <a:solidFill>
                  <a:srgbClr val="000000"/>
                </a:solidFill>
                <a:effectLst/>
                <a:latin typeface="Calibri" panose="020F0502020204030204"/>
                <a:ea typeface="Calibri"/>
                <a:cs typeface="Calibri"/>
              </a:rPr>
              <a:t>Добро ни оди кога треба да ги запаметиме називите на ресурсите - но не и кога треба да се сетиме на бројките</a:t>
            </a:r>
          </a:p>
          <a:p>
            <a:r>
              <a:rPr lang="mk" sz="1200" b="0" i="0" strike="noStrike" cap="none" spc="0" baseline="0" dirty="0">
                <a:solidFill>
                  <a:srgbClr val="000000"/>
                </a:solidFill>
                <a:effectLst/>
                <a:latin typeface="Calibri" panose="020F0502020204030204"/>
                <a:ea typeface="Calibri"/>
                <a:cs typeface="Calibri"/>
              </a:rPr>
              <a:t>Обучувачот треба да ја прикаже сликата и да им ја објасни на </a:t>
            </a:r>
            <a:r>
              <a:rPr lang="sr-Cyrl-RS" sz="1200" b="0" i="0" strike="noStrike" cap="none" spc="0" baseline="0" dirty="0">
                <a:solidFill>
                  <a:srgbClr val="000000"/>
                </a:solidFill>
                <a:effectLst/>
                <a:latin typeface="Calibri" panose="020F0502020204030204"/>
                <a:ea typeface="Calibri"/>
                <a:cs typeface="Calibri"/>
              </a:rPr>
              <a:t>претставници</a:t>
            </a:r>
            <a:r>
              <a:rPr lang="mk" sz="1200" b="0" i="0" strike="noStrike" cap="none" spc="0" baseline="0" dirty="0">
                <a:solidFill>
                  <a:srgbClr val="000000"/>
                </a:solidFill>
                <a:effectLst/>
                <a:latin typeface="Calibri" panose="020F0502020204030204"/>
                <a:ea typeface="Calibri"/>
                <a:cs typeface="Calibri"/>
              </a:rPr>
              <a:t>те.</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54</a:t>
            </a:fld>
            <a:endParaRPr lang="en-US" altLang="en-US"/>
          </a:p>
        </p:txBody>
      </p:sp>
    </p:spTree>
    <p:extLst>
      <p:ext uri="{BB962C8B-B14F-4D97-AF65-F5344CB8AC3E}">
        <p14:creationId xmlns:p14="http://schemas.microsoft.com/office/powerpoint/2010/main" val="22057767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Треба да се дадат информации за тоа како се приклучуваме на интернет, и учесниците треба да се поттикнат да ги споделат своите искуства.  Треба да се објасни дека давателите на интернет услугите чуваат податоци, но законите за заштита на личните податоци ги органичува колку долго може да ги држат.</a:t>
            </a:r>
          </a:p>
          <a:p>
            <a:endParaRPr lang="en-GB" dirty="0"/>
          </a:p>
          <a:p>
            <a:r>
              <a:rPr lang="mk" sz="1200" b="0" i="0" strike="noStrike" cap="none" spc="0" baseline="0" dirty="0">
                <a:solidFill>
                  <a:srgbClr val="000000"/>
                </a:solidFill>
                <a:effectLst/>
                <a:latin typeface="Calibri" panose="020F0502020204030204"/>
                <a:ea typeface="Calibri"/>
                <a:cs typeface="Calibri"/>
              </a:rPr>
              <a:t>Треба да се објасни улогата на давателите на интернет услугите, да се објасни нивниот законски статус и броевите.  Ова е добра прилика да се разговара за важноста на односот со давателите на интернет услугите во поглед на пристап до податоците и спроведување на легално следење. </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Кажано со едноставна терминологија, давателите на интернет услугите на луѓето им изнајмуваат пристап до интернет - без оглед дали се</a:t>
            </a:r>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работи за</a:t>
            </a:r>
            <a:r>
              <a:rPr lang="mk" sz="1200" b="0" i="0" strike="noStrike" cap="none" spc="0" baseline="0" dirty="0">
                <a:solidFill>
                  <a:srgbClr val="000000"/>
                </a:solidFill>
                <a:effectLst/>
                <a:latin typeface="Calibri" panose="020F0502020204030204"/>
                <a:ea typeface="Calibri"/>
                <a:cs typeface="Calibri"/>
              </a:rPr>
              <a:t> физички лица или организации. </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Секој давател на интернет услуги зачувува одредени ифнормации за своите корисници.  Во колкав обем и во колку детали, тоа зависи од самиот давател на интернет услугите, а и колку долго - дали со часови или со денови, зависи од тоа што е потребно.</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Би требало да биде возможно да се добијат - </a:t>
            </a:r>
          </a:p>
          <a:p>
            <a:r>
              <a:rPr lang="mk" sz="1200" b="0" i="0" strike="noStrike" cap="none" spc="0" baseline="0" dirty="0">
                <a:solidFill>
                  <a:srgbClr val="000000"/>
                </a:solidFill>
                <a:effectLst/>
                <a:latin typeface="Calibri" panose="020F0502020204030204"/>
                <a:ea typeface="Calibri"/>
                <a:cs typeface="Calibri"/>
              </a:rPr>
              <a:t>Име, адреса и други информации што се користат за регистрација.</a:t>
            </a:r>
          </a:p>
          <a:p>
            <a:r>
              <a:rPr lang="mk" sz="1200" b="0" i="0" strike="noStrike" cap="none" spc="0" baseline="0" dirty="0">
                <a:solidFill>
                  <a:srgbClr val="000000"/>
                </a:solidFill>
                <a:effectLst/>
                <a:latin typeface="Calibri" panose="020F0502020204030204"/>
                <a:ea typeface="Calibri"/>
                <a:cs typeface="Calibri"/>
              </a:rPr>
              <a:t>Датум и начин на регистрација.</a:t>
            </a:r>
          </a:p>
          <a:p>
            <a:r>
              <a:rPr lang="mk" sz="1200" b="0" i="0" strike="noStrike" cap="none" spc="0" baseline="0" dirty="0">
                <a:solidFill>
                  <a:srgbClr val="000000"/>
                </a:solidFill>
                <a:effectLst/>
                <a:latin typeface="Calibri" panose="020F0502020204030204"/>
                <a:ea typeface="Calibri"/>
                <a:cs typeface="Calibri"/>
              </a:rPr>
              <a:t>Конкретни адреси на е-пошта, или екрански назви единствен за корисникот. </a:t>
            </a:r>
          </a:p>
          <a:p>
            <a:r>
              <a:rPr lang="mk" sz="1200" b="0" i="0" strike="noStrike" cap="none" spc="0" baseline="0" dirty="0">
                <a:solidFill>
                  <a:srgbClr val="000000"/>
                </a:solidFill>
                <a:effectLst/>
                <a:latin typeface="Calibri" panose="020F0502020204030204"/>
                <a:ea typeface="Calibri"/>
                <a:cs typeface="Calibri"/>
              </a:rPr>
              <a:t>финансиски податоци, како што е кредитната картичка употребена за пријавување кај давателот на интернет услуги.</a:t>
            </a:r>
          </a:p>
          <a:p>
            <a:r>
              <a:rPr lang="mk" sz="1200" b="0" i="0" strike="noStrike" cap="none" spc="0" baseline="0" dirty="0">
                <a:solidFill>
                  <a:srgbClr val="000000"/>
                </a:solidFill>
                <a:effectLst/>
                <a:latin typeface="Calibri" panose="020F0502020204030204"/>
                <a:ea typeface="Calibri"/>
                <a:cs typeface="Calibri"/>
              </a:rPr>
              <a:t>Веројатно и некои софтверски детали за корисникот.</a:t>
            </a:r>
          </a:p>
          <a:p>
            <a:r>
              <a:rPr lang="mk" sz="1200" b="0" i="0" strike="noStrike" cap="none" spc="0" baseline="0" dirty="0">
                <a:solidFill>
                  <a:srgbClr val="000000"/>
                </a:solidFill>
                <a:effectLst/>
                <a:latin typeface="Calibri" panose="020F0502020204030204"/>
                <a:ea typeface="Calibri"/>
                <a:cs typeface="Calibri"/>
              </a:rPr>
              <a:t>И што е најважно, податоци за историјата на онлајн активноста на корисникот - датум, час, времетраење.</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ВРЕМЕТО Е ОД СУШТИНСКО ЗНАЧЕЊЕ (за временските зони ќе зборуваме попосле во овој дел). </a:t>
            </a:r>
          </a:p>
          <a:p>
            <a:r>
              <a:rPr lang="mk" sz="1200" b="0" i="0" strike="noStrike" cap="none" spc="0" baseline="0" dirty="0">
                <a:solidFill>
                  <a:srgbClr val="000000"/>
                </a:solidFill>
                <a:effectLst/>
                <a:latin typeface="Calibri" panose="020F0502020204030204"/>
                <a:ea typeface="Calibri"/>
                <a:cs typeface="Calibri"/>
              </a:rPr>
              <a:t>Треба да се нагласи дека е можно да се искористат лажни податоци за да се отвори акаунт (корисничка сметка/налог).</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Дали давателот на интернет услугата може да следи сомнителен интернет сообраќај - ДА - но, зависи од посебната опрема за евидентирање на употребата и следење на она што се случува - значи, потребна е и работна рака за тоа – т.е. трошоци?  Исто така, треба да имаме предвид дали имаме овластување за тоа? Во секој случај, давателот на интернет услугата мора да се контактира што порано во истрагата.</a:t>
            </a:r>
          </a:p>
          <a:p>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57</a:t>
            </a:fld>
            <a:endParaRPr lang="en-US" altLang="en-US"/>
          </a:p>
        </p:txBody>
      </p:sp>
    </p:spTree>
    <p:extLst>
      <p:ext uri="{BB962C8B-B14F-4D97-AF65-F5344CB8AC3E}">
        <p14:creationId xmlns:p14="http://schemas.microsoft.com/office/powerpoint/2010/main" val="13021659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слајд е објаснета механиката на стандардниот интернет приклучок - во канцеларија, дома, безжичен хотспот и др. Иако не е прецизен баш во секој поглед, сепак доволно е за да се добие претстава.</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 Започнете со рутерот.</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2 Две страни - јавен дел и внатрешен дел.</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3 Функции на рутерот.</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4 Делува како преклопник за внатрешната мрежа - и се насочува нанадвор - значи, жичен и безжичен.</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5 Рутерот е вклучен - комунициа со интернет провајдерот - побарува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6 Средството сега е поврзано, преку интернет провајдерот, со интернетот.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7 Му се доделува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 на рутерот.</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8 9 10 11 – Уредите се додаваат кон интернет мрежата - ги контролира „преклопничката“ функција на рутерот.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12 Рутерот има внатрешна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 основниот гејтвеј (излез).</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13 14 15 16 17 – уредите имаат свои внатрешни/приватни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 што им ги доделува </a:t>
            </a:r>
            <a:r>
              <a:rPr lang="en-GB" sz="1200" b="0" i="0" strike="noStrike" cap="none" spc="0" baseline="0" dirty="0">
                <a:solidFill>
                  <a:srgbClr val="000000"/>
                </a:solidFill>
                <a:effectLst/>
                <a:latin typeface="Calibri" panose="020F0502020204030204"/>
                <a:ea typeface="Calibri"/>
                <a:cs typeface="Calibri"/>
              </a:rPr>
              <a:t>DHCP</a:t>
            </a:r>
            <a:r>
              <a:rPr lang="mk" sz="1200" b="0" i="0" strike="noStrike" cap="none" spc="0" baseline="0" dirty="0">
                <a:solidFill>
                  <a:srgbClr val="000000"/>
                </a:solidFill>
                <a:effectLst/>
                <a:latin typeface="Calibri" panose="020F0502020204030204"/>
                <a:ea typeface="Calibri"/>
                <a:cs typeface="Calibri"/>
              </a:rPr>
              <a:t> - протокол за динамичка конфигурација на хостот (DHCP, Dynamic Host Configuration Protocol).</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Уредите може да работат во мрежата - и никогаш не мора да ја напуштат - но, ако сакаат да излезат надвор на интернет, тие мора да поминат низ основниот гејтвеј - каде што нивната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се менува во јавна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со поош на </a:t>
            </a:r>
            <a:r>
              <a:rPr lang="en-US" sz="1200" b="0" i="0" strike="noStrike" cap="none" spc="0" baseline="0" dirty="0">
                <a:solidFill>
                  <a:srgbClr val="000000"/>
                </a:solidFill>
                <a:effectLst/>
                <a:latin typeface="Calibri" panose="020F0502020204030204"/>
                <a:ea typeface="Calibri"/>
                <a:cs typeface="Calibri"/>
              </a:rPr>
              <a:t>NAT</a:t>
            </a:r>
            <a:r>
              <a:rPr lang="mk" sz="1200" b="0" i="0" strike="noStrike" cap="none" spc="0" baseline="0" dirty="0">
                <a:solidFill>
                  <a:srgbClr val="000000"/>
                </a:solidFill>
                <a:effectLst/>
                <a:latin typeface="Calibri" panose="020F0502020204030204"/>
                <a:ea typeface="Calibri"/>
                <a:cs typeface="Calibri"/>
              </a:rPr>
              <a:t> - превод на мрежна адреса (NAT, Network Address Translation).</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58</a:t>
            </a:fld>
            <a:endParaRPr lang="en-US" altLang="en-US"/>
          </a:p>
        </p:txBody>
      </p:sp>
    </p:spTree>
    <p:extLst>
      <p:ext uri="{BB962C8B-B14F-4D97-AF65-F5344CB8AC3E}">
        <p14:creationId xmlns:p14="http://schemas.microsoft.com/office/powerpoint/2010/main" val="41797551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MK" sz="1200" b="1" i="0" strike="noStrike" cap="none" spc="0" baseline="0" dirty="0">
                <a:solidFill>
                  <a:srgbClr val="000000"/>
                </a:solidFill>
                <a:effectLst/>
                <a:latin typeface="Calibri" panose="020F0502020204030204"/>
                <a:ea typeface="Calibri"/>
                <a:cs typeface="Calibri"/>
              </a:rPr>
              <a:t>Ш</a:t>
            </a:r>
            <a:r>
              <a:rPr lang="mk" sz="1200" b="1" i="0" strike="noStrike" cap="none" spc="0" baseline="0" dirty="0">
                <a:solidFill>
                  <a:srgbClr val="000000"/>
                </a:solidFill>
                <a:effectLst/>
                <a:latin typeface="Calibri" panose="020F0502020204030204"/>
                <a:ea typeface="Calibri"/>
                <a:cs typeface="Calibri"/>
              </a:rPr>
              <a:t>ирина на фреквентен опсег </a:t>
            </a:r>
            <a:r>
              <a:rPr lang="mk" sz="1200" b="0" i="0" strike="noStrike" cap="none" spc="0" baseline="0" dirty="0">
                <a:solidFill>
                  <a:srgbClr val="000000"/>
                </a:solidFill>
                <a:effectLst/>
                <a:latin typeface="Calibri" panose="020F0502020204030204"/>
                <a:ea typeface="Calibri"/>
                <a:cs typeface="Calibri"/>
              </a:rPr>
              <a:t>- е количеството информации што може да поминат низ телефонската линија, кабелот, сателитскиот линк, итн. Колку што е поголема ширината на фреквентниот опсег, толку е поголема брзината (протокот) на вашата врска итн. Вашете користење на интернет се приближува кон искустувно на т.н. </a:t>
            </a:r>
            <a:r>
              <a:rPr lang="sr-Cyrl-RS" sz="1200" b="0" i="0" strike="noStrike" cap="none" spc="0" baseline="0" dirty="0">
                <a:solidFill>
                  <a:srgbClr val="000000"/>
                </a:solidFill>
                <a:effectLst/>
                <a:latin typeface="Calibri" panose="020F0502020204030204"/>
                <a:ea typeface="Calibri"/>
                <a:cs typeface="Calibri"/>
              </a:rPr>
              <a:t>и</a:t>
            </a:r>
            <a:r>
              <a:rPr lang="mk" sz="1200" b="0" i="0" strike="noStrike" cap="none" spc="0" baseline="0" dirty="0">
                <a:solidFill>
                  <a:srgbClr val="000000"/>
                </a:solidFill>
                <a:effectLst/>
                <a:latin typeface="Calibri" panose="020F0502020204030204"/>
                <a:ea typeface="Calibri"/>
                <a:cs typeface="Calibri"/>
              </a:rPr>
              <a:t>нстантно симнување (</a:t>
            </a:r>
            <a:r>
              <a:rPr lang="en-US" sz="1200" b="0" i="0" strike="noStrike" cap="none" spc="0" baseline="0" dirty="0">
                <a:solidFill>
                  <a:srgbClr val="000000"/>
                </a:solidFill>
                <a:effectLst/>
                <a:latin typeface="Calibri" panose="020F0502020204030204"/>
                <a:ea typeface="Calibri"/>
                <a:cs typeface="Calibri"/>
              </a:rPr>
              <a:t>download</a:t>
            </a:r>
            <a:r>
              <a:rPr lang="mk"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искуство слично на гледање </a:t>
            </a:r>
            <a:r>
              <a:rPr lang="mk" sz="1200" b="0" i="0" strike="noStrike" cap="none" spc="0" baseline="0" dirty="0">
                <a:solidFill>
                  <a:srgbClr val="000000"/>
                </a:solidFill>
                <a:effectLst/>
                <a:latin typeface="Calibri" panose="020F0502020204030204"/>
                <a:ea typeface="Calibri"/>
                <a:cs typeface="Calibri"/>
              </a:rPr>
              <a:t>ТВ.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59</a:t>
            </a:fld>
            <a:endParaRPr lang="en-US" altLang="en-US"/>
          </a:p>
        </p:txBody>
      </p:sp>
    </p:spTree>
    <p:extLst>
      <p:ext uri="{BB962C8B-B14F-4D97-AF65-F5344CB8AC3E}">
        <p14:creationId xmlns:p14="http://schemas.microsoft.com/office/powerpoint/2010/main" val="31694193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мора да проверат дали е јасно ова - статичната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останува константна.  Веб-сајтовите обично секој пат остануваат на истата локација на интернетот, така што веб-серверот во идеален случај има статичка или фиксна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Повеќето интернет провајдери ќе доделат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од мноштвото адреси на располагање - така што е можно да се добие истата адреса и нареден пат, но, поверојатно е дека ќе добиете друга откако ќе го исклучите рутерот.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60</a:t>
            </a:fld>
            <a:endParaRPr lang="en-US" altLang="en-US"/>
          </a:p>
        </p:txBody>
      </p:sp>
    </p:spTree>
    <p:extLst>
      <p:ext uri="{BB962C8B-B14F-4D97-AF65-F5344CB8AC3E}">
        <p14:creationId xmlns:p14="http://schemas.microsoft.com/office/powerpoint/2010/main" val="13262580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Како да си најдете својата надворешна </a:t>
            </a:r>
            <a:r>
              <a:rPr lang="en-GB" sz="1800" b="0" i="0" strike="noStrike" cap="none" spc="0" baseline="0" dirty="0">
                <a:solidFill>
                  <a:srgbClr val="000000"/>
                </a:solidFill>
                <a:effectLst/>
                <a:latin typeface="Calibri" panose="020F0502020204030204"/>
                <a:ea typeface="Calibri"/>
                <a:cs typeface="Calibri"/>
              </a:rPr>
              <a:t>IP</a:t>
            </a:r>
            <a:r>
              <a:rPr lang="mk" sz="1800" b="0" i="0" strike="noStrike" cap="none" spc="0" baseline="0" dirty="0">
                <a:solidFill>
                  <a:srgbClr val="000000"/>
                </a:solidFill>
                <a:effectLst/>
                <a:latin typeface="Calibri" panose="020F0502020204030204"/>
                <a:ea typeface="Calibri"/>
                <a:cs typeface="Calibri"/>
              </a:rPr>
              <a:t> адреса?</a:t>
            </a:r>
          </a:p>
          <a:p>
            <a:r>
              <a:rPr lang="mk" sz="1200" b="0" i="0" strike="noStrike" cap="none" spc="0" baseline="0" dirty="0">
                <a:solidFill>
                  <a:srgbClr val="000000"/>
                </a:solidFill>
                <a:effectLst/>
                <a:latin typeface="Calibri" panose="020F0502020204030204"/>
                <a:ea typeface="Calibri"/>
                <a:cs typeface="Calibri"/>
              </a:rPr>
              <a:t>Пронајдете нешто од типот „whatsmyip“ и ќе ви се прикаже домаќинот на ресурсот.</a:t>
            </a:r>
          </a:p>
          <a:p>
            <a:endParaRPr lang="en-GB" sz="1200" kern="120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Авторот на овие слајдови беше во Шпанија кога ги пишуваше - и провери кои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се користат во моментот.</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61</a:t>
            </a:fld>
            <a:endParaRPr lang="en-US" altLang="en-US"/>
          </a:p>
        </p:txBody>
      </p:sp>
    </p:spTree>
    <p:extLst>
      <p:ext uri="{BB962C8B-B14F-4D97-AF65-F5344CB8AC3E}">
        <p14:creationId xmlns:p14="http://schemas.microsoft.com/office/powerpoint/2010/main" val="29957740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indent="0" algn="just" eaLnBrk="0" hangingPunct="0">
              <a:spcBef>
                <a:spcPct val="50000"/>
              </a:spcBef>
              <a:buFont typeface="Arial"/>
              <a:buNone/>
            </a:pPr>
            <a:r>
              <a:rPr lang="mk" sz="1200" b="0" i="0" strike="noStrike" cap="none" spc="0" baseline="0" dirty="0">
                <a:solidFill>
                  <a:srgbClr val="101C32"/>
                </a:solidFill>
                <a:effectLst/>
                <a:latin typeface="Calibri" panose="020F0502020204030204"/>
                <a:ea typeface="Calibri"/>
                <a:cs typeface="Calibri"/>
              </a:rPr>
              <a:t>Јавната </a:t>
            </a:r>
            <a:r>
              <a:rPr lang="en-GB" sz="1200" b="0" i="0" strike="noStrike" cap="none" spc="0" baseline="0" dirty="0">
                <a:solidFill>
                  <a:srgbClr val="101C32"/>
                </a:solidFill>
                <a:effectLst/>
                <a:latin typeface="Calibri" panose="020F0502020204030204"/>
                <a:ea typeface="Calibri"/>
                <a:cs typeface="Calibri"/>
              </a:rPr>
              <a:t>IP</a:t>
            </a:r>
            <a:r>
              <a:rPr lang="mk" sz="1200" b="0" i="0" strike="noStrike" cap="none" spc="0" baseline="0" dirty="0">
                <a:solidFill>
                  <a:srgbClr val="101C32"/>
                </a:solidFill>
                <a:effectLst/>
                <a:latin typeface="Calibri" panose="020F0502020204030204"/>
                <a:ea typeface="Calibri"/>
                <a:cs typeface="Calibri"/>
              </a:rPr>
              <a:t> адреса ја поседува компанијата (на пример, давателот на интернет услугата (интернет провајдерот)).</a:t>
            </a:r>
          </a:p>
          <a:p>
            <a:pPr marL="0" indent="0" algn="just" eaLnBrk="0" hangingPunct="0">
              <a:spcBef>
                <a:spcPct val="50000"/>
              </a:spcBef>
              <a:buFont typeface="Arial"/>
              <a:buNone/>
            </a:pPr>
            <a:r>
              <a:rPr lang="mk" sz="1200" b="0" i="0" strike="noStrike" cap="none" spc="0" baseline="0" dirty="0">
                <a:solidFill>
                  <a:srgbClr val="101C32"/>
                </a:solidFill>
                <a:effectLst/>
                <a:latin typeface="Calibri" panose="020F0502020204030204"/>
                <a:ea typeface="Calibri"/>
                <a:cs typeface="Calibri"/>
              </a:rPr>
              <a:t>Зависно од законите за зачувување на податоците што важат во земјата, интернет провајдерот ги чува записите (дневниците, логовите) за тоа која </a:t>
            </a:r>
            <a:r>
              <a:rPr lang="en-GB" sz="1200" b="0" i="0" strike="noStrike" cap="none" spc="0" baseline="0" dirty="0">
                <a:solidFill>
                  <a:srgbClr val="101C32"/>
                </a:solidFill>
                <a:effectLst/>
                <a:latin typeface="Calibri" panose="020F0502020204030204"/>
                <a:ea typeface="Calibri"/>
                <a:cs typeface="Calibri"/>
              </a:rPr>
              <a:t>IP</a:t>
            </a:r>
            <a:r>
              <a:rPr lang="mk" sz="1200" b="0" i="0" strike="noStrike" cap="none" spc="0" baseline="0" dirty="0">
                <a:solidFill>
                  <a:srgbClr val="101C32"/>
                </a:solidFill>
                <a:effectLst/>
                <a:latin typeface="Calibri" panose="020F0502020204030204"/>
                <a:ea typeface="Calibri"/>
                <a:cs typeface="Calibri"/>
              </a:rPr>
              <a:t> адреса и кој порт му бил доделен на кој претплатник во одредено време.</a:t>
            </a:r>
          </a:p>
          <a:p>
            <a:pPr marL="0" indent="0" algn="just" eaLnBrk="0" hangingPunct="0">
              <a:spcBef>
                <a:spcPct val="50000"/>
              </a:spcBef>
              <a:buFont typeface="Arial"/>
              <a:buNone/>
            </a:pPr>
            <a:r>
              <a:rPr lang="mk" sz="1200" b="0" i="0" strike="noStrike" cap="none" spc="0" baseline="0" dirty="0">
                <a:solidFill>
                  <a:srgbClr val="101C32"/>
                </a:solidFill>
                <a:effectLst/>
                <a:latin typeface="Calibri" panose="020F0502020204030204"/>
                <a:ea typeface="Calibri"/>
                <a:cs typeface="Calibri"/>
              </a:rPr>
              <a:t>Кога се бараат такви информации од интернет провајдерот, треба да се дадат точна </a:t>
            </a:r>
            <a:r>
              <a:rPr lang="en-GB" sz="1200" b="0" i="0" strike="noStrike" cap="none" spc="0" baseline="0" dirty="0">
                <a:solidFill>
                  <a:srgbClr val="101C32"/>
                </a:solidFill>
                <a:effectLst/>
                <a:latin typeface="Calibri" panose="020F0502020204030204"/>
                <a:ea typeface="Calibri"/>
                <a:cs typeface="Calibri"/>
              </a:rPr>
              <a:t>IP</a:t>
            </a:r>
            <a:r>
              <a:rPr lang="mk" sz="1200" b="0" i="0" strike="noStrike" cap="none" spc="0" baseline="0" dirty="0">
                <a:solidFill>
                  <a:srgbClr val="101C32"/>
                </a:solidFill>
                <a:effectLst/>
                <a:latin typeface="Calibri" panose="020F0502020204030204"/>
                <a:ea typeface="Calibri"/>
                <a:cs typeface="Calibri"/>
              </a:rPr>
              <a:t> адреса, број на портот (доколку го има), датумот, времето и часовната зона.</a:t>
            </a:r>
          </a:p>
          <a:p>
            <a:pPr algn="just" eaLnBrk="0" hangingPunct="0">
              <a:spcBef>
                <a:spcPct val="50000"/>
              </a:spcBef>
            </a:pPr>
            <a:r>
              <a:rPr lang="mk" sz="1200" b="0" i="0" strike="noStrike" cap="none" spc="0" baseline="0" dirty="0">
                <a:solidFill>
                  <a:srgbClr val="101C32"/>
                </a:solidFill>
                <a:effectLst/>
                <a:latin typeface="Calibri" panose="020F0502020204030204"/>
                <a:ea typeface="Calibri"/>
                <a:cs typeface="Calibri"/>
              </a:rPr>
              <a:t>Адресата на претплатникот не мора нужно да биде и физичката локација на интернето.</a:t>
            </a:r>
            <a:endParaRPr lang="en-US" sz="1200" b="1" u="sng" dirty="0">
              <a:solidFill>
                <a:schemeClr val="accent1">
                  <a:lumMod val="25000"/>
                </a:schemeClr>
              </a:solidFill>
              <a:latin typeface="Calibri" panose="020F0502020204030204" pitchFamily="34" charset="0"/>
            </a:endParaRP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62</a:t>
            </a:fld>
            <a:endParaRPr lang="en-US" altLang="en-US"/>
          </a:p>
        </p:txBody>
      </p:sp>
    </p:spTree>
    <p:extLst>
      <p:ext uri="{BB962C8B-B14F-4D97-AF65-F5344CB8AC3E}">
        <p14:creationId xmlns:p14="http://schemas.microsoft.com/office/powerpoint/2010/main" val="338105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defRPr/>
            </a:pPr>
            <a:r>
              <a:rPr lang="mk" sz="1200" b="0" i="0" strike="noStrike" cap="none" spc="0" baseline="0">
                <a:solidFill>
                  <a:srgbClr val="000000"/>
                </a:solidFill>
                <a:effectLst/>
                <a:latin typeface="Calibri" panose="020F0502020204030204"/>
                <a:ea typeface="Calibri"/>
                <a:cs typeface="Calibri"/>
              </a:rPr>
              <a:t>Целта на овој слајд е да покаже дека дури и технолошки најписмените луѓе не можеле ни да си претпостават какви промени ќе ни донесе технлогијата.  Делегатите веројатно не се единствените што можеби не го разбираат влијанието што технологијата го има врз нивните улоги и цитатите од овој слајд можеби ќе ги поттикнат да поверуваат дека технлогијата во правосудството не е нешто од што треба да се плашиме, туку нешто што треба да го прифатиме, со преземање на сите неопходни заштитни гаранции.</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6</a:t>
            </a:fld>
            <a:endParaRPr lang="en-US" altLang="en-US"/>
          </a:p>
        </p:txBody>
      </p:sp>
    </p:spTree>
    <p:extLst>
      <p:ext uri="{BB962C8B-B14F-4D97-AF65-F5344CB8AC3E}">
        <p14:creationId xmlns:p14="http://schemas.microsoft.com/office/powerpoint/2010/main" val="5209045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Не е писмена грешка - кога се врши Whois 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или интернет ресурсот, ќе се добие мноштво на податоци за истрагата.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Постојат безбројни ресурси за да се направи ова - сите ќе ни дадат потенцијално различни информации во различни формати. </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Кога се поставува или купува доменот, лицето/организацијата што го прави тоа мора да обезбеди некакви податоци за регистрација или за хостингот. Постојат и информации за плаќањето. Овие податоци ги задржува организацијата што го обезбедува интернетот - како и давателите на хостинг услугата. Многу се користи за да биде пристапна и јавно достапна - но во 2018 г. </a:t>
            </a:r>
            <a:r>
              <a:rPr lang="en-US" sz="1200" b="0" i="0" strike="noStrike" cap="none" spc="0" baseline="0" dirty="0">
                <a:solidFill>
                  <a:srgbClr val="000000"/>
                </a:solidFill>
                <a:effectLst/>
                <a:latin typeface="Calibri" panose="020F0502020204030204"/>
                <a:ea typeface="Calibri"/>
                <a:cs typeface="Calibri"/>
              </a:rPr>
              <a:t>GDPR-</a:t>
            </a:r>
            <a:r>
              <a:rPr lang="mk-MK" sz="1200" b="0" i="0" strike="noStrike" cap="none" spc="0" baseline="0" dirty="0">
                <a:solidFill>
                  <a:srgbClr val="000000"/>
                </a:solidFill>
                <a:effectLst/>
                <a:latin typeface="Calibri" panose="020F0502020204030204"/>
                <a:ea typeface="Calibri"/>
                <a:cs typeface="Calibri"/>
              </a:rPr>
              <a:t>регулативата</a:t>
            </a:r>
            <a:r>
              <a:rPr lang="mk" sz="1200" b="0" i="0" strike="noStrike" cap="none" spc="0" baseline="0" dirty="0">
                <a:solidFill>
                  <a:srgbClr val="000000"/>
                </a:solidFill>
                <a:effectLst/>
                <a:latin typeface="Calibri" panose="020F0502020204030204"/>
                <a:ea typeface="Calibri"/>
                <a:cs typeface="Calibri"/>
              </a:rPr>
              <a:t> го отежна добивањето информации онлајн и сега е потребно е да им се обратите на тие организации за да ги добиете. С</a:t>
            </a:r>
            <a:r>
              <a:rPr lang="sr-Latn-RS" sz="1200" b="0" i="0" strike="noStrike" cap="none" spc="0" baseline="0" dirty="0">
                <a:solidFill>
                  <a:srgbClr val="000000"/>
                </a:solidFill>
                <a:effectLst/>
                <a:latin typeface="Calibri" panose="020F0502020204030204"/>
                <a:ea typeface="Calibri"/>
                <a:cs typeface="Calibri"/>
              </a:rPr>
              <a:t>è</a:t>
            </a:r>
            <a:r>
              <a:rPr lang="mk" sz="1200" b="0" i="0" strike="noStrike" cap="none" spc="0" baseline="0" dirty="0">
                <a:solidFill>
                  <a:srgbClr val="000000"/>
                </a:solidFill>
                <a:effectLst/>
                <a:latin typeface="Calibri" panose="020F0502020204030204"/>
                <a:ea typeface="Calibri"/>
                <a:cs typeface="Calibri"/>
              </a:rPr>
              <a:t> уште може да се добијат, но јасно е дека сега процесот ќе биде доста побавен, органите за спроведување на законот мора да додстават формално барање.</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63</a:t>
            </a:fld>
            <a:endParaRPr lang="en-US" altLang="en-US"/>
          </a:p>
        </p:txBody>
      </p:sp>
    </p:spTree>
    <p:extLst>
      <p:ext uri="{BB962C8B-B14F-4D97-AF65-F5344CB8AC3E}">
        <p14:creationId xmlns:p14="http://schemas.microsoft.com/office/powerpoint/2010/main" val="30814240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Работниот пример што е прикажан е за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што ја добивме со пребарување со Whatsmyip пред три слајда - и тоа на авторот на овие слајдови. </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Сликата - да се објасни кога се објаснува контекстот - тоа е одговор од CentralOps - но достапни се и голем број други ресурси.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мора да нагласи (сликата)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што се бара</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2 Опсегот во кој спаѓа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 а сето тоа ѝ припаѓа на една компанија - називот на компанијата и кој им ја дал - </a:t>
            </a:r>
            <a:r>
              <a:rPr lang="en-US" sz="1200" b="0" i="0" strike="noStrike" cap="none" spc="0" baseline="0" dirty="0">
                <a:solidFill>
                  <a:srgbClr val="000000"/>
                </a:solidFill>
                <a:effectLst/>
                <a:latin typeface="Calibri" panose="020F0502020204030204"/>
                <a:ea typeface="Calibri"/>
                <a:cs typeface="Calibri"/>
              </a:rPr>
              <a:t>RIPE</a:t>
            </a:r>
            <a:endParaRPr lang="mk" sz="1200" b="0" i="0" strike="noStrike" cap="none" spc="0" baseline="0" dirty="0">
              <a:solidFill>
                <a:srgbClr val="000000"/>
              </a:solidFill>
              <a:effectLst/>
              <a:latin typeface="Calibri" panose="020F0502020204030204"/>
              <a:ea typeface="Calibri"/>
              <a:cs typeface="Calibri"/>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3 Компанијата што ја има таа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 и каде се наоѓа. Исто и е-пошта - КАКО И ДОМЕНОТ - NOLIMITNET.EU</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4 Некои лични информации за регистрантот на доменот.</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Сите овие информации заедно ќе го одговорат прашањето на истрагата - а одговорот ќе треба да се бара од компанијата NO-LIMIT NETWORK, при тоа користејќи ги сите потребни средства за да се испочитуваат судските налози. </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64</a:t>
            </a:fld>
            <a:endParaRPr lang="en-US" altLang="en-US"/>
          </a:p>
        </p:txBody>
      </p:sp>
    </p:spTree>
    <p:extLst>
      <p:ext uri="{BB962C8B-B14F-4D97-AF65-F5344CB8AC3E}">
        <p14:creationId xmlns:p14="http://schemas.microsoft.com/office/powerpoint/2010/main" val="40702920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Ова е пример кога се доаѓа до домеснкиот назив, а не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Истиот вид на пребарување може да се изведе користејќи ги истите интернет ресурси. Значи, каде што имавме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на претходниот слајд, што не‘ доведе до NO-LIMIT-NET, сега ние овде прашањето го поставуваме обратно.</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Примерот продолжува - го бараме доменот NOLIMITNET.EU.</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 </a:t>
            </a:r>
            <a:r>
              <a:rPr lang="en-GB" sz="1200" b="0" i="0" strike="noStrike" cap="none" spc="0" baseline="0" dirty="0">
                <a:solidFill>
                  <a:srgbClr val="000000"/>
                </a:solidFill>
                <a:effectLst/>
                <a:latin typeface="Calibri" panose="020F0502020204030204"/>
                <a:ea typeface="Calibri"/>
                <a:cs typeface="Calibri"/>
              </a:rPr>
              <a:t>GDPR</a:t>
            </a:r>
            <a:r>
              <a:rPr lang="mk" sz="1200" b="0" i="0" strike="noStrike" cap="none" spc="0" baseline="0" dirty="0">
                <a:solidFill>
                  <a:srgbClr val="000000"/>
                </a:solidFill>
                <a:effectLst/>
                <a:latin typeface="Calibri" panose="020F0502020204030204"/>
                <a:ea typeface="Calibri"/>
                <a:cs typeface="Calibri"/>
              </a:rPr>
              <a:t> ќе не‘ фрустрира со тоа што нема да ни достави лични податоци.</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2 Но, може да добиеме некои технички податоци на коишто може да се надоврземе.</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3 Заедно со некои информации за тоа каде се наоѓа базата - како и контакт-податоците.</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65</a:t>
            </a:fld>
            <a:endParaRPr lang="en-US" altLang="en-US"/>
          </a:p>
        </p:txBody>
      </p:sp>
    </p:spTree>
    <p:extLst>
      <p:ext uri="{BB962C8B-B14F-4D97-AF65-F5344CB8AC3E}">
        <p14:creationId xmlns:p14="http://schemas.microsoft.com/office/powerpoint/2010/main" val="2109684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мора да поведе сметка да не дојде до недоразбирање - геолокацијата 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во голем број случаи не е прецизна и веројатно истрагата ќе ја доведе до географската област или градот - но, </a:t>
            </a:r>
            <a:r>
              <a:rPr lang="sr-Cyrl-RS" sz="1200" b="0" i="0" strike="noStrike" cap="none" spc="0" baseline="0" dirty="0">
                <a:solidFill>
                  <a:srgbClr val="000000"/>
                </a:solidFill>
                <a:effectLst/>
                <a:latin typeface="Calibri" panose="020F0502020204030204"/>
                <a:ea typeface="Calibri"/>
                <a:cs typeface="Calibri"/>
              </a:rPr>
              <a:t>с</a:t>
            </a:r>
            <a:r>
              <a:rPr lang="sr-Latn-RS" sz="1200" b="0" i="0" strike="noStrike" cap="none" spc="0" baseline="0" dirty="0">
                <a:solidFill>
                  <a:srgbClr val="000000"/>
                </a:solidFill>
                <a:effectLst/>
                <a:latin typeface="Calibri" panose="020F0502020204030204"/>
                <a:ea typeface="Calibri"/>
                <a:cs typeface="Calibri"/>
              </a:rPr>
              <a:t>è</a:t>
            </a:r>
            <a:r>
              <a:rPr lang="mk" sz="1200" b="0" i="0" strike="noStrike" cap="none" spc="0" baseline="0" dirty="0">
                <a:solidFill>
                  <a:srgbClr val="000000"/>
                </a:solidFill>
                <a:effectLst/>
                <a:latin typeface="Calibri" panose="020F0502020204030204"/>
                <a:ea typeface="Calibri"/>
                <a:cs typeface="Calibri"/>
              </a:rPr>
              <a:t> уште е потребна потврда така што ќе се побараат информации од односниот интернет провајдер.</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Постојат голем број алатки да се направи тоа - сите се различни по тоа како функционираат.</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Прецизноста за земјата е отрпилика 95-99%, регионот/државата 55-80% - мора јасно да се разбере тоа.</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Горниот пример -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пд Шпанија што ја видовме претходно - сите покажуваат различни места на истата локација.</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Долниот пример -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што ја доделува британската компанија BTInternet - и ги преместуваат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адресите низ целата земја, како што се побаруваат. Овој пример е од британската адреса на авторот на слајдот во Северна Англија, и тоа во Пенрит, Камбрија. Добиената информација од пребарувањето е значително погрешна - но тоа е најдобро што може да се добие од компанијата што нуди услуги на геолокација, врз основа на информациите со кои располагаат.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очигледно се преместувала низ земјата за да им одговори на деловните потреби на Британски Телекомуникации (БТ).</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en-GB" sz="1200" kern="1200" dirty="0">
                <a:solidFill>
                  <a:schemeClr val="tx1"/>
                </a:solidFill>
                <a:latin typeface="+mn-lt"/>
                <a:ea typeface="MS PGothic" panose="020B0600070205080204" pitchFamily="34" charset="-128"/>
                <a:cs typeface="ＭＳ Ｐゴシック" charset="0"/>
              </a:rPr>
              <a:t>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66</a:t>
            </a:fld>
            <a:endParaRPr lang="en-US" altLang="en-US"/>
          </a:p>
        </p:txBody>
      </p:sp>
    </p:spTree>
    <p:extLst>
      <p:ext uri="{BB962C8B-B14F-4D97-AF65-F5344CB8AC3E}">
        <p14:creationId xmlns:p14="http://schemas.microsoft.com/office/powerpoint/2010/main" val="23477408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Содржината на слајдот е скриена зад последната слика!</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сликата е прикажано следење на патеката (tracert) на домен во Австралија - извршено од шпанска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TRACEROUTE = мрежна дијагностика за патеката во реално време од почетокот до дестинацијата.</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Прво - користи </a:t>
            </a:r>
            <a:r>
              <a:rPr lang="en-GB" sz="1200" b="0" i="0" strike="noStrike" cap="none" spc="0" baseline="0" dirty="0">
                <a:solidFill>
                  <a:srgbClr val="000000"/>
                </a:solidFill>
                <a:effectLst/>
                <a:latin typeface="Calibri" panose="020F0502020204030204"/>
                <a:ea typeface="Calibri"/>
                <a:cs typeface="Calibri"/>
              </a:rPr>
              <a:t>DNS</a:t>
            </a:r>
            <a:r>
              <a:rPr lang="mk" sz="1200" b="0" i="0" strike="noStrike" cap="none" spc="0" baseline="0" dirty="0">
                <a:solidFill>
                  <a:srgbClr val="000000"/>
                </a:solidFill>
                <a:effectLst/>
                <a:latin typeface="Calibri" panose="020F0502020204030204"/>
                <a:ea typeface="Calibri"/>
                <a:cs typeface="Calibri"/>
              </a:rPr>
              <a:t> за да одреди на која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се наоѓа CSU.EDU.AU.</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 Треба да го пронајде основниот гејтвеј (рутер) за излез 192.168.18.1</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2 Го наоѓа интернет провајдерот 45.14.248.1</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3 Посебна внатрешна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во рамките на комуникациската мрежа</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4 Валенсија (VLC02) хаб на Cogentco.com – голем мултинационален давател на интернет услуги - веројатно на nolimitnet.eu им изнајмува интернет линии.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5 Мадрид (MAD05) хаб на Cogentco.com</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6 Понатамошен скок кон Cogentco.com – </a:t>
            </a:r>
            <a:r>
              <a:rPr lang="sr-Cyrl-RS" sz="1200" b="0" i="0" strike="noStrike" cap="none" spc="0" baseline="0" dirty="0">
                <a:solidFill>
                  <a:srgbClr val="000000"/>
                </a:solidFill>
                <a:effectLst/>
                <a:latin typeface="Calibri" panose="020F0502020204030204"/>
                <a:ea typeface="Calibri"/>
                <a:cs typeface="Calibri"/>
              </a:rPr>
              <a:t>с</a:t>
            </a:r>
            <a:r>
              <a:rPr lang="sr-Latn-RS" sz="1200" b="0" i="0" strike="noStrike" cap="none" spc="0" baseline="0" dirty="0">
                <a:solidFill>
                  <a:srgbClr val="000000"/>
                </a:solidFill>
                <a:effectLst/>
                <a:latin typeface="Calibri" panose="020F0502020204030204"/>
                <a:ea typeface="Calibri"/>
                <a:cs typeface="Calibri"/>
              </a:rPr>
              <a:t>è</a:t>
            </a:r>
            <a:r>
              <a:rPr lang="mk" sz="1200" b="0" i="0" strike="noStrike" cap="none" spc="0" baseline="0" dirty="0">
                <a:solidFill>
                  <a:srgbClr val="000000"/>
                </a:solidFill>
                <a:effectLst/>
                <a:latin typeface="Calibri" panose="020F0502020204030204"/>
                <a:ea typeface="Calibri"/>
                <a:cs typeface="Calibri"/>
              </a:rPr>
              <a:t> уште во Мадрид</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7 Сега оди кон NTT.COM во Лондон (Londen uk) - глобална интернет сервис</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8 Понатамошен скок од Лондон</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9 Го минува Атлантикот до NTT.COM хаб во Ешбурн, Вирџинија (asbnva02) </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10 Минува преку САД до NTT.COM хаб во Сан Хозе, Калифорнија (snjsca04)</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11 Понатамошен скок во Калифорнија</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12 Понатамошен скок во Калифорнија</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13 Го минува Пацификот до ААRNET - компанија за интернет со голема брзина во НЈВ, Австралија (AARNET.NET.AU)</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14 Понатамошен скок во AARNET</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15 Понатамошен скок во AARNET</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16/17 истекува времето на барањето (што не е невообичаено во пребарувањата со Traceroute)</a:t>
            </a:r>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18 Ја лоцира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што тргна да ја бара во Универзитетот Чарлс Старт.</a:t>
            </a:r>
          </a:p>
          <a:p>
            <a:pPr marL="0" marR="0" indent="0" algn="l" defTabSz="457200" rtl="0" eaLnBrk="1" fontAlgn="auto" latinLnBrk="0" hangingPunct="1">
              <a:lnSpc>
                <a:spcPct val="100000"/>
              </a:lnSpc>
              <a:spcBef>
                <a:spcPct val="0"/>
              </a:spcBef>
              <a:spcAft>
                <a:spcPct val="0"/>
              </a:spcAft>
              <a:buClrTx/>
              <a:buSzTx/>
              <a:buFontTx/>
              <a:buNone/>
              <a:defRPr/>
            </a:pPr>
            <a:r>
              <a:rPr lang="en-GB" sz="1200" kern="1200" dirty="0">
                <a:solidFill>
                  <a:schemeClr val="tx1"/>
                </a:solidFill>
                <a:latin typeface="+mn-lt"/>
                <a:ea typeface="MS PGothic" panose="020B0600070205080204" pitchFamily="34" charset="-128"/>
                <a:cs typeface="ＭＳ Ｐゴシック" charset="0"/>
              </a:rPr>
              <a:t> </a:t>
            </a:r>
          </a:p>
          <a:p>
            <a:pPr marL="0" marR="0" indent="0" algn="l" defTabSz="457200" rtl="0" eaLnBrk="1" fontAlgn="auto" latinLnBrk="0" hangingPunct="1">
              <a:lnSpc>
                <a:spcPct val="100000"/>
              </a:lnSpc>
              <a:spcBef>
                <a:spcPct val="0"/>
              </a:spcBef>
              <a:spcAft>
                <a:spcPct val="0"/>
              </a:spcAft>
              <a:buClrTx/>
              <a:buSzTx/>
              <a:buFontTx/>
              <a:buNone/>
              <a:defRPr/>
            </a:pPr>
            <a:r>
              <a:rPr lang="en-GB" sz="1200" kern="1200" dirty="0">
                <a:solidFill>
                  <a:schemeClr val="tx1"/>
                </a:solidFill>
                <a:latin typeface="+mn-lt"/>
                <a:ea typeface="MS PGothic" panose="020B0600070205080204" pitchFamily="34" charset="-128"/>
                <a:cs typeface="ＭＳ Ｐゴシック" charset="0"/>
              </a:rPr>
              <a:t> </a:t>
            </a:r>
          </a:p>
          <a:p>
            <a:pPr marL="0" marR="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67</a:t>
            </a:fld>
            <a:endParaRPr lang="en-US" altLang="en-US"/>
          </a:p>
        </p:txBody>
      </p:sp>
    </p:spTree>
    <p:extLst>
      <p:ext uri="{BB962C8B-B14F-4D97-AF65-F5344CB8AC3E}">
        <p14:creationId xmlns:p14="http://schemas.microsoft.com/office/powerpoint/2010/main" val="21429741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Пред да преминеме во детали за услугите што ни се достапни на интернет, вреди да се провери во колкава мера државите денеска се потпираат на овие услуги на национално ниво.  Обучувачите треба да дадат преглед за критичната национална инфраструктура во нивните земји за да се уверат дека </a:t>
            </a:r>
            <a:r>
              <a:rPr lang="sr-Cyrl-RS" sz="1200" b="0" i="0" strike="noStrike" cap="none" spc="0" baseline="0" dirty="0">
                <a:solidFill>
                  <a:srgbClr val="000000"/>
                </a:solidFill>
                <a:effectLst/>
                <a:latin typeface="Calibri" panose="020F0502020204030204"/>
                <a:ea typeface="Calibri"/>
                <a:cs typeface="Calibri"/>
              </a:rPr>
              <a:t>претставници</a:t>
            </a:r>
            <a:r>
              <a:rPr lang="mk" sz="1200" b="0" i="0" strike="noStrike" cap="none" spc="0" baseline="0" dirty="0">
                <a:solidFill>
                  <a:srgbClr val="000000"/>
                </a:solidFill>
                <a:effectLst/>
                <a:latin typeface="Calibri" panose="020F0502020204030204"/>
                <a:ea typeface="Calibri"/>
                <a:cs typeface="Calibri"/>
              </a:rPr>
              <a:t>те ќе сфатат колку станал важен интернетот во националната безбедносна структура за краток временски период.</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70</a:t>
            </a:fld>
            <a:endParaRPr lang="en-US" altLang="en-US"/>
          </a:p>
        </p:txBody>
      </p:sp>
    </p:spTree>
    <p:extLst>
      <p:ext uri="{BB962C8B-B14F-4D97-AF65-F5344CB8AC3E}">
        <p14:creationId xmlns:p14="http://schemas.microsoft.com/office/powerpoint/2010/main" val="37475073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Интернетот може да се замисли како инфраструктура преку која може да работат повеќе апликации истовремено. Доколку некој дел на интернетот се расипе или уништи, комуникацијата сепак ќе продолжи. Никој не е сопственик на интернетот - ниту една организација, или корпорација, или влада. Во голема мера е саморегулиран. Целиот интернет користи иста технологија на поврзување.</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Најмодерните податочни мрежи, како што е интернетот, може да се опишат како „мрежи без приклучок“ или „комутации со пакети“. Сообраќајот се расцепкува во мали пакети кои самите си го наоѓаат патот од испраќачот до примачот. Тие не ја следат истата патека, туку на крајот повторно се соединуваат кога ќе дојдат на својата дестинација.</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Повеќето луѓет се поврзуваат на интернет преку некој давател на интернет услугата (интернет провајдер, ISP = nternet Service Provider).  Ова се практично комерцијални организации коишто изнајмуваат простор. Тие водат евиденција… но колку долго? Постојат и национални и меѓунаордни правила за заштита на правни податоци и за заштита на приватноста, коишто одредуваат колку долго смеат интернет провајдерите да ги чуваат податоците.   Ова, секако влијае врз можноста на кривично-правен систем да обзбеди докази од овие извори. Приклучувањето (конекцијата) обично се изведува на еден од следниве начини: телефонски (Dial-up), широкопојасно (</a:t>
            </a:r>
            <a:r>
              <a:rPr lang="en-US" sz="1200" b="0" i="0" strike="noStrike" cap="none" spc="0" baseline="0" dirty="0">
                <a:solidFill>
                  <a:srgbClr val="000000"/>
                </a:solidFill>
                <a:effectLst/>
                <a:latin typeface="Calibri" panose="020F0502020204030204"/>
                <a:ea typeface="Calibri"/>
                <a:cs typeface="Calibri"/>
              </a:rPr>
              <a:t>b</a:t>
            </a:r>
            <a:r>
              <a:rPr lang="mk" sz="1200" b="0" i="0" strike="noStrike" cap="none" spc="0" baseline="0" dirty="0">
                <a:solidFill>
                  <a:srgbClr val="000000"/>
                </a:solidFill>
                <a:effectLst/>
                <a:latin typeface="Calibri" panose="020F0502020204030204"/>
                <a:ea typeface="Calibri"/>
                <a:cs typeface="Calibri"/>
              </a:rPr>
              <a:t>roadband, бродбенд, асиметрично-дигитално, </a:t>
            </a:r>
            <a:r>
              <a:rPr lang="en-US" sz="1200" b="0" i="0" strike="noStrike" cap="none" spc="0" baseline="0" dirty="0">
                <a:solidFill>
                  <a:srgbClr val="000000"/>
                </a:solidFill>
                <a:effectLst/>
                <a:latin typeface="Calibri" panose="020F0502020204030204"/>
                <a:ea typeface="Calibri"/>
                <a:cs typeface="Calibri"/>
              </a:rPr>
              <a:t>ADSL</a:t>
            </a:r>
            <a:r>
              <a:rPr lang="mk" sz="1200" b="0" i="0" strike="noStrike" cap="none" spc="0" baseline="0" dirty="0">
                <a:solidFill>
                  <a:srgbClr val="000000"/>
                </a:solidFill>
                <a:effectLst/>
                <a:latin typeface="Calibri" panose="020F0502020204030204"/>
                <a:ea typeface="Calibri"/>
                <a:cs typeface="Calibri"/>
              </a:rPr>
              <a:t>), </a:t>
            </a:r>
            <a:r>
              <a:rPr lang="en-GB" sz="1200" b="0" i="0" strike="noStrike" cap="none" spc="0" baseline="0" dirty="0">
                <a:solidFill>
                  <a:srgbClr val="000000"/>
                </a:solidFill>
                <a:effectLst/>
                <a:latin typeface="Calibri" panose="020F0502020204030204"/>
                <a:ea typeface="Calibri"/>
                <a:cs typeface="Calibri"/>
              </a:rPr>
              <a:t>ISDN</a:t>
            </a:r>
            <a:r>
              <a:rPr lang="mk" sz="1200" b="0" i="0" strike="noStrike" cap="none" spc="0" baseline="0" dirty="0">
                <a:solidFill>
                  <a:srgbClr val="000000"/>
                </a:solidFill>
                <a:effectLst/>
                <a:latin typeface="Calibri" panose="020F0502020204030204"/>
                <a:ea typeface="Calibri"/>
                <a:cs typeface="Calibri"/>
              </a:rPr>
              <a:t> (интегрирано дигитално), кабелски, безжичен (</a:t>
            </a:r>
            <a:r>
              <a:rPr lang="en-US" sz="1200" b="0" i="0" strike="noStrike" cap="none" spc="0" baseline="0" dirty="0">
                <a:solidFill>
                  <a:srgbClr val="000000"/>
                </a:solidFill>
                <a:effectLst/>
                <a:latin typeface="Calibri" panose="020F0502020204030204"/>
                <a:ea typeface="Calibri"/>
                <a:cs typeface="Calibri"/>
              </a:rPr>
              <a:t>wireless</a:t>
            </a:r>
            <a:r>
              <a:rPr lang="mk" sz="1200" b="0" i="0" strike="noStrike" cap="none" spc="0" baseline="0" dirty="0">
                <a:solidFill>
                  <a:srgbClr val="000000"/>
                </a:solidFill>
                <a:effectLst/>
                <a:latin typeface="Calibri" panose="020F0502020204030204"/>
                <a:ea typeface="Calibri"/>
                <a:cs typeface="Calibri"/>
              </a:rPr>
              <a:t>) хотспот (</a:t>
            </a:r>
            <a:r>
              <a:rPr lang="mk-MK" sz="1200" b="0" i="0" strike="noStrike" cap="none" spc="0" baseline="0" dirty="0">
                <a:solidFill>
                  <a:srgbClr val="000000"/>
                </a:solidFill>
                <a:effectLst/>
                <a:latin typeface="Calibri" panose="020F0502020204030204"/>
                <a:ea typeface="Calibri"/>
                <a:cs typeface="Calibri"/>
              </a:rPr>
              <a:t>ј</a:t>
            </a:r>
            <a:r>
              <a:rPr lang="mk" sz="1200" b="0" i="0" strike="noStrike" cap="none" spc="0" baseline="0" dirty="0">
                <a:solidFill>
                  <a:srgbClr val="000000"/>
                </a:solidFill>
                <a:effectLst/>
                <a:latin typeface="Calibri" panose="020F0502020204030204"/>
                <a:ea typeface="Calibri"/>
                <a:cs typeface="Calibri"/>
              </a:rPr>
              <a:t>авна точка за безжиечн пристап) или сателитски линк.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71</a:t>
            </a:fld>
            <a:endParaRPr lang="en-US" altLang="en-US"/>
          </a:p>
        </p:txBody>
      </p:sp>
    </p:spTree>
    <p:extLst>
      <p:ext uri="{BB962C8B-B14F-4D97-AF65-F5344CB8AC3E}">
        <p14:creationId xmlns:p14="http://schemas.microsoft.com/office/powerpoint/2010/main" val="3920992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Глобалната мрежа (WWW, World Wide Web) ефективно настано во 1991 година, кога сер Тим Бернерс-Ли го измисли </a:t>
            </a:r>
            <a:r>
              <a:rPr lang="en-GB" sz="1200" b="0" i="0" strike="noStrike" cap="none" spc="0" baseline="0" dirty="0">
                <a:solidFill>
                  <a:srgbClr val="000000"/>
                </a:solidFill>
                <a:effectLst/>
                <a:latin typeface="Calibri" panose="020F0502020204030204"/>
                <a:ea typeface="Calibri"/>
                <a:cs typeface="Calibri"/>
              </a:rPr>
              <a:t>HTML</a:t>
            </a:r>
            <a:r>
              <a:rPr lang="mk" sz="1200" b="0" i="0" strike="noStrike" cap="none" spc="0" baseline="0" dirty="0">
                <a:solidFill>
                  <a:srgbClr val="000000"/>
                </a:solidFill>
                <a:effectLst/>
                <a:latin typeface="Calibri" panose="020F0502020204030204"/>
                <a:ea typeface="Calibri"/>
                <a:cs typeface="Calibri"/>
              </a:rPr>
              <a:t> (Hyper Text Markup Language). </a:t>
            </a:r>
            <a:r>
              <a:rPr lang="en-GB" sz="1200" b="0" i="0" strike="noStrike" cap="none" spc="0" baseline="0" dirty="0">
                <a:solidFill>
                  <a:srgbClr val="000000"/>
                </a:solidFill>
                <a:effectLst/>
                <a:latin typeface="Calibri" panose="020F0502020204030204"/>
                <a:ea typeface="Calibri"/>
                <a:cs typeface="Calibri"/>
              </a:rPr>
              <a:t>HTML</a:t>
            </a:r>
            <a:r>
              <a:rPr lang="mk" sz="1200" b="0" i="0" strike="noStrike" cap="none" spc="0" baseline="0" dirty="0">
                <a:solidFill>
                  <a:srgbClr val="000000"/>
                </a:solidFill>
                <a:effectLst/>
                <a:latin typeface="Calibri" panose="020F0502020204030204"/>
                <a:ea typeface="Calibri"/>
                <a:cs typeface="Calibri"/>
              </a:rPr>
              <a:t> ни обезбеди платформа каде што може да се комбинираат зборови, слики и звуци во веб страница. Веб стандардите ги создава Конзорциумот на глобалната мрежа (W3C, World Wide Web Consortium) Со следново објаснување до некаде го објаснуваме називот.</a:t>
            </a:r>
          </a:p>
          <a:p>
            <a:r>
              <a:rPr lang="mk" sz="1200" b="1" i="0" strike="noStrike" cap="none" spc="0" baseline="0" dirty="0">
                <a:solidFill>
                  <a:srgbClr val="000000"/>
                </a:solidFill>
                <a:effectLst/>
                <a:latin typeface="Calibri" panose="020F0502020204030204"/>
                <a:ea typeface="Calibri"/>
                <a:cs typeface="Calibri"/>
              </a:rPr>
              <a:t>„W3 го гледа светот како документи кои упатуваат еден на друг со помош на врски (линкови). Поради неговата сличност со она што го прави пајакот, овој свет се нарекува Мрежа.“</a:t>
            </a:r>
            <a:r>
              <a:rPr lang="mk" sz="1200" b="0" i="0" strike="noStrike" cap="none" spc="0" baseline="0" dirty="0">
                <a:solidFill>
                  <a:srgbClr val="000000"/>
                </a:solidFill>
                <a:effectLst/>
                <a:latin typeface="Calibri" panose="020F0502020204030204"/>
                <a:ea typeface="Calibri"/>
                <a:cs typeface="Calibri"/>
              </a:rPr>
              <a:t> </a:t>
            </a:r>
            <a:r>
              <a:rPr lang="mk" sz="1200" b="0" i="1" strike="noStrike" cap="none" spc="0" baseline="0" dirty="0">
                <a:solidFill>
                  <a:srgbClr val="000000"/>
                </a:solidFill>
                <a:effectLst/>
                <a:latin typeface="Calibri" panose="020F0502020204030204"/>
                <a:ea typeface="Calibri"/>
                <a:cs typeface="Calibri"/>
              </a:rPr>
              <a:t>(Tim Berners-Lee, Robert Cailliau; World­Wide Web; Sept 1992</a:t>
            </a: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72</a:t>
            </a:fld>
            <a:endParaRPr lang="en-US" altLang="en-US"/>
          </a:p>
        </p:txBody>
      </p:sp>
    </p:spTree>
    <p:extLst>
      <p:ext uri="{BB962C8B-B14F-4D97-AF65-F5344CB8AC3E}">
        <p14:creationId xmlns:p14="http://schemas.microsoft.com/office/powerpoint/2010/main" val="24080496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слајд се прикажани различните делови на </a:t>
            </a:r>
            <a:r>
              <a:rPr lang="en-GB" sz="1200" b="0" i="0" strike="noStrike" cap="none" spc="0" baseline="0" dirty="0">
                <a:solidFill>
                  <a:srgbClr val="000000"/>
                </a:solidFill>
                <a:effectLst/>
                <a:latin typeface="Calibri" panose="020F0502020204030204"/>
                <a:ea typeface="Calibri"/>
                <a:cs typeface="Calibri"/>
              </a:rPr>
              <a:t>URL</a:t>
            </a:r>
            <a:r>
              <a:rPr lang="mk" sz="1200" b="0" i="0" strike="noStrike" cap="none" spc="0" baseline="0" dirty="0">
                <a:solidFill>
                  <a:srgbClr val="000000"/>
                </a:solidFill>
                <a:effectLst/>
                <a:latin typeface="Calibri" panose="020F0502020204030204"/>
                <a:ea typeface="Calibri"/>
                <a:cs typeface="Calibri"/>
              </a:rPr>
              <a:t> - и како се комбинираат за да се добие конечниот резултат.</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73</a:t>
            </a:fld>
            <a:endParaRPr lang="en-US" altLang="en-US"/>
          </a:p>
        </p:txBody>
      </p:sp>
    </p:spTree>
    <p:extLst>
      <p:ext uri="{BB962C8B-B14F-4D97-AF65-F5344CB8AC3E}">
        <p14:creationId xmlns:p14="http://schemas.microsoft.com/office/powerpoint/2010/main" val="3859693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слајд е прикажано како се гради еден веб сајт, од почетната страница (home page), преку повеќе нивоа на поврзување (линкување) - како и, како да дојдете до конкретна страница, доколку ја знаете точната </a:t>
            </a:r>
            <a:r>
              <a:rPr lang="en-GB" sz="1200" b="0" i="0" strike="noStrike" cap="none" spc="0" baseline="0" dirty="0">
                <a:solidFill>
                  <a:srgbClr val="000000"/>
                </a:solidFill>
                <a:effectLst/>
                <a:latin typeface="Calibri" panose="020F0502020204030204"/>
                <a:ea typeface="Calibri"/>
                <a:cs typeface="Calibri"/>
              </a:rPr>
              <a:t>URL</a:t>
            </a:r>
            <a:r>
              <a:rPr lang="mk" sz="1200" b="0" i="0" strike="noStrike" cap="none" spc="0" baseline="0" dirty="0">
                <a:solidFill>
                  <a:srgbClr val="000000"/>
                </a:solidFill>
                <a:effectLst/>
                <a:latin typeface="Calibri" panose="020F0502020204030204"/>
                <a:ea typeface="Calibri"/>
                <a:cs typeface="Calibri"/>
              </a:rPr>
              <a:t>  </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Тоа значи и дека ако знаевте дека About.html не е поврзана на ниту еден начин - но ја знаете точната </a:t>
            </a:r>
            <a:r>
              <a:rPr lang="en-GB" sz="1200" b="0" i="0" strike="noStrike" cap="none" spc="0" baseline="0" dirty="0">
                <a:solidFill>
                  <a:srgbClr val="000000"/>
                </a:solidFill>
                <a:effectLst/>
                <a:latin typeface="Calibri" panose="020F0502020204030204"/>
                <a:ea typeface="Calibri"/>
                <a:cs typeface="Calibri"/>
              </a:rPr>
              <a:t>URL</a:t>
            </a:r>
            <a:r>
              <a:rPr lang="mk" sz="1200" b="0" i="0" strike="noStrike" cap="none" spc="0" baseline="0" dirty="0">
                <a:solidFill>
                  <a:srgbClr val="000000"/>
                </a:solidFill>
                <a:effectLst/>
                <a:latin typeface="Calibri" panose="020F0502020204030204"/>
                <a:ea typeface="Calibri"/>
                <a:cs typeface="Calibri"/>
              </a:rPr>
              <a:t> за неа, вие ќе може да дојдете до неа - „скриена страница“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74</a:t>
            </a:fld>
            <a:endParaRPr lang="en-US" altLang="en-US"/>
          </a:p>
        </p:txBody>
      </p:sp>
    </p:spTree>
    <p:extLst>
      <p:ext uri="{BB962C8B-B14F-4D97-AF65-F5344CB8AC3E}">
        <p14:creationId xmlns:p14="http://schemas.microsoft.com/office/powerpoint/2010/main" val="1618482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Без оглед на каков уред ќе наидеме - сите тие имаат сличности.</a:t>
            </a:r>
          </a:p>
          <a:p>
            <a:r>
              <a:rPr lang="mk" sz="1800" b="0" i="0" strike="noStrike" cap="none" spc="0" baseline="0">
                <a:solidFill>
                  <a:srgbClr val="000000"/>
                </a:solidFill>
                <a:effectLst/>
                <a:latin typeface="Calibri" panose="020F0502020204030204"/>
                <a:ea typeface="Calibri"/>
                <a:cs typeface="Calibri"/>
              </a:rPr>
              <a:t>Најверојатно ќе има некаков екран, за да може да видиме што прави уредот, и да добиеме некаков извод.</a:t>
            </a:r>
          </a:p>
          <a:p>
            <a:r>
              <a:rPr lang="mk" sz="1800" b="0" i="0" strike="noStrike" cap="none" spc="0" baseline="0">
                <a:solidFill>
                  <a:srgbClr val="000000"/>
                </a:solidFill>
                <a:effectLst/>
                <a:latin typeface="Calibri" panose="020F0502020204030204"/>
                <a:ea typeface="Calibri"/>
                <a:cs typeface="Calibri"/>
              </a:rPr>
              <a:t>Ќе мора да има и некаков начин да внесуваме податоци во уредот - на пример, тастатура или глувче (маус) - или екран на допир (тачскрин), заради интеракција.</a:t>
            </a:r>
          </a:p>
          <a:p>
            <a:r>
              <a:rPr lang="mk" sz="1800" b="0" i="0" strike="noStrike" cap="none" spc="0" baseline="0">
                <a:solidFill>
                  <a:srgbClr val="000000"/>
                </a:solidFill>
                <a:effectLst/>
                <a:latin typeface="Calibri" panose="020F0502020204030204"/>
                <a:ea typeface="Calibri"/>
                <a:cs typeface="Calibri"/>
              </a:rPr>
              <a:t>Уредот ќе располага и со некакво привремено складиште (меморија), што му овозможува да ги зачувува податоците.</a:t>
            </a:r>
          </a:p>
          <a:p>
            <a:r>
              <a:rPr lang="mk" sz="1800" b="0" i="0" strike="noStrike" cap="none" spc="0" baseline="0">
                <a:solidFill>
                  <a:srgbClr val="000000"/>
                </a:solidFill>
                <a:effectLst/>
                <a:latin typeface="Calibri" panose="020F0502020204030204"/>
                <a:ea typeface="Calibri"/>
                <a:cs typeface="Calibri"/>
              </a:rPr>
              <a:t>Ќе има и процесор (обработувач), кој му овозможува да пресметува.</a:t>
            </a:r>
          </a:p>
          <a:p>
            <a:r>
              <a:rPr lang="mk" sz="1800" b="0" i="0" strike="noStrike" cap="none" spc="0" baseline="0">
                <a:solidFill>
                  <a:srgbClr val="000000"/>
                </a:solidFill>
                <a:effectLst/>
                <a:latin typeface="Calibri" panose="020F0502020204030204"/>
                <a:ea typeface="Calibri"/>
                <a:cs typeface="Calibri"/>
              </a:rPr>
              <a:t>Ќе располага и со уште малку повеќе простор за трајно складирање.</a:t>
            </a:r>
          </a:p>
          <a:p>
            <a:r>
              <a:rPr lang="mk" sz="1800" b="0" i="0" strike="noStrike" cap="none" spc="0" baseline="0">
                <a:solidFill>
                  <a:srgbClr val="000000"/>
                </a:solidFill>
                <a:effectLst/>
                <a:latin typeface="Calibri" panose="020F0502020204030204"/>
                <a:ea typeface="Calibri"/>
                <a:cs typeface="Calibri"/>
              </a:rPr>
              <a:t>Уредот најверојатно ќе има и можност други уреди да се приклучуваат на него и со нив да стапува во интеракција.</a:t>
            </a:r>
          </a:p>
          <a:p>
            <a:r>
              <a:rPr lang="mk" sz="1800" b="0" i="0" strike="noStrike" cap="none" spc="0" baseline="0">
                <a:solidFill>
                  <a:srgbClr val="000000"/>
                </a:solidFill>
                <a:effectLst/>
                <a:latin typeface="Calibri" panose="020F0502020204030204"/>
                <a:ea typeface="Calibri"/>
                <a:cs typeface="Calibri"/>
              </a:rPr>
              <a:t>Најверојатно ќе треба да се приклучи и на мрежа.</a:t>
            </a:r>
          </a:p>
          <a:p>
            <a:r>
              <a:rPr lang="mk" sz="1800" b="0" i="0" strike="noStrike" cap="none" spc="0" baseline="0">
                <a:solidFill>
                  <a:srgbClr val="000000"/>
                </a:solidFill>
                <a:effectLst/>
                <a:latin typeface="Calibri" panose="020F0502020204030204"/>
                <a:ea typeface="Calibri"/>
                <a:cs typeface="Calibri"/>
              </a:rPr>
              <a:t>Потребно му е и напојување со струја за да може да работи.</a:t>
            </a:r>
          </a:p>
          <a:p>
            <a:endParaRPr lang="en-GB"/>
          </a:p>
          <a:p>
            <a:r>
              <a:rPr lang="mk" sz="1800" b="0" i="0" strike="noStrike" cap="none" spc="0" baseline="0">
                <a:solidFill>
                  <a:srgbClr val="000000"/>
                </a:solidFill>
                <a:effectLst/>
                <a:latin typeface="Calibri" panose="020F0502020204030204"/>
                <a:ea typeface="Calibri"/>
                <a:cs typeface="Calibri"/>
              </a:rPr>
              <a:t>За да се обидеме да ги објасниме работните делови на уредите, ќе претпоставиме дека сите тие имаат сличности - за да разбереме што прават.</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7</a:t>
            </a:fld>
            <a:endParaRPr lang="en-US" altLang="en-US"/>
          </a:p>
        </p:txBody>
      </p:sp>
    </p:spTree>
    <p:extLst>
      <p:ext uri="{BB962C8B-B14F-4D97-AF65-F5344CB8AC3E}">
        <p14:creationId xmlns:p14="http://schemas.microsoft.com/office/powerpoint/2010/main" val="29495646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Секоја страница се пишува во одреден код - наречен </a:t>
            </a:r>
            <a:r>
              <a:rPr lang="en-GB" sz="1200" b="0" i="0" strike="noStrike" cap="none" spc="0" baseline="0" dirty="0">
                <a:solidFill>
                  <a:srgbClr val="000000"/>
                </a:solidFill>
                <a:effectLst/>
                <a:latin typeface="Calibri" panose="020F0502020204030204"/>
                <a:ea typeface="Calibri"/>
                <a:cs typeface="Calibri"/>
              </a:rPr>
              <a:t>HTML</a:t>
            </a:r>
            <a:r>
              <a:rPr lang="mk" sz="1200" b="0" i="0" strike="noStrike" cap="none" spc="0" baseline="0" dirty="0">
                <a:solidFill>
                  <a:srgbClr val="000000"/>
                </a:solidFill>
                <a:effectLst/>
                <a:latin typeface="Calibri" panose="020F0502020204030204"/>
                <a:ea typeface="Calibri"/>
                <a:cs typeface="Calibri"/>
              </a:rPr>
              <a:t> (Hyper Text Markup Language)</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Изворниот код на секоја страница може да се види доколку кликнете со десен клик на чист дел од страницата.</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Понекогаш кодот е читлив и разбирлив - но,</a:t>
            </a:r>
            <a:r>
              <a:rPr lang="en-US" sz="1200" b="0" i="0" strike="noStrike" cap="none" spc="0" baseline="0" dirty="0">
                <a:solidFill>
                  <a:srgbClr val="000000"/>
                </a:solidFill>
                <a:effectLst/>
                <a:latin typeface="Calibri" panose="020F0502020204030204"/>
                <a:ea typeface="Calibri"/>
                <a:cs typeface="Calibri"/>
              </a:rPr>
              <a:t> </a:t>
            </a:r>
            <a:r>
              <a:rPr lang="mk" sz="1200" b="0" i="0" strike="noStrike" cap="none" spc="0" baseline="0" dirty="0">
                <a:solidFill>
                  <a:srgbClr val="000000"/>
                </a:solidFill>
                <a:effectLst/>
                <a:latin typeface="Calibri" panose="020F0502020204030204"/>
                <a:ea typeface="Calibri"/>
                <a:cs typeface="Calibri"/>
              </a:rPr>
              <a:t>неговата главна улога е да му каже на ПРЕГЛЕДУВАЧОТ што треба да прикаже - распоред, боја, содржина, од каде да ги најде…</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Можно е некои нешта да се скријат во </a:t>
            </a:r>
            <a:r>
              <a:rPr lang="en-GB" sz="1200" b="0" i="0" strike="noStrike" cap="none" spc="0" baseline="0" dirty="0">
                <a:solidFill>
                  <a:srgbClr val="000000"/>
                </a:solidFill>
                <a:effectLst/>
                <a:latin typeface="Calibri" panose="020F0502020204030204"/>
                <a:ea typeface="Calibri"/>
                <a:cs typeface="Calibri"/>
              </a:rPr>
              <a:t>HTML</a:t>
            </a:r>
            <a:r>
              <a:rPr lang="mk" sz="1200" b="0" i="0" strike="noStrike" cap="none" spc="0" baseline="0" dirty="0">
                <a:solidFill>
                  <a:srgbClr val="000000"/>
                </a:solidFill>
                <a:effectLst/>
                <a:latin typeface="Calibri" panose="020F0502020204030204"/>
                <a:ea typeface="Calibri"/>
                <a:cs typeface="Calibri"/>
              </a:rPr>
              <a:t> кодот - коишто не се прикажуваат на екранот, но се „во состав на“ страницата - во позадина.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75</a:t>
            </a:fld>
            <a:endParaRPr lang="en-US" altLang="en-US"/>
          </a:p>
        </p:txBody>
      </p:sp>
    </p:spTree>
    <p:extLst>
      <p:ext uri="{BB962C8B-B14F-4D97-AF65-F5344CB8AC3E}">
        <p14:creationId xmlns:p14="http://schemas.microsoft.com/office/powerpoint/2010/main" val="24391854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eaLnBrk="0" hangingPunct="0">
              <a:buFont typeface="Arial"/>
              <a:buChar char="•"/>
            </a:pPr>
            <a:r>
              <a:rPr lang="mk" sz="1200" b="0" i="0" strike="noStrike" cap="none" spc="0" baseline="0" dirty="0">
                <a:solidFill>
                  <a:srgbClr val="000000"/>
                </a:solidFill>
                <a:effectLst/>
                <a:latin typeface="Calibri" panose="020F0502020204030204"/>
                <a:ea typeface="Calibri"/>
                <a:cs typeface="Calibri"/>
              </a:rPr>
              <a:t> Логирањето на веб ќе ги зачува - Вашиот идентитет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датумот и времето кога сте пристапиле, што сте погледале, колку долго сте гледале, колку често сте гледале, кој прегледувач сте користеле, кој оперативен систем, како сте стигнале до страницата.</a:t>
            </a:r>
          </a:p>
          <a:p>
            <a:pPr eaLnBrk="0" hangingPunct="0">
              <a:buFont typeface="Arial"/>
              <a:buChar char="•"/>
            </a:pPr>
            <a:endParaRPr lang="en-GB" sz="1200" kern="1200" dirty="0">
              <a:solidFill>
                <a:schemeClr val="tx1"/>
              </a:solidFill>
              <a:latin typeface="Calibri" panose="020F0502020204030204" pitchFamily="34" charset="0"/>
              <a:ea typeface="MS PGothic" panose="020B0600070205080204" pitchFamily="34" charset="-128"/>
              <a:cs typeface="Arial"/>
            </a:endParaRPr>
          </a:p>
          <a:p>
            <a:pPr eaLnBrk="0" hangingPunct="0">
              <a:buFont typeface="Arial"/>
              <a:buChar char="•"/>
            </a:pPr>
            <a:r>
              <a:rPr lang="mk" sz="1200" b="0" i="0" strike="noStrike" cap="none" spc="0" baseline="0" dirty="0">
                <a:solidFill>
                  <a:srgbClr val="000000"/>
                </a:solidFill>
                <a:effectLst/>
                <a:latin typeface="Calibri" panose="020F0502020204030204"/>
                <a:ea typeface="Calibri"/>
                <a:cs typeface="Calibri"/>
              </a:rPr>
              <a:t> Истражителите треба да бидат свесни дека овие информации се зачувуваат и може да се искористат како докази/разузанавчки информации или ако истражителот ги пребарува овие информации во рамките на истрагата, може да се искористат против него доколку не ги испочитува законските обврски. </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76</a:t>
            </a:fld>
            <a:endParaRPr lang="en-US" altLang="en-US"/>
          </a:p>
        </p:txBody>
      </p:sp>
    </p:spTree>
    <p:extLst>
      <p:ext uri="{BB962C8B-B14F-4D97-AF65-F5344CB8AC3E}">
        <p14:creationId xmlns:p14="http://schemas.microsoft.com/office/powerpoint/2010/main" val="24945785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Електронската пошта или е-пошта (е-мејл, </a:t>
            </a:r>
            <a:r>
              <a:rPr lang="en-GB"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е начин на размена на дигитални пораки. </a:t>
            </a:r>
          </a:p>
          <a:p>
            <a:r>
              <a:rPr lang="mk" sz="1200" b="0" i="0" strike="noStrike" cap="none" spc="0" baseline="0" dirty="0">
                <a:solidFill>
                  <a:srgbClr val="000000"/>
                </a:solidFill>
                <a:effectLst/>
                <a:latin typeface="Calibri" panose="020F0502020204030204"/>
                <a:ea typeface="Calibri"/>
                <a:cs typeface="Calibri"/>
              </a:rPr>
              <a:t>На корисникот му делува дека е-поштата се испраќа директно од машината на испаќачот до машината на примачот; но, вообичаено, секоја порака минува низ најмалку четири компјутери. </a:t>
            </a:r>
          </a:p>
          <a:p>
            <a:pPr lvl="1"/>
            <a:r>
              <a:rPr lang="mk" sz="1200" b="0" i="0" strike="noStrike" cap="none" spc="0" baseline="0" dirty="0">
                <a:solidFill>
                  <a:srgbClr val="000000"/>
                </a:solidFill>
                <a:effectLst/>
                <a:latin typeface="Calibri" panose="020F0502020204030204"/>
                <a:ea typeface="Calibri"/>
                <a:cs typeface="Calibri"/>
              </a:rPr>
              <a:t>Пораката се составува на компјутерот на корисникот, потоа ќе испраќа до излезниот </a:t>
            </a:r>
            <a:r>
              <a:rPr lang="en-GB" sz="1200" b="0" i="0" strike="noStrike" cap="none" spc="0" baseline="0" dirty="0">
                <a:solidFill>
                  <a:srgbClr val="000000"/>
                </a:solidFill>
                <a:effectLst/>
                <a:latin typeface="Calibri" panose="020F0502020204030204"/>
                <a:ea typeface="Calibri"/>
                <a:cs typeface="Calibri"/>
              </a:rPr>
              <a:t>SMTP</a:t>
            </a:r>
            <a:r>
              <a:rPr lang="mk" sz="1200" b="0" i="0" strike="noStrike" cap="none" spc="0" baseline="0" dirty="0">
                <a:solidFill>
                  <a:srgbClr val="000000"/>
                </a:solidFill>
                <a:effectLst/>
                <a:latin typeface="Calibri" panose="020F0502020204030204"/>
                <a:ea typeface="Calibri"/>
                <a:cs typeface="Calibri"/>
              </a:rPr>
              <a:t>*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сервер на интернет провајдерот (Simple Mail Transfer Protocol)</a:t>
            </a:r>
            <a:endParaRPr lang="en-GB" sz="1200" kern="1200" dirty="0">
              <a:solidFill>
                <a:schemeClr val="tx1"/>
              </a:solidFill>
              <a:latin typeface="+mn-lt"/>
              <a:ea typeface="MS PGothic" panose="020B0600070205080204" pitchFamily="34" charset="-128"/>
              <a:cs typeface="+mn-cs"/>
            </a:endParaRPr>
          </a:p>
          <a:p>
            <a:pPr lvl="1"/>
            <a:r>
              <a:rPr lang="mk" sz="1200" b="0" i="0" strike="noStrike" cap="none" spc="0" baseline="0" dirty="0">
                <a:solidFill>
                  <a:srgbClr val="000000"/>
                </a:solidFill>
                <a:effectLst/>
                <a:latin typeface="Calibri" panose="020F0502020204030204"/>
                <a:ea typeface="Calibri"/>
                <a:cs typeface="Calibri"/>
              </a:rPr>
              <a:t>Излезниот интернт провајдер ја препраќа до </a:t>
            </a:r>
            <a:r>
              <a:rPr lang="en-GB" sz="1200" b="0" i="0" strike="noStrike" cap="none" spc="0" baseline="0" dirty="0">
                <a:solidFill>
                  <a:srgbClr val="000000"/>
                </a:solidFill>
                <a:effectLst/>
                <a:latin typeface="Calibri" panose="020F0502020204030204"/>
                <a:ea typeface="Calibri"/>
                <a:cs typeface="Calibri"/>
              </a:rPr>
              <a:t>SMTP</a:t>
            </a:r>
            <a:r>
              <a:rPr lang="mk" sz="1200" b="0" i="0" strike="noStrike" cap="none" spc="0" baseline="0" dirty="0">
                <a:solidFill>
                  <a:srgbClr val="000000"/>
                </a:solidFill>
                <a:effectLst/>
                <a:latin typeface="Calibri" panose="020F0502020204030204"/>
                <a:ea typeface="Calibri"/>
                <a:cs typeface="Calibri"/>
              </a:rPr>
              <a:t>*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серверот на интернет провајдерот на примачот (SMTP – SMTP)</a:t>
            </a:r>
            <a:endParaRPr lang="en-GB" sz="1200" kern="1200" dirty="0">
              <a:solidFill>
                <a:schemeClr val="tx1"/>
              </a:solidFill>
              <a:latin typeface="+mn-lt"/>
              <a:ea typeface="MS PGothic" panose="020B0600070205080204" pitchFamily="34" charset="-128"/>
              <a:cs typeface="+mn-cs"/>
            </a:endParaRPr>
          </a:p>
          <a:p>
            <a:pPr lvl="1"/>
            <a:r>
              <a:rPr lang="mk" sz="1200" b="0" i="0" strike="noStrike" cap="none" spc="0" baseline="0" dirty="0">
                <a:solidFill>
                  <a:srgbClr val="000000"/>
                </a:solidFill>
                <a:effectLst/>
                <a:latin typeface="Calibri" panose="020F0502020204030204"/>
                <a:ea typeface="Calibri"/>
                <a:cs typeface="Calibri"/>
              </a:rPr>
              <a:t>Мејл серверот на испраќачот го пронаоѓа влезниот мејл сервер на примачот (Post Office Protocol или POP3) и ја доставува пораката во „поштенското сандаче“ на примачот.</a:t>
            </a:r>
            <a:endParaRPr lang="en-GB" sz="1200" kern="1200" dirty="0">
              <a:solidFill>
                <a:schemeClr val="tx1"/>
              </a:solidFill>
              <a:latin typeface="+mn-lt"/>
              <a:ea typeface="MS PGothic" panose="020B0600070205080204" pitchFamily="34" charset="-128"/>
              <a:cs typeface="+mn-cs"/>
            </a:endParaRPr>
          </a:p>
          <a:p>
            <a:pPr lvl="1"/>
            <a:r>
              <a:rPr lang="mk" sz="1200" b="0" i="0" strike="noStrike" cap="none" spc="0" baseline="0" dirty="0">
                <a:solidFill>
                  <a:srgbClr val="000000"/>
                </a:solidFill>
                <a:effectLst/>
                <a:latin typeface="Calibri" panose="020F0502020204030204"/>
                <a:ea typeface="Calibri"/>
                <a:cs typeface="Calibri"/>
              </a:rPr>
              <a:t>Примачот се најавува (логира) на својата сметка (акаунт) и пораката се повлекува во влезното сандаче на примачот, со што, обично, се брише од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серверот.</a:t>
            </a:r>
            <a:endParaRPr lang="en-GB" sz="1200" kern="1200" dirty="0">
              <a:solidFill>
                <a:schemeClr val="tx1"/>
              </a:solidFill>
              <a:latin typeface="+mn-lt"/>
              <a:ea typeface="MS PGothic" panose="020B0600070205080204" pitchFamily="34" charset="-128"/>
              <a:cs typeface="+mn-cs"/>
            </a:endParaRPr>
          </a:p>
          <a:p>
            <a:r>
              <a:rPr lang="mk" sz="1200" b="0" i="1" strike="noStrike" cap="none" spc="0" baseline="0" dirty="0">
                <a:solidFill>
                  <a:srgbClr val="000000"/>
                </a:solidFill>
                <a:effectLst/>
                <a:latin typeface="Calibri" panose="020F0502020204030204"/>
                <a:ea typeface="Calibri"/>
                <a:cs typeface="Calibri"/>
              </a:rPr>
              <a:t>*</a:t>
            </a:r>
            <a:r>
              <a:rPr lang="en-US" sz="1200" b="0" i="1" strike="noStrike" cap="none" spc="0" baseline="0" dirty="0">
                <a:solidFill>
                  <a:srgbClr val="000000"/>
                </a:solidFill>
                <a:effectLst/>
                <a:latin typeface="Calibri" panose="020F0502020204030204"/>
                <a:ea typeface="Calibri"/>
                <a:cs typeface="Calibri"/>
              </a:rPr>
              <a:t>E-mail </a:t>
            </a:r>
            <a:r>
              <a:rPr lang="mk" sz="1200" b="0" i="1" strike="noStrike" cap="none" spc="0" baseline="0" dirty="0">
                <a:solidFill>
                  <a:srgbClr val="000000"/>
                </a:solidFill>
                <a:effectLst/>
                <a:latin typeface="Calibri" panose="020F0502020204030204"/>
                <a:ea typeface="Calibri"/>
                <a:cs typeface="Calibri"/>
              </a:rPr>
              <a:t>сервер - посебен компјутер што наменски се користи за ракување со поштата (мејловите). </a:t>
            </a:r>
            <a:endParaRPr lang="en-GB" sz="1200" kern="1200" dirty="0">
              <a:solidFill>
                <a:schemeClr val="tx1"/>
              </a:solidFill>
              <a:latin typeface="+mn-lt"/>
              <a:ea typeface="MS PGothic" panose="020B0600070205080204" pitchFamily="34" charset="-128"/>
              <a:cs typeface="ＭＳ Ｐゴシック" charset="0"/>
            </a:endParaRPr>
          </a:p>
          <a:p>
            <a:endParaRPr lang="en-GB" sz="1200" kern="120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Оваа слика е прилично упростена - за да се овозможи основно разбирање на процесот.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r>
              <a:rPr lang="mk" sz="1200" b="0" i="0" strike="noStrike" cap="none" spc="0" baseline="0" dirty="0">
                <a:solidFill>
                  <a:srgbClr val="000000"/>
                </a:solidFill>
                <a:effectLst/>
                <a:latin typeface="Calibri" panose="020F0502020204030204"/>
                <a:ea typeface="Calibri"/>
                <a:cs typeface="Calibri"/>
              </a:rPr>
              <a:t>Е-пошта - традиционални </a:t>
            </a:r>
            <a:r>
              <a:rPr lang="en-GB" sz="1200" b="0" i="0" strike="noStrike" cap="none" spc="0" baseline="0" dirty="0">
                <a:solidFill>
                  <a:srgbClr val="000000"/>
                </a:solidFill>
                <a:effectLst/>
                <a:latin typeface="Calibri" panose="020F0502020204030204"/>
                <a:ea typeface="Calibri"/>
                <a:cs typeface="Calibri"/>
              </a:rPr>
              <a:t>e-mail </a:t>
            </a:r>
            <a:r>
              <a:rPr lang="sr-Cyrl-RS" sz="1200" b="0" i="0" strike="noStrike" cap="none" spc="0" baseline="0" dirty="0" err="1">
                <a:solidFill>
                  <a:srgbClr val="000000"/>
                </a:solidFill>
                <a:effectLst/>
                <a:latin typeface="Calibri" panose="020F0502020204030204"/>
                <a:ea typeface="Calibri"/>
                <a:cs typeface="Calibri"/>
              </a:rPr>
              <a:t>пораки</a:t>
            </a:r>
            <a:r>
              <a:rPr lang="mk" sz="1200" b="0" i="0" strike="noStrike" cap="none" spc="0" baseline="0" dirty="0">
                <a:solidFill>
                  <a:srgbClr val="000000"/>
                </a:solidFill>
                <a:effectLst/>
                <a:latin typeface="Calibri" panose="020F0502020204030204"/>
                <a:ea typeface="Calibri"/>
                <a:cs typeface="Calibri"/>
              </a:rPr>
              <a:t> од типот на Outlook -  се испраќаат преку </a:t>
            </a:r>
            <a:r>
              <a:rPr lang="en-GB" sz="1200" b="0" i="0" strike="noStrike" cap="none" spc="0" baseline="0" dirty="0">
                <a:solidFill>
                  <a:srgbClr val="000000"/>
                </a:solidFill>
                <a:effectLst/>
                <a:latin typeface="Calibri" panose="020F0502020204030204"/>
                <a:ea typeface="Calibri"/>
                <a:cs typeface="Calibri"/>
              </a:rPr>
              <a:t>SMTP</a:t>
            </a:r>
            <a:r>
              <a:rPr lang="mk" sz="1200" b="0" i="0" strike="noStrike" cap="none" spc="0" baseline="0" dirty="0">
                <a:solidFill>
                  <a:srgbClr val="000000"/>
                </a:solidFill>
                <a:effectLst/>
                <a:latin typeface="Calibri" panose="020F0502020204030204"/>
                <a:ea typeface="Calibri"/>
                <a:cs typeface="Calibri"/>
              </a:rPr>
              <a:t> - се примаат преку </a:t>
            </a:r>
            <a:r>
              <a:rPr lang="en-GB" sz="1200" b="0" i="0" strike="noStrike" cap="none" spc="0" baseline="0" dirty="0">
                <a:solidFill>
                  <a:srgbClr val="000000"/>
                </a:solidFill>
                <a:effectLst/>
                <a:latin typeface="Calibri" panose="020F0502020204030204"/>
                <a:ea typeface="Calibri"/>
                <a:cs typeface="Calibri"/>
              </a:rPr>
              <a:t>POP3</a:t>
            </a:r>
            <a:r>
              <a:rPr lang="mk" sz="1200" b="0" i="0" strike="noStrike" cap="none" spc="0" baseline="0" dirty="0">
                <a:solidFill>
                  <a:srgbClr val="000000"/>
                </a:solidFill>
                <a:effectLst/>
                <a:latin typeface="Calibri" panose="020F0502020204030204"/>
                <a:ea typeface="Calibri"/>
                <a:cs typeface="Calibri"/>
              </a:rPr>
              <a:t>, и штом ќе се симнат (даунлодираат) се зачувуваат на вашата машина.</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Веб-базиран мејл - </a:t>
            </a:r>
            <a:r>
              <a:rPr lang="en-GB" sz="1200" b="0" i="0" strike="noStrike" cap="none" spc="0" baseline="0" dirty="0">
                <a:solidFill>
                  <a:srgbClr val="000000"/>
                </a:solidFill>
                <a:effectLst/>
                <a:latin typeface="Calibri" panose="020F0502020204030204"/>
                <a:ea typeface="Calibri"/>
                <a:cs typeface="Calibri"/>
              </a:rPr>
              <a:t>POP3</a:t>
            </a:r>
            <a:r>
              <a:rPr lang="mk" sz="1200" b="0" i="0" strike="noStrike" cap="none" spc="0" baseline="0" dirty="0">
                <a:solidFill>
                  <a:srgbClr val="000000"/>
                </a:solidFill>
                <a:effectLst/>
                <a:latin typeface="Calibri" panose="020F0502020204030204"/>
                <a:ea typeface="Calibri"/>
                <a:cs typeface="Calibri"/>
              </a:rPr>
              <a:t> мејл; на пример, ако се користи</a:t>
            </a:r>
            <a:r>
              <a:rPr lang="en-US" sz="1200" b="0" i="0" strike="noStrike" cap="none" spc="0" baseline="0" dirty="0">
                <a:solidFill>
                  <a:srgbClr val="000000"/>
                </a:solidFill>
                <a:effectLst/>
                <a:latin typeface="Calibri" panose="020F0502020204030204"/>
                <a:ea typeface="Calibri"/>
                <a:cs typeface="Calibri"/>
              </a:rPr>
              <a:t> Outlook</a:t>
            </a:r>
            <a:r>
              <a:rPr lang="mk" sz="1200" b="0" i="0" strike="noStrike" cap="none" spc="0" baseline="0" dirty="0">
                <a:solidFill>
                  <a:srgbClr val="000000"/>
                </a:solidFill>
                <a:effectLst/>
                <a:latin typeface="Calibri" panose="020F0502020204030204"/>
                <a:ea typeface="Calibri"/>
                <a:cs typeface="Calibri"/>
              </a:rPr>
              <a:t> - кога ќе се најавите обично сите нови </a:t>
            </a:r>
            <a:r>
              <a:rPr lang="en-GB" sz="1200" b="0" i="0" strike="noStrike" cap="none" spc="0" baseline="0" dirty="0">
                <a:solidFill>
                  <a:srgbClr val="000000"/>
                </a:solidFill>
                <a:effectLst/>
                <a:latin typeface="Calibri" panose="020F0502020204030204"/>
                <a:ea typeface="Calibri"/>
                <a:cs typeface="Calibri"/>
              </a:rPr>
              <a:t>e-mail </a:t>
            </a:r>
            <a:r>
              <a:rPr lang="sr-Cyrl-RS" sz="1200" b="0" i="0" strike="noStrike" cap="none" spc="0" baseline="0" dirty="0" err="1">
                <a:solidFill>
                  <a:srgbClr val="000000"/>
                </a:solidFill>
                <a:effectLst/>
                <a:latin typeface="Calibri" panose="020F0502020204030204"/>
                <a:ea typeface="Calibri"/>
                <a:cs typeface="Calibri"/>
              </a:rPr>
              <a:t>пораки</a:t>
            </a:r>
            <a:r>
              <a:rPr lang="mk" sz="1200" b="0" i="0" strike="noStrike" cap="none" spc="0" baseline="0" dirty="0">
                <a:solidFill>
                  <a:srgbClr val="000000"/>
                </a:solidFill>
                <a:effectLst/>
                <a:latin typeface="Calibri" panose="020F0502020204030204"/>
                <a:ea typeface="Calibri"/>
                <a:cs typeface="Calibri"/>
              </a:rPr>
              <a:t> се симнуваат во влезното сандаче (инбоксот) на што се наоѓа на Вашата машина; </a:t>
            </a:r>
            <a:r>
              <a:rPr lang="en-GB" sz="1200" b="0" i="0" strike="noStrike" cap="none" spc="0" baseline="0" dirty="0">
                <a:solidFill>
                  <a:srgbClr val="000000"/>
                </a:solidFill>
                <a:effectLst/>
                <a:latin typeface="Calibri" panose="020F0502020204030204"/>
                <a:ea typeface="Calibri"/>
                <a:cs typeface="Calibri"/>
              </a:rPr>
              <a:t>IMAP</a:t>
            </a:r>
            <a:r>
              <a:rPr lang="mk" sz="1200" b="0" i="0" strike="noStrike" cap="none" spc="0" baseline="0" dirty="0">
                <a:solidFill>
                  <a:srgbClr val="000000"/>
                </a:solidFill>
                <a:effectLst/>
                <a:latin typeface="Calibri" panose="020F0502020204030204"/>
                <a:ea typeface="Calibri"/>
                <a:cs typeface="Calibri"/>
              </a:rPr>
              <a:t> мејл - „вистински“ веб-мејл - ја гледате о</a:t>
            </a:r>
            <a:r>
              <a:rPr lang="mk-MK" sz="1200" b="0" i="0" strike="noStrike" cap="none" spc="0" baseline="0" dirty="0">
                <a:solidFill>
                  <a:srgbClr val="000000"/>
                </a:solidFill>
                <a:effectLst/>
                <a:latin typeface="Calibri" panose="020F0502020204030204"/>
                <a:ea typeface="Calibri"/>
                <a:cs typeface="Calibri"/>
              </a:rPr>
              <a:t>д</a:t>
            </a:r>
            <a:r>
              <a:rPr lang="mk" sz="1200" b="0" i="0" strike="noStrike" cap="none" spc="0" baseline="0" dirty="0">
                <a:solidFill>
                  <a:srgbClr val="000000"/>
                </a:solidFill>
                <a:effectLst/>
                <a:latin typeface="Calibri" panose="020F0502020204030204"/>
                <a:ea typeface="Calibri"/>
                <a:cs typeface="Calibri"/>
              </a:rPr>
              <a:t> својата машина, но и понатаму останува на далечниски лоцираниот сервер - може да се организира во фолдери итн., но, може да се гледа само кога сте онлајн. </a:t>
            </a:r>
          </a:p>
          <a:p>
            <a:endParaRPr lang="en-US"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77</a:t>
            </a:fld>
            <a:endParaRPr lang="en-US" altLang="en-US"/>
          </a:p>
        </p:txBody>
      </p:sp>
    </p:spTree>
    <p:extLst>
      <p:ext uri="{BB962C8B-B14F-4D97-AF65-F5344CB8AC3E}">
        <p14:creationId xmlns:p14="http://schemas.microsoft.com/office/powerpoint/2010/main" val="1788132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сликата е прикажана содржината на еден мејл од фолдерот за </a:t>
            </a:r>
            <a:r>
              <a:rPr lang="en-US" sz="1200" b="0" i="0" strike="noStrike" cap="none" spc="0" baseline="0" dirty="0">
                <a:solidFill>
                  <a:srgbClr val="000000"/>
                </a:solidFill>
                <a:effectLst/>
                <a:latin typeface="Calibri" panose="020F0502020204030204"/>
                <a:ea typeface="Calibri"/>
                <a:cs typeface="Calibri"/>
              </a:rPr>
              <a:t>junk-mail</a:t>
            </a:r>
            <a:r>
              <a:rPr lang="mk" sz="1200" b="0" i="0" strike="noStrike" cap="none" spc="0" baseline="0" dirty="0">
                <a:solidFill>
                  <a:srgbClr val="000000"/>
                </a:solidFill>
                <a:effectLst/>
                <a:latin typeface="Calibri" panose="020F0502020204030204"/>
                <a:ea typeface="Calibri"/>
                <a:cs typeface="Calibri"/>
              </a:rPr>
              <a:t> на авторот - овој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претставува </a:t>
            </a:r>
            <a:r>
              <a:rPr lang="en-US" sz="1200" b="0" i="0" strike="noStrike" cap="none" spc="0" baseline="0" dirty="0">
                <a:solidFill>
                  <a:srgbClr val="000000"/>
                </a:solidFill>
                <a:effectLst/>
                <a:latin typeface="Calibri" panose="020F0502020204030204"/>
                <a:ea typeface="Calibri"/>
                <a:cs typeface="Calibri"/>
              </a:rPr>
              <a:t>spam</a:t>
            </a:r>
            <a:r>
              <a:rPr lang="mk" sz="1200" b="0" i="0" strike="noStrike" cap="none" spc="0" baseline="0" dirty="0">
                <a:solidFill>
                  <a:srgbClr val="000000"/>
                </a:solidFill>
                <a:effectLst/>
                <a:latin typeface="Calibri" panose="020F0502020204030204"/>
                <a:ea typeface="Calibri"/>
                <a:cs typeface="Calibri"/>
              </a:rPr>
              <a:t>/</a:t>
            </a:r>
            <a:r>
              <a:rPr lang="mk-MK" sz="1200" b="0" i="0" strike="noStrike" cap="none" spc="0" baseline="0" dirty="0">
                <a:solidFill>
                  <a:srgbClr val="000000"/>
                </a:solidFill>
                <a:effectLst/>
                <a:latin typeface="Calibri" panose="020F0502020204030204"/>
                <a:ea typeface="Calibri"/>
                <a:cs typeface="Calibri"/>
              </a:rPr>
              <a:t>лажен </a:t>
            </a:r>
            <a:r>
              <a:rPr lang="en-US"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Пример од реалниот живот на обучувачот може да помогне.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78</a:t>
            </a:fld>
            <a:endParaRPr lang="en-US" altLang="en-US"/>
          </a:p>
        </p:txBody>
      </p:sp>
    </p:spTree>
    <p:extLst>
      <p:ext uri="{BB962C8B-B14F-4D97-AF65-F5344CB8AC3E}">
        <p14:creationId xmlns:p14="http://schemas.microsoft.com/office/powerpoint/2010/main" val="29906628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Сите </a:t>
            </a:r>
            <a:r>
              <a:rPr lang="en-GB" sz="1200" b="0" i="0" strike="noStrike" cap="none" spc="0" baseline="0" dirty="0">
                <a:solidFill>
                  <a:srgbClr val="000000"/>
                </a:solidFill>
                <a:effectLst/>
                <a:latin typeface="Calibri" panose="020F0502020204030204"/>
                <a:ea typeface="Calibri"/>
                <a:cs typeface="Calibri"/>
              </a:rPr>
              <a:t>e-mail </a:t>
            </a:r>
            <a:r>
              <a:rPr lang="sr-Cyrl-RS" sz="1200" b="0" i="0" strike="noStrike" cap="none" spc="0" baseline="0" dirty="0" err="1">
                <a:solidFill>
                  <a:srgbClr val="000000"/>
                </a:solidFill>
                <a:effectLst/>
                <a:latin typeface="Calibri" panose="020F0502020204030204"/>
                <a:ea typeface="Calibri"/>
                <a:cs typeface="Calibri"/>
              </a:rPr>
              <a:t>пораки</a:t>
            </a:r>
            <a:r>
              <a:rPr lang="mk" sz="1200" b="0" i="0" strike="noStrike" cap="none" spc="0" baseline="0" dirty="0">
                <a:solidFill>
                  <a:srgbClr val="000000"/>
                </a:solidFill>
                <a:effectLst/>
                <a:latin typeface="Calibri" panose="020F0502020204030204"/>
                <a:ea typeface="Calibri"/>
                <a:cs typeface="Calibri"/>
              </a:rPr>
              <a:t> содржат заглавја - кои даваат потенцијални докази за тоа од каде потекнала пораката - во смисла 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А може да ни дадат и некои „протечени“ информации, на пример, називот на компјутерот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Иако постојат, тешко може да им се пристапи - сите </a:t>
            </a:r>
            <a:r>
              <a:rPr lang="en-GB"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клиенти и веб-базирани </a:t>
            </a:r>
            <a:r>
              <a:rPr lang="en-GB" sz="1200" b="0" i="0" strike="noStrike" cap="none" spc="0" baseline="0" dirty="0">
                <a:solidFill>
                  <a:srgbClr val="000000"/>
                </a:solidFill>
                <a:effectLst/>
                <a:latin typeface="Calibri" panose="020F0502020204030204"/>
                <a:ea typeface="Calibri"/>
                <a:cs typeface="Calibri"/>
              </a:rPr>
              <a:t>e-mail </a:t>
            </a:r>
            <a:r>
              <a:rPr lang="sr-Cyrl-RS" sz="1200" b="0" i="0" strike="noStrike" cap="none" spc="0" baseline="0" dirty="0" err="1">
                <a:solidFill>
                  <a:srgbClr val="000000"/>
                </a:solidFill>
                <a:effectLst/>
                <a:latin typeface="Calibri" panose="020F0502020204030204"/>
                <a:ea typeface="Calibri"/>
                <a:cs typeface="Calibri"/>
              </a:rPr>
              <a:t>пораки</a:t>
            </a:r>
            <a:r>
              <a:rPr lang="mk" sz="1200" b="0" i="0" strike="noStrike" cap="none" spc="0" baseline="0" dirty="0">
                <a:solidFill>
                  <a:srgbClr val="000000"/>
                </a:solidFill>
                <a:effectLst/>
                <a:latin typeface="Calibri" panose="020F0502020204030204"/>
                <a:ea typeface="Calibri"/>
                <a:cs typeface="Calibri"/>
              </a:rPr>
              <a:t> на различен начин пристапуваат до заглавјата. Најдобар совет е да пребараат на интернет за да откријат како.</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Некои провајдери (Gmail, Hotmail) избираат да ги отстранат информациите за заглавјето, како што се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адресите - заради приватност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Кога се разгледува заглавје на некој </a:t>
            </a:r>
            <a:r>
              <a:rPr lang="en-GB"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правилото е да се извлече заглавјето - потоа да се прочита оддолу нагоре, што е редолседот по кој биле додадвани „податоците“. Значи, првата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најверојатно е изворот.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Некои </a:t>
            </a:r>
            <a:r>
              <a:rPr lang="en-GB" sz="1200" b="0" i="0" strike="noStrike" cap="none" spc="0" baseline="0" dirty="0">
                <a:solidFill>
                  <a:srgbClr val="000000"/>
                </a:solidFill>
                <a:effectLst/>
                <a:latin typeface="Calibri" panose="020F0502020204030204"/>
                <a:ea typeface="Calibri"/>
                <a:cs typeface="Calibri"/>
              </a:rPr>
              <a:t>e-mail </a:t>
            </a:r>
            <a:r>
              <a:rPr lang="sr-Cyrl-RS" sz="1200" b="0" i="0" strike="noStrike" cap="none" spc="0" baseline="0" dirty="0" err="1">
                <a:solidFill>
                  <a:srgbClr val="000000"/>
                </a:solidFill>
                <a:effectLst/>
                <a:latin typeface="Calibri" panose="020F0502020204030204"/>
                <a:ea typeface="Calibri"/>
                <a:cs typeface="Calibri"/>
              </a:rPr>
              <a:t>пораки</a:t>
            </a:r>
            <a:r>
              <a:rPr lang="mk" sz="1200" b="0" i="0" strike="noStrike" cap="none" spc="0" baseline="0" dirty="0">
                <a:solidFill>
                  <a:srgbClr val="000000"/>
                </a:solidFill>
                <a:effectLst/>
                <a:latin typeface="Calibri" panose="020F0502020204030204"/>
                <a:ea typeface="Calibri"/>
                <a:cs typeface="Calibri"/>
              </a:rPr>
              <a:t> се доста директни - некои баш и не. А анализата може да се направи рачно или со помош на некоја интернет алатка - која, исто така, понекогаш, може да ги протолкува информациите неточно.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79</a:t>
            </a:fld>
            <a:endParaRPr lang="en-US" altLang="en-US"/>
          </a:p>
        </p:txBody>
      </p:sp>
    </p:spTree>
    <p:extLst>
      <p:ext uri="{BB962C8B-B14F-4D97-AF65-F5344CB8AC3E}">
        <p14:creationId xmlns:p14="http://schemas.microsoft.com/office/powerpoint/2010/main" val="9189454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a:solidFill>
                  <a:srgbClr val="000000"/>
                </a:solidFill>
                <a:effectLst/>
                <a:latin typeface="Calibri" panose="020F0502020204030204"/>
                <a:ea typeface="Calibri"/>
                <a:cs typeface="Calibri"/>
              </a:rPr>
              <a:t>Учесниците треба да се заинтересираат за различните начини на кои криминалците го користат интернетот.  Една таква употреба е и за „мртво поштенско сандаче“.  Обучувачот може да го објасни ова, со оглед на тоа што е релативно лесно да се разбере како може да се користи овој начин на комуникација, со мал ризик да се биде фатен - во суштина, ништо не се испраќа меѓу луѓето - само се пристапува.</a:t>
            </a:r>
          </a:p>
          <a:p>
            <a:endParaRPr lang="en-US"/>
          </a:p>
          <a:p>
            <a:r>
              <a:rPr lang="mk" sz="1800" b="0" i="0" strike="noStrike" cap="none" spc="0" baseline="0">
                <a:solidFill>
                  <a:srgbClr val="000000"/>
                </a:solidFill>
                <a:effectLst/>
                <a:latin typeface="Calibri" panose="020F0502020204030204"/>
                <a:ea typeface="Calibri"/>
                <a:cs typeface="Calibri"/>
              </a:rPr>
              <a:t>Зависно од достапното време и ресурсите, оваа вежба може да ја работат сите учесници или може само да им се покаже / обучувачот да ја објасни како демонстрација во живо</a:t>
            </a:r>
            <a:endParaRPr lang="en-US"/>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80</a:t>
            </a:fld>
            <a:endParaRPr lang="en-US" altLang="en-US"/>
          </a:p>
        </p:txBody>
      </p:sp>
    </p:spTree>
    <p:extLst>
      <p:ext uri="{BB962C8B-B14F-4D97-AF65-F5344CB8AC3E}">
        <p14:creationId xmlns:p14="http://schemas.microsoft.com/office/powerpoint/2010/main" val="144594432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Peer-to-Peer мрежите со години наназад овозможуваат пренос на нелегални датотеки, како и датотеки кои подлежат на интелектуална сопственост/авторски права. Клиентските апликации се популарни кај криминалните групи коишто се бават со овие активности. Првата генерација </a:t>
            </a:r>
            <a:r>
              <a:rPr lang="en-US" sz="1200" b="0" i="0" strike="noStrike" cap="none" spc="0" baseline="0" dirty="0">
                <a:solidFill>
                  <a:srgbClr val="000000"/>
                </a:solidFill>
                <a:effectLst/>
                <a:latin typeface="Calibri" panose="020F0502020204030204"/>
                <a:ea typeface="Calibri"/>
                <a:cs typeface="Calibri"/>
              </a:rPr>
              <a:t>peer-to-peer</a:t>
            </a:r>
            <a:r>
              <a:rPr lang="mk" sz="1200" b="0" i="0" strike="noStrike" cap="none" spc="0" baseline="0" dirty="0">
                <a:solidFill>
                  <a:srgbClr val="000000"/>
                </a:solidFill>
                <a:effectLst/>
                <a:latin typeface="Calibri" panose="020F0502020204030204"/>
                <a:ea typeface="Calibri"/>
                <a:cs typeface="Calibri"/>
              </a:rPr>
              <a:t> архитектура работеше на принципот на користење на централизирани сервери кон кои луѓето можат да се приклучуваат со цел да симнат датотеки.  На овој начин, беше прилично лесно да се лоцираат лицата што ги нудат нелегалните услуги и да се затворат.  Втората генерација на </a:t>
            </a:r>
            <a:r>
              <a:rPr lang="en-US" sz="1200" b="0" i="0" strike="noStrike" cap="none" spc="0" baseline="0" dirty="0">
                <a:solidFill>
                  <a:srgbClr val="000000"/>
                </a:solidFill>
                <a:effectLst/>
                <a:latin typeface="Calibri" panose="020F0502020204030204"/>
                <a:ea typeface="Calibri"/>
                <a:cs typeface="Calibri"/>
              </a:rPr>
              <a:t>peer-to-peer </a:t>
            </a:r>
            <a:r>
              <a:rPr lang="mk" sz="1200" b="0" i="0" strike="noStrike" cap="none" spc="0" baseline="0" dirty="0">
                <a:solidFill>
                  <a:srgbClr val="000000"/>
                </a:solidFill>
                <a:effectLst/>
                <a:latin typeface="Calibri" panose="020F0502020204030204"/>
                <a:ea typeface="Calibri"/>
                <a:cs typeface="Calibri"/>
              </a:rPr>
              <a:t>клиенти користат различни методи на поврзување, од оние кои содржат листи на достапни датотеки заради полесно пребарување до оние кои делуваат како</a:t>
            </a:r>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т.н.</a:t>
            </a:r>
            <a:r>
              <a:rPr lang="mk" sz="1200" b="0" i="0" strike="noStrike" cap="none" spc="0" baseline="0" dirty="0">
                <a:solidFill>
                  <a:srgbClr val="000000"/>
                </a:solidFill>
                <a:effectLst/>
                <a:latin typeface="Calibri" panose="020F0502020204030204"/>
                <a:ea typeface="Calibri"/>
                <a:cs typeface="Calibri"/>
              </a:rPr>
              <a:t> „суперјазли“ кои препознаваат каде се достапни бараните датотеки.    </a:t>
            </a:r>
          </a:p>
          <a:p>
            <a:r>
              <a:rPr lang="en-GB" sz="1200" kern="1200" dirty="0">
                <a:solidFill>
                  <a:schemeClr val="tx1"/>
                </a:solidFill>
                <a:latin typeface="+mn-lt"/>
                <a:ea typeface="MS PGothic" panose="020B0600070205080204" pitchFamily="34" charset="-128"/>
                <a:cs typeface="ＭＳ Ｐゴシック" charset="0"/>
              </a:rPr>
              <a:t> </a:t>
            </a:r>
          </a:p>
          <a:p>
            <a:r>
              <a:rPr lang="mk" sz="1200" b="0" i="0" strike="noStrike" cap="none" spc="0" baseline="0" dirty="0">
                <a:solidFill>
                  <a:srgbClr val="000000"/>
                </a:solidFill>
                <a:effectLst/>
                <a:latin typeface="Calibri" panose="020F0502020204030204"/>
                <a:ea typeface="Calibri"/>
                <a:cs typeface="Calibri"/>
              </a:rPr>
              <a:t>Судиите мора да бидат свесни за можноста за peer-to-peer споделување, зашто може да биде релевантно за поголем број кривични и граѓански процеси.  Не е потребно продлабочено познавање, па авторите на обуката треба да размислат да ги искористат сајтовите од типот </a:t>
            </a:r>
            <a:r>
              <a:rPr lang="mk" sz="1200" b="0" i="0" u="sng" strike="noStrike" cap="none" spc="0" baseline="0" dirty="0">
                <a:solidFill>
                  <a:srgbClr val="000000"/>
                </a:solidFill>
                <a:effectLst/>
                <a:uFill>
                  <a:solidFill>
                    <a:srgbClr val="000000"/>
                  </a:solidFill>
                </a:uFill>
                <a:latin typeface="Calibri" panose="020F0502020204030204"/>
                <a:ea typeface="Calibri"/>
                <a:cs typeface="Calibri"/>
                <a:hlinkClick r:id="rId6" history="0"/>
              </a:rPr>
              <a:t>http://ezinearticles.com/?How-Peer-to-Peer-(P2P)-Works&amp;id=60126</a:t>
            </a:r>
            <a:r>
              <a:rPr lang="mk" sz="1200" b="0" i="0" strike="noStrike" cap="none" spc="0" baseline="0" dirty="0">
                <a:solidFill>
                  <a:srgbClr val="000000"/>
                </a:solidFill>
                <a:effectLst/>
                <a:latin typeface="Calibri" panose="020F0502020204030204"/>
                <a:ea typeface="Calibri"/>
                <a:cs typeface="Calibri"/>
              </a:rPr>
              <a:t> за да дадат најажурни информации.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81</a:t>
            </a:fld>
            <a:endParaRPr lang="en-US" altLang="en-US"/>
          </a:p>
        </p:txBody>
      </p:sp>
    </p:spTree>
    <p:extLst>
      <p:ext uri="{BB962C8B-B14F-4D97-AF65-F5344CB8AC3E}">
        <p14:creationId xmlns:p14="http://schemas.microsoft.com/office/powerpoint/2010/main" val="23574467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слајд е прикажана заемната поврзаност на </a:t>
            </a:r>
            <a:r>
              <a:rPr lang="en-US" sz="1200" b="0" i="0" strike="noStrike" cap="none" spc="0" baseline="0" dirty="0">
                <a:solidFill>
                  <a:srgbClr val="000000"/>
                </a:solidFill>
                <a:effectLst/>
                <a:latin typeface="Calibri" panose="020F0502020204030204"/>
                <a:ea typeface="Calibri"/>
                <a:cs typeface="Calibri"/>
              </a:rPr>
              <a:t>P2P</a:t>
            </a:r>
            <a:r>
              <a:rPr lang="mk" sz="1200" b="0" i="0" strike="noStrike" cap="none" spc="0" baseline="0" dirty="0">
                <a:solidFill>
                  <a:srgbClr val="000000"/>
                </a:solidFill>
                <a:effectLst/>
                <a:latin typeface="Calibri" panose="020F0502020204030204"/>
                <a:ea typeface="Calibri"/>
                <a:cs typeface="Calibri"/>
              </a:rPr>
              <a:t> мрежа</a:t>
            </a:r>
            <a:r>
              <a:rPr lang="mk-MK" sz="1200" b="0" i="0" strike="noStrike" cap="none" spc="0" baseline="0" dirty="0">
                <a:solidFill>
                  <a:srgbClr val="000000"/>
                </a:solidFill>
                <a:effectLst/>
                <a:latin typeface="Calibri" panose="020F0502020204030204"/>
                <a:ea typeface="Calibri"/>
                <a:cs typeface="Calibri"/>
              </a:rPr>
              <a:t>та</a:t>
            </a:r>
            <a:r>
              <a:rPr lang="mk" sz="1200" b="0" i="0" strike="noStrike" cap="none" spc="0" baseline="0" dirty="0">
                <a:solidFill>
                  <a:srgbClr val="000000"/>
                </a:solidFill>
                <a:effectLst/>
                <a:latin typeface="Calibri" panose="020F0502020204030204"/>
                <a:ea typeface="Calibri"/>
                <a:cs typeface="Calibri"/>
              </a:rPr>
              <a:t> - каде што поединечните ултра-</a:t>
            </a:r>
            <a:r>
              <a:rPr lang="en-US" sz="1200" b="0" i="0" strike="noStrike" cap="none" spc="0" baseline="0" dirty="0">
                <a:solidFill>
                  <a:srgbClr val="000000"/>
                </a:solidFill>
                <a:effectLst/>
                <a:latin typeface="Calibri" panose="020F0502020204030204"/>
                <a:ea typeface="Calibri"/>
                <a:cs typeface="Calibri"/>
              </a:rPr>
              <a:t>peers (</a:t>
            </a:r>
            <a:r>
              <a:rPr lang="mk-MK" sz="1200" b="0" i="0" strike="noStrike" cap="none" spc="0" baseline="0" dirty="0">
                <a:solidFill>
                  <a:srgbClr val="000000"/>
                </a:solidFill>
                <a:effectLst/>
                <a:latin typeface="Calibri" panose="020F0502020204030204"/>
                <a:ea typeface="Calibri"/>
                <a:cs typeface="Calibri"/>
              </a:rPr>
              <a:t>ултра-поврзани-клиенти/корисници)</a:t>
            </a:r>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со кои се</a:t>
            </a:r>
            <a:r>
              <a:rPr lang="mk" sz="1200" b="0" i="0" strike="noStrike" cap="none" spc="0" baseline="0" dirty="0">
                <a:solidFill>
                  <a:srgbClr val="000000"/>
                </a:solidFill>
                <a:effectLst/>
                <a:latin typeface="Calibri" panose="020F0502020204030204"/>
                <a:ea typeface="Calibri"/>
                <a:cs typeface="Calibri"/>
              </a:rPr>
              <a:t> веќе поврзани другите </a:t>
            </a:r>
            <a:r>
              <a:rPr lang="en-US" sz="1200" b="0" i="0" strike="noStrike" cap="none" spc="0" baseline="0" dirty="0">
                <a:solidFill>
                  <a:srgbClr val="000000"/>
                </a:solidFill>
                <a:effectLst/>
                <a:latin typeface="Calibri" panose="020F0502020204030204"/>
                <a:ea typeface="Calibri"/>
                <a:cs typeface="Calibri"/>
              </a:rPr>
              <a:t>peers (</a:t>
            </a:r>
            <a:r>
              <a:rPr lang="mk-MK" sz="1200" b="0" i="0" strike="noStrike" cap="none" spc="0" baseline="0" dirty="0">
                <a:solidFill>
                  <a:srgbClr val="000000"/>
                </a:solidFill>
                <a:effectLst/>
                <a:latin typeface="Calibri" panose="020F0502020204030204"/>
                <a:ea typeface="Calibri"/>
                <a:cs typeface="Calibri"/>
              </a:rPr>
              <a:t>клиенти/корисници)</a:t>
            </a:r>
            <a:r>
              <a:rPr lang="mk" sz="1200" b="0" i="0" strike="noStrike" cap="none" spc="0" baseline="0" dirty="0">
                <a:solidFill>
                  <a:srgbClr val="000000"/>
                </a:solidFill>
                <a:effectLst/>
                <a:latin typeface="Calibri" panose="020F0502020204030204"/>
                <a:ea typeface="Calibri"/>
                <a:cs typeface="Calibri"/>
              </a:rPr>
              <a:t>, се поврзуваат понатаму со други ултра-</a:t>
            </a:r>
            <a:r>
              <a:rPr lang="en-US" sz="1200" b="0" i="0" strike="noStrike" cap="none" spc="0" baseline="0" dirty="0">
                <a:solidFill>
                  <a:srgbClr val="000000"/>
                </a:solidFill>
                <a:effectLst/>
                <a:latin typeface="Calibri" panose="020F0502020204030204"/>
                <a:ea typeface="Calibri"/>
                <a:cs typeface="Calibri"/>
              </a:rPr>
              <a:t>peers</a:t>
            </a:r>
            <a:r>
              <a:rPr lang="mk" sz="1200" b="0" i="0" strike="noStrike" cap="none" spc="0" baseline="0" dirty="0">
                <a:solidFill>
                  <a:srgbClr val="000000"/>
                </a:solidFill>
                <a:effectLst/>
                <a:latin typeface="Calibri" panose="020F0502020204030204"/>
                <a:ea typeface="Calibri"/>
                <a:cs typeface="Calibri"/>
              </a:rPr>
              <a:t>, и на тој начин мрежата географски расте.  Тоа значи дека датотеката (фајлот) може да се преземе (</a:t>
            </a:r>
            <a:r>
              <a:rPr lang="en-US" sz="1200" b="0" i="0" strike="noStrike" cap="none" spc="0" baseline="0" dirty="0">
                <a:solidFill>
                  <a:srgbClr val="000000"/>
                </a:solidFill>
                <a:effectLst/>
                <a:latin typeface="Calibri" panose="020F0502020204030204"/>
                <a:ea typeface="Calibri"/>
                <a:cs typeface="Calibri"/>
              </a:rPr>
              <a:t>download</a:t>
            </a:r>
            <a:r>
              <a:rPr lang="mk" sz="1200" b="0" i="0" strike="noStrike" cap="none" spc="0" baseline="0" dirty="0">
                <a:solidFill>
                  <a:srgbClr val="000000"/>
                </a:solidFill>
                <a:effectLst/>
                <a:latin typeface="Calibri" panose="020F0502020204030204"/>
                <a:ea typeface="Calibri"/>
                <a:cs typeface="Calibri"/>
              </a:rPr>
              <a:t>) од речиси кој било дел на мрежата, откако ќе се оствари поврзувањето и ќе се изврши пребарување.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82</a:t>
            </a:fld>
            <a:endParaRPr lang="en-US" altLang="en-US"/>
          </a:p>
        </p:txBody>
      </p:sp>
    </p:spTree>
    <p:extLst>
      <p:ext uri="{BB962C8B-B14F-4D97-AF65-F5344CB8AC3E}">
        <p14:creationId xmlns:p14="http://schemas.microsoft.com/office/powerpoint/2010/main" val="390752628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скриншот е прикажана алатката Shareaza – апликација за </a:t>
            </a:r>
            <a:r>
              <a:rPr lang="en-US" sz="1200" b="0" i="0" strike="noStrike" cap="none" spc="0" baseline="0" dirty="0">
                <a:solidFill>
                  <a:srgbClr val="000000"/>
                </a:solidFill>
                <a:effectLst/>
                <a:latin typeface="Calibri" panose="020F0502020204030204"/>
                <a:ea typeface="Calibri"/>
                <a:cs typeface="Calibri"/>
              </a:rPr>
              <a:t>P2P</a:t>
            </a:r>
            <a:r>
              <a:rPr lang="mk" sz="1200" b="0" i="0" strike="noStrike" cap="none" spc="0" baseline="0" dirty="0">
                <a:solidFill>
                  <a:srgbClr val="000000"/>
                </a:solidFill>
                <a:effectLst/>
                <a:latin typeface="Calibri" panose="020F0502020204030204"/>
                <a:ea typeface="Calibri"/>
                <a:cs typeface="Calibri"/>
              </a:rPr>
              <a:t> поврзување. Беше направено пребарување на аудио фајл на песната „</a:t>
            </a:r>
            <a:r>
              <a:rPr lang="en-US" sz="1200" b="0" i="0" strike="noStrike" cap="none" spc="0" baseline="0" dirty="0">
                <a:solidFill>
                  <a:srgbClr val="000000"/>
                </a:solidFill>
                <a:effectLst/>
                <a:latin typeface="Calibri" panose="020F0502020204030204"/>
                <a:ea typeface="Calibri"/>
                <a:cs typeface="Calibri"/>
              </a:rPr>
              <a:t>Waterloo</a:t>
            </a:r>
            <a:r>
              <a:rPr lang="mk" sz="1200" b="0" i="0" strike="noStrike" cap="none" spc="0" baseline="0" dirty="0">
                <a:solidFill>
                  <a:srgbClr val="000000"/>
                </a:solidFill>
                <a:effectLst/>
                <a:latin typeface="Calibri" panose="020F0502020204030204"/>
                <a:ea typeface="Calibri"/>
                <a:cs typeface="Calibri"/>
              </a:rPr>
              <a:t>“ на </a:t>
            </a:r>
            <a:r>
              <a:rPr lang="en-US" sz="1200" b="0" i="0" strike="noStrike" cap="none" spc="0" baseline="0" dirty="0">
                <a:solidFill>
                  <a:srgbClr val="000000"/>
                </a:solidFill>
                <a:effectLst/>
                <a:latin typeface="Calibri" panose="020F0502020204030204"/>
                <a:ea typeface="Calibri"/>
                <a:cs typeface="Calibri"/>
              </a:rPr>
              <a:t>Abba</a:t>
            </a:r>
            <a:r>
              <a:rPr lang="mk" sz="1200" b="0" i="0" strike="noStrike" cap="none" spc="0" baseline="0" dirty="0">
                <a:solidFill>
                  <a:srgbClr val="000000"/>
                </a:solidFill>
                <a:effectLst/>
                <a:latin typeface="Calibri" panose="020F0502020204030204"/>
                <a:ea typeface="Calibri"/>
                <a:cs typeface="Calibri"/>
              </a:rPr>
              <a:t> - мрежата прнајде 436 примероци на фајлови кои одговараат на пребарувањето - слика 1.</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Гледаме дека она што се добива назад во компјутерот како резултат на пребарувањето се називот на фајлот, видот на фајлот (екстензијата) и големината на фајлот. Рејтингот е практични бодувањето добиено со гласање на корисниците во однос на квалитетот на фајлот.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Колоната за статус ни покажува во колкава мера е дстапен фајлот - трите зелени штикли покажуваат најдобар резултат, а пак црвената штикла покажува дека фајлот во моментот не може да се преземе (да се симне, да се даунлодира).  Ова може да се должи на тоа што корисникот на другата страна се исклучил (</a:t>
            </a:r>
            <a:r>
              <a:rPr lang="mk-MK" sz="1200" b="0" i="0" strike="noStrike" cap="none" spc="0" baseline="0" dirty="0">
                <a:solidFill>
                  <a:srgbClr val="000000"/>
                </a:solidFill>
                <a:effectLst/>
                <a:latin typeface="Calibri" panose="020F0502020204030204"/>
                <a:ea typeface="Calibri"/>
                <a:cs typeface="Calibri"/>
              </a:rPr>
              <a:t>е</a:t>
            </a:r>
            <a:r>
              <a:rPr lang="mk" sz="1200" b="0" i="0" strike="noStrike" cap="none" spc="0" baseline="0" dirty="0">
                <a:solidFill>
                  <a:srgbClr val="000000"/>
                </a:solidFill>
                <a:effectLst/>
                <a:latin typeface="Calibri" panose="020F0502020204030204"/>
                <a:ea typeface="Calibri"/>
                <a:cs typeface="Calibri"/>
              </a:rPr>
              <a:t> офлајн), така што не може да се оствари дриектната врска.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Пребројувањето на домаќините (хостовите) ќе ја прикаже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адресата, доколку од една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адреса се споделува фајлот - но, изборот може и да прошири за да се прикажат повеќе </a:t>
            </a:r>
            <a:r>
              <a:rPr lang="en-GB" sz="1200" b="0" i="0" strike="noStrike" cap="none" spc="0" baseline="0" dirty="0">
                <a:solidFill>
                  <a:srgbClr val="000000"/>
                </a:solidFill>
                <a:effectLst/>
                <a:latin typeface="Calibri" panose="020F0502020204030204"/>
                <a:ea typeface="Calibri"/>
                <a:cs typeface="Calibri"/>
              </a:rPr>
              <a:t>IP</a:t>
            </a:r>
            <a:r>
              <a:rPr lang="mk" sz="1200" b="0" i="0" strike="noStrike" cap="none" spc="0" baseline="0" dirty="0">
                <a:solidFill>
                  <a:srgbClr val="000000"/>
                </a:solidFill>
                <a:effectLst/>
                <a:latin typeface="Calibri" panose="020F0502020204030204"/>
                <a:ea typeface="Calibri"/>
                <a:cs typeface="Calibri"/>
              </a:rPr>
              <a:t> адреси што го споделуваат истиот фајл.  Точноста на фајлот се пресметува преку хашурање на фајлот во рамките на мрежата - слика 2.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Со дупло кликнување на фајлот, ќе започне симнувањето (даунлодирањето) на фајлот во компјутерот.</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83</a:t>
            </a:fld>
            <a:endParaRPr lang="en-US" altLang="en-US"/>
          </a:p>
        </p:txBody>
      </p:sp>
    </p:spTree>
    <p:extLst>
      <p:ext uri="{BB962C8B-B14F-4D97-AF65-F5344CB8AC3E}">
        <p14:creationId xmlns:p14="http://schemas.microsoft.com/office/powerpoint/2010/main" val="38242419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GB" sz="1800" b="1" i="0" strike="noStrike" cap="none" spc="0" baseline="0" dirty="0">
                <a:solidFill>
                  <a:srgbClr val="5F6368"/>
                </a:solidFill>
                <a:effectLst/>
                <a:latin typeface="arial"/>
                <a:ea typeface="arial"/>
                <a:cs typeface="arial"/>
              </a:rPr>
              <a:t>FTP</a:t>
            </a:r>
            <a:r>
              <a:rPr lang="mk" sz="1800" b="1" i="0" strike="noStrike" cap="none" spc="0" baseline="0" dirty="0">
                <a:solidFill>
                  <a:srgbClr val="5F6368"/>
                </a:solidFill>
                <a:effectLst/>
                <a:latin typeface="arial"/>
                <a:ea typeface="arial"/>
                <a:cs typeface="arial"/>
              </a:rPr>
              <a:t> </a:t>
            </a:r>
            <a:r>
              <a:rPr lang="mk" sz="1800" b="0" i="0" strike="noStrike" cap="none" spc="0" baseline="0" dirty="0">
                <a:solidFill>
                  <a:srgbClr val="4D5156"/>
                </a:solidFill>
                <a:effectLst/>
                <a:latin typeface="arial"/>
                <a:ea typeface="arial"/>
                <a:cs typeface="arial"/>
              </a:rPr>
              <a:t> е скратено од File Transfer Protocol, протокол за пренос на датотеки (фајлови) Протколот претставува множество правила што ги користат компјутерите во мрежата за да комуницираат меѓу себе. И </a:t>
            </a:r>
            <a:r>
              <a:rPr lang="en-GB" sz="1800" b="0" i="0" strike="noStrike" cap="none" spc="0" baseline="0" dirty="0">
                <a:solidFill>
                  <a:srgbClr val="5F6368"/>
                </a:solidFill>
                <a:effectLst/>
                <a:latin typeface="arial"/>
                <a:ea typeface="arial"/>
                <a:cs typeface="arial"/>
              </a:rPr>
              <a:t>FTP</a:t>
            </a:r>
            <a:r>
              <a:rPr lang="mk" sz="1800" b="0" i="0" strike="noStrike" cap="none" spc="0" baseline="0" dirty="0">
                <a:solidFill>
                  <a:srgbClr val="4D5156"/>
                </a:solidFill>
                <a:effectLst/>
                <a:latin typeface="arial"/>
                <a:ea typeface="arial"/>
                <a:cs typeface="arial"/>
              </a:rPr>
              <a:t> е јазикот кој компјутерите на </a:t>
            </a:r>
            <a:r>
              <a:rPr lang="en-GB" sz="1800" b="0" i="0" strike="noStrike" cap="none" spc="0" baseline="0" dirty="0">
                <a:solidFill>
                  <a:srgbClr val="4D5156"/>
                </a:solidFill>
                <a:effectLst/>
                <a:latin typeface="arial"/>
                <a:ea typeface="arial"/>
                <a:cs typeface="arial"/>
              </a:rPr>
              <a:t>TCP</a:t>
            </a:r>
            <a:r>
              <a:rPr lang="mk" sz="1800" b="0" i="0" strike="noStrike" cap="none" spc="0" baseline="0" dirty="0">
                <a:solidFill>
                  <a:srgbClr val="4D5156"/>
                </a:solidFill>
                <a:effectLst/>
                <a:latin typeface="arial"/>
                <a:ea typeface="arial"/>
                <a:cs typeface="arial"/>
              </a:rPr>
              <a:t>/</a:t>
            </a:r>
            <a:r>
              <a:rPr lang="en-GB" sz="1800" b="0" i="0" strike="noStrike" cap="none" spc="0" baseline="0" dirty="0">
                <a:solidFill>
                  <a:srgbClr val="4D5156"/>
                </a:solidFill>
                <a:effectLst/>
                <a:latin typeface="arial"/>
                <a:ea typeface="arial"/>
                <a:cs typeface="arial"/>
              </a:rPr>
              <a:t>IP</a:t>
            </a:r>
            <a:r>
              <a:rPr lang="mk" sz="1800" b="0" i="0" strike="noStrike" cap="none" spc="0" baseline="0" dirty="0">
                <a:solidFill>
                  <a:srgbClr val="4D5156"/>
                </a:solidFill>
                <a:effectLst/>
                <a:latin typeface="arial"/>
                <a:ea typeface="arial"/>
                <a:cs typeface="arial"/>
              </a:rPr>
              <a:t> мрежа (како што е интернетот) го користат за да пренесуваат датотеки од еден до друг.</a:t>
            </a:r>
            <a:r>
              <a:rPr lang="mk" sz="1800" b="0" i="0" strike="noStrike" cap="none" spc="0" baseline="0" dirty="0">
                <a:solidFill>
                  <a:srgbClr val="5F6368"/>
                </a:solidFill>
                <a:effectLst/>
                <a:latin typeface="arial"/>
                <a:ea typeface="arial"/>
                <a:cs typeface="arial"/>
              </a:rPr>
              <a:t> </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84</a:t>
            </a:fld>
            <a:endParaRPr lang="en-US" altLang="en-US"/>
          </a:p>
        </p:txBody>
      </p:sp>
    </p:spTree>
    <p:extLst>
      <p:ext uri="{BB962C8B-B14F-4D97-AF65-F5344CB8AC3E}">
        <p14:creationId xmlns:p14="http://schemas.microsoft.com/office/powerpoint/2010/main" val="3824046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Сите наши уреди имаат некаков вид на хардвер и некаков софтвер, кој му овозможува на корисникот да стапи во интеркација со уредот. </a:t>
            </a:r>
          </a:p>
          <a:p>
            <a:endParaRPr lang="en-GB"/>
          </a:p>
          <a:p>
            <a:r>
              <a:rPr lang="mk" sz="1800" b="0" i="0" strike="noStrike" cap="none" spc="0" baseline="0">
                <a:solidFill>
                  <a:srgbClr val="000000"/>
                </a:solidFill>
                <a:effectLst/>
                <a:latin typeface="Calibri" panose="020F0502020204030204"/>
                <a:ea typeface="Calibri"/>
                <a:cs typeface="Calibri"/>
              </a:rPr>
              <a:t>Хардвер се физичките делови што може да ги допреме.</a:t>
            </a:r>
          </a:p>
          <a:p>
            <a:r>
              <a:rPr lang="mk" sz="1800" b="0" i="0" strike="noStrike" cap="none" spc="0" baseline="0">
                <a:solidFill>
                  <a:srgbClr val="000000"/>
                </a:solidFill>
                <a:effectLst/>
                <a:latin typeface="Calibri" panose="020F0502020204030204"/>
                <a:ea typeface="Calibri"/>
                <a:cs typeface="Calibri"/>
              </a:rPr>
              <a:t>Софтвер се програмите коишто работат на хардверот.</a:t>
            </a:r>
          </a:p>
          <a:p>
            <a:r>
              <a:rPr lang="mk" sz="1800" b="0" i="0" strike="noStrike" cap="none" spc="0" baseline="0">
                <a:solidFill>
                  <a:srgbClr val="000000"/>
                </a:solidFill>
                <a:effectLst/>
                <a:latin typeface="Calibri" panose="020F0502020204030204"/>
                <a:ea typeface="Calibri"/>
                <a:cs typeface="Calibri"/>
              </a:rPr>
              <a:t>Најголемото парче софтвер што обично постои во еден компјутер е неговиот оперативен систем.</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8</a:t>
            </a:fld>
            <a:endParaRPr lang="en-US" altLang="en-US"/>
          </a:p>
        </p:txBody>
      </p:sp>
    </p:spTree>
    <p:extLst>
      <p:ext uri="{BB962C8B-B14F-4D97-AF65-F5344CB8AC3E}">
        <p14:creationId xmlns:p14="http://schemas.microsoft.com/office/powerpoint/2010/main" val="23499721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овој скриншот се прикажани </a:t>
            </a:r>
            <a:r>
              <a:rPr lang="en-GB" sz="1200" b="0" i="0" strike="noStrike" cap="none" spc="0" baseline="0" dirty="0">
                <a:solidFill>
                  <a:srgbClr val="000000"/>
                </a:solidFill>
                <a:effectLst/>
                <a:latin typeface="Calibri" panose="020F0502020204030204"/>
                <a:ea typeface="Calibri"/>
                <a:cs typeface="Calibri"/>
              </a:rPr>
              <a:t>FTP</a:t>
            </a:r>
            <a:r>
              <a:rPr lang="mk" sz="1200" b="0" i="0" strike="noStrike" cap="none" spc="0" baseline="0" dirty="0">
                <a:solidFill>
                  <a:srgbClr val="000000"/>
                </a:solidFill>
                <a:effectLst/>
                <a:latin typeface="Calibri" panose="020F0502020204030204"/>
                <a:ea typeface="Calibri"/>
                <a:cs typeface="Calibri"/>
              </a:rPr>
              <a:t> клиентите FileZilla &amp; CuteFTP - обучувачот може да го опише начинот на кој функционираат на сличен начин како пребарувач на датотеки во Виндоус (Windows File Explorer), со таа разлика што наместо да се пребарува содржината на локалната машина, овде се пребарува содржината на две различни машини поврзани преку интернетот.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Овие софтвери имаат најразновидни функции, како што може да се види од паѓачките менија.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Затоа, имаат и прозорец за поврзување на кој се прикажува какво поврзување се одвива во моментот, како и машините од каде што се праќа и на кои се прима фајлот - како и статусот на поврзување на секој пренос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85</a:t>
            </a:fld>
            <a:endParaRPr lang="en-US" altLang="en-US"/>
          </a:p>
        </p:txBody>
      </p:sp>
    </p:spTree>
    <p:extLst>
      <p:ext uri="{BB962C8B-B14F-4D97-AF65-F5344CB8AC3E}">
        <p14:creationId xmlns:p14="http://schemas.microsoft.com/office/powerpoint/2010/main" val="8490744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800" b="0" i="0" strike="noStrike" cap="none" spc="0" baseline="0" dirty="0">
                <a:solidFill>
                  <a:srgbClr val="70757A"/>
                </a:solidFill>
                <a:effectLst/>
                <a:latin typeface="arial"/>
                <a:ea typeface="arial"/>
                <a:cs typeface="arial"/>
              </a:rPr>
              <a:t> </a:t>
            </a:r>
            <a:r>
              <a:rPr lang="mk" sz="1800" b="0" i="0" strike="noStrike" cap="none" spc="0" baseline="0" dirty="0">
                <a:solidFill>
                  <a:srgbClr val="5F6368"/>
                </a:solidFill>
                <a:effectLst/>
                <a:latin typeface="arial"/>
                <a:ea typeface="arial"/>
                <a:cs typeface="arial"/>
              </a:rPr>
              <a:t>Складирање во облак</a:t>
            </a:r>
            <a:r>
              <a:rPr lang="mk" sz="1800" b="0" i="0" strike="noStrike" cap="none" spc="0" baseline="0" dirty="0">
                <a:solidFill>
                  <a:srgbClr val="4D5156"/>
                </a:solidFill>
                <a:effectLst/>
                <a:latin typeface="arial"/>
                <a:ea typeface="arial"/>
                <a:cs typeface="arial"/>
              </a:rPr>
              <a:t> подразбира ставање на податоците на хардвер што се наоѓа на далечна физичка локација, а до кој може да се пристапи од кој било уред, преку интернет. Клиентите испраќаат датотеки до податочниот сервер што му припаѓа на провајдерот на </a:t>
            </a:r>
            <a:r>
              <a:rPr lang="mk" sz="1800" b="0" i="0" strike="noStrike" cap="none" spc="0" baseline="0" dirty="0">
                <a:solidFill>
                  <a:srgbClr val="5F6368"/>
                </a:solidFill>
                <a:effectLst/>
                <a:latin typeface="arial"/>
                <a:ea typeface="arial"/>
                <a:cs typeface="arial"/>
              </a:rPr>
              <a:t>облакот</a:t>
            </a:r>
            <a:r>
              <a:rPr lang="mk" sz="1800" b="0" i="0" strike="noStrike" cap="none" spc="0" baseline="0" dirty="0">
                <a:solidFill>
                  <a:srgbClr val="4D5156"/>
                </a:solidFill>
                <a:effectLst/>
                <a:latin typeface="arial"/>
                <a:ea typeface="arial"/>
                <a:cs typeface="arial"/>
              </a:rPr>
              <a:t> наместо да ги складираат на своите хард-дискови (или, пак, да ги имаат на двете места)</a:t>
            </a:r>
            <a:r>
              <a:rPr lang="mk" sz="1800" b="0" i="0" strike="noStrike" cap="none" spc="0" baseline="0" dirty="0">
                <a:solidFill>
                  <a:srgbClr val="70757A"/>
                </a:solidFill>
                <a:effectLst/>
                <a:latin typeface="arial"/>
                <a:ea typeface="arial"/>
                <a:cs typeface="arial"/>
              </a:rPr>
              <a:t>.</a:t>
            </a:r>
          </a:p>
          <a:p>
            <a:pPr marL="0" marR="0" lvl="0" indent="0" algn="l" defTabSz="457200" rtl="0" eaLnBrk="1" fontAlgn="auto" latinLnBrk="0" hangingPunct="1">
              <a:lnSpc>
                <a:spcPct val="100000"/>
              </a:lnSpc>
              <a:spcBef>
                <a:spcPct val="0"/>
              </a:spcBef>
              <a:spcAft>
                <a:spcPct val="0"/>
              </a:spcAft>
              <a:buClrTx/>
              <a:buSzTx/>
              <a:buFontTx/>
              <a:buNone/>
              <a:defRPr/>
            </a:pPr>
            <a:endParaRPr lang="en-US" sz="1200" b="0" i="0" kern="1200" dirty="0">
              <a:solidFill>
                <a:srgbClr val="4D5156"/>
              </a:solidFill>
              <a:effectLst/>
              <a:latin typeface="arial" panose="020B0604020202020204" pitchFamily="34" charset="0"/>
              <a:ea typeface="MS PGothic" panose="020B0600070205080204" pitchFamily="34" charset="-128"/>
              <a:cs typeface="ＭＳ Ｐゴシック" charset="0"/>
            </a:endParaRPr>
          </a:p>
          <a:p>
            <a:pPr algn="l" fontAlgn="base"/>
            <a:r>
              <a:rPr lang="mk" sz="1800" b="0" i="0" strike="noStrike" cap="none" spc="0" baseline="0" dirty="0">
                <a:solidFill>
                  <a:srgbClr val="666666"/>
                </a:solidFill>
                <a:effectLst/>
                <a:latin typeface="Poppins"/>
                <a:ea typeface="Poppins"/>
                <a:cs typeface="Poppins"/>
              </a:rPr>
              <a:t>Во својата суштина, обработката во облак подразбира искористување на моќта на интернетот да се аутсорсираат задачи кои традиционални би ги извршиле на својот личен компјутер - што било, од едноставно складирање до сложени изработки и обработки - до обемна и моќна далечна мрежа на меѓусебно поврзани машини. </a:t>
            </a:r>
          </a:p>
          <a:p>
            <a:pPr algn="l" fontAlgn="base"/>
            <a:r>
              <a:rPr lang="mk" sz="1800" b="0" i="0" strike="noStrike" cap="none" spc="0" baseline="0" dirty="0">
                <a:solidFill>
                  <a:srgbClr val="666666"/>
                </a:solidFill>
                <a:effectLst/>
                <a:latin typeface="Poppins"/>
                <a:ea typeface="Poppins"/>
                <a:cs typeface="Poppins"/>
              </a:rPr>
              <a:t>Ваквото аутсорсирање е погодно за вообичаениот корисник на кој му е смачено постојано да ослободува простор на својот хард-диск или да купува ново хард-дискови за сите оние фотографии од мачки/бебиња/храна што не може да престанат да ги слика. Но, уште покорисно е и за бизнисите кои сакаат да го искористат облакот за обработка и складирање - бидејќи корисниците плаќаат само за она што го користат.</a:t>
            </a:r>
          </a:p>
          <a:p>
            <a:pPr marL="0" marR="0" lvl="0" indent="0" algn="l" defTabSz="457200" rtl="0" eaLnBrk="1" fontAlgn="auto" latinLnBrk="0" hangingPunct="1">
              <a:lnSpc>
                <a:spcPct val="100000"/>
              </a:lnSpc>
              <a:spcBef>
                <a:spcPct val="0"/>
              </a:spcBef>
              <a:spcAft>
                <a:spcPct val="0"/>
              </a:spcAft>
              <a:buClrTx/>
              <a:buSzTx/>
              <a:buFontTx/>
              <a:buNone/>
              <a:defRPr/>
            </a:pPr>
            <a:endParaRPr lang="en-US" sz="1200" b="0" i="0" kern="1200" dirty="0">
              <a:solidFill>
                <a:srgbClr val="222222"/>
              </a:solidFill>
              <a:effectLst/>
              <a:latin typeface="arial" panose="020B0604020202020204" pitchFamily="34" charset="0"/>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86</a:t>
            </a:fld>
            <a:endParaRPr lang="en-US" altLang="en-US"/>
          </a:p>
        </p:txBody>
      </p:sp>
    </p:spTree>
    <p:extLst>
      <p:ext uri="{BB962C8B-B14F-4D97-AF65-F5344CB8AC3E}">
        <p14:creationId xmlns:p14="http://schemas.microsoft.com/office/powerpoint/2010/main" val="31599698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Некои примери за скалдирање достапни во 2020 - бројките во заграда се слободниот капацитет што се нуди и максималниот капацитет за кој може да се плати. Обучувачоттреба да дојде до големината на тоа што го истражуваме дека сега можеби нема да биде на машината - туку во облак.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Исто така, треба да се земе предвид дека можеби ќе постои и синхронизација - кога се наоѓа на обете локации.</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Примери од Mega.nz - каде 15GB се даваат како слободен простро, а максималниот капацитет што може да се закупи е 16ТВ. Податоците се прикачуваат (</a:t>
            </a:r>
            <a:r>
              <a:rPr lang="en-GB" sz="1200" b="0" i="0" strike="noStrike" cap="none" spc="0" baseline="0" dirty="0">
                <a:solidFill>
                  <a:srgbClr val="000000"/>
                </a:solidFill>
                <a:effectLst/>
                <a:latin typeface="Calibri" panose="020F0502020204030204"/>
                <a:ea typeface="Calibri"/>
                <a:cs typeface="Calibri"/>
              </a:rPr>
              <a:t>upload</a:t>
            </a:r>
            <a:r>
              <a:rPr lang="mk" sz="1200" b="0" i="0" strike="noStrike" cap="none" spc="0" baseline="0" dirty="0">
                <a:solidFill>
                  <a:srgbClr val="000000"/>
                </a:solidFill>
                <a:effectLst/>
                <a:latin typeface="Calibri" panose="020F0502020204030204"/>
                <a:ea typeface="Calibri"/>
                <a:cs typeface="Calibri"/>
              </a:rPr>
              <a:t>ат) преку веб прегледувач - и потоа им се достапни на сите што ќе се логираат со тоа корисничко име и лозинка. Податоците се енкриптираат на серверот - и сопственикот (KimDotCom) со задоволство ќе им ги предаде податоците на органите за спроведување на законот – </a:t>
            </a:r>
            <a:r>
              <a:rPr lang="mk-MK" sz="1200" b="0" i="0" strike="noStrike" cap="none" spc="0" baseline="0" dirty="0">
                <a:solidFill>
                  <a:srgbClr val="000000"/>
                </a:solidFill>
                <a:effectLst/>
                <a:latin typeface="Calibri" panose="020F0502020204030204"/>
                <a:ea typeface="Calibri"/>
                <a:cs typeface="Calibri"/>
              </a:rPr>
              <a:t>но </a:t>
            </a:r>
            <a:r>
              <a:rPr lang="mk" sz="1200" b="0" i="0" strike="noStrike" cap="none" spc="0" baseline="0" dirty="0">
                <a:solidFill>
                  <a:srgbClr val="000000"/>
                </a:solidFill>
                <a:effectLst/>
                <a:latin typeface="Calibri" panose="020F0502020204030204"/>
                <a:ea typeface="Calibri"/>
                <a:cs typeface="Calibri"/>
              </a:rPr>
              <a:t>во нивната енкриптирана форма. Протоколот за енкрипција што го корстат во </a:t>
            </a:r>
            <a:r>
              <a:rPr lang="en-US" sz="1200" b="0" i="0" strike="noStrike" cap="none" spc="0" baseline="0" dirty="0">
                <a:solidFill>
                  <a:srgbClr val="000000"/>
                </a:solidFill>
                <a:effectLst/>
                <a:latin typeface="Calibri" panose="020F0502020204030204"/>
                <a:ea typeface="Calibri"/>
                <a:cs typeface="Calibri"/>
              </a:rPr>
              <a:t>MEGA</a:t>
            </a:r>
            <a:r>
              <a:rPr lang="mk" sz="1200" b="0" i="0" strike="noStrike" cap="none" spc="0" baseline="0" dirty="0">
                <a:solidFill>
                  <a:srgbClr val="000000"/>
                </a:solidFill>
                <a:effectLst/>
                <a:latin typeface="Calibri" panose="020F0502020204030204"/>
                <a:ea typeface="Calibri"/>
                <a:cs typeface="Calibri"/>
              </a:rPr>
              <a:t> е стандардната 128-битна AES-ова енкрипција за Вашите складирани датотеки, но ги енкриптира податоците и кога се пренесуваат со помош на </a:t>
            </a:r>
            <a:r>
              <a:rPr lang="en-US" sz="1200" b="0" i="0" strike="noStrike" cap="none" spc="0" baseline="0" dirty="0">
                <a:solidFill>
                  <a:srgbClr val="000000"/>
                </a:solidFill>
                <a:effectLst/>
                <a:latin typeface="Calibri" panose="020F0502020204030204"/>
                <a:ea typeface="Calibri"/>
                <a:cs typeface="Calibri"/>
              </a:rPr>
              <a:t>TLS</a:t>
            </a:r>
            <a:r>
              <a:rPr lang="mk" sz="1200" b="0" i="0" strike="noStrike" cap="none" spc="0" baseline="0" dirty="0">
                <a:solidFill>
                  <a:srgbClr val="000000"/>
                </a:solidFill>
                <a:effectLst/>
                <a:latin typeface="Calibri" panose="020F0502020204030204"/>
                <a:ea typeface="Calibri"/>
                <a:cs typeface="Calibri"/>
              </a:rPr>
              <a:t> протоколот, исто така со 128-битен AES. Тоа значи дека Вашите датотеки се сигурни и кога се наоѓаат на серверот на MEGA.nz, и кога се </a:t>
            </a:r>
            <a:r>
              <a:rPr lang="en-GB" sz="1200" b="0" i="0" strike="noStrike" cap="none" spc="0" baseline="0" dirty="0">
                <a:solidFill>
                  <a:srgbClr val="000000"/>
                </a:solidFill>
                <a:effectLst/>
                <a:latin typeface="Calibri" panose="020F0502020204030204"/>
                <a:ea typeface="Calibri"/>
                <a:cs typeface="Calibri"/>
              </a:rPr>
              <a:t>upload</a:t>
            </a:r>
            <a:r>
              <a:rPr lang="mk" sz="1200" b="0" i="0" strike="noStrike" cap="none" spc="0" baseline="0" dirty="0">
                <a:solidFill>
                  <a:srgbClr val="000000"/>
                </a:solidFill>
                <a:effectLst/>
                <a:latin typeface="Calibri" panose="020F0502020204030204"/>
                <a:ea typeface="Calibri"/>
                <a:cs typeface="Calibri"/>
              </a:rPr>
              <a:t>ат или даунлодираат, значи, Вашите податоци се безбедни од напади на посредници.</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87</a:t>
            </a:fld>
            <a:endParaRPr lang="en-US" altLang="en-US"/>
          </a:p>
        </p:txBody>
      </p:sp>
    </p:spTree>
    <p:extLst>
      <p:ext uri="{BB962C8B-B14F-4D97-AF65-F5344CB8AC3E}">
        <p14:creationId xmlns:p14="http://schemas.microsoft.com/office/powerpoint/2010/main" val="23141061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Mirai Botnet:</a:t>
            </a:r>
          </a:p>
          <a:p>
            <a:endParaRPr lang="en-US" baseline="0" dirty="0"/>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Verdana" charset="0"/>
                <a:ea typeface="Verdana"/>
                <a:cs typeface="Verdana" charset="0"/>
              </a:rPr>
              <a:t>Инцидентот (декември 2016) ги исклуч</a:t>
            </a:r>
            <a:r>
              <a:rPr lang="mk-MK" sz="1200" b="0" i="0" strike="noStrike" cap="none" spc="0" baseline="0" dirty="0" err="1">
                <a:solidFill>
                  <a:srgbClr val="000000"/>
                </a:solidFill>
                <a:effectLst/>
                <a:latin typeface="Verdana" charset="0"/>
                <a:ea typeface="Verdana"/>
                <a:cs typeface="Verdana" charset="0"/>
              </a:rPr>
              <a:t>ува</a:t>
            </a:r>
            <a:r>
              <a:rPr lang="mk-MK" sz="1200" b="0" i="0" strike="noStrike" cap="none" spc="0" baseline="0" dirty="0">
                <a:solidFill>
                  <a:srgbClr val="000000"/>
                </a:solidFill>
                <a:effectLst/>
                <a:latin typeface="Verdana" charset="0"/>
                <a:ea typeface="Verdana"/>
                <a:cs typeface="Verdana" charset="0"/>
              </a:rPr>
              <a:t> (</a:t>
            </a:r>
            <a:r>
              <a:rPr lang="mk" sz="1200" b="0" i="0" strike="noStrike" cap="none" spc="0" baseline="0" dirty="0">
                <a:solidFill>
                  <a:srgbClr val="000000"/>
                </a:solidFill>
                <a:effectLst/>
                <a:latin typeface="Verdana" charset="0"/>
                <a:ea typeface="Verdana"/>
                <a:cs typeface="Verdana" charset="0"/>
              </a:rPr>
              <a:t>офлајн) некои од најпопуларните веб-сајтови, меѓу кои и </a:t>
            </a:r>
            <a:r>
              <a:rPr lang="mk" sz="1200" b="1" i="0" strike="noStrike" cap="none" spc="0" baseline="0" dirty="0">
                <a:solidFill>
                  <a:srgbClr val="000000"/>
                </a:solidFill>
                <a:effectLst/>
                <a:latin typeface="Verdana" charset="0"/>
                <a:ea typeface="Verdana"/>
                <a:cs typeface="Verdana" charset="0"/>
              </a:rPr>
              <a:t>Netflix, Twitter, Spotify, Reddit, CNN, PayPal, Pinterest и Fox News </a:t>
            </a:r>
            <a:r>
              <a:rPr lang="mk" sz="1200" b="0" i="0" strike="noStrike" cap="none" spc="0" baseline="0" dirty="0">
                <a:solidFill>
                  <a:srgbClr val="000000"/>
                </a:solidFill>
                <a:effectLst/>
                <a:latin typeface="Verdana" charset="0"/>
                <a:ea typeface="Verdana"/>
                <a:cs typeface="Verdana" charset="0"/>
              </a:rPr>
              <a:t>– но и весниците, од типот на</a:t>
            </a:r>
            <a:r>
              <a:rPr lang="mk" sz="1200" b="1" i="0" strike="noStrike" cap="none" spc="0" baseline="0" dirty="0">
                <a:solidFill>
                  <a:srgbClr val="000000"/>
                </a:solidFill>
                <a:effectLst/>
                <a:latin typeface="Verdana" charset="0"/>
                <a:ea typeface="Verdana"/>
                <a:cs typeface="Verdana" charset="0"/>
              </a:rPr>
              <a:t> Guardian, New York Times и Wall Street Journal</a:t>
            </a:r>
            <a:r>
              <a:rPr lang="mk" sz="1200" b="0" i="0" strike="noStrike" cap="none" spc="0" baseline="0" dirty="0">
                <a:solidFill>
                  <a:srgbClr val="000000"/>
                </a:solidFill>
                <a:effectLst/>
                <a:latin typeface="Verdana" charset="0"/>
                <a:ea typeface="Verdana"/>
                <a:cs typeface="Verdana" charset="0"/>
              </a:rPr>
              <a:t>.</a:t>
            </a:r>
          </a:p>
          <a:p>
            <a:endParaRPr lang="en-US" dirty="0"/>
          </a:p>
          <a:p>
            <a:pPr marL="0" marR="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Verdana" charset="0"/>
                <a:ea typeface="Verdana"/>
                <a:cs typeface="Verdana" charset="0"/>
              </a:rPr>
              <a:t>Причината за оваа хаварија беше </a:t>
            </a:r>
            <a:r>
              <a:rPr lang="en-US" sz="1200" b="1" i="0" strike="noStrike" cap="none" spc="0" baseline="0" dirty="0">
                <a:solidFill>
                  <a:srgbClr val="000000"/>
                </a:solidFill>
                <a:effectLst/>
                <a:latin typeface="Verdana" charset="0"/>
                <a:ea typeface="Verdana"/>
                <a:cs typeface="Verdana" charset="0"/>
              </a:rPr>
              <a:t>DDoS</a:t>
            </a:r>
            <a:r>
              <a:rPr lang="en-US" sz="1200" b="0" i="0" strike="noStrike" cap="none" spc="0" baseline="0" dirty="0">
                <a:solidFill>
                  <a:srgbClr val="000000"/>
                </a:solidFill>
                <a:effectLst/>
                <a:latin typeface="Verdana" charset="0"/>
                <a:ea typeface="Verdana"/>
                <a:cs typeface="Verdana" charset="0"/>
              </a:rPr>
              <a:t> </a:t>
            </a:r>
            <a:r>
              <a:rPr lang="mk" sz="1200" b="0" i="0" strike="noStrike" cap="none" spc="0" baseline="0" dirty="0">
                <a:solidFill>
                  <a:srgbClr val="000000"/>
                </a:solidFill>
                <a:effectLst/>
                <a:latin typeface="Verdana" charset="0"/>
                <a:ea typeface="Verdana"/>
                <a:cs typeface="Verdana" charset="0"/>
              </a:rPr>
              <a:t>напад </a:t>
            </a:r>
            <a:r>
              <a:rPr lang="mk" sz="1200" b="1" i="0" strike="noStrike" cap="none" spc="0" baseline="0" dirty="0">
                <a:solidFill>
                  <a:srgbClr val="000000"/>
                </a:solidFill>
                <a:effectLst/>
                <a:latin typeface="Verdana" charset="0"/>
                <a:ea typeface="Verdana"/>
                <a:cs typeface="Verdana" charset="0"/>
              </a:rPr>
              <a:t>(DDoS, distributed denial of service)</a:t>
            </a:r>
            <a:r>
              <a:rPr lang="mk" sz="1200" b="0" i="0" strike="noStrike" cap="none" spc="0" baseline="0" dirty="0">
                <a:solidFill>
                  <a:srgbClr val="000000"/>
                </a:solidFill>
                <a:effectLst/>
                <a:latin typeface="Verdana" charset="0"/>
                <a:ea typeface="Verdana"/>
                <a:cs typeface="Verdana" charset="0"/>
              </a:rPr>
              <a:t>, при што мрежата компјутери инфицирани со посебен </a:t>
            </a:r>
            <a:r>
              <a:rPr lang="mk-MK" sz="1200" b="0" i="0" strike="noStrike" cap="none" spc="0" baseline="0" dirty="0">
                <a:solidFill>
                  <a:srgbClr val="000000"/>
                </a:solidFill>
                <a:effectLst/>
                <a:latin typeface="Verdana" charset="0"/>
                <a:ea typeface="Verdana"/>
                <a:cs typeface="Verdana" charset="0"/>
              </a:rPr>
              <a:t>штетен софтвер (</a:t>
            </a:r>
            <a:r>
              <a:rPr lang="en-US" sz="1200" b="0" i="0" strike="noStrike" cap="none" spc="0" baseline="0" dirty="0">
                <a:solidFill>
                  <a:srgbClr val="000000"/>
                </a:solidFill>
                <a:effectLst/>
                <a:latin typeface="Verdana" charset="0"/>
                <a:ea typeface="Verdana"/>
                <a:cs typeface="Verdana" charset="0"/>
              </a:rPr>
              <a:t>malware), </a:t>
            </a:r>
            <a:r>
              <a:rPr lang="mk-MK" sz="1200" b="0" i="0" strike="noStrike" cap="none" spc="0" baseline="0" dirty="0">
                <a:solidFill>
                  <a:srgbClr val="000000"/>
                </a:solidFill>
                <a:effectLst/>
                <a:latin typeface="Verdana" charset="0"/>
                <a:ea typeface="Verdana"/>
                <a:cs typeface="Verdana" charset="0"/>
              </a:rPr>
              <a:t>т.н.</a:t>
            </a:r>
            <a:r>
              <a:rPr lang="mk" sz="1200" b="0" i="0" strike="noStrike" cap="none" spc="0" baseline="0" dirty="0">
                <a:solidFill>
                  <a:srgbClr val="000000"/>
                </a:solidFill>
                <a:effectLst/>
                <a:latin typeface="Verdana" charset="0"/>
                <a:ea typeface="Verdana"/>
                <a:cs typeface="Verdana" charset="0"/>
              </a:rPr>
              <a:t> „ботнет“, координирано го бомбардираше серверот со сообраќај сѐ дури истиот не колабираше од притисокот. </a:t>
            </a:r>
          </a:p>
          <a:p>
            <a:pPr marL="0" indent="0">
              <a:spcBef>
                <a:spcPts val="600"/>
              </a:spcBef>
              <a:spcAft>
                <a:spcPts val="600"/>
              </a:spcAft>
              <a:buFont typeface="Arial"/>
              <a:buNone/>
            </a:pPr>
            <a:endParaRPr lang="en-US" sz="1200" kern="1200" dirty="0">
              <a:solidFill>
                <a:schemeClr val="tx1"/>
              </a:solidFill>
              <a:latin typeface="+mn-lt"/>
              <a:ea typeface="MS PGothic" panose="020B0600070205080204" pitchFamily="34" charset="-128"/>
              <a:cs typeface="ＭＳ Ｐゴシック" charset="0"/>
            </a:endParaRPr>
          </a:p>
          <a:p>
            <a:pPr marL="0" indent="0">
              <a:spcBef>
                <a:spcPts val="600"/>
              </a:spcBef>
              <a:spcAft>
                <a:spcPts val="600"/>
              </a:spcAft>
              <a:buFont typeface="Arial"/>
              <a:buNone/>
            </a:pPr>
            <a:r>
              <a:rPr lang="mk" sz="1200" b="0" i="0" strike="noStrike" cap="none" spc="0" baseline="0" dirty="0">
                <a:solidFill>
                  <a:srgbClr val="000000"/>
                </a:solidFill>
                <a:effectLst/>
                <a:latin typeface="Verdana" charset="0"/>
                <a:ea typeface="Verdana"/>
                <a:cs typeface="Verdana" charset="0"/>
              </a:rPr>
              <a:t>За разлика од другите ботнети, кои обично се составени од компјутери, Мираи ботнетот во голема мера беше составен од уреди на т.н. „интернет на нештата“ (IoT, internet of things), како што се дигитални камери или </a:t>
            </a:r>
            <a:r>
              <a:rPr lang="en-US" sz="1200" b="0" i="0" strike="noStrike" cap="none" spc="0" baseline="0" dirty="0">
                <a:solidFill>
                  <a:srgbClr val="000000"/>
                </a:solidFill>
                <a:effectLst/>
                <a:latin typeface="Verdana" charset="0"/>
                <a:ea typeface="Verdana"/>
                <a:cs typeface="Verdana" charset="0"/>
              </a:rPr>
              <a:t>DVR</a:t>
            </a:r>
            <a:r>
              <a:rPr lang="mk-MK" sz="1200" b="0" i="0" strike="noStrike" cap="none" spc="0" baseline="0" dirty="0">
                <a:solidFill>
                  <a:srgbClr val="000000"/>
                </a:solidFill>
                <a:effectLst/>
                <a:latin typeface="Verdana" charset="0"/>
                <a:ea typeface="Verdana"/>
                <a:cs typeface="Verdana" charset="0"/>
              </a:rPr>
              <a:t>-уреди (мрежни уреди за снимање видео од камери)</a:t>
            </a:r>
            <a:r>
              <a:rPr lang="mk" sz="1200" b="0" i="0" strike="noStrike" cap="none" spc="0" baseline="0" dirty="0">
                <a:solidFill>
                  <a:srgbClr val="000000"/>
                </a:solidFill>
                <a:effectLst/>
                <a:latin typeface="Verdana" charset="0"/>
                <a:ea typeface="Verdana"/>
                <a:cs typeface="Verdana" charset="0"/>
              </a:rPr>
              <a:t>.</a:t>
            </a:r>
          </a:p>
          <a:p>
            <a:pPr marL="0" indent="0">
              <a:spcBef>
                <a:spcPts val="600"/>
              </a:spcBef>
              <a:spcAft>
                <a:spcPts val="600"/>
              </a:spcAft>
              <a:buFont typeface="Arial"/>
              <a:buNone/>
            </a:pPr>
            <a:endParaRPr lang="en-US" sz="1200" dirty="0">
              <a:latin typeface="Verdana" charset="0"/>
              <a:cs typeface="Verdana" charset="0"/>
            </a:endParaRPr>
          </a:p>
          <a:p>
            <a:pPr marL="0" indent="0">
              <a:spcBef>
                <a:spcPts val="600"/>
              </a:spcBef>
              <a:spcAft>
                <a:spcPts val="600"/>
              </a:spcAft>
              <a:buFont typeface="Arial"/>
              <a:buNone/>
            </a:pPr>
            <a:r>
              <a:rPr lang="mk" sz="1200" b="0" i="0" strike="noStrike" cap="none" spc="0" baseline="0" dirty="0">
                <a:solidFill>
                  <a:srgbClr val="000000"/>
                </a:solidFill>
                <a:effectLst/>
                <a:latin typeface="Verdana" charset="0"/>
                <a:ea typeface="Verdana"/>
                <a:cs typeface="Verdana" charset="0"/>
              </a:rPr>
              <a:t>Бидејќи има толку многу уреди поврзани на интернетот од кои може да бира, нападите на Мираи можеа да бидат многу поголеми од она што </a:t>
            </a:r>
            <a:r>
              <a:rPr lang="en-GB" sz="1200" b="0" i="0" strike="noStrike" cap="none" spc="0" baseline="0" dirty="0">
                <a:solidFill>
                  <a:srgbClr val="000000"/>
                </a:solidFill>
                <a:effectLst/>
                <a:latin typeface="Verdana" charset="0"/>
                <a:ea typeface="Verdana"/>
                <a:cs typeface="Verdana" charset="0"/>
              </a:rPr>
              <a:t>DDoS</a:t>
            </a:r>
            <a:r>
              <a:rPr lang="mk" sz="1200" b="0" i="0" strike="noStrike" cap="none" spc="0" baseline="0" dirty="0">
                <a:solidFill>
                  <a:srgbClr val="000000"/>
                </a:solidFill>
                <a:effectLst/>
                <a:latin typeface="Verdana" charset="0"/>
                <a:ea typeface="Verdana"/>
                <a:cs typeface="Verdana" charset="0"/>
              </a:rPr>
              <a:t> можеше да го постигне. </a:t>
            </a:r>
          </a:p>
          <a:p>
            <a:pPr marL="0" indent="0">
              <a:spcBef>
                <a:spcPts val="600"/>
              </a:spcBef>
              <a:spcAft>
                <a:spcPts val="600"/>
              </a:spcAft>
              <a:buFont typeface="Arial"/>
              <a:buNone/>
            </a:pPr>
            <a:endParaRPr lang="en-US" sz="1200" dirty="0">
              <a:latin typeface="Verdana" charset="0"/>
              <a:cs typeface="Verdana" charset="0"/>
            </a:endParaRPr>
          </a:p>
          <a:p>
            <a:pPr marL="0" indent="0">
              <a:spcBef>
                <a:spcPts val="600"/>
              </a:spcBef>
              <a:spcAft>
                <a:spcPts val="600"/>
              </a:spcAft>
              <a:buFont typeface="Arial"/>
              <a:buNone/>
            </a:pPr>
            <a:r>
              <a:rPr lang="mk" sz="1200" b="0" i="0" strike="noStrike" cap="none" spc="0" baseline="0" dirty="0">
                <a:solidFill>
                  <a:srgbClr val="000000"/>
                </a:solidFill>
                <a:effectLst/>
                <a:latin typeface="Verdana" charset="0"/>
                <a:ea typeface="Verdana"/>
                <a:cs typeface="Verdana" charset="0"/>
              </a:rPr>
              <a:t>Беше проценето дека во нападот биле вклучени </a:t>
            </a:r>
            <a:r>
              <a:rPr lang="mk" sz="1200" b="1" i="0" strike="noStrike" cap="none" spc="0" baseline="0" dirty="0">
                <a:solidFill>
                  <a:srgbClr val="000000"/>
                </a:solidFill>
                <a:effectLst/>
                <a:latin typeface="Verdana" charset="0"/>
                <a:ea typeface="Verdana"/>
                <a:cs typeface="Verdana" charset="0"/>
              </a:rPr>
              <a:t>„100.000 </a:t>
            </a:r>
            <a:r>
              <a:rPr lang="mk-MK" sz="1200" b="1" i="0" strike="noStrike" cap="none" spc="0" baseline="0" dirty="0">
                <a:solidFill>
                  <a:srgbClr val="000000"/>
                </a:solidFill>
                <a:effectLst/>
                <a:latin typeface="Verdana" charset="0"/>
                <a:ea typeface="Verdana"/>
                <a:cs typeface="Verdana" charset="0"/>
              </a:rPr>
              <a:t>инфицирани к</a:t>
            </a:r>
            <a:r>
              <a:rPr lang="mk" sz="1200" b="1" i="0" strike="noStrike" cap="none" spc="0" baseline="0" dirty="0">
                <a:solidFill>
                  <a:srgbClr val="000000"/>
                </a:solidFill>
                <a:effectLst/>
                <a:latin typeface="Verdana" charset="0"/>
                <a:ea typeface="Verdana"/>
                <a:cs typeface="Verdana" charset="0"/>
              </a:rPr>
              <a:t>рајни точки“</a:t>
            </a:r>
            <a:r>
              <a:rPr lang="mk" sz="1200" b="0" i="0" strike="noStrike" cap="none" spc="0" baseline="0" dirty="0">
                <a:solidFill>
                  <a:srgbClr val="000000"/>
                </a:solidFill>
                <a:effectLst/>
                <a:latin typeface="Verdana" charset="0"/>
                <a:ea typeface="Verdana"/>
                <a:cs typeface="Verdana" charset="0"/>
              </a:rPr>
              <a:t>, а имаше и пријави за извонредно силни напади со </a:t>
            </a:r>
            <a:r>
              <a:rPr lang="mk" sz="1200" b="1" i="0" strike="noStrike" cap="none" spc="0" baseline="0" dirty="0">
                <a:solidFill>
                  <a:srgbClr val="000000"/>
                </a:solidFill>
                <a:effectLst/>
                <a:latin typeface="Verdana" charset="0"/>
                <a:ea typeface="Verdana"/>
                <a:cs typeface="Verdana" charset="0"/>
              </a:rPr>
              <a:t>брзина од 1.2 Tbps (терабити во секунда), </a:t>
            </a:r>
            <a:r>
              <a:rPr lang="mk" sz="1200" b="0" i="0" strike="noStrike" cap="none" spc="0" baseline="0" dirty="0">
                <a:solidFill>
                  <a:srgbClr val="000000"/>
                </a:solidFill>
                <a:effectLst/>
                <a:latin typeface="Verdana" charset="0"/>
                <a:ea typeface="Verdana"/>
                <a:cs typeface="Verdana" charset="0"/>
              </a:rPr>
              <a:t>приближно </a:t>
            </a:r>
            <a:r>
              <a:rPr lang="mk" sz="1200" b="1" i="0" strike="noStrike" cap="none" spc="0" baseline="0" dirty="0">
                <a:solidFill>
                  <a:srgbClr val="000000"/>
                </a:solidFill>
                <a:effectLst/>
                <a:latin typeface="Verdana" charset="0"/>
                <a:ea typeface="Verdana"/>
                <a:cs typeface="Verdana" charset="0"/>
              </a:rPr>
              <a:t>два пати посилно од кој било дотогашен напад што бил забележан.</a:t>
            </a:r>
            <a:r>
              <a:rPr lang="mk" sz="1200" b="0" i="0" strike="noStrike" cap="none" spc="0" baseline="0" dirty="0">
                <a:solidFill>
                  <a:srgbClr val="000000"/>
                </a:solidFill>
                <a:effectLst/>
                <a:latin typeface="Verdana" charset="0"/>
                <a:ea typeface="Verdana"/>
                <a:cs typeface="Verdana" charset="0"/>
              </a:rPr>
              <a:t>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88</a:t>
            </a:fld>
            <a:endParaRPr lang="en-US" altLang="en-US"/>
          </a:p>
        </p:txBody>
      </p:sp>
    </p:spTree>
    <p:extLst>
      <p:ext uri="{BB962C8B-B14F-4D97-AF65-F5344CB8AC3E}">
        <p14:creationId xmlns:p14="http://schemas.microsoft.com/office/powerpoint/2010/main" val="19305877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274638" indent="-274638" algn="just"/>
            <a:r>
              <a:rPr lang="mk" sz="1800" b="0" i="0" strike="noStrike" cap="none" spc="0" baseline="0" dirty="0">
                <a:solidFill>
                  <a:srgbClr val="000000"/>
                </a:solidFill>
                <a:effectLst/>
                <a:latin typeface="Calibri" panose="020F0502020204030204"/>
                <a:ea typeface="Calibri"/>
                <a:cs typeface="Calibri"/>
              </a:rPr>
              <a:t>Онлајн игра е игра којашто се игра на некоја компјутерска мрежа. Тоа речиси секогаш подразбира интернет или некоја слична технологија, имено, игрите отсекогаш ја користеле онаа технологија што е современа во даден момент; модеми, пред интернетот и компјутерски терминали пред модемите.  </a:t>
            </a:r>
          </a:p>
          <a:p>
            <a:pPr marL="274638" indent="-274638" algn="just"/>
            <a:r>
              <a:rPr lang="mk" sz="1800" b="0" i="0" strike="noStrike" cap="none" spc="0" baseline="0" dirty="0">
                <a:solidFill>
                  <a:srgbClr val="000000"/>
                </a:solidFill>
                <a:effectLst/>
                <a:latin typeface="Calibri" panose="020F0502020204030204"/>
                <a:ea typeface="Calibri"/>
                <a:cs typeface="Calibri"/>
              </a:rPr>
              <a:t>Експанзијата на онлајн гејмингот ја одразува севкупната експанзија на компјутерското вмрежување, од мали локални мрежи до интернет и до порастот на пристапот до интернет. </a:t>
            </a:r>
          </a:p>
          <a:p>
            <a:pPr marL="271463" indent="-255588" algn="just"/>
            <a:r>
              <a:rPr lang="mk" sz="1800" b="0" i="0" strike="noStrike" cap="none" spc="0" baseline="0" dirty="0">
                <a:solidFill>
                  <a:srgbClr val="000000"/>
                </a:solidFill>
                <a:effectLst/>
                <a:latin typeface="Calibri" panose="020F0502020204030204"/>
                <a:ea typeface="Calibri"/>
                <a:cs typeface="Calibri"/>
              </a:rPr>
              <a:t>Онлајн игрите може да се движат од обични текстуални игри до игри во кои се вградени сложени графики и виртуелни светови населени со голем број играчи истовремено. </a:t>
            </a:r>
          </a:p>
          <a:p>
            <a:pPr marL="274638" indent="-274638" algn="just"/>
            <a:r>
              <a:rPr lang="mk" sz="1800" b="1" i="0" strike="noStrike" cap="none" spc="0" baseline="0" dirty="0">
                <a:solidFill>
                  <a:srgbClr val="000000"/>
                </a:solidFill>
                <a:effectLst/>
                <a:latin typeface="Calibri" panose="020F0502020204030204"/>
                <a:ea typeface="Calibri"/>
                <a:cs typeface="Calibri"/>
              </a:rPr>
              <a:t>Голем број онлајн игри имаат свои онлајн заедници, со што онлајн игрите стануваат некој вид на социјална активност, а не само игра со поединечни играчи.</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89</a:t>
            </a:fld>
            <a:endParaRPr lang="en-US" altLang="en-US"/>
          </a:p>
        </p:txBody>
      </p:sp>
    </p:spTree>
    <p:extLst>
      <p:ext uri="{BB962C8B-B14F-4D97-AF65-F5344CB8AC3E}">
        <p14:creationId xmlns:p14="http://schemas.microsoft.com/office/powerpoint/2010/main" val="330283052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274638" indent="-274638" algn="just"/>
            <a:r>
              <a:rPr lang="mk" sz="1800" b="0" i="0" strike="noStrike" cap="none" spc="0" baseline="0">
                <a:solidFill>
                  <a:srgbClr val="000000"/>
                </a:solidFill>
                <a:effectLst/>
                <a:latin typeface="Calibri" panose="020F0502020204030204"/>
                <a:ea typeface="Calibri"/>
                <a:cs typeface="Calibri"/>
              </a:rPr>
              <a:t>Меѓу овие игри спаѓаат FIFA 2020, The Sims 4 &amp; Call of Duty (Black Ops 4)</a:t>
            </a:r>
            <a:endParaRPr lang="en-US" b="1"/>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90</a:t>
            </a:fld>
            <a:endParaRPr lang="en-US" altLang="en-US"/>
          </a:p>
        </p:txBody>
      </p:sp>
    </p:spTree>
    <p:extLst>
      <p:ext uri="{BB962C8B-B14F-4D97-AF65-F5344CB8AC3E}">
        <p14:creationId xmlns:p14="http://schemas.microsoft.com/office/powerpoint/2010/main" val="22255928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Терминот „новинска група“ (Newsgroup) е донекаде погрешен опис, бидејќи обично тука се водат дискусии. Технички се поинакви, иако функционално се слични со форумите за дискусија што се хостираат на глобалната мрежа. Серверите на групите за дискусија (Newsgroup) ги хостираат најразлични организации коишто се договараат меѓу себе дека редовно ќе ги синхорнизираат своите информации. Ова овозможува корисниците да објавуваат пораки на еден сервер и истите да бидат видени од страна на бројна публика.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Постојат веќе поголем број години - и иако се сметаат за „застарени“ од гледна точка на интернетот, тие сигурно </a:t>
            </a:r>
            <a:r>
              <a:rPr lang="sr-Cyrl-RS" sz="1200" b="0" i="0" strike="noStrike" cap="none" spc="0" baseline="0" dirty="0">
                <a:solidFill>
                  <a:srgbClr val="000000"/>
                </a:solidFill>
                <a:effectLst/>
                <a:latin typeface="Calibri" panose="020F0502020204030204"/>
                <a:ea typeface="Calibri"/>
                <a:cs typeface="Calibri"/>
              </a:rPr>
              <a:t>с</a:t>
            </a:r>
            <a:r>
              <a:rPr lang="sr-Latn-RS" sz="1200" b="0" i="0" strike="noStrike" cap="none" spc="0" baseline="0" dirty="0">
                <a:solidFill>
                  <a:srgbClr val="000000"/>
                </a:solidFill>
                <a:effectLst/>
                <a:latin typeface="Calibri" panose="020F0502020204030204"/>
                <a:ea typeface="Calibri"/>
                <a:cs typeface="Calibri"/>
              </a:rPr>
              <a:t>è</a:t>
            </a:r>
            <a:r>
              <a:rPr lang="mk" sz="1200" b="0" i="0" strike="noStrike" cap="none" spc="0" baseline="0" dirty="0">
                <a:solidFill>
                  <a:srgbClr val="000000"/>
                </a:solidFill>
                <a:effectLst/>
                <a:latin typeface="Calibri" panose="020F0502020204030204"/>
                <a:ea typeface="Calibri"/>
                <a:cs typeface="Calibri"/>
              </a:rPr>
              <a:t> уште постојат и се користат - и одговараат на барањата за споделување со голем број луѓе.</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91</a:t>
            </a:fld>
            <a:endParaRPr lang="en-US" altLang="en-US"/>
          </a:p>
        </p:txBody>
      </p:sp>
    </p:spTree>
    <p:extLst>
      <p:ext uri="{BB962C8B-B14F-4D97-AF65-F5344CB8AC3E}">
        <p14:creationId xmlns:p14="http://schemas.microsoft.com/office/powerpoint/2010/main" val="18736809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левата страна е список на комерцијални групи за дискусија што беа достапни во август 2020 г.</a:t>
            </a: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десната страна е вебсајтот на Giganews – поинтересни се во светот на сајбер-криминалот кога станува збор за приватноста, безбедноста и сл.</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92</a:t>
            </a:fld>
            <a:endParaRPr lang="en-US" altLang="en-US"/>
          </a:p>
        </p:txBody>
      </p:sp>
    </p:spTree>
    <p:extLst>
      <p:ext uri="{BB962C8B-B14F-4D97-AF65-F5344CB8AC3E}">
        <p14:creationId xmlns:p14="http://schemas.microsoft.com/office/powerpoint/2010/main" val="8266657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lnSpc>
                <a:spcPct val="120000"/>
              </a:lnSpc>
            </a:pPr>
            <a:r>
              <a:rPr lang="mk" sz="1800" b="0" i="0" strike="noStrike" cap="none" spc="0" baseline="0" dirty="0">
                <a:solidFill>
                  <a:srgbClr val="000000"/>
                </a:solidFill>
                <a:effectLst/>
                <a:latin typeface="Calibri" panose="020F0502020204030204"/>
                <a:ea typeface="Calibri"/>
                <a:cs typeface="Calibri"/>
              </a:rPr>
              <a:t>Моменталната размена на пораките (инстант месинџери) и друштвените мрежи </a:t>
            </a:r>
            <a:r>
              <a:rPr lang="mk" sz="1800" b="1" i="0" strike="noStrike" cap="none" spc="0" baseline="0" dirty="0">
                <a:solidFill>
                  <a:srgbClr val="000000"/>
                </a:solidFill>
                <a:effectLst/>
                <a:latin typeface="Calibri" panose="020F0502020204030204"/>
                <a:ea typeface="Calibri"/>
                <a:cs typeface="Calibri"/>
              </a:rPr>
              <a:t>од неодамна станаа основна алатка за комуникација по изборот на многумина,</a:t>
            </a:r>
            <a:r>
              <a:rPr lang="mk" sz="1800" b="0" i="0" strike="noStrike" cap="none" spc="0" baseline="0" dirty="0">
                <a:solidFill>
                  <a:srgbClr val="000000"/>
                </a:solidFill>
                <a:effectLst/>
                <a:latin typeface="Calibri" panose="020F0502020204030204"/>
                <a:ea typeface="Calibri"/>
                <a:cs typeface="Calibri"/>
              </a:rPr>
              <a:t> со голем број на добро познати примери кои овозможуваат инстантен пристап по мерка на корисникот до другите корисници ширум светот.  </a:t>
            </a:r>
          </a:p>
          <a:p>
            <a:pPr>
              <a:lnSpc>
                <a:spcPct val="120000"/>
              </a:lnSpc>
            </a:pPr>
            <a:r>
              <a:rPr lang="mk" sz="1800" b="0" i="0" strike="noStrike" cap="none" spc="0" baseline="0" dirty="0">
                <a:solidFill>
                  <a:srgbClr val="000000"/>
                </a:solidFill>
                <a:effectLst/>
                <a:latin typeface="Calibri" panose="020F0502020204030204"/>
                <a:ea typeface="Calibri"/>
                <a:cs typeface="Calibri"/>
              </a:rPr>
              <a:t>Главната одлика на овие сајтови е што даваат можност да се создаде </a:t>
            </a:r>
            <a:r>
              <a:rPr lang="mk" sz="1800" b="1" i="0" strike="noStrike" cap="none" spc="0" baseline="0" dirty="0">
                <a:solidFill>
                  <a:srgbClr val="000000"/>
                </a:solidFill>
                <a:effectLst/>
                <a:latin typeface="Calibri" panose="020F0502020204030204"/>
                <a:ea typeface="Calibri"/>
                <a:cs typeface="Calibri"/>
              </a:rPr>
              <a:t>личен профил и да се споделуваат информации</a:t>
            </a:r>
            <a:r>
              <a:rPr lang="mk" sz="1800" b="0" i="0" strike="noStrike" cap="none" spc="0" baseline="0" dirty="0">
                <a:solidFill>
                  <a:srgbClr val="000000"/>
                </a:solidFill>
                <a:effectLst/>
                <a:latin typeface="Calibri" panose="020F0502020204030204"/>
                <a:ea typeface="Calibri"/>
                <a:cs typeface="Calibri"/>
              </a:rPr>
              <a:t> за себеси, како и да се запознаваат нови луѓе.  Може да се споделуваат и фотографии, музика и видеа. </a:t>
            </a:r>
          </a:p>
          <a:p>
            <a:pPr>
              <a:lnSpc>
                <a:spcPct val="120000"/>
              </a:lnSpc>
            </a:pPr>
            <a:r>
              <a:rPr lang="mk" sz="1800" b="0" i="0" strike="noStrike" cap="none" spc="0" baseline="0" dirty="0">
                <a:solidFill>
                  <a:srgbClr val="000000"/>
                </a:solidFill>
                <a:effectLst/>
                <a:latin typeface="Calibri" panose="020F0502020204030204"/>
                <a:ea typeface="Calibri"/>
                <a:cs typeface="Calibri"/>
              </a:rPr>
              <a:t>Количеството </a:t>
            </a:r>
            <a:r>
              <a:rPr lang="mk" sz="1800" b="1" i="0" strike="noStrike" cap="none" spc="0" baseline="0" dirty="0">
                <a:solidFill>
                  <a:srgbClr val="000000"/>
                </a:solidFill>
                <a:effectLst/>
                <a:latin typeface="Calibri" panose="020F0502020204030204"/>
                <a:ea typeface="Calibri"/>
                <a:cs typeface="Calibri"/>
              </a:rPr>
              <a:t>лични информации</a:t>
            </a:r>
            <a:r>
              <a:rPr lang="mk" sz="1800" b="0" i="0" strike="noStrike" cap="none" spc="0" baseline="0" dirty="0">
                <a:solidFill>
                  <a:srgbClr val="000000"/>
                </a:solidFill>
                <a:effectLst/>
                <a:latin typeface="Calibri" panose="020F0502020204030204"/>
                <a:ea typeface="Calibri"/>
                <a:cs typeface="Calibri"/>
              </a:rPr>
              <a:t> што ги објавуваат поединците може да ги направи </a:t>
            </a:r>
            <a:r>
              <a:rPr lang="mk" sz="1800" b="1" i="0" strike="noStrike" cap="none" spc="0" baseline="0" dirty="0">
                <a:solidFill>
                  <a:srgbClr val="000000"/>
                </a:solidFill>
                <a:effectLst/>
                <a:latin typeface="Calibri" panose="020F0502020204030204"/>
                <a:ea typeface="Calibri"/>
                <a:cs typeface="Calibri"/>
              </a:rPr>
              <a:t>мета за криминалците</a:t>
            </a:r>
            <a:r>
              <a:rPr lang="mk" sz="1800" b="0" i="0" strike="noStrike" cap="none" spc="0" baseline="0" dirty="0">
                <a:solidFill>
                  <a:srgbClr val="000000"/>
                </a:solidFill>
                <a:effectLst/>
                <a:latin typeface="Calibri" panose="020F0502020204030204"/>
                <a:ea typeface="Calibri"/>
                <a:cs typeface="Calibri"/>
              </a:rPr>
              <a:t>, на пример, оние што се занимаваат со кражба на идентитет или кои сакаат да ја придобијат наклонетоста на децата за подоцна сексуално да ги злоупотребуваат. </a:t>
            </a:r>
          </a:p>
          <a:p>
            <a:pPr>
              <a:lnSpc>
                <a:spcPct val="120000"/>
              </a:lnSpc>
            </a:pPr>
            <a:r>
              <a:rPr lang="mk" sz="1800" b="0" i="0" strike="noStrike" cap="none" spc="0" baseline="0" dirty="0">
                <a:solidFill>
                  <a:srgbClr val="000000"/>
                </a:solidFill>
                <a:effectLst/>
                <a:latin typeface="Calibri" panose="020F0502020204030204"/>
                <a:ea typeface="Calibri"/>
                <a:cs typeface="Calibri"/>
              </a:rPr>
              <a:t>Друштвените мрежи се </a:t>
            </a:r>
            <a:r>
              <a:rPr lang="mk" sz="1800" b="1" i="0" strike="noStrike" cap="none" spc="0" baseline="0" dirty="0">
                <a:solidFill>
                  <a:srgbClr val="000000"/>
                </a:solidFill>
                <a:effectLst/>
                <a:latin typeface="Calibri" panose="020F0502020204030204"/>
                <a:ea typeface="Calibri"/>
                <a:cs typeface="Calibri"/>
              </a:rPr>
              <a:t>мошне корисно средство за органите за спроведување на законот за да прибираат информации за осомничените</a:t>
            </a:r>
            <a:r>
              <a:rPr lang="mk" sz="1800" b="0" i="0" strike="noStrike" cap="none" spc="0" baseline="0" dirty="0">
                <a:solidFill>
                  <a:srgbClr val="000000"/>
                </a:solidFill>
                <a:effectLst/>
                <a:latin typeface="Calibri" panose="020F0502020204030204"/>
                <a:ea typeface="Calibri"/>
                <a:cs typeface="Calibri"/>
              </a:rPr>
              <a:t> и за нелегалните активности.</a:t>
            </a:r>
          </a:p>
          <a:p>
            <a:pPr>
              <a:lnSpc>
                <a:spcPct val="120000"/>
              </a:lnSpc>
            </a:pPr>
            <a:endParaRPr lang="en-GB" dirty="0"/>
          </a:p>
          <a:p>
            <a:pPr>
              <a:lnSpc>
                <a:spcPct val="120000"/>
              </a:lnSpc>
            </a:pPr>
            <a:r>
              <a:rPr lang="mk" sz="1800" b="1" i="0" strike="noStrike" cap="none" spc="0" baseline="0" dirty="0">
                <a:solidFill>
                  <a:srgbClr val="000000"/>
                </a:solidFill>
                <a:effectLst/>
                <a:latin typeface="Calibri" panose="020F0502020204030204"/>
                <a:ea typeface="Calibri"/>
                <a:cs typeface="Calibri"/>
              </a:rPr>
              <a:t>Инстант месиџинг </a:t>
            </a:r>
            <a:r>
              <a:rPr lang="mk" sz="1800" b="0" i="0" strike="noStrike" cap="none" spc="0" baseline="0" dirty="0">
                <a:solidFill>
                  <a:srgbClr val="000000"/>
                </a:solidFill>
                <a:effectLst/>
                <a:latin typeface="Calibri" panose="020F0502020204030204"/>
                <a:ea typeface="Calibri"/>
                <a:cs typeface="Calibri"/>
              </a:rPr>
              <a:t>(моментална размена на пораки) е форма на директен разговор во реално време помеѓу двајца или повеќе поединци кои користат заеднички клиент.</a:t>
            </a:r>
            <a:r>
              <a:rPr lang="mk" sz="1800" b="1" i="0" strike="noStrike" cap="none" spc="0" baseline="0" dirty="0">
                <a:solidFill>
                  <a:srgbClr val="000000"/>
                </a:solidFill>
                <a:effectLst/>
                <a:latin typeface="Calibri" panose="020F0502020204030204"/>
                <a:ea typeface="Calibri"/>
                <a:cs typeface="Calibri"/>
              </a:rPr>
              <a:t> </a:t>
            </a:r>
            <a:r>
              <a:rPr lang="mk" sz="1800" b="0" i="0" strike="noStrike" cap="none" spc="0" baseline="0" dirty="0">
                <a:solidFill>
                  <a:srgbClr val="000000"/>
                </a:solidFill>
                <a:effectLst/>
                <a:latin typeface="Calibri" panose="020F0502020204030204"/>
                <a:ea typeface="Calibri"/>
                <a:cs typeface="Calibri"/>
              </a:rPr>
              <a:t> </a:t>
            </a:r>
          </a:p>
          <a:p>
            <a:pPr>
              <a:lnSpc>
                <a:spcPct val="120000"/>
              </a:lnSpc>
            </a:pPr>
            <a:r>
              <a:rPr lang="mk" sz="1800" b="0" i="0" strike="noStrike" cap="none" spc="0" baseline="0" dirty="0">
                <a:solidFill>
                  <a:srgbClr val="000000"/>
                </a:solidFill>
                <a:effectLst/>
                <a:latin typeface="Calibri" panose="020F0502020204030204"/>
                <a:ea typeface="Calibri"/>
                <a:cs typeface="Calibri"/>
              </a:rPr>
              <a:t>Овој вид на разговор подразбира контакт помеѓу познати лица, за разлика од другите видови на разговор кој овозможува комуникација помеѓу непознати лица. Познато е и дека криминалците го користат инстант месиџингот како начин за комуникација.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93</a:t>
            </a:fld>
            <a:endParaRPr lang="en-US" altLang="en-US"/>
          </a:p>
        </p:txBody>
      </p:sp>
    </p:spTree>
    <p:extLst>
      <p:ext uri="{BB962C8B-B14F-4D97-AF65-F5344CB8AC3E}">
        <p14:creationId xmlns:p14="http://schemas.microsoft.com/office/powerpoint/2010/main" val="35554287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a:lnSpc>
                <a:spcPct val="120000"/>
              </a:lnSpc>
            </a:pPr>
            <a:r>
              <a:rPr lang="mk" sz="1800" b="0" i="0" strike="noStrike" cap="none" spc="0" baseline="0" dirty="0">
                <a:solidFill>
                  <a:srgbClr val="000000"/>
                </a:solidFill>
                <a:effectLst/>
                <a:latin typeface="Calibri" panose="020F0502020204030204"/>
                <a:ea typeface="Calibri"/>
                <a:cs typeface="Calibri"/>
              </a:rPr>
              <a:t>Обучувачот треба да посвети одредено време за да го разгледа влијанието на оваа слика - и зошто друштвените медиуми се толку важно подрачје за криминал и криминална истрага.</a:t>
            </a:r>
          </a:p>
          <a:p>
            <a:pPr>
              <a:lnSpc>
                <a:spcPct val="120000"/>
              </a:lnSpc>
            </a:pPr>
            <a:endParaRPr lang="en-GB" dirty="0"/>
          </a:p>
          <a:p>
            <a:pPr>
              <a:lnSpc>
                <a:spcPct val="120000"/>
              </a:lnSpc>
            </a:pPr>
            <a:r>
              <a:rPr lang="mk" sz="1800" b="0" i="0" strike="noStrike" cap="none" spc="0" baseline="0" dirty="0">
                <a:solidFill>
                  <a:srgbClr val="000000"/>
                </a:solidFill>
                <a:effectLst/>
                <a:latin typeface="Calibri" panose="020F0502020204030204"/>
                <a:ea typeface="Calibri"/>
                <a:cs typeface="Calibri"/>
              </a:rPr>
              <a:t>На сликата се нагласува употребата и растот.</a:t>
            </a:r>
          </a:p>
          <a:p>
            <a:pPr>
              <a:lnSpc>
                <a:spcPct val="120000"/>
              </a:lnSpc>
            </a:pPr>
            <a:endParaRPr lang="mk" sz="1800" b="0" i="0" strike="noStrike" cap="none" spc="0" baseline="0" dirty="0">
              <a:solidFill>
                <a:srgbClr val="000000"/>
              </a:solidFill>
              <a:effectLst/>
              <a:latin typeface="Calibri" panose="020F0502020204030204"/>
              <a:ea typeface="Calibri"/>
              <a:cs typeface="Calibri"/>
            </a:endParaRPr>
          </a:p>
          <a:p>
            <a:pPr>
              <a:lnSpc>
                <a:spcPct val="120000"/>
              </a:lnSpc>
            </a:pPr>
            <a:r>
              <a:rPr lang="en-US" sz="1800" b="0" i="0" strike="noStrike" cap="none" spc="0" baseline="0" dirty="0">
                <a:solidFill>
                  <a:srgbClr val="000000"/>
                </a:solidFill>
                <a:effectLst/>
                <a:latin typeface="Calibri" panose="020F0502020204030204"/>
                <a:ea typeface="Calibri"/>
                <a:cs typeface="Calibri"/>
              </a:rPr>
              <a:t>[</a:t>
            </a:r>
            <a:r>
              <a:rPr lang="mk-MK" sz="1800" b="0" i="0" strike="noStrike" cap="none" spc="0" baseline="0" dirty="0">
                <a:solidFill>
                  <a:srgbClr val="000000"/>
                </a:solidFill>
                <a:effectLst/>
                <a:latin typeface="Calibri" panose="020F0502020204030204"/>
                <a:ea typeface="Calibri"/>
                <a:cs typeface="Calibri"/>
              </a:rPr>
              <a:t>текст на сликата:</a:t>
            </a:r>
          </a:p>
          <a:p>
            <a:pPr>
              <a:lnSpc>
                <a:spcPct val="120000"/>
              </a:lnSpc>
            </a:pPr>
            <a:r>
              <a:rPr lang="mk" sz="1800" b="0" i="0" strike="noStrike" cap="none" spc="0" baseline="0" dirty="0">
                <a:solidFill>
                  <a:srgbClr val="000000"/>
                </a:solidFill>
                <a:effectLst/>
                <a:latin typeface="Calibri" panose="020F0502020204030204"/>
                <a:ea typeface="Calibri"/>
                <a:cs typeface="Calibri"/>
              </a:rPr>
              <a:t>(јули 2020 год.) КОРИСТЕЊЕ НА ДРУШТВЕНИ МРЕЖИ ШИРУМ СВЕТОТ</a:t>
            </a:r>
          </a:p>
          <a:p>
            <a:pPr>
              <a:lnSpc>
                <a:spcPct val="120000"/>
              </a:lnSpc>
            </a:pPr>
            <a:r>
              <a:rPr lang="mk" sz="1800" b="0" i="0" strike="noStrike" cap="none" spc="0" baseline="0" dirty="0">
                <a:solidFill>
                  <a:srgbClr val="000000"/>
                </a:solidFill>
                <a:effectLst/>
                <a:latin typeface="Calibri" panose="020F0502020204030204"/>
                <a:ea typeface="Calibri"/>
                <a:cs typeface="Calibri"/>
              </a:rPr>
              <a:t>(од лево надесно)</a:t>
            </a:r>
          </a:p>
          <a:p>
            <a:pPr>
              <a:lnSpc>
                <a:spcPct val="120000"/>
              </a:lnSpc>
            </a:pPr>
            <a:r>
              <a:rPr lang="sr-Cyrl-RS" sz="1800" b="0" i="0" strike="noStrike" cap="none" spc="0" baseline="0" dirty="0">
                <a:solidFill>
                  <a:srgbClr val="000000"/>
                </a:solidFill>
                <a:effectLst/>
                <a:latin typeface="Calibri" panose="020F0502020204030204"/>
                <a:ea typeface="Calibri"/>
                <a:cs typeface="Calibri"/>
              </a:rPr>
              <a:t>- В</a:t>
            </a:r>
            <a:r>
              <a:rPr lang="mk" sz="1800" b="0" i="0" strike="noStrike" cap="none" spc="0" baseline="0" dirty="0">
                <a:solidFill>
                  <a:srgbClr val="000000"/>
                </a:solidFill>
                <a:effectLst/>
                <a:latin typeface="Calibri" panose="020F0502020204030204"/>
                <a:ea typeface="Calibri"/>
                <a:cs typeface="Calibri"/>
              </a:rPr>
              <a:t>купен број на активни корисници на друштвени мрежи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Раширеност на друштвените мрежи (корисници во однос на вкупното население)</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Годишен раст во вкупен број на корисници на друштвени мрежи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Вкупен број на корисници на друштвени мрежи кои пристапуваат преки мобилни телефони</a:t>
            </a:r>
          </a:p>
          <a:p>
            <a:pPr marL="0" marR="0" lvl="0" indent="0" algn="l" defTabSz="457200" rtl="0" eaLnBrk="1" fontAlgn="auto" latinLnBrk="0" hangingPunct="1">
              <a:lnSpc>
                <a:spcPct val="100000"/>
              </a:lnSpc>
              <a:spcBef>
                <a:spcPct val="0"/>
              </a:spcBef>
              <a:spcAft>
                <a:spcPct val="0"/>
              </a:spcAft>
              <a:buClrTx/>
              <a:buSzTx/>
              <a:buFontTx/>
              <a:buNone/>
              <a:defRPr/>
            </a:pPr>
            <a:r>
              <a:rPr lang="mk-MK" sz="1200" kern="1200" dirty="0">
                <a:solidFill>
                  <a:schemeClr val="tx1"/>
                </a:solidFill>
                <a:latin typeface="+mn-lt"/>
                <a:ea typeface="MS PGothic" panose="020B0600070205080204" pitchFamily="34" charset="-128"/>
                <a:cs typeface="ＭＳ Ｐゴシック" charset="0"/>
              </a:rPr>
              <a:t>- Процент од вкупниот број на корисници на друштвени мрежи кои пристапуваат преку мобилен</a:t>
            </a:r>
            <a:r>
              <a:rPr lang="en-US" sz="1200" kern="1200" dirty="0">
                <a:solidFill>
                  <a:schemeClr val="tx1"/>
                </a:solidFill>
                <a:latin typeface="+mn-lt"/>
                <a:ea typeface="MS PGothic" panose="020B0600070205080204" pitchFamily="34" charset="-128"/>
                <a:cs typeface="ＭＳ Ｐゴシック" charset="0"/>
              </a:rPr>
              <a:t>]</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94</a:t>
            </a:fld>
            <a:endParaRPr lang="en-US" altLang="en-US"/>
          </a:p>
        </p:txBody>
      </p:sp>
    </p:spTree>
    <p:extLst>
      <p:ext uri="{BB962C8B-B14F-4D97-AF65-F5344CB8AC3E}">
        <p14:creationId xmlns:p14="http://schemas.microsoft.com/office/powerpoint/2010/main" val="1404652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k" sz="1800" b="0" i="0" strike="noStrike" cap="none" spc="0" baseline="0">
                <a:solidFill>
                  <a:srgbClr val="000000"/>
                </a:solidFill>
                <a:effectLst/>
                <a:latin typeface="Calibri" panose="020F0502020204030204"/>
                <a:ea typeface="Calibri"/>
                <a:cs typeface="Calibri"/>
              </a:rPr>
              <a:t>Не е возможно да ги разглобиме сите можни видови уреди во времето што ни е дозволено - затоа, важно е да се обидеме да поставиме некаков контекст и да ги опишеме основните начела за тоа како функционира една сметачка машина.</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t>9</a:t>
            </a:fld>
            <a:endParaRPr lang="en-US" altLang="en-US"/>
          </a:p>
        </p:txBody>
      </p:sp>
    </p:spTree>
    <p:extLst>
      <p:ext uri="{BB962C8B-B14F-4D97-AF65-F5344CB8AC3E}">
        <p14:creationId xmlns:p14="http://schemas.microsoft.com/office/powerpoint/2010/main" val="46457686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Овде се нагласени промените во однесувањето и технологијата - сцени од Рим и инаугурацијата на папата.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Тие продолжуваат да се зголемуваат и во однос на брзината и во однос на уредите коишто сега се приклучени на интернет - а со тоа се растат и друштвените мрежи.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95</a:t>
            </a:fld>
            <a:endParaRPr lang="en-US" altLang="en-US"/>
          </a:p>
        </p:txBody>
      </p:sp>
    </p:spTree>
    <p:extLst>
      <p:ext uri="{BB962C8B-B14F-4D97-AF65-F5344CB8AC3E}">
        <p14:creationId xmlns:p14="http://schemas.microsoft.com/office/powerpoint/2010/main" val="224970202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Вообичаени работи кои луѓето ги ставаат онлајн - што дава можност за органите за спроведување на законот - доколку имаат соодветно овластување и се оспособени правилно да ги собираат овие информации - и ако се релевантни</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96</a:t>
            </a:fld>
            <a:endParaRPr lang="en-US" altLang="en-US"/>
          </a:p>
        </p:txBody>
      </p:sp>
    </p:spTree>
    <p:extLst>
      <p:ext uri="{BB962C8B-B14F-4D97-AF65-F5344CB8AC3E}">
        <p14:creationId xmlns:p14="http://schemas.microsoft.com/office/powerpoint/2010/main" val="25900419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800" b="0" i="0" strike="noStrike" cap="none" spc="0" baseline="0" dirty="0">
                <a:solidFill>
                  <a:srgbClr val="000000"/>
                </a:solidFill>
                <a:effectLst/>
                <a:latin typeface="Calibri" panose="020F0502020204030204"/>
                <a:ea typeface="Calibri"/>
                <a:cs typeface="Calibri"/>
              </a:rPr>
              <a:t>Во суштина, </a:t>
            </a:r>
            <a:r>
              <a:rPr lang="en-GB" sz="1800" b="0" i="0" strike="noStrike" cap="none" spc="0" baseline="0" dirty="0">
                <a:solidFill>
                  <a:srgbClr val="000000"/>
                </a:solidFill>
                <a:effectLst/>
                <a:latin typeface="Calibri" panose="020F0502020204030204"/>
                <a:ea typeface="Calibri"/>
                <a:cs typeface="Calibri"/>
              </a:rPr>
              <a:t>IRC</a:t>
            </a:r>
            <a:r>
              <a:rPr lang="mk" sz="1800" b="0" i="0" strike="noStrike" cap="none" spc="0" baseline="0" dirty="0">
                <a:solidFill>
                  <a:srgbClr val="000000"/>
                </a:solidFill>
                <a:effectLst/>
                <a:latin typeface="Calibri" panose="020F0502020204030204"/>
                <a:ea typeface="Calibri"/>
                <a:cs typeface="Calibri"/>
              </a:rPr>
              <a:t> претставува систем се телеконференција, кој е по малку застарен, но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уште го користат криминалците за да комуницираат и разменуваат датотеки. </a:t>
            </a:r>
          </a:p>
          <a:p>
            <a:r>
              <a:rPr lang="mk" sz="1800" b="0" i="0" strike="noStrike" cap="none" spc="0" baseline="0" dirty="0">
                <a:solidFill>
                  <a:srgbClr val="000000"/>
                </a:solidFill>
                <a:effectLst/>
                <a:latin typeface="Calibri" panose="020F0502020204030204"/>
                <a:ea typeface="Calibri"/>
                <a:cs typeface="Calibri"/>
              </a:rPr>
              <a:t>Работи преку низа сервери коишто се меѓу себе поврзани, со споделување на пораки што се објавуваат во „каналите“, а се базираат на текст, виртуелни соби за состаноци. </a:t>
            </a:r>
          </a:p>
          <a:p>
            <a:r>
              <a:rPr lang="mk" sz="1800" b="0" i="0" strike="noStrike" cap="none" spc="0" baseline="0" dirty="0">
                <a:solidFill>
                  <a:srgbClr val="000000"/>
                </a:solidFill>
                <a:effectLst/>
                <a:latin typeface="Calibri" panose="020F0502020204030204"/>
                <a:ea typeface="Calibri"/>
                <a:cs typeface="Calibri"/>
              </a:rPr>
              <a:t>Се објавуваат темите за дисксуија, </a:t>
            </a:r>
            <a:r>
              <a:rPr lang="mk-MK" sz="1800" b="0" i="0" strike="noStrike" cap="none" spc="0" baseline="0" dirty="0">
                <a:solidFill>
                  <a:srgbClr val="000000"/>
                </a:solidFill>
                <a:effectLst/>
                <a:latin typeface="Calibri" panose="020F0502020204030204"/>
                <a:ea typeface="Calibri"/>
                <a:cs typeface="Calibri"/>
              </a:rPr>
              <a:t>а</a:t>
            </a:r>
            <a:r>
              <a:rPr lang="mk" sz="1800" b="0" i="0" strike="noStrike" cap="none" spc="0" baseline="0" dirty="0">
                <a:solidFill>
                  <a:srgbClr val="000000"/>
                </a:solidFill>
                <a:effectLst/>
                <a:latin typeface="Calibri" panose="020F0502020204030204"/>
                <a:ea typeface="Calibri"/>
                <a:cs typeface="Calibri"/>
              </a:rPr>
              <a:t> корисниците кои имаат </a:t>
            </a:r>
            <a:r>
              <a:rPr lang="en-GB" sz="1800" b="0" i="0" strike="noStrike" cap="none" spc="0" baseline="0" dirty="0">
                <a:solidFill>
                  <a:srgbClr val="000000"/>
                </a:solidFill>
                <a:effectLst/>
                <a:latin typeface="Calibri" panose="020F0502020204030204"/>
                <a:ea typeface="Calibri"/>
                <a:cs typeface="Calibri"/>
              </a:rPr>
              <a:t>IRC</a:t>
            </a:r>
            <a:r>
              <a:rPr lang="mk" sz="1800" b="0" i="0" strike="noStrike" cap="none" spc="0" baseline="0" dirty="0">
                <a:solidFill>
                  <a:srgbClr val="000000"/>
                </a:solidFill>
                <a:effectLst/>
                <a:latin typeface="Calibri" panose="020F0502020204030204"/>
                <a:ea typeface="Calibri"/>
                <a:cs typeface="Calibri"/>
              </a:rPr>
              <a:t> клиент може да се поврзат на еден или повеќе канали во кое било време и да се впуштат во дискусија со истомислениците. </a:t>
            </a:r>
          </a:p>
          <a:p>
            <a:r>
              <a:rPr lang="en-GB" sz="1800" b="0" i="0" strike="noStrike" cap="none" spc="0" baseline="0" dirty="0">
                <a:solidFill>
                  <a:srgbClr val="000000"/>
                </a:solidFill>
                <a:effectLst/>
                <a:latin typeface="Calibri" panose="020F0502020204030204"/>
                <a:ea typeface="Calibri"/>
                <a:cs typeface="Calibri"/>
              </a:rPr>
              <a:t>IRC</a:t>
            </a:r>
            <a:r>
              <a:rPr lang="mk" sz="1800" b="0" i="0" strike="noStrike" cap="none" spc="0" baseline="0" dirty="0">
                <a:solidFill>
                  <a:srgbClr val="000000"/>
                </a:solidFill>
                <a:effectLst/>
                <a:latin typeface="Calibri" panose="020F0502020204030204"/>
                <a:ea typeface="Calibri"/>
                <a:cs typeface="Calibri"/>
              </a:rPr>
              <a:t> не е баш најзгодна алатка што може да се најде на интернетот, па главно ја користат или поискусните или потенцијално постарите луѓе.  </a:t>
            </a:r>
            <a:endParaRPr lang="en-US" dirty="0"/>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97</a:t>
            </a:fld>
            <a:endParaRPr lang="en-US" altLang="en-US"/>
          </a:p>
        </p:txBody>
      </p:sp>
    </p:spTree>
    <p:extLst>
      <p:ext uri="{BB962C8B-B14F-4D97-AF65-F5344CB8AC3E}">
        <p14:creationId xmlns:p14="http://schemas.microsoft.com/office/powerpoint/2010/main" val="188387399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98</a:t>
            </a:fld>
            <a:endParaRPr lang="en-US" altLang="en-US"/>
          </a:p>
        </p:txBody>
      </p:sp>
    </p:spTree>
    <p:extLst>
      <p:ext uri="{BB962C8B-B14F-4D97-AF65-F5344CB8AC3E}">
        <p14:creationId xmlns:p14="http://schemas.microsoft.com/office/powerpoint/2010/main" val="89523828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На сликите (иконите) се прикажани </a:t>
            </a:r>
            <a:r>
              <a:rPr lang="en-US" sz="1200" b="0" i="0" strike="noStrike" cap="none" spc="0" baseline="0" dirty="0">
                <a:solidFill>
                  <a:srgbClr val="000000"/>
                </a:solidFill>
                <a:effectLst/>
                <a:latin typeface="Calibri" panose="020F0502020204030204"/>
                <a:ea typeface="Calibri"/>
                <a:cs typeface="Calibri"/>
              </a:rPr>
              <a:t>M</a:t>
            </a:r>
            <a:r>
              <a:rPr lang="mk" sz="1200" b="0" i="0" strike="noStrike" cap="none" spc="0" baseline="0" dirty="0">
                <a:solidFill>
                  <a:srgbClr val="000000"/>
                </a:solidFill>
                <a:effectLst/>
                <a:latin typeface="Calibri" panose="020F0502020204030204"/>
                <a:ea typeface="Calibri"/>
                <a:cs typeface="Calibri"/>
              </a:rPr>
              <a:t>essenger, WhatsApp &amp; </a:t>
            </a:r>
            <a:r>
              <a:rPr lang="en-US" sz="1200" b="0" i="0" strike="noStrike" cap="none" spc="0" baseline="0" dirty="0">
                <a:solidFill>
                  <a:srgbClr val="000000"/>
                </a:solidFill>
                <a:effectLst/>
                <a:latin typeface="Calibri" panose="020F0502020204030204"/>
                <a:ea typeface="Calibri"/>
                <a:cs typeface="Calibri"/>
              </a:rPr>
              <a:t>T</a:t>
            </a:r>
            <a:r>
              <a:rPr lang="mk" sz="1200" b="0" i="0" strike="noStrike" cap="none" spc="0" baseline="0" dirty="0">
                <a:solidFill>
                  <a:srgbClr val="000000"/>
                </a:solidFill>
                <a:effectLst/>
                <a:latin typeface="Calibri" panose="020F0502020204030204"/>
                <a:ea typeface="Calibri"/>
                <a:cs typeface="Calibri"/>
              </a:rPr>
              <a:t>elegram</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Обучувачот треба да знае што претставуваат месинџерите - и да ја знае нивната споособност за пренсување на едноставни текстуални пораки - нека се придвижи низ испратените и примените пораки, слики, звуци, датотеки и видеа - потоа нека ја спомен</a:t>
            </a:r>
            <a:r>
              <a:rPr lang="mk-MK" sz="1200" b="0" i="0" strike="noStrike" cap="none" spc="0" baseline="0" dirty="0">
                <a:solidFill>
                  <a:srgbClr val="000000"/>
                </a:solidFill>
                <a:effectLst/>
                <a:latin typeface="Calibri" panose="020F0502020204030204"/>
                <a:ea typeface="Calibri"/>
                <a:cs typeface="Calibri"/>
              </a:rPr>
              <a:t>е</a:t>
            </a:r>
            <a:r>
              <a:rPr lang="mk" sz="1200" b="0" i="0" strike="noStrike" cap="none" spc="0" baseline="0" dirty="0">
                <a:solidFill>
                  <a:srgbClr val="000000"/>
                </a:solidFill>
                <a:effectLst/>
                <a:latin typeface="Calibri" panose="020F0502020204030204"/>
                <a:ea typeface="Calibri"/>
                <a:cs typeface="Calibri"/>
              </a:rPr>
              <a:t> можноста за видео повици - кои се обработени на наредниот слајд како </a:t>
            </a:r>
            <a:r>
              <a:rPr lang="en-GB" sz="1200" b="0" i="0" strike="noStrike" cap="none" spc="0" baseline="0" dirty="0">
                <a:solidFill>
                  <a:srgbClr val="000000"/>
                </a:solidFill>
                <a:effectLst/>
                <a:latin typeface="Calibri" panose="020F0502020204030204"/>
                <a:ea typeface="Calibri"/>
                <a:cs typeface="Calibri"/>
              </a:rPr>
              <a:t>VOIP</a:t>
            </a:r>
            <a:r>
              <a:rPr lang="mk" sz="1200" b="0" i="0" strike="noStrike" cap="none" spc="0" baseline="0" dirty="0">
                <a:solidFill>
                  <a:srgbClr val="000000"/>
                </a:solidFill>
                <a:effectLst/>
                <a:latin typeface="Calibri" panose="020F0502020204030204"/>
                <a:ea typeface="Calibri"/>
                <a:cs typeface="Calibri"/>
              </a:rPr>
              <a:t>. </a:t>
            </a: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99</a:t>
            </a:fld>
            <a:endParaRPr lang="en-US" altLang="en-US"/>
          </a:p>
        </p:txBody>
      </p:sp>
    </p:spTree>
    <p:extLst>
      <p:ext uri="{BB962C8B-B14F-4D97-AF65-F5344CB8AC3E}">
        <p14:creationId xmlns:p14="http://schemas.microsoft.com/office/powerpoint/2010/main" val="7305244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Природен продолжеток на месинџерите, но, сега не се користи само во деловниот свет, туку и за домашна употреба.</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200" b="0" i="0" strike="noStrike" cap="none" spc="0" baseline="0" dirty="0">
                <a:solidFill>
                  <a:srgbClr val="000000"/>
                </a:solidFill>
                <a:effectLst/>
                <a:latin typeface="Calibri" panose="020F0502020204030204"/>
                <a:ea typeface="Calibri"/>
                <a:cs typeface="Calibri"/>
              </a:rPr>
              <a:t>Zoom - компанија за која никој не беше слушнал пред КОВИД - преку ноќ излезе од анонимноста и се прослави со можноста да ги поврзе луѓето кои не можеа лично да се сретнат.  </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algn="l" fontAlgn="base"/>
            <a:r>
              <a:rPr lang="en-US" sz="1800" b="0" i="0" strike="noStrike" cap="none" spc="0" baseline="0" dirty="0">
                <a:solidFill>
                  <a:srgbClr val="000000"/>
                </a:solidFill>
                <a:effectLst/>
                <a:latin typeface="Lato"/>
                <a:ea typeface="Lato"/>
                <a:cs typeface="Lato"/>
              </a:rPr>
              <a:t>Zoom</a:t>
            </a:r>
            <a:r>
              <a:rPr lang="mk" sz="1800" b="0" i="0" strike="noStrike" cap="none" spc="0" baseline="0" dirty="0">
                <a:solidFill>
                  <a:srgbClr val="000000"/>
                </a:solidFill>
                <a:effectLst/>
                <a:latin typeface="Lato"/>
                <a:ea typeface="Lato"/>
                <a:cs typeface="Lato"/>
              </a:rPr>
              <a:t> е апликација за видео конференции, претежно намената за деловна употреба. Основана е во 2011 година, од страна на Ерик Јуан, а се стави во употреба во јануари 2013 година.</a:t>
            </a:r>
          </a:p>
          <a:p>
            <a:pPr algn="l" fontAlgn="base"/>
            <a:r>
              <a:rPr lang="mk" sz="1800" b="0" i="0" strike="noStrike" cap="none" spc="0" baseline="0" dirty="0">
                <a:solidFill>
                  <a:srgbClr val="000000"/>
                </a:solidFill>
                <a:effectLst/>
                <a:latin typeface="Lato"/>
                <a:ea typeface="Lato"/>
                <a:cs typeface="Lato"/>
              </a:rPr>
              <a:t>Иако во годините што следеа се стекна со извесна популарност и почна да работи профитабилно, </a:t>
            </a:r>
            <a:r>
              <a:rPr lang="en-GB" sz="1800" b="0" i="0" strike="noStrike" cap="none" spc="0" baseline="0" dirty="0">
                <a:solidFill>
                  <a:srgbClr val="000000"/>
                </a:solidFill>
                <a:effectLst/>
                <a:latin typeface="Lato"/>
                <a:ea typeface="Lato"/>
                <a:cs typeface="Lato"/>
              </a:rPr>
              <a:t>Zoom</a:t>
            </a:r>
            <a:r>
              <a:rPr lang="mk" sz="1800" b="0" i="0" strike="noStrike" cap="none" spc="0" baseline="0" dirty="0">
                <a:solidFill>
                  <a:srgbClr val="000000"/>
                </a:solidFill>
                <a:effectLst/>
                <a:latin typeface="Lato"/>
                <a:ea typeface="Lato"/>
                <a:cs typeface="Lato"/>
              </a:rPr>
              <a:t> навистина навлезе во свеста на луѓето за време на пандемијата на коронавирусот во 2020 година. Луѓето ширум светот се свртеа кон </a:t>
            </a:r>
            <a:r>
              <a:rPr lang="en-GB" sz="1800" b="0" i="0" strike="noStrike" cap="none" spc="0" baseline="0" dirty="0">
                <a:solidFill>
                  <a:srgbClr val="000000"/>
                </a:solidFill>
                <a:effectLst/>
                <a:latin typeface="Lato"/>
                <a:ea typeface="Lato"/>
                <a:cs typeface="Lato"/>
              </a:rPr>
              <a:t>Zoom</a:t>
            </a:r>
            <a:r>
              <a:rPr lang="mk" sz="1800" b="0" i="0" strike="noStrike" cap="none" spc="0" baseline="0" dirty="0">
                <a:solidFill>
                  <a:srgbClr val="000000"/>
                </a:solidFill>
                <a:effectLst/>
                <a:latin typeface="Lato"/>
                <a:ea typeface="Lato"/>
                <a:cs typeface="Lato"/>
              </a:rPr>
              <a:t> во обид да останат во контакт во текот на заклучувањето што се воведе за да се спречи ширењето на вирусот.</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a:p>
            <a:pPr marL="0" marR="0" lvl="0" indent="0" algn="l" defTabSz="457200" rtl="0" eaLnBrk="1" fontAlgn="auto" latinLnBrk="0" hangingPunct="1">
              <a:lnSpc>
                <a:spcPct val="100000"/>
              </a:lnSpc>
              <a:spcBef>
                <a:spcPct val="0"/>
              </a:spcBef>
              <a:spcAft>
                <a:spcPct val="0"/>
              </a:spcAft>
              <a:buClrTx/>
              <a:buSzTx/>
              <a:buFontTx/>
              <a:buNone/>
              <a:defRPr/>
            </a:pPr>
            <a:r>
              <a:rPr lang="mk" sz="1800" b="0" i="0" strike="noStrike" cap="none" spc="0" baseline="0" dirty="0">
                <a:solidFill>
                  <a:srgbClr val="000000"/>
                </a:solidFill>
                <a:effectLst/>
                <a:latin typeface="Lato"/>
                <a:ea typeface="Lato"/>
                <a:cs typeface="Lato"/>
              </a:rPr>
              <a:t>Која и да е причината што луѓето го избраа токму </a:t>
            </a:r>
            <a:r>
              <a:rPr lang="en-GB" sz="1800" b="0" i="0" strike="noStrike" cap="none" spc="0" baseline="0" dirty="0">
                <a:solidFill>
                  <a:srgbClr val="000000"/>
                </a:solidFill>
                <a:effectLst/>
                <a:latin typeface="Lato"/>
                <a:ea typeface="Lato"/>
                <a:cs typeface="Lato"/>
              </a:rPr>
              <a:t>Zoom</a:t>
            </a:r>
            <a:r>
              <a:rPr lang="mk" sz="1800" b="0" i="0" strike="noStrike" cap="none" spc="0" baseline="0" dirty="0">
                <a:solidFill>
                  <a:srgbClr val="000000"/>
                </a:solidFill>
                <a:effectLst/>
                <a:latin typeface="Lato"/>
                <a:ea typeface="Lato"/>
                <a:cs typeface="Lato"/>
              </a:rPr>
              <a:t>, неговата употреба скокна во март 2020 година.  Во една објава на својот блог, Јуан изјави дека во текот на самот тој месец, на </a:t>
            </a:r>
            <a:r>
              <a:rPr lang="en-GB" sz="1800" b="0" i="0" strike="noStrike" cap="none" spc="0" baseline="0" dirty="0">
                <a:solidFill>
                  <a:srgbClr val="000000"/>
                </a:solidFill>
                <a:effectLst/>
                <a:latin typeface="Lato"/>
                <a:ea typeface="Lato"/>
                <a:cs typeface="Lato"/>
              </a:rPr>
              <a:t>Zoom</a:t>
            </a:r>
            <a:r>
              <a:rPr lang="mk" sz="1800" b="0" i="0" strike="noStrike" cap="none" spc="0" baseline="0" dirty="0">
                <a:solidFill>
                  <a:srgbClr val="000000"/>
                </a:solidFill>
                <a:effectLst/>
                <a:latin typeface="Lato"/>
                <a:ea typeface="Lato"/>
                <a:cs typeface="Lato"/>
              </a:rPr>
              <a:t> се состанувале по </a:t>
            </a:r>
            <a:r>
              <a:rPr lang="mk" sz="1800" b="0" i="0" u="sng" strike="noStrike" cap="none" spc="0" baseline="0" dirty="0">
                <a:solidFill>
                  <a:srgbClr val="0087D0"/>
                </a:solidFill>
                <a:effectLst/>
                <a:uFill>
                  <a:solidFill>
                    <a:srgbClr val="0087D0"/>
                  </a:solidFill>
                </a:uFill>
                <a:latin typeface="Lato"/>
                <a:ea typeface="Lato"/>
                <a:cs typeface="Lato"/>
                <a:hlinkClick r:id="rId6" history="0"/>
              </a:rPr>
              <a:t>200 милиони учесници дневно</a:t>
            </a:r>
            <a:r>
              <a:rPr lang="mk" sz="1800" b="0" i="0" strike="noStrike" cap="none" spc="0" baseline="0" dirty="0">
                <a:solidFill>
                  <a:srgbClr val="000000"/>
                </a:solidFill>
                <a:effectLst/>
                <a:latin typeface="Lato"/>
                <a:ea typeface="Lato"/>
                <a:cs typeface="Lato"/>
              </a:rPr>
              <a:t> (не ДАУ - дневно активни корисници).  Наредниот месец оваа бројка скокна на </a:t>
            </a:r>
            <a:r>
              <a:rPr lang="mk" sz="1800" b="0" i="0" u="sng" strike="noStrike" cap="none" spc="0" baseline="0" dirty="0">
                <a:solidFill>
                  <a:srgbClr val="0087D0"/>
                </a:solidFill>
                <a:effectLst/>
                <a:uFill>
                  <a:solidFill>
                    <a:srgbClr val="0087D0"/>
                  </a:solidFill>
                </a:uFill>
                <a:latin typeface="Lato"/>
                <a:ea typeface="Lato"/>
                <a:cs typeface="Lato"/>
                <a:hlinkClick r:id="rId7" history="0"/>
              </a:rPr>
              <a:t>300 милиони </a:t>
            </a:r>
            <a:r>
              <a:rPr lang="mk" sz="1800" b="0" i="0" strike="noStrike" cap="none" spc="0" baseline="0" dirty="0">
                <a:solidFill>
                  <a:srgbClr val="000000"/>
                </a:solidFill>
                <a:effectLst/>
                <a:latin typeface="Lato"/>
                <a:ea typeface="Lato"/>
                <a:cs typeface="Lato"/>
              </a:rPr>
              <a:t>  Споредено со тоа, во декември 2019 година таа бројка изнесуваше само 10 милиниони. </a:t>
            </a: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100</a:t>
            </a:fld>
            <a:endParaRPr lang="en-US" altLang="en-US"/>
          </a:p>
        </p:txBody>
      </p:sp>
    </p:spTree>
    <p:extLst>
      <p:ext uri="{BB962C8B-B14F-4D97-AF65-F5344CB8AC3E}">
        <p14:creationId xmlns:p14="http://schemas.microsoft.com/office/powerpoint/2010/main" val="20445404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101</a:t>
            </a:fld>
            <a:endParaRPr lang="en-US" altLang="en-US"/>
          </a:p>
        </p:txBody>
      </p:sp>
    </p:spTree>
    <p:extLst>
      <p:ext uri="{BB962C8B-B14F-4D97-AF65-F5344CB8AC3E}">
        <p14:creationId xmlns:p14="http://schemas.microsoft.com/office/powerpoint/2010/main" val="295975987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GB"/>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103</a:t>
            </a:fld>
            <a:endParaRPr lang="en-US" altLang="en-US"/>
          </a:p>
        </p:txBody>
      </p:sp>
    </p:spTree>
    <p:extLst>
      <p:ext uri="{BB962C8B-B14F-4D97-AF65-F5344CB8AC3E}">
        <p14:creationId xmlns:p14="http://schemas.microsoft.com/office/powerpoint/2010/main" val="280413460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mk" sz="1200" b="0" i="0" strike="noStrike" cap="none" spc="0" baseline="0" dirty="0">
                <a:solidFill>
                  <a:srgbClr val="000000"/>
                </a:solidFill>
                <a:effectLst/>
                <a:latin typeface="Calibri" panose="020F0502020204030204"/>
                <a:ea typeface="Calibri"/>
                <a:cs typeface="Calibri"/>
              </a:rPr>
              <a:t>За разлика од интернетот, каде давателите на услугите и информациите сакаат да објавуваат и споделуваат информации со општата јавност, постои побарувачка и за во поголема мера приватни места на интернетот, каде што пристапот е ограничен на само неколку луѓе или групи на луѓе, за некои ексклузивни цели. Некои од овие места се јавни локации, но, до кои може да се дојде само доколку ја имате точната адреса. Да ги земеме за пример, нововенчаниот пар кој сака своите свадбени фотографии да ги сподели само со семејството и пријателите. Тие не би сакале секој корисник на интернетот да им ги гледа сликите. Во овој случај, тие може сликите да прикачат во некој облак и линкот од галеријата да го споделат само со своите пријатели и семејството. Секако, ова не е најбезбедниот начин да се споделуваат приватни податоци, но е лесен, а бидејќи сликите и не се смеаат за многу доверлива содржина, ова решение е популарно кај голем број луѓе. </a:t>
            </a:r>
            <a:endParaRPr lang="en-US" noProof="0" dirty="0"/>
          </a:p>
          <a:p>
            <a:r>
              <a:rPr lang="mk" sz="1200" b="0" i="0" strike="noStrike" cap="none" spc="0" baseline="0" dirty="0">
                <a:solidFill>
                  <a:srgbClr val="000000"/>
                </a:solidFill>
                <a:effectLst/>
                <a:latin typeface="Calibri" panose="020F0502020204030204"/>
                <a:ea typeface="Calibri"/>
                <a:cs typeface="Calibri"/>
              </a:rPr>
              <a:t>Но, постојат и други скриени места на интернетот, каде што ви се бараат кориснички детали (име, лозинка) за да се логирате. Еден типичен билтен и една нормална сметка на е-пошта (</a:t>
            </a:r>
            <a:r>
              <a:rPr lang="en-GB" sz="1200" b="0" i="0" strike="noStrike" cap="none" spc="0" baseline="0" dirty="0">
                <a:solidFill>
                  <a:srgbClr val="000000"/>
                </a:solidFill>
                <a:effectLst/>
                <a:latin typeface="Calibri" panose="020F0502020204030204"/>
                <a:ea typeface="Calibri"/>
                <a:cs typeface="Calibri"/>
              </a:rPr>
              <a:t>e-mail</a:t>
            </a:r>
            <a:r>
              <a:rPr lang="mk" sz="1200" b="0" i="0" strike="noStrike" cap="none" spc="0" baseline="0" dirty="0">
                <a:solidFill>
                  <a:srgbClr val="000000"/>
                </a:solidFill>
                <a:effectLst/>
                <a:latin typeface="Calibri" panose="020F0502020204030204"/>
                <a:ea typeface="Calibri"/>
                <a:cs typeface="Calibri"/>
              </a:rPr>
              <a:t> акаунт) се само два примери на приватни места кои што не може да се пронајдат со веб-пребарувачите ниту пак до нив може да се пристапи без претходно да се логирате. Покрај локациите кои намерно се скриваат од јавните веб пребарувачи, постојат и веб-локации (веб-сајтови) кои не може да се индексираат од страна на веб-пребарувачот, затоа што веб-локациот не може да ја разбере или анализира нивната содржина. </a:t>
            </a:r>
            <a:endParaRPr lang="en-US" noProof="0" dirty="0"/>
          </a:p>
          <a:p>
            <a:r>
              <a:rPr lang="mk" sz="1200" b="0" i="0" strike="noStrike" cap="none" spc="0" baseline="0" dirty="0">
                <a:solidFill>
                  <a:srgbClr val="000000"/>
                </a:solidFill>
                <a:effectLst/>
                <a:latin typeface="Calibri" panose="020F0502020204030204"/>
                <a:ea typeface="Calibri"/>
                <a:cs typeface="Calibri"/>
              </a:rPr>
              <a:t>Збирниот назив за сите овие места на интернетот што се скриени од веб-пребарувачите е </a:t>
            </a:r>
            <a:r>
              <a:rPr lang="mk" sz="1200" b="1" i="0" strike="noStrike" cap="none" spc="0" baseline="0" dirty="0">
                <a:solidFill>
                  <a:srgbClr val="000000"/>
                </a:solidFill>
                <a:effectLst/>
                <a:latin typeface="Calibri" panose="020F0502020204030204"/>
                <a:ea typeface="Calibri"/>
                <a:cs typeface="Calibri"/>
              </a:rPr>
              <a:t>„длабока мрежа“ (Deep Web)</a:t>
            </a:r>
            <a:r>
              <a:rPr lang="mk" sz="1200" b="0" i="0" strike="noStrike" cap="none" spc="0" baseline="0" dirty="0">
                <a:solidFill>
                  <a:srgbClr val="000000"/>
                </a:solidFill>
                <a:effectLst/>
                <a:latin typeface="Calibri" panose="020F0502020204030204"/>
                <a:ea typeface="Calibri"/>
                <a:cs typeface="Calibri"/>
              </a:rPr>
              <a:t> (се користат и називите „скриена мрежа“, „невидлива мрежа“ или „длабок интернет“). </a:t>
            </a:r>
          </a:p>
          <a:p>
            <a:endParaRPr lang="mk-MK" sz="1200" b="0" i="0" strike="noStrike" cap="none" spc="0" baseline="0" dirty="0">
              <a:solidFill>
                <a:srgbClr val="000000"/>
              </a:solidFill>
              <a:effectLst/>
              <a:latin typeface="Calibri" panose="020F0502020204030204"/>
              <a:ea typeface="Calibri"/>
              <a:cs typeface="Calibri"/>
            </a:endParaRPr>
          </a:p>
          <a:p>
            <a:r>
              <a:rPr lang="en-US" sz="1200" b="0" i="0" strike="noStrike" cap="none" spc="0" baseline="0" dirty="0">
                <a:solidFill>
                  <a:srgbClr val="000000"/>
                </a:solidFill>
                <a:effectLst/>
                <a:latin typeface="Calibri" panose="020F0502020204030204"/>
                <a:ea typeface="Calibri"/>
                <a:cs typeface="Calibri"/>
              </a:rPr>
              <a:t>[</a:t>
            </a:r>
            <a:r>
              <a:rPr lang="mk-MK" sz="1200" b="0" i="0" strike="noStrike" cap="none" spc="0" baseline="0" dirty="0">
                <a:solidFill>
                  <a:srgbClr val="000000"/>
                </a:solidFill>
                <a:effectLst/>
                <a:latin typeface="Calibri" panose="020F0502020204030204"/>
                <a:ea typeface="Calibri"/>
                <a:cs typeface="Calibri"/>
              </a:rPr>
              <a:t>текст н</a:t>
            </a:r>
            <a:r>
              <a:rPr lang="mk" sz="1200" b="0" i="0" strike="noStrike" cap="none" spc="0" baseline="0" dirty="0">
                <a:solidFill>
                  <a:srgbClr val="000000"/>
                </a:solidFill>
                <a:effectLst/>
                <a:latin typeface="Calibri" panose="020F0502020204030204"/>
                <a:ea typeface="Calibri"/>
                <a:cs typeface="Calibri"/>
              </a:rPr>
              <a:t>а сликата под </a:t>
            </a:r>
            <a:r>
              <a:rPr lang="en-US" sz="1200" b="0" i="0" strike="noStrike" cap="none" spc="0" baseline="0" dirty="0">
                <a:solidFill>
                  <a:srgbClr val="000000"/>
                </a:solidFill>
                <a:effectLst/>
                <a:latin typeface="Calibri" panose="020F0502020204030204"/>
                <a:ea typeface="Calibri"/>
                <a:cs typeface="Calibri"/>
              </a:rPr>
              <a:t>DEEP WEB:</a:t>
            </a:r>
            <a:endParaRPr lang="mk-MK" sz="1200" b="0" i="0" strike="noStrike" cap="none" spc="0" baseline="0" dirty="0">
              <a:solidFill>
                <a:srgbClr val="000000"/>
              </a:solidFill>
              <a:effectLst/>
              <a:latin typeface="Calibri" panose="020F0502020204030204"/>
              <a:ea typeface="Calibri"/>
              <a:cs typeface="Calibri"/>
            </a:endParaRPr>
          </a:p>
          <a:p>
            <a:r>
              <a:rPr lang="mk-MK" sz="1200" b="0" i="0" strike="noStrike" cap="none" spc="0" baseline="0" dirty="0">
                <a:solidFill>
                  <a:srgbClr val="000000"/>
                </a:solidFill>
                <a:effectLst/>
                <a:latin typeface="Calibri" panose="020F0502020204030204"/>
                <a:ea typeface="Calibri"/>
                <a:cs typeface="Calibri"/>
              </a:rPr>
              <a:t>(недостапно за пребарувачите/</a:t>
            </a:r>
            <a:r>
              <a:rPr lang="mk-MK" sz="1200" b="0" i="0" strike="noStrike" cap="none" spc="0" baseline="0" dirty="0" err="1">
                <a:solidFill>
                  <a:srgbClr val="000000"/>
                </a:solidFill>
                <a:effectLst/>
                <a:latin typeface="Calibri" panose="020F0502020204030204"/>
                <a:ea typeface="Calibri"/>
                <a:cs typeface="Calibri"/>
              </a:rPr>
              <a:t>индексирачите</a:t>
            </a:r>
            <a:r>
              <a:rPr lang="mk-MK" sz="1200" b="0" i="0" strike="noStrike" cap="none" spc="0" baseline="0" dirty="0">
                <a:solidFill>
                  <a:srgbClr val="000000"/>
                </a:solidFill>
                <a:effectLst/>
                <a:latin typeface="Calibri" panose="020F0502020204030204"/>
                <a:ea typeface="Calibri"/>
                <a:cs typeface="Calibri"/>
              </a:rPr>
              <a:t> од обичниот </a:t>
            </a:r>
            <a:r>
              <a:rPr lang="en-US" sz="1200" b="0" i="0" strike="noStrike" cap="none" spc="0" baseline="0" dirty="0">
                <a:solidFill>
                  <a:srgbClr val="000000"/>
                </a:solidFill>
                <a:effectLst/>
                <a:latin typeface="Calibri" panose="020F0502020204030204"/>
                <a:ea typeface="Calibri"/>
                <a:cs typeface="Calibri"/>
              </a:rPr>
              <a:t>SURFACE WEB (</a:t>
            </a:r>
            <a:r>
              <a:rPr lang="mk-MK" sz="1200" b="0" i="0" strike="noStrike" cap="none" spc="0" baseline="0" dirty="0">
                <a:solidFill>
                  <a:srgbClr val="000000"/>
                </a:solidFill>
                <a:effectLst/>
                <a:latin typeface="Calibri" panose="020F0502020204030204"/>
                <a:ea typeface="Calibri"/>
                <a:cs typeface="Calibri"/>
              </a:rPr>
              <a:t>„површинскиот интернет“)</a:t>
            </a:r>
            <a:r>
              <a:rPr lang="en-US" sz="1200" b="0" i="0" strike="noStrike" cap="none" spc="0" baseline="0" dirty="0">
                <a:solidFill>
                  <a:srgbClr val="000000"/>
                </a:solidFill>
                <a:effectLst/>
                <a:latin typeface="Calibri" panose="020F0502020204030204"/>
                <a:ea typeface="Calibri"/>
                <a:cs typeface="Calibri"/>
              </a:rPr>
              <a:t>)</a:t>
            </a:r>
          </a:p>
          <a:p>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медицински записи, правни документи, научни извештаи, информации за претплатници, конкурентски веб-сајтови, академски информации, повеќејазични бази на податоци, финансиски записи, владини ресурси, библиотеки со податоци за конкретни организации</a:t>
            </a:r>
            <a:r>
              <a:rPr lang="en-US" sz="1200" b="0" i="0" strike="noStrike" cap="none" spc="0" baseline="0" dirty="0">
                <a:solidFill>
                  <a:srgbClr val="000000"/>
                </a:solidFill>
                <a:effectLst/>
                <a:latin typeface="Calibri" panose="020F0502020204030204"/>
                <a:ea typeface="Calibri"/>
                <a:cs typeface="Calibri"/>
              </a:rPr>
              <a:t>]</a:t>
            </a:r>
          </a:p>
          <a:p>
            <a:endParaRPr lang="mk" sz="1200" b="0" i="0" strike="noStrike" cap="none" spc="0" baseline="0" dirty="0">
              <a:solidFill>
                <a:srgbClr val="000000"/>
              </a:solidFill>
              <a:effectLst/>
              <a:latin typeface="Calibri" panose="020F0502020204030204"/>
              <a:ea typeface="Calibri"/>
              <a:cs typeface="Calibri"/>
            </a:endParaRPr>
          </a:p>
          <a:p>
            <a:r>
              <a:rPr lang="mk" sz="1200" b="0" i="0" strike="noStrike" cap="none" spc="0" baseline="0" dirty="0">
                <a:solidFill>
                  <a:srgbClr val="000000"/>
                </a:solidFill>
                <a:effectLst/>
                <a:latin typeface="Calibri" panose="020F0502020204030204"/>
                <a:ea typeface="Calibri"/>
                <a:cs typeface="Calibri"/>
              </a:rPr>
              <a:t>Покрај веб-сајтовите, базите на податоци и документите коишто не може да се индексираат од страна на веб-пребарувачите, постои уште едно ниво на оваа длабока мрежа, а се нарекува </a:t>
            </a:r>
            <a:r>
              <a:rPr lang="mk" sz="1200" b="1" i="0" strike="noStrike" cap="none" spc="0" baseline="0" dirty="0">
                <a:solidFill>
                  <a:srgbClr val="000000"/>
                </a:solidFill>
                <a:effectLst/>
                <a:latin typeface="Calibri" panose="020F0502020204030204"/>
                <a:ea typeface="Calibri"/>
                <a:cs typeface="Calibri"/>
              </a:rPr>
              <a:t>„темна мрежа“ (Dark Web)</a:t>
            </a:r>
            <a:r>
              <a:rPr lang="mk" sz="1200" b="0" i="0" strike="noStrike" cap="none" spc="0" baseline="0" dirty="0">
                <a:solidFill>
                  <a:srgbClr val="000000"/>
                </a:solidFill>
                <a:effectLst/>
                <a:latin typeface="Calibri" panose="020F0502020204030204"/>
                <a:ea typeface="Calibri"/>
                <a:cs typeface="Calibri"/>
              </a:rPr>
              <a:t>. Темната мрежа воопшто не може да се пребарува со стандардните веб-пребарувачи. Значи, за разлика од длабоката мрежа, до чиишто веб-сајтови може да пристапиме со нормалните веб-пребарувачи, доколку ја знаеме точната адреса, или корисничките детали за логирање, до веб-сајтовите на темната мрежа не може да се пристапи така. </a:t>
            </a:r>
          </a:p>
          <a:p>
            <a:pPr marL="0" marR="0" indent="0" algn="l" defTabSz="457200" rtl="0" eaLnBrk="1" fontAlgn="auto" latinLnBrk="0" hangingPunct="1">
              <a:lnSpc>
                <a:spcPct val="100000"/>
              </a:lnSpc>
              <a:spcBef>
                <a:spcPct val="0"/>
              </a:spcBef>
              <a:spcAft>
                <a:spcPct val="0"/>
              </a:spcAft>
              <a:buClrTx/>
              <a:buSzTx/>
              <a:buFontTx/>
              <a:buNone/>
              <a:defRPr/>
            </a:pPr>
            <a:endParaRPr lang="en-US" sz="1200" kern="1200" noProof="0" dirty="0">
              <a:solidFill>
                <a:schemeClr val="tx1"/>
              </a:solidFill>
              <a:effectLst/>
              <a:latin typeface="+mn-lt"/>
              <a:ea typeface="MS PGothic" panose="020B0600070205080204" pitchFamily="34" charset="-128"/>
              <a:cs typeface="ＭＳ Ｐゴシック" charset="0"/>
            </a:endParaRPr>
          </a:p>
          <a:p>
            <a:pPr marL="0" marR="0" indent="0" algn="l" defTabSz="457200" rtl="0" eaLnBrk="1" fontAlgn="auto" latinLnBrk="0" hangingPunct="1">
              <a:lnSpc>
                <a:spcPct val="100000"/>
              </a:lnSpc>
              <a:spcBef>
                <a:spcPct val="0"/>
              </a:spcBef>
              <a:spcAft>
                <a:spcPct val="0"/>
              </a:spcAft>
              <a:buClrTx/>
              <a:buSzTx/>
              <a:buFontTx/>
              <a:buNone/>
              <a:defRPr/>
            </a:pPr>
            <a:r>
              <a:rPr lang="mk" sz="1200" b="1" i="0" strike="noStrike" cap="none" spc="0" baseline="0" dirty="0">
                <a:solidFill>
                  <a:srgbClr val="000000"/>
                </a:solidFill>
                <a:effectLst/>
                <a:latin typeface="Calibri" panose="020F0502020204030204"/>
                <a:ea typeface="Calibri"/>
                <a:cs typeface="Calibri"/>
              </a:rPr>
              <a:t>Темната мрежа</a:t>
            </a:r>
            <a:r>
              <a:rPr lang="mk" sz="1200" b="0" i="0" strike="noStrike" cap="none" spc="0" baseline="0" dirty="0">
                <a:solidFill>
                  <a:srgbClr val="000000"/>
                </a:solidFill>
                <a:effectLst/>
                <a:latin typeface="Calibri" panose="020F0502020204030204"/>
                <a:ea typeface="Calibri"/>
                <a:cs typeface="Calibri"/>
              </a:rPr>
              <a:t> се состои од </a:t>
            </a:r>
            <a:r>
              <a:rPr lang="mk" sz="1200" b="1" i="0" strike="noStrike" cap="none" spc="0" baseline="0" dirty="0">
                <a:solidFill>
                  <a:srgbClr val="000000"/>
                </a:solidFill>
                <a:effectLst/>
                <a:latin typeface="Calibri" panose="020F0502020204030204"/>
                <a:ea typeface="Calibri"/>
                <a:cs typeface="Calibri"/>
              </a:rPr>
              <a:t>темни нишки</a:t>
            </a:r>
            <a:r>
              <a:rPr lang="mk" sz="1200" b="0" i="0" strike="noStrike" cap="none" spc="0" baseline="0" dirty="0">
                <a:solidFill>
                  <a:srgbClr val="000000"/>
                </a:solidFill>
                <a:effectLst/>
                <a:latin typeface="Calibri" panose="020F0502020204030204"/>
                <a:ea typeface="Calibri"/>
                <a:cs typeface="Calibri"/>
              </a:rPr>
              <a:t> кои претставуваат мали peer-to-peer</a:t>
            </a:r>
            <a:r>
              <a:rPr lang="en-US" sz="1200" b="0" i="0" strike="noStrike" cap="none" spc="0" baseline="0" dirty="0">
                <a:solidFill>
                  <a:srgbClr val="000000"/>
                </a:solidFill>
                <a:effectLst/>
                <a:latin typeface="Calibri" panose="020F0502020204030204"/>
                <a:ea typeface="Calibri"/>
                <a:cs typeface="Calibri"/>
              </a:rPr>
              <a:t> </a:t>
            </a:r>
            <a:r>
              <a:rPr lang="mk-MK" sz="1200" b="0" i="0" strike="noStrike" cap="none" spc="0" baseline="0" dirty="0">
                <a:solidFill>
                  <a:srgbClr val="000000"/>
                </a:solidFill>
                <a:effectLst/>
                <a:latin typeface="Calibri" panose="020F0502020204030204"/>
                <a:ea typeface="Calibri"/>
                <a:cs typeface="Calibri"/>
              </a:rPr>
              <a:t>мрежи</a:t>
            </a:r>
            <a:r>
              <a:rPr lang="mk" sz="1200" b="0" i="0" strike="noStrike" cap="none" spc="0" baseline="0" dirty="0">
                <a:solidFill>
                  <a:srgbClr val="000000"/>
                </a:solidFill>
                <a:effectLst/>
                <a:latin typeface="Calibri" panose="020F0502020204030204"/>
                <a:ea typeface="Calibri"/>
                <a:cs typeface="Calibri"/>
              </a:rPr>
              <a:t>, како и големи популарни мрежи, како што се Freenet, I2P и ToR.</a:t>
            </a:r>
            <a:endParaRPr lang="en-US" sz="1200" b="0" i="0" strike="noStrike" cap="none" spc="0" baseline="0" dirty="0">
              <a:solidFill>
                <a:srgbClr val="000000"/>
              </a:solidFill>
              <a:effectLst/>
              <a:latin typeface="Calibri" panose="020F0502020204030204"/>
              <a:ea typeface="Calibri"/>
              <a:cs typeface="Calibri"/>
            </a:endParaRPr>
          </a:p>
          <a:p>
            <a:pPr marL="0" marR="0" lvl="0" indent="0" algn="l" defTabSz="457200" rtl="0" eaLnBrk="1" fontAlgn="auto" latinLnBrk="0" hangingPunct="1">
              <a:lnSpc>
                <a:spcPct val="100000"/>
              </a:lnSpc>
              <a:spcBef>
                <a:spcPct val="0"/>
              </a:spcBef>
              <a:spcAft>
                <a:spcPct val="0"/>
              </a:spcAft>
              <a:buClrTx/>
              <a:buSzTx/>
              <a:buFontTx/>
              <a:buNone/>
              <a:tabLst/>
              <a:defRPr/>
            </a:pPr>
            <a:endParaRPr lang="mk-MK" sz="1200" b="0" i="0" strike="noStrike" cap="none" spc="0" baseline="0" dirty="0">
              <a:solidFill>
                <a:srgbClr val="000000"/>
              </a:solidFill>
              <a:effectLst/>
              <a:latin typeface="Calibri" panose="020F0502020204030204"/>
              <a:ea typeface="Calibri"/>
              <a:cs typeface="Calibri"/>
            </a:endParaRPr>
          </a:p>
          <a:p>
            <a:pPr marL="0" marR="0" lvl="0" indent="0" algn="l" defTabSz="457200" rtl="0" eaLnBrk="1" fontAlgn="auto" latinLnBrk="0" hangingPunct="1">
              <a:lnSpc>
                <a:spcPct val="100000"/>
              </a:lnSpc>
              <a:spcBef>
                <a:spcPct val="0"/>
              </a:spcBef>
              <a:spcAft>
                <a:spcPct val="0"/>
              </a:spcAft>
              <a:buClrTx/>
              <a:buSzTx/>
              <a:buFontTx/>
              <a:buNone/>
              <a:tabLst/>
              <a:defRPr/>
            </a:pPr>
            <a:r>
              <a:rPr lang="en-US" sz="1200" b="0" i="0" strike="noStrike" cap="none" spc="0" baseline="0" dirty="0">
                <a:solidFill>
                  <a:srgbClr val="000000"/>
                </a:solidFill>
                <a:effectLst/>
                <a:latin typeface="Calibri" panose="020F0502020204030204"/>
                <a:ea typeface="Calibri"/>
                <a:cs typeface="Calibri"/>
              </a:rPr>
              <a:t>[</a:t>
            </a:r>
            <a:r>
              <a:rPr lang="mk-MK" sz="1200" b="0" i="0" strike="noStrike" cap="none" spc="0" baseline="0" dirty="0">
                <a:solidFill>
                  <a:srgbClr val="000000"/>
                </a:solidFill>
                <a:effectLst/>
                <a:latin typeface="Calibri" panose="020F0502020204030204"/>
                <a:ea typeface="Calibri"/>
                <a:cs typeface="Calibri"/>
              </a:rPr>
              <a:t>текст н</a:t>
            </a:r>
            <a:r>
              <a:rPr lang="mk" sz="1200" b="0" i="0" strike="noStrike" cap="none" spc="0" baseline="0" dirty="0">
                <a:solidFill>
                  <a:srgbClr val="000000"/>
                </a:solidFill>
                <a:effectLst/>
                <a:latin typeface="Calibri" panose="020F0502020204030204"/>
                <a:ea typeface="Calibri"/>
                <a:cs typeface="Calibri"/>
              </a:rPr>
              <a:t>а сликата под </a:t>
            </a:r>
            <a:r>
              <a:rPr lang="en-US" sz="1200" b="0" i="0" strike="noStrike" cap="none" spc="0" baseline="0" dirty="0">
                <a:solidFill>
                  <a:srgbClr val="000000"/>
                </a:solidFill>
                <a:effectLst/>
                <a:latin typeface="Calibri" panose="020F0502020204030204"/>
                <a:ea typeface="Calibri"/>
                <a:cs typeface="Calibri"/>
              </a:rPr>
              <a:t>DARK WEB:</a:t>
            </a:r>
            <a:endParaRPr lang="mk-MK" sz="1200" b="0" i="0" strike="noStrike" cap="none" spc="0" baseline="0" dirty="0">
              <a:solidFill>
                <a:srgbClr val="000000"/>
              </a:solidFill>
              <a:effectLst/>
              <a:latin typeface="Calibri" panose="020F0502020204030204"/>
              <a:ea typeface="Calibri"/>
              <a:cs typeface="Calibri"/>
            </a:endParaRPr>
          </a:p>
          <a:p>
            <a:pPr marL="0" marR="0" indent="0" algn="l" defTabSz="457200" rtl="0" eaLnBrk="1" fontAlgn="auto" latinLnBrk="0" hangingPunct="1">
              <a:lnSpc>
                <a:spcPct val="100000"/>
              </a:lnSpc>
              <a:spcBef>
                <a:spcPct val="0"/>
              </a:spcBef>
              <a:spcAft>
                <a:spcPct val="0"/>
              </a:spcAft>
              <a:buClrTx/>
              <a:buSzTx/>
              <a:buFontTx/>
              <a:buNone/>
              <a:defRPr/>
            </a:pPr>
            <a:r>
              <a:rPr lang="mk-MK" b="0" noProof="0" dirty="0"/>
              <a:t>(достапни само преку посебни пребарувачи како </a:t>
            </a:r>
            <a:r>
              <a:rPr lang="en-US" b="0" noProof="0" dirty="0"/>
              <a:t>TOR. Deep web </a:t>
            </a:r>
            <a:r>
              <a:rPr lang="mk-MK" b="0" noProof="0" dirty="0"/>
              <a:t>технологиите воопшто не се вклучени во </a:t>
            </a:r>
            <a:r>
              <a:rPr lang="en-US" b="0" noProof="0" dirty="0"/>
              <a:t>Dark Web</a:t>
            </a:r>
            <a:r>
              <a:rPr lang="mk-MK" b="0" noProof="0" dirty="0"/>
              <a:t>)</a:t>
            </a:r>
            <a:endParaRPr lang="en-US" b="0" noProof="0" dirty="0"/>
          </a:p>
          <a:p>
            <a:pPr marL="0" marR="0" indent="0" algn="l" defTabSz="457200" rtl="0" eaLnBrk="1" fontAlgn="auto" latinLnBrk="0" hangingPunct="1">
              <a:lnSpc>
                <a:spcPct val="100000"/>
              </a:lnSpc>
              <a:spcBef>
                <a:spcPct val="0"/>
              </a:spcBef>
              <a:spcAft>
                <a:spcPct val="0"/>
              </a:spcAft>
              <a:buClrTx/>
              <a:buSzTx/>
              <a:buFontTx/>
              <a:buNone/>
              <a:defRPr/>
            </a:pPr>
            <a:r>
              <a:rPr lang="en-US" b="0" noProof="0" dirty="0"/>
              <a:t>TOR </a:t>
            </a:r>
            <a:r>
              <a:rPr lang="mk-MK" b="0" noProof="0" dirty="0" err="1"/>
              <a:t>енкриптирани</a:t>
            </a:r>
            <a:r>
              <a:rPr lang="mk-MK" b="0" noProof="0" dirty="0"/>
              <a:t> сајтови, трговија со друга, приватни комуникации, политички протести, нелегални информации</a:t>
            </a:r>
            <a:r>
              <a:rPr lang="en-US" b="0" noProof="0" dirty="0"/>
              <a:t>]</a:t>
            </a:r>
          </a:p>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dirty="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104</a:t>
            </a:fld>
            <a:endParaRPr lang="en-US" altLang="en-US"/>
          </a:p>
        </p:txBody>
      </p:sp>
    </p:spTree>
    <p:extLst>
      <p:ext uri="{BB962C8B-B14F-4D97-AF65-F5344CB8AC3E}">
        <p14:creationId xmlns:p14="http://schemas.microsoft.com/office/powerpoint/2010/main" val="141579237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endParaRPr lang="en-GB" sz="1200" kern="120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5"/>
            <p:custDataLst>
              <p:tags r:id="rId3"/>
            </p:custDataLst>
          </p:nvPr>
        </p:nvSpPr>
        <p:spPr/>
        <p:txBody>
          <a:bodyPr/>
          <a:lstStyle/>
          <a:p>
            <a:fld id="{C517488A-2FD4-4187-AAA7-AE40009BFB6A}" type="slidenum">
              <a:rPr lang="en-US" altLang="en-US" smtClean="0"/>
              <a:t>105</a:t>
            </a:fld>
            <a:endParaRPr lang="en-US" altLang="en-US"/>
          </a:p>
        </p:txBody>
      </p:sp>
    </p:spTree>
    <p:extLst>
      <p:ext uri="{BB962C8B-B14F-4D97-AF65-F5344CB8AC3E}">
        <p14:creationId xmlns:p14="http://schemas.microsoft.com/office/powerpoint/2010/main" val="3815097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a:p>
          <a:p>
            <a:pPr lvl="0"/>
            <a:endParaRPr lang="en-GB"/>
          </a:p>
          <a:p>
            <a:pPr lvl="0"/>
            <a:endParaRPr lang="en-GB"/>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a:p>
        </p:txBody>
      </p:sp>
    </p:spTree>
    <p:extLst>
      <p:ext uri="{BB962C8B-B14F-4D97-AF65-F5344CB8AC3E}">
        <p14:creationId xmlns:p14="http://schemas.microsoft.com/office/powerpoint/2010/main" val="413453030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25/04/2021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t>‹#›</a:t>
            </a:fld>
            <a:endParaRPr lang="en-GB" altLang="en-US"/>
          </a:p>
        </p:txBody>
      </p:sp>
    </p:spTree>
    <p:extLst>
      <p:ext uri="{BB962C8B-B14F-4D97-AF65-F5344CB8AC3E}">
        <p14:creationId xmlns:p14="http://schemas.microsoft.com/office/powerpoint/2010/main" val="365638799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25/04/2021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0C938412-91F3-4CFB-A3F9-23742A0FFCC3}" type="slidenum">
              <a:rPr lang="en-GB" altLang="en-US"/>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4519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mk" sz="1200" b="1" i="0" strike="noStrike" cap="none" spc="0" baseline="0">
                <a:solidFill>
                  <a:srgbClr val="FFFFFF"/>
                </a:solidFill>
                <a:effectLst/>
                <a:latin typeface="Verdana" charset="0"/>
                <a:ea typeface="Verdana"/>
                <a:cs typeface="Verdana" charset="0"/>
              </a:rPr>
              <a:t>www.coe.int/cybercrime </a:t>
            </a:r>
            <a:r>
              <a:rPr lang="mk" sz="1200" b="0" i="0" strike="noStrike" cap="none" spc="0" baseline="0">
                <a:solidFill>
                  <a:srgbClr val="FFFFFF"/>
                </a:solidFill>
                <a:effectLst/>
                <a:latin typeface="Verdana" charset="0"/>
                <a:ea typeface="Verdana"/>
                <a:cs typeface="Verdana" charset="0"/>
              </a:rPr>
              <a:t>						</a:t>
            </a:r>
            <a:fld id="{7B0940E1-0832-496B-A1E5-AEB6ED4BDEC4}" type="slidenum">
              <a:rPr lang="mk" sz="1200" b="0" i="0" strike="noStrike" cap="none" spc="0" baseline="0">
                <a:solidFill>
                  <a:srgbClr val="FFFFFF"/>
                </a:solidFill>
                <a:effectLst/>
                <a:latin typeface="Verdana" charset="0"/>
                <a:ea typeface="Verdana"/>
                <a:cs typeface="Verdana" charset="0"/>
              </a:rPr>
              <a:t>‹#›</a:t>
            </a:fld>
            <a:endParaRPr lang="mk" sz="1200" b="0" i="0" strike="noStrike" cap="none" spc="0" baseline="0">
              <a:solidFill>
                <a:srgbClr val="FFFFFF"/>
              </a:solidFill>
              <a:effectLst/>
              <a:latin typeface="Verdana" charset="0"/>
              <a:ea typeface="Verdana"/>
              <a:cs typeface="Verdana" charset="0"/>
            </a:endParaRPr>
          </a:p>
        </p:txBody>
      </p:sp>
    </p:spTree>
    <p:extLst>
      <p:ext uri="{BB962C8B-B14F-4D97-AF65-F5344CB8AC3E}">
        <p14:creationId xmlns:p14="http://schemas.microsoft.com/office/powerpoint/2010/main" val="268035038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25/04/2021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t>‹#›</a:t>
            </a:fld>
            <a:endParaRPr lang="en-GB" altLang="en-US"/>
          </a:p>
        </p:txBody>
      </p:sp>
    </p:spTree>
    <p:extLst>
      <p:ext uri="{BB962C8B-B14F-4D97-AF65-F5344CB8AC3E}">
        <p14:creationId xmlns:p14="http://schemas.microsoft.com/office/powerpoint/2010/main" val="156882994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211730301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t>‹#›</a:t>
            </a:fld>
            <a:endParaRPr lang="en-GB"/>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4401" cy="228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mk" sz="900" b="1" i="0" strike="noStrike" cap="none" spc="0" baseline="0">
                <a:solidFill>
                  <a:srgbClr val="FFFFFF"/>
                </a:solidFill>
                <a:effectLst/>
                <a:latin typeface="Verdana" charset="0"/>
                <a:ea typeface="Verdana"/>
                <a:cs typeface="Verdana" charset="0"/>
              </a:rPr>
              <a:t>www.coe.int/cybercrime</a:t>
            </a:r>
            <a:r>
              <a:rPr lang="mk" sz="900" b="0" i="0" strike="noStrike" cap="none" spc="0" baseline="0">
                <a:solidFill>
                  <a:srgbClr val="FFFFFF"/>
                </a:solidFill>
                <a:effectLst/>
                <a:latin typeface="Verdana" charset="0"/>
                <a:ea typeface="Verdana"/>
                <a:cs typeface="Verdana" charset="0"/>
              </a:rPr>
              <a:t>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204741572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195200134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105584246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339933667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294546275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t>‹#›</a:t>
            </a:fld>
            <a:endParaRPr lang="en-GB"/>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a:p>
        </p:txBody>
      </p:sp>
    </p:spTree>
    <p:extLst>
      <p:ext uri="{BB962C8B-B14F-4D97-AF65-F5344CB8AC3E}">
        <p14:creationId xmlns:p14="http://schemas.microsoft.com/office/powerpoint/2010/main" val="42725250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GB"/>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1"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20871" cy="228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mk" sz="900" b="1" i="0" strike="noStrike" cap="none" spc="0" baseline="0">
                <a:solidFill>
                  <a:srgbClr val="FFFFFF"/>
                </a:solidFill>
                <a:effectLst/>
                <a:latin typeface="Verdana" charset="0"/>
                <a:ea typeface="Verdana"/>
                <a:cs typeface="Verdana" charset="0"/>
              </a:rPr>
              <a:t>www.coe.int/cybercrime</a:t>
            </a:r>
            <a:r>
              <a:rPr lang="mk" sz="900" b="0" i="0" strike="noStrike" cap="none" spc="0" baseline="0">
                <a:solidFill>
                  <a:srgbClr val="FFFFFF"/>
                </a:solidFill>
                <a:effectLst/>
                <a:latin typeface="Verdana" charset="0"/>
                <a:ea typeface="Verdana"/>
                <a:cs typeface="Verdana" charset="0"/>
              </a:rPr>
              <a:t>	 	 	</a:t>
            </a:r>
          </a:p>
        </p:txBody>
      </p:sp>
      <p:sp>
        <p:nvSpPr>
          <p:cNvPr id="14" name="Slide Number Placeholder 4">
            <a:extLst>
              <a:ext uri="{FF2B5EF4-FFF2-40B4-BE49-F238E27FC236}">
                <a16:creationId xmlns:a16="http://schemas.microsoft.com/office/drawing/2014/main" id="{307588A1-E747-44DA-B866-F09C9C76894B}"/>
              </a:ext>
            </a:extLst>
          </p:cNvPr>
          <p:cNvSpPr txBox="1"/>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79" r:id="rId11"/>
    <p:sldLayoutId id="2147483680" r:id="rId12"/>
    <p:sldLayoutId id="2147483681" r:id="rId13"/>
  </p:sldLayoutIdLst>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100.xml.rels><?xml version="1.0" encoding="UTF-8" standalone="yes"?>
<Relationships xmlns="http://schemas.openxmlformats.org/package/2006/relationships"><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 Id="rId6" Type="http://schemas.openxmlformats.org/officeDocument/2006/relationships/image" Target="../media/image166.png"/><Relationship Id="rId5" Type="http://schemas.openxmlformats.org/officeDocument/2006/relationships/notesSlide" Target="../notesSlides/notesSlide95.xml"/><Relationship Id="rId4"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8" Type="http://schemas.openxmlformats.org/officeDocument/2006/relationships/tags" Target="../tags/tag523.xml"/><Relationship Id="rId13" Type="http://schemas.openxmlformats.org/officeDocument/2006/relationships/image" Target="../media/image163.png"/><Relationship Id="rId3" Type="http://schemas.openxmlformats.org/officeDocument/2006/relationships/tags" Target="../tags/tag518.xml"/><Relationship Id="rId7" Type="http://schemas.openxmlformats.org/officeDocument/2006/relationships/tags" Target="../tags/tag522.xml"/><Relationship Id="rId12" Type="http://schemas.openxmlformats.org/officeDocument/2006/relationships/image" Target="../media/image168.png"/><Relationship Id="rId17" Type="http://schemas.openxmlformats.org/officeDocument/2006/relationships/image" Target="../media/image171.png"/><Relationship Id="rId2" Type="http://schemas.openxmlformats.org/officeDocument/2006/relationships/tags" Target="../tags/tag517.xml"/><Relationship Id="rId16" Type="http://schemas.openxmlformats.org/officeDocument/2006/relationships/image" Target="../media/image170.jpeg"/><Relationship Id="rId1" Type="http://schemas.openxmlformats.org/officeDocument/2006/relationships/tags" Target="../tags/tag516.xml"/><Relationship Id="rId6" Type="http://schemas.openxmlformats.org/officeDocument/2006/relationships/tags" Target="../tags/tag521.xml"/><Relationship Id="rId11" Type="http://schemas.openxmlformats.org/officeDocument/2006/relationships/image" Target="../media/image167.png"/><Relationship Id="rId5" Type="http://schemas.openxmlformats.org/officeDocument/2006/relationships/tags" Target="../tags/tag520.xml"/><Relationship Id="rId15" Type="http://schemas.openxmlformats.org/officeDocument/2006/relationships/image" Target="../media/image169.png"/><Relationship Id="rId10" Type="http://schemas.openxmlformats.org/officeDocument/2006/relationships/notesSlide" Target="../notesSlides/notesSlide96.xml"/><Relationship Id="rId4" Type="http://schemas.openxmlformats.org/officeDocument/2006/relationships/tags" Target="../tags/tag519.xml"/><Relationship Id="rId9" Type="http://schemas.openxmlformats.org/officeDocument/2006/relationships/slideLayout" Target="../slideLayouts/slideLayout13.xml"/><Relationship Id="rId14" Type="http://schemas.openxmlformats.org/officeDocument/2006/relationships/image" Target="../media/image164.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 Id="rId5" Type="http://schemas.openxmlformats.org/officeDocument/2006/relationships/notesSlide" Target="../notesSlides/notesSlide97.xml"/><Relationship Id="rId4"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8" Type="http://schemas.openxmlformats.org/officeDocument/2006/relationships/notesSlide" Target="../notesSlides/notesSlide98.xml"/><Relationship Id="rId3" Type="http://schemas.openxmlformats.org/officeDocument/2006/relationships/tags" Target="../tags/tag535.xml"/><Relationship Id="rId7" Type="http://schemas.openxmlformats.org/officeDocument/2006/relationships/slideLayout" Target="../slideLayouts/slideLayout13.xml"/><Relationship Id="rId2" Type="http://schemas.openxmlformats.org/officeDocument/2006/relationships/tags" Target="../tags/tag534.xml"/><Relationship Id="rId1" Type="http://schemas.openxmlformats.org/officeDocument/2006/relationships/tags" Target="../tags/tag533.xml"/><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9" Type="http://schemas.openxmlformats.org/officeDocument/2006/relationships/image" Target="../media/image172.jpeg"/></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43.xml"/><Relationship Id="rId1" Type="http://schemas.openxmlformats.org/officeDocument/2006/relationships/tags" Target="../tags/tag542.xml"/><Relationship Id="rId4" Type="http://schemas.openxmlformats.org/officeDocument/2006/relationships/notesSlide" Target="../notesSlides/notesSlide99.xml"/></Relationships>
</file>

<file path=ppt/slides/_rels/slide106.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176.jpeg"/><Relationship Id="rId3" Type="http://schemas.openxmlformats.org/officeDocument/2006/relationships/tags" Target="../tags/tag549.xml"/><Relationship Id="rId7" Type="http://schemas.openxmlformats.org/officeDocument/2006/relationships/tags" Target="../tags/tag553.xml"/><Relationship Id="rId12" Type="http://schemas.openxmlformats.org/officeDocument/2006/relationships/image" Target="../media/image175.png"/><Relationship Id="rId2" Type="http://schemas.openxmlformats.org/officeDocument/2006/relationships/tags" Target="../tags/tag548.xml"/><Relationship Id="rId1" Type="http://schemas.openxmlformats.org/officeDocument/2006/relationships/tags" Target="../tags/tag547.xml"/><Relationship Id="rId6" Type="http://schemas.openxmlformats.org/officeDocument/2006/relationships/tags" Target="../tags/tag552.xml"/><Relationship Id="rId11" Type="http://schemas.openxmlformats.org/officeDocument/2006/relationships/image" Target="../media/image174.png"/><Relationship Id="rId5" Type="http://schemas.openxmlformats.org/officeDocument/2006/relationships/tags" Target="../tags/tag551.xml"/><Relationship Id="rId10" Type="http://schemas.openxmlformats.org/officeDocument/2006/relationships/image" Target="../media/image173.gif"/><Relationship Id="rId4" Type="http://schemas.openxmlformats.org/officeDocument/2006/relationships/tags" Target="../tags/tag550.xml"/><Relationship Id="rId9" Type="http://schemas.openxmlformats.org/officeDocument/2006/relationships/notesSlide" Target="../notesSlides/notesSlide100.xml"/><Relationship Id="rId14" Type="http://schemas.openxmlformats.org/officeDocument/2006/relationships/image" Target="../media/image177.png"/></Relationships>
</file>

<file path=ppt/slides/_rels/slide107.xml.rels><?xml version="1.0" encoding="UTF-8" standalone="yes"?>
<Relationships xmlns="http://schemas.openxmlformats.org/package/2006/relationships"><Relationship Id="rId8" Type="http://schemas.openxmlformats.org/officeDocument/2006/relationships/image" Target="../media/image179.png"/><Relationship Id="rId3" Type="http://schemas.openxmlformats.org/officeDocument/2006/relationships/tags" Target="../tags/tag559.xml"/><Relationship Id="rId7" Type="http://schemas.openxmlformats.org/officeDocument/2006/relationships/image" Target="../media/image178.png"/><Relationship Id="rId2" Type="http://schemas.openxmlformats.org/officeDocument/2006/relationships/tags" Target="../tags/tag558.xml"/><Relationship Id="rId1" Type="http://schemas.openxmlformats.org/officeDocument/2006/relationships/tags" Target="../tags/tag557.xml"/><Relationship Id="rId6" Type="http://schemas.openxmlformats.org/officeDocument/2006/relationships/notesSlide" Target="../notesSlides/notesSlide101.xml"/><Relationship Id="rId5" Type="http://schemas.openxmlformats.org/officeDocument/2006/relationships/slideLayout" Target="../slideLayouts/slideLayout13.xml"/><Relationship Id="rId4" Type="http://schemas.openxmlformats.org/officeDocument/2006/relationships/tags" Target="../tags/tag560.xml"/></Relationships>
</file>

<file path=ppt/slides/_rels/slide108.xml.rels><?xml version="1.0" encoding="UTF-8" standalone="yes"?>
<Relationships xmlns="http://schemas.openxmlformats.org/package/2006/relationships"><Relationship Id="rId8" Type="http://schemas.openxmlformats.org/officeDocument/2006/relationships/notesSlide" Target="../notesSlides/notesSlide102.xml"/><Relationship Id="rId13" Type="http://schemas.openxmlformats.org/officeDocument/2006/relationships/image" Target="../media/image184.png"/><Relationship Id="rId3" Type="http://schemas.openxmlformats.org/officeDocument/2006/relationships/tags" Target="../tags/tag566.xml"/><Relationship Id="rId7" Type="http://schemas.openxmlformats.org/officeDocument/2006/relationships/slideLayout" Target="../slideLayouts/slideLayout13.xml"/><Relationship Id="rId12" Type="http://schemas.openxmlformats.org/officeDocument/2006/relationships/image" Target="../media/image183.png"/><Relationship Id="rId2" Type="http://schemas.openxmlformats.org/officeDocument/2006/relationships/tags" Target="../tags/tag565.xml"/><Relationship Id="rId1" Type="http://schemas.openxmlformats.org/officeDocument/2006/relationships/tags" Target="../tags/tag564.xml"/><Relationship Id="rId6" Type="http://schemas.openxmlformats.org/officeDocument/2006/relationships/tags" Target="../tags/tag569.xml"/><Relationship Id="rId11" Type="http://schemas.openxmlformats.org/officeDocument/2006/relationships/image" Target="../media/image182.png"/><Relationship Id="rId5" Type="http://schemas.openxmlformats.org/officeDocument/2006/relationships/tags" Target="../tags/tag568.xml"/><Relationship Id="rId10" Type="http://schemas.openxmlformats.org/officeDocument/2006/relationships/image" Target="../media/image181.png"/><Relationship Id="rId4" Type="http://schemas.openxmlformats.org/officeDocument/2006/relationships/tags" Target="../tags/tag567.xml"/><Relationship Id="rId9" Type="http://schemas.openxmlformats.org/officeDocument/2006/relationships/image" Target="../media/image180.png"/></Relationships>
</file>

<file path=ppt/slides/_rels/slide109.xml.rels><?xml version="1.0" encoding="UTF-8" standalone="yes"?>
<Relationships xmlns="http://schemas.openxmlformats.org/package/2006/relationships"><Relationship Id="rId8" Type="http://schemas.openxmlformats.org/officeDocument/2006/relationships/tags" Target="../tags/tag580.xml"/><Relationship Id="rId13" Type="http://schemas.openxmlformats.org/officeDocument/2006/relationships/image" Target="../media/image186.png"/><Relationship Id="rId3" Type="http://schemas.openxmlformats.org/officeDocument/2006/relationships/tags" Target="../tags/tag575.xml"/><Relationship Id="rId7" Type="http://schemas.openxmlformats.org/officeDocument/2006/relationships/tags" Target="../tags/tag579.xml"/><Relationship Id="rId12" Type="http://schemas.openxmlformats.org/officeDocument/2006/relationships/image" Target="../media/image185.png"/><Relationship Id="rId2" Type="http://schemas.openxmlformats.org/officeDocument/2006/relationships/tags" Target="../tags/tag574.xml"/><Relationship Id="rId1" Type="http://schemas.openxmlformats.org/officeDocument/2006/relationships/tags" Target="../tags/tag573.xml"/><Relationship Id="rId6" Type="http://schemas.openxmlformats.org/officeDocument/2006/relationships/tags" Target="../tags/tag578.xml"/><Relationship Id="rId11" Type="http://schemas.openxmlformats.org/officeDocument/2006/relationships/image" Target="../media/image144.jpeg"/><Relationship Id="rId5" Type="http://schemas.openxmlformats.org/officeDocument/2006/relationships/tags" Target="../tags/tag577.xml"/><Relationship Id="rId10" Type="http://schemas.openxmlformats.org/officeDocument/2006/relationships/notesSlide" Target="../notesSlides/notesSlide103.xml"/><Relationship Id="rId4" Type="http://schemas.openxmlformats.org/officeDocument/2006/relationships/tags" Target="../tags/tag576.xml"/><Relationship Id="rId9" Type="http://schemas.openxmlformats.org/officeDocument/2006/relationships/slideLayout" Target="../slideLayouts/slideLayout13.xml"/><Relationship Id="rId14" Type="http://schemas.openxmlformats.org/officeDocument/2006/relationships/image" Target="../media/image187.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85.xml"/><Relationship Id="rId1" Type="http://schemas.openxmlformats.org/officeDocument/2006/relationships/tags" Target="../tags/tag584.xml"/><Relationship Id="rId4" Type="http://schemas.openxmlformats.org/officeDocument/2006/relationships/notesSlide" Target="../notesSlides/notesSlide104.xml"/></Relationships>
</file>

<file path=ppt/slides/_rels/slide111.xml.rels><?xml version="1.0" encoding="UTF-8" standalone="yes"?>
<Relationships xmlns="http://schemas.openxmlformats.org/package/2006/relationships"><Relationship Id="rId8" Type="http://schemas.openxmlformats.org/officeDocument/2006/relationships/image" Target="../media/image188.png"/><Relationship Id="rId3" Type="http://schemas.openxmlformats.org/officeDocument/2006/relationships/tags" Target="../tags/tag591.xml"/><Relationship Id="rId7" Type="http://schemas.openxmlformats.org/officeDocument/2006/relationships/notesSlide" Target="../notesSlides/notesSlide105.xml"/><Relationship Id="rId2" Type="http://schemas.openxmlformats.org/officeDocument/2006/relationships/tags" Target="../tags/tag590.xml"/><Relationship Id="rId1" Type="http://schemas.openxmlformats.org/officeDocument/2006/relationships/tags" Target="../tags/tag589.xml"/><Relationship Id="rId6" Type="http://schemas.openxmlformats.org/officeDocument/2006/relationships/slideLayout" Target="../slideLayouts/slideLayout13.xml"/><Relationship Id="rId5" Type="http://schemas.openxmlformats.org/officeDocument/2006/relationships/tags" Target="../tags/tag593.xml"/><Relationship Id="rId4" Type="http://schemas.openxmlformats.org/officeDocument/2006/relationships/tags" Target="../tags/tag592.xml"/><Relationship Id="rId9" Type="http://schemas.openxmlformats.org/officeDocument/2006/relationships/image" Target="../media/image189.png"/></Relationships>
</file>

<file path=ppt/slides/_rels/slide112.xml.rels><?xml version="1.0" encoding="UTF-8" standalone="yes"?>
<Relationships xmlns="http://schemas.openxmlformats.org/package/2006/relationships"><Relationship Id="rId8" Type="http://schemas.openxmlformats.org/officeDocument/2006/relationships/tags" Target="../tags/tag604.xml"/><Relationship Id="rId13" Type="http://schemas.openxmlformats.org/officeDocument/2006/relationships/image" Target="../media/image192.png"/><Relationship Id="rId3" Type="http://schemas.openxmlformats.org/officeDocument/2006/relationships/tags" Target="../tags/tag599.xml"/><Relationship Id="rId7" Type="http://schemas.openxmlformats.org/officeDocument/2006/relationships/tags" Target="../tags/tag603.xml"/><Relationship Id="rId12" Type="http://schemas.openxmlformats.org/officeDocument/2006/relationships/image" Target="../media/image191.png"/><Relationship Id="rId2" Type="http://schemas.openxmlformats.org/officeDocument/2006/relationships/tags" Target="../tags/tag598.xml"/><Relationship Id="rId1" Type="http://schemas.openxmlformats.org/officeDocument/2006/relationships/tags" Target="../tags/tag597.xml"/><Relationship Id="rId6" Type="http://schemas.openxmlformats.org/officeDocument/2006/relationships/tags" Target="../tags/tag602.xml"/><Relationship Id="rId11" Type="http://schemas.openxmlformats.org/officeDocument/2006/relationships/image" Target="../media/image190.png"/><Relationship Id="rId5" Type="http://schemas.openxmlformats.org/officeDocument/2006/relationships/tags" Target="../tags/tag601.xml"/><Relationship Id="rId10" Type="http://schemas.openxmlformats.org/officeDocument/2006/relationships/notesSlide" Target="../notesSlides/notesSlide106.xml"/><Relationship Id="rId4" Type="http://schemas.openxmlformats.org/officeDocument/2006/relationships/tags" Target="../tags/tag600.xml"/><Relationship Id="rId9"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8" Type="http://schemas.openxmlformats.org/officeDocument/2006/relationships/tags" Target="../tags/tag615.xml"/><Relationship Id="rId13" Type="http://schemas.openxmlformats.org/officeDocument/2006/relationships/notesSlide" Target="../notesSlides/notesSlide107.xml"/><Relationship Id="rId18" Type="http://schemas.openxmlformats.org/officeDocument/2006/relationships/image" Target="../media/image197.png"/><Relationship Id="rId3" Type="http://schemas.openxmlformats.org/officeDocument/2006/relationships/tags" Target="../tags/tag610.xml"/><Relationship Id="rId21" Type="http://schemas.openxmlformats.org/officeDocument/2006/relationships/image" Target="../media/image200.png"/><Relationship Id="rId7" Type="http://schemas.openxmlformats.org/officeDocument/2006/relationships/tags" Target="../tags/tag614.xml"/><Relationship Id="rId12" Type="http://schemas.openxmlformats.org/officeDocument/2006/relationships/slideLayout" Target="../slideLayouts/slideLayout13.xml"/><Relationship Id="rId17" Type="http://schemas.openxmlformats.org/officeDocument/2006/relationships/image" Target="../media/image196.png"/><Relationship Id="rId2" Type="http://schemas.openxmlformats.org/officeDocument/2006/relationships/tags" Target="../tags/tag609.xml"/><Relationship Id="rId16" Type="http://schemas.openxmlformats.org/officeDocument/2006/relationships/image" Target="../media/image195.png"/><Relationship Id="rId20" Type="http://schemas.openxmlformats.org/officeDocument/2006/relationships/image" Target="../media/image199.png"/><Relationship Id="rId1" Type="http://schemas.openxmlformats.org/officeDocument/2006/relationships/tags" Target="../tags/tag608.xml"/><Relationship Id="rId6" Type="http://schemas.openxmlformats.org/officeDocument/2006/relationships/tags" Target="../tags/tag613.xml"/><Relationship Id="rId11" Type="http://schemas.openxmlformats.org/officeDocument/2006/relationships/tags" Target="../tags/tag618.xml"/><Relationship Id="rId5" Type="http://schemas.openxmlformats.org/officeDocument/2006/relationships/tags" Target="../tags/tag612.xml"/><Relationship Id="rId15" Type="http://schemas.openxmlformats.org/officeDocument/2006/relationships/image" Target="../media/image194.png"/><Relationship Id="rId10" Type="http://schemas.openxmlformats.org/officeDocument/2006/relationships/tags" Target="../tags/tag617.xml"/><Relationship Id="rId19" Type="http://schemas.openxmlformats.org/officeDocument/2006/relationships/image" Target="../media/image198.png"/><Relationship Id="rId4" Type="http://schemas.openxmlformats.org/officeDocument/2006/relationships/tags" Target="../tags/tag611.xml"/><Relationship Id="rId9" Type="http://schemas.openxmlformats.org/officeDocument/2006/relationships/tags" Target="../tags/tag616.xml"/><Relationship Id="rId14" Type="http://schemas.openxmlformats.org/officeDocument/2006/relationships/image" Target="../media/image193.png"/><Relationship Id="rId22" Type="http://schemas.openxmlformats.org/officeDocument/2006/relationships/image" Target="../media/image201.png"/></Relationships>
</file>

<file path=ppt/slides/_rels/slide114.xml.rels><?xml version="1.0" encoding="UTF-8" standalone="yes"?>
<Relationships xmlns="http://schemas.openxmlformats.org/package/2006/relationships"><Relationship Id="rId8" Type="http://schemas.openxmlformats.org/officeDocument/2006/relationships/image" Target="../media/image202.png"/><Relationship Id="rId3" Type="http://schemas.openxmlformats.org/officeDocument/2006/relationships/tags" Target="../tags/tag624.xml"/><Relationship Id="rId7" Type="http://schemas.openxmlformats.org/officeDocument/2006/relationships/notesSlide" Target="../notesSlides/notesSlide108.xml"/><Relationship Id="rId2" Type="http://schemas.openxmlformats.org/officeDocument/2006/relationships/tags" Target="../tags/tag623.xml"/><Relationship Id="rId1" Type="http://schemas.openxmlformats.org/officeDocument/2006/relationships/tags" Target="../tags/tag622.xml"/><Relationship Id="rId6" Type="http://schemas.openxmlformats.org/officeDocument/2006/relationships/slideLayout" Target="../slideLayouts/slideLayout13.xml"/><Relationship Id="rId5" Type="http://schemas.openxmlformats.org/officeDocument/2006/relationships/tags" Target="../tags/tag626.xml"/><Relationship Id="rId4" Type="http://schemas.openxmlformats.org/officeDocument/2006/relationships/tags" Target="../tags/tag625.xml"/></Relationships>
</file>

<file path=ppt/slides/_rels/slide115.xml.rels><?xml version="1.0" encoding="UTF-8" standalone="yes"?>
<Relationships xmlns="http://schemas.openxmlformats.org/package/2006/relationships"><Relationship Id="rId8" Type="http://schemas.openxmlformats.org/officeDocument/2006/relationships/tags" Target="../tags/tag637.xml"/><Relationship Id="rId13" Type="http://schemas.openxmlformats.org/officeDocument/2006/relationships/image" Target="../media/image204.jpeg"/><Relationship Id="rId18" Type="http://schemas.openxmlformats.org/officeDocument/2006/relationships/image" Target="../media/image209.png"/><Relationship Id="rId3" Type="http://schemas.openxmlformats.org/officeDocument/2006/relationships/tags" Target="../tags/tag632.xml"/><Relationship Id="rId7" Type="http://schemas.openxmlformats.org/officeDocument/2006/relationships/tags" Target="../tags/tag636.xml"/><Relationship Id="rId12" Type="http://schemas.openxmlformats.org/officeDocument/2006/relationships/image" Target="../media/image203.jpeg"/><Relationship Id="rId17" Type="http://schemas.openxmlformats.org/officeDocument/2006/relationships/image" Target="../media/image208.png"/><Relationship Id="rId2" Type="http://schemas.openxmlformats.org/officeDocument/2006/relationships/tags" Target="../tags/tag631.xml"/><Relationship Id="rId16" Type="http://schemas.openxmlformats.org/officeDocument/2006/relationships/image" Target="../media/image207.png"/><Relationship Id="rId1" Type="http://schemas.openxmlformats.org/officeDocument/2006/relationships/tags" Target="../tags/tag630.xml"/><Relationship Id="rId6" Type="http://schemas.openxmlformats.org/officeDocument/2006/relationships/tags" Target="../tags/tag635.xml"/><Relationship Id="rId11" Type="http://schemas.openxmlformats.org/officeDocument/2006/relationships/notesSlide" Target="../notesSlides/notesSlide109.xml"/><Relationship Id="rId5" Type="http://schemas.openxmlformats.org/officeDocument/2006/relationships/tags" Target="../tags/tag634.xml"/><Relationship Id="rId15" Type="http://schemas.openxmlformats.org/officeDocument/2006/relationships/image" Target="../media/image206.png"/><Relationship Id="rId10" Type="http://schemas.openxmlformats.org/officeDocument/2006/relationships/slideLayout" Target="../slideLayouts/slideLayout13.xml"/><Relationship Id="rId4" Type="http://schemas.openxmlformats.org/officeDocument/2006/relationships/tags" Target="../tags/tag633.xml"/><Relationship Id="rId9" Type="http://schemas.openxmlformats.org/officeDocument/2006/relationships/tags" Target="../tags/tag638.xml"/><Relationship Id="rId14" Type="http://schemas.openxmlformats.org/officeDocument/2006/relationships/image" Target="../media/image205.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3" Type="http://schemas.openxmlformats.org/officeDocument/2006/relationships/tags" Target="../tags/tag644.xml"/><Relationship Id="rId2" Type="http://schemas.openxmlformats.org/officeDocument/2006/relationships/tags" Target="../tags/tag643.xml"/><Relationship Id="rId1" Type="http://schemas.openxmlformats.org/officeDocument/2006/relationships/tags" Target="../tags/tag642.xml"/><Relationship Id="rId5" Type="http://schemas.openxmlformats.org/officeDocument/2006/relationships/notesSlide" Target="../notesSlides/notesSlide110.xml"/><Relationship Id="rId4"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tags" Target="../tags/tag648.xml"/><Relationship Id="rId7" Type="http://schemas.openxmlformats.org/officeDocument/2006/relationships/hyperlink" Target="mailto:matteo.lucchetti@coe.int" TargetMode="External"/><Relationship Id="rId2" Type="http://schemas.openxmlformats.org/officeDocument/2006/relationships/tags" Target="../tags/tag647.xml"/><Relationship Id="rId1" Type="http://schemas.openxmlformats.org/officeDocument/2006/relationships/tags" Target="../tags/tag646.xml"/><Relationship Id="rId6" Type="http://schemas.openxmlformats.org/officeDocument/2006/relationships/image" Target="../media/image4.png"/><Relationship Id="rId5" Type="http://schemas.openxmlformats.org/officeDocument/2006/relationships/slideLayout" Target="../slideLayouts/slideLayout10.xml"/><Relationship Id="rId4" Type="http://schemas.openxmlformats.org/officeDocument/2006/relationships/tags" Target="../tags/tag649.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3.jpe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8.jpe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35.jpe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38.jpe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45.jpeg"/><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8.tiff"/><Relationship Id="rId7"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49.jpeg"/></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tiff"/><Relationship Id="rId7"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1.png"/><Relationship Id="rId7" Type="http://schemas.openxmlformats.org/officeDocument/2006/relationships/image" Target="../media/image71.jpe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jpeg"/></Relationships>
</file>

<file path=ppt/slides/_rels/slide31.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png"/><Relationship Id="rId7" Type="http://schemas.openxmlformats.org/officeDocument/2006/relationships/image" Target="../media/image77.jpe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 Id="rId9" Type="http://schemas.openxmlformats.org/officeDocument/2006/relationships/image" Target="../media/image79.jpeg"/></Relationships>
</file>

<file path=ppt/slides/_rels/slide3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video"/><Relationship Id="rId1" Type="http://schemas.microsoft.com/office/2007/relationships/media" Target="../media/media1.video"/><Relationship Id="rId5" Type="http://schemas.openxmlformats.org/officeDocument/2006/relationships/image" Target="../media/image84.png"/><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7.xml"/><Relationship Id="rId3" Type="http://schemas.openxmlformats.org/officeDocument/2006/relationships/tags" Target="../tags/tag9.xml"/><Relationship Id="rId7" Type="http://schemas.openxmlformats.org/officeDocument/2006/relationships/slideLayout" Target="../slideLayouts/slideLayout13.xml"/><Relationship Id="rId12" Type="http://schemas.openxmlformats.org/officeDocument/2006/relationships/image" Target="../media/image88.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image" Target="../media/image87.tiff"/><Relationship Id="rId5" Type="http://schemas.openxmlformats.org/officeDocument/2006/relationships/tags" Target="../tags/tag11.xml"/><Relationship Id="rId10" Type="http://schemas.openxmlformats.org/officeDocument/2006/relationships/image" Target="../media/image86.png"/><Relationship Id="rId4" Type="http://schemas.openxmlformats.org/officeDocument/2006/relationships/tags" Target="../tags/tag10.xml"/><Relationship Id="rId9" Type="http://schemas.openxmlformats.org/officeDocument/2006/relationships/image" Target="../media/image85.tiff"/></Relationships>
</file>

<file path=ppt/slides/_rels/slide39.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tags" Target="../tags/tag18.xml"/><Relationship Id="rId7" Type="http://schemas.openxmlformats.org/officeDocument/2006/relationships/notesSlide" Target="../notesSlides/notesSlide3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13.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9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image" Target="../media/image92.png"/><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image" Target="../media/image91.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notesSlide" Target="../notesSlides/notesSlide39.xml"/><Relationship Id="rId5" Type="http://schemas.openxmlformats.org/officeDocument/2006/relationships/tags" Target="../tags/tag28.xml"/><Relationship Id="rId10" Type="http://schemas.openxmlformats.org/officeDocument/2006/relationships/slideLayout" Target="../slideLayouts/slideLayout1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image" Target="../media/image9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image" Target="../media/image94.jpeg"/><Relationship Id="rId5" Type="http://schemas.openxmlformats.org/officeDocument/2006/relationships/tags" Target="../tags/tag45.xml"/><Relationship Id="rId10" Type="http://schemas.openxmlformats.org/officeDocument/2006/relationships/notesSlide" Target="../notesSlides/notesSlide41.xml"/><Relationship Id="rId4" Type="http://schemas.openxmlformats.org/officeDocument/2006/relationships/tags" Target="../tags/tag44.xml"/><Relationship Id="rId9"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notesSlide" Target="../notesSlides/notesSlide43.xml"/><Relationship Id="rId4"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4.xml"/><Relationship Id="rId1" Type="http://schemas.openxmlformats.org/officeDocument/2006/relationships/tags" Target="../tags/tag73.xml"/><Relationship Id="rId4" Type="http://schemas.openxmlformats.org/officeDocument/2006/relationships/notesSlide" Target="../notesSlides/notesSlide46.xml"/></Relationships>
</file>

<file path=ppt/slides/_rels/slide48.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image" Target="../media/image95.jpeg"/><Relationship Id="rId5" Type="http://schemas.openxmlformats.org/officeDocument/2006/relationships/notesSlide" Target="../notesSlides/notesSlide47.xml"/><Relationship Id="rId4"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image" Target="../media/image96.png"/><Relationship Id="rId5" Type="http://schemas.openxmlformats.org/officeDocument/2006/relationships/notesSlide" Target="../notesSlides/notesSlide48.xml"/><Relationship Id="rId4"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1.xml"/><Relationship Id="rId1" Type="http://schemas.openxmlformats.org/officeDocument/2006/relationships/tags" Target="../tags/tag90.xml"/><Relationship Id="rId4" Type="http://schemas.openxmlformats.org/officeDocument/2006/relationships/notesSlide" Target="../notesSlides/notesSlide49.xml"/></Relationships>
</file>

<file path=ppt/slides/_rels/slide51.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image" Target="../media/image97.png"/><Relationship Id="rId5" Type="http://schemas.openxmlformats.org/officeDocument/2006/relationships/notesSlide" Target="../notesSlides/notesSlide50.xml"/><Relationship Id="rId4"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tags" Target="../tags/tag103.xml"/><Relationship Id="rId7" Type="http://schemas.openxmlformats.org/officeDocument/2006/relationships/image" Target="../media/image98.png"/><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notesSlide" Target="../notesSlides/notesSlide51.xml"/><Relationship Id="rId5" Type="http://schemas.openxmlformats.org/officeDocument/2006/relationships/slideLayout" Target="../slideLayouts/slideLayout13.xml"/><Relationship Id="rId4" Type="http://schemas.openxmlformats.org/officeDocument/2006/relationships/tags" Target="../tags/tag104.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hyperlink" Target="http://www.coe.int/" TargetMode="External"/><Relationship Id="rId4" Type="http://schemas.openxmlformats.org/officeDocument/2006/relationships/notesSlide" Target="../notesSlides/notesSlide52.xml"/></Relationships>
</file>

<file path=ppt/slides/_rels/slide54.xml.rels><?xml version="1.0" encoding="UTF-8" standalone="yes"?>
<Relationships xmlns="http://schemas.openxmlformats.org/package/2006/relationships"><Relationship Id="rId8" Type="http://schemas.openxmlformats.org/officeDocument/2006/relationships/hyperlink" Target="https://aws.amazon.com/es/route53/what-is-dns/" TargetMode="External"/><Relationship Id="rId3" Type="http://schemas.openxmlformats.org/officeDocument/2006/relationships/tags" Target="../tags/tag115.xml"/><Relationship Id="rId7" Type="http://schemas.openxmlformats.org/officeDocument/2006/relationships/image" Target="../media/image99.png"/><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notesSlide" Target="../notesSlides/notesSlide53.xml"/><Relationship Id="rId5" Type="http://schemas.openxmlformats.org/officeDocument/2006/relationships/slideLayout" Target="../slideLayouts/slideLayout13.xml"/><Relationship Id="rId4" Type="http://schemas.openxmlformats.org/officeDocument/2006/relationships/tags" Target="../tags/tag11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4"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8" Type="http://schemas.openxmlformats.org/officeDocument/2006/relationships/image" Target="../media/image101.jpeg"/><Relationship Id="rId3" Type="http://schemas.openxmlformats.org/officeDocument/2006/relationships/tags" Target="../tags/tag125.xml"/><Relationship Id="rId7" Type="http://schemas.openxmlformats.org/officeDocument/2006/relationships/image" Target="../media/image100.jpe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notesSlide" Target="../notesSlides/notesSlide54.xml"/><Relationship Id="rId5" Type="http://schemas.openxmlformats.org/officeDocument/2006/relationships/slideLayout" Target="../slideLayouts/slideLayout13.xml"/><Relationship Id="rId4" Type="http://schemas.openxmlformats.org/officeDocument/2006/relationships/tags" Target="../tags/tag126.xml"/></Relationships>
</file>

<file path=ppt/slides/_rels/slide58.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18" Type="http://schemas.openxmlformats.org/officeDocument/2006/relationships/tags" Target="../tags/tag147.xml"/><Relationship Id="rId26" Type="http://schemas.openxmlformats.org/officeDocument/2006/relationships/tags" Target="../tags/tag155.xml"/><Relationship Id="rId3" Type="http://schemas.openxmlformats.org/officeDocument/2006/relationships/tags" Target="../tags/tag132.xml"/><Relationship Id="rId21" Type="http://schemas.openxmlformats.org/officeDocument/2006/relationships/tags" Target="../tags/tag150.xml"/><Relationship Id="rId34" Type="http://schemas.openxmlformats.org/officeDocument/2006/relationships/image" Target="../media/image106.png"/><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tags" Target="../tags/tag146.xml"/><Relationship Id="rId25" Type="http://schemas.openxmlformats.org/officeDocument/2006/relationships/tags" Target="../tags/tag154.xml"/><Relationship Id="rId33" Type="http://schemas.openxmlformats.org/officeDocument/2006/relationships/image" Target="../media/image105.png"/><Relationship Id="rId2" Type="http://schemas.openxmlformats.org/officeDocument/2006/relationships/tags" Target="../tags/tag131.xml"/><Relationship Id="rId16" Type="http://schemas.openxmlformats.org/officeDocument/2006/relationships/tags" Target="../tags/tag145.xml"/><Relationship Id="rId20" Type="http://schemas.openxmlformats.org/officeDocument/2006/relationships/tags" Target="../tags/tag149.xml"/><Relationship Id="rId29" Type="http://schemas.openxmlformats.org/officeDocument/2006/relationships/notesSlide" Target="../notesSlides/notesSlide55.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24" Type="http://schemas.openxmlformats.org/officeDocument/2006/relationships/tags" Target="../tags/tag153.xml"/><Relationship Id="rId32" Type="http://schemas.openxmlformats.org/officeDocument/2006/relationships/image" Target="../media/image104.png"/><Relationship Id="rId5" Type="http://schemas.openxmlformats.org/officeDocument/2006/relationships/tags" Target="../tags/tag134.xml"/><Relationship Id="rId15" Type="http://schemas.openxmlformats.org/officeDocument/2006/relationships/tags" Target="../tags/tag144.xml"/><Relationship Id="rId23" Type="http://schemas.openxmlformats.org/officeDocument/2006/relationships/tags" Target="../tags/tag152.xml"/><Relationship Id="rId28" Type="http://schemas.openxmlformats.org/officeDocument/2006/relationships/slideLayout" Target="../slideLayouts/slideLayout13.xml"/><Relationship Id="rId36" Type="http://schemas.openxmlformats.org/officeDocument/2006/relationships/image" Target="../media/image108.png"/><Relationship Id="rId10" Type="http://schemas.openxmlformats.org/officeDocument/2006/relationships/tags" Target="../tags/tag139.xml"/><Relationship Id="rId19" Type="http://schemas.openxmlformats.org/officeDocument/2006/relationships/tags" Target="../tags/tag148.xml"/><Relationship Id="rId31" Type="http://schemas.openxmlformats.org/officeDocument/2006/relationships/image" Target="../media/image103.jpeg"/><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 Id="rId22" Type="http://schemas.openxmlformats.org/officeDocument/2006/relationships/tags" Target="../tags/tag151.xml"/><Relationship Id="rId27" Type="http://schemas.openxmlformats.org/officeDocument/2006/relationships/tags" Target="../tags/tag156.xml"/><Relationship Id="rId30" Type="http://schemas.openxmlformats.org/officeDocument/2006/relationships/image" Target="../media/image102.jpeg"/><Relationship Id="rId35" Type="http://schemas.openxmlformats.org/officeDocument/2006/relationships/image" Target="../media/image107.jpeg"/></Relationships>
</file>

<file path=ppt/slides/_rels/slide59.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image" Target="../media/image109.png"/><Relationship Id="rId5" Type="http://schemas.openxmlformats.org/officeDocument/2006/relationships/notesSlide" Target="../notesSlides/notesSlide56.xml"/><Relationship Id="rId4"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image" Target="../media/image110.png"/><Relationship Id="rId5" Type="http://schemas.openxmlformats.org/officeDocument/2006/relationships/notesSlide" Target="../notesSlides/notesSlide57.xml"/><Relationship Id="rId4"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image" Target="../media/image113.png"/><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image" Target="../media/image112.png"/><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image" Target="../media/image111.png"/><Relationship Id="rId5" Type="http://schemas.openxmlformats.org/officeDocument/2006/relationships/tags" Target="../tags/tag176.xml"/><Relationship Id="rId10" Type="http://schemas.openxmlformats.org/officeDocument/2006/relationships/notesSlide" Target="../notesSlides/notesSlide58.xml"/><Relationship Id="rId4" Type="http://schemas.openxmlformats.org/officeDocument/2006/relationships/tags" Target="../tags/tag175.xml"/><Relationship Id="rId9"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4.xml"/><Relationship Id="rId1" Type="http://schemas.openxmlformats.org/officeDocument/2006/relationships/tags" Target="../tags/tag183.xml"/><Relationship Id="rId4" Type="http://schemas.openxmlformats.org/officeDocument/2006/relationships/notesSlide" Target="../notesSlides/notesSlide59.xml"/></Relationships>
</file>

<file path=ppt/slides/_rels/slide63.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image" Target="../media/image114.png"/><Relationship Id="rId5" Type="http://schemas.openxmlformats.org/officeDocument/2006/relationships/notesSlide" Target="../notesSlides/notesSlide60.xml"/><Relationship Id="rId4"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tags" Target="../tags/tag206.xml"/><Relationship Id="rId18" Type="http://schemas.openxmlformats.org/officeDocument/2006/relationships/notesSlide" Target="../notesSlides/notesSlide61.xml"/><Relationship Id="rId3" Type="http://schemas.openxmlformats.org/officeDocument/2006/relationships/tags" Target="../tags/tag196.xml"/><Relationship Id="rId7" Type="http://schemas.openxmlformats.org/officeDocument/2006/relationships/tags" Target="../tags/tag200.xml"/><Relationship Id="rId12" Type="http://schemas.openxmlformats.org/officeDocument/2006/relationships/tags" Target="../tags/tag205.xml"/><Relationship Id="rId17" Type="http://schemas.openxmlformats.org/officeDocument/2006/relationships/slideLayout" Target="../slideLayouts/slideLayout13.xml"/><Relationship Id="rId2" Type="http://schemas.openxmlformats.org/officeDocument/2006/relationships/tags" Target="../tags/tag195.xml"/><Relationship Id="rId16" Type="http://schemas.openxmlformats.org/officeDocument/2006/relationships/tags" Target="../tags/tag209.xml"/><Relationship Id="rId20" Type="http://schemas.openxmlformats.org/officeDocument/2006/relationships/image" Target="../media/image116.png"/><Relationship Id="rId1" Type="http://schemas.openxmlformats.org/officeDocument/2006/relationships/tags" Target="../tags/tag194.xml"/><Relationship Id="rId6" Type="http://schemas.openxmlformats.org/officeDocument/2006/relationships/tags" Target="../tags/tag199.xml"/><Relationship Id="rId11" Type="http://schemas.openxmlformats.org/officeDocument/2006/relationships/tags" Target="../tags/tag204.xml"/><Relationship Id="rId5" Type="http://schemas.openxmlformats.org/officeDocument/2006/relationships/tags" Target="../tags/tag198.xml"/><Relationship Id="rId15" Type="http://schemas.openxmlformats.org/officeDocument/2006/relationships/tags" Target="../tags/tag208.xml"/><Relationship Id="rId10" Type="http://schemas.openxmlformats.org/officeDocument/2006/relationships/tags" Target="../tags/tag203.xml"/><Relationship Id="rId19" Type="http://schemas.openxmlformats.org/officeDocument/2006/relationships/image" Target="../media/image115.png"/><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tags" Target="../tags/tag207.xml"/></Relationships>
</file>

<file path=ppt/slides/_rels/slide65.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15.xml"/><Relationship Id="rId7" Type="http://schemas.openxmlformats.org/officeDocument/2006/relationships/tags" Target="../tags/tag219.xml"/><Relationship Id="rId12" Type="http://schemas.openxmlformats.org/officeDocument/2006/relationships/image" Target="../media/image116.png"/><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tags" Target="../tags/tag218.xml"/><Relationship Id="rId11" Type="http://schemas.openxmlformats.org/officeDocument/2006/relationships/image" Target="../media/image118.png"/><Relationship Id="rId5" Type="http://schemas.openxmlformats.org/officeDocument/2006/relationships/tags" Target="../tags/tag217.xml"/><Relationship Id="rId10" Type="http://schemas.openxmlformats.org/officeDocument/2006/relationships/image" Target="../media/image117.png"/><Relationship Id="rId4" Type="http://schemas.openxmlformats.org/officeDocument/2006/relationships/tags" Target="../tags/tag216.xml"/><Relationship Id="rId9" Type="http://schemas.openxmlformats.org/officeDocument/2006/relationships/notesSlide" Target="../notesSlides/notesSlide62.xml"/></Relationships>
</file>

<file path=ppt/slides/_rels/slide66.xml.rels><?xml version="1.0" encoding="UTF-8" standalone="yes"?>
<Relationships xmlns="http://schemas.openxmlformats.org/package/2006/relationships"><Relationship Id="rId8" Type="http://schemas.openxmlformats.org/officeDocument/2006/relationships/notesSlide" Target="../notesSlides/notesSlide63.xml"/><Relationship Id="rId3" Type="http://schemas.openxmlformats.org/officeDocument/2006/relationships/tags" Target="../tags/tag225.xml"/><Relationship Id="rId7" Type="http://schemas.openxmlformats.org/officeDocument/2006/relationships/slideLayout" Target="../slideLayouts/slideLayout13.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tags" Target="../tags/tag228.xml"/><Relationship Id="rId5" Type="http://schemas.openxmlformats.org/officeDocument/2006/relationships/tags" Target="../tags/tag227.xml"/><Relationship Id="rId10" Type="http://schemas.openxmlformats.org/officeDocument/2006/relationships/image" Target="../media/image120.png"/><Relationship Id="rId4" Type="http://schemas.openxmlformats.org/officeDocument/2006/relationships/tags" Target="../tags/tag226.xml"/><Relationship Id="rId9" Type="http://schemas.openxmlformats.org/officeDocument/2006/relationships/image" Target="../media/image119.png"/></Relationships>
</file>

<file path=ppt/slides/_rels/slide67.xml.rels><?xml version="1.0" encoding="UTF-8" standalone="yes"?>
<Relationships xmlns="http://schemas.openxmlformats.org/package/2006/relationships"><Relationship Id="rId8" Type="http://schemas.openxmlformats.org/officeDocument/2006/relationships/tags" Target="../tags/tag239.xml"/><Relationship Id="rId13" Type="http://schemas.openxmlformats.org/officeDocument/2006/relationships/tags" Target="../tags/tag244.xml"/><Relationship Id="rId18" Type="http://schemas.openxmlformats.org/officeDocument/2006/relationships/slideLayout" Target="../slideLayouts/slideLayout13.xml"/><Relationship Id="rId3" Type="http://schemas.openxmlformats.org/officeDocument/2006/relationships/tags" Target="../tags/tag234.xml"/><Relationship Id="rId21" Type="http://schemas.openxmlformats.org/officeDocument/2006/relationships/image" Target="../media/image122.jpeg"/><Relationship Id="rId7" Type="http://schemas.openxmlformats.org/officeDocument/2006/relationships/tags" Target="../tags/tag238.xml"/><Relationship Id="rId12" Type="http://schemas.openxmlformats.org/officeDocument/2006/relationships/tags" Target="../tags/tag243.xml"/><Relationship Id="rId17" Type="http://schemas.openxmlformats.org/officeDocument/2006/relationships/tags" Target="../tags/tag248.xml"/><Relationship Id="rId2" Type="http://schemas.openxmlformats.org/officeDocument/2006/relationships/tags" Target="../tags/tag233.xml"/><Relationship Id="rId16" Type="http://schemas.openxmlformats.org/officeDocument/2006/relationships/tags" Target="../tags/tag247.xml"/><Relationship Id="rId20" Type="http://schemas.openxmlformats.org/officeDocument/2006/relationships/image" Target="../media/image121.png"/><Relationship Id="rId1" Type="http://schemas.openxmlformats.org/officeDocument/2006/relationships/tags" Target="../tags/tag232.xml"/><Relationship Id="rId6" Type="http://schemas.openxmlformats.org/officeDocument/2006/relationships/tags" Target="../tags/tag237.xml"/><Relationship Id="rId11" Type="http://schemas.openxmlformats.org/officeDocument/2006/relationships/tags" Target="../tags/tag242.xml"/><Relationship Id="rId5" Type="http://schemas.openxmlformats.org/officeDocument/2006/relationships/tags" Target="../tags/tag236.xml"/><Relationship Id="rId15" Type="http://schemas.openxmlformats.org/officeDocument/2006/relationships/tags" Target="../tags/tag246.xml"/><Relationship Id="rId10" Type="http://schemas.openxmlformats.org/officeDocument/2006/relationships/tags" Target="../tags/tag241.xml"/><Relationship Id="rId19" Type="http://schemas.openxmlformats.org/officeDocument/2006/relationships/notesSlide" Target="../notesSlides/notesSlide64.xml"/><Relationship Id="rId4" Type="http://schemas.openxmlformats.org/officeDocument/2006/relationships/tags" Target="../tags/tag235.xml"/><Relationship Id="rId9" Type="http://schemas.openxmlformats.org/officeDocument/2006/relationships/tags" Target="../tags/tag240.xml"/><Relationship Id="rId14" Type="http://schemas.openxmlformats.org/officeDocument/2006/relationships/tags" Target="../tags/tag24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 Id="rId4"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56.xml"/><Relationship Id="rId1" Type="http://schemas.openxmlformats.org/officeDocument/2006/relationships/tags" Target="../tags/tag255.xml"/><Relationship Id="rId5" Type="http://schemas.openxmlformats.org/officeDocument/2006/relationships/image" Target="../media/image123.jpeg"/><Relationship Id="rId4" Type="http://schemas.openxmlformats.org/officeDocument/2006/relationships/notesSlide" Target="../notesSlides/notesSlide65.xml"/></Relationships>
</file>

<file path=ppt/slides/_rels/slide71.xml.rels><?xml version="1.0" encoding="UTF-8" standalone="yes"?>
<Relationships xmlns="http://schemas.openxmlformats.org/package/2006/relationships"><Relationship Id="rId3" Type="http://schemas.openxmlformats.org/officeDocument/2006/relationships/tags" Target="../tags/tag262.xml"/><Relationship Id="rId7" Type="http://schemas.openxmlformats.org/officeDocument/2006/relationships/image" Target="../media/image124.png"/><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notesSlide" Target="../notesSlides/notesSlide66.xml"/><Relationship Id="rId5" Type="http://schemas.openxmlformats.org/officeDocument/2006/relationships/slideLayout" Target="../slideLayouts/slideLayout13.xml"/><Relationship Id="rId4" Type="http://schemas.openxmlformats.org/officeDocument/2006/relationships/tags" Target="../tags/tag263.xml"/></Relationships>
</file>

<file path=ppt/slides/_rels/slide72.xml.rels><?xml version="1.0" encoding="UTF-8" standalone="yes"?>
<Relationships xmlns="http://schemas.openxmlformats.org/package/2006/relationships"><Relationship Id="rId8" Type="http://schemas.openxmlformats.org/officeDocument/2006/relationships/notesSlide" Target="../notesSlides/notesSlide67.xml"/><Relationship Id="rId3" Type="http://schemas.openxmlformats.org/officeDocument/2006/relationships/tags" Target="../tags/tag269.xml"/><Relationship Id="rId7" Type="http://schemas.openxmlformats.org/officeDocument/2006/relationships/slideLayout" Target="../slideLayouts/slideLayout13.xml"/><Relationship Id="rId12" Type="http://schemas.openxmlformats.org/officeDocument/2006/relationships/image" Target="../media/image128.png"/><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image" Target="../media/image127.png"/><Relationship Id="rId5" Type="http://schemas.openxmlformats.org/officeDocument/2006/relationships/tags" Target="../tags/tag271.xml"/><Relationship Id="rId10" Type="http://schemas.openxmlformats.org/officeDocument/2006/relationships/image" Target="../media/image126.jpeg"/><Relationship Id="rId4" Type="http://schemas.openxmlformats.org/officeDocument/2006/relationships/tags" Target="../tags/tag270.xml"/><Relationship Id="rId9" Type="http://schemas.openxmlformats.org/officeDocument/2006/relationships/image" Target="../media/image125.jpe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77.xml"/><Relationship Id="rId1" Type="http://schemas.openxmlformats.org/officeDocument/2006/relationships/tags" Target="../tags/tag276.xml"/><Relationship Id="rId5" Type="http://schemas.openxmlformats.org/officeDocument/2006/relationships/hyperlink" Target="http://www.coe.int/" TargetMode="External"/><Relationship Id="rId4" Type="http://schemas.openxmlformats.org/officeDocument/2006/relationships/notesSlide" Target="../notesSlides/notesSlide68.xml"/></Relationships>
</file>

<file path=ppt/slides/_rels/slide74.xml.rels><?xml version="1.0" encoding="UTF-8" standalone="yes"?>
<Relationships xmlns="http://schemas.openxmlformats.org/package/2006/relationships"><Relationship Id="rId8" Type="http://schemas.openxmlformats.org/officeDocument/2006/relationships/tags" Target="../tags/tag288.xml"/><Relationship Id="rId13" Type="http://schemas.openxmlformats.org/officeDocument/2006/relationships/tags" Target="../tags/tag293.xml"/><Relationship Id="rId18" Type="http://schemas.openxmlformats.org/officeDocument/2006/relationships/tags" Target="../tags/tag298.xml"/><Relationship Id="rId26" Type="http://schemas.openxmlformats.org/officeDocument/2006/relationships/tags" Target="../tags/tag306.xml"/><Relationship Id="rId3" Type="http://schemas.openxmlformats.org/officeDocument/2006/relationships/tags" Target="../tags/tag283.xml"/><Relationship Id="rId21" Type="http://schemas.openxmlformats.org/officeDocument/2006/relationships/tags" Target="../tags/tag301.xml"/><Relationship Id="rId34" Type="http://schemas.openxmlformats.org/officeDocument/2006/relationships/slideLayout" Target="../slideLayouts/slideLayout13.xml"/><Relationship Id="rId7" Type="http://schemas.openxmlformats.org/officeDocument/2006/relationships/tags" Target="../tags/tag287.xml"/><Relationship Id="rId12" Type="http://schemas.openxmlformats.org/officeDocument/2006/relationships/tags" Target="../tags/tag292.xml"/><Relationship Id="rId17" Type="http://schemas.openxmlformats.org/officeDocument/2006/relationships/tags" Target="../tags/tag297.xml"/><Relationship Id="rId25" Type="http://schemas.openxmlformats.org/officeDocument/2006/relationships/tags" Target="../tags/tag305.xml"/><Relationship Id="rId33" Type="http://schemas.openxmlformats.org/officeDocument/2006/relationships/tags" Target="../tags/tag313.xml"/><Relationship Id="rId2" Type="http://schemas.openxmlformats.org/officeDocument/2006/relationships/tags" Target="../tags/tag282.xml"/><Relationship Id="rId16" Type="http://schemas.openxmlformats.org/officeDocument/2006/relationships/tags" Target="../tags/tag296.xml"/><Relationship Id="rId20" Type="http://schemas.openxmlformats.org/officeDocument/2006/relationships/tags" Target="../tags/tag300.xml"/><Relationship Id="rId29" Type="http://schemas.openxmlformats.org/officeDocument/2006/relationships/tags" Target="../tags/tag309.xml"/><Relationship Id="rId1" Type="http://schemas.openxmlformats.org/officeDocument/2006/relationships/tags" Target="../tags/tag281.xml"/><Relationship Id="rId6" Type="http://schemas.openxmlformats.org/officeDocument/2006/relationships/tags" Target="../tags/tag286.xml"/><Relationship Id="rId11" Type="http://schemas.openxmlformats.org/officeDocument/2006/relationships/tags" Target="../tags/tag291.xml"/><Relationship Id="rId24" Type="http://schemas.openxmlformats.org/officeDocument/2006/relationships/tags" Target="../tags/tag304.xml"/><Relationship Id="rId32" Type="http://schemas.openxmlformats.org/officeDocument/2006/relationships/tags" Target="../tags/tag312.xml"/><Relationship Id="rId37" Type="http://schemas.openxmlformats.org/officeDocument/2006/relationships/hyperlink" Target="http://www.sitename.com/about.html" TargetMode="External"/><Relationship Id="rId5" Type="http://schemas.openxmlformats.org/officeDocument/2006/relationships/tags" Target="../tags/tag285.xml"/><Relationship Id="rId15" Type="http://schemas.openxmlformats.org/officeDocument/2006/relationships/tags" Target="../tags/tag295.xml"/><Relationship Id="rId23" Type="http://schemas.openxmlformats.org/officeDocument/2006/relationships/tags" Target="../tags/tag303.xml"/><Relationship Id="rId28" Type="http://schemas.openxmlformats.org/officeDocument/2006/relationships/tags" Target="../tags/tag308.xml"/><Relationship Id="rId36" Type="http://schemas.openxmlformats.org/officeDocument/2006/relationships/hyperlink" Target="http://www.sitename.com/" TargetMode="External"/><Relationship Id="rId10" Type="http://schemas.openxmlformats.org/officeDocument/2006/relationships/tags" Target="../tags/tag290.xml"/><Relationship Id="rId19" Type="http://schemas.openxmlformats.org/officeDocument/2006/relationships/tags" Target="../tags/tag299.xml"/><Relationship Id="rId31" Type="http://schemas.openxmlformats.org/officeDocument/2006/relationships/tags" Target="../tags/tag311.xml"/><Relationship Id="rId4" Type="http://schemas.openxmlformats.org/officeDocument/2006/relationships/tags" Target="../tags/tag284.xml"/><Relationship Id="rId9" Type="http://schemas.openxmlformats.org/officeDocument/2006/relationships/tags" Target="../tags/tag289.xml"/><Relationship Id="rId14" Type="http://schemas.openxmlformats.org/officeDocument/2006/relationships/tags" Target="../tags/tag294.xml"/><Relationship Id="rId22" Type="http://schemas.openxmlformats.org/officeDocument/2006/relationships/tags" Target="../tags/tag302.xml"/><Relationship Id="rId27" Type="http://schemas.openxmlformats.org/officeDocument/2006/relationships/tags" Target="../tags/tag307.xml"/><Relationship Id="rId30" Type="http://schemas.openxmlformats.org/officeDocument/2006/relationships/tags" Target="../tags/tag310.xml"/><Relationship Id="rId35" Type="http://schemas.openxmlformats.org/officeDocument/2006/relationships/notesSlide" Target="../notesSlides/notesSlide69.xml"/></Relationships>
</file>

<file path=ppt/slides/_rels/slide75.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tags" Target="../tags/tag319.xml"/><Relationship Id="rId7" Type="http://schemas.openxmlformats.org/officeDocument/2006/relationships/notesSlide" Target="../notesSlides/notesSlide70.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slideLayout" Target="../slideLayouts/slideLayout13.xml"/><Relationship Id="rId5" Type="http://schemas.openxmlformats.org/officeDocument/2006/relationships/tags" Target="../tags/tag321.xml"/><Relationship Id="rId4" Type="http://schemas.openxmlformats.org/officeDocument/2006/relationships/tags" Target="../tags/tag320.xml"/><Relationship Id="rId9" Type="http://schemas.openxmlformats.org/officeDocument/2006/relationships/image" Target="../media/image130.png"/></Relationships>
</file>

<file path=ppt/slides/_rels/slide76.xml.rels><?xml version="1.0" encoding="UTF-8" standalone="yes"?>
<Relationships xmlns="http://schemas.openxmlformats.org/package/2006/relationships"><Relationship Id="rId3" Type="http://schemas.openxmlformats.org/officeDocument/2006/relationships/tags" Target="../tags/tag327.xml"/><Relationship Id="rId7" Type="http://schemas.openxmlformats.org/officeDocument/2006/relationships/image" Target="../media/image131.png"/><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notesSlide" Target="../notesSlides/notesSlide71.xml"/><Relationship Id="rId5" Type="http://schemas.openxmlformats.org/officeDocument/2006/relationships/slideLayout" Target="../slideLayouts/slideLayout13.xml"/><Relationship Id="rId4" Type="http://schemas.openxmlformats.org/officeDocument/2006/relationships/tags" Target="../tags/tag328.xml"/></Relationships>
</file>

<file path=ppt/slides/_rels/slide77.xml.rels><?xml version="1.0" encoding="UTF-8" standalone="yes"?>
<Relationships xmlns="http://schemas.openxmlformats.org/package/2006/relationships"><Relationship Id="rId8" Type="http://schemas.openxmlformats.org/officeDocument/2006/relationships/tags" Target="../tags/tag339.xml"/><Relationship Id="rId13" Type="http://schemas.openxmlformats.org/officeDocument/2006/relationships/tags" Target="../tags/tag344.xml"/><Relationship Id="rId18" Type="http://schemas.openxmlformats.org/officeDocument/2006/relationships/tags" Target="../tags/tag349.xml"/><Relationship Id="rId3" Type="http://schemas.openxmlformats.org/officeDocument/2006/relationships/tags" Target="../tags/tag334.xml"/><Relationship Id="rId21" Type="http://schemas.openxmlformats.org/officeDocument/2006/relationships/slideLayout" Target="../slideLayouts/slideLayout13.xml"/><Relationship Id="rId7" Type="http://schemas.openxmlformats.org/officeDocument/2006/relationships/tags" Target="../tags/tag338.xml"/><Relationship Id="rId12" Type="http://schemas.openxmlformats.org/officeDocument/2006/relationships/tags" Target="../tags/tag343.xml"/><Relationship Id="rId17" Type="http://schemas.openxmlformats.org/officeDocument/2006/relationships/tags" Target="../tags/tag348.xml"/><Relationship Id="rId2" Type="http://schemas.openxmlformats.org/officeDocument/2006/relationships/tags" Target="../tags/tag333.xml"/><Relationship Id="rId16" Type="http://schemas.openxmlformats.org/officeDocument/2006/relationships/tags" Target="../tags/tag347.xml"/><Relationship Id="rId20" Type="http://schemas.openxmlformats.org/officeDocument/2006/relationships/tags" Target="../tags/tag351.xml"/><Relationship Id="rId1" Type="http://schemas.openxmlformats.org/officeDocument/2006/relationships/tags" Target="../tags/tag332.xml"/><Relationship Id="rId6" Type="http://schemas.openxmlformats.org/officeDocument/2006/relationships/tags" Target="../tags/tag337.xml"/><Relationship Id="rId11" Type="http://schemas.openxmlformats.org/officeDocument/2006/relationships/tags" Target="../tags/tag342.xml"/><Relationship Id="rId5" Type="http://schemas.openxmlformats.org/officeDocument/2006/relationships/tags" Target="../tags/tag336.xml"/><Relationship Id="rId15" Type="http://schemas.openxmlformats.org/officeDocument/2006/relationships/tags" Target="../tags/tag346.xml"/><Relationship Id="rId23" Type="http://schemas.openxmlformats.org/officeDocument/2006/relationships/image" Target="../media/image132.png"/><Relationship Id="rId10" Type="http://schemas.openxmlformats.org/officeDocument/2006/relationships/tags" Target="../tags/tag341.xml"/><Relationship Id="rId19" Type="http://schemas.openxmlformats.org/officeDocument/2006/relationships/tags" Target="../tags/tag350.xml"/><Relationship Id="rId4" Type="http://schemas.openxmlformats.org/officeDocument/2006/relationships/tags" Target="../tags/tag335.xml"/><Relationship Id="rId9" Type="http://schemas.openxmlformats.org/officeDocument/2006/relationships/tags" Target="../tags/tag340.xml"/><Relationship Id="rId14" Type="http://schemas.openxmlformats.org/officeDocument/2006/relationships/tags" Target="../tags/tag345.xml"/><Relationship Id="rId22" Type="http://schemas.openxmlformats.org/officeDocument/2006/relationships/notesSlide" Target="../notesSlides/notesSlide72.xml"/></Relationships>
</file>

<file path=ppt/slides/_rels/slide78.xml.rels><?xml version="1.0" encoding="UTF-8" standalone="yes"?>
<Relationships xmlns="http://schemas.openxmlformats.org/package/2006/relationships"><Relationship Id="rId8" Type="http://schemas.openxmlformats.org/officeDocument/2006/relationships/tags" Target="../tags/tag362.xml"/><Relationship Id="rId13" Type="http://schemas.openxmlformats.org/officeDocument/2006/relationships/image" Target="../media/image134.png"/><Relationship Id="rId3" Type="http://schemas.openxmlformats.org/officeDocument/2006/relationships/tags" Target="../tags/tag357.xml"/><Relationship Id="rId7" Type="http://schemas.openxmlformats.org/officeDocument/2006/relationships/tags" Target="../tags/tag361.xml"/><Relationship Id="rId12" Type="http://schemas.openxmlformats.org/officeDocument/2006/relationships/image" Target="../media/image133.png"/><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notesSlide" Target="../notesSlides/notesSlide73.xml"/><Relationship Id="rId5" Type="http://schemas.openxmlformats.org/officeDocument/2006/relationships/tags" Target="../tags/tag359.xml"/><Relationship Id="rId10" Type="http://schemas.openxmlformats.org/officeDocument/2006/relationships/slideLayout" Target="../slideLayouts/slideLayout13.xml"/><Relationship Id="rId4" Type="http://schemas.openxmlformats.org/officeDocument/2006/relationships/tags" Target="../tags/tag358.xml"/><Relationship Id="rId9" Type="http://schemas.openxmlformats.org/officeDocument/2006/relationships/tags" Target="../tags/tag363.xml"/></Relationships>
</file>

<file path=ppt/slides/_rels/slide79.xml.rels><?xml version="1.0" encoding="UTF-8" standalone="yes"?>
<Relationships xmlns="http://schemas.openxmlformats.org/package/2006/relationships"><Relationship Id="rId8" Type="http://schemas.openxmlformats.org/officeDocument/2006/relationships/notesSlide" Target="../notesSlides/notesSlide74.xml"/><Relationship Id="rId3" Type="http://schemas.openxmlformats.org/officeDocument/2006/relationships/tags" Target="../tags/tag369.xml"/><Relationship Id="rId7" Type="http://schemas.openxmlformats.org/officeDocument/2006/relationships/slideLayout" Target="../slideLayouts/slideLayout13.xml"/><Relationship Id="rId12" Type="http://schemas.openxmlformats.org/officeDocument/2006/relationships/image" Target="../media/image138.png"/><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137.png"/><Relationship Id="rId5" Type="http://schemas.openxmlformats.org/officeDocument/2006/relationships/tags" Target="../tags/tag371.xml"/><Relationship Id="rId10" Type="http://schemas.openxmlformats.org/officeDocument/2006/relationships/image" Target="../media/image136.png"/><Relationship Id="rId4" Type="http://schemas.openxmlformats.org/officeDocument/2006/relationships/tags" Target="../tags/tag370.xml"/><Relationship Id="rId9" Type="http://schemas.openxmlformats.org/officeDocument/2006/relationships/image" Target="../media/image135.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tags" Target="../tags/tag378.xml"/><Relationship Id="rId7" Type="http://schemas.openxmlformats.org/officeDocument/2006/relationships/image" Target="../media/image137.png"/><Relationship Id="rId2" Type="http://schemas.openxmlformats.org/officeDocument/2006/relationships/tags" Target="../tags/tag377.xml"/><Relationship Id="rId1" Type="http://schemas.openxmlformats.org/officeDocument/2006/relationships/tags" Target="../tags/tag376.xml"/><Relationship Id="rId6" Type="http://schemas.openxmlformats.org/officeDocument/2006/relationships/notesSlide" Target="../notesSlides/notesSlide75.xml"/><Relationship Id="rId5" Type="http://schemas.openxmlformats.org/officeDocument/2006/relationships/slideLayout" Target="../slideLayouts/slideLayout13.xml"/><Relationship Id="rId4" Type="http://schemas.openxmlformats.org/officeDocument/2006/relationships/tags" Target="../tags/tag379.xml"/></Relationships>
</file>

<file path=ppt/slides/_rels/slide81.xml.rels><?xml version="1.0" encoding="UTF-8" standalone="yes"?>
<Relationships xmlns="http://schemas.openxmlformats.org/package/2006/relationships"><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image" Target="../media/image139.png"/><Relationship Id="rId5" Type="http://schemas.openxmlformats.org/officeDocument/2006/relationships/notesSlide" Target="../notesSlides/notesSlide76.xml"/><Relationship Id="rId4"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90.xml"/><Relationship Id="rId1" Type="http://schemas.openxmlformats.org/officeDocument/2006/relationships/tags" Target="../tags/tag389.xml"/><Relationship Id="rId5" Type="http://schemas.openxmlformats.org/officeDocument/2006/relationships/image" Target="../media/image140.png"/><Relationship Id="rId4" Type="http://schemas.openxmlformats.org/officeDocument/2006/relationships/notesSlide" Target="../notesSlides/notesSlide77.xml"/></Relationships>
</file>

<file path=ppt/slides/_rels/slide83.xml.rels><?xml version="1.0" encoding="UTF-8" standalone="yes"?>
<Relationships xmlns="http://schemas.openxmlformats.org/package/2006/relationships"><Relationship Id="rId3" Type="http://schemas.openxmlformats.org/officeDocument/2006/relationships/tags" Target="../tags/tag396.xml"/><Relationship Id="rId7" Type="http://schemas.openxmlformats.org/officeDocument/2006/relationships/image" Target="../media/image141.png"/><Relationship Id="rId2" Type="http://schemas.openxmlformats.org/officeDocument/2006/relationships/tags" Target="../tags/tag395.xml"/><Relationship Id="rId1" Type="http://schemas.openxmlformats.org/officeDocument/2006/relationships/tags" Target="../tags/tag394.xml"/><Relationship Id="rId6" Type="http://schemas.openxmlformats.org/officeDocument/2006/relationships/notesSlide" Target="../notesSlides/notesSlide78.xml"/><Relationship Id="rId5" Type="http://schemas.openxmlformats.org/officeDocument/2006/relationships/slideLayout" Target="../slideLayouts/slideLayout13.xml"/><Relationship Id="rId4" Type="http://schemas.openxmlformats.org/officeDocument/2006/relationships/tags" Target="../tags/tag397.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02.xml"/><Relationship Id="rId1" Type="http://schemas.openxmlformats.org/officeDocument/2006/relationships/tags" Target="../tags/tag401.xml"/><Relationship Id="rId4" Type="http://schemas.openxmlformats.org/officeDocument/2006/relationships/notesSlide" Target="../notesSlides/notesSlide79.xml"/></Relationships>
</file>

<file path=ppt/slides/_rels/slide85.xml.rels><?xml version="1.0" encoding="UTF-8" standalone="yes"?>
<Relationships xmlns="http://schemas.openxmlformats.org/package/2006/relationships"><Relationship Id="rId3" Type="http://schemas.openxmlformats.org/officeDocument/2006/relationships/tags" Target="../tags/tag408.xml"/><Relationship Id="rId7" Type="http://schemas.openxmlformats.org/officeDocument/2006/relationships/image" Target="../media/image143.png"/><Relationship Id="rId2" Type="http://schemas.openxmlformats.org/officeDocument/2006/relationships/tags" Target="../tags/tag407.xml"/><Relationship Id="rId1" Type="http://schemas.openxmlformats.org/officeDocument/2006/relationships/tags" Target="../tags/tag406.xml"/><Relationship Id="rId6" Type="http://schemas.openxmlformats.org/officeDocument/2006/relationships/image" Target="../media/image142.png"/><Relationship Id="rId5" Type="http://schemas.openxmlformats.org/officeDocument/2006/relationships/notesSlide" Target="../notesSlides/notesSlide80.xml"/><Relationship Id="rId4"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tags" Target="../tags/tag414.xml"/><Relationship Id="rId7" Type="http://schemas.openxmlformats.org/officeDocument/2006/relationships/image" Target="../media/image144.jpeg"/><Relationship Id="rId2" Type="http://schemas.openxmlformats.org/officeDocument/2006/relationships/tags" Target="../tags/tag413.xml"/><Relationship Id="rId1" Type="http://schemas.openxmlformats.org/officeDocument/2006/relationships/tags" Target="../tags/tag412.xml"/><Relationship Id="rId6" Type="http://schemas.openxmlformats.org/officeDocument/2006/relationships/notesSlide" Target="../notesSlides/notesSlide81.xml"/><Relationship Id="rId5" Type="http://schemas.openxmlformats.org/officeDocument/2006/relationships/slideLayout" Target="../slideLayouts/slideLayout13.xml"/><Relationship Id="rId4" Type="http://schemas.openxmlformats.org/officeDocument/2006/relationships/tags" Target="../tags/tag415.xml"/></Relationships>
</file>

<file path=ppt/slides/_rels/slide87.xml.rels><?xml version="1.0" encoding="UTF-8" standalone="yes"?>
<Relationships xmlns="http://schemas.openxmlformats.org/package/2006/relationships"><Relationship Id="rId3" Type="http://schemas.openxmlformats.org/officeDocument/2006/relationships/tags" Target="../tags/tag421.xml"/><Relationship Id="rId7" Type="http://schemas.openxmlformats.org/officeDocument/2006/relationships/image" Target="../media/image145.png"/><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notesSlide" Target="../notesSlides/notesSlide82.xml"/><Relationship Id="rId5" Type="http://schemas.openxmlformats.org/officeDocument/2006/relationships/slideLayout" Target="../slideLayouts/slideLayout13.xml"/><Relationship Id="rId4" Type="http://schemas.openxmlformats.org/officeDocument/2006/relationships/tags" Target="../tags/tag422.xml"/></Relationships>
</file>

<file path=ppt/slides/_rels/slide88.xml.rels><?xml version="1.0" encoding="UTF-8" standalone="yes"?>
<Relationships xmlns="http://schemas.openxmlformats.org/package/2006/relationships"><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 Id="rId6" Type="http://schemas.openxmlformats.org/officeDocument/2006/relationships/image" Target="../media/image146.png"/><Relationship Id="rId5" Type="http://schemas.openxmlformats.org/officeDocument/2006/relationships/notesSlide" Target="../notesSlides/notesSlide83.xml"/><Relationship Id="rId4"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33.xml"/><Relationship Id="rId1" Type="http://schemas.openxmlformats.org/officeDocument/2006/relationships/tags" Target="../tags/tag432.xml"/><Relationship Id="rId4" Type="http://schemas.openxmlformats.org/officeDocument/2006/relationships/notesSlide" Target="../notesSlides/notesSlide8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439.xml"/><Relationship Id="rId7" Type="http://schemas.openxmlformats.org/officeDocument/2006/relationships/tags" Target="../tags/tag443.xml"/><Relationship Id="rId12" Type="http://schemas.openxmlformats.org/officeDocument/2006/relationships/image" Target="../media/image149.jpeg"/><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tags" Target="../tags/tag442.xml"/><Relationship Id="rId11" Type="http://schemas.openxmlformats.org/officeDocument/2006/relationships/image" Target="../media/image148.jpeg"/><Relationship Id="rId5" Type="http://schemas.openxmlformats.org/officeDocument/2006/relationships/tags" Target="../tags/tag441.xml"/><Relationship Id="rId10" Type="http://schemas.openxmlformats.org/officeDocument/2006/relationships/image" Target="../media/image147.jpeg"/><Relationship Id="rId4" Type="http://schemas.openxmlformats.org/officeDocument/2006/relationships/tags" Target="../tags/tag440.xml"/><Relationship Id="rId9" Type="http://schemas.openxmlformats.org/officeDocument/2006/relationships/notesSlide" Target="../notesSlides/notesSlide85.xml"/></Relationships>
</file>

<file path=ppt/slides/_rels/slide91.xml.rels><?xml version="1.0" encoding="UTF-8" standalone="yes"?>
<Relationships xmlns="http://schemas.openxmlformats.org/package/2006/relationships"><Relationship Id="rId3" Type="http://schemas.openxmlformats.org/officeDocument/2006/relationships/tags" Target="../tags/tag449.xml"/><Relationship Id="rId7" Type="http://schemas.openxmlformats.org/officeDocument/2006/relationships/image" Target="../media/image144.jpeg"/><Relationship Id="rId2" Type="http://schemas.openxmlformats.org/officeDocument/2006/relationships/tags" Target="../tags/tag448.xml"/><Relationship Id="rId1" Type="http://schemas.openxmlformats.org/officeDocument/2006/relationships/tags" Target="../tags/tag447.xml"/><Relationship Id="rId6" Type="http://schemas.openxmlformats.org/officeDocument/2006/relationships/notesSlide" Target="../notesSlides/notesSlide86.xml"/><Relationship Id="rId5" Type="http://schemas.openxmlformats.org/officeDocument/2006/relationships/slideLayout" Target="../slideLayouts/slideLayout13.xml"/><Relationship Id="rId4" Type="http://schemas.openxmlformats.org/officeDocument/2006/relationships/tags" Target="../tags/tag450.xml"/></Relationships>
</file>

<file path=ppt/slides/_rels/slide92.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tags" Target="../tags/tag456.xml"/><Relationship Id="rId7" Type="http://schemas.openxmlformats.org/officeDocument/2006/relationships/image" Target="../media/image150.png"/><Relationship Id="rId2" Type="http://schemas.openxmlformats.org/officeDocument/2006/relationships/tags" Target="../tags/tag455.xml"/><Relationship Id="rId1" Type="http://schemas.openxmlformats.org/officeDocument/2006/relationships/tags" Target="../tags/tag454.xml"/><Relationship Id="rId6" Type="http://schemas.openxmlformats.org/officeDocument/2006/relationships/notesSlide" Target="../notesSlides/notesSlide87.xml"/><Relationship Id="rId5" Type="http://schemas.openxmlformats.org/officeDocument/2006/relationships/slideLayout" Target="../slideLayouts/slideLayout13.xml"/><Relationship Id="rId4" Type="http://schemas.openxmlformats.org/officeDocument/2006/relationships/tags" Target="../tags/tag457.xml"/><Relationship Id="rId9" Type="http://schemas.openxmlformats.org/officeDocument/2006/relationships/image" Target="../media/image152.png"/></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62.xml"/><Relationship Id="rId1" Type="http://schemas.openxmlformats.org/officeDocument/2006/relationships/tags" Target="../tags/tag461.xml"/><Relationship Id="rId4" Type="http://schemas.openxmlformats.org/officeDocument/2006/relationships/notesSlide" Target="../notesSlides/notesSlide88.xml"/></Relationships>
</file>

<file path=ppt/slides/_rels/slide94.xml.rels><?xml version="1.0" encoding="UTF-8" standalone="yes"?>
<Relationships xmlns="http://schemas.openxmlformats.org/package/2006/relationships"><Relationship Id="rId3" Type="http://schemas.openxmlformats.org/officeDocument/2006/relationships/tags" Target="../tags/tag468.xml"/><Relationship Id="rId7" Type="http://schemas.openxmlformats.org/officeDocument/2006/relationships/image" Target="../media/image154.png"/><Relationship Id="rId2" Type="http://schemas.openxmlformats.org/officeDocument/2006/relationships/tags" Target="../tags/tag467.xml"/><Relationship Id="rId1" Type="http://schemas.openxmlformats.org/officeDocument/2006/relationships/tags" Target="../tags/tag466.xml"/><Relationship Id="rId6" Type="http://schemas.openxmlformats.org/officeDocument/2006/relationships/image" Target="../media/image153.png"/><Relationship Id="rId5" Type="http://schemas.openxmlformats.org/officeDocument/2006/relationships/notesSlide" Target="../notesSlides/notesSlide89.xml"/><Relationship Id="rId4"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tags" Target="../tags/tag474.xml"/><Relationship Id="rId7" Type="http://schemas.openxmlformats.org/officeDocument/2006/relationships/image" Target="../media/image156.png"/><Relationship Id="rId2" Type="http://schemas.openxmlformats.org/officeDocument/2006/relationships/tags" Target="../tags/tag473.xml"/><Relationship Id="rId1" Type="http://schemas.openxmlformats.org/officeDocument/2006/relationships/tags" Target="../tags/tag472.xml"/><Relationship Id="rId6" Type="http://schemas.openxmlformats.org/officeDocument/2006/relationships/image" Target="../media/image155.png"/><Relationship Id="rId5" Type="http://schemas.openxmlformats.org/officeDocument/2006/relationships/notesSlide" Target="../notesSlides/notesSlide90.xml"/><Relationship Id="rId4"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8" Type="http://schemas.openxmlformats.org/officeDocument/2006/relationships/tags" Target="../tags/tag485.xml"/><Relationship Id="rId13" Type="http://schemas.openxmlformats.org/officeDocument/2006/relationships/image" Target="../media/image157.jpeg"/><Relationship Id="rId3" Type="http://schemas.openxmlformats.org/officeDocument/2006/relationships/tags" Target="../tags/tag480.xml"/><Relationship Id="rId7" Type="http://schemas.openxmlformats.org/officeDocument/2006/relationships/tags" Target="../tags/tag484.xml"/><Relationship Id="rId12" Type="http://schemas.openxmlformats.org/officeDocument/2006/relationships/notesSlide" Target="../notesSlides/notesSlide91.xml"/><Relationship Id="rId2" Type="http://schemas.openxmlformats.org/officeDocument/2006/relationships/tags" Target="../tags/tag479.xml"/><Relationship Id="rId16" Type="http://schemas.openxmlformats.org/officeDocument/2006/relationships/image" Target="../media/image160.jpeg"/><Relationship Id="rId1" Type="http://schemas.openxmlformats.org/officeDocument/2006/relationships/tags" Target="../tags/tag478.xml"/><Relationship Id="rId6" Type="http://schemas.openxmlformats.org/officeDocument/2006/relationships/tags" Target="../tags/tag483.xml"/><Relationship Id="rId11" Type="http://schemas.openxmlformats.org/officeDocument/2006/relationships/slideLayout" Target="../slideLayouts/slideLayout13.xml"/><Relationship Id="rId5" Type="http://schemas.openxmlformats.org/officeDocument/2006/relationships/tags" Target="../tags/tag482.xml"/><Relationship Id="rId15" Type="http://schemas.openxmlformats.org/officeDocument/2006/relationships/image" Target="../media/image159.jpeg"/><Relationship Id="rId10" Type="http://schemas.openxmlformats.org/officeDocument/2006/relationships/tags" Target="../tags/tag487.xml"/><Relationship Id="rId4" Type="http://schemas.openxmlformats.org/officeDocument/2006/relationships/tags" Target="../tags/tag481.xml"/><Relationship Id="rId9" Type="http://schemas.openxmlformats.org/officeDocument/2006/relationships/tags" Target="../tags/tag486.xml"/><Relationship Id="rId14" Type="http://schemas.openxmlformats.org/officeDocument/2006/relationships/image" Target="../media/image158.jpeg"/></Relationships>
</file>

<file path=ppt/slides/_rels/slide97.xml.rels><?xml version="1.0" encoding="UTF-8" standalone="yes"?>
<Relationships xmlns="http://schemas.openxmlformats.org/package/2006/relationships"><Relationship Id="rId3" Type="http://schemas.openxmlformats.org/officeDocument/2006/relationships/tags" Target="../tags/tag493.xml"/><Relationship Id="rId2" Type="http://schemas.openxmlformats.org/officeDocument/2006/relationships/tags" Target="../tags/tag492.xml"/><Relationship Id="rId1" Type="http://schemas.openxmlformats.org/officeDocument/2006/relationships/tags" Target="../tags/tag491.xml"/><Relationship Id="rId6" Type="http://schemas.openxmlformats.org/officeDocument/2006/relationships/image" Target="../media/image161.png"/><Relationship Id="rId5" Type="http://schemas.openxmlformats.org/officeDocument/2006/relationships/notesSlide" Target="../notesSlides/notesSlide92.xml"/><Relationship Id="rId4"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98.xml"/><Relationship Id="rId1" Type="http://schemas.openxmlformats.org/officeDocument/2006/relationships/tags" Target="../tags/tag497.xml"/><Relationship Id="rId5" Type="http://schemas.openxmlformats.org/officeDocument/2006/relationships/image" Target="../media/image162.png"/><Relationship Id="rId4" Type="http://schemas.openxmlformats.org/officeDocument/2006/relationships/notesSlide" Target="../notesSlides/notesSlide93.xml"/></Relationships>
</file>

<file path=ppt/slides/_rels/slide99.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tags" Target="../tags/tag504.xml"/><Relationship Id="rId7" Type="http://schemas.openxmlformats.org/officeDocument/2006/relationships/notesSlide" Target="../notesSlides/notesSlide94.xml"/><Relationship Id="rId2" Type="http://schemas.openxmlformats.org/officeDocument/2006/relationships/tags" Target="../tags/tag503.xml"/><Relationship Id="rId1" Type="http://schemas.openxmlformats.org/officeDocument/2006/relationships/tags" Target="../tags/tag502.xml"/><Relationship Id="rId6" Type="http://schemas.openxmlformats.org/officeDocument/2006/relationships/slideLayout" Target="../slideLayouts/slideLayout13.xml"/><Relationship Id="rId5" Type="http://schemas.openxmlformats.org/officeDocument/2006/relationships/tags" Target="../tags/tag506.xml"/><Relationship Id="rId10" Type="http://schemas.openxmlformats.org/officeDocument/2006/relationships/image" Target="../media/image165.png"/><Relationship Id="rId4" Type="http://schemas.openxmlformats.org/officeDocument/2006/relationships/tags" Target="../tags/tag505.xml"/><Relationship Id="rId9" Type="http://schemas.openxmlformats.org/officeDocument/2006/relationships/image" Target="../media/image16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a:latin typeface="Calibri" panose="020F0502020204030204"/>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86213" y="2352650"/>
            <a:ext cx="8608087" cy="390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mk" sz="3600" b="1" i="0" strike="noStrike" cap="none" spc="0" baseline="0">
                <a:solidFill>
                  <a:srgbClr val="000000"/>
                </a:solidFill>
                <a:effectLst/>
                <a:latin typeface="Calibri" panose="020F0502020204030204"/>
                <a:ea typeface="Calibri"/>
                <a:cs typeface="Calibri"/>
              </a:rPr>
              <a:t>Сесија 1.4</a:t>
            </a:r>
          </a:p>
          <a:p>
            <a:pPr algn="ctr" eaLnBrk="1" hangingPunct="1">
              <a:spcBef>
                <a:spcPct val="0"/>
              </a:spcBef>
              <a:buFontTx/>
              <a:buNone/>
            </a:pPr>
            <a:r>
              <a:rPr lang="mk" sz="3600" b="1" i="0" strike="noStrike" cap="none" spc="0" baseline="0">
                <a:solidFill>
                  <a:srgbClr val="000000"/>
                </a:solidFill>
                <a:effectLst/>
                <a:latin typeface="Calibri" panose="020F0502020204030204"/>
                <a:ea typeface="Calibri"/>
                <a:cs typeface="Calibri"/>
              </a:rPr>
              <a:t>Основи на компјутери и интернет</a:t>
            </a:r>
          </a:p>
          <a:p>
            <a:pPr algn="ctr" eaLnBrk="1" hangingPunct="1">
              <a:spcBef>
                <a:spcPct val="0"/>
              </a:spcBef>
              <a:buFontTx/>
              <a:buNone/>
            </a:pPr>
            <a:endParaRPr lang="en-GB" altLang="en-US" sz="1200" b="1">
              <a:latin typeface="+mn-lt"/>
            </a:endParaRPr>
          </a:p>
          <a:p>
            <a:pPr algn="ctr" eaLnBrk="1" hangingPunct="1">
              <a:spcBef>
                <a:spcPct val="0"/>
              </a:spcBef>
              <a:buFontTx/>
              <a:buNone/>
            </a:pPr>
            <a:endParaRPr lang="en-GB" altLang="en-US" sz="1200" b="1">
              <a:latin typeface="+mn-lt"/>
            </a:endParaRPr>
          </a:p>
          <a:p>
            <a:pPr algn="ctr" eaLnBrk="1" hangingPunct="1">
              <a:spcBef>
                <a:spcPct val="0"/>
              </a:spcBef>
              <a:buFontTx/>
              <a:buNone/>
            </a:pPr>
            <a:endParaRPr lang="en-GB" altLang="en-US" sz="1200" b="1">
              <a:latin typeface="+mn-lt"/>
            </a:endParaRPr>
          </a:p>
          <a:p>
            <a:pPr algn="ctr" eaLnBrk="1" hangingPunct="1">
              <a:spcBef>
                <a:spcPct val="0"/>
              </a:spcBef>
              <a:buFontTx/>
              <a:buNone/>
            </a:pPr>
            <a:endParaRPr lang="en-GB" altLang="en-US" sz="1600" b="1">
              <a:latin typeface="+mn-lt"/>
            </a:endParaRPr>
          </a:p>
          <a:p>
            <a:pPr algn="ctr" eaLnBrk="1" hangingPunct="1">
              <a:spcBef>
                <a:spcPct val="0"/>
              </a:spcBef>
              <a:buFontTx/>
              <a:buNone/>
            </a:pPr>
            <a:r>
              <a:rPr lang="mk" sz="1800" b="1" i="0" strike="noStrike" cap="none" spc="0" baseline="0">
                <a:solidFill>
                  <a:srgbClr val="000000"/>
                </a:solidFill>
                <a:effectLst/>
                <a:latin typeface="Calibri" panose="020F0502020204030204"/>
                <a:ea typeface="Calibri"/>
                <a:cs typeface="Calibri"/>
              </a:rPr>
              <a:t>Xxxxx XXXXXXXX</a:t>
            </a:r>
          </a:p>
          <a:p>
            <a:pPr algn="ctr" eaLnBrk="1" hangingPunct="1">
              <a:spcBef>
                <a:spcPct val="0"/>
              </a:spcBef>
              <a:buFontTx/>
              <a:buNone/>
            </a:pPr>
            <a:endParaRPr lang="en-GB" altLang="en-US" sz="600">
              <a:latin typeface="+mn-lt"/>
            </a:endParaRPr>
          </a:p>
          <a:p>
            <a:pPr algn="ctr" eaLnBrk="1" hangingPunct="1">
              <a:spcBef>
                <a:spcPct val="0"/>
              </a:spcBef>
              <a:buFontTx/>
              <a:buNone/>
            </a:pPr>
            <a:r>
              <a:rPr lang="mk" sz="1400" b="0" i="1" strike="noStrike" cap="none" spc="0" baseline="0">
                <a:solidFill>
                  <a:srgbClr val="000000"/>
                </a:solidFill>
                <a:effectLst/>
                <a:latin typeface="Calibri" panose="020F0502020204030204"/>
                <a:ea typeface="Calibri"/>
                <a:cs typeface="Calibri"/>
              </a:rPr>
              <a:t>Совет на Европа</a:t>
            </a:r>
          </a:p>
          <a:p>
            <a:pPr algn="ctr" eaLnBrk="1" hangingPunct="1">
              <a:spcBef>
                <a:spcPct val="0"/>
              </a:spcBef>
              <a:buFontTx/>
              <a:buNone/>
            </a:pPr>
            <a:endParaRPr lang="en-GB" altLang="en-US" sz="1400" b="1">
              <a:solidFill>
                <a:srgbClr val="2F618F"/>
              </a:solidFill>
              <a:latin typeface="+mn-lt"/>
              <a:hlinkClick r:id="rId4"/>
            </a:endParaRPr>
          </a:p>
          <a:p>
            <a:pPr algn="ctr" eaLnBrk="1" hangingPunct="1">
              <a:spcBef>
                <a:spcPct val="0"/>
              </a:spcBef>
              <a:buFontTx/>
              <a:buNone/>
            </a:pPr>
            <a:r>
              <a:rPr lang="mk" sz="1200" b="1" i="0" strike="noStrike" cap="none" spc="0" baseline="0">
                <a:solidFill>
                  <a:srgbClr val="2F618F"/>
                </a:solidFill>
                <a:effectLst/>
                <a:latin typeface="Calibri" panose="020F0502020204030204"/>
                <a:ea typeface="Calibri"/>
                <a:cs typeface="Calibri"/>
              </a:rPr>
              <a:t>Е-пошта</a:t>
            </a:r>
          </a:p>
          <a:p>
            <a:pPr algn="ctr" eaLnBrk="1" hangingPunct="1">
              <a:spcBef>
                <a:spcPct val="0"/>
              </a:spcBef>
              <a:buFontTx/>
              <a:buNone/>
            </a:pPr>
            <a:endParaRPr lang="en-GB" altLang="en-US" sz="1600" b="1">
              <a:latin typeface="+mn-lt"/>
            </a:endParaRPr>
          </a:p>
          <a:p>
            <a:pPr algn="ctr" eaLnBrk="1" hangingPunct="1">
              <a:spcBef>
                <a:spcPct val="0"/>
              </a:spcBef>
              <a:buFontTx/>
              <a:buNone/>
            </a:pPr>
            <a:endParaRPr lang="en-GB" altLang="en-US" sz="1600" b="1">
              <a:latin typeface="+mn-lt"/>
            </a:endParaRPr>
          </a:p>
          <a:p>
            <a:pPr algn="ctr" eaLnBrk="1" hangingPunct="1">
              <a:spcBef>
                <a:spcPct val="0"/>
              </a:spcBef>
              <a:buFontTx/>
              <a:buNone/>
            </a:pPr>
            <a:endParaRPr lang="en-GB" altLang="en-US" sz="1400" b="1">
              <a:latin typeface="+mn-lt"/>
            </a:endParaRPr>
          </a:p>
          <a:p>
            <a:pPr algn="ctr" eaLnBrk="1" hangingPunct="1">
              <a:spcBef>
                <a:spcPct val="0"/>
              </a:spcBef>
              <a:buFontTx/>
              <a:buNone/>
            </a:pPr>
            <a:r>
              <a:rPr lang="mk" sz="1600" b="1" i="0" strike="noStrike" cap="none" spc="0" baseline="0">
                <a:solidFill>
                  <a:srgbClr val="000000"/>
                </a:solidFill>
                <a:effectLst/>
                <a:latin typeface="Calibri" panose="020F0502020204030204"/>
                <a:ea typeface="Calibri"/>
                <a:cs typeface="Calibri"/>
              </a:rPr>
              <a:t>ДД месец ГГГГ</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0824" y="1177588"/>
            <a:ext cx="8608089" cy="33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mk" sz="1600" b="1" i="0" strike="noStrike" cap="none" spc="0" baseline="0">
                <a:solidFill>
                  <a:srgbClr val="000000"/>
                </a:solidFill>
                <a:effectLst/>
                <a:latin typeface="Calibri" panose="020F0502020204030204"/>
                <a:ea typeface="Calibri"/>
                <a:cs typeface="Calibri"/>
              </a:rPr>
              <a:t>Воведен курс за судска обука за сајбер-криминал и електронски докази</a:t>
            </a:r>
            <a:endParaRPr lang="en-GB" altLang="en-US" sz="1600" i="1">
              <a:latin typeface="+mn-lt"/>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Куќиште (оклопот)</a:t>
            </a:r>
            <a:endParaRPr lang="en-GB" sz="2000">
              <a:solidFill>
                <a:schemeClr val="bg1"/>
              </a:solidFill>
              <a:latin typeface="Verdana" charset="0"/>
              <a:cs typeface="Verdana" charset="0"/>
            </a:endParaRPr>
          </a:p>
        </p:txBody>
      </p:sp>
      <p:sp>
        <p:nvSpPr>
          <p:cNvPr id="7" name="Rounded Rectangle 3">
            <a:extLst>
              <a:ext uri="{FF2B5EF4-FFF2-40B4-BE49-F238E27FC236}">
                <a16:creationId xmlns:a16="http://schemas.microsoft.com/office/drawing/2014/main" id="{F6ABBBDB-3207-47D2-ACBF-BAFAB05568E3}"/>
              </a:ext>
            </a:extLst>
          </p:cNvPr>
          <p:cNvSpPr/>
          <p:nvPr/>
        </p:nvSpPr>
        <p:spPr>
          <a:xfrm>
            <a:off x="6085638" y="4178104"/>
            <a:ext cx="2950411" cy="17711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Related image">
            <a:extLst>
              <a:ext uri="{FF2B5EF4-FFF2-40B4-BE49-F238E27FC236}">
                <a16:creationId xmlns:a16="http://schemas.microsoft.com/office/drawing/2014/main" id="{B979B053-7F1B-4C20-B9C3-D77C8B46A81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87382" y="1438742"/>
            <a:ext cx="2533090" cy="2428600"/>
          </a:xfrm>
          <a:prstGeom prst="rect">
            <a:avLst/>
          </a:prstGeom>
          <a:noFill/>
          <a:extLst>
            <a:ext uri="{909E8E84-426E-40dd-AFC4-6F175D3DCCD1}">
              <a14:hiddenFill xmlns:p14="http://schemas.microsoft.com/office/powerpoint/2010/main" xmlns:p15="http://schemas.microsoft.com/office/powerpoint/2012/main" xmlns:p159="http://schemas.microsoft.com/office/powerpoint/2015/09/main" xmlns="" xmlns:a14="http://schemas.microsoft.com/office/drawing/2010/main">
                <a:solidFill>
                  <a:srgbClr val="FFFFFF"/>
                </a:solidFill>
              </a14:hiddenFill>
            </a:ext>
          </a:extLst>
        </p:spPr>
      </p:pic>
      <p:pic>
        <p:nvPicPr>
          <p:cNvPr id="15" name="Picture 4" descr="Image result for mobile">
            <a:extLst>
              <a:ext uri="{FF2B5EF4-FFF2-40B4-BE49-F238E27FC236}">
                <a16:creationId xmlns:a16="http://schemas.microsoft.com/office/drawing/2014/main" id="{4120E0DD-5C93-4FE1-99A0-C02F294B2B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7051" r="23696"/>
          <a:stretch>
            <a:fillRect/>
          </a:stretch>
        </p:blipFill>
        <p:spPr bwMode="auto">
          <a:xfrm>
            <a:off x="6257106" y="4436165"/>
            <a:ext cx="799354" cy="1217215"/>
          </a:xfrm>
          <a:prstGeom prst="rect">
            <a:avLst/>
          </a:prstGeom>
          <a:noFill/>
          <a:extLst>
            <a:ext uri="{909E8E84-426E-40dd-AFC4-6F175D3DCCD1}">
              <a14:hiddenFill xmlns:p14="http://schemas.microsoft.com/office/powerpoint/2010/main" xmlns:p15="http://schemas.microsoft.com/office/powerpoint/2012/main" xmlns:p159="http://schemas.microsoft.com/office/powerpoint/2015/09/main" xmlns="" xmlns:a14="http://schemas.microsoft.com/office/drawing/2010/main">
                <a:solidFill>
                  <a:srgbClr val="FFFFFF"/>
                </a:solidFill>
              </a14:hiddenFill>
            </a:ext>
          </a:extLst>
        </p:spPr>
      </p:pic>
      <p:pic>
        <p:nvPicPr>
          <p:cNvPr id="16" name="Picture 6" descr="Image result for mobile">
            <a:extLst>
              <a:ext uri="{FF2B5EF4-FFF2-40B4-BE49-F238E27FC236}">
                <a16:creationId xmlns:a16="http://schemas.microsoft.com/office/drawing/2014/main" id="{7EF691F6-6322-4115-AB87-646C21A4B5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3470" r="18528"/>
          <a:stretch>
            <a:fillRect/>
          </a:stretch>
        </p:blipFill>
        <p:spPr bwMode="auto">
          <a:xfrm>
            <a:off x="7090359" y="4405568"/>
            <a:ext cx="720080" cy="1241478"/>
          </a:xfrm>
          <a:prstGeom prst="rect">
            <a:avLst/>
          </a:prstGeom>
          <a:noFill/>
          <a:extLst>
            <a:ext uri="{909E8E84-426E-40dd-AFC4-6F175D3DCCD1}">
              <a14:hiddenFill xmlns:p14="http://schemas.microsoft.com/office/powerpoint/2010/main" xmlns:p15="http://schemas.microsoft.com/office/powerpoint/2012/main" xmlns:p159="http://schemas.microsoft.com/office/powerpoint/2015/09/main" xmlns="" xmlns:a14="http://schemas.microsoft.com/office/drawing/2010/main">
                <a:solidFill>
                  <a:srgbClr val="FFFFFF"/>
                </a:solidFill>
              </a14:hiddenFill>
            </a:ext>
          </a:extLst>
        </p:spPr>
      </p:pic>
      <p:pic>
        <p:nvPicPr>
          <p:cNvPr id="17" name="Picture 8" descr="Image result for laptop">
            <a:extLst>
              <a:ext uri="{FF2B5EF4-FFF2-40B4-BE49-F238E27FC236}">
                <a16:creationId xmlns:a16="http://schemas.microsoft.com/office/drawing/2014/main" id="{D7276499-D673-40F7-937B-C34B8A50F842}"/>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88534" y="4465151"/>
            <a:ext cx="1282192" cy="1198933"/>
          </a:xfrm>
          <a:prstGeom prst="rect">
            <a:avLst/>
          </a:prstGeom>
          <a:noFill/>
          <a:extLst>
            <a:ext uri="{909E8E84-426E-40dd-AFC4-6F175D3DCCD1}">
              <a14:hiddenFill xmlns:p14="http://schemas.microsoft.com/office/powerpoint/2010/main" xmlns:p15="http://schemas.microsoft.com/office/powerpoint/2012/main" xmlns:p159="http://schemas.microsoft.com/office/powerpoint/2015/09/main" xmlns="" xmlns:a14="http://schemas.microsoft.com/office/drawing/2010/main">
                <a:solidFill>
                  <a:srgbClr val="FFFFFF"/>
                </a:solidFill>
              </a14:hiddenFill>
            </a:ext>
          </a:extLst>
        </p:spPr>
      </p:pic>
    </p:spTree>
    <p:extLst>
      <p:ext uri="{BB962C8B-B14F-4D97-AF65-F5344CB8AC3E}">
        <p14:creationId xmlns:p14="http://schemas.microsoft.com/office/powerpoint/2010/main" val="12615184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488677" y="0"/>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VOIP</a:t>
            </a:r>
            <a:r>
              <a:rPr lang="mk" sz="3200" b="0" i="0" strike="noStrike" cap="none" spc="0" baseline="0" dirty="0">
                <a:solidFill>
                  <a:srgbClr val="FFFFFF"/>
                </a:solidFill>
                <a:effectLst/>
                <a:latin typeface="Verdana" charset="0"/>
                <a:ea typeface="Verdana"/>
                <a:cs typeface="Verdana" charset="0"/>
              </a:rPr>
              <a:t> (пренесување глас преку </a:t>
            </a:r>
            <a:r>
              <a:rPr lang="en-GB" sz="3200" b="0" i="0" strike="noStrike" cap="none" spc="0" baseline="0" dirty="0">
                <a:solidFill>
                  <a:srgbClr val="FFFFFF"/>
                </a:solidFill>
                <a:effectLst/>
                <a:latin typeface="Verdana" charset="0"/>
                <a:ea typeface="Verdana"/>
                <a:cs typeface="Verdana" charset="0"/>
              </a:rPr>
              <a:t>IP</a:t>
            </a:r>
            <a:r>
              <a:rPr lang="mk" sz="3200" b="0" i="0" strike="noStrike" cap="none" spc="0" baseline="0" dirty="0">
                <a:solidFill>
                  <a:srgbClr val="FFFFFF"/>
                </a:solidFill>
                <a:effectLst/>
                <a:latin typeface="Verdana" charset="0"/>
                <a:ea typeface="Verdana"/>
                <a:cs typeface="Verdana" charset="0"/>
              </a:rPr>
              <a:t>, VOIP – Voice over 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5141"/>
            <a:ext cx="8642350" cy="3455987"/>
          </a:xfrm>
        </p:spPr>
        <p:txBody>
          <a:bodyPr/>
          <a:lstStyle/>
          <a:p>
            <a:pPr marL="0" indent="0" algn="just">
              <a:buNone/>
            </a:pPr>
            <a:r>
              <a:rPr lang="mk" sz="2800" b="0" i="0" strike="noStrike" cap="none" spc="0" baseline="0">
                <a:solidFill>
                  <a:srgbClr val="000000"/>
                </a:solidFill>
                <a:effectLst/>
                <a:latin typeface="Calibri" panose="020F0502020204030204"/>
                <a:ea typeface="Calibri"/>
                <a:cs typeface="Calibri"/>
              </a:rPr>
              <a:t>Можност за водење разговори налик на телефонските, само што преку интернет, и тоа најчесто енркиптирани</a:t>
            </a:r>
          </a:p>
          <a:p>
            <a:pPr algn="just"/>
            <a:r>
              <a:rPr lang="mk" sz="2800" b="0" i="0" strike="noStrike" cap="none" spc="0" baseline="0">
                <a:solidFill>
                  <a:srgbClr val="000000"/>
                </a:solidFill>
                <a:effectLst/>
                <a:latin typeface="Calibri" panose="020F0502020204030204"/>
                <a:ea typeface="Calibri"/>
                <a:cs typeface="Calibri"/>
              </a:rPr>
              <a:t>Се отвора канал за комуникација во реално време - без никаков трошок, освен оној за хардверот</a:t>
            </a:r>
          </a:p>
          <a:p>
            <a:pPr algn="just"/>
            <a:r>
              <a:rPr lang="mk" sz="2800" b="0" i="0" strike="noStrike" cap="none" spc="0" baseline="0">
                <a:solidFill>
                  <a:srgbClr val="000000"/>
                </a:solidFill>
                <a:effectLst/>
                <a:latin typeface="Calibri" panose="020F0502020204030204"/>
                <a:ea typeface="Calibri"/>
                <a:cs typeface="Calibri"/>
              </a:rPr>
              <a:t>Првично осмислен во 1973 - стана реалност во 1996</a:t>
            </a:r>
          </a:p>
          <a:p>
            <a:pPr algn="just"/>
            <a:r>
              <a:rPr lang="mk" sz="2800" b="0" i="0" strike="noStrike" cap="none" spc="0" baseline="0">
                <a:solidFill>
                  <a:srgbClr val="000000"/>
                </a:solidFill>
                <a:effectLst/>
                <a:latin typeface="Calibri" panose="020F0502020204030204"/>
                <a:ea typeface="Calibri"/>
                <a:cs typeface="Calibri"/>
              </a:rPr>
              <a:t>Особено е популарен таму каде брзината на интернетот е добра</a:t>
            </a:r>
          </a:p>
        </p:txBody>
      </p:sp>
      <p:pic>
        <p:nvPicPr>
          <p:cNvPr id="8" name="Picture 2">
            <a:extLst>
              <a:ext uri="{FF2B5EF4-FFF2-40B4-BE49-F238E27FC236}">
                <a16:creationId xmlns:a16="http://schemas.microsoft.com/office/drawing/2014/main" id="{65835C29-AC2F-40BD-B505-57DFA0843EE8}"/>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1238250" y="4581128"/>
            <a:ext cx="6667500" cy="1885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66294"/>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25610"/>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VOIP</a:t>
            </a:r>
            <a:r>
              <a:rPr lang="mk" sz="3200" b="0" i="0" strike="noStrike" cap="none" spc="0" baseline="0" dirty="0">
                <a:solidFill>
                  <a:srgbClr val="FFFFFF"/>
                </a:solidFill>
                <a:effectLst/>
                <a:latin typeface="Verdana" charset="0"/>
                <a:ea typeface="Verdana"/>
                <a:cs typeface="Verdana" charset="0"/>
              </a:rPr>
              <a:t> (пренесување глас преку </a:t>
            </a:r>
            <a:r>
              <a:rPr lang="en-GB" sz="3200" b="0" i="0" strike="noStrike" cap="none" spc="0" baseline="0" dirty="0">
                <a:solidFill>
                  <a:srgbClr val="FFFFFF"/>
                </a:solidFill>
                <a:effectLst/>
                <a:latin typeface="Verdana" charset="0"/>
                <a:ea typeface="Verdana"/>
                <a:cs typeface="Verdana" charset="0"/>
              </a:rPr>
              <a:t>IP</a:t>
            </a:r>
            <a:r>
              <a:rPr lang="mk" sz="3200" b="0" i="0" strike="noStrike" cap="none" spc="0" baseline="0" dirty="0">
                <a:solidFill>
                  <a:srgbClr val="FFFFFF"/>
                </a:solidFill>
                <a:effectLst/>
                <a:latin typeface="Verdana" charset="0"/>
                <a:ea typeface="Verdana"/>
                <a:cs typeface="Verdana" charset="0"/>
              </a:rPr>
              <a:t>, VOIP – Voice over IP)</a:t>
            </a:r>
            <a:endParaRPr lang="en-GB" sz="2000" dirty="0">
              <a:solidFill>
                <a:schemeClr val="bg1"/>
              </a:solidFill>
              <a:latin typeface="Verdana" charset="0"/>
              <a:cs typeface="Verdana" charset="0"/>
            </a:endParaRPr>
          </a:p>
        </p:txBody>
      </p:sp>
      <p:pic>
        <p:nvPicPr>
          <p:cNvPr id="5124" name="Picture 4" descr="upload.wikimedia.org/wikipedia/commons/thumb/2/...">
            <a:extLst>
              <a:ext uri="{FF2B5EF4-FFF2-40B4-BE49-F238E27FC236}">
                <a16:creationId xmlns:a16="http://schemas.microsoft.com/office/drawing/2014/main" id="{7E73D4B7-AB1B-42D7-84C5-748B32C50910}"/>
              </a:ext>
            </a:extLst>
          </p:cNvPr>
          <p:cNvPicPr>
            <a:picLocks noChangeAspect="1" noChangeArrowheads="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bwMode="auto">
          <a:xfrm>
            <a:off x="449498" y="1340768"/>
            <a:ext cx="1907704" cy="11240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E2F2C615-F89A-4169-90BB-06166F1A8815}"/>
              </a:ext>
            </a:extLst>
          </p:cNvPr>
          <p:cNvPicPr>
            <a:picLocks noChangeAspect="1" noChangeArrowheads="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bwMode="auto">
          <a:xfrm>
            <a:off x="6522081" y="1184417"/>
            <a:ext cx="1907704" cy="28428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Messenger – Text and Video Chat for Free - Apps on Google Play">
            <a:extLst>
              <a:ext uri="{FF2B5EF4-FFF2-40B4-BE49-F238E27FC236}">
                <a16:creationId xmlns:a16="http://schemas.microsoft.com/office/drawing/2014/main" id="{1226D53A-6083-4570-9475-499B4ED8FC73}"/>
              </a:ext>
            </a:extLst>
          </p:cNvPr>
          <p:cNvPicPr>
            <a:picLocks noChangeAspect="1" noChangeArrowheads="1"/>
          </p:cNvPicPr>
          <p:nvPr>
            <p:custDataLst>
              <p:tags r:id="rId4"/>
            </p:custDataLst>
          </p:nvPr>
        </p:nvPicPr>
        <p:blipFill>
          <a:blip r:embed="rId13">
            <a:extLst>
              <a:ext uri="{28A0092B-C50C-407E-A947-70E740481C1C}">
                <a14:useLocalDpi xmlns:a14="http://schemas.microsoft.com/office/drawing/2010/main" val="0"/>
              </a:ext>
            </a:extLst>
          </a:blip>
          <a:stretch>
            <a:fillRect/>
          </a:stretch>
        </p:blipFill>
        <p:spPr bwMode="auto">
          <a:xfrm>
            <a:off x="580194" y="2605844"/>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WhatsApp - Wikipedia">
            <a:extLst>
              <a:ext uri="{FF2B5EF4-FFF2-40B4-BE49-F238E27FC236}">
                <a16:creationId xmlns:a16="http://schemas.microsoft.com/office/drawing/2014/main" id="{3D1197CC-4346-4842-9A5F-3C0ADFD96EBB}"/>
              </a:ext>
            </a:extLst>
          </p:cNvPr>
          <p:cNvPicPr>
            <a:picLocks noChangeAspect="1" noChangeArrowheads="1"/>
          </p:cNvPicPr>
          <p:nvPr>
            <p:custDataLst>
              <p:tags r:id="rId5"/>
            </p:custDataLst>
          </p:nvPr>
        </p:nvPicPr>
        <p:blipFill>
          <a:blip r:embed="rId14">
            <a:extLst>
              <a:ext uri="{28A0092B-C50C-407E-A947-70E740481C1C}">
                <a14:useLocalDpi xmlns:a14="http://schemas.microsoft.com/office/drawing/2010/main" val="0"/>
              </a:ext>
            </a:extLst>
          </a:blip>
          <a:stretch>
            <a:fillRect/>
          </a:stretch>
        </p:blipFill>
        <p:spPr bwMode="auto">
          <a:xfrm>
            <a:off x="491294" y="439314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BF0797DA-E6C7-4D84-A311-171E35EED768}"/>
              </a:ext>
            </a:extLst>
          </p:cNvPr>
          <p:cNvPicPr>
            <a:picLocks noChangeAspect="1" noChangeArrowheads="1"/>
          </p:cNvPicPr>
          <p:nvPr>
            <p:custDataLst>
              <p:tags r:id="rId6"/>
            </p:custDataLst>
          </p:nvPr>
        </p:nvPicPr>
        <p:blipFill>
          <a:blip r:embed="rId15">
            <a:extLst>
              <a:ext uri="{28A0092B-C50C-407E-A947-70E740481C1C}">
                <a14:useLocalDpi xmlns:a14="http://schemas.microsoft.com/office/drawing/2010/main" val="0"/>
              </a:ext>
            </a:extLst>
          </a:blip>
          <a:stretch>
            <a:fillRect/>
          </a:stretch>
        </p:blipFill>
        <p:spPr bwMode="auto">
          <a:xfrm>
            <a:off x="3150096" y="1536580"/>
            <a:ext cx="2843808" cy="103334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a16="http://schemas.microsoft.com/office/drawing/2014/main" id="{948F2E81-CBE5-475A-BE52-91C6AD54606A}"/>
              </a:ext>
            </a:extLst>
          </p:cNvPr>
          <p:cNvPicPr>
            <a:picLocks noChangeAspect="1" noChangeArrowheads="1"/>
          </p:cNvPicPr>
          <p:nvPr>
            <p:custDataLst>
              <p:tags r:id="rId7"/>
            </p:custDataLst>
          </p:nvPr>
        </p:nvPicPr>
        <p:blipFill>
          <a:blip r:embed="rId16">
            <a:extLst>
              <a:ext uri="{28A0092B-C50C-407E-A947-70E740481C1C}">
                <a14:useLocalDpi xmlns:a14="http://schemas.microsoft.com/office/drawing/2010/main" val="0"/>
              </a:ext>
            </a:extLst>
          </a:blip>
          <a:stretch>
            <a:fillRect/>
          </a:stretch>
        </p:blipFill>
        <p:spPr bwMode="auto">
          <a:xfrm>
            <a:off x="2478606" y="2731733"/>
            <a:ext cx="3263197" cy="17947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BB130AC-6F8D-4040-BEB9-16CD8704DEA6}"/>
              </a:ext>
            </a:extLst>
          </p:cNvPr>
          <p:cNvPicPr>
            <a:picLocks noChangeAspect="1"/>
          </p:cNvPicPr>
          <p:nvPr>
            <p:custDataLst>
              <p:tags r:id="rId8"/>
            </p:custDataLst>
          </p:nvPr>
        </p:nvPicPr>
        <p:blipFill>
          <a:blip r:embed="rId17"/>
          <a:stretch>
            <a:fillRect/>
          </a:stretch>
        </p:blipFill>
        <p:spPr>
          <a:xfrm>
            <a:off x="5993904" y="4095394"/>
            <a:ext cx="2983433" cy="2214918"/>
          </a:xfrm>
          <a:prstGeom prst="rect">
            <a:avLst/>
          </a:prstGeom>
          <a:ln>
            <a:solidFill>
              <a:schemeClr val="accent1"/>
            </a:solidFill>
          </a:ln>
        </p:spPr>
      </p:pic>
    </p:spTree>
    <p:extLst>
      <p:ext uri="{BB962C8B-B14F-4D97-AF65-F5344CB8AC3E}">
        <p14:creationId xmlns:p14="http://schemas.microsoft.com/office/powerpoint/2010/main" val="2936860126"/>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custDataLst>
              <p:tags r:id="rId1"/>
            </p:custDataLst>
          </p:nvPr>
        </p:nvSpPr>
        <p:spPr/>
        <p:txBody>
          <a:bodyPr/>
          <a:lstStyle/>
          <a:p>
            <a:r>
              <a:rPr lang="mk" sz="4000" b="0" i="0" strike="noStrike" cap="all" spc="0" baseline="0">
                <a:solidFill>
                  <a:srgbClr val="000000"/>
                </a:solidFill>
                <a:effectLst/>
                <a:latin typeface="Calibri Light"/>
                <a:ea typeface="Calibri Light"/>
                <a:cs typeface="Calibri Light"/>
              </a:rPr>
              <a:t>Длабока мрежа, анонимност и темна мрежа</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custDataLst>
              <p:tags r:id="rId2"/>
            </p:custDataLst>
          </p:nvPr>
        </p:nvSpPr>
        <p:spPr/>
        <p:txBody>
          <a:bodyPr/>
          <a:lstStyle/>
          <a:p>
            <a:r>
              <a:rPr lang="mk" sz="2000" b="0" i="0" strike="noStrike" cap="none" spc="0" baseline="0">
                <a:solidFill>
                  <a:srgbClr val="898989"/>
                </a:solidFill>
                <a:effectLst/>
                <a:latin typeface="Calibri" panose="020F0502020204030204"/>
                <a:ea typeface="Calibri"/>
                <a:cs typeface="Calibri"/>
              </a:rPr>
              <a:t>Основи на компјутери и интернет</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custDataLst>
              <p:tags r:id="rId3"/>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5</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129192018"/>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Длабока мрежа</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65130" y="1127125"/>
            <a:ext cx="2736850"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Сликите како оваа често се користат за да се илустрира овој дел на интернетот.</a:t>
            </a:r>
          </a:p>
          <a:p>
            <a:pPr marL="0" indent="0">
              <a:buNone/>
            </a:pPr>
            <a:r>
              <a:rPr lang="mk" sz="2800" b="0" i="0" strike="noStrike" cap="none" spc="0" baseline="0" dirty="0">
                <a:solidFill>
                  <a:srgbClr val="000000"/>
                </a:solidFill>
                <a:effectLst/>
                <a:latin typeface="Calibri" panose="020F0502020204030204"/>
                <a:ea typeface="Calibri"/>
                <a:cs typeface="Calibri"/>
              </a:rPr>
              <a:t>Бројките се проценки - но, доволно приближни! </a:t>
            </a:r>
          </a:p>
        </p:txBody>
      </p:sp>
      <p:pic>
        <p:nvPicPr>
          <p:cNvPr id="6146" name="Picture 2">
            <a:extLst>
              <a:ext uri="{FF2B5EF4-FFF2-40B4-BE49-F238E27FC236}">
                <a16:creationId xmlns:a16="http://schemas.microsoft.com/office/drawing/2014/main" id="{EAFEBCCA-97B2-4992-AA79-15B7BCB82BEC}"/>
              </a:ext>
            </a:extLst>
          </p:cNvPr>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bwMode="auto">
          <a:xfrm>
            <a:off x="3238500" y="1146424"/>
            <a:ext cx="5905500" cy="5324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62F1C13-2706-47C5-83F4-EC31E90AAB62}"/>
              </a:ext>
            </a:extLst>
          </p:cNvPr>
          <p:cNvSpPr txBox="1"/>
          <p:nvPr>
            <p:custDataLst>
              <p:tags r:id="rId4"/>
            </p:custDataLst>
          </p:nvPr>
        </p:nvSpPr>
        <p:spPr>
          <a:xfrm>
            <a:off x="6449802" y="1212212"/>
            <a:ext cx="2517611" cy="923330"/>
          </a:xfrm>
          <a:prstGeom prst="rect">
            <a:avLst/>
          </a:prstGeom>
          <a:solidFill>
            <a:srgbClr val="F08A34"/>
          </a:solidFill>
        </p:spPr>
        <p:txBody>
          <a:bodyPr wrap="square" rtlCol="0">
            <a:spAutoFit/>
          </a:bodyPr>
          <a:lstStyle/>
          <a:p>
            <a:pPr algn="ctr"/>
            <a:r>
              <a:rPr lang="mk" b="0" i="0" strike="noStrike" cap="none" spc="0" baseline="0" dirty="0">
                <a:solidFill>
                  <a:srgbClr val="FFFFFF"/>
                </a:solidFill>
                <a:effectLst/>
                <a:latin typeface="Calibri Light"/>
                <a:ea typeface="Calibri Light"/>
                <a:cs typeface="Calibri Light"/>
              </a:rPr>
              <a:t>Може да се пребарува и поврзува од страница до страница.</a:t>
            </a:r>
          </a:p>
        </p:txBody>
      </p:sp>
      <p:sp>
        <p:nvSpPr>
          <p:cNvPr id="13" name="TextBox 12">
            <a:extLst>
              <a:ext uri="{FF2B5EF4-FFF2-40B4-BE49-F238E27FC236}">
                <a16:creationId xmlns:a16="http://schemas.microsoft.com/office/drawing/2014/main" id="{F5203859-7460-4E33-9E6B-696BCE8C570F}"/>
              </a:ext>
            </a:extLst>
          </p:cNvPr>
          <p:cNvSpPr txBox="1"/>
          <p:nvPr>
            <p:custDataLst>
              <p:tags r:id="rId5"/>
            </p:custDataLst>
          </p:nvPr>
        </p:nvSpPr>
        <p:spPr>
          <a:xfrm>
            <a:off x="6449802" y="2509062"/>
            <a:ext cx="2538260" cy="2308324"/>
          </a:xfrm>
          <a:prstGeom prst="rect">
            <a:avLst/>
          </a:prstGeom>
          <a:solidFill>
            <a:srgbClr val="BDD8F3"/>
          </a:solidFill>
        </p:spPr>
        <p:txBody>
          <a:bodyPr wrap="square" rtlCol="0">
            <a:spAutoFit/>
          </a:bodyPr>
          <a:lstStyle/>
          <a:p>
            <a:pPr algn="ctr"/>
            <a:r>
              <a:rPr lang="mk" b="0" i="0" strike="noStrike" cap="none" spc="0" baseline="0" dirty="0">
                <a:solidFill>
                  <a:srgbClr val="595959"/>
                </a:solidFill>
                <a:effectLst/>
                <a:latin typeface="Calibri Light"/>
                <a:ea typeface="Calibri Light"/>
                <a:cs typeface="Calibri Light"/>
              </a:rPr>
              <a:t>Самите страници се се линкувани, така што е потребно да го знаете точниот </a:t>
            </a:r>
            <a:r>
              <a:rPr lang="en-GB" b="0" i="0" strike="noStrike" cap="none" spc="0" baseline="0" dirty="0">
                <a:solidFill>
                  <a:srgbClr val="595959"/>
                </a:solidFill>
                <a:effectLst/>
                <a:latin typeface="Calibri Light"/>
                <a:ea typeface="Calibri Light"/>
                <a:cs typeface="Calibri Light"/>
              </a:rPr>
              <a:t>URL</a:t>
            </a:r>
            <a:r>
              <a:rPr lang="mk" b="0" i="0" strike="noStrike" cap="none" spc="0" baseline="0" dirty="0">
                <a:solidFill>
                  <a:srgbClr val="595959"/>
                </a:solidFill>
                <a:effectLst/>
                <a:latin typeface="Calibri Light"/>
                <a:ea typeface="Calibri Light"/>
                <a:cs typeface="Calibri Light"/>
              </a:rPr>
              <a:t> за да дојдете до нив -</a:t>
            </a:r>
          </a:p>
          <a:p>
            <a:pPr algn="ctr"/>
            <a:r>
              <a:rPr lang="mk" b="0" i="0" strike="noStrike" cap="none" spc="0" baseline="0" dirty="0">
                <a:solidFill>
                  <a:srgbClr val="595959"/>
                </a:solidFill>
                <a:effectLst/>
                <a:latin typeface="Calibri Light"/>
                <a:ea typeface="Calibri Light"/>
                <a:cs typeface="Calibri Light"/>
              </a:rPr>
              <a:t>или корисничкото име и лозинката без автентикација </a:t>
            </a:r>
          </a:p>
        </p:txBody>
      </p:sp>
      <p:sp>
        <p:nvSpPr>
          <p:cNvPr id="14" name="TextBox 13">
            <a:extLst>
              <a:ext uri="{FF2B5EF4-FFF2-40B4-BE49-F238E27FC236}">
                <a16:creationId xmlns:a16="http://schemas.microsoft.com/office/drawing/2014/main" id="{D83DFBD0-6BFD-461F-8DE5-C5440FDC6171}"/>
              </a:ext>
            </a:extLst>
          </p:cNvPr>
          <p:cNvSpPr txBox="1"/>
          <p:nvPr>
            <p:custDataLst>
              <p:tags r:id="rId6"/>
            </p:custDataLst>
          </p:nvPr>
        </p:nvSpPr>
        <p:spPr>
          <a:xfrm>
            <a:off x="6426889" y="5294649"/>
            <a:ext cx="2540524" cy="1015663"/>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mk" sz="2000" b="0" i="0" strike="noStrike" cap="none" spc="0" baseline="0" dirty="0">
                <a:solidFill>
                  <a:srgbClr val="FFFFFF"/>
                </a:solidFill>
                <a:effectLst/>
                <a:latin typeface="Calibri" panose="020F0502020204030204"/>
                <a:ea typeface="Calibri"/>
                <a:cs typeface="Calibri"/>
              </a:rPr>
              <a:t>Потребен е наменски софтвер за да им пристапите</a:t>
            </a:r>
          </a:p>
        </p:txBody>
      </p:sp>
    </p:spTree>
    <p:extLst>
      <p:ext uri="{BB962C8B-B14F-4D97-AF65-F5344CB8AC3E}">
        <p14:creationId xmlns:p14="http://schemas.microsoft.com/office/powerpoint/2010/main" val="35777853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Анонимност</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7125"/>
            <a:ext cx="8642350"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Постојат голем број ресурси кои обезбедуваат анонимност.</a:t>
            </a:r>
          </a:p>
          <a:p>
            <a:r>
              <a:rPr lang="mk" sz="2800" b="0" i="0" strike="noStrike" cap="none" spc="0" baseline="0" dirty="0">
                <a:solidFill>
                  <a:srgbClr val="000000"/>
                </a:solidFill>
                <a:effectLst/>
                <a:latin typeface="Calibri" panose="020F0502020204030204"/>
                <a:ea typeface="Calibri"/>
                <a:cs typeface="Calibri"/>
              </a:rPr>
              <a:t>Зошто?</a:t>
            </a:r>
          </a:p>
          <a:p>
            <a:pPr lvl="1"/>
            <a:r>
              <a:rPr lang="mk" sz="2400" b="0" i="0" strike="noStrike" cap="none" spc="0" baseline="0" dirty="0">
                <a:solidFill>
                  <a:srgbClr val="000000"/>
                </a:solidFill>
                <a:effectLst/>
                <a:latin typeface="Calibri" panose="020F0502020204030204"/>
                <a:ea typeface="Calibri"/>
                <a:cs typeface="Calibri"/>
              </a:rPr>
              <a:t>Некои луѓе имаат потреба да не бидат следени</a:t>
            </a:r>
          </a:p>
          <a:p>
            <a:pPr lvl="1"/>
            <a:r>
              <a:rPr lang="mk" sz="2400" b="0" i="0" strike="noStrike" cap="none" spc="0" baseline="0" dirty="0">
                <a:solidFill>
                  <a:srgbClr val="000000"/>
                </a:solidFill>
                <a:effectLst/>
                <a:latin typeface="Calibri" panose="020F0502020204030204"/>
                <a:ea typeface="Calibri"/>
                <a:cs typeface="Calibri"/>
              </a:rPr>
              <a:t>Можеби им е страв од некаква одмазда/идентификација</a:t>
            </a:r>
          </a:p>
          <a:p>
            <a:pPr lvl="1"/>
            <a:r>
              <a:rPr lang="mk" sz="2400" b="0" i="0" strike="noStrike" cap="none" spc="0" baseline="0" dirty="0">
                <a:solidFill>
                  <a:srgbClr val="000000"/>
                </a:solidFill>
                <a:effectLst/>
                <a:latin typeface="Calibri" panose="020F0502020204030204"/>
                <a:ea typeface="Calibri"/>
                <a:cs typeface="Calibri"/>
              </a:rPr>
              <a:t>Или биле блокирани, па сакаат да пристапат одоколу</a:t>
            </a:r>
          </a:p>
          <a:p>
            <a:pPr lvl="1"/>
            <a:r>
              <a:rPr lang="mk" sz="2400" b="0" i="0" strike="noStrike" cap="none" spc="0" baseline="0" dirty="0">
                <a:solidFill>
                  <a:srgbClr val="000000"/>
                </a:solidFill>
                <a:effectLst/>
                <a:latin typeface="Calibri" panose="020F0502020204030204"/>
                <a:ea typeface="Calibri"/>
                <a:cs typeface="Calibri"/>
              </a:rPr>
              <a:t>Можеби прават нешто нелегално</a:t>
            </a:r>
          </a:p>
          <a:p>
            <a:pPr marL="0" indent="0" algn="ctr">
              <a:buNone/>
            </a:pPr>
            <a:r>
              <a:rPr lang="mk" sz="2800" b="1" i="0" strike="noStrike" cap="none" spc="0" baseline="0" dirty="0">
                <a:solidFill>
                  <a:srgbClr val="000000"/>
                </a:solidFill>
                <a:effectLst/>
                <a:latin typeface="Calibri" panose="020F0502020204030204"/>
                <a:ea typeface="Calibri"/>
                <a:cs typeface="Calibri"/>
              </a:rPr>
              <a:t>Апликации</a:t>
            </a:r>
          </a:p>
          <a:p>
            <a:pPr marL="0" indent="0" algn="ctr">
              <a:buNone/>
            </a:pPr>
            <a:r>
              <a:rPr lang="en-US" b="1" dirty="0">
                <a:solidFill>
                  <a:srgbClr val="000000"/>
                </a:solidFill>
                <a:latin typeface="Calibri" panose="020F0502020204030204"/>
                <a:ea typeface="Calibri"/>
                <a:cs typeface="Calibri"/>
              </a:rPr>
              <a:t>Proxy</a:t>
            </a:r>
            <a:r>
              <a:rPr lang="mk" sz="2800" b="1" i="0" strike="noStrike" cap="none" spc="0" baseline="0" dirty="0">
                <a:solidFill>
                  <a:srgbClr val="000000"/>
                </a:solidFill>
                <a:effectLst/>
                <a:latin typeface="Calibri" panose="020F0502020204030204"/>
                <a:ea typeface="Calibri"/>
                <a:cs typeface="Calibri"/>
              </a:rPr>
              <a:t> и </a:t>
            </a:r>
            <a:r>
              <a:rPr lang="en-US" sz="2800" b="1" i="0" strike="noStrike" cap="none" spc="0" baseline="0" dirty="0">
                <a:solidFill>
                  <a:srgbClr val="000000"/>
                </a:solidFill>
                <a:effectLst/>
                <a:latin typeface="Calibri" panose="020F0502020204030204"/>
                <a:ea typeface="Calibri"/>
                <a:cs typeface="Calibri"/>
              </a:rPr>
              <a:t>VPN</a:t>
            </a:r>
            <a:endParaRPr lang="mk" sz="2800" b="1" i="0" strike="noStrike" cap="none" spc="0" baseline="0" dirty="0">
              <a:solidFill>
                <a:srgbClr val="000000"/>
              </a:solidFill>
              <a:effectLst/>
              <a:latin typeface="Calibri" panose="020F0502020204030204"/>
              <a:ea typeface="Calibri"/>
              <a:cs typeface="Calibri"/>
            </a:endParaRPr>
          </a:p>
          <a:p>
            <a:pPr marL="0" indent="0" algn="ctr">
              <a:buNone/>
            </a:pPr>
            <a:r>
              <a:rPr lang="en-US" sz="2800" b="1" i="0" strike="noStrike" cap="none" spc="0" baseline="0" dirty="0">
                <a:solidFill>
                  <a:srgbClr val="000000"/>
                </a:solidFill>
                <a:effectLst/>
                <a:latin typeface="Calibri" panose="020F0502020204030204"/>
                <a:ea typeface="Calibri"/>
                <a:cs typeface="Calibri"/>
              </a:rPr>
              <a:t>TOR</a:t>
            </a:r>
            <a:r>
              <a:rPr lang="mk" sz="2800" b="1" i="0" strike="noStrike" cap="none" spc="0" baseline="0" dirty="0">
                <a:solidFill>
                  <a:srgbClr val="000000"/>
                </a:solidFill>
                <a:effectLst/>
                <a:latin typeface="Calibri" panose="020F0502020204030204"/>
                <a:ea typeface="Calibri"/>
                <a:cs typeface="Calibri"/>
              </a:rPr>
              <a:t> прегледувачи (или слични)</a:t>
            </a:r>
          </a:p>
          <a:p>
            <a:pPr marL="0" indent="0">
              <a:buNone/>
            </a:pPr>
            <a:endParaRPr lang="en-GB" dirty="0"/>
          </a:p>
        </p:txBody>
      </p:sp>
    </p:spTree>
    <p:extLst>
      <p:ext uri="{BB962C8B-B14F-4D97-AF65-F5344CB8AC3E}">
        <p14:creationId xmlns:p14="http://schemas.microsoft.com/office/powerpoint/2010/main" val="31524738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Програми/сајтови за анонимност</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28725"/>
            <a:ext cx="8642350"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Програми за анонимност на прегледувачот и мејловите</a:t>
            </a:r>
          </a:p>
        </p:txBody>
      </p:sp>
      <p:pic>
        <p:nvPicPr>
          <p:cNvPr id="3074" name="Picture 2" descr="Cotse.Net Privacy Service -- Your Shield from the Internet">
            <a:extLst>
              <a:ext uri="{FF2B5EF4-FFF2-40B4-BE49-F238E27FC236}">
                <a16:creationId xmlns:a16="http://schemas.microsoft.com/office/drawing/2014/main" id="{F7E96203-43A4-4868-AD2D-6D114FFB2838}"/>
              </a:ext>
            </a:extLst>
          </p:cNvPr>
          <p:cNvPicPr>
            <a:picLocks noChangeAspect="1" noChangeArrowheads="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bwMode="auto">
          <a:xfrm>
            <a:off x="539552" y="2060848"/>
            <a:ext cx="361480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5A017C7-1E96-4874-BCF3-2FAB75FCEA6D}"/>
              </a:ext>
            </a:extLst>
          </p:cNvPr>
          <p:cNvPicPr>
            <a:picLocks noChangeAspect="1"/>
          </p:cNvPicPr>
          <p:nvPr>
            <p:custDataLst>
              <p:tags r:id="rId4"/>
            </p:custDataLst>
          </p:nvPr>
        </p:nvPicPr>
        <p:blipFill>
          <a:blip r:embed="rId11"/>
          <a:stretch>
            <a:fillRect/>
          </a:stretch>
        </p:blipFill>
        <p:spPr>
          <a:xfrm>
            <a:off x="588962" y="3435846"/>
            <a:ext cx="3727597" cy="1010593"/>
          </a:xfrm>
          <a:prstGeom prst="rect">
            <a:avLst/>
          </a:prstGeom>
        </p:spPr>
      </p:pic>
      <p:pic>
        <p:nvPicPr>
          <p:cNvPr id="3076" name="Picture 4" descr="✉ Guerrilla Mail - Disposable Temporary E-Mail Address">
            <a:extLst>
              <a:ext uri="{FF2B5EF4-FFF2-40B4-BE49-F238E27FC236}">
                <a16:creationId xmlns:a16="http://schemas.microsoft.com/office/drawing/2014/main" id="{DC4ECA6C-0E16-4516-8454-30289A5221E8}"/>
              </a:ext>
            </a:extLst>
          </p:cNvPr>
          <p:cNvPicPr>
            <a:picLocks noChangeAspect="1" noChangeArrowheads="1"/>
          </p:cNvPicPr>
          <p:nvPr>
            <p:custDataLst>
              <p:tags r:id="rId5"/>
            </p:custDataLst>
          </p:nvPr>
        </p:nvPicPr>
        <p:blipFill>
          <a:blip r:embed="rId12">
            <a:extLst>
              <a:ext uri="{28A0092B-C50C-407E-A947-70E740481C1C}">
                <a14:useLocalDpi xmlns:a14="http://schemas.microsoft.com/office/drawing/2010/main" val="0"/>
              </a:ext>
            </a:extLst>
          </a:blip>
          <a:stretch>
            <a:fillRect/>
          </a:stretch>
        </p:blipFill>
        <p:spPr bwMode="auto">
          <a:xfrm>
            <a:off x="539552" y="4977208"/>
            <a:ext cx="476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024D3487-1EF9-46E7-8F5E-B7F041CF3E88}"/>
              </a:ext>
            </a:extLst>
          </p:cNvPr>
          <p:cNvPicPr>
            <a:picLocks noChangeAspect="1" noChangeArrowheads="1"/>
          </p:cNvPicPr>
          <p:nvPr>
            <p:custDataLst>
              <p:tags r:id="rId6"/>
            </p:custDataLst>
          </p:nvPr>
        </p:nvPicPr>
        <p:blipFill>
          <a:blip r:embed="rId13">
            <a:extLst>
              <a:ext uri="{28A0092B-C50C-407E-A947-70E740481C1C}">
                <a14:useLocalDpi xmlns:a14="http://schemas.microsoft.com/office/drawing/2010/main" val="0"/>
              </a:ext>
            </a:extLst>
          </a:blip>
          <a:stretch>
            <a:fillRect/>
          </a:stretch>
        </p:blipFill>
        <p:spPr bwMode="auto">
          <a:xfrm>
            <a:off x="6084168" y="2060848"/>
            <a:ext cx="1624491" cy="16244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127333C-6917-4201-8AE3-CACAC50F247D}"/>
              </a:ext>
            </a:extLst>
          </p:cNvPr>
          <p:cNvPicPr>
            <a:picLocks noChangeAspect="1"/>
          </p:cNvPicPr>
          <p:nvPr>
            <p:custDataLst>
              <p:tags r:id="rId7"/>
            </p:custDataLst>
          </p:nvPr>
        </p:nvPicPr>
        <p:blipFill>
          <a:blip r:embed="rId14"/>
          <a:stretch>
            <a:fillRect/>
          </a:stretch>
        </p:blipFill>
        <p:spPr>
          <a:xfrm>
            <a:off x="5705215" y="4116146"/>
            <a:ext cx="2907185" cy="1010593"/>
          </a:xfrm>
          <a:prstGeom prst="rect">
            <a:avLst/>
          </a:prstGeom>
        </p:spPr>
      </p:pic>
    </p:spTree>
    <p:extLst>
      <p:ext uri="{BB962C8B-B14F-4D97-AF65-F5344CB8AC3E}">
        <p14:creationId xmlns:p14="http://schemas.microsoft.com/office/powerpoint/2010/main" val="1778241664"/>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US" sz="3200" b="0" i="0" strike="noStrike" cap="none" spc="0" baseline="0" dirty="0">
                <a:solidFill>
                  <a:srgbClr val="FFFFFF"/>
                </a:solidFill>
                <a:effectLst/>
                <a:latin typeface="Verdana" charset="0"/>
                <a:ea typeface="Verdana"/>
                <a:cs typeface="Verdana" charset="0"/>
              </a:rPr>
              <a:t>Proxy</a:t>
            </a:r>
            <a:r>
              <a:rPr lang="mk" sz="3200" b="0" i="0" strike="noStrike" cap="none" spc="0" baseline="0" dirty="0">
                <a:solidFill>
                  <a:srgbClr val="FFFFFF"/>
                </a:solidFill>
                <a:effectLst/>
                <a:latin typeface="Verdana" charset="0"/>
                <a:ea typeface="Verdana"/>
                <a:cs typeface="Verdana" charset="0"/>
              </a:rPr>
              <a:t> наспроти </a:t>
            </a:r>
            <a:r>
              <a:rPr lang="en-GB" sz="3200" b="0" i="0" strike="noStrike" cap="none" spc="0" baseline="0" dirty="0">
                <a:solidFill>
                  <a:srgbClr val="FFFFFF"/>
                </a:solidFill>
                <a:effectLst/>
                <a:latin typeface="Verdana" charset="0"/>
                <a:ea typeface="Verdana"/>
                <a:cs typeface="Verdana" charset="0"/>
              </a:rPr>
              <a:t>VPN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41498"/>
            <a:ext cx="8642350" cy="2827185"/>
          </a:xfrm>
        </p:spPr>
        <p:txBody>
          <a:bodyPr>
            <a:normAutofit fontScale="40000" lnSpcReduction="20000"/>
          </a:bodyPr>
          <a:lstStyle/>
          <a:p>
            <a:pPr marL="0" indent="0">
              <a:buNone/>
            </a:pPr>
            <a:r>
              <a:rPr lang="mk" sz="6700" b="0" i="0" strike="noStrike" cap="none" spc="0" baseline="0" dirty="0">
                <a:solidFill>
                  <a:srgbClr val="000000"/>
                </a:solidFill>
                <a:effectLst/>
                <a:latin typeface="Calibri" panose="020F0502020204030204"/>
                <a:ea typeface="Calibri"/>
                <a:cs typeface="Calibri"/>
              </a:rPr>
              <a:t>Прокси делува како „гејтвеј“ за некој веб-базиран ресурс</a:t>
            </a:r>
          </a:p>
          <a:p>
            <a:pPr marL="0" indent="0">
              <a:buNone/>
            </a:pPr>
            <a:endParaRPr lang="en-GB" dirty="0"/>
          </a:p>
          <a:p>
            <a:pPr marL="0" indent="0">
              <a:buNone/>
            </a:pPr>
            <a:endParaRPr lang="en-GB" dirty="0"/>
          </a:p>
          <a:p>
            <a:pPr marL="0" indent="0">
              <a:buNone/>
            </a:pPr>
            <a:endParaRPr lang="en-GB" dirty="0"/>
          </a:p>
          <a:p>
            <a:pPr marL="0" indent="0">
              <a:buNone/>
            </a:pPr>
            <a:endParaRPr lang="en-GB" sz="4300" dirty="0"/>
          </a:p>
          <a:p>
            <a:pPr marL="0" indent="0">
              <a:buNone/>
            </a:pPr>
            <a:endParaRPr lang="mk-MK" sz="4300" dirty="0"/>
          </a:p>
          <a:p>
            <a:pPr marL="0" indent="0">
              <a:buNone/>
            </a:pPr>
            <a:endParaRPr lang="en-GB" sz="4300" dirty="0"/>
          </a:p>
          <a:p>
            <a:pPr marL="0" indent="0">
              <a:buNone/>
            </a:pPr>
            <a:endParaRPr lang="en-GB" sz="4300" dirty="0"/>
          </a:p>
          <a:p>
            <a:pPr marL="0" indent="0">
              <a:buNone/>
            </a:pPr>
            <a:r>
              <a:rPr lang="en-GB" sz="6700" b="0" i="0" strike="noStrike" cap="none" spc="0" baseline="0" dirty="0">
                <a:solidFill>
                  <a:srgbClr val="000000"/>
                </a:solidFill>
                <a:effectLst/>
                <a:latin typeface="Calibri" panose="020F0502020204030204"/>
                <a:ea typeface="Calibri"/>
                <a:cs typeface="Calibri"/>
              </a:rPr>
              <a:t>VPN</a:t>
            </a:r>
            <a:r>
              <a:rPr lang="mk" sz="6700" b="0" i="0" strike="noStrike" cap="none" spc="0" baseline="0" dirty="0">
                <a:solidFill>
                  <a:srgbClr val="000000"/>
                </a:solidFill>
                <a:effectLst/>
                <a:latin typeface="Calibri" panose="020F0502020204030204"/>
                <a:ea typeface="Calibri"/>
                <a:cs typeface="Calibri"/>
              </a:rPr>
              <a:t> создава безбеден тунел за секаква комуникација</a:t>
            </a:r>
          </a:p>
        </p:txBody>
      </p:sp>
      <p:pic>
        <p:nvPicPr>
          <p:cNvPr id="7170" name="Picture 2">
            <a:extLst>
              <a:ext uri="{FF2B5EF4-FFF2-40B4-BE49-F238E27FC236}">
                <a16:creationId xmlns:a16="http://schemas.microsoft.com/office/drawing/2014/main" id="{F2EA4D9F-A952-472A-8C5A-E58B965FDEAF}"/>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t="17523" b="17523"/>
          <a:stretch>
            <a:fillRect/>
          </a:stretch>
        </p:blipFill>
        <p:spPr bwMode="auto">
          <a:xfrm>
            <a:off x="1904093" y="1717443"/>
            <a:ext cx="5090716" cy="167529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6E919026-FAC7-464A-AFF7-9F7857EB6AB3}"/>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bwMode="auto">
          <a:xfrm>
            <a:off x="2340649" y="3933855"/>
            <a:ext cx="4217604" cy="210880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FCEE497-8509-47F6-9C75-0C6C613ECB01}"/>
              </a:ext>
            </a:extLst>
          </p:cNvPr>
          <p:cNvSpPr txBox="1"/>
          <p:nvPr/>
        </p:nvSpPr>
        <p:spPr>
          <a:xfrm>
            <a:off x="2340649" y="3023407"/>
            <a:ext cx="5844190" cy="369332"/>
          </a:xfrm>
          <a:prstGeom prst="rect">
            <a:avLst/>
          </a:prstGeom>
          <a:solidFill>
            <a:schemeClr val="bg1"/>
          </a:solidFill>
        </p:spPr>
        <p:txBody>
          <a:bodyPr wrap="square" rtlCol="0">
            <a:spAutoFit/>
          </a:bodyPr>
          <a:lstStyle/>
          <a:p>
            <a:r>
              <a:rPr lang="mk-MK" dirty="0"/>
              <a:t>Вие                       прокси сервер          Интернет</a:t>
            </a:r>
            <a:endParaRPr lang="LID4096" dirty="0"/>
          </a:p>
        </p:txBody>
      </p:sp>
      <p:sp>
        <p:nvSpPr>
          <p:cNvPr id="7" name="TextBox 6">
            <a:extLst>
              <a:ext uri="{FF2B5EF4-FFF2-40B4-BE49-F238E27FC236}">
                <a16:creationId xmlns:a16="http://schemas.microsoft.com/office/drawing/2014/main" id="{84E56111-AABF-4BA5-8F04-B1FCDCFC9A35}"/>
              </a:ext>
            </a:extLst>
          </p:cNvPr>
          <p:cNvSpPr txBox="1"/>
          <p:nvPr/>
        </p:nvSpPr>
        <p:spPr>
          <a:xfrm>
            <a:off x="3192904" y="2326454"/>
            <a:ext cx="1199214" cy="261610"/>
          </a:xfrm>
          <a:prstGeom prst="rect">
            <a:avLst/>
          </a:prstGeom>
          <a:solidFill>
            <a:schemeClr val="bg1"/>
          </a:solidFill>
        </p:spPr>
        <p:txBody>
          <a:bodyPr wrap="square" rtlCol="0">
            <a:spAutoFit/>
          </a:bodyPr>
          <a:lstStyle/>
          <a:p>
            <a:pPr algn="ctr"/>
            <a:r>
              <a:rPr lang="mk-MK" sz="1100" b="1" dirty="0"/>
              <a:t>без </a:t>
            </a:r>
            <a:r>
              <a:rPr lang="mk-MK" sz="1100" b="1" dirty="0" err="1"/>
              <a:t>енкрипција</a:t>
            </a:r>
            <a:endParaRPr lang="LID4096" sz="1100" b="1" dirty="0"/>
          </a:p>
        </p:txBody>
      </p:sp>
      <p:sp>
        <p:nvSpPr>
          <p:cNvPr id="8" name="TextBox 7">
            <a:extLst>
              <a:ext uri="{FF2B5EF4-FFF2-40B4-BE49-F238E27FC236}">
                <a16:creationId xmlns:a16="http://schemas.microsoft.com/office/drawing/2014/main" id="{CF9F3DA7-E940-4E9E-BBF7-2729A869BAFC}"/>
              </a:ext>
            </a:extLst>
          </p:cNvPr>
          <p:cNvSpPr txBox="1"/>
          <p:nvPr/>
        </p:nvSpPr>
        <p:spPr>
          <a:xfrm>
            <a:off x="4846172" y="2343020"/>
            <a:ext cx="1199214" cy="261610"/>
          </a:xfrm>
          <a:prstGeom prst="rect">
            <a:avLst/>
          </a:prstGeom>
          <a:solidFill>
            <a:schemeClr val="bg1"/>
          </a:solidFill>
        </p:spPr>
        <p:txBody>
          <a:bodyPr wrap="square" rtlCol="0">
            <a:spAutoFit/>
          </a:bodyPr>
          <a:lstStyle/>
          <a:p>
            <a:pPr algn="ctr"/>
            <a:r>
              <a:rPr lang="mk-MK" sz="1100" b="1" dirty="0"/>
              <a:t>без </a:t>
            </a:r>
            <a:r>
              <a:rPr lang="mk-MK" sz="1100" b="1" dirty="0" err="1"/>
              <a:t>енкрипција</a:t>
            </a:r>
            <a:endParaRPr lang="LID4096" sz="1100" b="1" dirty="0"/>
          </a:p>
        </p:txBody>
      </p:sp>
      <p:sp>
        <p:nvSpPr>
          <p:cNvPr id="9" name="TextBox 8">
            <a:extLst>
              <a:ext uri="{FF2B5EF4-FFF2-40B4-BE49-F238E27FC236}">
                <a16:creationId xmlns:a16="http://schemas.microsoft.com/office/drawing/2014/main" id="{259C0667-F712-4408-AE18-9D88E112DF14}"/>
              </a:ext>
            </a:extLst>
          </p:cNvPr>
          <p:cNvSpPr txBox="1"/>
          <p:nvPr/>
        </p:nvSpPr>
        <p:spPr>
          <a:xfrm>
            <a:off x="236177" y="6042657"/>
            <a:ext cx="8642349" cy="307777"/>
          </a:xfrm>
          <a:prstGeom prst="rect">
            <a:avLst/>
          </a:prstGeom>
          <a:solidFill>
            <a:schemeClr val="bg1"/>
          </a:solidFill>
        </p:spPr>
        <p:txBody>
          <a:bodyPr wrap="square" rtlCol="0">
            <a:spAutoFit/>
          </a:bodyPr>
          <a:lstStyle/>
          <a:p>
            <a:pPr algn="ctr"/>
            <a:r>
              <a:rPr lang="mk-MK" sz="1400" dirty="0"/>
              <a:t>физички канал: клиент ---- локална мрежа ---- јавна мрежа (интернет) ---- локална мрежа ---- сервер</a:t>
            </a:r>
            <a:endParaRPr lang="LID4096" sz="1400" dirty="0"/>
          </a:p>
        </p:txBody>
      </p:sp>
      <p:sp>
        <p:nvSpPr>
          <p:cNvPr id="10" name="TextBox 9">
            <a:extLst>
              <a:ext uri="{FF2B5EF4-FFF2-40B4-BE49-F238E27FC236}">
                <a16:creationId xmlns:a16="http://schemas.microsoft.com/office/drawing/2014/main" id="{EC38382C-146D-47CF-90B6-D50B955A2656}"/>
              </a:ext>
            </a:extLst>
          </p:cNvPr>
          <p:cNvSpPr txBox="1"/>
          <p:nvPr/>
        </p:nvSpPr>
        <p:spPr>
          <a:xfrm>
            <a:off x="0" y="6275996"/>
            <a:ext cx="9144000" cy="307777"/>
          </a:xfrm>
          <a:prstGeom prst="rect">
            <a:avLst/>
          </a:prstGeom>
          <a:solidFill>
            <a:schemeClr val="bg1"/>
          </a:solidFill>
        </p:spPr>
        <p:txBody>
          <a:bodyPr wrap="square" rtlCol="0">
            <a:spAutoFit/>
          </a:bodyPr>
          <a:lstStyle/>
          <a:p>
            <a:pPr algn="ctr"/>
            <a:r>
              <a:rPr lang="mk-MK" sz="1400" dirty="0">
                <a:solidFill>
                  <a:srgbClr val="FF0000"/>
                </a:solidFill>
              </a:rPr>
              <a:t>виртуелен, приватен и безбеден канал: клиент --- </a:t>
            </a:r>
            <a:r>
              <a:rPr lang="mk-MK" sz="1400" dirty="0" err="1">
                <a:solidFill>
                  <a:srgbClr val="FF0000"/>
                </a:solidFill>
              </a:rPr>
              <a:t>лок.мрежа</a:t>
            </a:r>
            <a:r>
              <a:rPr lang="mk-MK" sz="1400" dirty="0">
                <a:solidFill>
                  <a:srgbClr val="FF0000"/>
                </a:solidFill>
              </a:rPr>
              <a:t> --- јавна мрежа (интернет) --- </a:t>
            </a:r>
            <a:r>
              <a:rPr lang="mk-MK" sz="1400" dirty="0" err="1">
                <a:solidFill>
                  <a:srgbClr val="FF0000"/>
                </a:solidFill>
              </a:rPr>
              <a:t>лок.мрежа</a:t>
            </a:r>
            <a:r>
              <a:rPr lang="mk-MK" sz="1400" dirty="0">
                <a:solidFill>
                  <a:srgbClr val="FF0000"/>
                </a:solidFill>
              </a:rPr>
              <a:t> --- сервер</a:t>
            </a:r>
            <a:endParaRPr lang="LID4096" sz="1400" dirty="0">
              <a:solidFill>
                <a:srgbClr val="FF0000"/>
              </a:solidFill>
            </a:endParaRPr>
          </a:p>
        </p:txBody>
      </p:sp>
    </p:spTree>
    <p:extLst>
      <p:ext uri="{BB962C8B-B14F-4D97-AF65-F5344CB8AC3E}">
        <p14:creationId xmlns:p14="http://schemas.microsoft.com/office/powerpoint/2010/main" val="2411463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VPN</a:t>
            </a:r>
            <a:endParaRPr lang="en-GB" sz="2000" dirty="0">
              <a:solidFill>
                <a:schemeClr val="bg1"/>
              </a:solidFill>
              <a:latin typeface="Verdana" charset="0"/>
              <a:cs typeface="Verdana" charset="0"/>
            </a:endParaRPr>
          </a:p>
        </p:txBody>
      </p:sp>
      <p:pic>
        <p:nvPicPr>
          <p:cNvPr id="13" name="Content Placeholder 3">
            <a:extLst>
              <a:ext uri="{FF2B5EF4-FFF2-40B4-BE49-F238E27FC236}">
                <a16:creationId xmlns:a16="http://schemas.microsoft.com/office/drawing/2014/main" id="{EA317309-7F04-4CD4-9BA2-25F0CCF40322}"/>
              </a:ext>
            </a:extLst>
          </p:cNvPr>
          <p:cNvPicPr>
            <a:picLocks noGrp="1" noChangeAspect="1"/>
          </p:cNvPicPr>
          <p:nvPr>
            <p:ph idx="4294967295"/>
            <p:custDataLst>
              <p:tags r:id="rId2"/>
            </p:custDataLst>
          </p:nvPr>
        </p:nvPicPr>
        <p:blipFill>
          <a:blip r:embed="rId9"/>
          <a:stretch>
            <a:fillRect/>
          </a:stretch>
        </p:blipFill>
        <p:spPr>
          <a:xfrm>
            <a:off x="345511" y="1625522"/>
            <a:ext cx="4068763" cy="1081088"/>
          </a:xfrm>
          <a:prstGeom prst="rect">
            <a:avLst/>
          </a:prstGeom>
        </p:spPr>
      </p:pic>
      <p:pic>
        <p:nvPicPr>
          <p:cNvPr id="14" name="Picture 13">
            <a:extLst>
              <a:ext uri="{FF2B5EF4-FFF2-40B4-BE49-F238E27FC236}">
                <a16:creationId xmlns:a16="http://schemas.microsoft.com/office/drawing/2014/main" id="{00BA7087-3F63-4ABD-B9E3-EFDC2C03CAC4}"/>
              </a:ext>
            </a:extLst>
          </p:cNvPr>
          <p:cNvPicPr>
            <a:picLocks noChangeAspect="1"/>
          </p:cNvPicPr>
          <p:nvPr>
            <p:custDataLst>
              <p:tags r:id="rId3"/>
            </p:custDataLst>
          </p:nvPr>
        </p:nvPicPr>
        <p:blipFill>
          <a:blip r:embed="rId10"/>
          <a:stretch>
            <a:fillRect/>
          </a:stretch>
        </p:blipFill>
        <p:spPr>
          <a:xfrm>
            <a:off x="5520022" y="1404422"/>
            <a:ext cx="2731168" cy="2549923"/>
          </a:xfrm>
          <a:prstGeom prst="rect">
            <a:avLst/>
          </a:prstGeom>
          <a:ln>
            <a:solidFill>
              <a:srgbClr val="0070C0"/>
            </a:solidFill>
          </a:ln>
        </p:spPr>
      </p:pic>
      <p:pic>
        <p:nvPicPr>
          <p:cNvPr id="15" name="Picture 14">
            <a:extLst>
              <a:ext uri="{FF2B5EF4-FFF2-40B4-BE49-F238E27FC236}">
                <a16:creationId xmlns:a16="http://schemas.microsoft.com/office/drawing/2014/main" id="{CA7E583D-8A59-40E9-A5DC-FD2B869DD462}"/>
              </a:ext>
            </a:extLst>
          </p:cNvPr>
          <p:cNvPicPr>
            <a:picLocks noChangeAspect="1"/>
          </p:cNvPicPr>
          <p:nvPr>
            <p:custDataLst>
              <p:tags r:id="rId4"/>
            </p:custDataLst>
          </p:nvPr>
        </p:nvPicPr>
        <p:blipFill>
          <a:blip r:embed="rId11"/>
          <a:stretch>
            <a:fillRect/>
          </a:stretch>
        </p:blipFill>
        <p:spPr>
          <a:xfrm>
            <a:off x="336122" y="2956519"/>
            <a:ext cx="3594013" cy="1417357"/>
          </a:xfrm>
          <a:prstGeom prst="rect">
            <a:avLst/>
          </a:prstGeom>
        </p:spPr>
      </p:pic>
      <p:pic>
        <p:nvPicPr>
          <p:cNvPr id="16" name="Picture 15">
            <a:extLst>
              <a:ext uri="{FF2B5EF4-FFF2-40B4-BE49-F238E27FC236}">
                <a16:creationId xmlns:a16="http://schemas.microsoft.com/office/drawing/2014/main" id="{A39FF8DC-986E-40B3-B473-A3C53741735C}"/>
              </a:ext>
            </a:extLst>
          </p:cNvPr>
          <p:cNvPicPr>
            <a:picLocks noChangeAspect="1"/>
          </p:cNvPicPr>
          <p:nvPr>
            <p:custDataLst>
              <p:tags r:id="rId5"/>
            </p:custDataLst>
          </p:nvPr>
        </p:nvPicPr>
        <p:blipFill>
          <a:blip r:embed="rId12"/>
          <a:stretch>
            <a:fillRect/>
          </a:stretch>
        </p:blipFill>
        <p:spPr>
          <a:xfrm>
            <a:off x="345511" y="4670950"/>
            <a:ext cx="4021337" cy="1417357"/>
          </a:xfrm>
          <a:prstGeom prst="rect">
            <a:avLst/>
          </a:prstGeom>
        </p:spPr>
      </p:pic>
      <p:pic>
        <p:nvPicPr>
          <p:cNvPr id="17" name="Picture 2" descr="https://cdn.mos.cms.futurecdn.net/foLVF7SWCiPHASSPEd28Bn.png">
            <a:extLst>
              <a:ext uri="{FF2B5EF4-FFF2-40B4-BE49-F238E27FC236}">
                <a16:creationId xmlns:a16="http://schemas.microsoft.com/office/drawing/2014/main" id="{D06B8E0D-8659-4365-A371-BFD3D2A82694}"/>
              </a:ext>
            </a:extLst>
          </p:cNvPr>
          <p:cNvPicPr>
            <a:picLocks noChangeAspect="1" noChangeArrowheads="1"/>
          </p:cNvPicPr>
          <p:nvPr>
            <p:custDataLst>
              <p:tags r:id="rId6"/>
            </p:custDataLst>
          </p:nvPr>
        </p:nvPicPr>
        <p:blipFill>
          <a:blip r:embed="rId13">
            <a:extLst>
              <a:ext uri="{28A0092B-C50C-407E-A947-70E740481C1C}">
                <a14:useLocalDpi xmlns:a14="http://schemas.microsoft.com/office/drawing/2010/main" val="0"/>
              </a:ext>
            </a:extLst>
          </a:blip>
          <a:stretch>
            <a:fillRect/>
          </a:stretch>
        </p:blipFill>
        <p:spPr bwMode="auto">
          <a:xfrm>
            <a:off x="4980606" y="4077072"/>
            <a:ext cx="3810000" cy="2549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0485556"/>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Green Tick Vector Images (over 6,000)">
            <a:extLst>
              <a:ext uri="{FF2B5EF4-FFF2-40B4-BE49-F238E27FC236}">
                <a16:creationId xmlns:a16="http://schemas.microsoft.com/office/drawing/2014/main" id="{00D6AE92-0249-4556-8FDA-3E486E22BEF1}"/>
              </a:ext>
            </a:extLst>
          </p:cNvPr>
          <p:cNvPicPr>
            <a:picLocks noChangeAspect="1" noChangeArrowheads="1"/>
          </p:cNvPicPr>
          <p:nvPr>
            <p:custDataLst>
              <p:tags r:id="rId1"/>
            </p:custDataLst>
          </p:nvPr>
        </p:nvPicPr>
        <p:blipFill>
          <a:blip r:embed="rId11">
            <a:extLst>
              <a:ext uri="{28A0092B-C50C-407E-A947-70E740481C1C}">
                <a14:useLocalDpi xmlns:a14="http://schemas.microsoft.com/office/drawing/2010/main" val="0"/>
              </a:ext>
            </a:extLst>
          </a:blip>
          <a:srcRect t="9082" b="18263"/>
          <a:stretch>
            <a:fillRect/>
          </a:stretch>
        </p:blipFill>
        <p:spPr bwMode="auto">
          <a:xfrm>
            <a:off x="2042810" y="2217275"/>
            <a:ext cx="754956" cy="5760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2"/>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VPN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3"/>
            </p:custDataLst>
          </p:nvPr>
        </p:nvSpPr>
        <p:spPr>
          <a:xfrm>
            <a:off x="206374" y="1212959"/>
            <a:ext cx="2493417" cy="5183187"/>
          </a:xfrm>
        </p:spPr>
        <p:txBody>
          <a:bodyPr/>
          <a:lstStyle/>
          <a:p>
            <a:pPr marL="0" indent="0">
              <a:buNone/>
            </a:pPr>
            <a:r>
              <a:rPr lang="mk" sz="3200" b="0" i="0" strike="noStrike" cap="none" spc="0" baseline="0" dirty="0">
                <a:solidFill>
                  <a:srgbClr val="000000"/>
                </a:solidFill>
                <a:effectLst/>
                <a:latin typeface="Calibri" panose="020F0502020204030204"/>
                <a:ea typeface="Calibri"/>
                <a:cs typeface="Calibri"/>
              </a:rPr>
              <a:t>Легален</a:t>
            </a:r>
          </a:p>
          <a:p>
            <a:pPr marL="0" indent="0">
              <a:buNone/>
            </a:pPr>
            <a:r>
              <a:rPr lang="mk" sz="3200" b="0" i="0" strike="noStrike" cap="none" spc="0" baseline="0" dirty="0">
                <a:solidFill>
                  <a:srgbClr val="000000"/>
                </a:solidFill>
                <a:effectLst/>
                <a:latin typeface="Calibri" panose="020F0502020204030204"/>
                <a:ea typeface="Calibri"/>
                <a:cs typeface="Calibri"/>
              </a:rPr>
              <a:t>Безбеден </a:t>
            </a:r>
          </a:p>
          <a:p>
            <a:pPr marL="0" indent="0">
              <a:buNone/>
            </a:pPr>
            <a:r>
              <a:rPr lang="mk" sz="3200" b="0" i="0" strike="noStrike" cap="none" spc="0" baseline="0" dirty="0">
                <a:solidFill>
                  <a:srgbClr val="000000"/>
                </a:solidFill>
                <a:effectLst/>
                <a:latin typeface="Calibri" panose="020F0502020204030204"/>
                <a:ea typeface="Calibri"/>
                <a:cs typeface="Calibri"/>
              </a:rPr>
              <a:t>Локации</a:t>
            </a:r>
          </a:p>
          <a:p>
            <a:pPr marL="0" indent="0">
              <a:buNone/>
            </a:pPr>
            <a:r>
              <a:rPr lang="mk" sz="3200" b="0" i="0" strike="noStrike" cap="none" spc="0" baseline="0" dirty="0">
                <a:solidFill>
                  <a:srgbClr val="000000"/>
                </a:solidFill>
                <a:effectLst/>
                <a:latin typeface="Calibri" panose="020F0502020204030204"/>
                <a:ea typeface="Calibri"/>
                <a:cs typeface="Calibri"/>
              </a:rPr>
              <a:t>Брзина </a:t>
            </a:r>
          </a:p>
          <a:p>
            <a:pPr marL="0" indent="0">
              <a:buNone/>
            </a:pPr>
            <a:endParaRPr lang="en-GB" dirty="0"/>
          </a:p>
        </p:txBody>
      </p:sp>
      <p:pic>
        <p:nvPicPr>
          <p:cNvPr id="8" name="Picture 7">
            <a:extLst>
              <a:ext uri="{FF2B5EF4-FFF2-40B4-BE49-F238E27FC236}">
                <a16:creationId xmlns:a16="http://schemas.microsoft.com/office/drawing/2014/main" id="{63F62B37-06CB-4F62-9D37-AE298FB50A35}"/>
              </a:ext>
            </a:extLst>
          </p:cNvPr>
          <p:cNvPicPr>
            <a:picLocks noChangeAspect="1"/>
          </p:cNvPicPr>
          <p:nvPr>
            <p:custDataLst>
              <p:tags r:id="rId4"/>
            </p:custDataLst>
          </p:nvPr>
        </p:nvPicPr>
        <p:blipFill>
          <a:blip r:embed="rId12"/>
          <a:stretch>
            <a:fillRect/>
          </a:stretch>
        </p:blipFill>
        <p:spPr>
          <a:xfrm>
            <a:off x="6918134" y="2636912"/>
            <a:ext cx="2111020" cy="2627337"/>
          </a:xfrm>
          <a:prstGeom prst="rect">
            <a:avLst/>
          </a:prstGeom>
        </p:spPr>
      </p:pic>
      <p:pic>
        <p:nvPicPr>
          <p:cNvPr id="4" name="Picture 3">
            <a:extLst>
              <a:ext uri="{FF2B5EF4-FFF2-40B4-BE49-F238E27FC236}">
                <a16:creationId xmlns:a16="http://schemas.microsoft.com/office/drawing/2014/main" id="{11A946A2-7941-4287-AA8D-5E78E1136FCE}"/>
              </a:ext>
            </a:extLst>
          </p:cNvPr>
          <p:cNvPicPr>
            <a:picLocks noChangeAspect="1"/>
          </p:cNvPicPr>
          <p:nvPr>
            <p:custDataLst>
              <p:tags r:id="rId5"/>
            </p:custDataLst>
          </p:nvPr>
        </p:nvPicPr>
        <p:blipFill>
          <a:blip r:embed="rId13"/>
          <a:stretch>
            <a:fillRect/>
          </a:stretch>
        </p:blipFill>
        <p:spPr>
          <a:xfrm>
            <a:off x="2808357" y="1212959"/>
            <a:ext cx="4136390" cy="5183334"/>
          </a:xfrm>
          <a:prstGeom prst="rect">
            <a:avLst/>
          </a:prstGeom>
          <a:ln>
            <a:solidFill>
              <a:schemeClr val="accent1"/>
            </a:solidFill>
          </a:ln>
        </p:spPr>
      </p:pic>
      <p:pic>
        <p:nvPicPr>
          <p:cNvPr id="13" name="Picture 2" descr="Green Tick Vector Images (over 6,000)">
            <a:extLst>
              <a:ext uri="{FF2B5EF4-FFF2-40B4-BE49-F238E27FC236}">
                <a16:creationId xmlns:a16="http://schemas.microsoft.com/office/drawing/2014/main" id="{29930C5C-E7EA-4C19-8D84-7A91AF11DDEC}"/>
              </a:ext>
            </a:extLst>
          </p:cNvPr>
          <p:cNvPicPr>
            <a:picLocks noChangeAspect="1" noChangeArrowheads="1"/>
          </p:cNvPicPr>
          <p:nvPr>
            <p:custDataLst>
              <p:tags r:id="rId6"/>
            </p:custDataLst>
          </p:nvPr>
        </p:nvPicPr>
        <p:blipFill>
          <a:blip r:embed="rId11">
            <a:extLst>
              <a:ext uri="{28A0092B-C50C-407E-A947-70E740481C1C}">
                <a14:useLocalDpi xmlns:a14="http://schemas.microsoft.com/office/drawing/2010/main" val="0"/>
              </a:ext>
            </a:extLst>
          </a:blip>
          <a:srcRect t="9082" b="18263"/>
          <a:stretch>
            <a:fillRect/>
          </a:stretch>
        </p:blipFill>
        <p:spPr bwMode="auto">
          <a:xfrm>
            <a:off x="1996802" y="1052513"/>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Green Tick Vector Images (over 6,000)">
            <a:extLst>
              <a:ext uri="{FF2B5EF4-FFF2-40B4-BE49-F238E27FC236}">
                <a16:creationId xmlns:a16="http://schemas.microsoft.com/office/drawing/2014/main" id="{D4AFD45E-9B89-402F-BEA9-37DD66AA2BD6}"/>
              </a:ext>
            </a:extLst>
          </p:cNvPr>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rcRect t="9082" b="18263"/>
          <a:stretch>
            <a:fillRect/>
          </a:stretch>
        </p:blipFill>
        <p:spPr bwMode="auto">
          <a:xfrm>
            <a:off x="2029460" y="1628577"/>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d Cross Clipart | i2Clipart - Royalty Free Public Domain Clipart">
            <a:extLst>
              <a:ext uri="{FF2B5EF4-FFF2-40B4-BE49-F238E27FC236}">
                <a16:creationId xmlns:a16="http://schemas.microsoft.com/office/drawing/2014/main" id="{112481BF-CE70-4EEE-B289-CE2E657D0959}"/>
              </a:ext>
            </a:extLst>
          </p:cNvPr>
          <p:cNvPicPr>
            <a:picLocks noChangeAspect="1" noChangeArrowheads="1"/>
          </p:cNvPicPr>
          <p:nvPr>
            <p:custDataLst>
              <p:tags r:id="rId8"/>
            </p:custDataLst>
          </p:nvPr>
        </p:nvPicPr>
        <p:blipFill>
          <a:blip r:embed="rId14">
            <a:extLst>
              <a:ext uri="{28A0092B-C50C-407E-A947-70E740481C1C}">
                <a14:useLocalDpi xmlns:a14="http://schemas.microsoft.com/office/drawing/2010/main" val="0"/>
              </a:ext>
            </a:extLst>
          </a:blip>
          <a:stretch>
            <a:fillRect/>
          </a:stretch>
        </p:blipFill>
        <p:spPr bwMode="auto">
          <a:xfrm>
            <a:off x="2047969" y="2952453"/>
            <a:ext cx="541528" cy="465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183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4821887-4EE6-4284-83CE-6883486000D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33865" y="2864236"/>
            <a:ext cx="2116764" cy="1650462"/>
          </a:xfrm>
          <a:prstGeom prst="rect">
            <a:avLst/>
          </a:prstGeom>
          <a:noFill/>
          <a:ln w="9525">
            <a:noFill/>
            <a:miter lim="800000"/>
          </a:ln>
          <a:effectLst/>
          <a:extLst>
            <a:ext uri="{909E8E84-426E-40dd-AFC4-6F175D3DCCD1}">
              <a14:hiddenFill xmlns:p14="http://schemas.microsoft.com/office/powerpoint/2010/main" xmlns:p15="http://schemas.microsoft.com/office/powerpoint/2012/main" xmlns:p159="http://schemas.microsoft.com/office/powerpoint/2015/09/main" xmlns="" xmlns:a14="http://schemas.microsoft.com/office/drawing/2010/main">
                <a:solidFill>
                  <a:schemeClr val="accent1"/>
                </a:solidFill>
              </a14:hiddenFill>
            </a:ext>
            <a:ext uri="{AF507438-7753-43e0-B8FC-AC1667EBCBE1}">
              <a14:hiddenEffects xmlns:p14="http://schemas.microsoft.com/office/powerpoint/2010/main" xmlns:p15="http://schemas.microsoft.com/office/powerpoint/2012/main" xmlns:p159="http://schemas.microsoft.com/office/powerpoint/2015/09/main" xmlns="" xmlns:a14="http://schemas.microsoft.com/office/drawing/2010/main">
                <a:effectLst>
                  <a:outerShdw dist="35921" dir="2700000" algn="ctr" rotWithShape="0">
                    <a:schemeClr val="bg2"/>
                  </a:outerShdw>
                </a:effectLst>
              </a14:hiddenEffects>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Напојување</a:t>
            </a:r>
            <a:endParaRPr lang="en-GB" sz="200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2" descr="http://upload.wikimedia.org/wikipedia/commons/thumb/6/62/PSU-Open1.jpg/1024px-PSU-Open1.jpg">
            <a:extLst>
              <a:ext uri="{FF2B5EF4-FFF2-40B4-BE49-F238E27FC236}">
                <a16:creationId xmlns:a16="http://schemas.microsoft.com/office/drawing/2014/main" id="{B9D23691-1A29-418C-A34B-FEC9082ADC82}"/>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72493" y="1270001"/>
            <a:ext cx="1841767" cy="1696080"/>
          </a:xfrm>
          <a:prstGeom prst="rect">
            <a:avLst/>
          </a:prstGeom>
          <a:noFill/>
          <a:ln>
            <a:noFill/>
          </a:ln>
          <a:extLst>
            <a:ext uri="{909E8E84-426E-40dd-AFC4-6F175D3DCCD1}">
              <a14:hiddenFill xmlns:p14="http://schemas.microsoft.com/office/powerpoint/2010/main" xmlns:p15="http://schemas.microsoft.com/office/powerpoint/2012/main" xmlns:p159="http://schemas.microsoft.com/office/powerpoint/2015/09/main" xmlns="" xmlns:a14="http://schemas.microsoft.com/office/drawing/2010/main">
                <a:solidFill>
                  <a:srgbClr val="FFFFFF"/>
                </a:solidFill>
              </a14:hiddenFill>
            </a:ext>
          </a:extLst>
        </p:spPr>
      </p:pic>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strike="noStrike" cap="none" spc="0" baseline="0" dirty="0">
                <a:solidFill>
                  <a:srgbClr val="FFFFFF"/>
                </a:solidFill>
                <a:effectLst/>
                <a:latin typeface="Calibri" panose="020F0502020204030204"/>
                <a:ea typeface="Calibri"/>
                <a:cs typeface="Calibri"/>
              </a:rPr>
              <a:t>PSU</a:t>
            </a:r>
            <a:endParaRPr lang="mk" sz="1600" b="0" i="0" strike="noStrike" cap="none" spc="0" baseline="0" dirty="0">
              <a:solidFill>
                <a:srgbClr val="FFFFFF"/>
              </a:solidFill>
              <a:effectLst/>
              <a:latin typeface="Calibri" panose="020F0502020204030204"/>
              <a:ea typeface="Calibri"/>
              <a:cs typeface="Calibri"/>
            </a:endParaRPr>
          </a:p>
        </p:txBody>
      </p:sp>
      <p:pic>
        <p:nvPicPr>
          <p:cNvPr id="1026" name="Picture 2" descr="Amazon.com: Samsung EB-BG530CBU EB-BG530CBZ Replacement Battery ...">
            <a:extLst>
              <a:ext uri="{FF2B5EF4-FFF2-40B4-BE49-F238E27FC236}">
                <a16:creationId xmlns:a16="http://schemas.microsoft.com/office/drawing/2014/main" id="{6C46D78C-4490-41BF-B2E3-B5AC4514A278}"/>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233626" y="4342847"/>
            <a:ext cx="1355185" cy="12366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orcy 41-1294: 41-1294 Replacement Cordless Phone Battery | Dorcy">
            <a:extLst>
              <a:ext uri="{FF2B5EF4-FFF2-40B4-BE49-F238E27FC236}">
                <a16:creationId xmlns:a16="http://schemas.microsoft.com/office/drawing/2014/main" id="{BAE7977C-854C-496C-BD8C-6958853305A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263" t="20236" r="8000" b="19657"/>
          <a:stretch>
            <a:fillRect/>
          </a:stretch>
        </p:blipFill>
        <p:spPr bwMode="auto">
          <a:xfrm>
            <a:off x="7588811" y="5450595"/>
            <a:ext cx="1355185" cy="928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132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Темна мрежа</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5538"/>
            <a:ext cx="8893175"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Кратка историја</a:t>
            </a:r>
          </a:p>
          <a:p>
            <a:r>
              <a:rPr lang="mk" sz="2800" b="0" i="0" strike="noStrike" cap="none" spc="0" baseline="0">
                <a:solidFill>
                  <a:srgbClr val="000000"/>
                </a:solidFill>
                <a:effectLst/>
                <a:latin typeface="Calibri" panose="020F0502020204030204"/>
                <a:ea typeface="Calibri"/>
                <a:cs typeface="Calibri"/>
              </a:rPr>
              <a:t>2000 – Freenet се пушта во употреба</a:t>
            </a:r>
          </a:p>
          <a:p>
            <a:r>
              <a:rPr lang="mk" sz="2800" b="0" i="0" strike="noStrike" cap="none" spc="0" baseline="0">
                <a:solidFill>
                  <a:srgbClr val="000000"/>
                </a:solidFill>
                <a:effectLst/>
                <a:latin typeface="Calibri" panose="020F0502020204030204"/>
                <a:ea typeface="Calibri"/>
                <a:cs typeface="Calibri"/>
              </a:rPr>
              <a:t>2002 – морнарицата на САД го пушта во употреба TOR</a:t>
            </a:r>
          </a:p>
          <a:p>
            <a:r>
              <a:rPr lang="mk" sz="2800" b="0" i="0" strike="noStrike" cap="none" spc="0" baseline="0">
                <a:solidFill>
                  <a:srgbClr val="000000"/>
                </a:solidFill>
                <a:effectLst/>
                <a:latin typeface="Calibri" panose="020F0502020204030204"/>
                <a:ea typeface="Calibri"/>
                <a:cs typeface="Calibri"/>
              </a:rPr>
              <a:t>2009 - Сатоши Накамото го рудари првиот Биткоин</a:t>
            </a:r>
          </a:p>
          <a:p>
            <a:pPr lvl="1"/>
            <a:r>
              <a:rPr lang="mk" sz="2400" b="0" i="0" strike="noStrike" cap="none" spc="0" baseline="0">
                <a:solidFill>
                  <a:srgbClr val="000000"/>
                </a:solidFill>
                <a:effectLst/>
                <a:latin typeface="Calibri" panose="020F0502020204030204"/>
                <a:ea typeface="Calibri"/>
                <a:cs typeface="Calibri"/>
              </a:rPr>
              <a:t>(март 2009 = $0.003 – 17 декември 2017 = $19,783)</a:t>
            </a:r>
          </a:p>
          <a:p>
            <a:r>
              <a:rPr lang="mk" sz="2800" b="0" i="0" strike="noStrike" cap="none" spc="0" baseline="0">
                <a:solidFill>
                  <a:srgbClr val="000000"/>
                </a:solidFill>
                <a:effectLst/>
                <a:latin typeface="Calibri" panose="020F0502020204030204"/>
                <a:ea typeface="Calibri"/>
                <a:cs typeface="Calibri"/>
              </a:rPr>
              <a:t>2011 - започнува Silk Road</a:t>
            </a:r>
          </a:p>
          <a:p>
            <a:r>
              <a:rPr lang="mk" sz="2800" b="0" i="0" strike="noStrike" cap="none" spc="0" baseline="0">
                <a:solidFill>
                  <a:srgbClr val="000000"/>
                </a:solidFill>
                <a:effectLst/>
                <a:latin typeface="Calibri" panose="020F0502020204030204"/>
                <a:ea typeface="Calibri"/>
                <a:cs typeface="Calibri"/>
              </a:rPr>
              <a:t>2013 - ФБИ го апси Dread Pirate Roberts (Ross Ulbricht) – сопственикот на Silk Road</a:t>
            </a:r>
          </a:p>
          <a:p>
            <a:r>
              <a:rPr lang="mk" sz="2800" b="0" i="0" strike="noStrike" cap="none" spc="0" baseline="0">
                <a:solidFill>
                  <a:srgbClr val="000000"/>
                </a:solidFill>
                <a:effectLst/>
                <a:latin typeface="Calibri" panose="020F0502020204030204"/>
                <a:ea typeface="Calibri"/>
                <a:cs typeface="Calibri"/>
              </a:rPr>
              <a:t>2019 – Бројките покажуваат обрт во износ од $1bn </a:t>
            </a:r>
          </a:p>
        </p:txBody>
      </p:sp>
    </p:spTree>
    <p:extLst>
      <p:ext uri="{BB962C8B-B14F-4D97-AF65-F5344CB8AC3E}">
        <p14:creationId xmlns:p14="http://schemas.microsoft.com/office/powerpoint/2010/main" val="38329679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TOR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69682" y="1132544"/>
            <a:ext cx="5122863" cy="5183187"/>
          </a:xfrm>
        </p:spPr>
        <p:txBody>
          <a:bodyPr>
            <a:normAutofit lnSpcReduction="10000"/>
          </a:bodyPr>
          <a:lstStyle/>
          <a:p>
            <a:pPr marL="0" indent="0">
              <a:buNone/>
            </a:pPr>
            <a:r>
              <a:rPr lang="en-GB" sz="2800" b="0" i="0" strike="noStrike" cap="none" spc="0" baseline="0" dirty="0">
                <a:solidFill>
                  <a:srgbClr val="000000"/>
                </a:solidFill>
                <a:effectLst/>
                <a:latin typeface="Calibri" panose="020F0502020204030204"/>
                <a:ea typeface="Calibri"/>
                <a:cs typeface="Calibri"/>
              </a:rPr>
              <a:t>TOR</a:t>
            </a:r>
            <a:r>
              <a:rPr lang="mk" sz="2800" b="0" i="0" strike="noStrike" cap="none" spc="0" baseline="0" dirty="0">
                <a:solidFill>
                  <a:srgbClr val="000000"/>
                </a:solidFill>
                <a:effectLst/>
                <a:latin typeface="Calibri" panose="020F0502020204030204"/>
                <a:ea typeface="Calibri"/>
                <a:cs typeface="Calibri"/>
              </a:rPr>
              <a:t> (</a:t>
            </a:r>
            <a:r>
              <a:rPr lang="mk-MK" dirty="0">
                <a:solidFill>
                  <a:srgbClr val="000000"/>
                </a:solidFill>
                <a:latin typeface="Calibri" panose="020F0502020204030204"/>
                <a:ea typeface="Calibri"/>
                <a:cs typeface="Calibri"/>
              </a:rPr>
              <a:t>т.н. „</a:t>
            </a:r>
            <a:r>
              <a:rPr lang="mk" sz="2800" b="0" i="0" strike="noStrike" cap="none" spc="0" baseline="0" dirty="0">
                <a:solidFill>
                  <a:srgbClr val="000000"/>
                </a:solidFill>
                <a:effectLst/>
                <a:latin typeface="Calibri" panose="020F0502020204030204"/>
                <a:ea typeface="Calibri"/>
                <a:cs typeface="Calibri"/>
              </a:rPr>
              <a:t>кромид-рутер“; TOR, The Onion Router)</a:t>
            </a:r>
          </a:p>
          <a:p>
            <a:r>
              <a:rPr lang="mk" sz="2800" b="0" i="0" strike="noStrike" cap="none" spc="0" baseline="0" dirty="0">
                <a:solidFill>
                  <a:srgbClr val="000000"/>
                </a:solidFill>
                <a:effectLst/>
                <a:latin typeface="Calibri" panose="020F0502020204030204"/>
                <a:ea typeface="Calibri"/>
                <a:cs typeface="Calibri"/>
              </a:rPr>
              <a:t>приближно 65 000 единствени </a:t>
            </a:r>
            <a:r>
              <a:rPr lang="en-GB" sz="2800" b="0" i="0" strike="noStrike" cap="none" spc="0" baseline="0" dirty="0">
                <a:solidFill>
                  <a:srgbClr val="000000"/>
                </a:solidFill>
                <a:effectLst/>
                <a:latin typeface="Calibri" panose="020F0502020204030204"/>
                <a:ea typeface="Calibri"/>
                <a:cs typeface="Calibri"/>
              </a:rPr>
              <a:t>URL</a:t>
            </a:r>
            <a:endParaRPr lang="mk" sz="2800" b="0" i="0" strike="noStrike" cap="none" spc="0" baseline="0" dirty="0">
              <a:solidFill>
                <a:srgbClr val="000000"/>
              </a:solidFill>
              <a:effectLst/>
              <a:latin typeface="Calibri" panose="020F0502020204030204"/>
              <a:ea typeface="Calibri"/>
              <a:cs typeface="Calibri"/>
            </a:endParaRPr>
          </a:p>
          <a:p>
            <a:pPr lvl="1"/>
            <a:r>
              <a:rPr lang="mk" sz="2400" b="0" i="0" strike="noStrike" cap="none" spc="0" baseline="0" dirty="0">
                <a:solidFill>
                  <a:srgbClr val="000000"/>
                </a:solidFill>
                <a:effectLst/>
                <a:latin typeface="Calibri" panose="020F0502020204030204"/>
                <a:ea typeface="Calibri"/>
                <a:cs typeface="Calibri"/>
              </a:rPr>
              <a:t>Завршуваат со „.onion“</a:t>
            </a:r>
          </a:p>
          <a:p>
            <a:r>
              <a:rPr lang="mk" sz="2800" b="0" i="0" strike="noStrike" cap="none" spc="0" baseline="0" dirty="0">
                <a:solidFill>
                  <a:srgbClr val="000000"/>
                </a:solidFill>
                <a:effectLst/>
                <a:latin typeface="Calibri" panose="020F0502020204030204"/>
                <a:ea typeface="Calibri"/>
                <a:cs typeface="Calibri"/>
              </a:rPr>
              <a:t>Голем број легални - но, голем број и нелегални!</a:t>
            </a:r>
          </a:p>
          <a:p>
            <a:pPr lvl="1"/>
            <a:r>
              <a:rPr lang="mk" sz="2400" b="0" i="0" strike="noStrike" cap="none" spc="0" baseline="0" dirty="0">
                <a:solidFill>
                  <a:srgbClr val="000000"/>
                </a:solidFill>
                <a:effectLst/>
                <a:latin typeface="Calibri" panose="020F0502020204030204"/>
                <a:ea typeface="Calibri"/>
                <a:cs typeface="Calibri"/>
              </a:rPr>
              <a:t>Приватност и заштита</a:t>
            </a:r>
          </a:p>
          <a:p>
            <a:pPr lvl="1"/>
            <a:r>
              <a:rPr lang="mk" sz="2400" b="0" i="0" strike="noStrike" cap="none" spc="0" baseline="0" dirty="0">
                <a:solidFill>
                  <a:srgbClr val="000000"/>
                </a:solidFill>
                <a:effectLst/>
                <a:latin typeface="Calibri" panose="020F0502020204030204"/>
                <a:ea typeface="Calibri"/>
                <a:cs typeface="Calibri"/>
              </a:rPr>
              <a:t>Подземни пазари</a:t>
            </a:r>
          </a:p>
          <a:p>
            <a:pPr lvl="1"/>
            <a:r>
              <a:rPr lang="mk" sz="2400" b="0" i="0" strike="noStrike" cap="none" spc="0" baseline="0" dirty="0">
                <a:solidFill>
                  <a:srgbClr val="000000"/>
                </a:solidFill>
                <a:effectLst/>
                <a:latin typeface="Calibri" panose="020F0502020204030204"/>
                <a:ea typeface="Calibri"/>
                <a:cs typeface="Calibri"/>
              </a:rPr>
              <a:t>Дрога, оружје, услуги, украдени идентитети, порнографија, педофилија</a:t>
            </a:r>
          </a:p>
          <a:p>
            <a:pPr lvl="1"/>
            <a:r>
              <a:rPr lang="mk" sz="2400" b="0" i="0" strike="noStrike" cap="none" spc="0" baseline="0" dirty="0">
                <a:solidFill>
                  <a:srgbClr val="000000"/>
                </a:solidFill>
                <a:effectLst/>
                <a:latin typeface="Calibri" panose="020F0502020204030204"/>
                <a:ea typeface="Calibri"/>
                <a:cs typeface="Calibri"/>
              </a:rPr>
              <a:t>Криптовалути</a:t>
            </a:r>
          </a:p>
          <a:p>
            <a:pPr marL="0" indent="0">
              <a:buNone/>
            </a:pPr>
            <a:endParaRPr lang="en-GB" dirty="0"/>
          </a:p>
        </p:txBody>
      </p:sp>
      <p:pic>
        <p:nvPicPr>
          <p:cNvPr id="4" name="Picture 3">
            <a:extLst>
              <a:ext uri="{FF2B5EF4-FFF2-40B4-BE49-F238E27FC236}">
                <a16:creationId xmlns:a16="http://schemas.microsoft.com/office/drawing/2014/main" id="{597E027B-9DE6-464F-830B-65025EBA9A38}"/>
              </a:ext>
            </a:extLst>
          </p:cNvPr>
          <p:cNvPicPr>
            <a:picLocks noChangeAspect="1"/>
          </p:cNvPicPr>
          <p:nvPr>
            <p:custDataLst>
              <p:tags r:id="rId3"/>
            </p:custDataLst>
          </p:nvPr>
        </p:nvPicPr>
        <p:blipFill>
          <a:blip r:embed="rId8"/>
          <a:stretch>
            <a:fillRect/>
          </a:stretch>
        </p:blipFill>
        <p:spPr>
          <a:xfrm>
            <a:off x="5625405" y="1234565"/>
            <a:ext cx="3267075" cy="2124075"/>
          </a:xfrm>
          <a:prstGeom prst="rect">
            <a:avLst/>
          </a:prstGeom>
        </p:spPr>
      </p:pic>
      <p:sp>
        <p:nvSpPr>
          <p:cNvPr id="3" name="TextBox 2">
            <a:extLst>
              <a:ext uri="{FF2B5EF4-FFF2-40B4-BE49-F238E27FC236}">
                <a16:creationId xmlns:a16="http://schemas.microsoft.com/office/drawing/2014/main" id="{5054C482-E81C-45DF-874B-DBF4E2652E16}"/>
              </a:ext>
            </a:extLst>
          </p:cNvPr>
          <p:cNvSpPr txBox="1"/>
          <p:nvPr>
            <p:custDataLst>
              <p:tags r:id="rId4"/>
            </p:custDataLst>
          </p:nvPr>
        </p:nvSpPr>
        <p:spPr>
          <a:xfrm>
            <a:off x="5876925" y="3361687"/>
            <a:ext cx="3270342" cy="457657"/>
          </a:xfrm>
          <a:prstGeom prst="rect">
            <a:avLst/>
          </a:prstGeom>
          <a:noFill/>
        </p:spPr>
        <p:txBody>
          <a:bodyPr wrap="square" rtlCol="0">
            <a:spAutoFit/>
          </a:bodyPr>
          <a:lstStyle/>
          <a:p>
            <a:r>
              <a:rPr lang="mk" sz="1200" b="0" i="0" strike="noStrike" cap="none" spc="0" baseline="0">
                <a:solidFill>
                  <a:srgbClr val="000000"/>
                </a:solidFill>
                <a:effectLst/>
                <a:latin typeface="Calibri" panose="020F0502020204030204"/>
                <a:ea typeface="Calibri"/>
                <a:cs typeface="Calibri"/>
              </a:rPr>
              <a:t>Вистината за темната мрежа - Кумар и Росенбах</a:t>
            </a:r>
          </a:p>
        </p:txBody>
      </p:sp>
      <p:pic>
        <p:nvPicPr>
          <p:cNvPr id="5" name="Picture 4">
            <a:extLst>
              <a:ext uri="{FF2B5EF4-FFF2-40B4-BE49-F238E27FC236}">
                <a16:creationId xmlns:a16="http://schemas.microsoft.com/office/drawing/2014/main" id="{4E3A65F2-DC9A-4D55-B30A-D466645BFCA3}"/>
              </a:ext>
            </a:extLst>
          </p:cNvPr>
          <p:cNvPicPr>
            <a:picLocks noChangeAspect="1"/>
          </p:cNvPicPr>
          <p:nvPr>
            <p:custDataLst>
              <p:tags r:id="rId5"/>
            </p:custDataLst>
          </p:nvPr>
        </p:nvPicPr>
        <p:blipFill>
          <a:blip r:embed="rId9"/>
          <a:stretch>
            <a:fillRect/>
          </a:stretch>
        </p:blipFill>
        <p:spPr>
          <a:xfrm>
            <a:off x="5224327" y="3819343"/>
            <a:ext cx="3612908" cy="2697147"/>
          </a:xfrm>
          <a:prstGeom prst="rect">
            <a:avLst/>
          </a:prstGeom>
        </p:spPr>
      </p:pic>
    </p:spTree>
    <p:extLst>
      <p:ext uri="{BB962C8B-B14F-4D97-AF65-F5344CB8AC3E}">
        <p14:creationId xmlns:p14="http://schemas.microsoft.com/office/powerpoint/2010/main" val="26708079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FBB9B32-260D-4740-A933-A9BFCAFBC6E1}"/>
              </a:ext>
            </a:extLst>
          </p:cNvPr>
          <p:cNvPicPr>
            <a:picLocks noChangeAspect="1"/>
          </p:cNvPicPr>
          <p:nvPr>
            <p:custDataLst>
              <p:tags r:id="rId1"/>
            </p:custDataLst>
          </p:nvPr>
        </p:nvPicPr>
        <p:blipFill>
          <a:blip r:embed="rId11"/>
          <a:stretch>
            <a:fillRect/>
          </a:stretch>
        </p:blipFill>
        <p:spPr>
          <a:xfrm>
            <a:off x="5519474" y="4351842"/>
            <a:ext cx="3390900" cy="2133600"/>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2"/>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TOR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3"/>
            </p:custDataLst>
          </p:nvPr>
        </p:nvSpPr>
        <p:spPr>
          <a:xfrm>
            <a:off x="233626" y="1167205"/>
            <a:ext cx="5905500"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Зошто се нарекува „кромид-рутер“?</a:t>
            </a:r>
          </a:p>
          <a:p>
            <a:pPr marL="0" indent="0">
              <a:buNone/>
            </a:pPr>
            <a:endParaRPr lang="en-GB"/>
          </a:p>
        </p:txBody>
      </p:sp>
      <p:pic>
        <p:nvPicPr>
          <p:cNvPr id="13" name="Picture 2" descr="attrib:wikipedia">
            <a:extLst>
              <a:ext uri="{FF2B5EF4-FFF2-40B4-BE49-F238E27FC236}">
                <a16:creationId xmlns:a16="http://schemas.microsoft.com/office/drawing/2014/main" id="{C81179B8-F549-4DF1-ADFB-D8BC0821018B}"/>
              </a:ext>
            </a:extLst>
          </p:cNvPr>
          <p:cNvPicPr>
            <a:picLocks noChangeAspect="1" noChangeArrowheads="1"/>
          </p:cNvPicPr>
          <p:nvPr>
            <p:custDataLst>
              <p:tags r:id="rId4"/>
            </p:custDataLst>
          </p:nvPr>
        </p:nvPicPr>
        <p:blipFill>
          <a:blip r:embed="rId12">
            <a:extLst>
              <a:ext uri="{28A0092B-C50C-407E-A947-70E740481C1C}">
                <a14:useLocalDpi xmlns:a14="http://schemas.microsoft.com/office/drawing/2010/main" val="0"/>
              </a:ext>
            </a:extLst>
          </a:blip>
          <a:stretch>
            <a:fillRect/>
          </a:stretch>
        </p:blipFill>
        <p:spPr bwMode="auto">
          <a:xfrm>
            <a:off x="4806215" y="1639162"/>
            <a:ext cx="4305409" cy="28308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E1EC189-E1A1-489F-9864-76336EFB77EF}"/>
              </a:ext>
            </a:extLst>
          </p:cNvPr>
          <p:cNvSpPr txBox="1"/>
          <p:nvPr>
            <p:custDataLst>
              <p:tags r:id="rId5"/>
            </p:custDataLst>
          </p:nvPr>
        </p:nvSpPr>
        <p:spPr bwMode="auto">
          <a:xfrm>
            <a:off x="5859070" y="5108373"/>
            <a:ext cx="305105" cy="366126"/>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ct val="0"/>
              </a:spcAft>
              <a:buClr>
                <a:srgbClr val="BCD437"/>
              </a:buClr>
              <a:buSzTx/>
            </a:pPr>
            <a:r>
              <a:rPr lang="mk" sz="2400" b="0" i="0" strike="noStrike" cap="none" spc="0" baseline="0" dirty="0">
                <a:solidFill>
                  <a:srgbClr val="FF0000"/>
                </a:solidFill>
                <a:effectLst/>
                <a:latin typeface="Calibri Light"/>
                <a:ea typeface="Calibri Light"/>
                <a:cs typeface="Calibri Light"/>
              </a:rPr>
              <a:t>А</a:t>
            </a:r>
          </a:p>
        </p:txBody>
      </p:sp>
      <p:sp>
        <p:nvSpPr>
          <p:cNvPr id="16" name="TextBox 15">
            <a:extLst>
              <a:ext uri="{FF2B5EF4-FFF2-40B4-BE49-F238E27FC236}">
                <a16:creationId xmlns:a16="http://schemas.microsoft.com/office/drawing/2014/main" id="{7EBC5F33-2DEF-4FD9-9B8D-71888A11E5A6}"/>
              </a:ext>
            </a:extLst>
          </p:cNvPr>
          <p:cNvSpPr txBox="1"/>
          <p:nvPr>
            <p:custDataLst>
              <p:tags r:id="rId6"/>
            </p:custDataLst>
          </p:nvPr>
        </p:nvSpPr>
        <p:spPr bwMode="auto">
          <a:xfrm>
            <a:off x="5855223" y="5445224"/>
            <a:ext cx="305105" cy="366126"/>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ct val="0"/>
              </a:spcAft>
              <a:buClr>
                <a:srgbClr val="BCD437"/>
              </a:buClr>
              <a:buSzTx/>
            </a:pPr>
            <a:r>
              <a:rPr lang="en-US" sz="2400" dirty="0">
                <a:solidFill>
                  <a:srgbClr val="FF0000"/>
                </a:solidFill>
                <a:latin typeface="Calibri Light"/>
                <a:cs typeface="Calibri Light"/>
              </a:rPr>
              <a:t>B</a:t>
            </a:r>
            <a:endParaRPr kumimoji="0" lang="en-GB" sz="2400" b="0" i="0" u="none" strike="noStrike" kern="0" cap="none" spc="0" normalizeH="0" baseline="0" noProof="0" dirty="0">
              <a:ln>
                <a:noFill/>
              </a:ln>
              <a:solidFill>
                <a:srgbClr val="FF0000"/>
              </a:solidFill>
              <a:effectLst/>
              <a:uLnTx/>
              <a:uFillTx/>
              <a:latin typeface="+mj-lt"/>
            </a:endParaRPr>
          </a:p>
        </p:txBody>
      </p:sp>
      <p:sp>
        <p:nvSpPr>
          <p:cNvPr id="17" name="TextBox 16">
            <a:extLst>
              <a:ext uri="{FF2B5EF4-FFF2-40B4-BE49-F238E27FC236}">
                <a16:creationId xmlns:a16="http://schemas.microsoft.com/office/drawing/2014/main" id="{E9C66FC3-17C0-470E-B38E-8ABAFF5013FD}"/>
              </a:ext>
            </a:extLst>
          </p:cNvPr>
          <p:cNvSpPr txBox="1"/>
          <p:nvPr>
            <p:custDataLst>
              <p:tags r:id="rId7"/>
            </p:custDataLst>
          </p:nvPr>
        </p:nvSpPr>
        <p:spPr bwMode="auto">
          <a:xfrm>
            <a:off x="5859070" y="5766860"/>
            <a:ext cx="305105" cy="366126"/>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ct val="0"/>
              </a:spcAft>
              <a:buClr>
                <a:srgbClr val="BCD437"/>
              </a:buClr>
              <a:buSzTx/>
            </a:pPr>
            <a:r>
              <a:rPr lang="en-US" sz="2400" dirty="0">
                <a:solidFill>
                  <a:srgbClr val="FF0000"/>
                </a:solidFill>
                <a:latin typeface="Calibri Light"/>
                <a:cs typeface="Calibri Light"/>
              </a:rPr>
              <a:t>C</a:t>
            </a:r>
            <a:endParaRPr kumimoji="0" lang="en-GB" sz="2400" b="0" i="0" u="none" strike="noStrike" kern="0" cap="none" spc="0" normalizeH="0" baseline="0" noProof="0" dirty="0">
              <a:ln>
                <a:noFill/>
              </a:ln>
              <a:solidFill>
                <a:srgbClr val="FF0000"/>
              </a:solidFill>
              <a:effectLst/>
              <a:uLnTx/>
              <a:uFillTx/>
              <a:latin typeface="+mj-lt"/>
            </a:endParaRPr>
          </a:p>
        </p:txBody>
      </p:sp>
      <p:pic>
        <p:nvPicPr>
          <p:cNvPr id="18" name="Picture 17">
            <a:extLst>
              <a:ext uri="{FF2B5EF4-FFF2-40B4-BE49-F238E27FC236}">
                <a16:creationId xmlns:a16="http://schemas.microsoft.com/office/drawing/2014/main" id="{A2BE32E9-3D04-4DC1-94DD-896BEB891274}"/>
              </a:ext>
            </a:extLst>
          </p:cNvPr>
          <p:cNvPicPr>
            <a:picLocks noChangeAspect="1"/>
          </p:cNvPicPr>
          <p:nvPr>
            <p:custDataLst>
              <p:tags r:id="rId8"/>
            </p:custDataLst>
          </p:nvPr>
        </p:nvPicPr>
        <p:blipFill>
          <a:blip r:embed="rId13"/>
          <a:stretch>
            <a:fillRect/>
          </a:stretch>
        </p:blipFill>
        <p:spPr>
          <a:xfrm>
            <a:off x="456609" y="1982578"/>
            <a:ext cx="4126623" cy="2487391"/>
          </a:xfrm>
          <a:prstGeom prst="rect">
            <a:avLst/>
          </a:prstGeom>
          <a:ln>
            <a:solidFill>
              <a:srgbClr val="0070C0"/>
            </a:solidFill>
          </a:ln>
        </p:spPr>
      </p:pic>
      <p:sp>
        <p:nvSpPr>
          <p:cNvPr id="3" name="TextBox 2">
            <a:extLst>
              <a:ext uri="{FF2B5EF4-FFF2-40B4-BE49-F238E27FC236}">
                <a16:creationId xmlns:a16="http://schemas.microsoft.com/office/drawing/2014/main" id="{0D48CB28-36FB-4F75-AC14-0B10897DA2FE}"/>
              </a:ext>
            </a:extLst>
          </p:cNvPr>
          <p:cNvSpPr txBox="1"/>
          <p:nvPr/>
        </p:nvSpPr>
        <p:spPr>
          <a:xfrm>
            <a:off x="403775" y="4566558"/>
            <a:ext cx="3039513" cy="1815882"/>
          </a:xfrm>
          <a:prstGeom prst="rect">
            <a:avLst/>
          </a:prstGeom>
          <a:noFill/>
        </p:spPr>
        <p:txBody>
          <a:bodyPr wrap="square" rtlCol="0">
            <a:spAutoFit/>
          </a:bodyPr>
          <a:lstStyle/>
          <a:p>
            <a:r>
              <a:rPr lang="mk-MK" sz="1400" b="1" dirty="0"/>
              <a:t>Како функционира:</a:t>
            </a:r>
          </a:p>
          <a:p>
            <a:r>
              <a:rPr lang="en-US" sz="1400" dirty="0"/>
              <a:t>Tor-</a:t>
            </a:r>
            <a:r>
              <a:rPr lang="mk-MK" sz="1400" dirty="0"/>
              <a:t>клиентот на Алис избира случајна патека до крајниот сервер. Зелените линкови се </a:t>
            </a:r>
            <a:r>
              <a:rPr lang="mk-MK" sz="1400" dirty="0" err="1"/>
              <a:t>енкриптирани</a:t>
            </a:r>
            <a:r>
              <a:rPr lang="mk-MK" sz="1400" dirty="0"/>
              <a:t>, црвените не се.</a:t>
            </a:r>
          </a:p>
          <a:p>
            <a:r>
              <a:rPr lang="mk-MK" sz="1400" b="1" dirty="0">
                <a:solidFill>
                  <a:srgbClr val="00B050"/>
                </a:solidFill>
              </a:rPr>
              <a:t>+</a:t>
            </a:r>
            <a:r>
              <a:rPr lang="mk-MK" sz="1400" dirty="0"/>
              <a:t> </a:t>
            </a:r>
            <a:r>
              <a:rPr lang="en-US" sz="1400" dirty="0"/>
              <a:t>Tor </a:t>
            </a:r>
            <a:r>
              <a:rPr lang="mk-MK" sz="1400" dirty="0"/>
              <a:t>јазол</a:t>
            </a:r>
          </a:p>
          <a:p>
            <a:r>
              <a:rPr lang="mk-MK" sz="1400" dirty="0">
                <a:solidFill>
                  <a:srgbClr val="FF0000"/>
                </a:solidFill>
                <a:sym typeface="Wingdings" panose="05000000000000000000" pitchFamily="2" charset="2"/>
              </a:rPr>
              <a:t>---</a:t>
            </a:r>
            <a:r>
              <a:rPr lang="en-US" sz="1400" dirty="0">
                <a:solidFill>
                  <a:srgbClr val="FF0000"/>
                </a:solidFill>
                <a:sym typeface="Wingdings" panose="05000000000000000000" pitchFamily="2" charset="2"/>
              </a:rPr>
              <a:t>&gt;</a:t>
            </a:r>
            <a:r>
              <a:rPr lang="en-US" sz="1400" dirty="0">
                <a:sym typeface="Wingdings" panose="05000000000000000000" pitchFamily="2" charset="2"/>
              </a:rPr>
              <a:t> </a:t>
            </a:r>
            <a:r>
              <a:rPr lang="mk-MK" sz="1400" dirty="0" err="1">
                <a:sym typeface="Wingdings" panose="05000000000000000000" pitchFamily="2" charset="2"/>
              </a:rPr>
              <a:t>неенкпритиран</a:t>
            </a:r>
            <a:r>
              <a:rPr lang="mk-MK" sz="1400" dirty="0">
                <a:sym typeface="Wingdings" panose="05000000000000000000" pitchFamily="2" charset="2"/>
              </a:rPr>
              <a:t> линк</a:t>
            </a:r>
          </a:p>
          <a:p>
            <a:r>
              <a:rPr lang="mk-MK" sz="1400" dirty="0">
                <a:solidFill>
                  <a:srgbClr val="00B050"/>
                </a:solidFill>
                <a:sym typeface="Wingdings" panose="05000000000000000000" pitchFamily="2" charset="2"/>
              </a:rPr>
              <a:t></a:t>
            </a:r>
            <a:r>
              <a:rPr lang="en-US" sz="1400" dirty="0">
                <a:sym typeface="Wingdings" panose="05000000000000000000" pitchFamily="2" charset="2"/>
              </a:rPr>
              <a:t> </a:t>
            </a:r>
            <a:r>
              <a:rPr lang="mk-MK" sz="1400" dirty="0" err="1">
                <a:sym typeface="Wingdings" panose="05000000000000000000" pitchFamily="2" charset="2"/>
              </a:rPr>
              <a:t>некриптиран</a:t>
            </a:r>
            <a:r>
              <a:rPr lang="mk-MK" sz="1400" dirty="0">
                <a:sym typeface="Wingdings" panose="05000000000000000000" pitchFamily="2" charset="2"/>
              </a:rPr>
              <a:t> линк</a:t>
            </a:r>
            <a:endParaRPr lang="LID4096" sz="1400" dirty="0"/>
          </a:p>
        </p:txBody>
      </p:sp>
      <p:sp>
        <p:nvSpPr>
          <p:cNvPr id="12" name="TextBox 11">
            <a:extLst>
              <a:ext uri="{FF2B5EF4-FFF2-40B4-BE49-F238E27FC236}">
                <a16:creationId xmlns:a16="http://schemas.microsoft.com/office/drawing/2014/main" id="{5214C277-9ADB-47FF-9C65-8D8CB9557410}"/>
              </a:ext>
            </a:extLst>
          </p:cNvPr>
          <p:cNvSpPr txBox="1"/>
          <p:nvPr/>
        </p:nvSpPr>
        <p:spPr>
          <a:xfrm>
            <a:off x="3443288" y="4491344"/>
            <a:ext cx="2210685" cy="1631216"/>
          </a:xfrm>
          <a:prstGeom prst="rect">
            <a:avLst/>
          </a:prstGeom>
          <a:noFill/>
        </p:spPr>
        <p:txBody>
          <a:bodyPr wrap="square" rtlCol="0">
            <a:spAutoFit/>
          </a:bodyPr>
          <a:lstStyle/>
          <a:p>
            <a:pPr algn="r">
              <a:spcAft>
                <a:spcPts val="600"/>
              </a:spcAft>
            </a:pPr>
            <a:r>
              <a:rPr lang="en-US" sz="1600" b="1" dirty="0"/>
              <a:t>Tor </a:t>
            </a:r>
            <a:r>
              <a:rPr lang="mk-MK" sz="1600" b="1" dirty="0"/>
              <a:t>коло:</a:t>
            </a:r>
          </a:p>
          <a:p>
            <a:pPr algn="r">
              <a:spcAft>
                <a:spcPts val="600"/>
              </a:spcAft>
            </a:pPr>
            <a:r>
              <a:rPr lang="mk-MK" sz="1600" b="1" dirty="0"/>
              <a:t>овој пребарувач</a:t>
            </a:r>
          </a:p>
          <a:p>
            <a:pPr algn="r">
              <a:spcAft>
                <a:spcPts val="600"/>
              </a:spcAft>
            </a:pPr>
            <a:r>
              <a:rPr lang="mk-MK" sz="1600" b="1" dirty="0"/>
              <a:t>Германија (чувар)</a:t>
            </a:r>
          </a:p>
          <a:p>
            <a:pPr algn="r">
              <a:spcAft>
                <a:spcPts val="600"/>
              </a:spcAft>
            </a:pPr>
            <a:r>
              <a:rPr lang="mk-MK" sz="1600" b="1" dirty="0"/>
              <a:t>Швајцарија</a:t>
            </a:r>
          </a:p>
          <a:p>
            <a:pPr algn="r">
              <a:spcAft>
                <a:spcPts val="600"/>
              </a:spcAft>
            </a:pPr>
            <a:r>
              <a:rPr lang="mk-MK" sz="1600" b="1" dirty="0"/>
              <a:t>Полска</a:t>
            </a:r>
          </a:p>
        </p:txBody>
      </p:sp>
    </p:spTree>
    <p:extLst>
      <p:ext uri="{BB962C8B-B14F-4D97-AF65-F5344CB8AC3E}">
        <p14:creationId xmlns:p14="http://schemas.microsoft.com/office/powerpoint/2010/main" val="42566431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Криптовалути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5538"/>
            <a:ext cx="8893175"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Историја на биткоинот</a:t>
            </a:r>
          </a:p>
          <a:p>
            <a:r>
              <a:rPr lang="mk" sz="2800" b="0" i="0" strike="noStrike" cap="none" spc="0" baseline="0" dirty="0">
                <a:solidFill>
                  <a:srgbClr val="000000"/>
                </a:solidFill>
                <a:effectLst/>
                <a:latin typeface="Calibri" panose="020F0502020204030204"/>
                <a:ea typeface="Calibri"/>
                <a:cs typeface="Calibri"/>
              </a:rPr>
              <a:t>2009 - Сатоши Накамото го </a:t>
            </a:r>
            <a:r>
              <a:rPr lang="mk-MK" sz="2800" b="0" i="0" strike="noStrike" cap="none" spc="0" baseline="0" dirty="0">
                <a:solidFill>
                  <a:srgbClr val="000000"/>
                </a:solidFill>
                <a:effectLst/>
                <a:latin typeface="Calibri" panose="020F0502020204030204"/>
                <a:ea typeface="Calibri"/>
                <a:cs typeface="Calibri"/>
              </a:rPr>
              <a:t>креира </a:t>
            </a:r>
            <a:r>
              <a:rPr lang="mk-MK" dirty="0">
                <a:solidFill>
                  <a:srgbClr val="000000"/>
                </a:solidFill>
                <a:latin typeface="Calibri" panose="020F0502020204030204"/>
                <a:ea typeface="Calibri"/>
                <a:cs typeface="Calibri"/>
              </a:rPr>
              <a:t>со т.н. „</a:t>
            </a:r>
            <a:r>
              <a:rPr lang="mk-MK" dirty="0" err="1">
                <a:solidFill>
                  <a:srgbClr val="000000"/>
                </a:solidFill>
                <a:latin typeface="Calibri" panose="020F0502020204030204"/>
                <a:ea typeface="Calibri"/>
                <a:cs typeface="Calibri"/>
              </a:rPr>
              <a:t>мајнинг</a:t>
            </a:r>
            <a:r>
              <a:rPr lang="mk-MK" dirty="0">
                <a:solidFill>
                  <a:srgbClr val="000000"/>
                </a:solidFill>
                <a:latin typeface="Calibri" panose="020F0502020204030204"/>
                <a:ea typeface="Calibri"/>
                <a:cs typeface="Calibri"/>
              </a:rPr>
              <a:t> (ископување)“</a:t>
            </a:r>
            <a:r>
              <a:rPr lang="mk" sz="2800" b="0" i="0" strike="noStrike" cap="none" spc="0" baseline="0" dirty="0">
                <a:solidFill>
                  <a:srgbClr val="000000"/>
                </a:solidFill>
                <a:effectLst/>
                <a:latin typeface="Calibri" panose="020F0502020204030204"/>
                <a:ea typeface="Calibri"/>
                <a:cs typeface="Calibri"/>
              </a:rPr>
              <a:t> првиот Биткоин</a:t>
            </a:r>
          </a:p>
        </p:txBody>
      </p:sp>
      <p:pic>
        <p:nvPicPr>
          <p:cNvPr id="3" name="Picture 2">
            <a:extLst>
              <a:ext uri="{FF2B5EF4-FFF2-40B4-BE49-F238E27FC236}">
                <a16:creationId xmlns:a16="http://schemas.microsoft.com/office/drawing/2014/main" id="{1C3BC859-5D57-442F-B4CC-AE17A7B83BB9}"/>
              </a:ext>
            </a:extLst>
          </p:cNvPr>
          <p:cNvPicPr>
            <a:picLocks noChangeAspect="1"/>
          </p:cNvPicPr>
          <p:nvPr>
            <p:custDataLst>
              <p:tags r:id="rId3"/>
            </p:custDataLst>
          </p:nvPr>
        </p:nvPicPr>
        <p:blipFill>
          <a:blip r:embed="rId14"/>
          <a:srcRect b="21788"/>
          <a:stretch>
            <a:fillRect/>
          </a:stretch>
        </p:blipFill>
        <p:spPr>
          <a:xfrm>
            <a:off x="183468" y="2538243"/>
            <a:ext cx="6329667" cy="2127566"/>
          </a:xfrm>
          <a:prstGeom prst="rect">
            <a:avLst/>
          </a:prstGeom>
          <a:ln>
            <a:solidFill>
              <a:schemeClr val="accent1"/>
            </a:solidFill>
          </a:ln>
        </p:spPr>
      </p:pic>
      <p:pic>
        <p:nvPicPr>
          <p:cNvPr id="8" name="Picture 2" descr="Image result for bitcoin">
            <a:extLst>
              <a:ext uri="{FF2B5EF4-FFF2-40B4-BE49-F238E27FC236}">
                <a16:creationId xmlns:a16="http://schemas.microsoft.com/office/drawing/2014/main" id="{941F7ECF-4215-4BFA-BB82-5D357A756EF0}"/>
              </a:ext>
            </a:extLst>
          </p:cNvPr>
          <p:cNvPicPr>
            <a:picLocks noChangeAspect="1" noChangeArrowheads="1"/>
          </p:cNvPicPr>
          <p:nvPr>
            <p:custDataLst>
              <p:tags r:id="rId4"/>
            </p:custDataLst>
          </p:nvPr>
        </p:nvPicPr>
        <p:blipFill>
          <a:blip r:embed="rId15">
            <a:extLst>
              <a:ext uri="{28A0092B-C50C-407E-A947-70E740481C1C}">
                <a14:useLocalDpi xmlns:a14="http://schemas.microsoft.com/office/drawing/2010/main" val="0"/>
              </a:ext>
            </a:extLst>
          </a:blip>
          <a:stretch>
            <a:fillRect/>
          </a:stretch>
        </p:blipFill>
        <p:spPr bwMode="auto">
          <a:xfrm>
            <a:off x="6684179" y="2440928"/>
            <a:ext cx="1009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a16="http://schemas.microsoft.com/office/drawing/2014/main" id="{343F6A7E-68AF-4070-8334-9E1DB9A47A4C}"/>
              </a:ext>
            </a:extLst>
          </p:cNvPr>
          <p:cNvPicPr>
            <a:picLocks noChangeAspect="1" noChangeArrowheads="1"/>
          </p:cNvPicPr>
          <p:nvPr>
            <p:custDataLst>
              <p:tags r:id="rId5"/>
            </p:custDataLst>
          </p:nvPr>
        </p:nvPicPr>
        <p:blipFill>
          <a:blip r:embed="rId16">
            <a:extLst>
              <a:ext uri="{28A0092B-C50C-407E-A947-70E740481C1C}">
                <a14:useLocalDpi xmlns:a14="http://schemas.microsoft.com/office/drawing/2010/main" val="0"/>
              </a:ext>
            </a:extLst>
          </a:blip>
          <a:stretch>
            <a:fillRect/>
          </a:stretch>
        </p:blipFill>
        <p:spPr bwMode="auto">
          <a:xfrm>
            <a:off x="7825680" y="2686065"/>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Related image">
            <a:extLst>
              <a:ext uri="{FF2B5EF4-FFF2-40B4-BE49-F238E27FC236}">
                <a16:creationId xmlns:a16="http://schemas.microsoft.com/office/drawing/2014/main" id="{BC0D52BA-07A3-4543-8EC8-918055A0F9E8}"/>
              </a:ext>
            </a:extLst>
          </p:cNvPr>
          <p:cNvPicPr>
            <a:picLocks noChangeAspect="1" noChangeArrowheads="1"/>
          </p:cNvPicPr>
          <p:nvPr>
            <p:custDataLst>
              <p:tags r:id="rId6"/>
            </p:custDataLst>
          </p:nvPr>
        </p:nvPicPr>
        <p:blipFill>
          <a:blip r:embed="rId17">
            <a:extLst>
              <a:ext uri="{28A0092B-C50C-407E-A947-70E740481C1C}">
                <a14:useLocalDpi xmlns:a14="http://schemas.microsoft.com/office/drawing/2010/main" val="0"/>
              </a:ext>
            </a:extLst>
          </a:blip>
          <a:stretch>
            <a:fillRect/>
          </a:stretch>
        </p:blipFill>
        <p:spPr bwMode="auto">
          <a:xfrm>
            <a:off x="6614100" y="3522809"/>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Related image">
            <a:extLst>
              <a:ext uri="{FF2B5EF4-FFF2-40B4-BE49-F238E27FC236}">
                <a16:creationId xmlns:a16="http://schemas.microsoft.com/office/drawing/2014/main" id="{64CD7126-E5CA-41FA-B114-C7EA66AD19CD}"/>
              </a:ext>
            </a:extLst>
          </p:cNvPr>
          <p:cNvPicPr>
            <a:picLocks noChangeAspect="1" noChangeArrowheads="1"/>
          </p:cNvPicPr>
          <p:nvPr>
            <p:custDataLst>
              <p:tags r:id="rId7"/>
            </p:custDataLst>
          </p:nvPr>
        </p:nvPicPr>
        <p:blipFill>
          <a:blip r:embed="rId18">
            <a:extLst>
              <a:ext uri="{28A0092B-C50C-407E-A947-70E740481C1C}">
                <a14:useLocalDpi xmlns:a14="http://schemas.microsoft.com/office/drawing/2010/main" val="0"/>
              </a:ext>
            </a:extLst>
          </a:blip>
          <a:stretch>
            <a:fillRect/>
          </a:stretch>
        </p:blipFill>
        <p:spPr bwMode="auto">
          <a:xfrm>
            <a:off x="7825680" y="3805161"/>
            <a:ext cx="1028700" cy="10287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Image result for dash icon">
            <a:extLst>
              <a:ext uri="{FF2B5EF4-FFF2-40B4-BE49-F238E27FC236}">
                <a16:creationId xmlns:a16="http://schemas.microsoft.com/office/drawing/2014/main" id="{E591B8EB-3C08-46C1-A451-F9442A08B32C}"/>
              </a:ext>
            </a:extLst>
          </p:cNvPr>
          <p:cNvPicPr>
            <a:picLocks noChangeAspect="1" noChangeArrowheads="1"/>
          </p:cNvPicPr>
          <p:nvPr>
            <p:custDataLst>
              <p:tags r:id="rId8"/>
            </p:custDataLst>
          </p:nvPr>
        </p:nvPicPr>
        <p:blipFill>
          <a:blip r:embed="rId19">
            <a:extLst>
              <a:ext uri="{28A0092B-C50C-407E-A947-70E740481C1C}">
                <a14:useLocalDpi xmlns:a14="http://schemas.microsoft.com/office/drawing/2010/main" val="0"/>
              </a:ext>
            </a:extLst>
          </a:blip>
          <a:stretch>
            <a:fillRect/>
          </a:stretch>
        </p:blipFill>
        <p:spPr bwMode="auto">
          <a:xfrm>
            <a:off x="6747450" y="4766762"/>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Image result for ripple icon">
            <a:extLst>
              <a:ext uri="{FF2B5EF4-FFF2-40B4-BE49-F238E27FC236}">
                <a16:creationId xmlns:a16="http://schemas.microsoft.com/office/drawing/2014/main" id="{050CBD27-4E3B-440E-8140-D2FA08FFE0E4}"/>
              </a:ext>
            </a:extLst>
          </p:cNvPr>
          <p:cNvPicPr>
            <a:picLocks noChangeAspect="1" noChangeArrowheads="1"/>
          </p:cNvPicPr>
          <p:nvPr>
            <p:custDataLst>
              <p:tags r:id="rId9"/>
            </p:custDataLst>
          </p:nvPr>
        </p:nvPicPr>
        <p:blipFill>
          <a:blip r:embed="rId20">
            <a:extLst>
              <a:ext uri="{28A0092B-C50C-407E-A947-70E740481C1C}">
                <a14:useLocalDpi xmlns:a14="http://schemas.microsoft.com/office/drawing/2010/main" val="0"/>
              </a:ext>
            </a:extLst>
          </a:blip>
          <a:stretch>
            <a:fillRect/>
          </a:stretch>
        </p:blipFill>
        <p:spPr bwMode="auto">
          <a:xfrm>
            <a:off x="7920930" y="493760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Related image">
            <a:extLst>
              <a:ext uri="{FF2B5EF4-FFF2-40B4-BE49-F238E27FC236}">
                <a16:creationId xmlns:a16="http://schemas.microsoft.com/office/drawing/2014/main" id="{76617041-99C0-487F-B572-C465EEBA9FE6}"/>
              </a:ext>
            </a:extLst>
          </p:cNvPr>
          <p:cNvPicPr>
            <a:picLocks noChangeAspect="1" noChangeArrowheads="1"/>
          </p:cNvPicPr>
          <p:nvPr>
            <p:custDataLst>
              <p:tags r:id="rId10"/>
            </p:custDataLst>
          </p:nvPr>
        </p:nvPicPr>
        <p:blipFill>
          <a:blip r:embed="rId21">
            <a:extLst>
              <a:ext uri="{28A0092B-C50C-407E-A947-70E740481C1C}">
                <a14:useLocalDpi xmlns:a14="http://schemas.microsoft.com/office/drawing/2010/main" val="0"/>
              </a:ext>
            </a:extLst>
          </a:blip>
          <a:stretch>
            <a:fillRect/>
          </a:stretch>
        </p:blipFill>
        <p:spPr bwMode="auto">
          <a:xfrm>
            <a:off x="7179489" y="5663275"/>
            <a:ext cx="888521" cy="8529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3CC0589-E393-4D59-9A96-10150913778E}"/>
              </a:ext>
            </a:extLst>
          </p:cNvPr>
          <p:cNvPicPr>
            <a:picLocks noChangeAspect="1"/>
          </p:cNvPicPr>
          <p:nvPr>
            <p:custDataLst>
              <p:tags r:id="rId11"/>
            </p:custDataLst>
          </p:nvPr>
        </p:nvPicPr>
        <p:blipFill>
          <a:blip r:embed="rId22"/>
          <a:stretch>
            <a:fillRect/>
          </a:stretch>
        </p:blipFill>
        <p:spPr>
          <a:xfrm>
            <a:off x="208003" y="4766762"/>
            <a:ext cx="6192677" cy="1291364"/>
          </a:xfrm>
          <a:prstGeom prst="rect">
            <a:avLst/>
          </a:prstGeom>
        </p:spPr>
      </p:pic>
    </p:spTree>
    <p:extLst>
      <p:ext uri="{BB962C8B-B14F-4D97-AF65-F5344CB8AC3E}">
        <p14:creationId xmlns:p14="http://schemas.microsoft.com/office/powerpoint/2010/main" val="25514580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Криптовалути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5538"/>
            <a:ext cx="8893175" cy="5183187"/>
          </a:xfrm>
        </p:spPr>
        <p:txBody>
          <a:bodyPr>
            <a:normAutofit/>
          </a:bodyPr>
          <a:lstStyle/>
          <a:p>
            <a:pPr marL="0" indent="0">
              <a:buNone/>
            </a:pPr>
            <a:r>
              <a:rPr lang="mk" sz="2400" b="0" i="0" strike="noStrike" cap="none" spc="0" baseline="0" dirty="0">
                <a:solidFill>
                  <a:srgbClr val="000000"/>
                </a:solidFill>
                <a:effectLst/>
                <a:latin typeface="Calibri" panose="020F0502020204030204"/>
                <a:ea typeface="Calibri"/>
                <a:cs typeface="Calibri"/>
              </a:rPr>
              <a:t>Карактеристики на криптовалутите</a:t>
            </a:r>
          </a:p>
          <a:p>
            <a:pPr marL="457200" indent="-457200"/>
            <a:r>
              <a:rPr lang="mk" sz="2400" b="0" i="0" strike="noStrike" cap="none" spc="0" baseline="0" dirty="0">
                <a:solidFill>
                  <a:srgbClr val="000000"/>
                </a:solidFill>
                <a:effectLst/>
                <a:latin typeface="Calibri" panose="020F0502020204030204"/>
                <a:ea typeface="Calibri"/>
                <a:cs typeface="Calibri"/>
              </a:rPr>
              <a:t>Глобални - не постојат граници</a:t>
            </a:r>
          </a:p>
          <a:p>
            <a:pPr marL="457200" indent="-457200"/>
            <a:r>
              <a:rPr lang="mk" sz="2400" b="0" i="0" strike="noStrike" cap="none" spc="0" baseline="0" dirty="0">
                <a:solidFill>
                  <a:srgbClr val="000000"/>
                </a:solidFill>
                <a:effectLst/>
                <a:latin typeface="Calibri" panose="020F0502020204030204"/>
                <a:ea typeface="Calibri"/>
                <a:cs typeface="Calibri"/>
              </a:rPr>
              <a:t>Децентрализирани - не постои контрола</a:t>
            </a:r>
          </a:p>
          <a:p>
            <a:pPr marL="457200" indent="-457200"/>
            <a:r>
              <a:rPr lang="mk" sz="2400" b="0" i="0" strike="noStrike" cap="none" spc="0" baseline="0" dirty="0">
                <a:solidFill>
                  <a:srgbClr val="000000"/>
                </a:solidFill>
                <a:effectLst/>
                <a:latin typeface="Calibri" panose="020F0502020204030204"/>
                <a:ea typeface="Calibri"/>
                <a:cs typeface="Calibri"/>
              </a:rPr>
              <a:t>Непостојани - во голема мера флуктуираат</a:t>
            </a:r>
          </a:p>
          <a:p>
            <a:pPr marL="457200" indent="-457200"/>
            <a:r>
              <a:rPr lang="mk" sz="2400" b="0" i="0" strike="noStrike" cap="none" spc="0" baseline="0" dirty="0">
                <a:solidFill>
                  <a:srgbClr val="000000"/>
                </a:solidFill>
                <a:effectLst/>
                <a:latin typeface="Calibri" panose="020F0502020204030204"/>
                <a:ea typeface="Calibri"/>
                <a:cs typeface="Calibri"/>
              </a:rPr>
              <a:t>Безбедни - „приватен клуч“</a:t>
            </a:r>
          </a:p>
          <a:p>
            <a:pPr marL="457200" indent="-457200"/>
            <a:r>
              <a:rPr lang="mk" sz="2400" b="0" i="0" strike="noStrike" cap="none" spc="0" baseline="0" dirty="0">
                <a:solidFill>
                  <a:srgbClr val="000000"/>
                </a:solidFill>
                <a:effectLst/>
                <a:latin typeface="Calibri" panose="020F0502020204030204"/>
                <a:ea typeface="Calibri"/>
                <a:cs typeface="Calibri"/>
              </a:rPr>
              <a:t>Анонимни</a:t>
            </a:r>
          </a:p>
          <a:p>
            <a:pPr marL="457200" indent="-457200"/>
            <a:r>
              <a:rPr lang="mk" sz="2400" b="0" i="0" strike="noStrike" cap="none" spc="0" baseline="0" dirty="0">
                <a:solidFill>
                  <a:srgbClr val="000000"/>
                </a:solidFill>
                <a:effectLst/>
                <a:latin typeface="Calibri" panose="020F0502020204030204"/>
                <a:ea typeface="Calibri"/>
                <a:cs typeface="Calibri"/>
              </a:rPr>
              <a:t>Се создаваат со</a:t>
            </a:r>
            <a:r>
              <a:rPr lang="en-US" sz="2400" b="0" i="0" strike="noStrike" cap="none" spc="0" baseline="0" dirty="0">
                <a:solidFill>
                  <a:srgbClr val="000000"/>
                </a:solidFill>
                <a:effectLst/>
                <a:latin typeface="Calibri" panose="020F0502020204030204"/>
                <a:ea typeface="Calibri"/>
                <a:cs typeface="Calibri"/>
              </a:rPr>
              <a:t> </a:t>
            </a:r>
            <a:r>
              <a:rPr lang="mk-MK" sz="2400" b="0" i="0" strike="noStrike" cap="none" spc="0" baseline="0" dirty="0">
                <a:solidFill>
                  <a:srgbClr val="000000"/>
                </a:solidFill>
                <a:effectLst/>
                <a:latin typeface="Calibri" panose="020F0502020204030204"/>
                <a:ea typeface="Calibri"/>
                <a:cs typeface="Calibri"/>
              </a:rPr>
              <a:t>т.н. </a:t>
            </a:r>
            <a:r>
              <a:rPr lang="mk-MK" sz="2400" dirty="0" err="1">
                <a:solidFill>
                  <a:srgbClr val="000000"/>
                </a:solidFill>
                <a:latin typeface="Calibri" panose="020F0502020204030204"/>
                <a:ea typeface="Calibri"/>
                <a:cs typeface="Calibri"/>
              </a:rPr>
              <a:t>м</a:t>
            </a:r>
            <a:r>
              <a:rPr lang="mk-MK" sz="2400" b="0" i="0" strike="noStrike" cap="none" spc="0" baseline="0" dirty="0" err="1">
                <a:solidFill>
                  <a:srgbClr val="000000"/>
                </a:solidFill>
                <a:effectLst/>
                <a:latin typeface="Calibri" panose="020F0502020204030204"/>
                <a:ea typeface="Calibri"/>
                <a:cs typeface="Calibri"/>
              </a:rPr>
              <a:t>ајнинг</a:t>
            </a:r>
            <a:r>
              <a:rPr lang="mk-MK" sz="2400" b="0" i="0" strike="noStrike" cap="none" spc="0" baseline="0" dirty="0">
                <a:solidFill>
                  <a:srgbClr val="000000"/>
                </a:solidFill>
                <a:effectLst/>
                <a:latin typeface="Calibri" panose="020F0502020204030204"/>
                <a:ea typeface="Calibri"/>
                <a:cs typeface="Calibri"/>
              </a:rPr>
              <a:t> </a:t>
            </a:r>
            <a:br>
              <a:rPr lang="en-US" sz="2400" dirty="0">
                <a:solidFill>
                  <a:srgbClr val="000000"/>
                </a:solidFill>
                <a:latin typeface="Calibri" panose="020F0502020204030204"/>
                <a:ea typeface="Calibri"/>
                <a:cs typeface="Calibri"/>
              </a:rPr>
            </a:br>
            <a:r>
              <a:rPr lang="mk" sz="2400" b="0" i="0" strike="noStrike" cap="none" spc="0" baseline="0" dirty="0">
                <a:solidFill>
                  <a:srgbClr val="000000"/>
                </a:solidFill>
                <a:effectLst/>
                <a:latin typeface="Calibri" panose="020F0502020204030204"/>
                <a:ea typeface="Calibri"/>
                <a:cs typeface="Calibri"/>
              </a:rPr>
              <a:t>(</a:t>
            </a:r>
            <a:r>
              <a:rPr lang="en-US" sz="2400" b="0" i="0" strike="noStrike" cap="none" spc="0" baseline="0" dirty="0">
                <a:solidFill>
                  <a:srgbClr val="000000"/>
                </a:solidFill>
                <a:effectLst/>
                <a:latin typeface="Calibri" panose="020F0502020204030204"/>
                <a:ea typeface="Calibri"/>
                <a:cs typeface="Calibri"/>
              </a:rPr>
              <a:t>mining/</a:t>
            </a:r>
            <a:r>
              <a:rPr lang="mk" sz="2400" b="0" i="0" strike="noStrike" cap="none" spc="0" baseline="0" dirty="0">
                <a:solidFill>
                  <a:srgbClr val="000000"/>
                </a:solidFill>
                <a:effectLst/>
                <a:latin typeface="Calibri" panose="020F0502020204030204"/>
                <a:ea typeface="Calibri"/>
                <a:cs typeface="Calibri"/>
              </a:rPr>
              <a:t>ископување)</a:t>
            </a:r>
          </a:p>
        </p:txBody>
      </p:sp>
      <p:sp>
        <p:nvSpPr>
          <p:cNvPr id="19" name="Content Placeholder 1">
            <a:extLst>
              <a:ext uri="{FF2B5EF4-FFF2-40B4-BE49-F238E27FC236}">
                <a16:creationId xmlns:a16="http://schemas.microsoft.com/office/drawing/2014/main" id="{0036D9B1-BA0A-4061-A16C-F0BC5C4CC1D3}"/>
              </a:ext>
            </a:extLst>
          </p:cNvPr>
          <p:cNvSpPr txBox="1"/>
          <p:nvPr>
            <p:custDataLst>
              <p:tags r:id="rId3"/>
            </p:custDataLst>
          </p:nvPr>
        </p:nvSpPr>
        <p:spPr bwMode="auto">
          <a:xfrm>
            <a:off x="5139645" y="2922468"/>
            <a:ext cx="4004355" cy="518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r>
              <a:rPr lang="mk" sz="2400" b="0" i="0" strike="noStrike" cap="none" spc="0" baseline="0" dirty="0">
                <a:solidFill>
                  <a:srgbClr val="000000"/>
                </a:solidFill>
                <a:effectLst/>
                <a:latin typeface="Calibri" panose="020F0502020204030204"/>
                <a:ea typeface="Calibri"/>
                <a:cs typeface="Calibri"/>
              </a:rPr>
              <a:t>Транспарентни (Blockchain)</a:t>
            </a:r>
          </a:p>
          <a:p>
            <a:pPr marL="457200" indent="-457200"/>
            <a:r>
              <a:rPr lang="mk" sz="2400" b="0" i="0" strike="noStrike" cap="none" spc="0" baseline="0" dirty="0">
                <a:solidFill>
                  <a:srgbClr val="000000"/>
                </a:solidFill>
                <a:effectLst/>
                <a:latin typeface="Calibri" panose="020F0502020204030204"/>
                <a:ea typeface="Calibri"/>
                <a:cs typeface="Calibri"/>
              </a:rPr>
              <a:t>Ниски трошоци за трансакција</a:t>
            </a:r>
          </a:p>
          <a:p>
            <a:pPr marL="457200" indent="-457200"/>
            <a:r>
              <a:rPr lang="mk" sz="2400" b="0" i="0" strike="noStrike" cap="none" spc="0" baseline="0" dirty="0">
                <a:solidFill>
                  <a:srgbClr val="000000"/>
                </a:solidFill>
                <a:effectLst/>
                <a:latin typeface="Calibri" panose="020F0502020204030204"/>
                <a:ea typeface="Calibri"/>
                <a:cs typeface="Calibri"/>
              </a:rPr>
              <a:t>Брз пренос</a:t>
            </a:r>
          </a:p>
          <a:p>
            <a:pPr marL="457200" indent="-457200"/>
            <a:r>
              <a:rPr lang="mk" sz="2400" b="0" i="0" strike="noStrike" cap="none" spc="0" baseline="0" dirty="0">
                <a:solidFill>
                  <a:srgbClr val="000000"/>
                </a:solidFill>
                <a:effectLst/>
                <a:latin typeface="Calibri" panose="020F0502020204030204"/>
                <a:ea typeface="Calibri"/>
                <a:cs typeface="Calibri"/>
              </a:rPr>
              <a:t>Неповратни</a:t>
            </a:r>
          </a:p>
          <a:p>
            <a:pPr marL="457200" indent="-457200"/>
            <a:r>
              <a:rPr lang="mk" sz="2400" b="0" i="0" strike="noStrike" cap="none" spc="0" baseline="0" dirty="0">
                <a:solidFill>
                  <a:srgbClr val="000000"/>
                </a:solidFill>
                <a:effectLst/>
                <a:latin typeface="Calibri" panose="020F0502020204030204"/>
                <a:ea typeface="Calibri"/>
                <a:cs typeface="Calibri"/>
              </a:rPr>
              <a:t>Без статус на законско платежно средство</a:t>
            </a:r>
          </a:p>
          <a:p>
            <a:pPr marL="457200" indent="-457200"/>
            <a:r>
              <a:rPr lang="mk" sz="2400" b="0" i="0" strike="noStrike" cap="none" spc="0" baseline="0" dirty="0">
                <a:solidFill>
                  <a:srgbClr val="000000"/>
                </a:solidFill>
                <a:effectLst/>
                <a:latin typeface="Calibri" panose="020F0502020204030204"/>
                <a:ea typeface="Calibri"/>
                <a:cs typeface="Calibri"/>
              </a:rPr>
              <a:t>Се чуваат во „паричник“ </a:t>
            </a:r>
          </a:p>
        </p:txBody>
      </p:sp>
      <p:sp>
        <p:nvSpPr>
          <p:cNvPr id="5" name="TextBox 4">
            <a:extLst>
              <a:ext uri="{FF2B5EF4-FFF2-40B4-BE49-F238E27FC236}">
                <a16:creationId xmlns:a16="http://schemas.microsoft.com/office/drawing/2014/main" id="{A1643E23-8045-46CB-B116-896FDF2ACA4F}"/>
              </a:ext>
            </a:extLst>
          </p:cNvPr>
          <p:cNvSpPr txBox="1"/>
          <p:nvPr>
            <p:custDataLst>
              <p:tags r:id="rId4"/>
            </p:custDataLst>
          </p:nvPr>
        </p:nvSpPr>
        <p:spPr>
          <a:xfrm>
            <a:off x="179512" y="5058203"/>
            <a:ext cx="4396881" cy="1384995"/>
          </a:xfrm>
          <a:prstGeom prst="rect">
            <a:avLst/>
          </a:prstGeom>
          <a:noFill/>
        </p:spPr>
        <p:txBody>
          <a:bodyPr wrap="square" rtlCol="0">
            <a:spAutoFit/>
          </a:bodyPr>
          <a:lstStyle/>
          <a:p>
            <a:pPr marL="342900" indent="-342900">
              <a:buAutoNum type="arabicPeriod"/>
            </a:pPr>
            <a:r>
              <a:rPr lang="mk" sz="2800" b="1" i="0" strike="noStrike" cap="none" spc="0" baseline="0" dirty="0">
                <a:solidFill>
                  <a:srgbClr val="FF0000"/>
                </a:solidFill>
                <a:effectLst/>
                <a:latin typeface="Calibri" panose="020F0502020204030204"/>
                <a:ea typeface="Calibri"/>
                <a:cs typeface="Calibri"/>
              </a:rPr>
              <a:t>Медиум за размена</a:t>
            </a:r>
          </a:p>
          <a:p>
            <a:pPr marL="342900" indent="-342900">
              <a:buAutoNum type="arabicPeriod"/>
            </a:pPr>
            <a:r>
              <a:rPr lang="mk" sz="2800" b="1" i="0" strike="noStrike" cap="none" spc="0" baseline="0" dirty="0">
                <a:solidFill>
                  <a:srgbClr val="FF0000"/>
                </a:solidFill>
                <a:effectLst/>
                <a:latin typeface="Calibri" panose="020F0502020204030204"/>
                <a:ea typeface="Calibri"/>
                <a:cs typeface="Calibri"/>
              </a:rPr>
              <a:t>Пресметковна единица</a:t>
            </a:r>
          </a:p>
          <a:p>
            <a:pPr marL="342900" indent="-342900">
              <a:buAutoNum type="arabicPeriod"/>
            </a:pPr>
            <a:r>
              <a:rPr lang="mk" sz="2800" b="1" i="0" strike="noStrike" cap="none" spc="0" baseline="0" dirty="0">
                <a:solidFill>
                  <a:srgbClr val="FF0000"/>
                </a:solidFill>
                <a:effectLst/>
                <a:latin typeface="Calibri" panose="020F0502020204030204"/>
                <a:ea typeface="Calibri"/>
                <a:cs typeface="Calibri"/>
              </a:rPr>
              <a:t>Вредносно средство</a:t>
            </a:r>
          </a:p>
        </p:txBody>
      </p:sp>
      <p:pic>
        <p:nvPicPr>
          <p:cNvPr id="6" name="Picture 5">
            <a:extLst>
              <a:ext uri="{FF2B5EF4-FFF2-40B4-BE49-F238E27FC236}">
                <a16:creationId xmlns:a16="http://schemas.microsoft.com/office/drawing/2014/main" id="{3071C6B1-75F7-458D-92D9-EF62D29C7FD1}"/>
              </a:ext>
            </a:extLst>
          </p:cNvPr>
          <p:cNvPicPr>
            <a:picLocks noChangeAspect="1"/>
          </p:cNvPicPr>
          <p:nvPr>
            <p:custDataLst>
              <p:tags r:id="rId5"/>
            </p:custDataLst>
          </p:nvPr>
        </p:nvPicPr>
        <p:blipFill>
          <a:blip r:embed="rId8"/>
          <a:stretch>
            <a:fillRect/>
          </a:stretch>
        </p:blipFill>
        <p:spPr>
          <a:xfrm>
            <a:off x="5693699" y="1341056"/>
            <a:ext cx="3342351" cy="655363"/>
          </a:xfrm>
          <a:prstGeom prst="rect">
            <a:avLst/>
          </a:prstGeom>
          <a:ln>
            <a:solidFill>
              <a:schemeClr val="accent1"/>
            </a:solidFill>
          </a:ln>
        </p:spPr>
      </p:pic>
    </p:spTree>
    <p:extLst>
      <p:ext uri="{BB962C8B-B14F-4D97-AF65-F5344CB8AC3E}">
        <p14:creationId xmlns:p14="http://schemas.microsoft.com/office/powerpoint/2010/main" val="1606581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Пазари (Marketplaces)</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66535" y="1165451"/>
            <a:ext cx="4465638"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Историја на пазарите</a:t>
            </a:r>
          </a:p>
          <a:p>
            <a:r>
              <a:rPr lang="mk" sz="2800" b="0" i="0" strike="noStrike" cap="none" spc="0" baseline="0">
                <a:solidFill>
                  <a:srgbClr val="000000"/>
                </a:solidFill>
                <a:effectLst/>
                <a:latin typeface="Calibri" panose="020F0502020204030204"/>
                <a:ea typeface="Calibri"/>
                <a:cs typeface="Calibri"/>
              </a:rPr>
              <a:t>2011 - започнува Silk Road</a:t>
            </a:r>
          </a:p>
          <a:p>
            <a:r>
              <a:rPr lang="mk" sz="2800" b="0" i="0" strike="noStrike" cap="none" spc="0" baseline="0">
                <a:solidFill>
                  <a:srgbClr val="000000"/>
                </a:solidFill>
                <a:effectLst/>
                <a:latin typeface="Calibri" panose="020F0502020204030204"/>
                <a:ea typeface="Calibri"/>
                <a:cs typeface="Calibri"/>
              </a:rPr>
              <a:t>Пазарите доаѓаат - и си одат!</a:t>
            </a:r>
          </a:p>
        </p:txBody>
      </p:sp>
      <p:pic>
        <p:nvPicPr>
          <p:cNvPr id="2054" name="Picture 6">
            <a:extLst>
              <a:ext uri="{FF2B5EF4-FFF2-40B4-BE49-F238E27FC236}">
                <a16:creationId xmlns:a16="http://schemas.microsoft.com/office/drawing/2014/main" id="{15348F0C-4989-44D6-9F9B-096B3F8EB29C}"/>
              </a:ext>
            </a:extLst>
          </p:cNvPr>
          <p:cNvPicPr>
            <a:picLocks noChangeAspect="1" noChangeArrowheads="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bwMode="auto">
          <a:xfrm>
            <a:off x="256104" y="3425056"/>
            <a:ext cx="4021171" cy="267798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87EA643-79FD-4B06-9FEF-370C7BD2ECDA}"/>
              </a:ext>
            </a:extLst>
          </p:cNvPr>
          <p:cNvPicPr>
            <a:picLocks noChangeAspect="1" noChangeArrowheads="1"/>
          </p:cNvPicPr>
          <p:nvPr>
            <p:custDataLst>
              <p:tags r:id="rId4"/>
            </p:custDataLst>
          </p:nvPr>
        </p:nvPicPr>
        <p:blipFill>
          <a:blip r:embed="rId13">
            <a:extLst>
              <a:ext uri="{28A0092B-C50C-407E-A947-70E740481C1C}">
                <a14:useLocalDpi xmlns:a14="http://schemas.microsoft.com/office/drawing/2010/main" val="0"/>
              </a:ext>
            </a:extLst>
          </a:blip>
          <a:srcRect l="15347" t="2453" r="16138" b="5764"/>
          <a:stretch>
            <a:fillRect/>
          </a:stretch>
        </p:blipFill>
        <p:spPr bwMode="auto">
          <a:xfrm>
            <a:off x="862806" y="3427328"/>
            <a:ext cx="2807765" cy="26779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8164609-0D77-4957-B59E-8398E1D39675}"/>
              </a:ext>
            </a:extLst>
          </p:cNvPr>
          <p:cNvPicPr>
            <a:picLocks noChangeAspect="1"/>
          </p:cNvPicPr>
          <p:nvPr>
            <p:custDataLst>
              <p:tags r:id="rId5"/>
            </p:custDataLst>
          </p:nvPr>
        </p:nvPicPr>
        <p:blipFill>
          <a:blip r:embed="rId14"/>
          <a:stretch>
            <a:fillRect/>
          </a:stretch>
        </p:blipFill>
        <p:spPr>
          <a:xfrm>
            <a:off x="4716016" y="1160116"/>
            <a:ext cx="2079572" cy="5320406"/>
          </a:xfrm>
          <a:prstGeom prst="rect">
            <a:avLst/>
          </a:prstGeom>
          <a:ln>
            <a:solidFill>
              <a:schemeClr val="accent1"/>
            </a:solidFill>
          </a:ln>
        </p:spPr>
      </p:pic>
      <p:pic>
        <p:nvPicPr>
          <p:cNvPr id="5" name="Picture 4">
            <a:extLst>
              <a:ext uri="{FF2B5EF4-FFF2-40B4-BE49-F238E27FC236}">
                <a16:creationId xmlns:a16="http://schemas.microsoft.com/office/drawing/2014/main" id="{7BE9C8CD-6E5A-4DC5-99F7-7093A8AC24B2}"/>
              </a:ext>
            </a:extLst>
          </p:cNvPr>
          <p:cNvPicPr>
            <a:picLocks noChangeAspect="1"/>
          </p:cNvPicPr>
          <p:nvPr>
            <p:custDataLst>
              <p:tags r:id="rId6"/>
            </p:custDataLst>
          </p:nvPr>
        </p:nvPicPr>
        <p:blipFill>
          <a:blip r:embed="rId15"/>
          <a:stretch>
            <a:fillRect/>
          </a:stretch>
        </p:blipFill>
        <p:spPr>
          <a:xfrm>
            <a:off x="6369050" y="2276872"/>
            <a:ext cx="2667000" cy="590550"/>
          </a:xfrm>
          <a:prstGeom prst="rect">
            <a:avLst/>
          </a:prstGeom>
        </p:spPr>
      </p:pic>
      <p:pic>
        <p:nvPicPr>
          <p:cNvPr id="6" name="Picture 5">
            <a:extLst>
              <a:ext uri="{FF2B5EF4-FFF2-40B4-BE49-F238E27FC236}">
                <a16:creationId xmlns:a16="http://schemas.microsoft.com/office/drawing/2014/main" id="{B6040E10-CB2B-463A-B523-574AB7399BB6}"/>
              </a:ext>
            </a:extLst>
          </p:cNvPr>
          <p:cNvPicPr>
            <a:picLocks noChangeAspect="1"/>
          </p:cNvPicPr>
          <p:nvPr>
            <p:custDataLst>
              <p:tags r:id="rId7"/>
            </p:custDataLst>
          </p:nvPr>
        </p:nvPicPr>
        <p:blipFill>
          <a:blip r:embed="rId16"/>
          <a:stretch>
            <a:fillRect/>
          </a:stretch>
        </p:blipFill>
        <p:spPr>
          <a:xfrm>
            <a:off x="6369050" y="3139874"/>
            <a:ext cx="2524125" cy="600075"/>
          </a:xfrm>
          <a:prstGeom prst="rect">
            <a:avLst/>
          </a:prstGeom>
        </p:spPr>
      </p:pic>
      <p:pic>
        <p:nvPicPr>
          <p:cNvPr id="7" name="Picture 6">
            <a:extLst>
              <a:ext uri="{FF2B5EF4-FFF2-40B4-BE49-F238E27FC236}">
                <a16:creationId xmlns:a16="http://schemas.microsoft.com/office/drawing/2014/main" id="{B6CC5A4F-B0BD-40CB-B713-CFA1F39B46E6}"/>
              </a:ext>
            </a:extLst>
          </p:cNvPr>
          <p:cNvPicPr>
            <a:picLocks noChangeAspect="1"/>
          </p:cNvPicPr>
          <p:nvPr>
            <p:custDataLst>
              <p:tags r:id="rId8"/>
            </p:custDataLst>
          </p:nvPr>
        </p:nvPicPr>
        <p:blipFill>
          <a:blip r:embed="rId17"/>
          <a:stretch>
            <a:fillRect/>
          </a:stretch>
        </p:blipFill>
        <p:spPr>
          <a:xfrm>
            <a:off x="6369050" y="4007223"/>
            <a:ext cx="2743200" cy="600075"/>
          </a:xfrm>
          <a:prstGeom prst="rect">
            <a:avLst/>
          </a:prstGeom>
        </p:spPr>
      </p:pic>
      <p:pic>
        <p:nvPicPr>
          <p:cNvPr id="19" name="Picture 18">
            <a:extLst>
              <a:ext uri="{FF2B5EF4-FFF2-40B4-BE49-F238E27FC236}">
                <a16:creationId xmlns:a16="http://schemas.microsoft.com/office/drawing/2014/main" id="{AE210282-5566-4429-B885-D346F592CC99}"/>
              </a:ext>
            </a:extLst>
          </p:cNvPr>
          <p:cNvPicPr>
            <a:picLocks noChangeAspect="1"/>
          </p:cNvPicPr>
          <p:nvPr>
            <p:custDataLst>
              <p:tags r:id="rId9"/>
            </p:custDataLst>
          </p:nvPr>
        </p:nvPicPr>
        <p:blipFill>
          <a:blip r:embed="rId18"/>
          <a:stretch>
            <a:fillRect/>
          </a:stretch>
        </p:blipFill>
        <p:spPr>
          <a:xfrm>
            <a:off x="6369050" y="4871341"/>
            <a:ext cx="2667000" cy="762000"/>
          </a:xfrm>
          <a:prstGeom prst="rect">
            <a:avLst/>
          </a:prstGeom>
        </p:spPr>
      </p:pic>
    </p:spTree>
    <p:extLst>
      <p:ext uri="{BB962C8B-B14F-4D97-AF65-F5344CB8AC3E}">
        <p14:creationId xmlns:p14="http://schemas.microsoft.com/office/powerpoint/2010/main" val="23018487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custDataLst>
              <p:tags r:id="rId1"/>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custDataLst>
              <p:tags r:id="rId2"/>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Рекапитулација на сесијата</a:t>
            </a:r>
            <a:endParaRPr lang="en-GB" sz="200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custDataLst>
              <p:tags r:id="rId3"/>
            </p:custDataLst>
          </p:nvPr>
        </p:nvSpPr>
        <p:spPr>
          <a:xfrm>
            <a:off x="431800" y="1341438"/>
            <a:ext cx="8712200" cy="4608512"/>
          </a:xfrm>
        </p:spPr>
        <p:txBody>
          <a:bodyPr>
            <a:normAutofit fontScale="92500"/>
          </a:bodyPr>
          <a:lstStyle/>
          <a:p>
            <a:pPr marL="0" indent="0">
              <a:buNone/>
            </a:pPr>
            <a:r>
              <a:rPr lang="mk" sz="2800" b="0" i="0" strike="noStrike" cap="none" spc="0" baseline="0" dirty="0">
                <a:solidFill>
                  <a:srgbClr val="000000"/>
                </a:solidFill>
                <a:effectLst/>
                <a:latin typeface="Calibri" panose="020F0502020204030204"/>
                <a:ea typeface="Calibri"/>
                <a:cs typeface="Calibri"/>
              </a:rPr>
              <a:t>На крајот од оваа сесија, </a:t>
            </a:r>
            <a:r>
              <a:rPr lang="sr-Cyrl-RS" sz="2800" b="0" i="0" strike="noStrike" cap="none" spc="0" baseline="0" dirty="0">
                <a:solidFill>
                  <a:srgbClr val="000000"/>
                </a:solidFill>
                <a:effectLst/>
                <a:latin typeface="Calibri" panose="020F0502020204030204"/>
                <a:ea typeface="Calibri"/>
                <a:cs typeface="Calibri"/>
              </a:rPr>
              <a:t>претставници</a:t>
            </a:r>
            <a:r>
              <a:rPr lang="mk" sz="2800" b="0" i="0" strike="noStrike" cap="none" spc="0" baseline="0" dirty="0">
                <a:solidFill>
                  <a:srgbClr val="000000"/>
                </a:solidFill>
                <a:effectLst/>
                <a:latin typeface="Calibri" panose="020F0502020204030204"/>
                <a:ea typeface="Calibri"/>
                <a:cs typeface="Calibri"/>
              </a:rPr>
              <a:t>те треба да можат:</a:t>
            </a:r>
          </a:p>
          <a:p>
            <a:r>
              <a:rPr lang="mk" dirty="0">
                <a:solidFill>
                  <a:srgbClr val="000000"/>
                </a:solidFill>
                <a:latin typeface="Calibri" panose="020F0502020204030204"/>
                <a:ea typeface="Calibri"/>
                <a:cs typeface="Calibri"/>
              </a:rPr>
              <a:t>д</a:t>
            </a:r>
            <a:r>
              <a:rPr lang="mk" sz="2800" b="0" i="0" strike="noStrike" cap="none" spc="0" baseline="0" dirty="0">
                <a:solidFill>
                  <a:srgbClr val="000000"/>
                </a:solidFill>
                <a:effectLst/>
                <a:latin typeface="Calibri" panose="020F0502020204030204"/>
                <a:ea typeface="Calibri"/>
                <a:cs typeface="Calibri"/>
              </a:rPr>
              <a:t>а ги препознаат вообичаените компоненти  на дигиталните уреди и да ја разберат нивната улога</a:t>
            </a:r>
          </a:p>
          <a:p>
            <a:r>
              <a:rPr lang="mk" dirty="0">
                <a:solidFill>
                  <a:srgbClr val="000000"/>
                </a:solidFill>
                <a:latin typeface="Calibri" panose="020F0502020204030204"/>
                <a:ea typeface="Calibri"/>
                <a:cs typeface="Calibri"/>
              </a:rPr>
              <a:t>д</a:t>
            </a:r>
            <a:r>
              <a:rPr lang="mk" sz="2800" b="0" i="0" strike="noStrike" cap="none" spc="0" baseline="0" dirty="0">
                <a:solidFill>
                  <a:srgbClr val="000000"/>
                </a:solidFill>
                <a:effectLst/>
                <a:latin typeface="Calibri" panose="020F0502020204030204"/>
                <a:ea typeface="Calibri"/>
                <a:cs typeface="Calibri"/>
              </a:rPr>
              <a:t>а опишат што претставува интернетот, како некој може да се поврзе на него, и какви можни траги може да се остават притоа </a:t>
            </a:r>
          </a:p>
          <a:p>
            <a:r>
              <a:rPr lang="mk" dirty="0">
                <a:solidFill>
                  <a:srgbClr val="000000"/>
                </a:solidFill>
                <a:latin typeface="Calibri" panose="020F0502020204030204"/>
                <a:ea typeface="Calibri"/>
                <a:cs typeface="Calibri"/>
              </a:rPr>
              <a:t>д</a:t>
            </a:r>
            <a:r>
              <a:rPr lang="mk" sz="2800" b="0" i="0" strike="noStrike" cap="none" spc="0" baseline="0" dirty="0">
                <a:solidFill>
                  <a:srgbClr val="000000"/>
                </a:solidFill>
                <a:effectLst/>
                <a:latin typeface="Calibri" panose="020F0502020204030204"/>
                <a:ea typeface="Calibri"/>
                <a:cs typeface="Calibri"/>
              </a:rPr>
              <a:t>а ги наведат некои од интернет услугите и апликациите коишто тие може да ги сретнат во својата улога како обвинители и судии</a:t>
            </a:r>
          </a:p>
          <a:p>
            <a:r>
              <a:rPr lang="mk" dirty="0">
                <a:solidFill>
                  <a:srgbClr val="000000"/>
                </a:solidFill>
                <a:latin typeface="Calibri" panose="020F0502020204030204"/>
                <a:ea typeface="Calibri"/>
                <a:cs typeface="Calibri"/>
              </a:rPr>
              <a:t>д</a:t>
            </a:r>
            <a:r>
              <a:rPr lang="mk" sz="2800" b="0" i="0" strike="noStrike" cap="none" spc="0" baseline="0" dirty="0">
                <a:solidFill>
                  <a:srgbClr val="000000"/>
                </a:solidFill>
                <a:effectLst/>
                <a:latin typeface="Calibri" panose="020F0502020204030204"/>
                <a:ea typeface="Calibri"/>
                <a:cs typeface="Calibri"/>
              </a:rPr>
              <a:t>а дадат примери за проблеми коишто темната мрежа може да ги предизвика во кривичното гонење</a:t>
            </a:r>
          </a:p>
        </p:txBody>
      </p:sp>
    </p:spTree>
    <p:extLst>
      <p:ext uri="{BB962C8B-B14F-4D97-AF65-F5344CB8AC3E}">
        <p14:creationId xmlns:p14="http://schemas.microsoft.com/office/powerpoint/2010/main" val="1438101525"/>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custDataLst>
              <p:tags r:id="rId1"/>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a:latin typeface="Calibri" panose="020F0502020204030204"/>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custDataLst>
              <p:tags r:id="rId3"/>
            </p:custDataLst>
          </p:nvPr>
        </p:nvSpPr>
        <p:spPr bwMode="auto">
          <a:xfrm>
            <a:off x="286213" y="2352650"/>
            <a:ext cx="8608087" cy="372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mk" sz="3600" b="1" i="0" strike="noStrike" cap="none" spc="0" baseline="0">
                <a:solidFill>
                  <a:srgbClr val="000000"/>
                </a:solidFill>
                <a:effectLst/>
                <a:latin typeface="Verdana" charset="0"/>
                <a:ea typeface="Verdana"/>
                <a:cs typeface="Verdana" charset="0"/>
              </a:rPr>
              <a:t>Ви благодарам</a:t>
            </a:r>
            <a:endParaRPr lang="en-GB" altLang="en-US" sz="16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200" b="1">
              <a:latin typeface="Verdana" panose="020B0604030504040204" pitchFamily="34" charset="0"/>
            </a:endParaRPr>
          </a:p>
          <a:p>
            <a:pPr algn="ctr" eaLnBrk="1" hangingPunct="1">
              <a:spcBef>
                <a:spcPct val="0"/>
              </a:spcBef>
              <a:buFontTx/>
              <a:buNone/>
            </a:pPr>
            <a:endParaRPr lang="en-GB" altLang="en-US" sz="1600" b="1">
              <a:latin typeface="Verdana" panose="020B0604030504040204" pitchFamily="34" charset="0"/>
            </a:endParaRPr>
          </a:p>
          <a:p>
            <a:pPr algn="ctr" eaLnBrk="1" hangingPunct="1">
              <a:spcBef>
                <a:spcPct val="0"/>
              </a:spcBef>
              <a:buFontTx/>
              <a:buNone/>
            </a:pPr>
            <a:r>
              <a:rPr lang="mk" sz="1800" b="1" i="0" strike="noStrike" cap="none" spc="0" baseline="0">
                <a:solidFill>
                  <a:srgbClr val="000000"/>
                </a:solidFill>
                <a:effectLst/>
                <a:latin typeface="Verdana" charset="0"/>
                <a:ea typeface="Verdana"/>
                <a:cs typeface="Verdana" charset="0"/>
              </a:rPr>
              <a:t>Xxxxx XXXXXXXX</a:t>
            </a:r>
          </a:p>
          <a:p>
            <a:pPr algn="ctr" eaLnBrk="1" hangingPunct="1">
              <a:spcBef>
                <a:spcPct val="0"/>
              </a:spcBef>
              <a:buFontTx/>
              <a:buNone/>
            </a:pPr>
            <a:endParaRPr lang="en-GB" altLang="en-US" sz="600">
              <a:latin typeface="Verdana" panose="020B0604030504040204" pitchFamily="34" charset="0"/>
            </a:endParaRPr>
          </a:p>
          <a:p>
            <a:pPr algn="ctr" eaLnBrk="1" hangingPunct="1">
              <a:spcBef>
                <a:spcPct val="0"/>
              </a:spcBef>
              <a:buFontTx/>
              <a:buNone/>
            </a:pPr>
            <a:r>
              <a:rPr lang="mk" sz="1400" b="0" i="1" strike="noStrike" cap="none" spc="0" baseline="0">
                <a:solidFill>
                  <a:srgbClr val="000000"/>
                </a:solidFill>
                <a:effectLst/>
                <a:latin typeface="Verdana" charset="0"/>
                <a:ea typeface="Verdana"/>
                <a:cs typeface="Verdana" charset="0"/>
              </a:rPr>
              <a:t>Совет на Европа</a:t>
            </a:r>
          </a:p>
          <a:p>
            <a:pPr algn="ctr" eaLnBrk="1" hangingPunct="1">
              <a:spcBef>
                <a:spcPct val="0"/>
              </a:spcBef>
              <a:buFontTx/>
              <a:buNone/>
            </a:pPr>
            <a:endParaRPr lang="en-GB" altLang="en-US" sz="1400" b="1">
              <a:solidFill>
                <a:srgbClr val="2F618F"/>
              </a:solidFill>
              <a:latin typeface="Verdana" panose="020B0604030504040204" pitchFamily="34" charset="0"/>
              <a:hlinkClick r:id="rId7"/>
            </a:endParaRPr>
          </a:p>
          <a:p>
            <a:pPr algn="ctr" eaLnBrk="1" hangingPunct="1">
              <a:spcBef>
                <a:spcPct val="0"/>
              </a:spcBef>
              <a:buFontTx/>
              <a:buNone/>
            </a:pPr>
            <a:r>
              <a:rPr lang="mk" sz="1200" b="1" i="0" strike="noStrike" cap="none" spc="0" baseline="0">
                <a:solidFill>
                  <a:srgbClr val="2F618F"/>
                </a:solidFill>
                <a:effectLst/>
                <a:latin typeface="Verdana" charset="0"/>
                <a:ea typeface="Verdana"/>
                <a:cs typeface="Verdana" charset="0"/>
              </a:rPr>
              <a:t>Е-пошта</a:t>
            </a:r>
          </a:p>
          <a:p>
            <a:pPr algn="ctr" eaLnBrk="1" hangingPunct="1">
              <a:spcBef>
                <a:spcPct val="0"/>
              </a:spcBef>
              <a:buFontTx/>
              <a:buNone/>
            </a:pPr>
            <a:endParaRPr lang="en-GB" altLang="en-US" sz="1600" b="1">
              <a:latin typeface="Verdana" panose="020B0604030504040204" pitchFamily="34" charset="0"/>
            </a:endParaRPr>
          </a:p>
          <a:p>
            <a:pPr algn="ctr" eaLnBrk="1" hangingPunct="1">
              <a:spcBef>
                <a:spcPct val="0"/>
              </a:spcBef>
              <a:buFontTx/>
              <a:buNone/>
            </a:pPr>
            <a:endParaRPr lang="en-GB" altLang="en-US" sz="1600" b="1">
              <a:latin typeface="Verdana" panose="020B0604030504040204" pitchFamily="34" charset="0"/>
            </a:endParaRPr>
          </a:p>
          <a:p>
            <a:pPr algn="ctr" eaLnBrk="1" hangingPunct="1">
              <a:spcBef>
                <a:spcPct val="0"/>
              </a:spcBef>
              <a:buFontTx/>
              <a:buNone/>
            </a:pPr>
            <a:endParaRPr lang="en-GB" altLang="en-US" sz="1400" b="1">
              <a:latin typeface="Verdana" panose="020B0604030504040204" pitchFamily="34" charset="0"/>
            </a:endParaRPr>
          </a:p>
          <a:p>
            <a:pPr algn="ctr" eaLnBrk="1" hangingPunct="1">
              <a:spcBef>
                <a:spcPct val="0"/>
              </a:spcBef>
              <a:buFontTx/>
              <a:buNone/>
            </a:pPr>
            <a:r>
              <a:rPr lang="mk" sz="1600" b="1" i="0" strike="noStrike" cap="none" spc="0" baseline="0">
                <a:solidFill>
                  <a:srgbClr val="000000"/>
                </a:solidFill>
                <a:effectLst/>
                <a:latin typeface="Verdana" charset="0"/>
                <a:ea typeface="Verdana"/>
                <a:cs typeface="Verdana" charset="0"/>
              </a:rPr>
              <a:t>ДД месец ГГГГ</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custDataLst>
              <p:tags r:id="rId4"/>
            </p:custDataLst>
          </p:nvPr>
        </p:nvSpPr>
        <p:spPr bwMode="auto">
          <a:xfrm>
            <a:off x="360824" y="1177588"/>
            <a:ext cx="8608089" cy="30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mk" sz="1400" b="1" i="0" strike="noStrike" cap="none" spc="0" baseline="0">
                <a:solidFill>
                  <a:srgbClr val="000000"/>
                </a:solidFill>
                <a:effectLst/>
                <a:latin typeface="Verdana" charset="0"/>
                <a:ea typeface="Verdana"/>
                <a:cs typeface="Verdana" charset="0"/>
              </a:rPr>
              <a:t>Воведен курс за судска обука за сајбер-криминал и електронски докази</a:t>
            </a:r>
            <a:endParaRPr lang="en-GB" altLang="en-US" sz="1400" i="1">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Матична плоча / </a:t>
            </a:r>
            <a:r>
              <a:rPr lang="en-GB" sz="3200" b="0" i="0" strike="noStrike" cap="none" spc="0" baseline="0" dirty="0">
                <a:solidFill>
                  <a:srgbClr val="FFFFFF"/>
                </a:solidFill>
                <a:effectLst/>
                <a:latin typeface="Verdana" charset="0"/>
                <a:ea typeface="Verdana"/>
                <a:cs typeface="Verdana" charset="0"/>
              </a:rPr>
              <a:t>PCB</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a:extLst>
              <a:ext uri="{FF2B5EF4-FFF2-40B4-BE49-F238E27FC236}">
                <a16:creationId xmlns:a16="http://schemas.microsoft.com/office/drawing/2014/main" id="{629A8EBA-883A-442C-BC52-7342551D1BF5}"/>
              </a:ext>
            </a:extLst>
          </p:cNvPr>
          <p:cNvPicPr>
            <a:picLocks noChangeAspect="1"/>
          </p:cNvPicPr>
          <p:nvPr/>
        </p:nvPicPr>
        <p:blipFill>
          <a:blip r:embed="rId3"/>
          <a:stretch>
            <a:fillRect/>
          </a:stretch>
        </p:blipFill>
        <p:spPr>
          <a:xfrm>
            <a:off x="6053922" y="1195523"/>
            <a:ext cx="2340729" cy="1597348"/>
          </a:xfrm>
          <a:prstGeom prst="rect">
            <a:avLst/>
          </a:prstGeom>
        </p:spPr>
      </p:pic>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a16="http://schemas.microsoft.com/office/drawing/2014/main" id="{19816E17-4209-49C8-A601-1750100F5345}"/>
              </a:ext>
            </a:extLst>
          </p:cNvPr>
          <p:cNvPicPr>
            <a:picLocks noChangeAspect="1"/>
          </p:cNvPicPr>
          <p:nvPr/>
        </p:nvPicPr>
        <p:blipFill>
          <a:blip r:embed="rId4"/>
          <a:stretch>
            <a:fillRect/>
          </a:stretch>
        </p:blipFill>
        <p:spPr>
          <a:xfrm>
            <a:off x="7368881" y="2852936"/>
            <a:ext cx="1667169" cy="1717018"/>
          </a:xfrm>
          <a:prstGeom prst="rect">
            <a:avLst/>
          </a:prstGeom>
        </p:spPr>
      </p:pic>
      <p:pic>
        <p:nvPicPr>
          <p:cNvPr id="2" name="Picture 2" descr="iPhone production in India to include PCB assembly by Wistron ...">
            <a:extLst>
              <a:ext uri="{FF2B5EF4-FFF2-40B4-BE49-F238E27FC236}">
                <a16:creationId xmlns:a16="http://schemas.microsoft.com/office/drawing/2014/main" id="{AED6A429-5DCA-4051-8822-F75EC3FA1E08}"/>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053923" y="4963157"/>
            <a:ext cx="2987824" cy="149391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strike="noStrike" cap="none" spc="0" baseline="0" dirty="0">
                <a:solidFill>
                  <a:srgbClr val="FFFFFF"/>
                </a:solidFill>
                <a:effectLst/>
                <a:latin typeface="Calibri" panose="020F0502020204030204"/>
                <a:ea typeface="Calibri"/>
                <a:cs typeface="Calibri"/>
              </a:rPr>
              <a:t>PSU</a:t>
            </a:r>
            <a:endParaRPr lang="mk" sz="1600" b="0" i="0" strike="noStrike" cap="none" spc="0" baseline="0" dirty="0">
              <a:solidFill>
                <a:srgbClr val="FFFFFF"/>
              </a:solidFill>
              <a:effectLst/>
              <a:latin typeface="Calibri" panose="020F0502020204030204"/>
              <a:ea typeface="Calibri"/>
              <a:cs typeface="Calibri"/>
            </a:endParaRPr>
          </a:p>
        </p:txBody>
      </p:sp>
      <p:sp>
        <p:nvSpPr>
          <p:cNvPr id="17" name="TextBox 16">
            <a:extLst>
              <a:ext uri="{FF2B5EF4-FFF2-40B4-BE49-F238E27FC236}">
                <a16:creationId xmlns:a16="http://schemas.microsoft.com/office/drawing/2014/main" id="{2B6A1148-2523-420E-B0F5-584E1410FD64}"/>
              </a:ext>
            </a:extLst>
          </p:cNvPr>
          <p:cNvSpPr txBox="1"/>
          <p:nvPr/>
        </p:nvSpPr>
        <p:spPr>
          <a:xfrm>
            <a:off x="1346581" y="2972781"/>
            <a:ext cx="3575960" cy="1464503"/>
          </a:xfrm>
          <a:prstGeom prst="rect">
            <a:avLst/>
          </a:prstGeom>
          <a:noFill/>
          <a:ln>
            <a:solidFill>
              <a:srgbClr val="5B9BD5"/>
            </a:solidFill>
          </a:ln>
        </p:spPr>
        <p:txBody>
          <a:bodyPr wrap="square" rtlCol="0">
            <a:spAutoFit/>
          </a:bodyPr>
          <a:lstStyle/>
          <a:p>
            <a:pPr algn="ctr"/>
            <a:r>
              <a:rPr lang="mk" sz="1800" b="0" i="0" strike="noStrike" cap="none" spc="0" baseline="0" dirty="0">
                <a:solidFill>
                  <a:srgbClr val="000000"/>
                </a:solidFill>
                <a:effectLst/>
                <a:latin typeface="Calibri" panose="020F0502020204030204"/>
                <a:ea typeface="Calibri"/>
                <a:cs typeface="Calibri"/>
              </a:rPr>
              <a:t>„Ако зборуваме за човек, ова би бил нашиот ’централен нервен систем‘ -</a:t>
            </a:r>
            <a:r>
              <a:rPr lang="sr-Cyrl-RS" sz="1800" b="0" i="0" strike="noStrike" cap="none" spc="0" baseline="0" dirty="0">
                <a:solidFill>
                  <a:srgbClr val="000000"/>
                </a:solidFill>
                <a:effectLst/>
                <a:latin typeface="Calibri" panose="020F0502020204030204"/>
                <a:ea typeface="Calibri"/>
                <a:cs typeface="Calibri"/>
              </a:rPr>
              <a:t>с</a:t>
            </a:r>
            <a:r>
              <a:rPr lang="sr-Latn-RS" sz="1800" b="0" i="0" strike="noStrike" cap="none" spc="0" baseline="0" dirty="0">
                <a:solidFill>
                  <a:srgbClr val="000000"/>
                </a:solidFill>
                <a:effectLst/>
                <a:latin typeface="Calibri" panose="020F0502020204030204"/>
                <a:ea typeface="Calibri"/>
                <a:cs typeface="Calibri"/>
              </a:rPr>
              <a:t>è</a:t>
            </a:r>
            <a:r>
              <a:rPr lang="mk" sz="1800" b="0" i="0" strike="noStrike" cap="none" spc="0" baseline="0" dirty="0">
                <a:solidFill>
                  <a:srgbClr val="000000"/>
                </a:solidFill>
                <a:effectLst/>
                <a:latin typeface="Calibri" panose="020F0502020204030204"/>
                <a:ea typeface="Calibri"/>
                <a:cs typeface="Calibri"/>
              </a:rPr>
              <a:t> се поврзува на него и овозможува комуникација помеѓу сите главни делови“ </a:t>
            </a:r>
          </a:p>
        </p:txBody>
      </p:sp>
    </p:spTree>
    <p:extLst>
      <p:ext uri="{BB962C8B-B14F-4D97-AF65-F5344CB8AC3E}">
        <p14:creationId xmlns:p14="http://schemas.microsoft.com/office/powerpoint/2010/main" val="24371791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Матична плоча</a:t>
            </a:r>
            <a:endParaRPr lang="en-GB" sz="2000">
              <a:solidFill>
                <a:schemeClr val="bg1"/>
              </a:solidFill>
              <a:latin typeface="Verdana" charset="0"/>
              <a:cs typeface="Verdana" charset="0"/>
            </a:endParaRPr>
          </a:p>
        </p:txBody>
      </p:sp>
      <p:pic>
        <p:nvPicPr>
          <p:cNvPr id="7" name="Content Placeholder 6" descr="Screen Shot 2017-05-31 at 07.24.41.png">
            <a:extLst>
              <a:ext uri="{FF2B5EF4-FFF2-40B4-BE49-F238E27FC236}">
                <a16:creationId xmlns:a16="http://schemas.microsoft.com/office/drawing/2014/main" id="{7BB8B506-AD70-4404-B8B9-0692EE0DA111}"/>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1568981"/>
            <a:ext cx="6278563" cy="3606800"/>
          </a:xfrm>
          <a:prstGeom prst="rect">
            <a:avLst/>
          </a:prstGeom>
        </p:spPr>
      </p:pic>
      <p:sp>
        <p:nvSpPr>
          <p:cNvPr id="2" name="Oval 1">
            <a:extLst>
              <a:ext uri="{FF2B5EF4-FFF2-40B4-BE49-F238E27FC236}">
                <a16:creationId xmlns:a16="http://schemas.microsoft.com/office/drawing/2014/main" id="{A3F5C23E-5785-4912-8B93-0D12632A998A}"/>
              </a:ext>
            </a:extLst>
          </p:cNvPr>
          <p:cNvSpPr/>
          <p:nvPr/>
        </p:nvSpPr>
        <p:spPr>
          <a:xfrm>
            <a:off x="3279328" y="3573016"/>
            <a:ext cx="936104" cy="93610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60807FE7-5504-4F60-A1D2-AFEDFF3E02BA}"/>
              </a:ext>
            </a:extLst>
          </p:cNvPr>
          <p:cNvSpPr txBox="1"/>
          <p:nvPr/>
        </p:nvSpPr>
        <p:spPr>
          <a:xfrm>
            <a:off x="5068467" y="1225318"/>
            <a:ext cx="4079609" cy="5324535"/>
          </a:xfrm>
          <a:prstGeom prst="rect">
            <a:avLst/>
          </a:prstGeom>
          <a:solidFill>
            <a:srgbClr val="F08A34"/>
          </a:solidFill>
        </p:spPr>
        <p:txBody>
          <a:bodyPr wrap="square" rtlCol="0">
            <a:spAutoFit/>
          </a:bodyPr>
          <a:lstStyle/>
          <a:p>
            <a:r>
              <a:rPr lang="mk" sz="2000" b="0" i="0" strike="noStrike" cap="none" spc="0" baseline="0" dirty="0">
                <a:solidFill>
                  <a:srgbClr val="FFFFFF"/>
                </a:solidFill>
                <a:effectLst/>
                <a:latin typeface="Calibri Light"/>
                <a:ea typeface="Calibri Light"/>
                <a:cs typeface="Calibri Light"/>
              </a:rPr>
              <a:t>Содржи системски информации</a:t>
            </a:r>
          </a:p>
          <a:p>
            <a:pPr marL="342900" indent="-342900">
              <a:buFont typeface="Arial" panose="020B0604020202020204" pitchFamily="34" charset="0"/>
              <a:buChar char="•"/>
            </a:pPr>
            <a:r>
              <a:rPr lang="en-GB" sz="2000" b="0" i="0" strike="noStrike" cap="none" spc="0" baseline="0" dirty="0">
                <a:solidFill>
                  <a:srgbClr val="FFFFFF"/>
                </a:solidFill>
                <a:effectLst/>
                <a:latin typeface="Calibri Light"/>
                <a:ea typeface="Calibri Light"/>
                <a:cs typeface="Calibri Light"/>
              </a:rPr>
              <a:t>CMOS</a:t>
            </a:r>
            <a:r>
              <a:rPr lang="mk" sz="2000" b="0" i="0" strike="noStrike" cap="none" spc="0" baseline="0" dirty="0">
                <a:solidFill>
                  <a:srgbClr val="FFFFFF"/>
                </a:solidFill>
                <a:effectLst/>
                <a:latin typeface="Calibri Light"/>
                <a:ea typeface="Calibri Light"/>
                <a:cs typeface="Calibri Light"/>
              </a:rPr>
              <a:t> - </a:t>
            </a:r>
            <a:r>
              <a:rPr lang="mk-MK" sz="2000" dirty="0">
                <a:solidFill>
                  <a:srgbClr val="FFFFFF"/>
                </a:solidFill>
                <a:latin typeface="Calibri Light"/>
                <a:ea typeface="Calibri Light"/>
                <a:cs typeface="Calibri Light"/>
              </a:rPr>
              <a:t>дополнителен</a:t>
            </a:r>
            <a:r>
              <a:rPr lang="mk" sz="2000" b="0" i="0" strike="noStrike" cap="none" spc="0" baseline="0" dirty="0">
                <a:solidFill>
                  <a:srgbClr val="FFFFFF"/>
                </a:solidFill>
                <a:effectLst/>
                <a:latin typeface="Calibri Light"/>
                <a:ea typeface="Calibri Light"/>
                <a:cs typeface="Calibri Light"/>
              </a:rPr>
              <a:t> металоксиден полуспроводник (= CMOS, Complimentary Metal Oxide Semiconductor) - содржи информации за датум/време/покренување</a:t>
            </a:r>
          </a:p>
          <a:p>
            <a:pPr marL="342900" indent="-342900">
              <a:buFont typeface="Arial" panose="020B0604020202020204" pitchFamily="34" charset="0"/>
              <a:buChar char="•"/>
            </a:pPr>
            <a:r>
              <a:rPr lang="mk" sz="2000" b="0" i="0" strike="noStrike" cap="none" spc="0" baseline="0" dirty="0">
                <a:solidFill>
                  <a:srgbClr val="FFFFFF"/>
                </a:solidFill>
                <a:effectLst/>
                <a:latin typeface="Calibri Light"/>
                <a:ea typeface="Calibri Light"/>
                <a:cs typeface="Calibri Light"/>
              </a:rPr>
              <a:t>Батеријата ги зачувува податоците кога системот е исклучен</a:t>
            </a:r>
          </a:p>
          <a:p>
            <a:pPr marL="342900" indent="-342900">
              <a:buFont typeface="Arial" panose="020B0604020202020204" pitchFamily="34" charset="0"/>
              <a:buChar char="•"/>
            </a:pPr>
            <a:r>
              <a:rPr lang="en-GB" sz="2000" b="0" i="0" strike="noStrike" cap="none" spc="0" baseline="0" dirty="0">
                <a:solidFill>
                  <a:srgbClr val="FFFFFF"/>
                </a:solidFill>
                <a:effectLst/>
                <a:latin typeface="Calibri Light"/>
                <a:ea typeface="Calibri Light"/>
                <a:cs typeface="Calibri Light"/>
              </a:rPr>
              <a:t>BIOS</a:t>
            </a:r>
            <a:r>
              <a:rPr lang="mk" sz="2000" b="0" i="0" strike="noStrike" cap="none" spc="0" baseline="0" dirty="0">
                <a:solidFill>
                  <a:srgbClr val="FFFFFF"/>
                </a:solidFill>
                <a:effectLst/>
                <a:latin typeface="Calibri Light"/>
                <a:ea typeface="Calibri Light"/>
                <a:cs typeface="Calibri Light"/>
              </a:rPr>
              <a:t> - основен влезноизлезен систем (= Basic Input Output System)</a:t>
            </a:r>
          </a:p>
          <a:p>
            <a:pPr marL="342900" indent="-342900">
              <a:buFont typeface="Arial" panose="020B0604020202020204" pitchFamily="34" charset="0"/>
              <a:buChar char="•"/>
            </a:pPr>
            <a:r>
              <a:rPr lang="mk" sz="2000" b="0" i="0" strike="noStrike" cap="none" spc="0" baseline="0" dirty="0">
                <a:solidFill>
                  <a:srgbClr val="FFFFFF"/>
                </a:solidFill>
                <a:effectLst/>
                <a:latin typeface="Calibri Light"/>
                <a:ea typeface="Calibri Light"/>
                <a:cs typeface="Calibri Light"/>
              </a:rPr>
              <a:t>Базичен систем којшто го покренува компјутерот пред да му го предаде на главниот оперативен систем</a:t>
            </a:r>
          </a:p>
        </p:txBody>
      </p:sp>
      <p:sp>
        <p:nvSpPr>
          <p:cNvPr id="13" name="TextBox 12">
            <a:extLst>
              <a:ext uri="{FF2B5EF4-FFF2-40B4-BE49-F238E27FC236}">
                <a16:creationId xmlns:a16="http://schemas.microsoft.com/office/drawing/2014/main" id="{FBC2E5AF-FF8C-44FF-8C7B-C51763A34238}"/>
              </a:ext>
            </a:extLst>
          </p:cNvPr>
          <p:cNvSpPr txBox="1"/>
          <p:nvPr/>
        </p:nvSpPr>
        <p:spPr>
          <a:xfrm>
            <a:off x="4935" y="5250895"/>
            <a:ext cx="5063531" cy="1323439"/>
          </a:xfrm>
          <a:prstGeom prst="rect">
            <a:avLst/>
          </a:prstGeom>
          <a:solidFill>
            <a:srgbClr val="BDD8F3"/>
          </a:solidFill>
        </p:spPr>
        <p:txBody>
          <a:bodyPr wrap="square" rtlCol="0">
            <a:spAutoFit/>
          </a:bodyPr>
          <a:lstStyle/>
          <a:p>
            <a:r>
              <a:rPr lang="en-GB" sz="2000" b="0" i="0" strike="noStrike" cap="none" spc="0" baseline="0" dirty="0">
                <a:solidFill>
                  <a:srgbClr val="595959"/>
                </a:solidFill>
                <a:effectLst/>
                <a:latin typeface="Calibri Light"/>
                <a:ea typeface="Calibri Light"/>
                <a:cs typeface="Calibri Light"/>
              </a:rPr>
              <a:t>BIOS</a:t>
            </a:r>
            <a:r>
              <a:rPr lang="mk" sz="2000" b="0" i="0" strike="noStrike" cap="none" spc="0" baseline="0" dirty="0">
                <a:solidFill>
                  <a:srgbClr val="595959"/>
                </a:solidFill>
                <a:effectLst/>
                <a:latin typeface="Calibri Light"/>
                <a:ea typeface="Calibri Light"/>
                <a:cs typeface="Calibri Light"/>
              </a:rPr>
              <a:t>-от полека се заменува со </a:t>
            </a:r>
            <a:r>
              <a:rPr lang="en-GB" sz="2000" b="0" i="0" strike="noStrike" cap="none" spc="0" baseline="0" dirty="0" err="1">
                <a:solidFill>
                  <a:srgbClr val="595959"/>
                </a:solidFill>
                <a:effectLst/>
                <a:latin typeface="Calibri Light"/>
                <a:ea typeface="Calibri Light"/>
                <a:cs typeface="Calibri Light"/>
              </a:rPr>
              <a:t>UEFI</a:t>
            </a:r>
            <a:r>
              <a:rPr lang="mk" sz="2000" b="0" i="0" strike="noStrike" cap="none" spc="0" baseline="0" dirty="0">
                <a:solidFill>
                  <a:srgbClr val="595959"/>
                </a:solidFill>
                <a:effectLst/>
                <a:latin typeface="Calibri Light"/>
                <a:ea typeface="Calibri Light"/>
                <a:cs typeface="Calibri Light"/>
              </a:rPr>
              <a:t> - воедначен проширлив фирмверски интерфејс (меѓусклоп) (= Unified Extensible Firmware Interface)</a:t>
            </a:r>
          </a:p>
        </p:txBody>
      </p:sp>
    </p:spTree>
    <p:extLst>
      <p:ext uri="{BB962C8B-B14F-4D97-AF65-F5344CB8AC3E}">
        <p14:creationId xmlns:p14="http://schemas.microsoft.com/office/powerpoint/2010/main" val="16906784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Собирница (магистрала)</a:t>
            </a:r>
            <a:endParaRPr lang="en-GB" sz="2000">
              <a:solidFill>
                <a:schemeClr val="bg1"/>
              </a:solidFill>
              <a:latin typeface="Verdana" charset="0"/>
              <a:cs typeface="Verdana" charset="0"/>
            </a:endParaRPr>
          </a:p>
        </p:txBody>
      </p:sp>
      <p:pic>
        <p:nvPicPr>
          <p:cNvPr id="1026" name="Picture 2" descr="PCB Board&quot; Case &amp; Skin for Samsung Galaxy by sedimentary | Redbubble">
            <a:extLst>
              <a:ext uri="{FF2B5EF4-FFF2-40B4-BE49-F238E27FC236}">
                <a16:creationId xmlns:a16="http://schemas.microsoft.com/office/drawing/2014/main" id="{80C8F97A-06E3-4CFE-A85A-F377A5ECE4E6}"/>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tretch>
            <a:fillRect/>
          </a:stretch>
        </p:blipFill>
        <p:spPr bwMode="auto">
          <a:xfrm>
            <a:off x="2036762" y="1145381"/>
            <a:ext cx="5070475" cy="507206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31678E3-7131-47F7-93C8-53D6555620AA}"/>
              </a:ext>
            </a:extLst>
          </p:cNvPr>
          <p:cNvSpPr txBox="1"/>
          <p:nvPr/>
        </p:nvSpPr>
        <p:spPr>
          <a:xfrm>
            <a:off x="6515024" y="2492896"/>
            <a:ext cx="2384215" cy="3752790"/>
          </a:xfrm>
          <a:prstGeom prst="rect">
            <a:avLst/>
          </a:prstGeom>
          <a:solidFill>
            <a:srgbClr val="F08A34"/>
          </a:solidFill>
        </p:spPr>
        <p:txBody>
          <a:bodyPr wrap="square" rtlCol="0">
            <a:spAutoFit/>
          </a:bodyPr>
          <a:lstStyle/>
          <a:p>
            <a:pPr algn="ctr"/>
            <a:r>
              <a:rPr lang="mk" sz="2400" b="0" i="0" strike="noStrike" cap="none" spc="0" baseline="0" dirty="0">
                <a:solidFill>
                  <a:srgbClr val="FFFFFF"/>
                </a:solidFill>
                <a:effectLst/>
                <a:latin typeface="Calibri Light"/>
                <a:ea typeface="Calibri Light"/>
                <a:cs typeface="Calibri Light"/>
              </a:rPr>
              <a:t>Систем за комуникација што ги пренесува податоците помеѓу компонентите внатре во сметачктата машина</a:t>
            </a:r>
          </a:p>
        </p:txBody>
      </p:sp>
    </p:spTree>
    <p:extLst>
      <p:ext uri="{BB962C8B-B14F-4D97-AF65-F5344CB8AC3E}">
        <p14:creationId xmlns:p14="http://schemas.microsoft.com/office/powerpoint/2010/main" val="24146879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11849839-3D3D-4858-A7A3-24F13F40F3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9748" y="4606864"/>
            <a:ext cx="1645983" cy="1645983"/>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CPU</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99534"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strike="noStrike" cap="none" spc="0" baseline="0" dirty="0">
                <a:solidFill>
                  <a:srgbClr val="FFFFFF"/>
                </a:solidFill>
                <a:effectLst/>
                <a:latin typeface="Calibri" panose="020F0502020204030204"/>
                <a:ea typeface="Calibri"/>
                <a:cs typeface="Calibri"/>
              </a:rPr>
              <a:t>PSU</a:t>
            </a:r>
            <a:endParaRPr lang="mk" sz="1600" b="0" i="0" strike="noStrike" cap="none" spc="0" baseline="0" dirty="0">
              <a:solidFill>
                <a:srgbClr val="FFFFFF"/>
              </a:solidFill>
              <a:effectLst/>
              <a:latin typeface="Calibri" panose="020F0502020204030204"/>
              <a:ea typeface="Calibri"/>
              <a:cs typeface="Calibri"/>
            </a:endParaRP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H="1"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H="1"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H="1"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H="1"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H="1"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H="1"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H="1"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H="1"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pic>
        <p:nvPicPr>
          <p:cNvPr id="32" name="Picture 31" descr="Screen Shot 2017-05-31 at 08.40.10.png">
            <a:extLst>
              <a:ext uri="{FF2B5EF4-FFF2-40B4-BE49-F238E27FC236}">
                <a16:creationId xmlns:a16="http://schemas.microsoft.com/office/drawing/2014/main" id="{8CBFC170-C3C0-4DED-8543-0A536B185F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3626" y="1294470"/>
            <a:ext cx="2703174" cy="1388835"/>
          </a:xfrm>
          <a:prstGeom prst="rect">
            <a:avLst/>
          </a:prstGeom>
          <a:ln>
            <a:noFill/>
          </a:ln>
        </p:spPr>
      </p:pic>
      <p:pic>
        <p:nvPicPr>
          <p:cNvPr id="3074" name="Picture 2" descr="Apple A13 - Wikipedia">
            <a:extLst>
              <a:ext uri="{FF2B5EF4-FFF2-40B4-BE49-F238E27FC236}">
                <a16:creationId xmlns:a16="http://schemas.microsoft.com/office/drawing/2014/main" id="{1A78C177-95A6-44E7-A47F-B2BA899525DE}"/>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961877" y="2827268"/>
            <a:ext cx="1161727" cy="1294470"/>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CPU</a:t>
            </a:r>
            <a:endParaRPr lang="mk" sz="1800" b="0" i="0" strike="noStrike" cap="none" spc="0" baseline="0" dirty="0">
              <a:solidFill>
                <a:srgbClr val="FFFFFF"/>
              </a:solidFill>
              <a:effectLst/>
              <a:latin typeface="Calibri" panose="020F0502020204030204"/>
              <a:ea typeface="Calibri"/>
              <a:cs typeface="Calibri"/>
            </a:endParaRPr>
          </a:p>
        </p:txBody>
      </p:sp>
      <p:sp>
        <p:nvSpPr>
          <p:cNvPr id="31" name="TextBox 30">
            <a:extLst>
              <a:ext uri="{FF2B5EF4-FFF2-40B4-BE49-F238E27FC236}">
                <a16:creationId xmlns:a16="http://schemas.microsoft.com/office/drawing/2014/main" id="{CFE37768-C777-4E9B-9725-5B74C864C2B4}"/>
              </a:ext>
            </a:extLst>
          </p:cNvPr>
          <p:cNvSpPr txBox="1"/>
          <p:nvPr/>
        </p:nvSpPr>
        <p:spPr>
          <a:xfrm>
            <a:off x="6096238" y="2510039"/>
            <a:ext cx="2942753" cy="3752790"/>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Добива инструкции од </a:t>
            </a:r>
            <a:r>
              <a:rPr lang="en-GB" sz="2400" b="0" i="0" strike="noStrike" cap="none" spc="0" baseline="0" dirty="0">
                <a:solidFill>
                  <a:srgbClr val="FFFFFF"/>
                </a:solidFill>
                <a:effectLst/>
                <a:latin typeface="Calibri Light"/>
                <a:ea typeface="Calibri Light"/>
                <a:cs typeface="Calibri Light"/>
              </a:rPr>
              <a:t>RAM</a:t>
            </a:r>
            <a:r>
              <a:rPr lang="en-US" sz="2400" dirty="0">
                <a:solidFill>
                  <a:srgbClr val="FFFFFF"/>
                </a:solidFill>
                <a:latin typeface="Calibri Light"/>
                <a:ea typeface="Calibri Light"/>
                <a:cs typeface="Calibri Light"/>
              </a:rPr>
              <a:t>-</a:t>
            </a:r>
            <a:r>
              <a:rPr lang="mk-MK" sz="2400" dirty="0">
                <a:solidFill>
                  <a:srgbClr val="FFFFFF"/>
                </a:solidFill>
                <a:latin typeface="Calibri Light"/>
                <a:ea typeface="Calibri Light"/>
                <a:cs typeface="Calibri Light"/>
              </a:rPr>
              <a:t>меморијата</a:t>
            </a:r>
            <a:endParaRPr lang="mk" sz="2400" b="0" i="0" strike="noStrike" cap="none" spc="0" baseline="0" dirty="0">
              <a:solidFill>
                <a:srgbClr val="FFFFFF"/>
              </a:solidFill>
              <a:effectLst/>
              <a:latin typeface="Calibri Light"/>
              <a:ea typeface="Calibri Light"/>
              <a:cs typeface="Calibri Light"/>
            </a:endParaRPr>
          </a:p>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Го изведува сметањето</a:t>
            </a:r>
          </a:p>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Ги обработува податоците</a:t>
            </a:r>
          </a:p>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Го испорачува резултатот назад во </a:t>
            </a:r>
            <a:r>
              <a:rPr lang="en-GB" sz="2400" b="0" i="0" strike="noStrike" cap="none" spc="0" baseline="0" dirty="0">
                <a:solidFill>
                  <a:srgbClr val="FFFFFF"/>
                </a:solidFill>
                <a:effectLst/>
                <a:latin typeface="Calibri Light"/>
                <a:ea typeface="Calibri Light"/>
                <a:cs typeface="Calibri Light"/>
              </a:rPr>
              <a:t>RAM</a:t>
            </a:r>
            <a:endParaRPr lang="mk" sz="2400" b="0" i="0" strike="noStrike" cap="none" spc="0" baseline="0" dirty="0">
              <a:solidFill>
                <a:srgbClr val="FFFFFF"/>
              </a:solidFill>
              <a:effectLst/>
              <a:latin typeface="Calibri Light"/>
              <a:ea typeface="Calibri Light"/>
              <a:cs typeface="Calibri Light"/>
            </a:endParaRPr>
          </a:p>
        </p:txBody>
      </p:sp>
    </p:spTree>
    <p:extLst>
      <p:ext uri="{BB962C8B-B14F-4D97-AF65-F5344CB8AC3E}">
        <p14:creationId xmlns:p14="http://schemas.microsoft.com/office/powerpoint/2010/main" val="21330894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RAM</a:t>
            </a:r>
            <a:r>
              <a:rPr lang="mk" sz="3200" b="0" i="0" strike="noStrike" cap="none" spc="0" baseline="0" dirty="0">
                <a:solidFill>
                  <a:srgbClr val="FFFFFF"/>
                </a:solidFill>
                <a:effectLst/>
                <a:latin typeface="Verdana" charset="0"/>
                <a:ea typeface="Verdana"/>
                <a:cs typeface="Verdana" charset="0"/>
              </a:rPr>
              <a:t>/Меморија</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strike="noStrike" cap="none" spc="0" baseline="0" dirty="0">
                <a:solidFill>
                  <a:srgbClr val="FFFFFF"/>
                </a:solidFill>
                <a:effectLst/>
                <a:latin typeface="Calibri" panose="020F0502020204030204"/>
                <a:ea typeface="Calibri"/>
                <a:cs typeface="Calibri"/>
              </a:rPr>
              <a:t>PSU</a:t>
            </a:r>
            <a:endParaRPr lang="mk" sz="1600" b="0" i="0" strike="noStrike" cap="none" spc="0" baseline="0" dirty="0">
              <a:solidFill>
                <a:srgbClr val="FFFFFF"/>
              </a:solidFill>
              <a:effectLst/>
              <a:latin typeface="Calibri" panose="020F0502020204030204"/>
              <a:ea typeface="Calibri"/>
              <a:cs typeface="Calibri"/>
            </a:endParaRP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H="1"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H="1"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H="1"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H="1"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H="1"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H="1"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H="1"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H="1"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CPU</a:t>
            </a:r>
            <a:endParaRPr lang="mk" sz="1800" b="0" i="0" strike="noStrike" cap="none" spc="0" baseline="0" dirty="0">
              <a:solidFill>
                <a:srgbClr val="FFFFFF"/>
              </a:solidFill>
              <a:effectLst/>
              <a:latin typeface="Calibri" panose="020F0502020204030204"/>
              <a:ea typeface="Calibri"/>
              <a:cs typeface="Calibri"/>
            </a:endParaRPr>
          </a:p>
        </p:txBody>
      </p:sp>
      <p:pic>
        <p:nvPicPr>
          <p:cNvPr id="33" name="Picture 32">
            <a:extLst>
              <a:ext uri="{FF2B5EF4-FFF2-40B4-BE49-F238E27FC236}">
                <a16:creationId xmlns:a16="http://schemas.microsoft.com/office/drawing/2014/main" id="{970E6919-319F-4C29-8FC5-EC81265D21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7560" y="1457161"/>
            <a:ext cx="2952327" cy="1968218"/>
          </a:xfrm>
          <a:prstGeom prst="rect">
            <a:avLst/>
          </a:prstGeom>
          <a:ln>
            <a:noFill/>
          </a:ln>
        </p:spPr>
      </p:pic>
      <p:pic>
        <p:nvPicPr>
          <p:cNvPr id="2050" name="Picture 2" descr="Samsung ePoP Memory Uses 40 Percent Less Space by Fusing RAM and ...">
            <a:extLst>
              <a:ext uri="{FF2B5EF4-FFF2-40B4-BE49-F238E27FC236}">
                <a16:creationId xmlns:a16="http://schemas.microsoft.com/office/drawing/2014/main" id="{796B0BBA-B515-42AF-A711-74453823E8F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12517" y="4407762"/>
            <a:ext cx="2462411" cy="1745016"/>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CFE37768-C777-4E9B-9725-5B74C864C2B4}"/>
              </a:ext>
            </a:extLst>
          </p:cNvPr>
          <p:cNvSpPr txBox="1"/>
          <p:nvPr/>
        </p:nvSpPr>
        <p:spPr>
          <a:xfrm>
            <a:off x="6096236" y="2325373"/>
            <a:ext cx="2905608" cy="4485041"/>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Привремено складирање</a:t>
            </a:r>
          </a:p>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Ја содржи „работата во тек“ на уредот</a:t>
            </a:r>
          </a:p>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Многу брзо складирање</a:t>
            </a:r>
          </a:p>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Работи паралелно со </a:t>
            </a:r>
            <a:r>
              <a:rPr lang="en-GB" sz="2400" b="0" i="0" strike="noStrike" cap="none" spc="0" baseline="0" dirty="0">
                <a:solidFill>
                  <a:srgbClr val="FFFFFF"/>
                </a:solidFill>
                <a:effectLst/>
                <a:latin typeface="Calibri Light"/>
                <a:ea typeface="Calibri Light"/>
                <a:cs typeface="Calibri Light"/>
              </a:rPr>
              <a:t>CPU</a:t>
            </a:r>
            <a:endParaRPr lang="mk" sz="2400" b="0" i="0" strike="noStrike" cap="none" spc="0" baseline="0" dirty="0">
              <a:solidFill>
                <a:srgbClr val="FFFFFF"/>
              </a:solidFill>
              <a:effectLst/>
              <a:latin typeface="Calibri Light"/>
              <a:ea typeface="Calibri Light"/>
              <a:cs typeface="Calibri Light"/>
            </a:endParaRPr>
          </a:p>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Може да содржи корисни податоци *</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 </a:t>
            </a:r>
          </a:p>
        </p:txBody>
      </p:sp>
    </p:spTree>
    <p:extLst>
      <p:ext uri="{BB962C8B-B14F-4D97-AF65-F5344CB8AC3E}">
        <p14:creationId xmlns:p14="http://schemas.microsoft.com/office/powerpoint/2010/main" val="20262025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4" descr="QUADRO P6000">
            <a:extLst>
              <a:ext uri="{FF2B5EF4-FFF2-40B4-BE49-F238E27FC236}">
                <a16:creationId xmlns:a16="http://schemas.microsoft.com/office/drawing/2014/main" id="{6252E710-29E2-4C43-A2EF-0AC726C14F8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772448" y="3817927"/>
            <a:ext cx="3456904" cy="171550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1D0DB250-94CB-4462-AAAF-7439B9D227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1714" y="1444888"/>
            <a:ext cx="2882583" cy="2145297"/>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Видео/графичка картичка</a:t>
            </a:r>
            <a:endParaRPr lang="en-GB" sz="200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722922"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strike="noStrike" cap="none" spc="0" baseline="0" dirty="0">
                <a:solidFill>
                  <a:srgbClr val="FFFFFF"/>
                </a:solidFill>
                <a:effectLst/>
                <a:latin typeface="Calibri" panose="020F0502020204030204"/>
                <a:ea typeface="Calibri"/>
                <a:cs typeface="Calibri"/>
              </a:rPr>
              <a:t>PSU</a:t>
            </a:r>
            <a:endParaRPr lang="mk" sz="1600" b="0" i="0" strike="noStrike" cap="none" spc="0" baseline="0" dirty="0">
              <a:solidFill>
                <a:srgbClr val="FFFFFF"/>
              </a:solidFill>
              <a:effectLst/>
              <a:latin typeface="Calibri" panose="020F0502020204030204"/>
              <a:ea typeface="Calibri"/>
              <a:cs typeface="Calibri"/>
            </a:endParaRP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H="1"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H="1"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H="1"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H="1"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H="1"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H="1"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H="1"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H="1"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CPU</a:t>
            </a:r>
            <a:endParaRPr lang="mk" sz="1800" b="0" i="0" strike="noStrike" cap="none" spc="0" baseline="0" dirty="0">
              <a:solidFill>
                <a:srgbClr val="FFFFFF"/>
              </a:solidFill>
              <a:effectLst/>
              <a:latin typeface="Calibri" panose="020F0502020204030204"/>
              <a:ea typeface="Calibri"/>
              <a:cs typeface="Calibri"/>
            </a:endParaRPr>
          </a:p>
        </p:txBody>
      </p:sp>
      <p:sp>
        <p:nvSpPr>
          <p:cNvPr id="31" name="TextBox 30">
            <a:extLst>
              <a:ext uri="{FF2B5EF4-FFF2-40B4-BE49-F238E27FC236}">
                <a16:creationId xmlns:a16="http://schemas.microsoft.com/office/drawing/2014/main" id="{CFE37768-C777-4E9B-9725-5B74C864C2B4}"/>
              </a:ext>
            </a:extLst>
          </p:cNvPr>
          <p:cNvSpPr txBox="1"/>
          <p:nvPr/>
        </p:nvSpPr>
        <p:spPr>
          <a:xfrm>
            <a:off x="6146528" y="2193659"/>
            <a:ext cx="2905608" cy="4401205"/>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mk" sz="2000" b="0" i="0" strike="noStrike" cap="none" spc="0" baseline="0" dirty="0">
                <a:solidFill>
                  <a:srgbClr val="FFFFFF"/>
                </a:solidFill>
                <a:effectLst/>
                <a:latin typeface="Calibri Light"/>
                <a:ea typeface="Calibri Light"/>
                <a:cs typeface="Calibri Light"/>
              </a:rPr>
              <a:t>Овозможува да се видат/прочитаат компјутерските информации</a:t>
            </a:r>
          </a:p>
          <a:p>
            <a:pPr marL="342900" indent="-342900">
              <a:buFont typeface="Arial" panose="020B0604020202020204" pitchFamily="34" charset="0"/>
              <a:buChar char="•"/>
            </a:pPr>
            <a:r>
              <a:rPr lang="mk" sz="2000" b="0" i="0" strike="noStrike" cap="none" spc="0" baseline="0" dirty="0">
                <a:solidFill>
                  <a:srgbClr val="FFFFFF"/>
                </a:solidFill>
                <a:effectLst/>
                <a:latin typeface="Calibri Light"/>
                <a:ea typeface="Calibri Light"/>
                <a:cs typeface="Calibri Light"/>
              </a:rPr>
              <a:t>Може да се вгради во матичната плоча или да се додаде како независен уред по нарачка.</a:t>
            </a:r>
          </a:p>
          <a:p>
            <a:pPr marL="342900" indent="-342900">
              <a:buFont typeface="Arial" panose="020B0604020202020204" pitchFamily="34" charset="0"/>
              <a:buChar char="•"/>
            </a:pPr>
            <a:r>
              <a:rPr lang="en-GB" sz="2000" b="0" i="0" strike="noStrike" cap="none" spc="0" baseline="0" dirty="0">
                <a:solidFill>
                  <a:srgbClr val="FFFFFF"/>
                </a:solidFill>
                <a:effectLst/>
                <a:latin typeface="Calibri Light"/>
                <a:ea typeface="Calibri Light"/>
                <a:cs typeface="Calibri Light"/>
              </a:rPr>
              <a:t>GPU</a:t>
            </a:r>
            <a:r>
              <a:rPr lang="mk" sz="2000" b="0" i="0" strike="noStrike" cap="none" spc="0" baseline="0" dirty="0">
                <a:solidFill>
                  <a:srgbClr val="FFFFFF"/>
                </a:solidFill>
                <a:effectLst/>
                <a:latin typeface="Calibri Light"/>
                <a:ea typeface="Calibri Light"/>
                <a:cs typeface="Calibri Light"/>
              </a:rPr>
              <a:t> - Графичка процесна единица, графички процесор (GPU = Graphics Processing Unit)</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 </a:t>
            </a:r>
          </a:p>
        </p:txBody>
      </p:sp>
      <p:sp>
        <p:nvSpPr>
          <p:cNvPr id="37" name="Rectangle 36">
            <a:extLst>
              <a:ext uri="{FF2B5EF4-FFF2-40B4-BE49-F238E27FC236}">
                <a16:creationId xmlns:a16="http://schemas.microsoft.com/office/drawing/2014/main" id="{7D57A445-10E3-4C83-AD95-6281AE5FB249}"/>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c</a:t>
            </a:r>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GPU</a:t>
            </a:r>
            <a:endParaRPr lang="mk" sz="1800" b="0" i="0" strike="noStrike" cap="none" spc="0" baseline="0" dirty="0">
              <a:solidFill>
                <a:srgbClr val="FFFFFF"/>
              </a:solidFill>
              <a:effectLst/>
              <a:latin typeface="Calibri" panose="020F0502020204030204"/>
              <a:ea typeface="Calibri"/>
              <a:cs typeface="Calibri"/>
            </a:endParaRPr>
          </a:p>
        </p:txBody>
      </p:sp>
    </p:spTree>
    <p:extLst>
      <p:ext uri="{BB962C8B-B14F-4D97-AF65-F5344CB8AC3E}">
        <p14:creationId xmlns:p14="http://schemas.microsoft.com/office/powerpoint/2010/main" val="1086850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Do the cellphones have hard drive where the data is stored? - Quora">
            <a:extLst>
              <a:ext uri="{FF2B5EF4-FFF2-40B4-BE49-F238E27FC236}">
                <a16:creationId xmlns:a16="http://schemas.microsoft.com/office/drawing/2014/main" id="{87FF7091-66C0-4569-B2D6-7B00137730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9048" t="24459" r="29464" b="22068"/>
          <a:stretch>
            <a:fillRect/>
          </a:stretch>
        </p:blipFill>
        <p:spPr bwMode="auto">
          <a:xfrm>
            <a:off x="6728319" y="4899446"/>
            <a:ext cx="1623122" cy="141086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Image result for ssd drive cross section">
            <a:extLst>
              <a:ext uri="{FF2B5EF4-FFF2-40B4-BE49-F238E27FC236}">
                <a16:creationId xmlns:a16="http://schemas.microsoft.com/office/drawing/2014/main" id="{7AC9600A-FD7F-491D-95B0-F575AC5D3A1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02277" y="3384512"/>
            <a:ext cx="2080539" cy="141086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9D3D2236-5E9C-4754-B1A1-66871101100E}"/>
              </a:ext>
            </a:extLst>
          </p:cNvPr>
          <p:cNvPicPr>
            <a:picLocks noChangeAspect="1"/>
          </p:cNvPicPr>
          <p:nvPr/>
        </p:nvPicPr>
        <p:blipFill>
          <a:blip r:embed="rId5">
            <a:extLst>
              <a:ext uri="{28A0092B-C50C-407E-A947-70E740481C1C}">
                <a14:useLocalDpi xmlns:a14="http://schemas.microsoft.com/office/drawing/2010/main" val="0"/>
              </a:ext>
            </a:extLst>
          </a:blip>
          <a:srcRect l="8355" t="5604" r="13035" b="3225"/>
          <a:stretch>
            <a:fillRect/>
          </a:stretch>
        </p:blipFill>
        <p:spPr>
          <a:xfrm>
            <a:off x="6167332" y="1124744"/>
            <a:ext cx="2745096" cy="2122513"/>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Тврд диск/ тврдо складиште (хард диск, хард драјв)</a:t>
            </a:r>
            <a:endParaRPr lang="en-GB" sz="200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strike="noStrike" cap="none" spc="0" baseline="0" dirty="0">
                <a:solidFill>
                  <a:srgbClr val="FFFFFF"/>
                </a:solidFill>
                <a:effectLst/>
                <a:latin typeface="Calibri" panose="020F0502020204030204"/>
                <a:ea typeface="Calibri"/>
                <a:cs typeface="Calibri"/>
              </a:rPr>
              <a:t>PSU</a:t>
            </a:r>
            <a:endParaRPr lang="mk" sz="1600" b="0" i="0" strike="noStrike" cap="none" spc="0" baseline="0" dirty="0">
              <a:solidFill>
                <a:srgbClr val="FFFFFF"/>
              </a:solidFill>
              <a:effectLst/>
              <a:latin typeface="Calibri" panose="020F0502020204030204"/>
              <a:ea typeface="Calibri"/>
              <a:cs typeface="Calibri"/>
            </a:endParaRP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H="1"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H="1"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H="1"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H="1"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H="1"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H="1"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H="1"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H="1"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CPU</a:t>
            </a:r>
            <a:endParaRPr lang="mk" sz="1800" b="0" i="0" strike="noStrike" cap="none" spc="0" baseline="0" dirty="0">
              <a:solidFill>
                <a:srgbClr val="FFFFFF"/>
              </a:solidFill>
              <a:effectLst/>
              <a:latin typeface="Calibri" panose="020F0502020204030204"/>
              <a:ea typeface="Calibri"/>
              <a:cs typeface="Calibri"/>
            </a:endParaRPr>
          </a:p>
        </p:txBody>
      </p:sp>
      <p:sp>
        <p:nvSpPr>
          <p:cNvPr id="31" name="TextBox 30">
            <a:extLst>
              <a:ext uri="{FF2B5EF4-FFF2-40B4-BE49-F238E27FC236}">
                <a16:creationId xmlns:a16="http://schemas.microsoft.com/office/drawing/2014/main" id="{CFE37768-C777-4E9B-9725-5B74C864C2B4}"/>
              </a:ext>
            </a:extLst>
          </p:cNvPr>
          <p:cNvSpPr txBox="1"/>
          <p:nvPr/>
        </p:nvSpPr>
        <p:spPr>
          <a:xfrm>
            <a:off x="6096236" y="2037111"/>
            <a:ext cx="2905608" cy="4093428"/>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mk" sz="2000" b="0" i="0" strike="noStrike" cap="none" spc="0" baseline="0" dirty="0">
                <a:solidFill>
                  <a:srgbClr val="FFFFFF"/>
                </a:solidFill>
                <a:effectLst/>
                <a:latin typeface="Calibri Light"/>
                <a:ea typeface="Calibri Light"/>
                <a:cs typeface="Calibri Light"/>
              </a:rPr>
              <a:t>Повеќе како трајно складиште</a:t>
            </a:r>
          </a:p>
          <a:p>
            <a:pPr marL="342900" indent="-342900">
              <a:buFont typeface="Arial" panose="020B0604020202020204" pitchFamily="34" charset="0"/>
              <a:buChar char="•"/>
            </a:pPr>
            <a:r>
              <a:rPr lang="mk" sz="2000" b="0" i="0" strike="noStrike" cap="none" spc="0" baseline="0" dirty="0">
                <a:solidFill>
                  <a:srgbClr val="FFFFFF"/>
                </a:solidFill>
                <a:effectLst/>
                <a:latin typeface="Calibri Light"/>
                <a:ea typeface="Calibri Light"/>
                <a:cs typeface="Calibri Light"/>
              </a:rPr>
              <a:t>Во него се чуваат оперативниот систем, програмите, и датотеките (фајловите) на корисникот, кога системот ќе се исклучи.</a:t>
            </a:r>
          </a:p>
          <a:p>
            <a:pPr marL="342900" indent="-342900">
              <a:buFont typeface="Arial" panose="020B0604020202020204" pitchFamily="34" charset="0"/>
              <a:buChar char="•"/>
            </a:pPr>
            <a:r>
              <a:rPr lang="mk" sz="2000" b="0" i="0" strike="noStrike" cap="none" spc="0" baseline="0" dirty="0">
                <a:solidFill>
                  <a:srgbClr val="FFFFFF"/>
                </a:solidFill>
                <a:effectLst/>
                <a:latin typeface="Calibri Light"/>
                <a:ea typeface="Calibri Light"/>
                <a:cs typeface="Calibri Light"/>
              </a:rPr>
              <a:t>Веројатно, на прв поглед, најкорисниот дел од уредот.</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 </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189826"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800" b="0" i="0" strike="noStrike" cap="none" spc="0" baseline="0" dirty="0">
                <a:solidFill>
                  <a:srgbClr val="FFFFFF"/>
                </a:solidFill>
                <a:effectLst/>
                <a:latin typeface="Calibri" panose="020F0502020204030204"/>
                <a:ea typeface="Calibri"/>
                <a:cs typeface="Calibri"/>
              </a:rPr>
              <a:t>Хард-диск(ови)</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GPU</a:t>
            </a:r>
            <a:endParaRPr lang="mk" sz="1800" b="0" i="0" strike="noStrike" cap="none" spc="0" baseline="0" dirty="0">
              <a:solidFill>
                <a:srgbClr val="FFFFFF"/>
              </a:solidFill>
              <a:effectLst/>
              <a:latin typeface="Calibri" panose="020F0502020204030204"/>
              <a:ea typeface="Calibri"/>
              <a:cs typeface="Calibri"/>
            </a:endParaRPr>
          </a:p>
        </p:txBody>
      </p:sp>
    </p:spTree>
    <p:extLst>
      <p:ext uri="{BB962C8B-B14F-4D97-AF65-F5344CB8AC3E}">
        <p14:creationId xmlns:p14="http://schemas.microsoft.com/office/powerpoint/2010/main" val="2065695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mprar iFixit Pieza Antena wifi iPhone 5 | Macnificos">
            <a:extLst>
              <a:ext uri="{FF2B5EF4-FFF2-40B4-BE49-F238E27FC236}">
                <a16:creationId xmlns:a16="http://schemas.microsoft.com/office/drawing/2014/main" id="{0C3273CD-22AE-4670-9756-A8C18D626F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662" t="27443" r="3239" b="21069"/>
          <a:stretch>
            <a:fillRect/>
          </a:stretch>
        </p:blipFill>
        <p:spPr bwMode="auto">
          <a:xfrm>
            <a:off x="6325278" y="4725144"/>
            <a:ext cx="2444622" cy="141268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Мрежа</a:t>
            </a:r>
            <a:endParaRPr lang="en-GB" sz="200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strike="noStrike" cap="none" spc="0" baseline="0" dirty="0">
                <a:solidFill>
                  <a:srgbClr val="FFFFFF"/>
                </a:solidFill>
                <a:effectLst/>
                <a:latin typeface="Calibri" panose="020F0502020204030204"/>
                <a:ea typeface="Calibri"/>
                <a:cs typeface="Calibri"/>
              </a:rPr>
              <a:t>PSU</a:t>
            </a:r>
            <a:endParaRPr lang="mk" sz="1600" b="0" i="0" strike="noStrike" cap="none" spc="0" baseline="0" dirty="0">
              <a:solidFill>
                <a:srgbClr val="FFFFFF"/>
              </a:solidFill>
              <a:effectLst/>
              <a:latin typeface="Calibri" panose="020F0502020204030204"/>
              <a:ea typeface="Calibri"/>
              <a:cs typeface="Calibri"/>
            </a:endParaRP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H="1"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H="1"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H="1"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H="1"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H="1"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H="1"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H="1"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H="1"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CPU</a:t>
            </a:r>
            <a:endParaRPr lang="mk" sz="1800" b="0" i="0" strike="noStrike" cap="none" spc="0" baseline="0" dirty="0">
              <a:solidFill>
                <a:srgbClr val="FFFFFF"/>
              </a:solidFill>
              <a:effectLst/>
              <a:latin typeface="Calibri" panose="020F0502020204030204"/>
              <a:ea typeface="Calibri"/>
              <a:cs typeface="Calibri"/>
            </a:endParaRP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 </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Хард-диск(ови)</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GPU</a:t>
            </a:r>
            <a:endParaRPr lang="mk" sz="1800" b="0" i="0" strike="noStrike" cap="none" spc="0" baseline="0" dirty="0">
              <a:solidFill>
                <a:srgbClr val="FFFFFF"/>
              </a:solidFill>
              <a:effectLst/>
              <a:latin typeface="Calibri" panose="020F0502020204030204"/>
              <a:ea typeface="Calibri"/>
              <a:cs typeface="Calibri"/>
            </a:endParaRPr>
          </a:p>
        </p:txBody>
      </p:sp>
      <p:pic>
        <p:nvPicPr>
          <p:cNvPr id="32" name="Picture 31">
            <a:extLst>
              <a:ext uri="{FF2B5EF4-FFF2-40B4-BE49-F238E27FC236}">
                <a16:creationId xmlns:a16="http://schemas.microsoft.com/office/drawing/2014/main" id="{5D982984-176F-4F1A-AD8F-15792A421CCD}"/>
              </a:ext>
            </a:extLst>
          </p:cNvPr>
          <p:cNvPicPr>
            <a:picLocks noChangeAspect="1"/>
          </p:cNvPicPr>
          <p:nvPr/>
        </p:nvPicPr>
        <p:blipFill>
          <a:blip r:embed="rId4">
            <a:extLst>
              <a:ext uri="{28A0092B-C50C-407E-A947-70E740481C1C}">
                <a14:useLocalDpi xmlns:a14="http://schemas.microsoft.com/office/drawing/2010/main" val="0"/>
              </a:ext>
            </a:extLst>
          </a:blip>
          <a:srcRect l="7980" t="11319" r="8921" b="12570"/>
          <a:stretch>
            <a:fillRect/>
          </a:stretch>
        </p:blipFill>
        <p:spPr>
          <a:xfrm>
            <a:off x="6050926" y="1223667"/>
            <a:ext cx="2788595" cy="1701665"/>
          </a:xfrm>
          <a:prstGeom prst="rect">
            <a:avLst/>
          </a:prstGeom>
        </p:spPr>
      </p:pic>
      <p:pic>
        <p:nvPicPr>
          <p:cNvPr id="34" name="Picture 33">
            <a:extLst>
              <a:ext uri="{FF2B5EF4-FFF2-40B4-BE49-F238E27FC236}">
                <a16:creationId xmlns:a16="http://schemas.microsoft.com/office/drawing/2014/main" id="{A2245BF5-4E2C-40DB-A70D-E589DB2FD5F6}"/>
              </a:ext>
            </a:extLst>
          </p:cNvPr>
          <p:cNvPicPr>
            <a:picLocks noChangeAspect="1"/>
          </p:cNvPicPr>
          <p:nvPr/>
        </p:nvPicPr>
        <p:blipFill>
          <a:blip r:embed="rId5">
            <a:extLst>
              <a:ext uri="{28A0092B-C50C-407E-A947-70E740481C1C}">
                <a14:useLocalDpi xmlns:a14="http://schemas.microsoft.com/office/drawing/2010/main" val="0"/>
              </a:ext>
            </a:extLst>
          </a:blip>
          <a:srcRect l="17273" r="20750"/>
          <a:stretch>
            <a:fillRect/>
          </a:stretch>
        </p:blipFill>
        <p:spPr>
          <a:xfrm>
            <a:off x="6450208" y="2539326"/>
            <a:ext cx="1885786" cy="2282021"/>
          </a:xfrm>
          <a:prstGeom prst="rect">
            <a:avLst/>
          </a:prstGeom>
        </p:spPr>
      </p:pic>
      <p:sp>
        <p:nvSpPr>
          <p:cNvPr id="31" name="TextBox 30">
            <a:extLst>
              <a:ext uri="{FF2B5EF4-FFF2-40B4-BE49-F238E27FC236}">
                <a16:creationId xmlns:a16="http://schemas.microsoft.com/office/drawing/2014/main" id="{CFE37768-C777-4E9B-9725-5B74C864C2B4}"/>
              </a:ext>
            </a:extLst>
          </p:cNvPr>
          <p:cNvSpPr txBox="1"/>
          <p:nvPr/>
        </p:nvSpPr>
        <p:spPr>
          <a:xfrm>
            <a:off x="6089684" y="1771375"/>
            <a:ext cx="2942753" cy="4247317"/>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mk" b="0" i="0" strike="noStrike" cap="none" spc="0" baseline="0" dirty="0">
                <a:solidFill>
                  <a:srgbClr val="FFFFFF"/>
                </a:solidFill>
                <a:effectLst/>
                <a:latin typeface="Calibri Light"/>
                <a:ea typeface="Calibri Light"/>
                <a:cs typeface="Calibri Light"/>
              </a:rPr>
              <a:t>Овозможува поврзување на уредот.</a:t>
            </a:r>
          </a:p>
          <a:p>
            <a:pPr marL="342900" indent="-342900">
              <a:buFont typeface="Arial" panose="020B0604020202020204" pitchFamily="34" charset="0"/>
              <a:buChar char="•"/>
            </a:pPr>
            <a:r>
              <a:rPr lang="mk" b="0" i="0" strike="noStrike" cap="none" spc="0" baseline="0" dirty="0">
                <a:solidFill>
                  <a:srgbClr val="FFFFFF"/>
                </a:solidFill>
                <a:effectLst/>
                <a:latin typeface="Calibri Light"/>
                <a:ea typeface="Calibri Light"/>
                <a:cs typeface="Calibri Light"/>
              </a:rPr>
              <a:t>Неопходно за пристап до интернет.</a:t>
            </a:r>
          </a:p>
          <a:p>
            <a:pPr marL="342900" indent="-342900">
              <a:buFont typeface="Arial" panose="020B0604020202020204" pitchFamily="34" charset="0"/>
              <a:buChar char="•"/>
            </a:pPr>
            <a:r>
              <a:rPr lang="mk" b="0" i="0" strike="noStrike" cap="none" spc="0" baseline="0" dirty="0">
                <a:solidFill>
                  <a:srgbClr val="FFFFFF"/>
                </a:solidFill>
                <a:effectLst/>
                <a:latin typeface="Calibri Light"/>
                <a:ea typeface="Calibri Light"/>
                <a:cs typeface="Calibri Light"/>
              </a:rPr>
              <a:t>Мрежна картичка, често пати се нарекува и </a:t>
            </a:r>
            <a:r>
              <a:rPr lang="en-GB" b="0" i="0" strike="noStrike" cap="none" spc="0" baseline="0" dirty="0">
                <a:solidFill>
                  <a:srgbClr val="FFFFFF"/>
                </a:solidFill>
                <a:effectLst/>
                <a:latin typeface="Calibri Light"/>
                <a:ea typeface="Calibri Light"/>
                <a:cs typeface="Calibri Light"/>
              </a:rPr>
              <a:t>NIC</a:t>
            </a:r>
            <a:r>
              <a:rPr lang="mk" b="0" i="0" strike="noStrike" cap="none" spc="0" baseline="0" dirty="0">
                <a:solidFill>
                  <a:srgbClr val="FFFFFF"/>
                </a:solidFill>
                <a:effectLst/>
                <a:latin typeface="Calibri Light"/>
                <a:ea typeface="Calibri Light"/>
                <a:cs typeface="Calibri Light"/>
              </a:rPr>
              <a:t>, картичка (конторлер) за мрежен интерфејс (NIC = Network Interface Card)</a:t>
            </a:r>
          </a:p>
          <a:p>
            <a:pPr marL="342900" indent="-342900">
              <a:buFont typeface="Arial" panose="020B0604020202020204" pitchFamily="34" charset="0"/>
              <a:buChar char="•"/>
            </a:pPr>
            <a:r>
              <a:rPr lang="mk" b="0" i="0" strike="noStrike" cap="none" spc="0" baseline="0" dirty="0">
                <a:solidFill>
                  <a:srgbClr val="FFFFFF"/>
                </a:solidFill>
                <a:effectLst/>
                <a:latin typeface="Calibri Light"/>
                <a:ea typeface="Calibri Light"/>
                <a:cs typeface="Calibri Light"/>
              </a:rPr>
              <a:t>Има единствен идентификатор - адреса на </a:t>
            </a:r>
            <a:r>
              <a:rPr lang="en-GB" b="0" i="0" strike="noStrike" cap="none" spc="0" baseline="0" dirty="0">
                <a:solidFill>
                  <a:srgbClr val="FFFFFF"/>
                </a:solidFill>
                <a:effectLst/>
                <a:latin typeface="Calibri Light"/>
                <a:ea typeface="Calibri Light"/>
                <a:cs typeface="Calibri Light"/>
              </a:rPr>
              <a:t>MAC</a:t>
            </a:r>
            <a:r>
              <a:rPr lang="mk" b="0" i="0" strike="noStrike" cap="none" spc="0" baseline="0" dirty="0">
                <a:solidFill>
                  <a:srgbClr val="FFFFFF"/>
                </a:solidFill>
                <a:effectLst/>
                <a:latin typeface="Calibri Light"/>
                <a:ea typeface="Calibri Light"/>
                <a:cs typeface="Calibri Light"/>
              </a:rPr>
              <a:t>, контрола на пристап до медиум (MAC = Media Access Contro)</a:t>
            </a: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800" b="0" i="0" strike="noStrike" cap="none" spc="0" baseline="0">
                <a:solidFill>
                  <a:srgbClr val="000000"/>
                </a:solidFill>
                <a:effectLst/>
                <a:latin typeface="Calibri" panose="020F0502020204030204"/>
                <a:ea typeface="Calibri"/>
                <a:cs typeface="Calibri"/>
              </a:rPr>
              <a:t>Мрежна картичка</a:t>
            </a:r>
          </a:p>
        </p:txBody>
      </p:sp>
    </p:spTree>
    <p:extLst>
      <p:ext uri="{BB962C8B-B14F-4D97-AF65-F5344CB8AC3E}">
        <p14:creationId xmlns:p14="http://schemas.microsoft.com/office/powerpoint/2010/main" val="18078172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14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Содржина на сесијата</a:t>
            </a:r>
            <a:endParaRPr lang="en-GB" sz="200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nSpc>
                <a:spcPct val="150000"/>
              </a:lnSpc>
              <a:buFont typeface="+mj-lt"/>
              <a:buAutoNum type="arabicPeriod"/>
            </a:pPr>
            <a:r>
              <a:rPr lang="mk" sz="2800" b="0" i="0" strike="noStrike" cap="none" spc="0" baseline="0" dirty="0">
                <a:solidFill>
                  <a:srgbClr val="000000"/>
                </a:solidFill>
                <a:effectLst/>
                <a:latin typeface="Calibri" panose="020F0502020204030204"/>
                <a:ea typeface="Calibri"/>
                <a:cs typeface="Calibri"/>
              </a:rPr>
              <a:t>Делови и функции на компјутер</a:t>
            </a:r>
          </a:p>
          <a:p>
            <a:pPr marL="514350" indent="-514350">
              <a:lnSpc>
                <a:spcPct val="150000"/>
              </a:lnSpc>
              <a:buFont typeface="+mj-lt"/>
              <a:buAutoNum type="arabicPeriod"/>
            </a:pPr>
            <a:r>
              <a:rPr lang="mk" sz="2800" b="0" i="0" strike="noStrike" cap="none" spc="0" baseline="0" dirty="0">
                <a:solidFill>
                  <a:srgbClr val="000000"/>
                </a:solidFill>
                <a:effectLst/>
                <a:latin typeface="Calibri" panose="020F0502020204030204"/>
                <a:ea typeface="Calibri"/>
                <a:cs typeface="Calibri"/>
              </a:rPr>
              <a:t>Делови на интернетот и како настанал</a:t>
            </a:r>
          </a:p>
          <a:p>
            <a:pPr marL="514350" indent="-514350">
              <a:lnSpc>
                <a:spcPct val="150000"/>
              </a:lnSpc>
              <a:buFont typeface="+mj-lt"/>
              <a:buAutoNum type="arabicPeriod"/>
            </a:pPr>
            <a:r>
              <a:rPr lang="mk" sz="2800" b="0" i="0" strike="noStrike" cap="none" spc="0" baseline="0" dirty="0">
                <a:solidFill>
                  <a:srgbClr val="000000"/>
                </a:solidFill>
                <a:effectLst/>
                <a:latin typeface="Calibri" panose="020F0502020204030204"/>
                <a:ea typeface="Calibri"/>
                <a:cs typeface="Calibri"/>
              </a:rPr>
              <a:t>Поврзување со интернет</a:t>
            </a:r>
          </a:p>
          <a:p>
            <a:pPr marL="514350" indent="-514350">
              <a:lnSpc>
                <a:spcPct val="150000"/>
              </a:lnSpc>
              <a:buFont typeface="+mj-lt"/>
              <a:buAutoNum type="arabicPeriod"/>
            </a:pPr>
            <a:r>
              <a:rPr lang="mk" sz="2800" b="0" i="0" strike="noStrike" cap="none" spc="0" baseline="0" dirty="0">
                <a:solidFill>
                  <a:srgbClr val="000000"/>
                </a:solidFill>
                <a:effectLst/>
                <a:latin typeface="Calibri" panose="020F0502020204030204"/>
                <a:ea typeface="Calibri"/>
                <a:cs typeface="Calibri"/>
              </a:rPr>
              <a:t>Интернет услуги и апликации</a:t>
            </a:r>
          </a:p>
          <a:p>
            <a:pPr marL="514350" indent="-514350">
              <a:lnSpc>
                <a:spcPct val="150000"/>
              </a:lnSpc>
              <a:buFont typeface="+mj-lt"/>
              <a:buAutoNum type="arabicPeriod"/>
            </a:pPr>
            <a:r>
              <a:rPr lang="mk" sz="2800" b="0" i="0" strike="noStrike" cap="none" spc="0" baseline="0" dirty="0">
                <a:solidFill>
                  <a:srgbClr val="000000"/>
                </a:solidFill>
                <a:effectLst/>
                <a:latin typeface="Calibri" panose="020F0502020204030204"/>
                <a:ea typeface="Calibri"/>
                <a:cs typeface="Calibri"/>
              </a:rPr>
              <a:t>Длабока мрежа</a:t>
            </a:r>
            <a:r>
              <a:rPr lang="en-US" sz="2800" b="0" i="0" strike="noStrike" cap="none" spc="0" baseline="0" dirty="0">
                <a:solidFill>
                  <a:srgbClr val="000000"/>
                </a:solidFill>
                <a:effectLst/>
                <a:latin typeface="Calibri" panose="020F0502020204030204"/>
                <a:ea typeface="Calibri"/>
                <a:cs typeface="Calibri"/>
              </a:rPr>
              <a:t> (Deep Web)</a:t>
            </a:r>
            <a:r>
              <a:rPr lang="mk" sz="2800" b="0" i="0" strike="noStrike" cap="none" spc="0" baseline="0" dirty="0">
                <a:solidFill>
                  <a:srgbClr val="000000"/>
                </a:solidFill>
                <a:effectLst/>
                <a:latin typeface="Calibri" panose="020F0502020204030204"/>
                <a:ea typeface="Calibri"/>
                <a:cs typeface="Calibri"/>
              </a:rPr>
              <a:t>, анонимност и темна мрежа </a:t>
            </a:r>
            <a:r>
              <a:rPr lang="en-US" dirty="0">
                <a:solidFill>
                  <a:srgbClr val="000000"/>
                </a:solidFill>
                <a:latin typeface="Calibri" panose="020F0502020204030204"/>
                <a:ea typeface="Calibri"/>
                <a:cs typeface="Calibri"/>
              </a:rPr>
              <a:t>(Dark Web)</a:t>
            </a:r>
            <a:endParaRPr lang="mk" sz="2800" b="0" i="0" strike="noStrike" cap="none" spc="0" baseline="0" dirty="0">
              <a:solidFill>
                <a:srgbClr val="000000"/>
              </a:solidFill>
              <a:effectLst/>
              <a:latin typeface="Calibri" panose="020F0502020204030204"/>
              <a:ea typeface="Calibri"/>
              <a:cs typeface="Calibri"/>
            </a:endParaRPr>
          </a:p>
        </p:txBody>
      </p:sp>
    </p:spTree>
    <p:extLst>
      <p:ext uri="{BB962C8B-B14F-4D97-AF65-F5344CB8AC3E}">
        <p14:creationId xmlns:p14="http://schemas.microsoft.com/office/powerpoint/2010/main" val="273572336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Amazon.com: Wireless Keyboard and Mouse Combo, WisFox 2.4G Full ...">
            <a:extLst>
              <a:ext uri="{FF2B5EF4-FFF2-40B4-BE49-F238E27FC236}">
                <a16:creationId xmlns:a16="http://schemas.microsoft.com/office/drawing/2014/main" id="{9DC67583-A5B9-4D26-BBA7-6815BCAAF2C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65444" y="4908741"/>
            <a:ext cx="2663026" cy="134723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1" i="0" strike="noStrike" cap="none" spc="0" baseline="0">
                <a:solidFill>
                  <a:srgbClr val="FFFFFF"/>
                </a:solidFill>
                <a:effectLst/>
                <a:latin typeface="Verdana" charset="0"/>
                <a:ea typeface="Verdana"/>
                <a:cs typeface="Verdana" charset="0"/>
              </a:rPr>
              <a:t>www.coe.int/cybercrime</a:t>
            </a:r>
            <a:r>
              <a:rPr lang="mk" sz="1200" b="0" i="0" strike="noStrike" cap="none" spc="0" baseline="0">
                <a:solidFill>
                  <a:srgbClr val="FFFFFF"/>
                </a:solidFill>
                <a:effectLst/>
                <a:latin typeface="Verdana" charset="0"/>
                <a:ea typeface="Verdana"/>
                <a:cs typeface="Verdana" charset="0"/>
              </a:rPr>
              <a:t>  </a:t>
            </a:r>
            <a:endParaRPr lang="en-GB" sz="1200"/>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PCI</a:t>
            </a:r>
            <a:r>
              <a:rPr lang="mk" sz="3200" b="0" i="0" strike="noStrike" cap="none" spc="0" baseline="0" dirty="0">
                <a:solidFill>
                  <a:srgbClr val="FFFFFF"/>
                </a:solidFill>
                <a:effectLst/>
                <a:latin typeface="Verdana" charset="0"/>
                <a:ea typeface="Verdana"/>
                <a:cs typeface="Verdana" charset="0"/>
              </a:rPr>
              <a:t>/</a:t>
            </a:r>
            <a:r>
              <a:rPr lang="en-GB" sz="3200" b="0" i="0" strike="noStrike" cap="none" spc="0" baseline="0" dirty="0">
                <a:solidFill>
                  <a:srgbClr val="FFFFFF"/>
                </a:solidFill>
                <a:effectLst/>
                <a:latin typeface="Verdana" charset="0"/>
                <a:ea typeface="Verdana"/>
                <a:cs typeface="Verdana" charset="0"/>
              </a:rPr>
              <a:t>PCI</a:t>
            </a:r>
            <a:r>
              <a:rPr lang="mk" sz="3200" b="0" i="0" strike="noStrike" cap="none" spc="0" baseline="0" dirty="0">
                <a:solidFill>
                  <a:srgbClr val="FFFFFF"/>
                </a:solidFill>
                <a:effectLst/>
                <a:latin typeface="Verdana" charset="0"/>
                <a:ea typeface="Verdana"/>
                <a:cs typeface="Verdana" charset="0"/>
              </a:rPr>
              <a:t> експрес/</a:t>
            </a:r>
            <a:r>
              <a:rPr lang="en-GB" sz="3200" b="0" i="0" strike="noStrike" cap="none" spc="0" baseline="0" dirty="0">
                <a:solidFill>
                  <a:srgbClr val="FFFFFF"/>
                </a:solidFill>
                <a:effectLst/>
                <a:latin typeface="Verdana" charset="0"/>
                <a:ea typeface="Verdana"/>
                <a:cs typeface="Verdana" charset="0"/>
              </a:rPr>
              <a:t>USB</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strike="noStrike" cap="none" spc="0" baseline="0" dirty="0">
                <a:solidFill>
                  <a:srgbClr val="FFFFFF"/>
                </a:solidFill>
                <a:effectLst/>
                <a:latin typeface="Calibri" panose="020F0502020204030204"/>
                <a:ea typeface="Calibri"/>
                <a:cs typeface="Calibri"/>
              </a:rPr>
              <a:t>PSU</a:t>
            </a:r>
            <a:endParaRPr lang="mk" sz="1600" b="0" i="0" strike="noStrike" cap="none" spc="0" baseline="0" dirty="0">
              <a:solidFill>
                <a:srgbClr val="FFFFFF"/>
              </a:solidFill>
              <a:effectLst/>
              <a:latin typeface="Calibri" panose="020F0502020204030204"/>
              <a:ea typeface="Calibri"/>
              <a:cs typeface="Calibri"/>
            </a:endParaRP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H="1"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H="1"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H="1"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H="1"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H="1"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H="1"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H="1"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H="1"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CPU</a:t>
            </a:r>
            <a:endParaRPr lang="mk" sz="1800" b="0" i="0" strike="noStrike" cap="none" spc="0" baseline="0" dirty="0">
              <a:solidFill>
                <a:srgbClr val="FFFFFF"/>
              </a:solidFill>
              <a:effectLst/>
              <a:latin typeface="Calibri" panose="020F0502020204030204"/>
              <a:ea typeface="Calibri"/>
              <a:cs typeface="Calibri"/>
            </a:endParaRP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 </a:t>
            </a:r>
          </a:p>
        </p:txBody>
      </p:sp>
      <p:sp>
        <p:nvSpPr>
          <p:cNvPr id="39" name="Rectangle 38">
            <a:extLst>
              <a:ext uri="{FF2B5EF4-FFF2-40B4-BE49-F238E27FC236}">
                <a16:creationId xmlns:a16="http://schemas.microsoft.com/office/drawing/2014/main" id="{1037F29F-6B1D-4649-A592-FEC7EBF2EF15}"/>
              </a:ext>
            </a:extLst>
          </p:cNvPr>
          <p:cNvSpPr/>
          <p:nvPr/>
        </p:nvSpPr>
        <p:spPr>
          <a:xfrm>
            <a:off x="635031" y="4882059"/>
            <a:ext cx="1208308"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800" b="0" i="0" strike="noStrike" cap="none" spc="0" baseline="0" dirty="0">
                <a:solidFill>
                  <a:srgbClr val="FFFFFF"/>
                </a:solidFill>
                <a:effectLst/>
                <a:latin typeface="Calibri" panose="020F0502020204030204"/>
                <a:ea typeface="Calibri"/>
                <a:cs typeface="Calibri"/>
              </a:rPr>
              <a:t>Хард-диск(ови)</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GPU</a:t>
            </a:r>
            <a:endParaRPr lang="mk" sz="1800" b="0" i="0" strike="noStrike" cap="none" spc="0" baseline="0" dirty="0">
              <a:solidFill>
                <a:srgbClr val="FFFFFF"/>
              </a:solidFill>
              <a:effectLst/>
              <a:latin typeface="Calibri" panose="020F0502020204030204"/>
              <a:ea typeface="Calibri"/>
              <a:cs typeface="Calibri"/>
            </a:endParaRP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800" b="0" i="0" strike="noStrike" cap="none" spc="0" baseline="0">
                <a:solidFill>
                  <a:srgbClr val="000000"/>
                </a:solidFill>
                <a:effectLst/>
                <a:latin typeface="Calibri" panose="020F0502020204030204"/>
                <a:ea typeface="Calibri"/>
                <a:cs typeface="Calibri"/>
              </a:rPr>
              <a:t>Мрежна картичка</a:t>
            </a:r>
          </a:p>
        </p:txBody>
      </p:sp>
      <p:pic>
        <p:nvPicPr>
          <p:cNvPr id="7170" name="Picture 2" descr="Explaining PCIe Slots - YouTube">
            <a:extLst>
              <a:ext uri="{FF2B5EF4-FFF2-40B4-BE49-F238E27FC236}">
                <a16:creationId xmlns:a16="http://schemas.microsoft.com/office/drawing/2014/main" id="{FFFEFE15-B956-45F1-A421-55A5436D22F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82540" y="1660036"/>
            <a:ext cx="2828833" cy="159121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The Different Type and Versions of USB Ports That You Must Know About">
            <a:extLst>
              <a:ext uri="{FF2B5EF4-FFF2-40B4-BE49-F238E27FC236}">
                <a16:creationId xmlns:a16="http://schemas.microsoft.com/office/drawing/2014/main" id="{4BD3F5F2-DF11-4709-A071-7802D5E222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3744" t="51530" b="3908"/>
          <a:stretch>
            <a:fillRect/>
          </a:stretch>
        </p:blipFill>
        <p:spPr bwMode="auto">
          <a:xfrm>
            <a:off x="6167331" y="3606745"/>
            <a:ext cx="2828834" cy="1070219"/>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CFE37768-C777-4E9B-9725-5B74C864C2B4}"/>
              </a:ext>
            </a:extLst>
          </p:cNvPr>
          <p:cNvSpPr txBox="1"/>
          <p:nvPr/>
        </p:nvSpPr>
        <p:spPr>
          <a:xfrm>
            <a:off x="6145604" y="2694705"/>
            <a:ext cx="2905608" cy="3386664"/>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mk" sz="2400" b="0" i="0" strike="noStrike" cap="none" spc="0" baseline="0">
                <a:solidFill>
                  <a:srgbClr val="FFFFFF"/>
                </a:solidFill>
                <a:effectLst/>
                <a:latin typeface="Calibri Light"/>
                <a:ea typeface="Calibri Light"/>
                <a:cs typeface="Calibri Light"/>
              </a:rPr>
              <a:t>Овозможува проширување или надградување на системот</a:t>
            </a:r>
          </a:p>
          <a:p>
            <a:pPr marL="342900" indent="-342900">
              <a:buFont typeface="Arial" panose="020B0604020202020204" pitchFamily="34" charset="0"/>
              <a:buChar char="•"/>
            </a:pPr>
            <a:r>
              <a:rPr lang="mk" sz="2400" b="0" i="0" strike="noStrike" cap="none" spc="0" baseline="0">
                <a:solidFill>
                  <a:srgbClr val="FFFFFF"/>
                </a:solidFill>
                <a:effectLst/>
                <a:latin typeface="Calibri Light"/>
                <a:ea typeface="Calibri Light"/>
                <a:cs typeface="Calibri Light"/>
              </a:rPr>
              <a:t>Додавање компоненти како што се простор за складирање или влезни уреди</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000000"/>
                </a:solidFill>
                <a:effectLst/>
                <a:latin typeface="Calibri" panose="020F0502020204030204"/>
                <a:ea typeface="Calibri"/>
                <a:cs typeface="Calibri"/>
              </a:rPr>
              <a:t>PCI</a:t>
            </a:r>
            <a:endParaRPr lang="mk" sz="1800" b="0" i="0" strike="noStrike" cap="none" spc="0" baseline="0" dirty="0">
              <a:solidFill>
                <a:srgbClr val="000000"/>
              </a:solidFill>
              <a:effectLst/>
              <a:latin typeface="Calibri" panose="020F0502020204030204"/>
              <a:ea typeface="Calibri"/>
              <a:cs typeface="Calibri"/>
            </a:endParaRPr>
          </a:p>
          <a:p>
            <a:pPr algn="ctr"/>
            <a:r>
              <a:rPr lang="en-GB" sz="1800" b="0" i="0" strike="noStrike" cap="none" spc="0" baseline="0" dirty="0">
                <a:solidFill>
                  <a:srgbClr val="000000"/>
                </a:solidFill>
                <a:effectLst/>
                <a:latin typeface="Calibri" panose="020F0502020204030204"/>
                <a:ea typeface="Calibri"/>
                <a:cs typeface="Calibri"/>
              </a:rPr>
              <a:t>USB</a:t>
            </a:r>
            <a:endParaRPr lang="mk" sz="1800" b="0" i="0" strike="noStrike" cap="none" spc="0" baseline="0" dirty="0">
              <a:solidFill>
                <a:srgbClr val="000000"/>
              </a:solidFill>
              <a:effectLst/>
              <a:latin typeface="Calibri" panose="020F0502020204030204"/>
              <a:ea typeface="Calibri"/>
              <a:cs typeface="Calibri"/>
            </a:endParaRPr>
          </a:p>
        </p:txBody>
      </p:sp>
    </p:spTree>
    <p:extLst>
      <p:ext uri="{BB962C8B-B14F-4D97-AF65-F5344CB8AC3E}">
        <p14:creationId xmlns:p14="http://schemas.microsoft.com/office/powerpoint/2010/main" val="9730123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3" grpId="0" animBg="1"/>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descr="Grabadora Dvd Externa Gembird Usb | Las mejores ofertas de Carrefour">
            <a:extLst>
              <a:ext uri="{FF2B5EF4-FFF2-40B4-BE49-F238E27FC236}">
                <a16:creationId xmlns:a16="http://schemas.microsoft.com/office/drawing/2014/main" id="{D2DFBF17-EB0B-45C3-A755-4EB349D175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6904" b="28877"/>
          <a:stretch>
            <a:fillRect/>
          </a:stretch>
        </p:blipFill>
        <p:spPr bwMode="auto">
          <a:xfrm>
            <a:off x="6128285" y="3163347"/>
            <a:ext cx="2902705" cy="12835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Аудио/видео складиште</a:t>
            </a:r>
            <a:endParaRPr lang="en-GB" sz="200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strike="noStrike" cap="none" spc="0" baseline="0" dirty="0">
                <a:solidFill>
                  <a:srgbClr val="FFFFFF"/>
                </a:solidFill>
                <a:effectLst/>
                <a:latin typeface="Calibri" panose="020F0502020204030204"/>
                <a:ea typeface="Calibri"/>
                <a:cs typeface="Calibri"/>
              </a:rPr>
              <a:t>PSU</a:t>
            </a:r>
            <a:endParaRPr lang="mk" sz="1600" b="0" i="0" strike="noStrike" cap="none" spc="0" baseline="0" dirty="0">
              <a:solidFill>
                <a:srgbClr val="FFFFFF"/>
              </a:solidFill>
              <a:effectLst/>
              <a:latin typeface="Calibri" panose="020F0502020204030204"/>
              <a:ea typeface="Calibri"/>
              <a:cs typeface="Calibri"/>
            </a:endParaRP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H="1"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H="1"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H="1"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H="1"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H="1"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H="1"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H="1"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H="1"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CPU</a:t>
            </a:r>
            <a:endParaRPr lang="mk" sz="1800" b="0" i="0" strike="noStrike" cap="none" spc="0" baseline="0" dirty="0">
              <a:solidFill>
                <a:srgbClr val="FFFFFF"/>
              </a:solidFill>
              <a:effectLst/>
              <a:latin typeface="Calibri" panose="020F0502020204030204"/>
              <a:ea typeface="Calibri"/>
              <a:cs typeface="Calibri"/>
            </a:endParaRP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000000"/>
                </a:solidFill>
                <a:effectLst/>
                <a:latin typeface="Calibri" panose="020F0502020204030204"/>
                <a:ea typeface="Calibri"/>
                <a:cs typeface="Calibri"/>
              </a:rPr>
              <a:t>RAM</a:t>
            </a:r>
            <a:r>
              <a:rPr lang="mk" sz="1800" b="0" i="0" strike="noStrike" cap="none" spc="0" baseline="0" dirty="0">
                <a:solidFill>
                  <a:srgbClr val="000000"/>
                </a:solidFill>
                <a:effectLst/>
                <a:latin typeface="Calibri" panose="020F0502020204030204"/>
                <a:ea typeface="Calibri"/>
                <a:cs typeface="Calibri"/>
              </a:rPr>
              <a:t> </a:t>
            </a:r>
          </a:p>
        </p:txBody>
      </p:sp>
      <p:sp>
        <p:nvSpPr>
          <p:cNvPr id="39" name="Rectangle 38">
            <a:extLst>
              <a:ext uri="{FF2B5EF4-FFF2-40B4-BE49-F238E27FC236}">
                <a16:creationId xmlns:a16="http://schemas.microsoft.com/office/drawing/2014/main" id="{1037F29F-6B1D-4649-A592-FEC7EBF2EF15}"/>
              </a:ext>
            </a:extLst>
          </p:cNvPr>
          <p:cNvSpPr/>
          <p:nvPr/>
        </p:nvSpPr>
        <p:spPr>
          <a:xfrm>
            <a:off x="609712" y="4882059"/>
            <a:ext cx="1196022"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800" b="0" i="0" strike="noStrike" cap="none" spc="0" baseline="0" dirty="0">
                <a:solidFill>
                  <a:srgbClr val="FFFFFF"/>
                </a:solidFill>
                <a:effectLst/>
                <a:latin typeface="Calibri" panose="020F0502020204030204"/>
                <a:ea typeface="Calibri"/>
                <a:cs typeface="Calibri"/>
              </a:rPr>
              <a:t>Хард-диск(ови)</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FFFFFF"/>
                </a:solidFill>
                <a:effectLst/>
                <a:latin typeface="Calibri" panose="020F0502020204030204"/>
                <a:ea typeface="Calibri"/>
                <a:cs typeface="Calibri"/>
              </a:rPr>
              <a:t>GPU</a:t>
            </a:r>
            <a:endParaRPr lang="mk" sz="1800" b="0" i="0" strike="noStrike" cap="none" spc="0" baseline="0" dirty="0">
              <a:solidFill>
                <a:srgbClr val="FFFFFF"/>
              </a:solidFill>
              <a:effectLst/>
              <a:latin typeface="Calibri" panose="020F0502020204030204"/>
              <a:ea typeface="Calibri"/>
              <a:cs typeface="Calibri"/>
            </a:endParaRP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800" b="0" i="0" strike="noStrike" cap="none" spc="0" baseline="0">
                <a:solidFill>
                  <a:srgbClr val="000000"/>
                </a:solidFill>
                <a:effectLst/>
                <a:latin typeface="Calibri" panose="020F0502020204030204"/>
                <a:ea typeface="Calibri"/>
                <a:cs typeface="Calibri"/>
              </a:rPr>
              <a:t>Мрежна картичка</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b="0" i="0" strike="noStrike" cap="none" spc="0" baseline="0" dirty="0">
                <a:solidFill>
                  <a:srgbClr val="000000"/>
                </a:solidFill>
                <a:effectLst/>
                <a:latin typeface="Calibri" panose="020F0502020204030204"/>
                <a:ea typeface="Calibri"/>
                <a:cs typeface="Calibri"/>
              </a:rPr>
              <a:t>PCI</a:t>
            </a:r>
            <a:endParaRPr lang="mk" sz="1800" b="0" i="0" strike="noStrike" cap="none" spc="0" baseline="0" dirty="0">
              <a:solidFill>
                <a:srgbClr val="000000"/>
              </a:solidFill>
              <a:effectLst/>
              <a:latin typeface="Calibri" panose="020F0502020204030204"/>
              <a:ea typeface="Calibri"/>
              <a:cs typeface="Calibri"/>
            </a:endParaRPr>
          </a:p>
          <a:p>
            <a:pPr algn="ctr"/>
            <a:r>
              <a:rPr lang="en-GB" sz="1800" b="0" i="0" strike="noStrike" cap="none" spc="0" baseline="0" dirty="0">
                <a:solidFill>
                  <a:srgbClr val="000000"/>
                </a:solidFill>
                <a:effectLst/>
                <a:latin typeface="Calibri" panose="020F0502020204030204"/>
                <a:ea typeface="Calibri"/>
                <a:cs typeface="Calibri"/>
              </a:rPr>
              <a:t>USB</a:t>
            </a:r>
            <a:endParaRPr lang="mk" sz="1800" b="0" i="0" strike="noStrike" cap="none" spc="0" baseline="0" dirty="0">
              <a:solidFill>
                <a:srgbClr val="000000"/>
              </a:solidFill>
              <a:effectLst/>
              <a:latin typeface="Calibri" panose="020F0502020204030204"/>
              <a:ea typeface="Calibri"/>
              <a:cs typeface="Calibri"/>
            </a:endParaRPr>
          </a:p>
        </p:txBody>
      </p:sp>
      <p:pic>
        <p:nvPicPr>
          <p:cNvPr id="8194" name="Picture 2" descr="Computer Audio and Sound Card Tutorial">
            <a:extLst>
              <a:ext uri="{FF2B5EF4-FFF2-40B4-BE49-F238E27FC236}">
                <a16:creationId xmlns:a16="http://schemas.microsoft.com/office/drawing/2014/main" id="{82106D0D-7B9D-4DC8-B347-0B00038B36A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30872" y="1254424"/>
            <a:ext cx="1082195" cy="147899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able hdmi cerca del puerto hdmi de la moderna computadora ...">
            <a:extLst>
              <a:ext uri="{FF2B5EF4-FFF2-40B4-BE49-F238E27FC236}">
                <a16:creationId xmlns:a16="http://schemas.microsoft.com/office/drawing/2014/main" id="{C8444860-D1D8-4CE0-8CC6-1498BFAF56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5231" t="6456" r="9742" b="26077"/>
          <a:stretch>
            <a:fillRect/>
          </a:stretch>
        </p:blipFill>
        <p:spPr bwMode="auto">
          <a:xfrm>
            <a:off x="7379230" y="1635945"/>
            <a:ext cx="1506351" cy="123028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The Best Micro SD Cards For Your Phone &amp; Tablet - TigerMobiles.com">
            <a:extLst>
              <a:ext uri="{FF2B5EF4-FFF2-40B4-BE49-F238E27FC236}">
                <a16:creationId xmlns:a16="http://schemas.microsoft.com/office/drawing/2014/main" id="{E88546D1-CE25-4E08-ADF1-2DFDBD60536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3546" t="23375" b="16402"/>
          <a:stretch>
            <a:fillRect/>
          </a:stretch>
        </p:blipFill>
        <p:spPr bwMode="auto">
          <a:xfrm>
            <a:off x="6462044" y="4832358"/>
            <a:ext cx="2383433" cy="1647194"/>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CFE37768-C777-4E9B-9725-5B74C864C2B4}"/>
              </a:ext>
            </a:extLst>
          </p:cNvPr>
          <p:cNvSpPr txBox="1"/>
          <p:nvPr/>
        </p:nvSpPr>
        <p:spPr>
          <a:xfrm>
            <a:off x="6202406" y="2935860"/>
            <a:ext cx="2905608" cy="2308324"/>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Дозволува влез/излез до и од системот</a:t>
            </a:r>
          </a:p>
          <a:p>
            <a:pPr marL="342900" indent="-342900">
              <a:buFont typeface="Arial" panose="020B0604020202020204" pitchFamily="34" charset="0"/>
              <a:buChar char="•"/>
            </a:pPr>
            <a:r>
              <a:rPr lang="mk" sz="2400" b="0" i="0" strike="noStrike" cap="none" spc="0" baseline="0" dirty="0">
                <a:solidFill>
                  <a:srgbClr val="FFFFFF"/>
                </a:solidFill>
                <a:effectLst/>
                <a:latin typeface="Calibri Light"/>
                <a:ea typeface="Calibri Light"/>
                <a:cs typeface="Calibri Light"/>
              </a:rPr>
              <a:t>Додадено пре</a:t>
            </a:r>
            <a:r>
              <a:rPr lang="mk-MK" sz="2400" dirty="0">
                <a:solidFill>
                  <a:srgbClr val="FFFFFF"/>
                </a:solidFill>
                <a:latin typeface="Calibri Light"/>
                <a:ea typeface="Calibri Light"/>
                <a:cs typeface="Calibri Light"/>
              </a:rPr>
              <a:t>носен уред за</a:t>
            </a:r>
            <a:r>
              <a:rPr lang="mk" sz="2400" b="0" i="0" strike="noStrike" cap="none" spc="0" baseline="0" dirty="0">
                <a:solidFill>
                  <a:srgbClr val="FFFFFF"/>
                </a:solidFill>
                <a:effectLst/>
                <a:latin typeface="Calibri Light"/>
                <a:ea typeface="Calibri Light"/>
                <a:cs typeface="Calibri Light"/>
              </a:rPr>
              <a:t> складирање</a:t>
            </a:r>
          </a:p>
        </p:txBody>
      </p:sp>
      <p:sp>
        <p:nvSpPr>
          <p:cNvPr id="45" name="Rectangle 44">
            <a:extLst>
              <a:ext uri="{FF2B5EF4-FFF2-40B4-BE49-F238E27FC236}">
                <a16:creationId xmlns:a16="http://schemas.microsoft.com/office/drawing/2014/main" id="{3141391B-40CE-4DC2-B19E-D56D6A740AF4}"/>
              </a:ext>
            </a:extLst>
          </p:cNvPr>
          <p:cNvSpPr/>
          <p:nvPr/>
        </p:nvSpPr>
        <p:spPr>
          <a:xfrm rot="16200000">
            <a:off x="4868655" y="6024519"/>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EB1A10A4-7702-4D2B-A348-A35CCE08457A}"/>
              </a:ext>
            </a:extLst>
          </p:cNvPr>
          <p:cNvSpPr/>
          <p:nvPr/>
        </p:nvSpPr>
        <p:spPr>
          <a:xfrm>
            <a:off x="4665632" y="4889883"/>
            <a:ext cx="1045149" cy="917678"/>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mk" sz="1600" b="0" i="0" strike="noStrike" cap="none" spc="0" baseline="0" dirty="0">
                <a:solidFill>
                  <a:srgbClr val="000000"/>
                </a:solidFill>
                <a:effectLst/>
                <a:latin typeface="Calibri" panose="020F0502020204030204"/>
                <a:ea typeface="Calibri"/>
                <a:cs typeface="Calibri"/>
              </a:rPr>
              <a:t>Аудио/</a:t>
            </a:r>
          </a:p>
          <a:p>
            <a:pPr algn="ctr"/>
            <a:r>
              <a:rPr lang="mk" sz="1600" dirty="0">
                <a:solidFill>
                  <a:srgbClr val="000000"/>
                </a:solidFill>
                <a:latin typeface="Calibri" panose="020F0502020204030204"/>
                <a:ea typeface="Calibri"/>
                <a:cs typeface="Calibri"/>
              </a:rPr>
              <a:t>в</a:t>
            </a:r>
            <a:r>
              <a:rPr lang="mk" sz="1600" b="0" i="0" strike="noStrike" cap="none" spc="0" baseline="0" dirty="0">
                <a:solidFill>
                  <a:srgbClr val="000000"/>
                </a:solidFill>
                <a:effectLst/>
                <a:latin typeface="Calibri" panose="020F0502020204030204"/>
                <a:ea typeface="Calibri"/>
                <a:cs typeface="Calibri"/>
              </a:rPr>
              <a:t>идео </a:t>
            </a:r>
          </a:p>
          <a:p>
            <a:pPr algn="ctr"/>
            <a:r>
              <a:rPr lang="sr-Cyrl-RS" sz="1600" dirty="0">
                <a:solidFill>
                  <a:srgbClr val="000000"/>
                </a:solidFill>
                <a:latin typeface="Calibri" panose="020F0502020204030204"/>
                <a:ea typeface="Calibri"/>
                <a:cs typeface="Calibri"/>
              </a:rPr>
              <a:t>с</a:t>
            </a:r>
            <a:r>
              <a:rPr lang="mk" sz="1600" b="0" i="0" strike="noStrike" cap="none" spc="0" baseline="0" dirty="0">
                <a:solidFill>
                  <a:srgbClr val="000000"/>
                </a:solidFill>
                <a:effectLst/>
                <a:latin typeface="Calibri" panose="020F0502020204030204"/>
                <a:ea typeface="Calibri"/>
                <a:cs typeface="Calibri"/>
              </a:rPr>
              <a:t>клади-рање</a:t>
            </a:r>
          </a:p>
        </p:txBody>
      </p:sp>
    </p:spTree>
    <p:extLst>
      <p:ext uri="{BB962C8B-B14F-4D97-AF65-F5344CB8AC3E}">
        <p14:creationId xmlns:p14="http://schemas.microsoft.com/office/powerpoint/2010/main" val="41343984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19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20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19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5" grpId="0" animBg="1"/>
      <p:bldP spid="4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Компјутерски системи</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30409817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Извори на докази во уредите</a:t>
            </a:r>
            <a:endParaRPr lang="en-GB" sz="2000">
              <a:solidFill>
                <a:schemeClr val="bg1"/>
              </a:solidFill>
              <a:latin typeface="Verdana" charset="0"/>
              <a:cs typeface="Verdana" charset="0"/>
            </a:endParaRPr>
          </a:p>
        </p:txBody>
      </p:sp>
      <p:pic>
        <p:nvPicPr>
          <p:cNvPr id="13" name="Content Placeholder 12">
            <a:extLst>
              <a:ext uri="{FF2B5EF4-FFF2-40B4-BE49-F238E27FC236}">
                <a16:creationId xmlns:a16="http://schemas.microsoft.com/office/drawing/2014/main" id="{4968D3FF-36B9-4A82-BA36-38431DB328DC}"/>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822478" y="4033554"/>
            <a:ext cx="3498850" cy="2333625"/>
          </a:xfrm>
          <a:prstGeom prst="rect">
            <a:avLst/>
          </a:prstGeom>
          <a:ln>
            <a:noFill/>
          </a:ln>
        </p:spPr>
      </p:pic>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a:blip r:embed="rId4">
            <a:extLst>
              <a:ext uri="{28A0092B-C50C-407E-A947-70E740481C1C}">
                <a14:useLocalDpi xmlns:a14="http://schemas.microsoft.com/office/drawing/2010/main" val="0"/>
              </a:ext>
            </a:extLst>
          </a:blip>
          <a:srcRect l="8355" t="5604" r="13035" b="3225"/>
          <a:stretch>
            <a:fillRect/>
          </a:stretch>
        </p:blipFill>
        <p:spPr>
          <a:xfrm>
            <a:off x="859062" y="1270001"/>
            <a:ext cx="3498658" cy="2705168"/>
          </a:xfrm>
          <a:prstGeom prst="rect">
            <a:avLst/>
          </a:prstGeom>
        </p:spPr>
      </p:pic>
      <p:pic>
        <p:nvPicPr>
          <p:cNvPr id="16" name="Picture 6" descr="The Best Micro SD Cards For Your Phone &amp; Tablet - TigerMobiles.com">
            <a:extLst>
              <a:ext uri="{FF2B5EF4-FFF2-40B4-BE49-F238E27FC236}">
                <a16:creationId xmlns:a16="http://schemas.microsoft.com/office/drawing/2014/main" id="{835A33A2-2259-4599-A333-49D3ACB4C7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3546" t="23375" b="16402"/>
          <a:stretch>
            <a:fillRect/>
          </a:stretch>
        </p:blipFill>
        <p:spPr bwMode="auto">
          <a:xfrm>
            <a:off x="5076056" y="1428483"/>
            <a:ext cx="3415645" cy="236055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24990F76-EA01-45F1-A756-B8A7EF3F33DE}"/>
              </a:ext>
            </a:extLst>
          </p:cNvPr>
          <p:cNvSpPr txBox="1"/>
          <p:nvPr/>
        </p:nvSpPr>
        <p:spPr>
          <a:xfrm>
            <a:off x="197820" y="1417758"/>
            <a:ext cx="2072900" cy="457657"/>
          </a:xfrm>
          <a:prstGeom prst="rect">
            <a:avLst/>
          </a:prstGeom>
          <a:solidFill>
            <a:schemeClr val="tx1">
              <a:lumMod val="65000"/>
              <a:lumOff val="35000"/>
            </a:schemeClr>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Дискови</a:t>
            </a:r>
          </a:p>
        </p:txBody>
      </p:sp>
      <p:sp>
        <p:nvSpPr>
          <p:cNvPr id="18" name="TextBox 17">
            <a:extLst>
              <a:ext uri="{FF2B5EF4-FFF2-40B4-BE49-F238E27FC236}">
                <a16:creationId xmlns:a16="http://schemas.microsoft.com/office/drawing/2014/main" id="{D16903E0-55B7-4D80-B925-B34EBC5172E1}"/>
              </a:ext>
            </a:extLst>
          </p:cNvPr>
          <p:cNvSpPr txBox="1"/>
          <p:nvPr/>
        </p:nvSpPr>
        <p:spPr>
          <a:xfrm>
            <a:off x="6943334" y="3559670"/>
            <a:ext cx="2072900" cy="1200329"/>
          </a:xfrm>
          <a:prstGeom prst="rect">
            <a:avLst/>
          </a:prstGeom>
          <a:solidFill>
            <a:srgbClr val="BDD8F3"/>
          </a:solidFill>
        </p:spPr>
        <p:txBody>
          <a:bodyPr wrap="square" rtlCol="0">
            <a:spAutoFit/>
          </a:bodyPr>
          <a:lstStyle/>
          <a:p>
            <a:pPr algn="ctr"/>
            <a:r>
              <a:rPr lang="mk" sz="2400" b="0" i="0" strike="noStrike" cap="none" spc="0" baseline="0" dirty="0">
                <a:solidFill>
                  <a:srgbClr val="595959"/>
                </a:solidFill>
                <a:effectLst/>
                <a:latin typeface="Calibri Light"/>
                <a:ea typeface="Calibri Light"/>
                <a:cs typeface="Calibri Light"/>
              </a:rPr>
              <a:t>Преносни уреди за складирање</a:t>
            </a:r>
          </a:p>
        </p:txBody>
      </p:sp>
      <p:sp>
        <p:nvSpPr>
          <p:cNvPr id="19" name="TextBox 18">
            <a:extLst>
              <a:ext uri="{FF2B5EF4-FFF2-40B4-BE49-F238E27FC236}">
                <a16:creationId xmlns:a16="http://schemas.microsoft.com/office/drawing/2014/main" id="{0E5F4A7E-194A-415C-962A-C82021917D53}"/>
              </a:ext>
            </a:extLst>
          </p:cNvPr>
          <p:cNvSpPr txBox="1"/>
          <p:nvPr/>
        </p:nvSpPr>
        <p:spPr>
          <a:xfrm>
            <a:off x="5309421" y="6010066"/>
            <a:ext cx="2023815" cy="457657"/>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Меморија</a:t>
            </a:r>
          </a:p>
        </p:txBody>
      </p:sp>
    </p:spTree>
    <p:extLst>
      <p:ext uri="{BB962C8B-B14F-4D97-AF65-F5344CB8AC3E}">
        <p14:creationId xmlns:p14="http://schemas.microsoft.com/office/powerpoint/2010/main" val="402746958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Дискови </a:t>
            </a:r>
            <a:endParaRPr lang="en-GB" sz="2000">
              <a:solidFill>
                <a:schemeClr val="bg1"/>
              </a:solidFill>
              <a:latin typeface="Verdana" charset="0"/>
              <a:cs typeface="Verdana" charset="0"/>
            </a:endParaRPr>
          </a:p>
        </p:txBody>
      </p:sp>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a:blip r:embed="rId3">
            <a:extLst>
              <a:ext uri="{28A0092B-C50C-407E-A947-70E740481C1C}">
                <a14:useLocalDpi xmlns:a14="http://schemas.microsoft.com/office/drawing/2010/main" val="0"/>
              </a:ext>
            </a:extLst>
          </a:blip>
          <a:srcRect l="8355" t="5604" r="13035" b="3225"/>
          <a:stretch>
            <a:fillRect/>
          </a:stretch>
        </p:blipFill>
        <p:spPr>
          <a:xfrm>
            <a:off x="6147810" y="1232787"/>
            <a:ext cx="2538990" cy="1963151"/>
          </a:xfrm>
          <a:prstGeom prst="rect">
            <a:avLst/>
          </a:prstGeom>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8668" y="1230663"/>
            <a:ext cx="5194300" cy="5192713"/>
          </a:xfrm>
        </p:spPr>
        <p:txBody>
          <a:bodyPr>
            <a:normAutofit lnSpcReduction="10000"/>
          </a:bodyPr>
          <a:lstStyle/>
          <a:p>
            <a:r>
              <a:rPr lang="mk" sz="2800" b="0" i="0" strike="noStrike" cap="none" spc="0" baseline="0" dirty="0">
                <a:solidFill>
                  <a:srgbClr val="000000"/>
                </a:solidFill>
                <a:effectLst/>
                <a:latin typeface="Calibri" panose="020F0502020204030204"/>
                <a:ea typeface="Calibri"/>
                <a:cs typeface="Calibri"/>
              </a:rPr>
              <a:t>Обично еден - но може и повеќе (сервери, видео-надзор и др.)</a:t>
            </a:r>
          </a:p>
          <a:p>
            <a:pPr lvl="1"/>
            <a:r>
              <a:rPr lang="mk" sz="2400" b="0" i="0" strike="noStrike" cap="none" spc="0" baseline="0" dirty="0">
                <a:solidFill>
                  <a:srgbClr val="000000"/>
                </a:solidFill>
                <a:effectLst/>
                <a:latin typeface="Calibri" panose="020F0502020204030204"/>
                <a:ea typeface="Calibri"/>
                <a:cs typeface="Calibri"/>
              </a:rPr>
              <a:t>Ротирачки дискови или полупроводнички дискови (</a:t>
            </a:r>
            <a:r>
              <a:rPr lang="en-GB" sz="2400" b="0" i="0" strike="noStrike" cap="none" spc="0" baseline="0" dirty="0">
                <a:solidFill>
                  <a:srgbClr val="000000"/>
                </a:solidFill>
                <a:effectLst/>
                <a:latin typeface="Calibri" panose="020F0502020204030204"/>
                <a:ea typeface="Calibri"/>
                <a:cs typeface="Calibri"/>
              </a:rPr>
              <a:t>SSD</a:t>
            </a:r>
            <a:r>
              <a:rPr lang="mk" sz="2400" b="0" i="0" strike="noStrike" cap="none" spc="0" baseline="0" dirty="0">
                <a:solidFill>
                  <a:srgbClr val="000000"/>
                </a:solidFill>
                <a:effectLst/>
                <a:latin typeface="Calibri" panose="020F0502020204030204"/>
                <a:ea typeface="Calibri"/>
                <a:cs typeface="Calibri"/>
              </a:rPr>
              <a:t>) дискови</a:t>
            </a:r>
          </a:p>
          <a:p>
            <a:pPr lvl="1"/>
            <a:endParaRPr lang="en-GB" dirty="0"/>
          </a:p>
          <a:p>
            <a:r>
              <a:rPr lang="mk" sz="2800" b="0" i="0" strike="noStrike" cap="none" spc="0" baseline="0" dirty="0">
                <a:solidFill>
                  <a:srgbClr val="000000"/>
                </a:solidFill>
                <a:effectLst/>
                <a:latin typeface="Calibri" panose="020F0502020204030204"/>
                <a:ea typeface="Calibri"/>
                <a:cs typeface="Calibri"/>
              </a:rPr>
              <a:t>Некои современи уреди имаат и непреместливи складишта</a:t>
            </a:r>
          </a:p>
          <a:p>
            <a:pPr lvl="1"/>
            <a:r>
              <a:rPr lang="mk" sz="2400" b="0" i="0" strike="noStrike" cap="none" spc="0" baseline="0" dirty="0">
                <a:solidFill>
                  <a:srgbClr val="000000"/>
                </a:solidFill>
                <a:effectLst/>
                <a:latin typeface="Calibri" panose="020F0502020204030204"/>
                <a:ea typeface="Calibri"/>
                <a:cs typeface="Calibri"/>
              </a:rPr>
              <a:t>Што само дополнително ја комплицира истрагата</a:t>
            </a:r>
          </a:p>
          <a:p>
            <a:pPr lvl="1"/>
            <a:endParaRPr lang="en-GB" dirty="0"/>
          </a:p>
          <a:p>
            <a:r>
              <a:rPr lang="en-GB" sz="2800" b="0" i="0" strike="noStrike" cap="none" spc="0" baseline="0" dirty="0">
                <a:solidFill>
                  <a:srgbClr val="000000"/>
                </a:solidFill>
                <a:effectLst/>
                <a:latin typeface="Calibri" panose="020F0502020204030204"/>
                <a:ea typeface="Calibri"/>
                <a:cs typeface="Calibri"/>
              </a:rPr>
              <a:t>IDE</a:t>
            </a:r>
            <a:r>
              <a:rPr lang="mk" sz="2800" b="0" i="0" strike="noStrike" cap="none" spc="0" baseline="0" dirty="0">
                <a:solidFill>
                  <a:srgbClr val="000000"/>
                </a:solidFill>
                <a:effectLst/>
                <a:latin typeface="Calibri" panose="020F0502020204030204"/>
                <a:ea typeface="Calibri"/>
                <a:cs typeface="Calibri"/>
              </a:rPr>
              <a:t>, </a:t>
            </a:r>
            <a:r>
              <a:rPr lang="en-GB" sz="2800" b="0" i="0" strike="noStrike" cap="none" spc="0" baseline="0" dirty="0" err="1">
                <a:solidFill>
                  <a:srgbClr val="000000"/>
                </a:solidFill>
                <a:effectLst/>
                <a:latin typeface="Calibri" panose="020F0502020204030204"/>
                <a:ea typeface="Calibri"/>
                <a:cs typeface="Calibri"/>
              </a:rPr>
              <a:t>SATA</a:t>
            </a:r>
            <a:r>
              <a:rPr lang="mk" sz="2800" b="0" i="0" strike="noStrike" cap="none" spc="0" baseline="0" dirty="0">
                <a:solidFill>
                  <a:srgbClr val="000000"/>
                </a:solidFill>
                <a:effectLst/>
                <a:latin typeface="Calibri" panose="020F0502020204030204"/>
                <a:ea typeface="Calibri"/>
                <a:cs typeface="Calibri"/>
              </a:rPr>
              <a:t>, </a:t>
            </a:r>
            <a:r>
              <a:rPr lang="en-GB" sz="2800" b="0" i="0" strike="noStrike" cap="none" spc="0" baseline="0" dirty="0">
                <a:solidFill>
                  <a:srgbClr val="000000"/>
                </a:solidFill>
                <a:effectLst/>
                <a:latin typeface="Calibri" panose="020F0502020204030204"/>
                <a:ea typeface="Calibri"/>
                <a:cs typeface="Calibri"/>
              </a:rPr>
              <a:t>mSATA</a:t>
            </a:r>
            <a:r>
              <a:rPr lang="mk" sz="2800" b="0" i="0" strike="noStrike" cap="none" spc="0" baseline="0" dirty="0">
                <a:solidFill>
                  <a:srgbClr val="000000"/>
                </a:solidFill>
                <a:effectLst/>
                <a:latin typeface="Calibri" panose="020F0502020204030204"/>
                <a:ea typeface="Calibri"/>
                <a:cs typeface="Calibri"/>
              </a:rPr>
              <a:t>, М.2 и У.2 формати</a:t>
            </a:r>
          </a:p>
        </p:txBody>
      </p:sp>
      <p:pic>
        <p:nvPicPr>
          <p:cNvPr id="14" name="Bild 7">
            <a:extLst>
              <a:ext uri="{FF2B5EF4-FFF2-40B4-BE49-F238E27FC236}">
                <a16:creationId xmlns:a16="http://schemas.microsoft.com/office/drawing/2014/main" id="{A5363AAF-2C01-4A6A-88DE-330191BE953A}"/>
              </a:ext>
            </a:extLst>
          </p:cNvPr>
          <p:cNvPicPr>
            <a:picLocks noChangeAspect="1"/>
          </p:cNvPicPr>
          <p:nvPr/>
        </p:nvPicPr>
        <p:blipFill>
          <a:blip r:embed="rId4"/>
          <a:stretch>
            <a:fillRect/>
          </a:stretch>
        </p:blipFill>
        <p:spPr>
          <a:xfrm>
            <a:off x="6228183" y="3272951"/>
            <a:ext cx="2538991" cy="1528870"/>
          </a:xfrm>
          <a:prstGeom prst="rect">
            <a:avLst/>
          </a:prstGeom>
        </p:spPr>
      </p:pic>
      <p:pic>
        <p:nvPicPr>
          <p:cNvPr id="20" name="Bild 8">
            <a:extLst>
              <a:ext uri="{FF2B5EF4-FFF2-40B4-BE49-F238E27FC236}">
                <a16:creationId xmlns:a16="http://schemas.microsoft.com/office/drawing/2014/main" id="{2D053EDB-3ADD-4A19-99D3-85BC8E416FD1}"/>
              </a:ext>
            </a:extLst>
          </p:cNvPr>
          <p:cNvPicPr>
            <a:picLocks noChangeAspect="1"/>
          </p:cNvPicPr>
          <p:nvPr/>
        </p:nvPicPr>
        <p:blipFill>
          <a:blip r:embed="rId5"/>
          <a:stretch>
            <a:fillRect/>
          </a:stretch>
        </p:blipFill>
        <p:spPr>
          <a:xfrm rot="1337098">
            <a:off x="6557940" y="5027081"/>
            <a:ext cx="1879479" cy="1121834"/>
          </a:xfrm>
          <a:prstGeom prst="rect">
            <a:avLst/>
          </a:prstGeom>
        </p:spPr>
      </p:pic>
    </p:spTree>
    <p:extLst>
      <p:ext uri="{BB962C8B-B14F-4D97-AF65-F5344CB8AC3E}">
        <p14:creationId xmlns:p14="http://schemas.microsoft.com/office/powerpoint/2010/main" val="266616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Преместливи складишта </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73680" y="1333040"/>
            <a:ext cx="4978400" cy="5192713"/>
          </a:xfrm>
        </p:spPr>
        <p:txBody>
          <a:bodyPr/>
          <a:lstStyle/>
          <a:p>
            <a:r>
              <a:rPr lang="en-GB" sz="2800" b="0" i="0" strike="noStrike" cap="none" spc="0" baseline="0" dirty="0">
                <a:solidFill>
                  <a:srgbClr val="000000"/>
                </a:solidFill>
                <a:effectLst/>
                <a:latin typeface="Calibri" panose="020F0502020204030204"/>
                <a:ea typeface="Calibri"/>
                <a:cs typeface="Calibri"/>
              </a:rPr>
              <a:t>CD</a:t>
            </a:r>
            <a:r>
              <a:rPr lang="mk" sz="2800" b="0" i="0" strike="noStrike" cap="none" spc="0" baseline="0" dirty="0">
                <a:solidFill>
                  <a:srgbClr val="000000"/>
                </a:solidFill>
                <a:effectLst/>
                <a:latin typeface="Calibri" panose="020F0502020204030204"/>
                <a:ea typeface="Calibri"/>
                <a:cs typeface="Calibri"/>
              </a:rPr>
              <a:t>/</a:t>
            </a:r>
            <a:r>
              <a:rPr lang="en-GB" sz="2800" b="0" i="0" strike="noStrike" cap="none" spc="0" baseline="0" dirty="0">
                <a:solidFill>
                  <a:srgbClr val="000000"/>
                </a:solidFill>
                <a:effectLst/>
                <a:latin typeface="Calibri" panose="020F0502020204030204"/>
                <a:ea typeface="Calibri"/>
                <a:cs typeface="Calibri"/>
              </a:rPr>
              <a:t>DVD</a:t>
            </a:r>
            <a:r>
              <a:rPr lang="mk" sz="2800" b="0" i="0" strike="noStrike" cap="none" spc="0" baseline="0" dirty="0">
                <a:solidFill>
                  <a:srgbClr val="000000"/>
                </a:solidFill>
                <a:effectLst/>
                <a:latin typeface="Calibri" panose="020F0502020204030204"/>
                <a:ea typeface="Calibri"/>
                <a:cs typeface="Calibri"/>
              </a:rPr>
              <a:t> тејнологија </a:t>
            </a: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уште се среќава, но </a:t>
            </a: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поретко.</a:t>
            </a:r>
          </a:p>
          <a:p>
            <a:endParaRPr lang="en-GB" dirty="0"/>
          </a:p>
          <a:p>
            <a:r>
              <a:rPr lang="en-GB" sz="2800" b="0" i="0" strike="noStrike" cap="none" spc="0" baseline="0" dirty="0">
                <a:solidFill>
                  <a:srgbClr val="000000"/>
                </a:solidFill>
                <a:effectLst/>
                <a:latin typeface="Calibri" panose="020F0502020204030204"/>
                <a:ea typeface="Calibri"/>
                <a:cs typeface="Calibri"/>
              </a:rPr>
              <a:t>USB</a:t>
            </a:r>
            <a:r>
              <a:rPr lang="mk" sz="2800" b="0" i="0" strike="noStrike" cap="none" spc="0" baseline="0" dirty="0">
                <a:solidFill>
                  <a:srgbClr val="000000"/>
                </a:solidFill>
                <a:effectLst/>
                <a:latin typeface="Calibri" panose="020F0502020204030204"/>
                <a:ea typeface="Calibri"/>
                <a:cs typeface="Calibri"/>
              </a:rPr>
              <a:t> уреди</a:t>
            </a:r>
          </a:p>
          <a:p>
            <a:pPr lvl="1"/>
            <a:r>
              <a:rPr lang="mk" sz="2400" b="0" i="0" strike="noStrike" cap="none" spc="0" baseline="0" dirty="0">
                <a:solidFill>
                  <a:srgbClr val="000000"/>
                </a:solidFill>
                <a:effectLst/>
                <a:latin typeface="Calibri" panose="020F0502020204030204"/>
                <a:ea typeface="Calibri"/>
                <a:cs typeface="Calibri"/>
              </a:rPr>
              <a:t>Надворешни </a:t>
            </a:r>
            <a:r>
              <a:rPr lang="sr-Cyrl-RS" sz="2400" b="0" i="0" strike="noStrike" cap="none" spc="0" baseline="0" dirty="0">
                <a:solidFill>
                  <a:srgbClr val="000000"/>
                </a:solidFill>
                <a:effectLst/>
                <a:latin typeface="Calibri" panose="020F0502020204030204"/>
                <a:ea typeface="Calibri"/>
                <a:cs typeface="Calibri"/>
              </a:rPr>
              <a:t>хард-дискови</a:t>
            </a:r>
            <a:r>
              <a:rPr lang="mk" sz="2400" b="0" i="0" strike="noStrike" cap="none" spc="0" baseline="0" dirty="0">
                <a:solidFill>
                  <a:srgbClr val="000000"/>
                </a:solidFill>
                <a:effectLst/>
                <a:latin typeface="Calibri" panose="020F0502020204030204"/>
                <a:ea typeface="Calibri"/>
                <a:cs typeface="Calibri"/>
              </a:rPr>
              <a:t> </a:t>
            </a:r>
          </a:p>
          <a:p>
            <a:pPr lvl="1"/>
            <a:r>
              <a:rPr lang="mk" sz="2400" b="0" i="0" strike="noStrike" cap="none" spc="0" baseline="0" dirty="0">
                <a:solidFill>
                  <a:srgbClr val="000000"/>
                </a:solidFill>
                <a:effectLst/>
                <a:latin typeface="Calibri" panose="020F0502020204030204"/>
                <a:ea typeface="Calibri"/>
                <a:cs typeface="Calibri"/>
              </a:rPr>
              <a:t>„стик-драјв“</a:t>
            </a:r>
          </a:p>
          <a:p>
            <a:endParaRPr lang="en-GB" dirty="0"/>
          </a:p>
          <a:p>
            <a:r>
              <a:rPr lang="en-GB" sz="2800" b="0" i="0" strike="noStrike" cap="none" spc="0" baseline="0" dirty="0">
                <a:solidFill>
                  <a:srgbClr val="000000"/>
                </a:solidFill>
                <a:effectLst/>
                <a:latin typeface="Calibri" panose="020F0502020204030204"/>
                <a:ea typeface="Calibri"/>
                <a:cs typeface="Calibri"/>
              </a:rPr>
              <a:t>SD</a:t>
            </a:r>
            <a:r>
              <a:rPr lang="mk" sz="2800" b="0" i="0" strike="noStrike" cap="none" spc="0" baseline="0" dirty="0">
                <a:solidFill>
                  <a:srgbClr val="000000"/>
                </a:solidFill>
                <a:effectLst/>
                <a:latin typeface="Calibri" panose="020F0502020204030204"/>
                <a:ea typeface="Calibri"/>
                <a:cs typeface="Calibri"/>
              </a:rPr>
              <a:t> и </a:t>
            </a:r>
            <a:r>
              <a:rPr lang="en-GB" sz="2800" b="0" i="0" strike="noStrike" cap="none" spc="0" baseline="0" dirty="0">
                <a:solidFill>
                  <a:srgbClr val="000000"/>
                </a:solidFill>
                <a:effectLst/>
                <a:latin typeface="Calibri" panose="020F0502020204030204"/>
                <a:ea typeface="Calibri"/>
                <a:cs typeface="Calibri"/>
              </a:rPr>
              <a:t>MicroSD</a:t>
            </a:r>
            <a:r>
              <a:rPr lang="mk" sz="2800" b="0" i="0" strike="noStrike" cap="none" spc="0" baseline="0" dirty="0">
                <a:solidFill>
                  <a:srgbClr val="000000"/>
                </a:solidFill>
                <a:effectLst/>
                <a:latin typeface="Calibri" panose="020F0502020204030204"/>
                <a:ea typeface="Calibri"/>
                <a:cs typeface="Calibri"/>
              </a:rPr>
              <a:t> медиумски картички</a:t>
            </a:r>
          </a:p>
          <a:p>
            <a:pPr lvl="1"/>
            <a:r>
              <a:rPr lang="mk" sz="2400" b="0" i="0" strike="noStrike" cap="none" spc="0" baseline="0" dirty="0">
                <a:solidFill>
                  <a:srgbClr val="000000"/>
                </a:solidFill>
                <a:effectLst/>
                <a:latin typeface="Calibri" panose="020F0502020204030204"/>
                <a:ea typeface="Calibri"/>
                <a:cs typeface="Calibri"/>
              </a:rPr>
              <a:t>Како што се камери и телефони</a:t>
            </a:r>
          </a:p>
        </p:txBody>
      </p:sp>
      <p:pic>
        <p:nvPicPr>
          <p:cNvPr id="13" name="Picture 4">
            <a:extLst>
              <a:ext uri="{FF2B5EF4-FFF2-40B4-BE49-F238E27FC236}">
                <a16:creationId xmlns:a16="http://schemas.microsoft.com/office/drawing/2014/main" id="{27FCD892-1866-453E-B37C-D81A5F603A82}"/>
              </a:ext>
            </a:extLst>
          </p:cNvPr>
          <p:cNvPicPr>
            <a:picLocks noChangeAspect="1"/>
          </p:cNvPicPr>
          <p:nvPr/>
        </p:nvPicPr>
        <p:blipFill>
          <a:blip r:embed="rId3"/>
          <a:stretch>
            <a:fillRect/>
          </a:stretch>
        </p:blipFill>
        <p:spPr>
          <a:xfrm>
            <a:off x="5148064" y="1270001"/>
            <a:ext cx="3722256" cy="1346987"/>
          </a:xfrm>
          <a:prstGeom prst="rect">
            <a:avLst/>
          </a:prstGeom>
        </p:spPr>
      </p:pic>
      <p:pic>
        <p:nvPicPr>
          <p:cNvPr id="1026" name="Picture 2" descr="10 Ways to get 3.0 external hard drive recognized on your PC">
            <a:extLst>
              <a:ext uri="{FF2B5EF4-FFF2-40B4-BE49-F238E27FC236}">
                <a16:creationId xmlns:a16="http://schemas.microsoft.com/office/drawing/2014/main" id="{570B5FC9-5682-47D9-B085-18582A8B762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33664" y="3154273"/>
            <a:ext cx="1856982" cy="12199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58D23A5-2998-488F-81CE-7C193538AF47}"/>
              </a:ext>
            </a:extLst>
          </p:cNvPr>
          <p:cNvPicPr>
            <a:picLocks noChangeAspect="1"/>
          </p:cNvPicPr>
          <p:nvPr/>
        </p:nvPicPr>
        <p:blipFill>
          <a:blip r:embed="rId5"/>
          <a:stretch>
            <a:fillRect/>
          </a:stretch>
        </p:blipFill>
        <p:spPr>
          <a:xfrm>
            <a:off x="7706618" y="3281416"/>
            <a:ext cx="1185862" cy="976312"/>
          </a:xfrm>
          <a:prstGeom prst="rect">
            <a:avLst/>
          </a:prstGeom>
        </p:spPr>
      </p:pic>
      <p:pic>
        <p:nvPicPr>
          <p:cNvPr id="1028" name="Picture 4" descr="HighPoint RocketStor 6114V 4-Bay USB 3.1 RAID Enclosure RS6114V">
            <a:extLst>
              <a:ext uri="{FF2B5EF4-FFF2-40B4-BE49-F238E27FC236}">
                <a16:creationId xmlns:a16="http://schemas.microsoft.com/office/drawing/2014/main" id="{C19E6A42-280D-4C56-A535-8B1EA939AD8D}"/>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361856" y="3232748"/>
            <a:ext cx="1204364" cy="1204364"/>
          </a:xfrm>
          <a:prstGeom prst="rect">
            <a:avLst/>
          </a:prstGeom>
          <a:noFill/>
          <a:extLst>
            <a:ext uri="{909E8E84-426E-40DD-AFC4-6F175D3DCCD1}">
              <a14:hiddenFill xmlns:a14="http://schemas.microsoft.com/office/drawing/2010/main">
                <a:solidFill>
                  <a:srgbClr val="FFFFFF"/>
                </a:solidFill>
              </a14:hiddenFill>
            </a:ext>
          </a:extLst>
        </p:spPr>
      </p:pic>
      <p:pic>
        <p:nvPicPr>
          <p:cNvPr id="16" name="Bild 3">
            <a:extLst>
              <a:ext uri="{FF2B5EF4-FFF2-40B4-BE49-F238E27FC236}">
                <a16:creationId xmlns:a16="http://schemas.microsoft.com/office/drawing/2014/main" id="{788DEE3F-46EF-45AB-BD24-F58D360C47A5}"/>
              </a:ext>
            </a:extLst>
          </p:cNvPr>
          <p:cNvPicPr>
            <a:picLocks noChangeAspect="1"/>
          </p:cNvPicPr>
          <p:nvPr/>
        </p:nvPicPr>
        <p:blipFill>
          <a:blip r:embed="rId7"/>
          <a:stretch>
            <a:fillRect/>
          </a:stretch>
        </p:blipFill>
        <p:spPr>
          <a:xfrm>
            <a:off x="6462827" y="4908454"/>
            <a:ext cx="1092730" cy="1617299"/>
          </a:xfrm>
          <a:prstGeom prst="rect">
            <a:avLst/>
          </a:prstGeom>
        </p:spPr>
      </p:pic>
    </p:spTree>
    <p:extLst>
      <p:ext uri="{BB962C8B-B14F-4D97-AF65-F5344CB8AC3E}">
        <p14:creationId xmlns:p14="http://schemas.microsoft.com/office/powerpoint/2010/main" val="203642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1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2800" b="0" i="0" strike="noStrike" cap="none" spc="0" baseline="0">
                <a:solidFill>
                  <a:srgbClr val="FFFFFF"/>
                </a:solidFill>
                <a:effectLst/>
                <a:latin typeface="Verdana" charset="0"/>
                <a:ea typeface="Verdana"/>
                <a:cs typeface="Verdana" charset="0"/>
              </a:rPr>
              <a:t>Сметачки машини / сметачки системи</a:t>
            </a:r>
          </a:p>
        </p:txBody>
      </p:sp>
      <p:pic>
        <p:nvPicPr>
          <p:cNvPr id="13" name="Picture 1">
            <a:extLst>
              <a:ext uri="{FF2B5EF4-FFF2-40B4-BE49-F238E27FC236}">
                <a16:creationId xmlns:a16="http://schemas.microsoft.com/office/drawing/2014/main" id="{2EBE4D65-18AE-46EF-9148-5C4CDCF371E7}"/>
              </a:ext>
            </a:extLst>
          </p:cNvPr>
          <p:cNvPicPr>
            <a:picLocks noChangeAspect="1"/>
          </p:cNvPicPr>
          <p:nvPr/>
        </p:nvPicPr>
        <p:blipFill>
          <a:blip r:embed="rId3"/>
          <a:stretch>
            <a:fillRect/>
          </a:stretch>
        </p:blipFill>
        <p:spPr>
          <a:xfrm>
            <a:off x="11203" y="1089985"/>
            <a:ext cx="7801157" cy="3745000"/>
          </a:xfrm>
          <a:prstGeom prst="rect">
            <a:avLst/>
          </a:prstGeom>
        </p:spPr>
      </p:pic>
      <p:pic>
        <p:nvPicPr>
          <p:cNvPr id="14" name="Bild 5">
            <a:extLst>
              <a:ext uri="{FF2B5EF4-FFF2-40B4-BE49-F238E27FC236}">
                <a16:creationId xmlns:a16="http://schemas.microsoft.com/office/drawing/2014/main" id="{03A2EB83-54FE-48E1-A33E-E01DB4D8C779}"/>
              </a:ext>
            </a:extLst>
          </p:cNvPr>
          <p:cNvPicPr>
            <a:picLocks noChangeAspect="1"/>
          </p:cNvPicPr>
          <p:nvPr/>
        </p:nvPicPr>
        <p:blipFill>
          <a:blip r:embed="rId4"/>
          <a:stretch>
            <a:fillRect/>
          </a:stretch>
        </p:blipFill>
        <p:spPr>
          <a:xfrm>
            <a:off x="2812863" y="4913313"/>
            <a:ext cx="1189567" cy="909223"/>
          </a:xfrm>
          <a:prstGeom prst="rect">
            <a:avLst/>
          </a:prstGeom>
        </p:spPr>
      </p:pic>
      <p:pic>
        <p:nvPicPr>
          <p:cNvPr id="15" name="Bild 1">
            <a:extLst>
              <a:ext uri="{FF2B5EF4-FFF2-40B4-BE49-F238E27FC236}">
                <a16:creationId xmlns:a16="http://schemas.microsoft.com/office/drawing/2014/main" id="{B1A6B2E4-4F51-4271-8BD6-C34F3623BDF9}"/>
              </a:ext>
            </a:extLst>
          </p:cNvPr>
          <p:cNvPicPr>
            <a:picLocks noChangeAspect="1"/>
          </p:cNvPicPr>
          <p:nvPr/>
        </p:nvPicPr>
        <p:blipFill>
          <a:blip r:embed="rId5"/>
          <a:stretch>
            <a:fillRect/>
          </a:stretch>
        </p:blipFill>
        <p:spPr>
          <a:xfrm>
            <a:off x="4854811" y="4913313"/>
            <a:ext cx="1849965" cy="1190355"/>
          </a:xfrm>
          <a:prstGeom prst="rect">
            <a:avLst/>
          </a:prstGeom>
        </p:spPr>
      </p:pic>
      <p:pic>
        <p:nvPicPr>
          <p:cNvPr id="16" name="Picture 55" descr="scl3">
            <a:extLst>
              <a:ext uri="{FF2B5EF4-FFF2-40B4-BE49-F238E27FC236}">
                <a16:creationId xmlns:a16="http://schemas.microsoft.com/office/drawing/2014/main" id="{95968600-AD3F-4DB5-A3E7-5DF10CFBC5D9}"/>
              </a:ext>
            </a:extLst>
          </p:cNvPr>
          <p:cNvPicPr>
            <a:picLocks noChangeAspect="1" noChangeArrowheads="1"/>
          </p:cNvPicPr>
          <p:nvPr/>
        </p:nvPicPr>
        <p:blipFill>
          <a:blip r:embed="rId6"/>
          <a:stretch>
            <a:fillRect/>
          </a:stretch>
        </p:blipFill>
        <p:spPr bwMode="auto">
          <a:xfrm>
            <a:off x="931637" y="5030452"/>
            <a:ext cx="492574" cy="887084"/>
          </a:xfrm>
          <a:prstGeom prst="rect">
            <a:avLst/>
          </a:prstGeom>
          <a:noFill/>
          <a:ln w="9525">
            <a:noFill/>
            <a:miter lim="800000"/>
          </a:ln>
        </p:spPr>
      </p:pic>
      <p:sp>
        <p:nvSpPr>
          <p:cNvPr id="17" name="Rectangle 9">
            <a:extLst>
              <a:ext uri="{FF2B5EF4-FFF2-40B4-BE49-F238E27FC236}">
                <a16:creationId xmlns:a16="http://schemas.microsoft.com/office/drawing/2014/main" id="{1B7AB611-12A8-4378-BB76-90A09D1BE772}"/>
              </a:ext>
            </a:extLst>
          </p:cNvPr>
          <p:cNvSpPr>
            <a:spLocks noChangeArrowheads="1"/>
          </p:cNvSpPr>
          <p:nvPr/>
        </p:nvSpPr>
        <p:spPr bwMode="auto">
          <a:xfrm>
            <a:off x="3050941" y="5979192"/>
            <a:ext cx="1239488" cy="457657"/>
          </a:xfrm>
          <a:prstGeom prst="rect">
            <a:avLst/>
          </a:prstGeom>
          <a:noFill/>
          <a:ln w="9525">
            <a:noFill/>
            <a:miter lim="800000"/>
          </a:ln>
        </p:spPr>
        <p:txBody>
          <a:bodyPr wrap="square">
            <a:spAutoFit/>
          </a:bodyPr>
          <a:lstStyle/>
          <a:p>
            <a:pPr>
              <a:spcBef>
                <a:spcPct val="50000"/>
              </a:spcBef>
            </a:pPr>
            <a:r>
              <a:rPr lang="mk" sz="1200" b="0" i="0" strike="noStrike" cap="none" spc="0" baseline="0">
                <a:solidFill>
                  <a:srgbClr val="000000"/>
                </a:solidFill>
                <a:effectLst/>
                <a:latin typeface="Tahoma"/>
                <a:ea typeface="Tahoma"/>
                <a:cs typeface="Tahoma"/>
              </a:rPr>
              <a:t>Дигитални камери</a:t>
            </a:r>
          </a:p>
        </p:txBody>
      </p:sp>
      <p:sp>
        <p:nvSpPr>
          <p:cNvPr id="18" name="Rectangle 9">
            <a:extLst>
              <a:ext uri="{FF2B5EF4-FFF2-40B4-BE49-F238E27FC236}">
                <a16:creationId xmlns:a16="http://schemas.microsoft.com/office/drawing/2014/main" id="{7FC6793C-8BC9-4FEF-A6B3-9CC5872E751A}"/>
              </a:ext>
            </a:extLst>
          </p:cNvPr>
          <p:cNvSpPr>
            <a:spLocks noChangeArrowheads="1"/>
          </p:cNvSpPr>
          <p:nvPr/>
        </p:nvSpPr>
        <p:spPr bwMode="auto">
          <a:xfrm>
            <a:off x="5270687" y="6045588"/>
            <a:ext cx="1239488" cy="274594"/>
          </a:xfrm>
          <a:prstGeom prst="rect">
            <a:avLst/>
          </a:prstGeom>
          <a:noFill/>
          <a:ln w="9525">
            <a:noFill/>
            <a:miter lim="800000"/>
          </a:ln>
        </p:spPr>
        <p:txBody>
          <a:bodyPr wrap="square">
            <a:spAutoFit/>
          </a:bodyPr>
          <a:lstStyle/>
          <a:p>
            <a:pPr algn="ctr">
              <a:spcBef>
                <a:spcPct val="50000"/>
              </a:spcBef>
            </a:pPr>
            <a:r>
              <a:rPr lang="mk" sz="1200" b="0" i="0" strike="noStrike" cap="none" spc="0" baseline="0">
                <a:solidFill>
                  <a:srgbClr val="000000"/>
                </a:solidFill>
                <a:effectLst/>
                <a:latin typeface="Tahoma"/>
                <a:ea typeface="Tahoma"/>
                <a:cs typeface="Tahoma"/>
              </a:rPr>
              <a:t>Дронови</a:t>
            </a:r>
          </a:p>
        </p:txBody>
      </p:sp>
      <p:sp>
        <p:nvSpPr>
          <p:cNvPr id="19" name="Text Box 27">
            <a:extLst>
              <a:ext uri="{FF2B5EF4-FFF2-40B4-BE49-F238E27FC236}">
                <a16:creationId xmlns:a16="http://schemas.microsoft.com/office/drawing/2014/main" id="{DB08204B-9A56-4AC7-8316-557988891D7A}"/>
              </a:ext>
            </a:extLst>
          </p:cNvPr>
          <p:cNvSpPr txBox="1">
            <a:spLocks noChangeArrowheads="1"/>
          </p:cNvSpPr>
          <p:nvPr/>
        </p:nvSpPr>
        <p:spPr bwMode="auto">
          <a:xfrm>
            <a:off x="965993" y="6024943"/>
            <a:ext cx="875588" cy="457657"/>
          </a:xfrm>
          <a:prstGeom prst="rect">
            <a:avLst/>
          </a:prstGeom>
          <a:noFill/>
          <a:ln w="9525">
            <a:noFill/>
            <a:miter lim="800000"/>
          </a:ln>
        </p:spPr>
        <p:txBody>
          <a:bodyPr>
            <a:spAutoFit/>
          </a:bodyPr>
          <a:lstStyle>
            <a:defPPr>
              <a:defRPr lang="en-US"/>
            </a:defPPr>
            <a:lvl1pPr>
              <a:spcBef>
                <a:spcPct val="50000"/>
              </a:spcBef>
              <a:defRPr sz="1000">
                <a:latin typeface="Tahoma" pitchFamily="34" charset="0"/>
              </a:defRPr>
            </a:lvl1pPr>
          </a:lstStyle>
          <a:p>
            <a:r>
              <a:rPr lang="en-GB" sz="1200" b="0" i="0" strike="noStrike" cap="none" spc="0" baseline="0" dirty="0">
                <a:solidFill>
                  <a:srgbClr val="000000"/>
                </a:solidFill>
                <a:effectLst/>
                <a:latin typeface="Tahoma"/>
                <a:ea typeface="Tahoma"/>
                <a:cs typeface="Tahoma"/>
              </a:rPr>
              <a:t>GPS</a:t>
            </a:r>
            <a:r>
              <a:rPr lang="mk" sz="1200" b="0" i="0" strike="noStrike" cap="none" spc="0" baseline="0" dirty="0">
                <a:solidFill>
                  <a:srgbClr val="000000"/>
                </a:solidFill>
                <a:effectLst/>
                <a:latin typeface="Tahoma"/>
                <a:ea typeface="Tahoma"/>
                <a:cs typeface="Tahoma"/>
              </a:rPr>
              <a:t> (џи-пи-ес)</a:t>
            </a:r>
          </a:p>
        </p:txBody>
      </p:sp>
      <p:pic>
        <p:nvPicPr>
          <p:cNvPr id="20" name="Bild 3">
            <a:extLst>
              <a:ext uri="{FF2B5EF4-FFF2-40B4-BE49-F238E27FC236}">
                <a16:creationId xmlns:a16="http://schemas.microsoft.com/office/drawing/2014/main" id="{9AEB00DD-9D31-4185-973C-50C9BCB0788F}"/>
              </a:ext>
            </a:extLst>
          </p:cNvPr>
          <p:cNvPicPr>
            <a:picLocks noChangeAspect="1"/>
          </p:cNvPicPr>
          <p:nvPr/>
        </p:nvPicPr>
        <p:blipFill>
          <a:blip r:embed="rId7"/>
          <a:stretch>
            <a:fillRect/>
          </a:stretch>
        </p:blipFill>
        <p:spPr>
          <a:xfrm>
            <a:off x="7020272" y="4875202"/>
            <a:ext cx="1875462" cy="1072051"/>
          </a:xfrm>
          <a:prstGeom prst="rect">
            <a:avLst/>
          </a:prstGeom>
        </p:spPr>
      </p:pic>
      <p:sp>
        <p:nvSpPr>
          <p:cNvPr id="21" name="Rectangle 9">
            <a:extLst>
              <a:ext uri="{FF2B5EF4-FFF2-40B4-BE49-F238E27FC236}">
                <a16:creationId xmlns:a16="http://schemas.microsoft.com/office/drawing/2014/main" id="{2E1BBDE5-D6EB-4A1A-8F77-BA336EB551FC}"/>
              </a:ext>
            </a:extLst>
          </p:cNvPr>
          <p:cNvSpPr>
            <a:spLocks noChangeArrowheads="1"/>
          </p:cNvSpPr>
          <p:nvPr/>
        </p:nvSpPr>
        <p:spPr bwMode="auto">
          <a:xfrm>
            <a:off x="7020272" y="6082220"/>
            <a:ext cx="2005601" cy="461665"/>
          </a:xfrm>
          <a:prstGeom prst="rect">
            <a:avLst/>
          </a:prstGeom>
          <a:noFill/>
          <a:ln w="9525">
            <a:noFill/>
            <a:miter lim="800000"/>
          </a:ln>
        </p:spPr>
        <p:txBody>
          <a:bodyPr wrap="square">
            <a:spAutoFit/>
          </a:bodyPr>
          <a:lstStyle/>
          <a:p>
            <a:pPr algn="ctr">
              <a:spcBef>
                <a:spcPct val="50000"/>
              </a:spcBef>
            </a:pPr>
            <a:r>
              <a:rPr lang="mk" sz="1200" b="0" i="0" strike="noStrike" cap="none" spc="0" baseline="0" dirty="0">
                <a:solidFill>
                  <a:srgbClr val="000000"/>
                </a:solidFill>
                <a:effectLst/>
                <a:latin typeface="Tahoma"/>
                <a:ea typeface="Tahoma"/>
                <a:cs typeface="Tahoma"/>
              </a:rPr>
              <a:t>Паметни додатоци за носење</a:t>
            </a:r>
          </a:p>
        </p:txBody>
      </p:sp>
      <p:pic>
        <p:nvPicPr>
          <p:cNvPr id="22" name="Bild 4">
            <a:extLst>
              <a:ext uri="{FF2B5EF4-FFF2-40B4-BE49-F238E27FC236}">
                <a16:creationId xmlns:a16="http://schemas.microsoft.com/office/drawing/2014/main" id="{D358B5F2-DF2C-4DA5-981A-9EEC471A1CC2}"/>
              </a:ext>
            </a:extLst>
          </p:cNvPr>
          <p:cNvPicPr>
            <a:picLocks noChangeAspect="1"/>
          </p:cNvPicPr>
          <p:nvPr/>
        </p:nvPicPr>
        <p:blipFill>
          <a:blip r:embed="rId8"/>
          <a:stretch>
            <a:fillRect/>
          </a:stretch>
        </p:blipFill>
        <p:spPr>
          <a:xfrm>
            <a:off x="7239076" y="1252443"/>
            <a:ext cx="1786797" cy="1166067"/>
          </a:xfrm>
          <a:prstGeom prst="rect">
            <a:avLst/>
          </a:prstGeom>
        </p:spPr>
      </p:pic>
      <p:sp>
        <p:nvSpPr>
          <p:cNvPr id="23" name="Rectangle 9">
            <a:extLst>
              <a:ext uri="{FF2B5EF4-FFF2-40B4-BE49-F238E27FC236}">
                <a16:creationId xmlns:a16="http://schemas.microsoft.com/office/drawing/2014/main" id="{1FF3D3AF-155D-42EB-A03D-28798AA4CE2E}"/>
              </a:ext>
            </a:extLst>
          </p:cNvPr>
          <p:cNvSpPr>
            <a:spLocks noChangeArrowheads="1"/>
          </p:cNvSpPr>
          <p:nvPr/>
        </p:nvSpPr>
        <p:spPr bwMode="auto">
          <a:xfrm>
            <a:off x="7684131" y="2647416"/>
            <a:ext cx="1239488" cy="274594"/>
          </a:xfrm>
          <a:prstGeom prst="rect">
            <a:avLst/>
          </a:prstGeom>
          <a:noFill/>
          <a:ln w="9525">
            <a:noFill/>
            <a:miter lim="800000"/>
          </a:ln>
        </p:spPr>
        <p:txBody>
          <a:bodyPr wrap="square">
            <a:spAutoFit/>
          </a:bodyPr>
          <a:lstStyle/>
          <a:p>
            <a:pPr algn="ctr">
              <a:spcBef>
                <a:spcPct val="50000"/>
              </a:spcBef>
            </a:pPr>
            <a:r>
              <a:rPr lang="mk" sz="1200" b="0" i="0" strike="noStrike" cap="none" spc="0" baseline="0">
                <a:solidFill>
                  <a:srgbClr val="000000"/>
                </a:solidFill>
                <a:effectLst/>
                <a:latin typeface="Tahoma"/>
                <a:ea typeface="Tahoma"/>
                <a:cs typeface="Tahoma"/>
              </a:rPr>
              <a:t>ВР очила</a:t>
            </a:r>
          </a:p>
        </p:txBody>
      </p:sp>
    </p:spTree>
    <p:extLst>
      <p:ext uri="{BB962C8B-B14F-4D97-AF65-F5344CB8AC3E}">
        <p14:creationId xmlns:p14="http://schemas.microsoft.com/office/powerpoint/2010/main" val="68814715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mk" sz="1200" b="1" i="0" strike="noStrike" cap="none" spc="0" baseline="0">
                <a:solidFill>
                  <a:srgbClr val="FFFFFF"/>
                </a:solidFill>
                <a:effectLst/>
                <a:latin typeface="Verdana" charset="0"/>
                <a:ea typeface="Verdana"/>
                <a:cs typeface="Verdana" charset="0"/>
              </a:rPr>
              <a:t>www.coe.int/cybercrime</a:t>
            </a:r>
            <a:r>
              <a:rPr lang="mk" sz="1200" b="0" i="0" strike="noStrike" cap="none" spc="0" baseline="0">
                <a:solidFill>
                  <a:srgbClr val="FFFFFF"/>
                </a:solidFill>
                <a:effectLst/>
                <a:latin typeface="Verdana" charset="0"/>
                <a:ea typeface="Verdana"/>
                <a:cs typeface="Verdana" charset="0"/>
              </a:rPr>
              <a:t>  </a:t>
            </a:r>
            <a:endParaRPr lang="en-GB" sz="1200"/>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Компјутерски системи</a:t>
            </a:r>
            <a:endParaRPr lang="en-GB" sz="2000">
              <a:solidFill>
                <a:schemeClr val="bg1"/>
              </a:solidFill>
              <a:latin typeface="Verdana" charset="0"/>
              <a:cs typeface="Verdana" charset="0"/>
            </a:endParaRPr>
          </a:p>
        </p:txBody>
      </p:sp>
      <p:pic>
        <p:nvPicPr>
          <p:cNvPr id="24" name="Bild 3">
            <a:extLst>
              <a:ext uri="{FF2B5EF4-FFF2-40B4-BE49-F238E27FC236}">
                <a16:creationId xmlns:a16="http://schemas.microsoft.com/office/drawing/2014/main" id="{67BDD526-2B88-43EE-AECC-24837441788B}"/>
              </a:ext>
            </a:extLst>
          </p:cNvPr>
          <p:cNvPicPr>
            <a:picLocks noChangeAspect="1"/>
          </p:cNvPicPr>
          <p:nvPr/>
        </p:nvPicPr>
        <p:blipFill>
          <a:blip r:embed="rId3"/>
          <a:stretch>
            <a:fillRect/>
          </a:stretch>
        </p:blipFill>
        <p:spPr>
          <a:xfrm>
            <a:off x="0" y="1265191"/>
            <a:ext cx="9144000" cy="5116137"/>
          </a:xfrm>
          <a:prstGeom prst="rect">
            <a:avLst/>
          </a:prstGeom>
        </p:spPr>
      </p:pic>
    </p:spTree>
    <p:extLst>
      <p:ext uri="{BB962C8B-B14F-4D97-AF65-F5344CB8AC3E}">
        <p14:creationId xmlns:p14="http://schemas.microsoft.com/office/powerpoint/2010/main" val="119338632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Компјутерски системи</a:t>
            </a:r>
            <a:endParaRPr lang="en-GB" sz="2000">
              <a:solidFill>
                <a:schemeClr val="bg1"/>
              </a:solidFill>
              <a:latin typeface="Verdana" charset="0"/>
              <a:cs typeface="Verdana" charset="0"/>
            </a:endParaRPr>
          </a:p>
        </p:txBody>
      </p:sp>
      <p:pic>
        <p:nvPicPr>
          <p:cNvPr id="2" name="Picture 1">
            <a:extLst>
              <a:ext uri="{FF2B5EF4-FFF2-40B4-BE49-F238E27FC236}">
                <a16:creationId xmlns:a16="http://schemas.microsoft.com/office/drawing/2014/main" id="{EE558BDA-8355-46F7-ABD9-776898FDAEE9}"/>
              </a:ext>
            </a:extLst>
          </p:cNvPr>
          <p:cNvPicPr>
            <a:picLocks noChangeAspect="1"/>
          </p:cNvPicPr>
          <p:nvPr/>
        </p:nvPicPr>
        <p:blipFill>
          <a:blip r:embed="rId3"/>
          <a:stretch>
            <a:fillRect/>
          </a:stretch>
        </p:blipFill>
        <p:spPr>
          <a:xfrm>
            <a:off x="179512" y="1270001"/>
            <a:ext cx="4248472" cy="3586240"/>
          </a:xfrm>
          <a:prstGeom prst="rect">
            <a:avLst/>
          </a:prstGeom>
          <a:ln>
            <a:solidFill>
              <a:schemeClr val="accent1"/>
            </a:solidFill>
          </a:ln>
        </p:spPr>
      </p:pic>
      <p:pic>
        <p:nvPicPr>
          <p:cNvPr id="13" name="Picture 12">
            <a:extLst>
              <a:ext uri="{FF2B5EF4-FFF2-40B4-BE49-F238E27FC236}">
                <a16:creationId xmlns:a16="http://schemas.microsoft.com/office/drawing/2014/main" id="{5D7E7077-95A1-4DE4-93EB-AB5B78C2740B}"/>
              </a:ext>
            </a:extLst>
          </p:cNvPr>
          <p:cNvPicPr>
            <a:picLocks noChangeAspect="1"/>
          </p:cNvPicPr>
          <p:nvPr/>
        </p:nvPicPr>
        <p:blipFill>
          <a:blip r:embed="rId4"/>
          <a:stretch>
            <a:fillRect/>
          </a:stretch>
        </p:blipFill>
        <p:spPr>
          <a:xfrm>
            <a:off x="4583945" y="1270001"/>
            <a:ext cx="4452105" cy="2964255"/>
          </a:xfrm>
          <a:prstGeom prst="rect">
            <a:avLst/>
          </a:prstGeom>
        </p:spPr>
      </p:pic>
      <p:sp>
        <p:nvSpPr>
          <p:cNvPr id="4" name="TextBox 3">
            <a:extLst>
              <a:ext uri="{FF2B5EF4-FFF2-40B4-BE49-F238E27FC236}">
                <a16:creationId xmlns:a16="http://schemas.microsoft.com/office/drawing/2014/main" id="{177A573D-2A11-49EA-80EA-8190C97B70F0}"/>
              </a:ext>
            </a:extLst>
          </p:cNvPr>
          <p:cNvSpPr txBox="1"/>
          <p:nvPr/>
        </p:nvSpPr>
        <p:spPr>
          <a:xfrm>
            <a:off x="7036774" y="4075726"/>
            <a:ext cx="2072900" cy="1189909"/>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„Фрекни“ </a:t>
            </a:r>
            <a:r>
              <a:rPr lang="mk" sz="2400" b="1" i="0" strike="noStrike" cap="none" spc="0" baseline="0">
                <a:solidFill>
                  <a:srgbClr val="595959"/>
                </a:solidFill>
                <a:effectLst/>
                <a:latin typeface="Calibri Light"/>
                <a:ea typeface="Calibri Light"/>
                <a:cs typeface="Calibri Light"/>
              </a:rPr>
              <a:t>Е</a:t>
            </a:r>
            <a:r>
              <a:rPr lang="mk" sz="2400" b="0" i="0" strike="noStrike" cap="none" spc="0" baseline="0">
                <a:solidFill>
                  <a:srgbClr val="595959"/>
                </a:solidFill>
                <a:effectLst/>
                <a:latin typeface="Calibri Light"/>
                <a:ea typeface="Calibri Light"/>
                <a:cs typeface="Calibri Light"/>
              </a:rPr>
              <a:t> компјутерски систем.</a:t>
            </a:r>
          </a:p>
        </p:txBody>
      </p:sp>
      <p:sp>
        <p:nvSpPr>
          <p:cNvPr id="5" name="TextBox 4">
            <a:extLst>
              <a:ext uri="{FF2B5EF4-FFF2-40B4-BE49-F238E27FC236}">
                <a16:creationId xmlns:a16="http://schemas.microsoft.com/office/drawing/2014/main" id="{FDBE5921-F5FF-4BC0-9F44-480B17F99F3C}"/>
              </a:ext>
            </a:extLst>
          </p:cNvPr>
          <p:cNvSpPr txBox="1"/>
          <p:nvPr/>
        </p:nvSpPr>
        <p:spPr>
          <a:xfrm>
            <a:off x="166016" y="4397960"/>
            <a:ext cx="2023815" cy="457657"/>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„Френки“</a:t>
            </a:r>
          </a:p>
        </p:txBody>
      </p:sp>
      <p:pic>
        <p:nvPicPr>
          <p:cNvPr id="6" name="Picture 2" descr="Image result for harman mib2">
            <a:extLst>
              <a:ext uri="{FF2B5EF4-FFF2-40B4-BE49-F238E27FC236}">
                <a16:creationId xmlns:a16="http://schemas.microsoft.com/office/drawing/2014/main" id="{C1188EE6-4CDA-403D-A103-0AE09995AA2C}"/>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98646" y="4694987"/>
            <a:ext cx="2153766" cy="16153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BF93BE8-3758-414A-8E4E-97AC31251D9A}"/>
              </a:ext>
            </a:extLst>
          </p:cNvPr>
          <p:cNvSpPr txBox="1"/>
          <p:nvPr/>
        </p:nvSpPr>
        <p:spPr>
          <a:xfrm>
            <a:off x="6025856" y="5534292"/>
            <a:ext cx="2594434" cy="823783"/>
          </a:xfrm>
          <a:prstGeom prst="rect">
            <a:avLst/>
          </a:prstGeom>
          <a:solidFill>
            <a:schemeClr val="tx1">
              <a:lumMod val="65000"/>
              <a:lumOff val="35000"/>
            </a:schemeClr>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Телематски уред кој складира…</a:t>
            </a:r>
          </a:p>
        </p:txBody>
      </p:sp>
      <p:pic>
        <p:nvPicPr>
          <p:cNvPr id="18" name="Picture 17">
            <a:extLst>
              <a:ext uri="{FF2B5EF4-FFF2-40B4-BE49-F238E27FC236}">
                <a16:creationId xmlns:a16="http://schemas.microsoft.com/office/drawing/2014/main" id="{D309A211-DD9C-43BC-8532-5B7E42021A47}"/>
              </a:ext>
            </a:extLst>
          </p:cNvPr>
          <p:cNvPicPr>
            <a:picLocks noChangeAspect="1"/>
          </p:cNvPicPr>
          <p:nvPr/>
        </p:nvPicPr>
        <p:blipFill>
          <a:blip r:embed="rId6"/>
          <a:stretch>
            <a:fillRect/>
          </a:stretch>
        </p:blipFill>
        <p:spPr>
          <a:xfrm>
            <a:off x="2843809" y="5106159"/>
            <a:ext cx="1728192" cy="1359888"/>
          </a:xfrm>
          <a:prstGeom prst="rect">
            <a:avLst/>
          </a:prstGeom>
        </p:spPr>
      </p:pic>
      <p:sp>
        <p:nvSpPr>
          <p:cNvPr id="19" name="TextBox 18">
            <a:extLst>
              <a:ext uri="{FF2B5EF4-FFF2-40B4-BE49-F238E27FC236}">
                <a16:creationId xmlns:a16="http://schemas.microsoft.com/office/drawing/2014/main" id="{9942B3D0-D853-40B0-BA52-3DFD9EEEF44E}"/>
              </a:ext>
            </a:extLst>
          </p:cNvPr>
          <p:cNvSpPr txBox="1"/>
          <p:nvPr/>
        </p:nvSpPr>
        <p:spPr>
          <a:xfrm>
            <a:off x="593349" y="5351228"/>
            <a:ext cx="2023815" cy="1189909"/>
          </a:xfrm>
          <a:prstGeom prst="rect">
            <a:avLst/>
          </a:prstGeom>
          <a:solidFill>
            <a:srgbClr val="F08A34"/>
          </a:solidFill>
        </p:spPr>
        <p:txBody>
          <a:bodyPr wrap="square" rtlCol="0">
            <a:spAutoFit/>
          </a:bodyPr>
          <a:lstStyle/>
          <a:p>
            <a:pPr algn="ctr"/>
            <a:r>
              <a:rPr lang="mk" sz="2400" b="0" i="0" strike="noStrike" cap="none" spc="0" baseline="0" dirty="0">
                <a:solidFill>
                  <a:srgbClr val="FFFFFF"/>
                </a:solidFill>
                <a:effectLst/>
                <a:latin typeface="Calibri Light"/>
                <a:ea typeface="Calibri Light"/>
                <a:cs typeface="Calibri Light"/>
              </a:rPr>
              <a:t>е</a:t>
            </a:r>
            <a:r>
              <a:rPr lang="en-US" sz="2400" dirty="0">
                <a:solidFill>
                  <a:srgbClr val="FFFFFF"/>
                </a:solidFill>
                <a:latin typeface="Calibri Light"/>
                <a:ea typeface="Calibri Light"/>
                <a:cs typeface="Calibri Light"/>
              </a:rPr>
              <a:t>MMC</a:t>
            </a:r>
            <a:r>
              <a:rPr lang="mk" sz="2400" b="0" i="0" strike="noStrike" cap="none" spc="0" baseline="0" dirty="0">
                <a:solidFill>
                  <a:srgbClr val="FFFFFF"/>
                </a:solidFill>
                <a:effectLst/>
                <a:latin typeface="Calibri Light"/>
                <a:ea typeface="Calibri Light"/>
                <a:cs typeface="Calibri Light"/>
              </a:rPr>
              <a:t> мемориски чип</a:t>
            </a:r>
          </a:p>
        </p:txBody>
      </p:sp>
    </p:spTree>
    <p:extLst>
      <p:ext uri="{BB962C8B-B14F-4D97-AF65-F5344CB8AC3E}">
        <p14:creationId xmlns:p14="http://schemas.microsoft.com/office/powerpoint/2010/main" val="18882215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Мини компјутери</a:t>
            </a:r>
            <a:endParaRPr lang="en-GB" sz="2000">
              <a:solidFill>
                <a:schemeClr val="bg1"/>
              </a:solidFill>
              <a:latin typeface="Verdana" charset="0"/>
              <a:cs typeface="Verdana" charset="0"/>
            </a:endParaRPr>
          </a:p>
        </p:txBody>
      </p:sp>
      <p:pic>
        <p:nvPicPr>
          <p:cNvPr id="7" name="Bild 4">
            <a:extLst>
              <a:ext uri="{FF2B5EF4-FFF2-40B4-BE49-F238E27FC236}">
                <a16:creationId xmlns:a16="http://schemas.microsoft.com/office/drawing/2014/main" id="{351DB864-257F-4766-9130-EB010EF9B79C}"/>
              </a:ext>
            </a:extLst>
          </p:cNvPr>
          <p:cNvPicPr>
            <a:picLocks noChangeAspect="1"/>
          </p:cNvPicPr>
          <p:nvPr/>
        </p:nvPicPr>
        <p:blipFill>
          <a:blip r:embed="rId3"/>
          <a:stretch>
            <a:fillRect/>
          </a:stretch>
        </p:blipFill>
        <p:spPr>
          <a:xfrm>
            <a:off x="467544" y="1405431"/>
            <a:ext cx="4125124" cy="2315670"/>
          </a:xfrm>
          <a:prstGeom prst="rect">
            <a:avLst/>
          </a:prstGeom>
        </p:spPr>
      </p:pic>
      <p:pic>
        <p:nvPicPr>
          <p:cNvPr id="8" name="Bild 5">
            <a:extLst>
              <a:ext uri="{FF2B5EF4-FFF2-40B4-BE49-F238E27FC236}">
                <a16:creationId xmlns:a16="http://schemas.microsoft.com/office/drawing/2014/main" id="{8604CB84-DDB6-490A-9002-9084CCEB788E}"/>
              </a:ext>
            </a:extLst>
          </p:cNvPr>
          <p:cNvPicPr>
            <a:picLocks noChangeAspect="1"/>
          </p:cNvPicPr>
          <p:nvPr/>
        </p:nvPicPr>
        <p:blipFill>
          <a:blip r:embed="rId4"/>
          <a:stretch>
            <a:fillRect/>
          </a:stretch>
        </p:blipFill>
        <p:spPr>
          <a:xfrm>
            <a:off x="5205134" y="1405430"/>
            <a:ext cx="3471322" cy="2315669"/>
          </a:xfrm>
          <a:prstGeom prst="rect">
            <a:avLst/>
          </a:prstGeom>
        </p:spPr>
      </p:pic>
      <p:pic>
        <p:nvPicPr>
          <p:cNvPr id="13" name="Bild 6">
            <a:extLst>
              <a:ext uri="{FF2B5EF4-FFF2-40B4-BE49-F238E27FC236}">
                <a16:creationId xmlns:a16="http://schemas.microsoft.com/office/drawing/2014/main" id="{50FCED3C-E08B-45FB-95F6-25C6B4048FEE}"/>
              </a:ext>
            </a:extLst>
          </p:cNvPr>
          <p:cNvPicPr>
            <a:picLocks noChangeAspect="1"/>
          </p:cNvPicPr>
          <p:nvPr/>
        </p:nvPicPr>
        <p:blipFill>
          <a:blip r:embed="rId5"/>
          <a:stretch>
            <a:fillRect/>
          </a:stretch>
        </p:blipFill>
        <p:spPr>
          <a:xfrm>
            <a:off x="1043608" y="4068066"/>
            <a:ext cx="3024336" cy="2242246"/>
          </a:xfrm>
          <a:prstGeom prst="rect">
            <a:avLst/>
          </a:prstGeom>
        </p:spPr>
      </p:pic>
      <p:pic>
        <p:nvPicPr>
          <p:cNvPr id="14" name="Bild 7">
            <a:extLst>
              <a:ext uri="{FF2B5EF4-FFF2-40B4-BE49-F238E27FC236}">
                <a16:creationId xmlns:a16="http://schemas.microsoft.com/office/drawing/2014/main" id="{36C7ABF2-BC8E-4CEB-8CE7-E11FF99597A3}"/>
              </a:ext>
            </a:extLst>
          </p:cNvPr>
          <p:cNvPicPr>
            <a:picLocks noChangeAspect="1"/>
          </p:cNvPicPr>
          <p:nvPr/>
        </p:nvPicPr>
        <p:blipFill>
          <a:blip r:embed="rId6"/>
          <a:stretch>
            <a:fillRect/>
          </a:stretch>
        </p:blipFill>
        <p:spPr>
          <a:xfrm>
            <a:off x="4780818" y="4169067"/>
            <a:ext cx="3515845" cy="2191745"/>
          </a:xfrm>
          <a:prstGeom prst="rect">
            <a:avLst/>
          </a:prstGeom>
        </p:spPr>
      </p:pic>
    </p:spTree>
    <p:extLst>
      <p:ext uri="{BB962C8B-B14F-4D97-AF65-F5344CB8AC3E}">
        <p14:creationId xmlns:p14="http://schemas.microsoft.com/office/powerpoint/2010/main" val="155751526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Цел на сесијата</a:t>
            </a:r>
            <a:endParaRPr lang="en-GB" sz="200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284877"/>
            <a:ext cx="8712200" cy="5240337"/>
          </a:xfrm>
        </p:spPr>
        <p:txBody>
          <a:bodyPr>
            <a:normAutofit/>
          </a:bodyPr>
          <a:lstStyle/>
          <a:p>
            <a:pPr marL="0" indent="0" algn="just">
              <a:buNone/>
            </a:pPr>
            <a:r>
              <a:rPr lang="mk" sz="2800" b="0" i="0" strike="noStrike" cap="none" spc="0" baseline="0">
                <a:solidFill>
                  <a:srgbClr val="000000"/>
                </a:solidFill>
                <a:effectLst/>
                <a:latin typeface="Calibri" panose="020F0502020204030204"/>
                <a:ea typeface="Calibri"/>
                <a:cs typeface="Calibri"/>
              </a:rPr>
              <a:t>Да се дадат информации за технлогијата со која ќе се среќаваат судиите и обвинителите за време на нивната работа, а којашто ја користат:</a:t>
            </a:r>
          </a:p>
          <a:p>
            <a:pPr algn="just"/>
            <a:r>
              <a:rPr lang="mk" sz="2800" b="0" i="0" strike="noStrike" cap="none" spc="0" baseline="0">
                <a:solidFill>
                  <a:srgbClr val="000000"/>
                </a:solidFill>
                <a:effectLst/>
                <a:latin typeface="Calibri" panose="020F0502020204030204"/>
                <a:ea typeface="Calibri"/>
                <a:cs typeface="Calibri"/>
              </a:rPr>
              <a:t>криминалците, за да го извршат криминалот, и </a:t>
            </a:r>
          </a:p>
          <a:p>
            <a:pPr algn="just"/>
            <a:r>
              <a:rPr lang="mk" sz="2800" b="0" i="0" strike="noStrike" cap="none" spc="0" baseline="0">
                <a:solidFill>
                  <a:srgbClr val="000000"/>
                </a:solidFill>
                <a:effectLst/>
                <a:latin typeface="Calibri" panose="020F0502020204030204"/>
                <a:ea typeface="Calibri"/>
                <a:cs typeface="Calibri"/>
              </a:rPr>
              <a:t>органите за спроведување на законот, за да го откријат криминалот.</a:t>
            </a:r>
          </a:p>
          <a:p>
            <a:pPr marL="0" indent="0" algn="just">
              <a:buNone/>
            </a:pPr>
            <a:endParaRPr lang="en-GB"/>
          </a:p>
          <a:p>
            <a:pPr marL="0" indent="0" algn="just">
              <a:buNone/>
            </a:pPr>
            <a:r>
              <a:rPr lang="mk" sz="2800" b="0" i="0" strike="noStrike" cap="none" spc="0" baseline="0">
                <a:solidFill>
                  <a:srgbClr val="000000"/>
                </a:solidFill>
                <a:effectLst/>
                <a:latin typeface="Calibri" panose="020F0502020204030204"/>
                <a:ea typeface="Calibri"/>
                <a:cs typeface="Calibri"/>
              </a:rPr>
              <a:t>Целта е да ѝ се овозможи на публиката да се стекне со доволно знаење за технлогијата за да може поефективно да функционираат во своите улоги.</a:t>
            </a:r>
            <a:endParaRPr lang="en-GB">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Софтвер </a:t>
            </a:r>
            <a:endParaRPr lang="en-GB" sz="200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666" y="1285237"/>
            <a:ext cx="5195888" cy="4525963"/>
          </a:xfrm>
        </p:spPr>
        <p:txBody>
          <a:bodyPr/>
          <a:lstStyle/>
          <a:p>
            <a:endParaRPr lang="en-GB" dirty="0"/>
          </a:p>
          <a:p>
            <a:r>
              <a:rPr lang="mk" sz="2800" b="0" i="0" strike="noStrike" cap="none" spc="0" baseline="0" dirty="0">
                <a:solidFill>
                  <a:srgbClr val="000000"/>
                </a:solidFill>
                <a:effectLst/>
                <a:latin typeface="Calibri" panose="020F0502020204030204"/>
                <a:ea typeface="Calibri"/>
                <a:cs typeface="Calibri"/>
              </a:rPr>
              <a:t>Оперативен систем</a:t>
            </a:r>
          </a:p>
          <a:p>
            <a:pPr lvl="1"/>
            <a:r>
              <a:rPr lang="en-US" dirty="0">
                <a:solidFill>
                  <a:srgbClr val="000000"/>
                </a:solidFill>
                <a:latin typeface="Calibri" panose="020F0502020204030204"/>
                <a:ea typeface="Calibri"/>
                <a:cs typeface="Calibri"/>
              </a:rPr>
              <a:t>Window, Mac, Linux, iOS, Android (</a:t>
            </a:r>
            <a:r>
              <a:rPr lang="mk" sz="2400" b="0" i="0" strike="noStrike" cap="none" spc="0" baseline="0" dirty="0">
                <a:solidFill>
                  <a:srgbClr val="000000"/>
                </a:solidFill>
                <a:effectLst/>
                <a:latin typeface="Calibri" panose="020F0502020204030204"/>
                <a:ea typeface="Calibri"/>
                <a:cs typeface="Calibri"/>
              </a:rPr>
              <a:t>Виндоус, Мак, Линукс, иОС, Андроид</a:t>
            </a:r>
            <a:r>
              <a:rPr lang="en-US" sz="2400" b="0" i="0" strike="noStrike" cap="none" spc="0" baseline="0" dirty="0">
                <a:solidFill>
                  <a:srgbClr val="000000"/>
                </a:solidFill>
                <a:effectLst/>
                <a:latin typeface="Calibri" panose="020F0502020204030204"/>
                <a:ea typeface="Calibri"/>
                <a:cs typeface="Calibri"/>
              </a:rPr>
              <a:t>)</a:t>
            </a:r>
            <a:endParaRPr lang="mk" sz="2400" b="0" i="0" strike="noStrike" cap="none" spc="0" baseline="0" dirty="0">
              <a:solidFill>
                <a:srgbClr val="000000"/>
              </a:solidFill>
              <a:effectLst/>
              <a:latin typeface="Calibri" panose="020F0502020204030204"/>
              <a:ea typeface="Calibri"/>
              <a:cs typeface="Calibri"/>
            </a:endParaRPr>
          </a:p>
          <a:p>
            <a:pPr lvl="1"/>
            <a:r>
              <a:rPr lang="mk" sz="2400" b="0" i="0" strike="noStrike" cap="none" spc="0" baseline="0" dirty="0">
                <a:solidFill>
                  <a:srgbClr val="000000"/>
                </a:solidFill>
                <a:effectLst/>
                <a:latin typeface="Calibri" panose="020F0502020204030204"/>
                <a:ea typeface="Calibri"/>
                <a:cs typeface="Calibri"/>
              </a:rPr>
              <a:t>Овозможува хардверот да комуницира со инсталираниот софтвер</a:t>
            </a:r>
          </a:p>
        </p:txBody>
      </p:sp>
      <p:pic>
        <p:nvPicPr>
          <p:cNvPr id="2050" name="Picture 2" descr="How to Make Windows 10 Feel More Like Windows 7 | PCMag">
            <a:extLst>
              <a:ext uri="{FF2B5EF4-FFF2-40B4-BE49-F238E27FC236}">
                <a16:creationId xmlns:a16="http://schemas.microsoft.com/office/drawing/2014/main" id="{C5B84BE7-8045-47BC-841C-D1A7FB1D9FFF}"/>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4824" y="4624639"/>
            <a:ext cx="2411760" cy="13566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cOS Catalina - Wikipedia">
            <a:extLst>
              <a:ext uri="{FF2B5EF4-FFF2-40B4-BE49-F238E27FC236}">
                <a16:creationId xmlns:a16="http://schemas.microsoft.com/office/drawing/2014/main" id="{7AB7E330-4984-4D88-AE66-7704B88D1C19}"/>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105349" y="4624638"/>
            <a:ext cx="2167787" cy="13566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37A1DC9-BF1F-449A-9A1B-0BDC2AC69D41}"/>
              </a:ext>
            </a:extLst>
          </p:cNvPr>
          <p:cNvPicPr>
            <a:picLocks noChangeAspect="1"/>
          </p:cNvPicPr>
          <p:nvPr/>
        </p:nvPicPr>
        <p:blipFill>
          <a:blip r:embed="rId6"/>
          <a:stretch>
            <a:fillRect/>
          </a:stretch>
        </p:blipFill>
        <p:spPr>
          <a:xfrm>
            <a:off x="5446440" y="1453267"/>
            <a:ext cx="3444929" cy="2678608"/>
          </a:xfrm>
          <a:prstGeom prst="rect">
            <a:avLst/>
          </a:prstGeom>
          <a:ln>
            <a:solidFill>
              <a:srgbClr val="002060"/>
            </a:solidFill>
          </a:ln>
        </p:spPr>
      </p:pic>
      <p:pic>
        <p:nvPicPr>
          <p:cNvPr id="2054" name="Picture 6" descr="Apple muestra un avance de iOS 13 - Apple (ES)">
            <a:extLst>
              <a:ext uri="{FF2B5EF4-FFF2-40B4-BE49-F238E27FC236}">
                <a16:creationId xmlns:a16="http://schemas.microsoft.com/office/drawing/2014/main" id="{A1B49EF9-C855-41B9-84FD-46D4469195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31157" r="31169"/>
          <a:stretch>
            <a:fillRect/>
          </a:stretch>
        </p:blipFill>
        <p:spPr bwMode="auto">
          <a:xfrm>
            <a:off x="5534598" y="4315141"/>
            <a:ext cx="1464098" cy="20402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odo lo que debes conocer sobre Android 9 Pie">
            <a:extLst>
              <a:ext uri="{FF2B5EF4-FFF2-40B4-BE49-F238E27FC236}">
                <a16:creationId xmlns:a16="http://schemas.microsoft.com/office/drawing/2014/main" id="{339A296F-48B7-4EBA-BFF4-84BF257006D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5588" r="18501"/>
          <a:stretch>
            <a:fillRect/>
          </a:stretch>
        </p:blipFill>
        <p:spPr bwMode="auto">
          <a:xfrm>
            <a:off x="7257146" y="4436133"/>
            <a:ext cx="1636188" cy="19372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001EB4A-F5F7-4584-A2AD-909FEA7FF9D0}"/>
              </a:ext>
            </a:extLst>
          </p:cNvPr>
          <p:cNvSpPr txBox="1"/>
          <p:nvPr/>
        </p:nvSpPr>
        <p:spPr>
          <a:xfrm>
            <a:off x="6980460" y="1213960"/>
            <a:ext cx="2072900" cy="457657"/>
          </a:xfrm>
          <a:prstGeom prst="rect">
            <a:avLst/>
          </a:prstGeom>
          <a:solidFill>
            <a:schemeClr val="tx1">
              <a:lumMod val="65000"/>
              <a:lumOff val="35000"/>
            </a:schemeClr>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Јули 2020</a:t>
            </a:r>
          </a:p>
        </p:txBody>
      </p:sp>
    </p:spTree>
    <p:extLst>
      <p:ext uri="{BB962C8B-B14F-4D97-AF65-F5344CB8AC3E}">
        <p14:creationId xmlns:p14="http://schemas.microsoft.com/office/powerpoint/2010/main" val="80615722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Софтвер </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267283"/>
            <a:ext cx="3649663" cy="5183188"/>
          </a:xfrm>
        </p:spPr>
        <p:txBody>
          <a:bodyPr/>
          <a:lstStyle/>
          <a:p>
            <a:endParaRPr lang="en-GB"/>
          </a:p>
          <a:p>
            <a:r>
              <a:rPr lang="mk" sz="2800" b="0" i="0" strike="noStrike" cap="none" spc="0" baseline="0">
                <a:solidFill>
                  <a:srgbClr val="000000"/>
                </a:solidFill>
                <a:effectLst/>
                <a:latin typeface="Calibri" panose="020F0502020204030204"/>
                <a:ea typeface="Calibri"/>
                <a:cs typeface="Calibri"/>
              </a:rPr>
              <a:t>Друг софтвер.</a:t>
            </a:r>
          </a:p>
          <a:p>
            <a:pPr lvl="1"/>
            <a:r>
              <a:rPr lang="mk" sz="2400" b="0" i="0" strike="noStrike" cap="none" spc="0" baseline="0">
                <a:solidFill>
                  <a:srgbClr val="000000"/>
                </a:solidFill>
                <a:effectLst/>
                <a:latin typeface="Calibri" panose="020F0502020204030204"/>
                <a:ea typeface="Calibri"/>
                <a:cs typeface="Calibri"/>
              </a:rPr>
              <a:t>Продуктивност - офис пакети </a:t>
            </a:r>
          </a:p>
          <a:p>
            <a:pPr lvl="1"/>
            <a:endParaRPr lang="en-GB"/>
          </a:p>
          <a:p>
            <a:pPr lvl="1"/>
            <a:r>
              <a:rPr lang="mk" sz="2400" b="0" i="0" strike="noStrike" cap="none" spc="0" baseline="0">
                <a:solidFill>
                  <a:srgbClr val="000000"/>
                </a:solidFill>
                <a:effectLst/>
                <a:latin typeface="Calibri" panose="020F0502020204030204"/>
                <a:ea typeface="Calibri"/>
                <a:cs typeface="Calibri"/>
              </a:rPr>
              <a:t>Читачи и гледачи</a:t>
            </a:r>
          </a:p>
          <a:p>
            <a:pPr lvl="1"/>
            <a:endParaRPr lang="en-GB"/>
          </a:p>
          <a:p>
            <a:pPr lvl="1"/>
            <a:r>
              <a:rPr lang="mk" sz="2400" b="0" i="0" strike="noStrike" cap="none" spc="0" baseline="0">
                <a:solidFill>
                  <a:srgbClr val="000000"/>
                </a:solidFill>
                <a:effectLst/>
                <a:latin typeface="Calibri" panose="020F0502020204030204"/>
                <a:ea typeface="Calibri"/>
                <a:cs typeface="Calibri"/>
              </a:rPr>
              <a:t>Алатки за архивирање</a:t>
            </a:r>
          </a:p>
          <a:p>
            <a:pPr lvl="1"/>
            <a:endParaRPr lang="en-GB"/>
          </a:p>
          <a:p>
            <a:pPr lvl="1"/>
            <a:r>
              <a:rPr lang="mk" sz="2400" b="0" i="0" strike="noStrike" cap="none" spc="0" baseline="0">
                <a:solidFill>
                  <a:srgbClr val="000000"/>
                </a:solidFill>
                <a:effectLst/>
                <a:latin typeface="Calibri" panose="020F0502020204030204"/>
                <a:ea typeface="Calibri"/>
                <a:cs typeface="Calibri"/>
              </a:rPr>
              <a:t>Пребарувачи („браузери“)</a:t>
            </a:r>
          </a:p>
        </p:txBody>
      </p:sp>
      <p:pic>
        <p:nvPicPr>
          <p:cNvPr id="13" name="Bild 1">
            <a:extLst>
              <a:ext uri="{FF2B5EF4-FFF2-40B4-BE49-F238E27FC236}">
                <a16:creationId xmlns:a16="http://schemas.microsoft.com/office/drawing/2014/main" id="{5F94C4BF-49C8-491B-9C0E-42BDC9ADAB1C}"/>
              </a:ext>
            </a:extLst>
          </p:cNvPr>
          <p:cNvPicPr>
            <a:picLocks noChangeAspect="1"/>
          </p:cNvPicPr>
          <p:nvPr/>
        </p:nvPicPr>
        <p:blipFill>
          <a:blip r:embed="rId3"/>
          <a:stretch>
            <a:fillRect/>
          </a:stretch>
        </p:blipFill>
        <p:spPr>
          <a:xfrm>
            <a:off x="4497296" y="1347496"/>
            <a:ext cx="4539200" cy="1433432"/>
          </a:xfrm>
          <a:prstGeom prst="rect">
            <a:avLst/>
          </a:prstGeom>
        </p:spPr>
      </p:pic>
      <p:pic>
        <p:nvPicPr>
          <p:cNvPr id="14" name="Bild 5">
            <a:extLst>
              <a:ext uri="{FF2B5EF4-FFF2-40B4-BE49-F238E27FC236}">
                <a16:creationId xmlns:a16="http://schemas.microsoft.com/office/drawing/2014/main" id="{F2097CAF-BB15-4C4E-876B-0FCE036AFA27}"/>
              </a:ext>
            </a:extLst>
          </p:cNvPr>
          <p:cNvPicPr>
            <a:picLocks noChangeAspect="1"/>
          </p:cNvPicPr>
          <p:nvPr/>
        </p:nvPicPr>
        <p:blipFill>
          <a:blip r:embed="rId4"/>
          <a:stretch>
            <a:fillRect/>
          </a:stretch>
        </p:blipFill>
        <p:spPr>
          <a:xfrm>
            <a:off x="5243631" y="2981246"/>
            <a:ext cx="1014828" cy="957044"/>
          </a:xfrm>
          <a:prstGeom prst="rect">
            <a:avLst/>
          </a:prstGeom>
        </p:spPr>
      </p:pic>
      <p:pic>
        <p:nvPicPr>
          <p:cNvPr id="4" name="Picture 3">
            <a:extLst>
              <a:ext uri="{FF2B5EF4-FFF2-40B4-BE49-F238E27FC236}">
                <a16:creationId xmlns:a16="http://schemas.microsoft.com/office/drawing/2014/main" id="{3E1E863B-8703-48F7-9B74-16C81DB2D488}"/>
              </a:ext>
            </a:extLst>
          </p:cNvPr>
          <p:cNvPicPr>
            <a:picLocks noChangeAspect="1"/>
          </p:cNvPicPr>
          <p:nvPr/>
        </p:nvPicPr>
        <p:blipFill>
          <a:blip r:embed="rId5"/>
          <a:stretch>
            <a:fillRect/>
          </a:stretch>
        </p:blipFill>
        <p:spPr>
          <a:xfrm>
            <a:off x="6372200" y="2990193"/>
            <a:ext cx="912118" cy="868684"/>
          </a:xfrm>
          <a:prstGeom prst="rect">
            <a:avLst/>
          </a:prstGeom>
        </p:spPr>
      </p:pic>
      <p:pic>
        <p:nvPicPr>
          <p:cNvPr id="3074" name="Picture 2" descr="Image result for acdsee">
            <a:extLst>
              <a:ext uri="{FF2B5EF4-FFF2-40B4-BE49-F238E27FC236}">
                <a16:creationId xmlns:a16="http://schemas.microsoft.com/office/drawing/2014/main" id="{6091F499-8EC0-47E3-B712-CD9306E29889}"/>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454908" y="2920017"/>
            <a:ext cx="1079502" cy="107950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in zip">
            <a:extLst>
              <a:ext uri="{FF2B5EF4-FFF2-40B4-BE49-F238E27FC236}">
                <a16:creationId xmlns:a16="http://schemas.microsoft.com/office/drawing/2014/main" id="{DB8AB2D2-6EB5-499E-8D8B-2717B85B208E}"/>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895009" y="4119585"/>
            <a:ext cx="871887" cy="89104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winrar">
            <a:extLst>
              <a:ext uri="{FF2B5EF4-FFF2-40B4-BE49-F238E27FC236}">
                <a16:creationId xmlns:a16="http://schemas.microsoft.com/office/drawing/2014/main" id="{BED9FAA9-422E-4E72-BAB4-677E3F21BB97}"/>
              </a:ext>
            </a:extLst>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020272" y="3991363"/>
            <a:ext cx="1240532" cy="11474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ideo RTC · Web Browsers support in 2020! · Blog">
            <a:extLst>
              <a:ext uri="{FF2B5EF4-FFF2-40B4-BE49-F238E27FC236}">
                <a16:creationId xmlns:a16="http://schemas.microsoft.com/office/drawing/2014/main" id="{51163F7A-388E-4D58-83AA-34CAE841BA0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t="16401" b="38908"/>
          <a:stretch>
            <a:fillRect/>
          </a:stretch>
        </p:blipFill>
        <p:spPr bwMode="auto">
          <a:xfrm>
            <a:off x="4464496" y="5255836"/>
            <a:ext cx="4427984" cy="111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416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7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7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Виртуелни машини. </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9215"/>
            <a:ext cx="8642350" cy="2446338"/>
          </a:xfrm>
        </p:spPr>
        <p:txBody>
          <a:bodyPr>
            <a:normAutofit fontScale="92500"/>
          </a:bodyPr>
          <a:lstStyle/>
          <a:p>
            <a:pPr marL="0" indent="0">
              <a:buNone/>
            </a:pPr>
            <a:endParaRPr lang="en-GB"/>
          </a:p>
          <a:p>
            <a:pPr marL="0" indent="0">
              <a:buNone/>
            </a:pPr>
            <a:r>
              <a:rPr lang="mk" sz="2800" b="0" i="0" strike="noStrike" cap="none" spc="0" baseline="0">
                <a:solidFill>
                  <a:srgbClr val="000000"/>
                </a:solidFill>
                <a:effectLst/>
                <a:latin typeface="Calibri" panose="020F0502020204030204"/>
                <a:ea typeface="Calibri"/>
                <a:cs typeface="Calibri"/>
              </a:rPr>
              <a:t>Многу често се среќаваат.</a:t>
            </a:r>
          </a:p>
          <a:p>
            <a:r>
              <a:rPr lang="mk" sz="2800" b="0" i="0" strike="noStrike" cap="none" spc="0" baseline="0">
                <a:solidFill>
                  <a:srgbClr val="000000"/>
                </a:solidFill>
                <a:effectLst/>
                <a:latin typeface="Calibri" panose="020F0502020204030204"/>
                <a:ea typeface="Calibri"/>
                <a:cs typeface="Calibri"/>
              </a:rPr>
              <a:t>Особено во бизнисто и криминалот.</a:t>
            </a:r>
          </a:p>
          <a:p>
            <a:r>
              <a:rPr lang="mk" sz="2800" b="0" i="0" strike="noStrike" cap="none" spc="0" baseline="0">
                <a:solidFill>
                  <a:srgbClr val="000000"/>
                </a:solidFill>
                <a:effectLst/>
                <a:latin typeface="Calibri" panose="020F0502020204030204"/>
                <a:ea typeface="Calibri"/>
                <a:cs typeface="Calibri"/>
              </a:rPr>
              <a:t>Способност да покренат </a:t>
            </a:r>
            <a:r>
              <a:rPr lang="mk" sz="2800" b="1" i="0" strike="noStrike" cap="none" spc="0" baseline="0">
                <a:solidFill>
                  <a:srgbClr val="0070C0"/>
                </a:solidFill>
                <a:effectLst/>
                <a:latin typeface="Calibri" panose="020F0502020204030204"/>
                <a:ea typeface="Calibri"/>
                <a:cs typeface="Calibri"/>
              </a:rPr>
              <a:t>„гостински“</a:t>
            </a:r>
            <a:r>
              <a:rPr lang="mk" sz="2800" b="0" i="0" strike="noStrike" cap="none" spc="0" baseline="0">
                <a:solidFill>
                  <a:srgbClr val="000000"/>
                </a:solidFill>
                <a:effectLst/>
                <a:latin typeface="Calibri" panose="020F0502020204030204"/>
                <a:ea typeface="Calibri"/>
                <a:cs typeface="Calibri"/>
              </a:rPr>
              <a:t> оперативен систем во рамките на оперативниот систем </a:t>
            </a:r>
            <a:r>
              <a:rPr lang="mk" sz="2800" b="1" i="0" strike="noStrike" cap="none" spc="0" baseline="0">
                <a:solidFill>
                  <a:srgbClr val="0070C0"/>
                </a:solidFill>
                <a:effectLst/>
                <a:latin typeface="Calibri" panose="020F0502020204030204"/>
                <a:ea typeface="Calibri"/>
                <a:cs typeface="Calibri"/>
              </a:rPr>
              <a:t>„домаќин“</a:t>
            </a:r>
          </a:p>
        </p:txBody>
      </p:sp>
      <p:pic>
        <p:nvPicPr>
          <p:cNvPr id="44" name="Picture 4" descr="Image result for vmware">
            <a:extLst>
              <a:ext uri="{FF2B5EF4-FFF2-40B4-BE49-F238E27FC236}">
                <a16:creationId xmlns:a16="http://schemas.microsoft.com/office/drawing/2014/main" id="{CD62DE46-1410-465D-B95F-F62B31F37CA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9106" y="4229174"/>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a16="http://schemas.microsoft.com/office/drawing/2014/main" id="{B39BDB76-6D40-493D-88ED-7BC5ED9E7499}"/>
              </a:ext>
            </a:extLst>
          </p:cNvPr>
          <p:cNvPicPr>
            <a:picLocks noChangeAspect="1"/>
          </p:cNvPicPr>
          <p:nvPr/>
        </p:nvPicPr>
        <p:blipFill>
          <a:blip r:embed="rId4"/>
          <a:stretch>
            <a:fillRect/>
          </a:stretch>
        </p:blipFill>
        <p:spPr>
          <a:xfrm>
            <a:off x="4384420" y="4432311"/>
            <a:ext cx="1896473" cy="1113147"/>
          </a:xfrm>
          <a:prstGeom prst="rect">
            <a:avLst/>
          </a:prstGeom>
        </p:spPr>
      </p:pic>
      <p:pic>
        <p:nvPicPr>
          <p:cNvPr id="46" name="Picture 6" descr="Image result for virtualbox">
            <a:extLst>
              <a:ext uri="{FF2B5EF4-FFF2-40B4-BE49-F238E27FC236}">
                <a16:creationId xmlns:a16="http://schemas.microsoft.com/office/drawing/2014/main" id="{AF27E62C-E33D-4DDD-BFE1-98AEBB099171}"/>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393668" y="4210068"/>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95D5623D-C85F-4785-8E7E-F6989378A463}"/>
              </a:ext>
            </a:extLst>
          </p:cNvPr>
          <p:cNvPicPr>
            <a:picLocks noChangeAspect="1"/>
          </p:cNvPicPr>
          <p:nvPr/>
        </p:nvPicPr>
        <p:blipFill>
          <a:blip r:embed="rId6"/>
          <a:stretch>
            <a:fillRect/>
          </a:stretch>
        </p:blipFill>
        <p:spPr>
          <a:xfrm>
            <a:off x="6691110" y="4629448"/>
            <a:ext cx="2025112" cy="718871"/>
          </a:xfrm>
          <a:prstGeom prst="rect">
            <a:avLst/>
          </a:prstGeom>
        </p:spPr>
      </p:pic>
    </p:spTree>
    <p:extLst>
      <p:ext uri="{BB962C8B-B14F-4D97-AF65-F5344CB8AC3E}">
        <p14:creationId xmlns:p14="http://schemas.microsoft.com/office/powerpoint/2010/main" val="69716144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Виртуелни машини </a:t>
            </a:r>
            <a:endParaRPr lang="en-GB" sz="2000">
              <a:solidFill>
                <a:schemeClr val="bg1"/>
              </a:solidFill>
              <a:latin typeface="Verdana" charset="0"/>
              <a:cs typeface="Verdana" charset="0"/>
            </a:endParaRPr>
          </a:p>
        </p:txBody>
      </p:sp>
      <p:sp>
        <p:nvSpPr>
          <p:cNvPr id="15" name="Rectangle 14">
            <a:extLst>
              <a:ext uri="{FF2B5EF4-FFF2-40B4-BE49-F238E27FC236}">
                <a16:creationId xmlns:a16="http://schemas.microsoft.com/office/drawing/2014/main" id="{7DD63B0A-E49A-4D6B-A005-F789582672BB}"/>
              </a:ext>
            </a:extLst>
          </p:cNvPr>
          <p:cNvSpPr/>
          <p:nvPr/>
        </p:nvSpPr>
        <p:spPr bwMode="auto">
          <a:xfrm>
            <a:off x="326205" y="1268760"/>
            <a:ext cx="8350251" cy="5112568"/>
          </a:xfrm>
          <a:prstGeom prst="rect">
            <a:avLst/>
          </a:prstGeom>
          <a:noFill/>
          <a:ln w="38100"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16" name="Rectangle: Rounded Corners 15">
            <a:extLst>
              <a:ext uri="{FF2B5EF4-FFF2-40B4-BE49-F238E27FC236}">
                <a16:creationId xmlns:a16="http://schemas.microsoft.com/office/drawing/2014/main" id="{B0B4DEB4-F2BD-41C4-8D2C-E061F2E1BEA3}"/>
              </a:ext>
            </a:extLst>
          </p:cNvPr>
          <p:cNvSpPr/>
          <p:nvPr/>
        </p:nvSpPr>
        <p:spPr bwMode="auto">
          <a:xfrm>
            <a:off x="3146184" y="494427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17" name="Rectangle: Rounded Corners 16">
            <a:extLst>
              <a:ext uri="{FF2B5EF4-FFF2-40B4-BE49-F238E27FC236}">
                <a16:creationId xmlns:a16="http://schemas.microsoft.com/office/drawing/2014/main" id="{4940B369-22FA-4282-8A3D-DF41475531E2}"/>
              </a:ext>
            </a:extLst>
          </p:cNvPr>
          <p:cNvSpPr/>
          <p:nvPr/>
        </p:nvSpPr>
        <p:spPr bwMode="auto">
          <a:xfrm>
            <a:off x="3238746" y="5337793"/>
            <a:ext cx="1016098" cy="270510"/>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a:solidFill>
                  <a:srgbClr val="000000"/>
                </a:solidFill>
                <a:effectLst/>
                <a:latin typeface="Calibri Light"/>
                <a:ea typeface="Calibri Light"/>
                <a:cs typeface="Calibri Light"/>
              </a:rPr>
              <a:t>Процесор</a:t>
            </a:r>
          </a:p>
        </p:txBody>
      </p:sp>
      <p:sp>
        <p:nvSpPr>
          <p:cNvPr id="18" name="Rectangle: Rounded Corners 17">
            <a:extLst>
              <a:ext uri="{FF2B5EF4-FFF2-40B4-BE49-F238E27FC236}">
                <a16:creationId xmlns:a16="http://schemas.microsoft.com/office/drawing/2014/main" id="{A756876A-9D43-43DD-A729-7B00D84E76E2}"/>
              </a:ext>
            </a:extLst>
          </p:cNvPr>
          <p:cNvSpPr/>
          <p:nvPr/>
        </p:nvSpPr>
        <p:spPr bwMode="auto">
          <a:xfrm>
            <a:off x="4441584" y="494116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19" name="Rectangle: Rounded Corners 18">
            <a:extLst>
              <a:ext uri="{FF2B5EF4-FFF2-40B4-BE49-F238E27FC236}">
                <a16:creationId xmlns:a16="http://schemas.microsoft.com/office/drawing/2014/main" id="{C5B53356-8371-434C-8999-27F655767730}"/>
              </a:ext>
            </a:extLst>
          </p:cNvPr>
          <p:cNvSpPr/>
          <p:nvPr/>
        </p:nvSpPr>
        <p:spPr bwMode="auto">
          <a:xfrm>
            <a:off x="4534146" y="5334683"/>
            <a:ext cx="1016098" cy="270510"/>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en-GB" sz="1600" b="0" i="0" strike="noStrike" cap="none" spc="0" baseline="0" dirty="0">
                <a:solidFill>
                  <a:srgbClr val="000000"/>
                </a:solidFill>
                <a:effectLst/>
                <a:latin typeface="Calibri Light"/>
                <a:ea typeface="Calibri Light"/>
                <a:cs typeface="Calibri Light"/>
              </a:rPr>
              <a:t>RAM</a:t>
            </a:r>
            <a:r>
              <a:rPr lang="mk" sz="1600" b="0" i="0" strike="noStrike" cap="none" spc="0" baseline="0" dirty="0">
                <a:solidFill>
                  <a:srgbClr val="000000"/>
                </a:solidFill>
                <a:effectLst/>
                <a:latin typeface="Calibri Light"/>
                <a:ea typeface="Calibri Light"/>
                <a:cs typeface="Calibri Light"/>
              </a:rPr>
              <a:t> </a:t>
            </a:r>
          </a:p>
        </p:txBody>
      </p:sp>
      <p:sp>
        <p:nvSpPr>
          <p:cNvPr id="20" name="Rectangle: Rounded Corners 19">
            <a:extLst>
              <a:ext uri="{FF2B5EF4-FFF2-40B4-BE49-F238E27FC236}">
                <a16:creationId xmlns:a16="http://schemas.microsoft.com/office/drawing/2014/main" id="{7FD4C378-AC3B-4BB2-98F1-AB4481596624}"/>
              </a:ext>
            </a:extLst>
          </p:cNvPr>
          <p:cNvSpPr/>
          <p:nvPr/>
        </p:nvSpPr>
        <p:spPr bwMode="auto">
          <a:xfrm>
            <a:off x="5736984" y="494116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21" name="Rectangle: Rounded Corners 20">
            <a:extLst>
              <a:ext uri="{FF2B5EF4-FFF2-40B4-BE49-F238E27FC236}">
                <a16:creationId xmlns:a16="http://schemas.microsoft.com/office/drawing/2014/main" id="{B30F72E5-8617-4290-BAFD-A1183F7CCF2B}"/>
              </a:ext>
            </a:extLst>
          </p:cNvPr>
          <p:cNvSpPr/>
          <p:nvPr/>
        </p:nvSpPr>
        <p:spPr bwMode="auto">
          <a:xfrm>
            <a:off x="5829564" y="5167915"/>
            <a:ext cx="1015879" cy="541059"/>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a:solidFill>
                  <a:srgbClr val="000000"/>
                </a:solidFill>
                <a:effectLst/>
                <a:latin typeface="Calibri Light"/>
                <a:ea typeface="Calibri Light"/>
                <a:cs typeface="Calibri Light"/>
              </a:rPr>
              <a:t>Графичка картичка</a:t>
            </a:r>
          </a:p>
        </p:txBody>
      </p:sp>
      <p:sp>
        <p:nvSpPr>
          <p:cNvPr id="22" name="Rectangle: Rounded Corners 21">
            <a:extLst>
              <a:ext uri="{FF2B5EF4-FFF2-40B4-BE49-F238E27FC236}">
                <a16:creationId xmlns:a16="http://schemas.microsoft.com/office/drawing/2014/main" id="{88118CD1-072C-46D6-B14F-6210F9F021ED}"/>
              </a:ext>
            </a:extLst>
          </p:cNvPr>
          <p:cNvSpPr/>
          <p:nvPr/>
        </p:nvSpPr>
        <p:spPr bwMode="auto">
          <a:xfrm>
            <a:off x="7032384" y="4945289"/>
            <a:ext cx="1184583" cy="1136126"/>
          </a:xfrm>
          <a:prstGeom prst="roundRect">
            <a:avLst/>
          </a:prstGeom>
          <a:solidFill>
            <a:srgbClr val="00B0F0"/>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23" name="Rectangle: Rounded Corners 22">
            <a:extLst>
              <a:ext uri="{FF2B5EF4-FFF2-40B4-BE49-F238E27FC236}">
                <a16:creationId xmlns:a16="http://schemas.microsoft.com/office/drawing/2014/main" id="{661D412C-37B9-47C4-81CC-E6FFBD44BDC5}"/>
              </a:ext>
            </a:extLst>
          </p:cNvPr>
          <p:cNvSpPr/>
          <p:nvPr/>
        </p:nvSpPr>
        <p:spPr bwMode="auto">
          <a:xfrm>
            <a:off x="7124959" y="5338804"/>
            <a:ext cx="1068909" cy="811668"/>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a:solidFill>
                  <a:srgbClr val="000000"/>
                </a:solidFill>
                <a:effectLst/>
                <a:latin typeface="Calibri Light"/>
                <a:ea typeface="Calibri Light"/>
                <a:cs typeface="Calibri Light"/>
              </a:rPr>
              <a:t>ХДД (хард-диск, тврд диск)</a:t>
            </a:r>
          </a:p>
        </p:txBody>
      </p:sp>
      <p:sp>
        <p:nvSpPr>
          <p:cNvPr id="24" name="Rectangle: Rounded Corners 23">
            <a:extLst>
              <a:ext uri="{FF2B5EF4-FFF2-40B4-BE49-F238E27FC236}">
                <a16:creationId xmlns:a16="http://schemas.microsoft.com/office/drawing/2014/main" id="{55ABAB7F-9645-4889-B44B-909D59EE4076}"/>
              </a:ext>
            </a:extLst>
          </p:cNvPr>
          <p:cNvSpPr/>
          <p:nvPr/>
        </p:nvSpPr>
        <p:spPr bwMode="auto">
          <a:xfrm>
            <a:off x="827584" y="4941168"/>
            <a:ext cx="2193571"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25" name="Rectangle: Rounded Corners 24">
            <a:extLst>
              <a:ext uri="{FF2B5EF4-FFF2-40B4-BE49-F238E27FC236}">
                <a16:creationId xmlns:a16="http://schemas.microsoft.com/office/drawing/2014/main" id="{D0C1E088-A76D-48E4-A93C-296DC0CFDA3E}"/>
              </a:ext>
            </a:extLst>
          </p:cNvPr>
          <p:cNvSpPr/>
          <p:nvPr/>
        </p:nvSpPr>
        <p:spPr bwMode="auto">
          <a:xfrm>
            <a:off x="1018788" y="4984915"/>
            <a:ext cx="1907659" cy="1081423"/>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dirty="0">
                <a:solidFill>
                  <a:srgbClr val="000000"/>
                </a:solidFill>
                <a:effectLst/>
                <a:latin typeface="Calibri Light"/>
                <a:ea typeface="Calibri Light"/>
                <a:cs typeface="Calibri Light"/>
              </a:rPr>
              <a:t>Мрежна картичка</a:t>
            </a:r>
          </a:p>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dirty="0">
                <a:solidFill>
                  <a:srgbClr val="000000"/>
                </a:solidFill>
                <a:effectLst/>
                <a:latin typeface="Calibri Light"/>
                <a:ea typeface="Calibri Light"/>
                <a:cs typeface="Calibri Light"/>
              </a:rPr>
              <a:t>Глушец (маус), тастатура</a:t>
            </a:r>
          </a:p>
          <a:p>
            <a:pPr marL="0" marR="0" indent="0" algn="ctr" defTabSz="914400" rtl="0" eaLnBrk="1" fontAlgn="base" latinLnBrk="0" hangingPunct="1">
              <a:lnSpc>
                <a:spcPct val="100000"/>
              </a:lnSpc>
              <a:spcBef>
                <a:spcPct val="0"/>
              </a:spcBef>
              <a:spcAft>
                <a:spcPct val="0"/>
              </a:spcAft>
              <a:buClrTx/>
              <a:buSzTx/>
              <a:buFontTx/>
              <a:buNone/>
            </a:pPr>
            <a:r>
              <a:rPr lang="en-GB" sz="1600" b="0" i="0" strike="noStrike" cap="none" spc="0" baseline="0" dirty="0">
                <a:solidFill>
                  <a:srgbClr val="000000"/>
                </a:solidFill>
                <a:effectLst/>
                <a:latin typeface="Calibri Light"/>
                <a:ea typeface="Calibri Light"/>
                <a:cs typeface="Calibri Light"/>
              </a:rPr>
              <a:t>CD</a:t>
            </a:r>
            <a:r>
              <a:rPr lang="mk" sz="1600" b="0" i="0" strike="noStrike" cap="none" spc="0" baseline="0" dirty="0">
                <a:solidFill>
                  <a:srgbClr val="000000"/>
                </a:solidFill>
                <a:effectLst/>
                <a:latin typeface="Calibri Light"/>
                <a:ea typeface="Calibri Light"/>
                <a:cs typeface="Calibri Light"/>
              </a:rPr>
              <a:t>/</a:t>
            </a:r>
            <a:r>
              <a:rPr lang="en-GB" sz="1600" b="0" i="0" strike="noStrike" cap="none" spc="0" baseline="0" dirty="0">
                <a:solidFill>
                  <a:srgbClr val="000000"/>
                </a:solidFill>
                <a:effectLst/>
                <a:latin typeface="Calibri Light"/>
                <a:ea typeface="Calibri Light"/>
                <a:cs typeface="Calibri Light"/>
              </a:rPr>
              <a:t>DVD</a:t>
            </a:r>
            <a:endParaRPr kumimoji="0" lang="en-GB" sz="1600" b="0" i="0" u="none" strike="noStrike" cap="none" normalizeH="0" baseline="0" dirty="0">
              <a:ln>
                <a:noFill/>
              </a:ln>
              <a:solidFill>
                <a:schemeClr val="tx1"/>
              </a:solidFill>
              <a:effectLst/>
              <a:latin typeface="+mj-lt"/>
            </a:endParaRPr>
          </a:p>
        </p:txBody>
      </p:sp>
      <p:sp>
        <p:nvSpPr>
          <p:cNvPr id="26" name="Rectangle: Rounded Corners 25">
            <a:extLst>
              <a:ext uri="{FF2B5EF4-FFF2-40B4-BE49-F238E27FC236}">
                <a16:creationId xmlns:a16="http://schemas.microsoft.com/office/drawing/2014/main" id="{755E5E82-3D1D-47DF-9F5E-9C93600165BC}"/>
              </a:ext>
            </a:extLst>
          </p:cNvPr>
          <p:cNvSpPr/>
          <p:nvPr/>
        </p:nvSpPr>
        <p:spPr bwMode="auto">
          <a:xfrm>
            <a:off x="611560" y="1556792"/>
            <a:ext cx="7860108" cy="2937360"/>
          </a:xfrm>
          <a:prstGeom prst="roundRect">
            <a:avLst/>
          </a:prstGeom>
          <a:solidFill>
            <a:schemeClr val="accent4">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27" name="Rectangle: Rounded Corners 26">
            <a:extLst>
              <a:ext uri="{FF2B5EF4-FFF2-40B4-BE49-F238E27FC236}">
                <a16:creationId xmlns:a16="http://schemas.microsoft.com/office/drawing/2014/main" id="{1FBF663C-E63C-433E-83E3-DE243748F062}"/>
              </a:ext>
            </a:extLst>
          </p:cNvPr>
          <p:cNvSpPr/>
          <p:nvPr/>
        </p:nvSpPr>
        <p:spPr bwMode="auto">
          <a:xfrm>
            <a:off x="5682420" y="3419672"/>
            <a:ext cx="2723195" cy="270465"/>
          </a:xfrm>
          <a:prstGeom prst="roundRect">
            <a:avLst/>
          </a:prstGeom>
          <a:solidFill>
            <a:schemeClr val="accent4">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a:solidFill>
                  <a:srgbClr val="000000"/>
                </a:solidFill>
                <a:effectLst/>
                <a:latin typeface="Calibri Light"/>
                <a:ea typeface="Calibri Light"/>
                <a:cs typeface="Calibri Light"/>
              </a:rPr>
              <a:t>Оперативен систем домаќин</a:t>
            </a:r>
          </a:p>
        </p:txBody>
      </p:sp>
      <p:sp>
        <p:nvSpPr>
          <p:cNvPr id="28" name="Arrow: Down 27">
            <a:extLst>
              <a:ext uri="{FF2B5EF4-FFF2-40B4-BE49-F238E27FC236}">
                <a16:creationId xmlns:a16="http://schemas.microsoft.com/office/drawing/2014/main" id="{3F109F53-1609-4EC0-8AFC-0D92DD1973FE}"/>
              </a:ext>
            </a:extLst>
          </p:cNvPr>
          <p:cNvSpPr/>
          <p:nvPr/>
        </p:nvSpPr>
        <p:spPr bwMode="auto">
          <a:xfrm rot="8805968">
            <a:off x="7158096" y="3571449"/>
            <a:ext cx="328305" cy="1845404"/>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29" name="Arrow: Down 28">
            <a:extLst>
              <a:ext uri="{FF2B5EF4-FFF2-40B4-BE49-F238E27FC236}">
                <a16:creationId xmlns:a16="http://schemas.microsoft.com/office/drawing/2014/main" id="{71999E88-E1D7-46F3-BC6A-DA0585615625}"/>
              </a:ext>
            </a:extLst>
          </p:cNvPr>
          <p:cNvSpPr/>
          <p:nvPr/>
        </p:nvSpPr>
        <p:spPr bwMode="auto">
          <a:xfrm rot="11008965">
            <a:off x="6378882" y="4068713"/>
            <a:ext cx="256020" cy="1168898"/>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30" name="Arrow: Down 29">
            <a:extLst>
              <a:ext uri="{FF2B5EF4-FFF2-40B4-BE49-F238E27FC236}">
                <a16:creationId xmlns:a16="http://schemas.microsoft.com/office/drawing/2014/main" id="{62B1FA34-AA31-4DE7-B8FC-B7788CE56C69}"/>
              </a:ext>
            </a:extLst>
          </p:cNvPr>
          <p:cNvSpPr/>
          <p:nvPr/>
        </p:nvSpPr>
        <p:spPr bwMode="auto">
          <a:xfrm rot="14451058">
            <a:off x="5094717" y="3272054"/>
            <a:ext cx="254708" cy="258294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31" name="Arrow: Down 30">
            <a:extLst>
              <a:ext uri="{FF2B5EF4-FFF2-40B4-BE49-F238E27FC236}">
                <a16:creationId xmlns:a16="http://schemas.microsoft.com/office/drawing/2014/main" id="{D9244980-2BBB-40BF-BCDF-943785C24549}"/>
              </a:ext>
            </a:extLst>
          </p:cNvPr>
          <p:cNvSpPr/>
          <p:nvPr/>
        </p:nvSpPr>
        <p:spPr bwMode="auto">
          <a:xfrm rot="13250287">
            <a:off x="5788166" y="3816266"/>
            <a:ext cx="253779" cy="1604691"/>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32" name="Rectangle: Rounded Corners 31">
            <a:extLst>
              <a:ext uri="{FF2B5EF4-FFF2-40B4-BE49-F238E27FC236}">
                <a16:creationId xmlns:a16="http://schemas.microsoft.com/office/drawing/2014/main" id="{A7C30501-7373-47B4-8838-F24F40DF8A48}"/>
              </a:ext>
            </a:extLst>
          </p:cNvPr>
          <p:cNvSpPr/>
          <p:nvPr/>
        </p:nvSpPr>
        <p:spPr bwMode="auto">
          <a:xfrm>
            <a:off x="1177924" y="1671024"/>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33" name="Rectangle: Rounded Corners 32">
            <a:extLst>
              <a:ext uri="{FF2B5EF4-FFF2-40B4-BE49-F238E27FC236}">
                <a16:creationId xmlns:a16="http://schemas.microsoft.com/office/drawing/2014/main" id="{38C9D856-40BB-4CD7-8B88-D3FAFA95B571}"/>
              </a:ext>
            </a:extLst>
          </p:cNvPr>
          <p:cNvSpPr/>
          <p:nvPr/>
        </p:nvSpPr>
        <p:spPr bwMode="auto">
          <a:xfrm>
            <a:off x="1215165" y="1936632"/>
            <a:ext cx="2477364" cy="270488"/>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a:solidFill>
                  <a:srgbClr val="000000"/>
                </a:solidFill>
                <a:effectLst/>
                <a:latin typeface="Calibri Light"/>
                <a:ea typeface="Calibri Light"/>
                <a:cs typeface="Calibri Light"/>
              </a:rPr>
              <a:t>Оперативен систем гостин 1</a:t>
            </a:r>
          </a:p>
        </p:txBody>
      </p:sp>
      <p:sp>
        <p:nvSpPr>
          <p:cNvPr id="34" name="Arrow: Down 33">
            <a:extLst>
              <a:ext uri="{FF2B5EF4-FFF2-40B4-BE49-F238E27FC236}">
                <a16:creationId xmlns:a16="http://schemas.microsoft.com/office/drawing/2014/main" id="{1EFEAEF4-0D96-40A1-9126-2AE3CDA8EAC3}"/>
              </a:ext>
            </a:extLst>
          </p:cNvPr>
          <p:cNvSpPr/>
          <p:nvPr/>
        </p:nvSpPr>
        <p:spPr bwMode="auto">
          <a:xfrm rot="6658891">
            <a:off x="4761295" y="1290747"/>
            <a:ext cx="244823" cy="3177835"/>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35" name="Arrow: Down 34">
            <a:extLst>
              <a:ext uri="{FF2B5EF4-FFF2-40B4-BE49-F238E27FC236}">
                <a16:creationId xmlns:a16="http://schemas.microsoft.com/office/drawing/2014/main" id="{4A410500-D76F-4E2F-A023-37D4095E07FD}"/>
              </a:ext>
            </a:extLst>
          </p:cNvPr>
          <p:cNvSpPr/>
          <p:nvPr/>
        </p:nvSpPr>
        <p:spPr bwMode="auto">
          <a:xfrm rot="7583083">
            <a:off x="5251519" y="1556280"/>
            <a:ext cx="234063" cy="455359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36" name="Arrow: Down 35">
            <a:extLst>
              <a:ext uri="{FF2B5EF4-FFF2-40B4-BE49-F238E27FC236}">
                <a16:creationId xmlns:a16="http://schemas.microsoft.com/office/drawing/2014/main" id="{17B4F30C-1C00-45CA-994E-597AAE475279}"/>
              </a:ext>
            </a:extLst>
          </p:cNvPr>
          <p:cNvSpPr/>
          <p:nvPr/>
        </p:nvSpPr>
        <p:spPr bwMode="auto">
          <a:xfrm rot="9145029">
            <a:off x="3302831" y="2155359"/>
            <a:ext cx="242147" cy="3023703"/>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37" name="Arrow: Down 36">
            <a:extLst>
              <a:ext uri="{FF2B5EF4-FFF2-40B4-BE49-F238E27FC236}">
                <a16:creationId xmlns:a16="http://schemas.microsoft.com/office/drawing/2014/main" id="{969CB999-9FA6-4E85-8348-31686FB4505B}"/>
              </a:ext>
            </a:extLst>
          </p:cNvPr>
          <p:cNvSpPr/>
          <p:nvPr/>
        </p:nvSpPr>
        <p:spPr bwMode="auto">
          <a:xfrm rot="8001868">
            <a:off x="4562882" y="1638941"/>
            <a:ext cx="202594" cy="4115289"/>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38" name="Arrow: Down 37">
            <a:extLst>
              <a:ext uri="{FF2B5EF4-FFF2-40B4-BE49-F238E27FC236}">
                <a16:creationId xmlns:a16="http://schemas.microsoft.com/office/drawing/2014/main" id="{8C82A0F2-048D-495C-8E8F-4149879D4490}"/>
              </a:ext>
            </a:extLst>
          </p:cNvPr>
          <p:cNvSpPr/>
          <p:nvPr/>
        </p:nvSpPr>
        <p:spPr bwMode="auto">
          <a:xfrm rot="8556895">
            <a:off x="3920192" y="1906622"/>
            <a:ext cx="241408" cy="3720669"/>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41" name="Rectangle: Rounded Corners 40">
            <a:extLst>
              <a:ext uri="{FF2B5EF4-FFF2-40B4-BE49-F238E27FC236}">
                <a16:creationId xmlns:a16="http://schemas.microsoft.com/office/drawing/2014/main" id="{15679C0E-F91C-4BE5-8188-AFB267F5136F}"/>
              </a:ext>
            </a:extLst>
          </p:cNvPr>
          <p:cNvSpPr/>
          <p:nvPr/>
        </p:nvSpPr>
        <p:spPr bwMode="auto">
          <a:xfrm>
            <a:off x="2338991" y="3450083"/>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42" name="Rectangle: Rounded Corners 41">
            <a:extLst>
              <a:ext uri="{FF2B5EF4-FFF2-40B4-BE49-F238E27FC236}">
                <a16:creationId xmlns:a16="http://schemas.microsoft.com/office/drawing/2014/main" id="{BC17B381-1F45-401B-A018-E5F0D0C59B67}"/>
              </a:ext>
            </a:extLst>
          </p:cNvPr>
          <p:cNvSpPr/>
          <p:nvPr/>
        </p:nvSpPr>
        <p:spPr bwMode="auto">
          <a:xfrm>
            <a:off x="2418200" y="3840962"/>
            <a:ext cx="2477364" cy="270488"/>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a:solidFill>
                  <a:srgbClr val="000000"/>
                </a:solidFill>
                <a:effectLst/>
                <a:latin typeface="Calibri Light"/>
                <a:ea typeface="Calibri Light"/>
                <a:cs typeface="Calibri Light"/>
              </a:rPr>
              <a:t>Оперативен систем гостин 3</a:t>
            </a:r>
          </a:p>
        </p:txBody>
      </p:sp>
      <p:sp>
        <p:nvSpPr>
          <p:cNvPr id="43" name="Rectangle: Rounded Corners 42">
            <a:extLst>
              <a:ext uri="{FF2B5EF4-FFF2-40B4-BE49-F238E27FC236}">
                <a16:creationId xmlns:a16="http://schemas.microsoft.com/office/drawing/2014/main" id="{BE222178-7977-4DB6-B952-062CEB67915E}"/>
              </a:ext>
            </a:extLst>
          </p:cNvPr>
          <p:cNvSpPr/>
          <p:nvPr/>
        </p:nvSpPr>
        <p:spPr bwMode="auto">
          <a:xfrm>
            <a:off x="5673380" y="2543812"/>
            <a:ext cx="2749343" cy="811207"/>
          </a:xfrm>
          <a:prstGeom prst="roundRect">
            <a:avLst/>
          </a:prstGeom>
          <a:solidFill>
            <a:schemeClr val="accent4">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a:solidFill>
                  <a:srgbClr val="00B050"/>
                </a:solidFill>
                <a:effectLst/>
                <a:latin typeface="Calibri Light"/>
                <a:ea typeface="Calibri Light"/>
                <a:cs typeface="Calibri Light"/>
              </a:rPr>
              <a:t>Управител на виртуелна машина</a:t>
            </a:r>
          </a:p>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a:solidFill>
                  <a:srgbClr val="00B050"/>
                </a:solidFill>
                <a:effectLst/>
                <a:latin typeface="Calibri Light"/>
                <a:ea typeface="Calibri Light"/>
                <a:cs typeface="Calibri Light"/>
              </a:rPr>
              <a:t>Хипервизор</a:t>
            </a:r>
            <a:endParaRPr kumimoji="0" lang="en-GB" sz="1600" b="0" i="0" u="none" strike="noStrike" cap="none" normalizeH="0" baseline="0">
              <a:ln>
                <a:noFill/>
              </a:ln>
              <a:solidFill>
                <a:srgbClr val="00B050"/>
              </a:solidFill>
              <a:effectLst/>
              <a:latin typeface="+mj-lt"/>
            </a:endParaRPr>
          </a:p>
        </p:txBody>
      </p:sp>
      <p:sp>
        <p:nvSpPr>
          <p:cNvPr id="44" name="Arrow: Down 43">
            <a:extLst>
              <a:ext uri="{FF2B5EF4-FFF2-40B4-BE49-F238E27FC236}">
                <a16:creationId xmlns:a16="http://schemas.microsoft.com/office/drawing/2014/main" id="{342F915E-6221-4C0B-8B04-EFD3AD9968EB}"/>
              </a:ext>
            </a:extLst>
          </p:cNvPr>
          <p:cNvSpPr/>
          <p:nvPr/>
        </p:nvSpPr>
        <p:spPr bwMode="auto">
          <a:xfrm rot="15054022">
            <a:off x="4339225" y="2603777"/>
            <a:ext cx="214717" cy="372136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45" name="Arrow: Down 44">
            <a:extLst>
              <a:ext uri="{FF2B5EF4-FFF2-40B4-BE49-F238E27FC236}">
                <a16:creationId xmlns:a16="http://schemas.microsoft.com/office/drawing/2014/main" id="{4B49AD02-7F3D-46E0-87A0-F7493E80F0BD}"/>
              </a:ext>
            </a:extLst>
          </p:cNvPr>
          <p:cNvSpPr/>
          <p:nvPr/>
        </p:nvSpPr>
        <p:spPr bwMode="auto">
          <a:xfrm rot="11526665">
            <a:off x="2142390" y="2284988"/>
            <a:ext cx="212214" cy="2810181"/>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39" name="Rectangle: Rounded Corners 38">
            <a:extLst>
              <a:ext uri="{FF2B5EF4-FFF2-40B4-BE49-F238E27FC236}">
                <a16:creationId xmlns:a16="http://schemas.microsoft.com/office/drawing/2014/main" id="{B2F03C1C-7F8F-4075-A2D1-FFA12D68B48F}"/>
              </a:ext>
            </a:extLst>
          </p:cNvPr>
          <p:cNvSpPr/>
          <p:nvPr/>
        </p:nvSpPr>
        <p:spPr bwMode="auto">
          <a:xfrm>
            <a:off x="695646" y="2820018"/>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sp>
        <p:nvSpPr>
          <p:cNvPr id="40" name="Rectangle: Rounded Corners 39">
            <a:extLst>
              <a:ext uri="{FF2B5EF4-FFF2-40B4-BE49-F238E27FC236}">
                <a16:creationId xmlns:a16="http://schemas.microsoft.com/office/drawing/2014/main" id="{A6AE946C-715D-454F-AE3F-CB38CF39C217}"/>
              </a:ext>
            </a:extLst>
          </p:cNvPr>
          <p:cNvSpPr/>
          <p:nvPr/>
        </p:nvSpPr>
        <p:spPr bwMode="auto">
          <a:xfrm>
            <a:off x="762815" y="3220284"/>
            <a:ext cx="2477364" cy="270488"/>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1600" b="0" i="0" strike="noStrike" cap="none" spc="0" baseline="0">
                <a:solidFill>
                  <a:srgbClr val="000000"/>
                </a:solidFill>
                <a:effectLst/>
                <a:latin typeface="Calibri Light"/>
                <a:ea typeface="Calibri Light"/>
                <a:cs typeface="Calibri Light"/>
              </a:rPr>
              <a:t>Оперативен систем гостин 2</a:t>
            </a:r>
          </a:p>
        </p:txBody>
      </p:sp>
    </p:spTree>
    <p:extLst>
      <p:ext uri="{BB962C8B-B14F-4D97-AF65-F5344CB8AC3E}">
        <p14:creationId xmlns:p14="http://schemas.microsoft.com/office/powerpoint/2010/main" val="21136471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subTnLst>
                                    <p:set>
                                      <p:cBhvr override="childStyle">
                                        <p:cTn dur="1" fill="hold" display="0" masterRel="nextClick" afterEffect="1"/>
                                        <p:tgtEl>
                                          <p:spTgt spid="31"/>
                                        </p:tgtEl>
                                        <p:attrNameLst>
                                          <p:attrName>style.visibility</p:attrName>
                                        </p:attrNameLst>
                                      </p:cBhvr>
                                      <p:to>
                                        <p:strVal val="hidden"/>
                                      </p:to>
                                    </p:set>
                                  </p:sub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after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after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afterGroup">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afterGroup">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45"/>
                                        </p:tgtEl>
                                        <p:attrNameLst>
                                          <p:attrName>style.visibility</p:attrName>
                                        </p:attrNameLst>
                                      </p:cBhvr>
                                      <p:to>
                                        <p:strVal val="visible"/>
                                      </p:to>
                                    </p:set>
                                  </p:childTnLst>
                                </p:cTn>
                              </p:par>
                            </p:childTnLst>
                          </p:cTn>
                        </p:par>
                      </p:childTnLst>
                    </p:cTn>
                  </p:par>
                  <p:par>
                    <p:cTn id="77" fill="hold" nodeType="clickPar">
                      <p:stCondLst>
                        <p:cond delay="indefinite"/>
                      </p:stCondLst>
                      <p:childTnLst>
                        <p:par>
                          <p:cTn id="78" fill="hold" nodeType="afterGroup">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1" grpId="0" animBg="1"/>
      <p:bldP spid="42" grpId="0" animBg="1"/>
      <p:bldP spid="43" grpId="0" animBg="1"/>
      <p:bldP spid="44" grpId="0" animBg="1"/>
      <p:bldP spid="45" grpId="0" animBg="1"/>
      <p:bldP spid="39" grpId="0" animBg="1"/>
      <p:bldP spid="4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1" i="0" strike="noStrike" cap="all" spc="0" baseline="0">
                <a:solidFill>
                  <a:srgbClr val="000000"/>
                </a:solidFill>
                <a:effectLst/>
                <a:latin typeface="Calibri Light"/>
                <a:ea typeface="Calibri Light"/>
                <a:cs typeface="Calibri Light"/>
              </a:rPr>
              <a:t>Делови на интернетот и како настанал</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panose="020F0502020204030204"/>
                <a:ea typeface="Calibri"/>
                <a:cs typeface="Calibri"/>
              </a:rPr>
              <a:t>Основи на компјутери и интернет</a:t>
            </a: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2</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337276439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32D87CE-04BA-47D6-AFA8-F8E30839A410}"/>
              </a:ext>
            </a:extLst>
          </p:cNvPr>
          <p:cNvSpPr/>
          <p:nvPr/>
        </p:nvSpPr>
        <p:spPr>
          <a:xfrm>
            <a:off x="0" y="6042993"/>
            <a:ext cx="9144000" cy="5451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Интернет</a:t>
            </a:r>
            <a:endParaRPr lang="en-GB" sz="2000">
              <a:solidFill>
                <a:schemeClr val="bg1"/>
              </a:solidFill>
              <a:latin typeface="Verdana" charset="0"/>
              <a:cs typeface="Verdana" charset="0"/>
            </a:endParaRPr>
          </a:p>
        </p:txBody>
      </p:sp>
      <p:pic>
        <p:nvPicPr>
          <p:cNvPr id="10" name="How The Internet Works - A Packet's Tale">
            <a:hlinkClick r:id="" action="ppaction://media"/>
            <a:extLst>
              <a:ext uri="{FF2B5EF4-FFF2-40B4-BE49-F238E27FC236}">
                <a16:creationId xmlns:a16="http://schemas.microsoft.com/office/drawing/2014/main" id="{961D851B-A1CE-437A-A7B0-815FA580D05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052736"/>
            <a:ext cx="9144000" cy="5143500"/>
          </a:xfrm>
          <a:prstGeom prst="rect">
            <a:avLst/>
          </a:prstGeom>
        </p:spPr>
      </p:pic>
    </p:spTree>
    <p:extLst>
      <p:ext uri="{BB962C8B-B14F-4D97-AF65-F5344CB8AC3E}">
        <p14:creationId xmlns:p14="http://schemas.microsoft.com/office/powerpoint/2010/main" val="32868269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20128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Мрежи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41632" y="1270000"/>
            <a:ext cx="8460736" cy="5183188"/>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Мрежна терминологија</a:t>
            </a:r>
          </a:p>
          <a:p>
            <a:r>
              <a:rPr lang="en-GB" sz="2400" b="1" i="0" strike="noStrike" cap="none" spc="0" baseline="0" dirty="0">
                <a:solidFill>
                  <a:srgbClr val="0070C0"/>
                </a:solidFill>
                <a:effectLst/>
                <a:latin typeface="Calibri" panose="020F0502020204030204"/>
                <a:ea typeface="Calibri"/>
                <a:cs typeface="Calibri"/>
              </a:rPr>
              <a:t>IP</a:t>
            </a:r>
            <a:r>
              <a:rPr lang="mk" sz="2400" b="1" i="0" strike="noStrike" cap="none" spc="0" baseline="0" dirty="0">
                <a:solidFill>
                  <a:srgbClr val="0070C0"/>
                </a:solidFill>
                <a:effectLst/>
                <a:latin typeface="Calibri" panose="020F0502020204030204"/>
                <a:ea typeface="Calibri"/>
                <a:cs typeface="Calibri"/>
              </a:rPr>
              <a:t> (ај-пи) адреса </a:t>
            </a:r>
            <a:r>
              <a:rPr lang="mk" sz="2400" b="0" i="0" strike="noStrike" cap="none" spc="0" baseline="0" dirty="0">
                <a:solidFill>
                  <a:srgbClr val="0070C0"/>
                </a:solidFill>
                <a:effectLst/>
                <a:latin typeface="Calibri" panose="020F0502020204030204"/>
                <a:ea typeface="Calibri"/>
                <a:cs typeface="Calibri"/>
              </a:rPr>
              <a:t>единствен идентификатор на мрежата *</a:t>
            </a:r>
          </a:p>
          <a:p>
            <a:r>
              <a:rPr lang="mk" sz="2400" b="1" i="0" strike="noStrike" cap="none" spc="0" baseline="0" dirty="0">
                <a:solidFill>
                  <a:srgbClr val="0070C0"/>
                </a:solidFill>
                <a:effectLst/>
                <a:latin typeface="Calibri" panose="020F0502020204030204"/>
                <a:ea typeface="Calibri"/>
                <a:cs typeface="Calibri"/>
              </a:rPr>
              <a:t>Порта </a:t>
            </a:r>
            <a:r>
              <a:rPr lang="mk" sz="2400" b="0" i="0" strike="noStrike" cap="none" spc="0" baseline="0" dirty="0">
                <a:solidFill>
                  <a:srgbClr val="000000"/>
                </a:solidFill>
                <a:effectLst/>
                <a:latin typeface="Calibri" panose="020F0502020204030204"/>
                <a:ea typeface="Calibri"/>
                <a:cs typeface="Calibri"/>
              </a:rPr>
              <a:t>крајна точка за мрежна комуникација</a:t>
            </a:r>
          </a:p>
          <a:p>
            <a:pPr lvl="1"/>
            <a:r>
              <a:rPr lang="mk" sz="2000" b="0" i="0" strike="noStrike" cap="none" spc="0" baseline="0" dirty="0">
                <a:solidFill>
                  <a:srgbClr val="000000"/>
                </a:solidFill>
                <a:effectLst/>
                <a:latin typeface="Calibri" panose="020F0502020204030204"/>
                <a:ea typeface="Calibri"/>
                <a:cs typeface="Calibri"/>
              </a:rPr>
              <a:t>Се виртуелни - практично не постојат (65.536)</a:t>
            </a:r>
          </a:p>
          <a:p>
            <a:pPr lvl="1"/>
            <a:r>
              <a:rPr lang="mk" sz="2000" b="0" i="0" strike="noStrike" cap="none" spc="0" baseline="0" dirty="0">
                <a:solidFill>
                  <a:srgbClr val="000000"/>
                </a:solidFill>
                <a:effectLst/>
                <a:latin typeface="Calibri" panose="020F0502020204030204"/>
                <a:ea typeface="Calibri"/>
                <a:cs typeface="Calibri"/>
              </a:rPr>
              <a:t>Овозможуваат различните апликации од истиот компјутер да ги користат истите мрежни уреди - на пр. </a:t>
            </a:r>
          </a:p>
          <a:p>
            <a:pPr lvl="2"/>
            <a:r>
              <a:rPr lang="mk" sz="1800" b="0" i="0" strike="noStrike" cap="none" spc="0" baseline="0" dirty="0">
                <a:solidFill>
                  <a:srgbClr val="000000"/>
                </a:solidFill>
                <a:effectLst/>
                <a:latin typeface="Calibri" panose="020F0502020204030204"/>
                <a:ea typeface="Calibri"/>
                <a:cs typeface="Calibri"/>
              </a:rPr>
              <a:t>Пребарување на интернетот (</a:t>
            </a:r>
            <a:r>
              <a:rPr lang="en-GB" sz="1800" b="0" i="0" strike="noStrike" cap="none" spc="0" baseline="0" dirty="0">
                <a:solidFill>
                  <a:srgbClr val="000000"/>
                </a:solidFill>
                <a:effectLst/>
                <a:latin typeface="Calibri" panose="020F0502020204030204"/>
                <a:ea typeface="Calibri"/>
                <a:cs typeface="Calibri"/>
              </a:rPr>
              <a:t>HTTP</a:t>
            </a:r>
            <a:r>
              <a:rPr lang="mk" sz="1800" b="0" i="0" strike="noStrike" cap="none" spc="0" baseline="0" dirty="0">
                <a:solidFill>
                  <a:srgbClr val="000000"/>
                </a:solidFill>
                <a:effectLst/>
                <a:latin typeface="Calibri" panose="020F0502020204030204"/>
                <a:ea typeface="Calibri"/>
                <a:cs typeface="Calibri"/>
              </a:rPr>
              <a:t>)		Порта 80</a:t>
            </a:r>
          </a:p>
          <a:p>
            <a:pPr lvl="2"/>
            <a:r>
              <a:rPr lang="mk" sz="1800" b="0" i="0" strike="noStrike" cap="none" spc="0" baseline="0" dirty="0">
                <a:solidFill>
                  <a:srgbClr val="000000"/>
                </a:solidFill>
                <a:effectLst/>
                <a:latin typeface="Calibri" panose="020F0502020204030204"/>
                <a:ea typeface="Calibri"/>
                <a:cs typeface="Calibri"/>
              </a:rPr>
              <a:t>Безбедно пребарување на интернетот (</a:t>
            </a:r>
            <a:r>
              <a:rPr lang="en-GB" sz="1800" b="0" i="0" strike="noStrike" cap="none" spc="0" baseline="0" dirty="0">
                <a:solidFill>
                  <a:srgbClr val="000000"/>
                </a:solidFill>
                <a:effectLst/>
                <a:latin typeface="Calibri" panose="020F0502020204030204"/>
                <a:ea typeface="Calibri"/>
                <a:cs typeface="Calibri"/>
              </a:rPr>
              <a:t>HTTPS</a:t>
            </a:r>
            <a:r>
              <a:rPr lang="mk" sz="1800" b="0" i="0" strike="noStrike" cap="none" spc="0" baseline="0" dirty="0">
                <a:solidFill>
                  <a:srgbClr val="000000"/>
                </a:solidFill>
                <a:effectLst/>
                <a:latin typeface="Calibri" panose="020F0502020204030204"/>
                <a:ea typeface="Calibri"/>
                <a:cs typeface="Calibri"/>
              </a:rPr>
              <a:t>)	 Порта 443</a:t>
            </a:r>
          </a:p>
          <a:p>
            <a:pPr lvl="2"/>
            <a:r>
              <a:rPr lang="mk" sz="1800" b="0" i="0" strike="noStrike" cap="none" spc="0" baseline="0" dirty="0">
                <a:solidFill>
                  <a:srgbClr val="000000"/>
                </a:solidFill>
                <a:effectLst/>
                <a:latin typeface="Calibri" panose="020F0502020204030204"/>
                <a:ea typeface="Calibri"/>
                <a:cs typeface="Calibri"/>
              </a:rPr>
              <a:t>Едноставна пошта (</a:t>
            </a:r>
            <a:r>
              <a:rPr lang="en-GB" sz="1800" b="0" i="0" strike="noStrike" cap="none" spc="0" baseline="0" dirty="0">
                <a:solidFill>
                  <a:srgbClr val="000000"/>
                </a:solidFill>
                <a:effectLst/>
                <a:latin typeface="Calibri" panose="020F0502020204030204"/>
                <a:ea typeface="Calibri"/>
                <a:cs typeface="Calibri"/>
              </a:rPr>
              <a:t>SMTP</a:t>
            </a:r>
            <a:r>
              <a:rPr lang="mk" sz="1800" b="0" i="0" strike="noStrike" cap="none" spc="0" baseline="0" dirty="0">
                <a:solidFill>
                  <a:srgbClr val="000000"/>
                </a:solidFill>
                <a:effectLst/>
                <a:latin typeface="Calibri" panose="020F0502020204030204"/>
                <a:ea typeface="Calibri"/>
                <a:cs typeface="Calibri"/>
              </a:rPr>
              <a:t>)		Порта 25</a:t>
            </a:r>
          </a:p>
          <a:p>
            <a:r>
              <a:rPr lang="en-GB" sz="2400" b="0" i="0" strike="noStrike" cap="none" spc="0" baseline="0" dirty="0">
                <a:solidFill>
                  <a:srgbClr val="000000"/>
                </a:solidFill>
                <a:effectLst/>
                <a:latin typeface="Calibri" panose="020F0502020204030204"/>
                <a:ea typeface="Calibri"/>
                <a:cs typeface="Calibri"/>
              </a:rPr>
              <a:t>TCP</a:t>
            </a:r>
            <a:r>
              <a:rPr lang="mk" sz="2400" b="0" i="0" strike="noStrike" cap="none" spc="0" baseline="0" dirty="0">
                <a:solidFill>
                  <a:srgbClr val="000000"/>
                </a:solidFill>
                <a:effectLst/>
                <a:latin typeface="Calibri" panose="020F0502020204030204"/>
                <a:ea typeface="Calibri"/>
                <a:cs typeface="Calibri"/>
              </a:rPr>
              <a:t> </a:t>
            </a:r>
            <a:r>
              <a:rPr lang="mk" sz="2400" b="0" i="0" strike="noStrike" cap="none" spc="0" baseline="0" dirty="0">
                <a:solidFill>
                  <a:srgbClr val="0070C0"/>
                </a:solidFill>
                <a:effectLst/>
                <a:latin typeface="Calibri" panose="020F0502020204030204"/>
                <a:ea typeface="Calibri"/>
                <a:cs typeface="Calibri"/>
              </a:rPr>
              <a:t>„штекер“</a:t>
            </a:r>
            <a:r>
              <a:rPr lang="mk" sz="2400" b="0" i="0" strike="noStrike" cap="none" spc="0" baseline="0" dirty="0">
                <a:solidFill>
                  <a:srgbClr val="000000"/>
                </a:solidFill>
                <a:effectLst/>
                <a:latin typeface="Calibri" panose="020F0502020204030204"/>
                <a:ea typeface="Calibri"/>
                <a:cs typeface="Calibri"/>
              </a:rPr>
              <a:t> комбинација од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 плус порта</a:t>
            </a:r>
          </a:p>
        </p:txBody>
      </p:sp>
    </p:spTree>
    <p:extLst>
      <p:ext uri="{BB962C8B-B14F-4D97-AF65-F5344CB8AC3E}">
        <p14:creationId xmlns:p14="http://schemas.microsoft.com/office/powerpoint/2010/main" val="34723809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57">
            <a:extLst>
              <a:ext uri="{FF2B5EF4-FFF2-40B4-BE49-F238E27FC236}">
                <a16:creationId xmlns:a16="http://schemas.microsoft.com/office/drawing/2014/main" id="{394458DF-D353-41FD-8A76-F8717D511ABA}"/>
              </a:ext>
            </a:extLst>
          </p:cNvPr>
          <p:cNvPicPr/>
          <p:nvPr>
            <p:custDataLst>
              <p:tags r:id="rId1"/>
            </p:custDataLst>
          </p:nvPr>
        </p:nvPicPr>
        <p:blipFill>
          <a:blip r:embed="rId9">
            <a:extLst>
              <a:ext uri="{28A0092B-C50C-407E-A947-70E740481C1C}">
                <a14:useLocalDpi xmlns:a14="http://schemas.microsoft.com/office/drawing/2010/main" val="0"/>
              </a:ext>
            </a:extLst>
          </a:blip>
          <a:srcRect t="6604" b="21718"/>
          <a:stretch>
            <a:fillRect/>
          </a:stretch>
        </p:blipFill>
        <p:spPr>
          <a:xfrm>
            <a:off x="7143286" y="4102524"/>
            <a:ext cx="1875365" cy="835244"/>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2"/>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Мрежи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3"/>
            </p:custDataLst>
          </p:nvPr>
        </p:nvSpPr>
        <p:spPr>
          <a:xfrm>
            <a:off x="355023" y="1270001"/>
            <a:ext cx="7116763" cy="5041180"/>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Мрежен хардвер</a:t>
            </a:r>
          </a:p>
          <a:p>
            <a:r>
              <a:rPr lang="mk" sz="2400" b="1" i="0" strike="noStrike" cap="none" spc="0" baseline="0" dirty="0">
                <a:solidFill>
                  <a:srgbClr val="0070C0"/>
                </a:solidFill>
                <a:effectLst/>
                <a:latin typeface="Calibri" panose="020F0502020204030204"/>
                <a:ea typeface="Calibri"/>
                <a:cs typeface="Calibri"/>
              </a:rPr>
              <a:t>Сервер</a:t>
            </a:r>
            <a:endParaRPr lang="en-GB" dirty="0"/>
          </a:p>
          <a:p>
            <a:pPr lvl="1"/>
            <a:r>
              <a:rPr lang="mk" sz="2000" b="0" i="0" strike="noStrike" cap="none" spc="0" baseline="0" dirty="0">
                <a:solidFill>
                  <a:srgbClr val="000000"/>
                </a:solidFill>
                <a:effectLst/>
                <a:latin typeface="Calibri" panose="020F0502020204030204"/>
                <a:ea typeface="Calibri"/>
                <a:cs typeface="Calibri"/>
              </a:rPr>
              <a:t>Им дава информации или „сервиси“ на другите компјутери. </a:t>
            </a:r>
          </a:p>
          <a:p>
            <a:r>
              <a:rPr lang="mk" sz="2400" b="1" i="0" strike="noStrike" cap="none" spc="0" baseline="0" dirty="0">
                <a:solidFill>
                  <a:srgbClr val="0070C0"/>
                </a:solidFill>
                <a:effectLst/>
                <a:latin typeface="Calibri" panose="020F0502020204030204"/>
                <a:ea typeface="Calibri"/>
                <a:cs typeface="Calibri"/>
              </a:rPr>
              <a:t>Хаб (</a:t>
            </a:r>
            <a:r>
              <a:rPr lang="mk-MK" sz="2400" b="1" dirty="0" err="1">
                <a:solidFill>
                  <a:srgbClr val="0070C0"/>
                </a:solidFill>
                <a:latin typeface="Calibri" panose="020F0502020204030204"/>
                <a:ea typeface="Calibri"/>
                <a:cs typeface="Calibri"/>
              </a:rPr>
              <a:t>концентратор</a:t>
            </a:r>
            <a:r>
              <a:rPr lang="mk-MK" sz="2400" b="1" dirty="0">
                <a:solidFill>
                  <a:srgbClr val="0070C0"/>
                </a:solidFill>
                <a:latin typeface="Calibri" panose="020F0502020204030204"/>
                <a:ea typeface="Calibri"/>
                <a:cs typeface="Calibri"/>
              </a:rPr>
              <a:t>)</a:t>
            </a:r>
            <a:endParaRPr lang="en-GB" dirty="0"/>
          </a:p>
          <a:p>
            <a:pPr lvl="1"/>
            <a:r>
              <a:rPr lang="mk" sz="2000" b="0" i="0" strike="noStrike" cap="none" spc="0" baseline="0" dirty="0">
                <a:solidFill>
                  <a:srgbClr val="000000"/>
                </a:solidFill>
                <a:effectLst/>
                <a:latin typeface="Calibri" panose="020F0502020204030204"/>
                <a:ea typeface="Calibri"/>
                <a:cs typeface="Calibri"/>
              </a:rPr>
              <a:t>Се користи за заемно поврзување на мрежните уреди.</a:t>
            </a:r>
          </a:p>
          <a:p>
            <a:r>
              <a:rPr lang="mk" sz="2400" b="1" i="0" strike="noStrike" cap="none" spc="0" baseline="0" dirty="0">
                <a:solidFill>
                  <a:srgbClr val="0070C0"/>
                </a:solidFill>
                <a:effectLst/>
                <a:latin typeface="Calibri" panose="020F0502020204030204"/>
                <a:ea typeface="Calibri"/>
                <a:cs typeface="Calibri"/>
              </a:rPr>
              <a:t>Преклопник</a:t>
            </a:r>
            <a:r>
              <a:rPr lang="en-US" sz="2400" b="1" i="0" strike="noStrike" cap="none" spc="0" baseline="0" dirty="0">
                <a:solidFill>
                  <a:srgbClr val="0070C0"/>
                </a:solidFill>
                <a:effectLst/>
                <a:latin typeface="Calibri" panose="020F0502020204030204"/>
                <a:ea typeface="Calibri"/>
                <a:cs typeface="Calibri"/>
              </a:rPr>
              <a:t> (switch)</a:t>
            </a:r>
            <a:endParaRPr lang="en-GB" dirty="0"/>
          </a:p>
          <a:p>
            <a:pPr lvl="1"/>
            <a:r>
              <a:rPr lang="mk" sz="2000" b="0" i="0" strike="noStrike" cap="none" spc="0" baseline="0" dirty="0">
                <a:solidFill>
                  <a:srgbClr val="000000"/>
                </a:solidFill>
                <a:effectLst/>
                <a:latin typeface="Calibri" panose="020F0502020204030204"/>
                <a:ea typeface="Calibri"/>
                <a:cs typeface="Calibri"/>
              </a:rPr>
              <a:t>Се користи за поврзување на мрежните уреди со</a:t>
            </a:r>
            <a:r>
              <a:rPr lang="en-US" sz="2000" dirty="0">
                <a:solidFill>
                  <a:srgbClr val="000000"/>
                </a:solidFill>
                <a:latin typeface="Calibri" panose="020F0502020204030204"/>
                <a:ea typeface="Calibri"/>
                <a:cs typeface="Calibri"/>
              </a:rPr>
              <a:t> </a:t>
            </a:r>
            <a:r>
              <a:rPr lang="mk-MK" sz="2000" dirty="0">
                <a:solidFill>
                  <a:srgbClr val="000000"/>
                </a:solidFill>
                <a:latin typeface="Calibri" panose="020F0502020204030204"/>
                <a:ea typeface="Calibri"/>
                <a:cs typeface="Calibri"/>
              </a:rPr>
              <a:t>одредено ниво на интелигенција</a:t>
            </a:r>
            <a:r>
              <a:rPr lang="mk" sz="2000" b="0" i="0" strike="noStrike" cap="none" spc="0" baseline="0" dirty="0">
                <a:solidFill>
                  <a:srgbClr val="000000"/>
                </a:solidFill>
                <a:effectLst/>
                <a:latin typeface="Calibri" panose="020F0502020204030204"/>
                <a:ea typeface="Calibri"/>
                <a:cs typeface="Calibri"/>
              </a:rPr>
              <a:t>.</a:t>
            </a:r>
          </a:p>
          <a:p>
            <a:r>
              <a:rPr lang="mk" sz="2400" b="1" i="0" strike="noStrike" cap="none" spc="0" baseline="0" dirty="0">
                <a:solidFill>
                  <a:srgbClr val="0070C0"/>
                </a:solidFill>
                <a:effectLst/>
                <a:latin typeface="Calibri" panose="020F0502020204030204"/>
                <a:ea typeface="Calibri"/>
                <a:cs typeface="Calibri"/>
              </a:rPr>
              <a:t>Рутер (</a:t>
            </a:r>
            <a:r>
              <a:rPr lang="en-US" sz="2400" b="1" i="0" strike="noStrike" cap="none" spc="0" baseline="0" dirty="0">
                <a:solidFill>
                  <a:srgbClr val="0070C0"/>
                </a:solidFill>
                <a:effectLst/>
                <a:latin typeface="Calibri" panose="020F0502020204030204"/>
                <a:ea typeface="Calibri"/>
                <a:cs typeface="Calibri"/>
              </a:rPr>
              <a:t>router)</a:t>
            </a:r>
            <a:endParaRPr lang="en-GB" dirty="0"/>
          </a:p>
          <a:p>
            <a:pPr lvl="1"/>
            <a:r>
              <a:rPr lang="mk" sz="2000" b="0" i="0" strike="noStrike" cap="none" spc="0" baseline="0" dirty="0">
                <a:solidFill>
                  <a:srgbClr val="000000"/>
                </a:solidFill>
                <a:effectLst/>
                <a:latin typeface="Calibri" panose="020F0502020204030204"/>
                <a:ea typeface="Calibri"/>
                <a:cs typeface="Calibri"/>
              </a:rPr>
              <a:t>Се користи за да се одреди наредната мрежна точка каде што се испраќа пакетот, затоа мора да се поврзе на 2 мрежи.</a:t>
            </a:r>
          </a:p>
        </p:txBody>
      </p:sp>
      <p:pic>
        <p:nvPicPr>
          <p:cNvPr id="7" name="Bild 5">
            <a:extLst>
              <a:ext uri="{FF2B5EF4-FFF2-40B4-BE49-F238E27FC236}">
                <a16:creationId xmlns:a16="http://schemas.microsoft.com/office/drawing/2014/main" id="{CDF4CD36-96DF-49BC-A708-2C6448E06A28}"/>
              </a:ext>
            </a:extLst>
          </p:cNvPr>
          <p:cNvPicPr>
            <a:picLocks noChangeAspect="1"/>
          </p:cNvPicPr>
          <p:nvPr>
            <p:custDataLst>
              <p:tags r:id="rId4"/>
            </p:custDataLst>
          </p:nvPr>
        </p:nvPicPr>
        <p:blipFill>
          <a:blip r:embed="rId10"/>
          <a:stretch>
            <a:fillRect/>
          </a:stretch>
        </p:blipFill>
        <p:spPr>
          <a:xfrm>
            <a:off x="7143286" y="1270001"/>
            <a:ext cx="1645691" cy="1396344"/>
          </a:xfrm>
          <a:prstGeom prst="rect">
            <a:avLst/>
          </a:prstGeom>
        </p:spPr>
      </p:pic>
      <p:pic>
        <p:nvPicPr>
          <p:cNvPr id="8" name="Picture 33">
            <a:extLst>
              <a:ext uri="{FF2B5EF4-FFF2-40B4-BE49-F238E27FC236}">
                <a16:creationId xmlns:a16="http://schemas.microsoft.com/office/drawing/2014/main" id="{9EDBBE4D-74E1-4382-93C2-99FA434F8E59}"/>
              </a:ext>
            </a:extLst>
          </p:cNvPr>
          <p:cNvPicPr/>
          <p:nvPr>
            <p:custDataLst>
              <p:tags r:id="rId5"/>
            </p:custDataLst>
          </p:nvPr>
        </p:nvPicPr>
        <p:blipFill>
          <a:blip r:embed="rId11">
            <a:extLst>
              <a:ext uri="{28A0092B-C50C-407E-A947-70E740481C1C}">
                <a14:useLocalDpi xmlns:a14="http://schemas.microsoft.com/office/drawing/2010/main" val="0"/>
              </a:ext>
            </a:extLst>
          </a:blip>
          <a:srcRect b="11064"/>
          <a:stretch>
            <a:fillRect/>
          </a:stretch>
        </p:blipFill>
        <p:spPr>
          <a:xfrm>
            <a:off x="7533033" y="2893141"/>
            <a:ext cx="1610967" cy="967908"/>
          </a:xfrm>
          <a:prstGeom prst="rect">
            <a:avLst/>
          </a:prstGeom>
        </p:spPr>
      </p:pic>
      <p:pic>
        <p:nvPicPr>
          <p:cNvPr id="14" name="Bild 4">
            <a:extLst>
              <a:ext uri="{FF2B5EF4-FFF2-40B4-BE49-F238E27FC236}">
                <a16:creationId xmlns:a16="http://schemas.microsoft.com/office/drawing/2014/main" id="{BA06BF47-1954-4C17-950A-2C60DB3F5872}"/>
              </a:ext>
            </a:extLst>
          </p:cNvPr>
          <p:cNvPicPr>
            <a:picLocks noChangeAspect="1"/>
          </p:cNvPicPr>
          <p:nvPr>
            <p:custDataLst>
              <p:tags r:id="rId6"/>
            </p:custDataLst>
          </p:nvPr>
        </p:nvPicPr>
        <p:blipFill>
          <a:blip r:embed="rId12"/>
          <a:srcRect t="6043"/>
          <a:stretch>
            <a:fillRect/>
          </a:stretch>
        </p:blipFill>
        <p:spPr>
          <a:xfrm>
            <a:off x="7367042" y="5179243"/>
            <a:ext cx="1675814" cy="1159748"/>
          </a:xfrm>
          <a:prstGeom prst="rect">
            <a:avLst/>
          </a:prstGeom>
        </p:spPr>
      </p:pic>
    </p:spTree>
    <p:extLst>
      <p:ext uri="{BB962C8B-B14F-4D97-AF65-F5344CB8AC3E}">
        <p14:creationId xmlns:p14="http://schemas.microsoft.com/office/powerpoint/2010/main" val="1929726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Мрежи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23056" y="1287769"/>
            <a:ext cx="7049294" cy="5183188"/>
          </a:xfrm>
        </p:spPr>
        <p:txBody>
          <a:bodyPr/>
          <a:lstStyle/>
          <a:p>
            <a:r>
              <a:rPr lang="mk" sz="2800" b="0" i="0" strike="noStrike" cap="none" spc="0" baseline="0" dirty="0">
                <a:solidFill>
                  <a:srgbClr val="000000"/>
                </a:solidFill>
                <a:effectLst/>
                <a:latin typeface="Calibri" panose="020F0502020204030204"/>
                <a:ea typeface="Calibri"/>
                <a:cs typeface="Calibri"/>
              </a:rPr>
              <a:t>Начелно, мрежите имаат ограничувања.</a:t>
            </a:r>
          </a:p>
          <a:p>
            <a:pPr lvl="1"/>
            <a:r>
              <a:rPr lang="mk" sz="2400" b="0" i="0" strike="noStrike" cap="none" spc="0" baseline="0" dirty="0">
                <a:solidFill>
                  <a:srgbClr val="000000"/>
                </a:solidFill>
                <a:effectLst/>
                <a:latin typeface="Calibri" panose="020F0502020204030204"/>
                <a:ea typeface="Calibri"/>
                <a:cs typeface="Calibri"/>
              </a:rPr>
              <a:t>Број на корисници, градење на инфраструктурата, географско подрачје и др. </a:t>
            </a:r>
          </a:p>
          <a:p>
            <a:pPr lvl="1"/>
            <a:r>
              <a:rPr lang="mk" sz="2400" b="0" i="0" strike="noStrike" cap="none" spc="0" baseline="0" dirty="0">
                <a:solidFill>
                  <a:srgbClr val="000000"/>
                </a:solidFill>
                <a:effectLst/>
                <a:latin typeface="Calibri" panose="020F0502020204030204"/>
                <a:ea typeface="Calibri"/>
                <a:cs typeface="Calibri"/>
              </a:rPr>
              <a:t>Важи и за етернет и за безжично поврзување.</a:t>
            </a:r>
          </a:p>
          <a:p>
            <a:r>
              <a:rPr lang="en-GB" sz="2800" b="1" i="0" strike="noStrike" cap="none" spc="0" baseline="0" dirty="0">
                <a:solidFill>
                  <a:srgbClr val="0070C0"/>
                </a:solidFill>
                <a:effectLst/>
                <a:latin typeface="Calibri" panose="020F0502020204030204"/>
                <a:ea typeface="Calibri"/>
                <a:cs typeface="Calibri"/>
              </a:rPr>
              <a:t>LAN</a:t>
            </a:r>
            <a:r>
              <a:rPr lang="mk" sz="2800" b="1" i="0" strike="noStrike" cap="none" spc="0" baseline="0" dirty="0">
                <a:solidFill>
                  <a:srgbClr val="0070C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локална мрежа (LAN = Local Area Network)</a:t>
            </a:r>
          </a:p>
          <a:p>
            <a:pPr lvl="1"/>
            <a:r>
              <a:rPr lang="mk" sz="2400" b="0" i="0" strike="noStrike" cap="none" spc="0" baseline="0" dirty="0">
                <a:solidFill>
                  <a:srgbClr val="000000"/>
                </a:solidFill>
                <a:effectLst/>
                <a:latin typeface="Calibri" panose="020F0502020204030204"/>
                <a:ea typeface="Calibri"/>
                <a:cs typeface="Calibri"/>
              </a:rPr>
              <a:t>Вашиот дом, вашата канцеларија, вашето училиште.</a:t>
            </a:r>
          </a:p>
          <a:p>
            <a:r>
              <a:rPr lang="en-GB" sz="2800" b="1" i="0" strike="noStrike" cap="none" spc="0" baseline="0" dirty="0">
                <a:solidFill>
                  <a:srgbClr val="0070C0"/>
                </a:solidFill>
                <a:effectLst/>
                <a:latin typeface="Calibri" panose="020F0502020204030204"/>
                <a:ea typeface="Calibri"/>
                <a:cs typeface="Calibri"/>
              </a:rPr>
              <a:t>WAN</a:t>
            </a:r>
            <a:r>
              <a:rPr lang="mk" sz="2800" b="1" i="0" strike="noStrike" cap="none" spc="0" baseline="0" dirty="0">
                <a:solidFill>
                  <a:srgbClr val="0070C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регионална / глобална мрежа (WAN = Wide Area Network)</a:t>
            </a:r>
          </a:p>
          <a:p>
            <a:pPr lvl="1"/>
            <a:r>
              <a:rPr lang="mk" sz="2400" b="0" i="0" strike="noStrike" cap="none" spc="0" baseline="0" dirty="0">
                <a:solidFill>
                  <a:srgbClr val="000000"/>
                </a:solidFill>
                <a:effectLst/>
                <a:latin typeface="Calibri" panose="020F0502020204030204"/>
                <a:ea typeface="Calibri"/>
                <a:cs typeface="Calibri"/>
              </a:rPr>
              <a:t>Регионална, национална, меѓународна</a:t>
            </a:r>
          </a:p>
        </p:txBody>
      </p:sp>
      <p:sp>
        <p:nvSpPr>
          <p:cNvPr id="14" name="Content Placeholder 1">
            <a:extLst>
              <a:ext uri="{FF2B5EF4-FFF2-40B4-BE49-F238E27FC236}">
                <a16:creationId xmlns:a16="http://schemas.microsoft.com/office/drawing/2014/main" id="{7A7F0DCC-1FC4-4AE0-AABF-3A2593B7D7C0}"/>
              </a:ext>
            </a:extLst>
          </p:cNvPr>
          <p:cNvSpPr txBox="1"/>
          <p:nvPr>
            <p:custDataLst>
              <p:tags r:id="rId3"/>
            </p:custDataLst>
          </p:nvPr>
        </p:nvSpPr>
        <p:spPr bwMode="auto">
          <a:xfrm>
            <a:off x="251520" y="5866606"/>
            <a:ext cx="8496944" cy="53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mk" sz="3200" b="1" i="0" strike="noStrike" cap="none" spc="0" baseline="0" dirty="0">
                <a:solidFill>
                  <a:srgbClr val="FF0000"/>
                </a:solidFill>
                <a:effectLst/>
                <a:latin typeface="Calibri" panose="020F0502020204030204"/>
                <a:ea typeface="Calibri"/>
                <a:cs typeface="Calibri"/>
              </a:rPr>
              <a:t>Интернетот е</a:t>
            </a:r>
            <a:r>
              <a:rPr lang="en-US" sz="3200" b="1" i="0" strike="noStrike" cap="none" spc="0" baseline="0" dirty="0">
                <a:solidFill>
                  <a:srgbClr val="FF0000"/>
                </a:solidFill>
                <a:effectLst/>
                <a:latin typeface="Calibri" panose="020F0502020204030204"/>
                <a:ea typeface="Calibri"/>
                <a:cs typeface="Calibri"/>
              </a:rPr>
              <a:t> </a:t>
            </a:r>
            <a:r>
              <a:rPr lang="mk-MK" sz="3200" b="1" i="0" strike="noStrike" cap="none" spc="0" baseline="0" dirty="0">
                <a:solidFill>
                  <a:srgbClr val="FF0000"/>
                </a:solidFill>
                <a:effectLst/>
                <a:latin typeface="Calibri" panose="020F0502020204030204"/>
                <a:ea typeface="Calibri"/>
                <a:cs typeface="Calibri"/>
              </a:rPr>
              <a:t>пример</a:t>
            </a:r>
            <a:r>
              <a:rPr lang="mk-MK" sz="3200" b="1" i="0" strike="noStrike" cap="none" spc="0" dirty="0">
                <a:solidFill>
                  <a:srgbClr val="FF0000"/>
                </a:solidFill>
                <a:effectLst/>
                <a:latin typeface="Calibri" panose="020F0502020204030204"/>
                <a:ea typeface="Calibri"/>
                <a:cs typeface="Calibri"/>
              </a:rPr>
              <a:t> за</a:t>
            </a:r>
            <a:r>
              <a:rPr lang="mk" sz="3200" b="1" i="0" strike="noStrike" cap="none" spc="0" baseline="0" dirty="0">
                <a:solidFill>
                  <a:srgbClr val="FF0000"/>
                </a:solidFill>
                <a:effectLst/>
                <a:latin typeface="Calibri" panose="020F0502020204030204"/>
                <a:ea typeface="Calibri"/>
                <a:cs typeface="Calibri"/>
              </a:rPr>
              <a:t> </a:t>
            </a:r>
            <a:r>
              <a:rPr lang="en-GB" sz="3200" b="1" i="0" strike="noStrike" cap="none" spc="0" baseline="0" dirty="0">
                <a:solidFill>
                  <a:srgbClr val="FF0000"/>
                </a:solidFill>
                <a:effectLst/>
                <a:latin typeface="Calibri" panose="020F0502020204030204"/>
                <a:ea typeface="Calibri"/>
                <a:cs typeface="Calibri"/>
              </a:rPr>
              <a:t>WAN</a:t>
            </a:r>
            <a:r>
              <a:rPr lang="mk-MK" sz="3200" b="1" i="0" strike="noStrike" cap="none" spc="0" baseline="0" dirty="0">
                <a:solidFill>
                  <a:srgbClr val="FF0000"/>
                </a:solidFill>
                <a:effectLst/>
                <a:latin typeface="Calibri" panose="020F0502020204030204"/>
                <a:ea typeface="Calibri"/>
                <a:cs typeface="Calibri"/>
              </a:rPr>
              <a:t>-мрежа</a:t>
            </a:r>
            <a:endParaRPr lang="mk" sz="3200" b="1" i="0" strike="noStrike" cap="none" spc="0" baseline="0" dirty="0">
              <a:solidFill>
                <a:srgbClr val="FF0000"/>
              </a:solidFill>
              <a:effectLst/>
              <a:latin typeface="Calibri" panose="020F0502020204030204"/>
              <a:ea typeface="Calibri"/>
              <a:cs typeface="Calibri"/>
            </a:endParaRPr>
          </a:p>
        </p:txBody>
      </p:sp>
      <p:pic>
        <p:nvPicPr>
          <p:cNvPr id="21" name="Bild 1">
            <a:extLst>
              <a:ext uri="{FF2B5EF4-FFF2-40B4-BE49-F238E27FC236}">
                <a16:creationId xmlns:a16="http://schemas.microsoft.com/office/drawing/2014/main" id="{E2300DAB-0170-4293-A0FC-3A6880BC8FFE}"/>
              </a:ext>
            </a:extLst>
          </p:cNvPr>
          <p:cNvPicPr>
            <a:picLocks noChangeAspect="1"/>
          </p:cNvPicPr>
          <p:nvPr>
            <p:custDataLst>
              <p:tags r:id="rId4"/>
            </p:custDataLst>
          </p:nvPr>
        </p:nvPicPr>
        <p:blipFill>
          <a:blip r:embed="rId8"/>
          <a:srcRect l="1445" t="555" r="1"/>
          <a:stretch>
            <a:fillRect/>
          </a:stretch>
        </p:blipFill>
        <p:spPr>
          <a:xfrm>
            <a:off x="7086664" y="2773668"/>
            <a:ext cx="1947487" cy="1310664"/>
          </a:xfrm>
          <a:prstGeom prst="rect">
            <a:avLst/>
          </a:prstGeom>
        </p:spPr>
      </p:pic>
      <p:pic>
        <p:nvPicPr>
          <p:cNvPr id="22" name="Bild 1">
            <a:extLst>
              <a:ext uri="{FF2B5EF4-FFF2-40B4-BE49-F238E27FC236}">
                <a16:creationId xmlns:a16="http://schemas.microsoft.com/office/drawing/2014/main" id="{E55BF866-651A-406E-AA86-506D563A38B0}"/>
              </a:ext>
            </a:extLst>
          </p:cNvPr>
          <p:cNvPicPr>
            <a:picLocks noChangeAspect="1"/>
          </p:cNvPicPr>
          <p:nvPr>
            <p:custDataLst>
              <p:tags r:id="rId5"/>
            </p:custDataLst>
          </p:nvPr>
        </p:nvPicPr>
        <p:blipFill>
          <a:blip r:embed="rId9"/>
          <a:stretch>
            <a:fillRect/>
          </a:stretch>
        </p:blipFill>
        <p:spPr>
          <a:xfrm>
            <a:off x="6873456" y="4350144"/>
            <a:ext cx="1947488" cy="1220087"/>
          </a:xfrm>
          <a:prstGeom prst="rect">
            <a:avLst/>
          </a:prstGeom>
        </p:spPr>
      </p:pic>
    </p:spTree>
    <p:extLst>
      <p:ext uri="{BB962C8B-B14F-4D97-AF65-F5344CB8AC3E}">
        <p14:creationId xmlns:p14="http://schemas.microsoft.com/office/powerpoint/2010/main" val="9008418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Конкретни цели на сесијата</a:t>
            </a:r>
            <a:endParaRPr lang="en-GB" sz="200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322584"/>
            <a:ext cx="8712200" cy="5240337"/>
          </a:xfrm>
        </p:spPr>
        <p:txBody>
          <a:bodyPr>
            <a:normAutofit/>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На крајот на оваа сесија, </a:t>
            </a:r>
            <a:r>
              <a:rPr lang="sr-Cyrl-RS" sz="2800" b="0" i="0" strike="noStrike" cap="none" spc="0" baseline="0" dirty="0">
                <a:solidFill>
                  <a:srgbClr val="000000"/>
                </a:solidFill>
                <a:effectLst/>
                <a:latin typeface="Calibri" panose="020F0502020204030204"/>
                <a:ea typeface="Calibri"/>
                <a:cs typeface="Calibri"/>
              </a:rPr>
              <a:t>претставници</a:t>
            </a:r>
            <a:r>
              <a:rPr lang="mk" sz="2800" b="0" i="0" strike="noStrike" cap="none" spc="0" baseline="0" dirty="0">
                <a:solidFill>
                  <a:srgbClr val="000000"/>
                </a:solidFill>
                <a:effectLst/>
                <a:latin typeface="Calibri" panose="020F0502020204030204"/>
                <a:ea typeface="Calibri"/>
                <a:cs typeface="Calibri"/>
              </a:rPr>
              <a:t>те ќе можат:</a:t>
            </a:r>
          </a:p>
          <a:p>
            <a:pPr algn="just"/>
            <a:r>
              <a:rPr lang="mk" sz="2800" b="0" i="0" strike="noStrike" cap="none" spc="0" baseline="0" dirty="0">
                <a:solidFill>
                  <a:srgbClr val="000000"/>
                </a:solidFill>
                <a:effectLst/>
                <a:latin typeface="Calibri" panose="020F0502020204030204"/>
                <a:ea typeface="Calibri"/>
                <a:cs typeface="Calibri"/>
              </a:rPr>
              <a:t>Да ги препознаваат заедничките компоненти на компјутерскиот систем и да ги разберат нивните улоги;</a:t>
            </a:r>
          </a:p>
          <a:p>
            <a:pPr algn="just"/>
            <a:r>
              <a:rPr lang="mk" sz="2800" b="0" i="0" strike="noStrike" cap="none" spc="0" baseline="0" dirty="0">
                <a:solidFill>
                  <a:srgbClr val="000000"/>
                </a:solidFill>
                <a:effectLst/>
                <a:latin typeface="Calibri" panose="020F0502020204030204"/>
                <a:ea typeface="Calibri"/>
                <a:cs typeface="Calibri"/>
              </a:rPr>
              <a:t>Да опишат што претставува интернетот, како некој може да се поврзе на него, и какви можни траги може да се остават со тоа; </a:t>
            </a:r>
          </a:p>
          <a:p>
            <a:pPr algn="just"/>
            <a:r>
              <a:rPr lang="mk" sz="2800" b="0" i="0" strike="noStrike" cap="none" spc="0" baseline="0" dirty="0">
                <a:solidFill>
                  <a:srgbClr val="000000"/>
                </a:solidFill>
                <a:effectLst/>
                <a:latin typeface="Calibri" panose="020F0502020204030204"/>
                <a:ea typeface="Calibri"/>
                <a:cs typeface="Calibri"/>
              </a:rPr>
              <a:t>Да ги наведат некои од интернет услугите и апликациите коишто тие може да ги сретнат во својата улога како обвинители и судии</a:t>
            </a:r>
          </a:p>
          <a:p>
            <a:pPr algn="just"/>
            <a:r>
              <a:rPr lang="mk" sz="2800" b="0" i="0" strike="noStrike" cap="none" spc="0" baseline="0" dirty="0">
                <a:solidFill>
                  <a:srgbClr val="000000"/>
                </a:solidFill>
                <a:effectLst/>
                <a:latin typeface="Calibri" panose="020F0502020204030204"/>
                <a:ea typeface="Calibri"/>
                <a:cs typeface="Calibri"/>
              </a:rPr>
              <a:t>Да дадат примери за проблеми коишто темната мрежа може да предизвика во кривичното гонење</a:t>
            </a:r>
          </a:p>
          <a:p>
            <a:pPr algn="just">
              <a:lnSpc>
                <a:spcPct val="150000"/>
              </a:lnSpc>
            </a:pP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Интернет  </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29938" y="1312565"/>
            <a:ext cx="5041900" cy="676275"/>
          </a:xfrm>
        </p:spPr>
        <p:txBody>
          <a:bodyPr>
            <a:normAutofit fontScale="92500" lnSpcReduction="20000"/>
          </a:bodyPr>
          <a:lstStyle/>
          <a:p>
            <a:r>
              <a:rPr lang="mk" sz="2800" b="1" i="0" strike="noStrike" cap="none" spc="0" baseline="0" dirty="0">
                <a:solidFill>
                  <a:srgbClr val="FF0000"/>
                </a:solidFill>
                <a:effectLst/>
                <a:latin typeface="Calibri" panose="020F0502020204030204"/>
                <a:ea typeface="Calibri"/>
                <a:cs typeface="Calibri"/>
              </a:rPr>
              <a:t>ИНТЕР </a:t>
            </a:r>
            <a:r>
              <a:rPr lang="mk" sz="2800" b="0" i="0" strike="noStrike" cap="none" spc="0" baseline="0" dirty="0">
                <a:solidFill>
                  <a:srgbClr val="000000"/>
                </a:solidFill>
                <a:effectLst/>
                <a:latin typeface="Calibri" panose="020F0502020204030204"/>
                <a:ea typeface="Calibri"/>
                <a:cs typeface="Calibri"/>
              </a:rPr>
              <a:t>(меѓусебно поврзана) </a:t>
            </a:r>
            <a:r>
              <a:rPr lang="mk" sz="2800" b="1" i="0" strike="noStrike" cap="none" spc="0" baseline="0" dirty="0">
                <a:solidFill>
                  <a:srgbClr val="FF0000"/>
                </a:solidFill>
                <a:effectLst/>
                <a:latin typeface="Calibri" panose="020F0502020204030204"/>
                <a:ea typeface="Calibri"/>
                <a:cs typeface="Calibri"/>
              </a:rPr>
              <a:t>НЕТ </a:t>
            </a:r>
            <a:r>
              <a:rPr lang="mk" sz="2800" b="0" i="0" strike="noStrike" cap="none" spc="0" baseline="0" dirty="0">
                <a:solidFill>
                  <a:srgbClr val="000000"/>
                </a:solidFill>
                <a:effectLst/>
                <a:latin typeface="Calibri" panose="020F0502020204030204"/>
                <a:ea typeface="Calibri"/>
                <a:cs typeface="Calibri"/>
              </a:rPr>
              <a:t>(мрежа)</a:t>
            </a:r>
            <a:endParaRPr lang="en-GB" dirty="0"/>
          </a:p>
        </p:txBody>
      </p:sp>
      <p:grpSp>
        <p:nvGrpSpPr>
          <p:cNvPr id="15" name="Group 5">
            <a:extLst>
              <a:ext uri="{FF2B5EF4-FFF2-40B4-BE49-F238E27FC236}">
                <a16:creationId xmlns:a16="http://schemas.microsoft.com/office/drawing/2014/main" id="{CFA331A6-7995-4AE2-BF88-E168EDDF9256}"/>
              </a:ext>
            </a:extLst>
          </p:cNvPr>
          <p:cNvGrpSpPr/>
          <p:nvPr>
            <p:custDataLst>
              <p:tags r:id="rId3"/>
            </p:custDataLst>
          </p:nvPr>
        </p:nvGrpSpPr>
        <p:grpSpPr>
          <a:xfrm>
            <a:off x="1763688" y="1988840"/>
            <a:ext cx="4032448" cy="1584176"/>
            <a:chOff x="539750" y="2349500"/>
            <a:chExt cx="5903913" cy="2039938"/>
          </a:xfrm>
        </p:grpSpPr>
        <p:pic>
          <p:nvPicPr>
            <p:cNvPr id="16" name="Picture 4" descr="morse">
              <a:extLst>
                <a:ext uri="{FF2B5EF4-FFF2-40B4-BE49-F238E27FC236}">
                  <a16:creationId xmlns:a16="http://schemas.microsoft.com/office/drawing/2014/main" id="{6ACA3BE5-91D1-4126-8AF5-A2711E6F06D9}"/>
                </a:ext>
              </a:extLst>
            </p:cNvPr>
            <p:cNvPicPr>
              <a:picLocks noChangeAspect="1" noChangeArrowheads="1"/>
            </p:cNvPicPr>
            <p:nvPr>
              <p:custDataLst>
                <p:tags r:id="rId8"/>
              </p:custDataLst>
            </p:nvPr>
          </p:nvPicPr>
          <p:blipFill>
            <a:blip r:embed="rId12"/>
            <a:stretch>
              <a:fillRect/>
            </a:stretch>
          </p:blipFill>
          <p:spPr bwMode="auto">
            <a:xfrm>
              <a:off x="539750" y="2349500"/>
              <a:ext cx="2519363" cy="2039938"/>
            </a:xfrm>
            <a:prstGeom prst="rect">
              <a:avLst/>
            </a:prstGeom>
            <a:noFill/>
          </p:spPr>
        </p:pic>
        <p:sp>
          <p:nvSpPr>
            <p:cNvPr id="17" name="Line 5">
              <a:extLst>
                <a:ext uri="{FF2B5EF4-FFF2-40B4-BE49-F238E27FC236}">
                  <a16:creationId xmlns:a16="http://schemas.microsoft.com/office/drawing/2014/main" id="{15E0F034-C8DA-4283-AD78-5A074AB5661D}"/>
                </a:ext>
              </a:extLst>
            </p:cNvPr>
            <p:cNvSpPr>
              <a:spLocks noChangeShapeType="1"/>
            </p:cNvSpPr>
            <p:nvPr>
              <p:custDataLst>
                <p:tags r:id="rId9"/>
              </p:custDataLst>
            </p:nvPr>
          </p:nvSpPr>
          <p:spPr bwMode="auto">
            <a:xfrm>
              <a:off x="2987675" y="3500438"/>
              <a:ext cx="3455988" cy="0"/>
            </a:xfrm>
            <a:prstGeom prst="line">
              <a:avLst/>
            </a:prstGeom>
            <a:noFill/>
            <a:ln w="76200">
              <a:solidFill>
                <a:srgbClr val="FF0000"/>
              </a:solidFill>
              <a:round/>
              <a:tailEnd type="triangle" w="med" len="med"/>
            </a:ln>
            <a:effectLst/>
          </p:spPr>
          <p:txBody>
            <a:bodyPr/>
            <a:lstStyle/>
            <a:p>
              <a:endParaRPr lang="en-GB"/>
            </a:p>
          </p:txBody>
        </p:sp>
      </p:grpSp>
      <p:pic>
        <p:nvPicPr>
          <p:cNvPr id="18" name="Bild 1">
            <a:extLst>
              <a:ext uri="{FF2B5EF4-FFF2-40B4-BE49-F238E27FC236}">
                <a16:creationId xmlns:a16="http://schemas.microsoft.com/office/drawing/2014/main" id="{2865871A-269F-41FB-ACE5-1E590D844FB7}"/>
              </a:ext>
            </a:extLst>
          </p:cNvPr>
          <p:cNvPicPr>
            <a:picLocks noChangeAspect="1"/>
          </p:cNvPicPr>
          <p:nvPr>
            <p:custDataLst>
              <p:tags r:id="rId4"/>
            </p:custDataLst>
          </p:nvPr>
        </p:nvPicPr>
        <p:blipFill>
          <a:blip r:embed="rId13"/>
          <a:srcRect l="42811"/>
          <a:stretch>
            <a:fillRect/>
          </a:stretch>
        </p:blipFill>
        <p:spPr>
          <a:xfrm>
            <a:off x="1014051" y="3689182"/>
            <a:ext cx="1944216" cy="2769718"/>
          </a:xfrm>
          <a:prstGeom prst="rect">
            <a:avLst/>
          </a:prstGeom>
        </p:spPr>
      </p:pic>
      <p:sp>
        <p:nvSpPr>
          <p:cNvPr id="19" name="Content Placeholder 1">
            <a:extLst>
              <a:ext uri="{FF2B5EF4-FFF2-40B4-BE49-F238E27FC236}">
                <a16:creationId xmlns:a16="http://schemas.microsoft.com/office/drawing/2014/main" id="{D40BFB81-3185-46ED-863E-EEED9F1284E0}"/>
              </a:ext>
            </a:extLst>
          </p:cNvPr>
          <p:cNvSpPr txBox="1"/>
          <p:nvPr>
            <p:custDataLst>
              <p:tags r:id="rId5"/>
            </p:custDataLst>
          </p:nvPr>
        </p:nvSpPr>
        <p:spPr bwMode="auto">
          <a:xfrm>
            <a:off x="2958266" y="3573016"/>
            <a:ext cx="6065279" cy="257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mk" sz="2400" b="0" i="0" strike="noStrike" cap="none" spc="0" baseline="0" dirty="0">
                <a:solidFill>
                  <a:srgbClr val="000000"/>
                </a:solidFill>
                <a:effectLst/>
                <a:latin typeface="Calibri" panose="020F0502020204030204"/>
                <a:ea typeface="Calibri"/>
                <a:cs typeface="Calibri"/>
              </a:rPr>
              <a:t>На почетокот на 1960-тите</a:t>
            </a:r>
          </a:p>
          <a:p>
            <a:r>
              <a:rPr lang="en-GB" sz="2400" b="0" i="0" strike="noStrike" cap="none" spc="0" baseline="0" dirty="0" err="1">
                <a:solidFill>
                  <a:srgbClr val="000000"/>
                </a:solidFill>
                <a:effectLst/>
                <a:latin typeface="Calibri" panose="020F0502020204030204"/>
                <a:ea typeface="Calibri"/>
                <a:cs typeface="Calibri"/>
              </a:rPr>
              <a:t>ARPA</a:t>
            </a:r>
            <a:r>
              <a:rPr lang="mk" sz="2400" b="0" i="0" strike="noStrike" cap="none" spc="0" baseline="0" dirty="0">
                <a:solidFill>
                  <a:srgbClr val="000000"/>
                </a:solidFill>
                <a:effectLst/>
                <a:latin typeface="Calibri" panose="020F0502020204030204"/>
                <a:ea typeface="Calibri"/>
                <a:cs typeface="Calibri"/>
              </a:rPr>
              <a:t>, Агенција за напредни истражувачки проекти (ARPA = Advanced Research Project Agency) при Министерството за одбрана на САД.</a:t>
            </a:r>
          </a:p>
          <a:p>
            <a:r>
              <a:rPr lang="mk" sz="2400" b="0" i="0" strike="noStrike" cap="none" spc="0" baseline="0" dirty="0">
                <a:solidFill>
                  <a:srgbClr val="000000"/>
                </a:solidFill>
                <a:effectLst/>
                <a:latin typeface="Calibri" panose="020F0502020204030204"/>
                <a:ea typeface="Calibri"/>
                <a:cs typeface="Calibri"/>
              </a:rPr>
              <a:t>Да не може да дојде до ниту една хаварија - да продолжи да функционира и при војна/непогода</a:t>
            </a:r>
          </a:p>
        </p:txBody>
      </p:sp>
      <p:sp>
        <p:nvSpPr>
          <p:cNvPr id="20" name="TextBox 19">
            <a:extLst>
              <a:ext uri="{FF2B5EF4-FFF2-40B4-BE49-F238E27FC236}">
                <a16:creationId xmlns:a16="http://schemas.microsoft.com/office/drawing/2014/main" id="{9573BDAC-E168-41F4-B396-46CB50E9A0F1}"/>
              </a:ext>
            </a:extLst>
          </p:cNvPr>
          <p:cNvSpPr txBox="1"/>
          <p:nvPr>
            <p:custDataLst>
              <p:tags r:id="rId6"/>
            </p:custDataLst>
          </p:nvPr>
        </p:nvSpPr>
        <p:spPr>
          <a:xfrm>
            <a:off x="7019272" y="2320352"/>
            <a:ext cx="2004274" cy="1006846"/>
          </a:xfrm>
          <a:prstGeom prst="rect">
            <a:avLst/>
          </a:prstGeom>
          <a:solidFill>
            <a:srgbClr val="BDD8F3"/>
          </a:solidFill>
        </p:spPr>
        <p:txBody>
          <a:bodyPr wrap="square" rtlCol="0">
            <a:spAutoFit/>
          </a:bodyPr>
          <a:lstStyle/>
          <a:p>
            <a:pPr algn="ctr"/>
            <a:r>
              <a:rPr lang="mk" sz="2000" b="0" i="0" strike="noStrike" cap="none" spc="0" baseline="0">
                <a:solidFill>
                  <a:srgbClr val="595959"/>
                </a:solidFill>
                <a:effectLst/>
                <a:latin typeface="Calibri Light"/>
                <a:ea typeface="Calibri Light"/>
                <a:cs typeface="Calibri Light"/>
              </a:rPr>
              <a:t>Комуникацијата продолжува да еволуира</a:t>
            </a:r>
          </a:p>
        </p:txBody>
      </p:sp>
      <p:pic>
        <p:nvPicPr>
          <p:cNvPr id="1026" name="Picture 2" descr="MOBILE PHONE | significado, definición en el Cambridge English ...">
            <a:extLst>
              <a:ext uri="{FF2B5EF4-FFF2-40B4-BE49-F238E27FC236}">
                <a16:creationId xmlns:a16="http://schemas.microsoft.com/office/drawing/2014/main" id="{5DFE4FAC-832E-4C76-82B0-E667C08F75A7}"/>
              </a:ext>
            </a:extLst>
          </p:cNvPr>
          <p:cNvPicPr>
            <a:picLocks noChangeAspect="1" noChangeArrowheads="1"/>
          </p:cNvPicPr>
          <p:nvPr>
            <p:custDataLst>
              <p:tags r:id="rId7"/>
            </p:custDataLst>
          </p:nvPr>
        </p:nvPicPr>
        <p:blipFill>
          <a:blip r:embed="rId14">
            <a:extLst>
              <a:ext uri="{28A0092B-C50C-407E-A947-70E740481C1C}">
                <a14:useLocalDpi xmlns:a14="http://schemas.microsoft.com/office/drawing/2010/main" val="0"/>
              </a:ext>
            </a:extLst>
          </a:blip>
          <a:srcRect l="14438" r="12953"/>
          <a:stretch>
            <a:fillRect/>
          </a:stretch>
        </p:blipFill>
        <p:spPr bwMode="auto">
          <a:xfrm>
            <a:off x="5830166" y="1988840"/>
            <a:ext cx="1224137"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1035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Интернет - кратка историја </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98281"/>
            <a:ext cx="8642350" cy="5183188"/>
          </a:xfrm>
        </p:spPr>
        <p:txBody>
          <a:bodyPr>
            <a:normAutofit lnSpcReduction="10000"/>
          </a:bodyPr>
          <a:lstStyle/>
          <a:p>
            <a:r>
              <a:rPr lang="mk" sz="2800" b="0" i="0" strike="noStrike" cap="none" spc="0" baseline="0" dirty="0">
                <a:solidFill>
                  <a:srgbClr val="000000"/>
                </a:solidFill>
                <a:effectLst/>
                <a:latin typeface="Calibri" panose="020F0502020204030204"/>
                <a:ea typeface="Calibri"/>
                <a:cs typeface="Calibri"/>
              </a:rPr>
              <a:t>4 американски универзитети создадоа протоколи за комуникација - сите различни за различни системи.</a:t>
            </a:r>
          </a:p>
          <a:p>
            <a:pPr lvl="1"/>
            <a:r>
              <a:rPr lang="mk" sz="2400" b="0" i="0" strike="noStrike" cap="none" spc="0" baseline="0" dirty="0">
                <a:solidFill>
                  <a:srgbClr val="000000"/>
                </a:solidFill>
                <a:effectLst/>
                <a:latin typeface="Calibri" panose="020F0502020204030204"/>
                <a:ea typeface="Calibri"/>
                <a:cs typeface="Calibri"/>
              </a:rPr>
              <a:t>Протокол = збир на правила.</a:t>
            </a:r>
          </a:p>
          <a:p>
            <a:r>
              <a:rPr lang="mk" sz="2800" b="0" i="0" strike="noStrike" cap="none" spc="0" baseline="0" dirty="0">
                <a:solidFill>
                  <a:srgbClr val="000000"/>
                </a:solidFill>
                <a:effectLst/>
                <a:latin typeface="Calibri" panose="020F0502020204030204"/>
                <a:ea typeface="Calibri"/>
                <a:cs typeface="Calibri"/>
              </a:rPr>
              <a:t>1973 - рана форма на </a:t>
            </a:r>
            <a:r>
              <a:rPr lang="en-GB" sz="2800" b="0" i="0" strike="noStrike" cap="none" spc="0" baseline="0" dirty="0">
                <a:solidFill>
                  <a:srgbClr val="000000"/>
                </a:solidFill>
                <a:effectLst/>
                <a:latin typeface="Calibri" panose="020F0502020204030204"/>
                <a:ea typeface="Calibri"/>
                <a:cs typeface="Calibri"/>
              </a:rPr>
              <a:t>TCP</a:t>
            </a:r>
            <a:r>
              <a:rPr lang="mk" sz="2800" b="0" i="0" strike="noStrike" cap="none" spc="0" baseline="0" dirty="0">
                <a:solidFill>
                  <a:srgbClr val="000000"/>
                </a:solidFill>
                <a:effectLst/>
                <a:latin typeface="Calibri" panose="020F0502020204030204"/>
                <a:ea typeface="Calibri"/>
                <a:cs typeface="Calibri"/>
              </a:rPr>
              <a:t> (на универзитетот Стенфорд).</a:t>
            </a:r>
          </a:p>
          <a:p>
            <a:pPr lvl="1"/>
            <a:r>
              <a:rPr lang="mk" sz="2400" b="0" i="0" strike="noStrike" cap="none" spc="0" baseline="0" dirty="0">
                <a:solidFill>
                  <a:srgbClr val="000000"/>
                </a:solidFill>
                <a:effectLst/>
                <a:latin typeface="Calibri" panose="020F0502020204030204"/>
                <a:ea typeface="Calibri"/>
                <a:cs typeface="Calibri"/>
              </a:rPr>
              <a:t>Протокол за контрола на преносот (TCP = Transmission Control Protocol)</a:t>
            </a:r>
          </a:p>
          <a:p>
            <a:r>
              <a:rPr lang="mk" sz="2800" b="0" i="0" strike="noStrike" cap="none" spc="0" baseline="0" dirty="0">
                <a:solidFill>
                  <a:srgbClr val="000000"/>
                </a:solidFill>
                <a:effectLst/>
                <a:latin typeface="Calibri" panose="020F0502020204030204"/>
                <a:ea typeface="Calibri"/>
                <a:cs typeface="Calibri"/>
              </a:rPr>
              <a:t>1982 - </a:t>
            </a:r>
            <a:r>
              <a:rPr lang="en-GB" sz="2800" b="0" i="0" strike="noStrike" cap="none" spc="0" baseline="0" dirty="0">
                <a:solidFill>
                  <a:srgbClr val="000000"/>
                </a:solidFill>
                <a:effectLst/>
                <a:latin typeface="Calibri" panose="020F0502020204030204"/>
                <a:ea typeface="Calibri"/>
                <a:cs typeface="Calibri"/>
              </a:rPr>
              <a:t>TCP</a:t>
            </a:r>
            <a:r>
              <a:rPr lang="mk" sz="2800" b="0" i="0" strike="noStrike" cap="none" spc="0" baseline="0" dirty="0">
                <a:solidFill>
                  <a:srgbClr val="000000"/>
                </a:solidFill>
                <a:effectLst/>
                <a:latin typeface="Calibri" panose="020F0502020204030204"/>
                <a:ea typeface="Calibri"/>
                <a:cs typeface="Calibri"/>
              </a:rPr>
              <a:t>/</a:t>
            </a:r>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е сега стандардот (</a:t>
            </a:r>
            <a:r>
              <a:rPr lang="en-US" sz="2800" b="0" i="0" strike="noStrike" cap="none" spc="0" baseline="0" dirty="0">
                <a:solidFill>
                  <a:srgbClr val="000000"/>
                </a:solidFill>
                <a:effectLst/>
                <a:latin typeface="Calibri" panose="020F0502020204030204"/>
                <a:ea typeface="Calibri"/>
                <a:cs typeface="Calibri"/>
              </a:rPr>
              <a:t>US</a:t>
            </a:r>
            <a:r>
              <a:rPr lang="mk" sz="2800" b="0" i="0" strike="noStrike" cap="none" spc="0" baseline="0" dirty="0">
                <a:solidFill>
                  <a:srgbClr val="000000"/>
                </a:solidFill>
                <a:effectLst/>
                <a:latin typeface="Calibri" panose="020F0502020204030204"/>
                <a:ea typeface="Calibri"/>
                <a:cs typeface="Calibri"/>
              </a:rPr>
              <a:t> </a:t>
            </a:r>
            <a:r>
              <a:rPr lang="en-US" sz="2800" b="0" i="0" strike="noStrike" cap="none" spc="0" baseline="0" dirty="0">
                <a:solidFill>
                  <a:srgbClr val="000000"/>
                </a:solidFill>
                <a:effectLst/>
                <a:latin typeface="Calibri" panose="020F0502020204030204"/>
                <a:ea typeface="Calibri"/>
                <a:cs typeface="Calibri"/>
              </a:rPr>
              <a:t>DoD/</a:t>
            </a:r>
            <a:r>
              <a:rPr lang="mk-MK" sz="2800" b="0" i="0" strike="noStrike" cap="none" spc="0" baseline="0" dirty="0">
                <a:solidFill>
                  <a:srgbClr val="000000"/>
                </a:solidFill>
                <a:effectLst/>
                <a:latin typeface="Calibri" panose="020F0502020204030204"/>
                <a:ea typeface="Calibri"/>
                <a:cs typeface="Calibri"/>
              </a:rPr>
              <a:t>Секретаријат за одбрана на САД</a:t>
            </a:r>
            <a:r>
              <a:rPr lang="mk" sz="2800" b="0" i="0" strike="noStrike" cap="none" spc="0" baseline="0" dirty="0">
                <a:solidFill>
                  <a:srgbClr val="000000"/>
                </a:solidFill>
                <a:effectLst/>
                <a:latin typeface="Calibri" panose="020F0502020204030204"/>
                <a:ea typeface="Calibri"/>
                <a:cs typeface="Calibri"/>
              </a:rPr>
              <a:t>)*</a:t>
            </a:r>
          </a:p>
          <a:p>
            <a:pPr lvl="1"/>
            <a:r>
              <a:rPr lang="mk" sz="2400" b="0" i="0" strike="noStrike" cap="none" spc="0" baseline="0" dirty="0">
                <a:solidFill>
                  <a:srgbClr val="000000"/>
                </a:solidFill>
                <a:effectLst/>
                <a:latin typeface="Calibri" panose="020F0502020204030204"/>
                <a:ea typeface="Calibri"/>
                <a:cs typeface="Calibri"/>
              </a:rPr>
              <a:t>Проткол за контрола на преносот/ Интернет протокол</a:t>
            </a:r>
          </a:p>
          <a:p>
            <a:pPr lvl="1"/>
            <a:endParaRPr lang="en-GB" dirty="0"/>
          </a:p>
          <a:p>
            <a:r>
              <a:rPr lang="mk" sz="2800" b="1" i="0" strike="noStrike" cap="none" spc="0" baseline="0" dirty="0">
                <a:solidFill>
                  <a:srgbClr val="FF0000"/>
                </a:solidFill>
                <a:effectLst/>
                <a:latin typeface="Calibri" panose="020F0502020204030204"/>
                <a:ea typeface="Calibri"/>
                <a:cs typeface="Calibri"/>
              </a:rPr>
              <a:t>Интернет протоколот - овозможува доделување на </a:t>
            </a:r>
            <a:r>
              <a:rPr lang="en-GB" sz="2800" b="1" i="0" strike="noStrike" cap="none" spc="0" baseline="0" dirty="0">
                <a:solidFill>
                  <a:srgbClr val="FF0000"/>
                </a:solidFill>
                <a:effectLst/>
                <a:latin typeface="Calibri" panose="020F0502020204030204"/>
                <a:ea typeface="Calibri"/>
                <a:cs typeface="Calibri"/>
              </a:rPr>
              <a:t>IP</a:t>
            </a:r>
            <a:r>
              <a:rPr lang="mk" sz="2800" b="1" i="0" strike="noStrike" cap="none" spc="0" baseline="0" dirty="0">
                <a:solidFill>
                  <a:srgbClr val="FF0000"/>
                </a:solidFill>
                <a:effectLst/>
                <a:latin typeface="Calibri" panose="020F0502020204030204"/>
                <a:ea typeface="Calibri"/>
                <a:cs typeface="Calibri"/>
              </a:rPr>
              <a:t> адреси</a:t>
            </a:r>
          </a:p>
          <a:p>
            <a:endParaRPr lang="en-GB" dirty="0"/>
          </a:p>
        </p:txBody>
      </p:sp>
    </p:spTree>
    <p:extLst>
      <p:ext uri="{BB962C8B-B14F-4D97-AF65-F5344CB8AC3E}">
        <p14:creationId xmlns:p14="http://schemas.microsoft.com/office/powerpoint/2010/main" val="406804602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Основи на интернетот</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10749" y="1225455"/>
            <a:ext cx="8497888" cy="5183188"/>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Мрежи</a:t>
            </a:r>
          </a:p>
        </p:txBody>
      </p:sp>
      <p:pic>
        <p:nvPicPr>
          <p:cNvPr id="2050" name="Picture 2" descr="Difference between Circuit Switching and Packet Switching">
            <a:extLst>
              <a:ext uri="{FF2B5EF4-FFF2-40B4-BE49-F238E27FC236}">
                <a16:creationId xmlns:a16="http://schemas.microsoft.com/office/drawing/2014/main" id="{1F957A15-6B35-447E-BCC4-09221C092B6F}"/>
              </a:ext>
            </a:extLst>
          </p:cNvPr>
          <p:cNvPicPr>
            <a:picLocks noChangeAspect="1" noChangeArrowheads="1"/>
          </p:cNvPicPr>
          <p:nvPr>
            <p:custDataLst>
              <p:tags r:id="rId3"/>
            </p:custDataLst>
          </p:nvPr>
        </p:nvPicPr>
        <p:blipFill>
          <a:blip r:embed="rId11">
            <a:extLst>
              <a:ext uri="{28A0092B-C50C-407E-A947-70E740481C1C}">
                <a14:useLocalDpi xmlns:a14="http://schemas.microsoft.com/office/drawing/2010/main" val="0"/>
              </a:ext>
            </a:extLst>
          </a:blip>
          <a:srcRect l="-4684" b="67565"/>
          <a:stretch>
            <a:fillRect/>
          </a:stretch>
        </p:blipFill>
        <p:spPr bwMode="auto">
          <a:xfrm>
            <a:off x="-180528" y="1916832"/>
            <a:ext cx="4985528"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ifference between Circuit Switching and Packet Switching">
            <a:extLst>
              <a:ext uri="{FF2B5EF4-FFF2-40B4-BE49-F238E27FC236}">
                <a16:creationId xmlns:a16="http://schemas.microsoft.com/office/drawing/2014/main" id="{03A13FCD-A2CF-4FA4-840A-8262985D84A3}"/>
              </a:ext>
            </a:extLst>
          </p:cNvPr>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rcRect t="65106" b="10760"/>
          <a:stretch>
            <a:fillRect/>
          </a:stretch>
        </p:blipFill>
        <p:spPr bwMode="auto">
          <a:xfrm>
            <a:off x="94570" y="4406543"/>
            <a:ext cx="4762500" cy="13930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C69705E-F839-488A-8141-86AD447A54A2}"/>
              </a:ext>
            </a:extLst>
          </p:cNvPr>
          <p:cNvSpPr/>
          <p:nvPr>
            <p:custDataLst>
              <p:tags r:id="rId5"/>
            </p:custDataLst>
          </p:nvPr>
        </p:nvSpPr>
        <p:spPr>
          <a:xfrm>
            <a:off x="184850" y="4260717"/>
            <a:ext cx="1224136" cy="334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Difference between Circuit Switching and Packet Switching">
            <a:extLst>
              <a:ext uri="{FF2B5EF4-FFF2-40B4-BE49-F238E27FC236}">
                <a16:creationId xmlns:a16="http://schemas.microsoft.com/office/drawing/2014/main" id="{40C029F1-0E83-4D37-91A6-5A454F84F759}"/>
              </a:ext>
            </a:extLst>
          </p:cNvPr>
          <p:cNvPicPr>
            <a:picLocks noChangeAspect="1" noChangeArrowheads="1"/>
          </p:cNvPicPr>
          <p:nvPr>
            <p:custDataLst>
              <p:tags r:id="rId6"/>
            </p:custDataLst>
          </p:nvPr>
        </p:nvPicPr>
        <p:blipFill>
          <a:blip r:embed="rId11">
            <a:extLst>
              <a:ext uri="{28A0092B-C50C-407E-A947-70E740481C1C}">
                <a14:useLocalDpi xmlns:a14="http://schemas.microsoft.com/office/drawing/2010/main" val="0"/>
              </a:ext>
            </a:extLst>
          </a:blip>
          <a:srcRect t="44312" b="49885"/>
          <a:stretch>
            <a:fillRect/>
          </a:stretch>
        </p:blipFill>
        <p:spPr bwMode="auto">
          <a:xfrm>
            <a:off x="64779" y="4074902"/>
            <a:ext cx="4494914" cy="31610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FF6CB7C8-057E-43F1-88FD-3D92AD8CADF3}"/>
              </a:ext>
            </a:extLst>
          </p:cNvPr>
          <p:cNvSpPr txBox="1"/>
          <p:nvPr>
            <p:custDataLst>
              <p:tags r:id="rId7"/>
            </p:custDataLst>
          </p:nvPr>
        </p:nvSpPr>
        <p:spPr>
          <a:xfrm>
            <a:off x="4696974" y="1570280"/>
            <a:ext cx="4458429" cy="2246769"/>
          </a:xfrm>
          <a:prstGeom prst="rect">
            <a:avLst/>
          </a:prstGeom>
          <a:solidFill>
            <a:sysClr val="windowText" lastClr="000000">
              <a:lumMod val="65000"/>
              <a:lumOff val="35000"/>
            </a:sysClr>
          </a:solidFill>
        </p:spPr>
        <p:txBody>
          <a:bodyPr wrap="square" rtlCol="0">
            <a:spAutoFit/>
          </a:bodyPr>
          <a:lstStyle/>
          <a:p>
            <a:pPr marL="0" marR="0" lvl="0" indent="0" algn="r" defTabSz="914400" eaLnBrk="1" fontAlgn="auto" latinLnBrk="0" hangingPunct="1">
              <a:lnSpc>
                <a:spcPct val="100000"/>
              </a:lnSpc>
              <a:spcBef>
                <a:spcPct val="0"/>
              </a:spcBef>
              <a:spcAft>
                <a:spcPct val="0"/>
              </a:spcAft>
              <a:buClrTx/>
              <a:buSzTx/>
              <a:buFontTx/>
              <a:buNone/>
              <a:defRPr/>
            </a:pPr>
            <a:r>
              <a:rPr lang="mk" sz="2000" b="0" i="0" strike="noStrike" cap="none" spc="0" baseline="0" dirty="0">
                <a:solidFill>
                  <a:srgbClr val="FFFFFF"/>
                </a:solidFill>
                <a:effectLst/>
                <a:latin typeface="Calibri" panose="020F0502020204030204"/>
                <a:ea typeface="Calibri"/>
                <a:cs typeface="Calibri"/>
              </a:rPr>
              <a:t>Традиционалните начини на комуникација користеа комутација (преклопување) на кола - за да се спроведе комуникацијата беше потребно да се создаде „коло“.  Прекини го колото - ќе ја прекинеш и комуникацијата. </a:t>
            </a:r>
          </a:p>
        </p:txBody>
      </p:sp>
      <p:sp>
        <p:nvSpPr>
          <p:cNvPr id="17" name="TextBox 16">
            <a:extLst>
              <a:ext uri="{FF2B5EF4-FFF2-40B4-BE49-F238E27FC236}">
                <a16:creationId xmlns:a16="http://schemas.microsoft.com/office/drawing/2014/main" id="{8195C0BC-8BFC-453F-B199-29A5A55AF0A0}"/>
              </a:ext>
            </a:extLst>
          </p:cNvPr>
          <p:cNvSpPr txBox="1"/>
          <p:nvPr>
            <p:custDataLst>
              <p:tags r:id="rId8"/>
            </p:custDataLst>
          </p:nvPr>
        </p:nvSpPr>
        <p:spPr>
          <a:xfrm>
            <a:off x="4696974" y="3817049"/>
            <a:ext cx="4455266" cy="2246769"/>
          </a:xfrm>
          <a:prstGeom prst="rect">
            <a:avLst/>
          </a:prstGeom>
          <a:solidFill>
            <a:srgbClr val="BDD8F3"/>
          </a:solidFill>
        </p:spPr>
        <p:txBody>
          <a:bodyPr wrap="square" rtlCol="0">
            <a:spAutoFit/>
          </a:bodyPr>
          <a:lstStyle/>
          <a:p>
            <a:pPr algn="r"/>
            <a:r>
              <a:rPr lang="mk" sz="2000" b="0" i="0" strike="noStrike" cap="none" spc="0" baseline="0" dirty="0">
                <a:solidFill>
                  <a:srgbClr val="595959"/>
                </a:solidFill>
                <a:effectLst/>
                <a:latin typeface="Calibri Light"/>
                <a:ea typeface="Calibri Light"/>
                <a:cs typeface="Calibri Light"/>
              </a:rPr>
              <a:t>Интернетот е мрежа која користи комутација (преколпување) на пакети - содржината се разделува и се испраќа до дестинацијата како пакети. </a:t>
            </a:r>
          </a:p>
          <a:p>
            <a:pPr algn="r"/>
            <a:r>
              <a:rPr lang="mk" sz="2000" b="0" i="0" strike="noStrike" cap="none" spc="0" baseline="0" dirty="0">
                <a:solidFill>
                  <a:srgbClr val="595959"/>
                </a:solidFill>
                <a:effectLst/>
                <a:latin typeface="Calibri Light"/>
                <a:ea typeface="Calibri Light"/>
                <a:cs typeface="Calibri Light"/>
              </a:rPr>
              <a:t>Ако некој дел претрпи дефект, комуникацијата и понатаму може да се одвива.</a:t>
            </a:r>
          </a:p>
        </p:txBody>
      </p:sp>
    </p:spTree>
    <p:extLst>
      <p:ext uri="{BB962C8B-B14F-4D97-AF65-F5344CB8AC3E}">
        <p14:creationId xmlns:p14="http://schemas.microsoft.com/office/powerpoint/2010/main" val="3785045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Основи на интернетот</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23056" y="1270000"/>
            <a:ext cx="8497888" cy="5183188"/>
          </a:xfrm>
        </p:spPr>
        <p:txBody>
          <a:bodyPr/>
          <a:lstStyle/>
          <a:p>
            <a:r>
              <a:rPr lang="mk" sz="2800" b="0" i="0" strike="noStrike" cap="none" spc="0" baseline="0" dirty="0">
                <a:solidFill>
                  <a:srgbClr val="000000"/>
                </a:solidFill>
                <a:effectLst/>
                <a:latin typeface="Calibri" panose="020F0502020204030204"/>
                <a:ea typeface="Calibri"/>
                <a:cs typeface="Calibri"/>
              </a:rPr>
              <a:t>Никој не го поседува интернетот!</a:t>
            </a:r>
          </a:p>
          <a:p>
            <a:r>
              <a:rPr lang="mk" sz="2800" b="0" i="0" strike="noStrike" cap="none" spc="0" baseline="0" dirty="0">
                <a:solidFill>
                  <a:srgbClr val="000000"/>
                </a:solidFill>
                <a:effectLst/>
                <a:latin typeface="Calibri" panose="020F0502020204030204"/>
                <a:ea typeface="Calibri"/>
                <a:cs typeface="Calibri"/>
              </a:rPr>
              <a:t>Постојат закони, правилници, прописи - кои ни помагаат.</a:t>
            </a:r>
          </a:p>
          <a:p>
            <a:r>
              <a:rPr lang="mk" sz="2800" b="0" i="0" strike="noStrike" cap="none" spc="0" baseline="0" dirty="0">
                <a:solidFill>
                  <a:srgbClr val="000000"/>
                </a:solidFill>
                <a:effectLst/>
                <a:latin typeface="Calibri" panose="020F0502020204030204"/>
                <a:ea typeface="Calibri"/>
                <a:cs typeface="Calibri"/>
              </a:rPr>
              <a:t>Во голема мера е саморегулиран.</a:t>
            </a:r>
          </a:p>
          <a:p>
            <a:r>
              <a:rPr lang="mk" sz="2800" b="0" i="0" strike="noStrike" cap="none" spc="0" baseline="0" dirty="0">
                <a:solidFill>
                  <a:srgbClr val="000000"/>
                </a:solidFill>
                <a:effectLst/>
                <a:latin typeface="Calibri" panose="020F0502020204030204"/>
                <a:ea typeface="Calibri"/>
                <a:cs typeface="Calibri"/>
              </a:rPr>
              <a:t>Но, не секој се придржува до правилата!</a:t>
            </a:r>
          </a:p>
          <a:p>
            <a:endParaRPr lang="en-GB" b="1" dirty="0">
              <a:solidFill>
                <a:srgbClr val="0070C0"/>
              </a:solidFill>
            </a:endParaRPr>
          </a:p>
          <a:p>
            <a:r>
              <a:rPr lang="mk" sz="2800" b="0" i="0" strike="noStrike" cap="none" spc="0" baseline="0" dirty="0">
                <a:solidFill>
                  <a:srgbClr val="000000"/>
                </a:solidFill>
                <a:effectLst/>
                <a:latin typeface="Calibri" panose="020F0502020204030204"/>
                <a:ea typeface="Calibri"/>
                <a:cs typeface="Calibri"/>
              </a:rPr>
              <a:t>Интернетот работи на </a:t>
            </a:r>
            <a:r>
              <a:rPr lang="en-GB" sz="2800" b="0" i="0" strike="noStrike" cap="none" spc="0" baseline="0" dirty="0">
                <a:solidFill>
                  <a:srgbClr val="0070C0"/>
                </a:solidFill>
                <a:effectLst/>
                <a:latin typeface="Calibri" panose="020F0502020204030204"/>
                <a:ea typeface="Calibri"/>
                <a:cs typeface="Calibri"/>
              </a:rPr>
              <a:t>TCP</a:t>
            </a:r>
            <a:r>
              <a:rPr lang="mk" sz="2800" b="0" i="0" strike="noStrike" cap="none" spc="0" baseline="0" dirty="0">
                <a:solidFill>
                  <a:srgbClr val="0070C0"/>
                </a:solidFill>
                <a:effectLst/>
                <a:latin typeface="Calibri" panose="020F0502020204030204"/>
                <a:ea typeface="Calibri"/>
                <a:cs typeface="Calibri"/>
              </a:rPr>
              <a:t>/</a:t>
            </a:r>
            <a:r>
              <a:rPr lang="en-GB" sz="2800" b="0" i="0" strike="noStrike" cap="none" spc="0" baseline="0" dirty="0">
                <a:solidFill>
                  <a:srgbClr val="0070C0"/>
                </a:solidFill>
                <a:effectLst/>
                <a:latin typeface="Calibri" panose="020F0502020204030204"/>
                <a:ea typeface="Calibri"/>
                <a:cs typeface="Calibri"/>
              </a:rPr>
              <a:t>IP</a:t>
            </a:r>
            <a:r>
              <a:rPr lang="mk" sz="2800" b="0" i="0" strike="noStrike" cap="none" spc="0" baseline="0" dirty="0">
                <a:solidFill>
                  <a:srgbClr val="0070C0"/>
                </a:solidFill>
                <a:effectLst/>
                <a:latin typeface="Calibri" panose="020F0502020204030204"/>
                <a:ea typeface="Calibri"/>
                <a:cs typeface="Calibri"/>
              </a:rPr>
              <a:t> протоколи</a:t>
            </a:r>
          </a:p>
        </p:txBody>
      </p:sp>
    </p:spTree>
    <p:extLst>
      <p:ext uri="{BB962C8B-B14F-4D97-AF65-F5344CB8AC3E}">
        <p14:creationId xmlns:p14="http://schemas.microsoft.com/office/powerpoint/2010/main" val="41935242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Основи на интернетот</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23056" y="1238660"/>
            <a:ext cx="8497888" cy="5183187"/>
          </a:xfrm>
        </p:spPr>
        <p:txBody>
          <a:bodyPr>
            <a:normAutofit lnSpcReduction="10000"/>
          </a:bodyPr>
          <a:lstStyle/>
          <a:p>
            <a:pPr marL="0" indent="0">
              <a:buNone/>
            </a:pPr>
            <a:r>
              <a:rPr lang="en-US" sz="2800" b="1" i="0" strike="noStrike" cap="none" spc="0" baseline="0" dirty="0">
                <a:solidFill>
                  <a:srgbClr val="0070C0"/>
                </a:solidFill>
                <a:effectLst/>
                <a:latin typeface="Calibri" panose="020F0502020204030204"/>
                <a:ea typeface="Calibri"/>
                <a:cs typeface="Calibri"/>
              </a:rPr>
              <a:t>ICANN</a:t>
            </a:r>
            <a:endParaRPr lang="mk" sz="2800" b="1" i="0" strike="noStrike" cap="none" spc="0" baseline="0" dirty="0">
              <a:solidFill>
                <a:srgbClr val="0070C0"/>
              </a:solidFill>
              <a:effectLst/>
              <a:latin typeface="Calibri" panose="020F0502020204030204"/>
              <a:ea typeface="Calibri"/>
              <a:cs typeface="Calibri"/>
            </a:endParaRPr>
          </a:p>
          <a:p>
            <a:pPr lvl="1"/>
            <a:r>
              <a:rPr lang="mk" sz="2400" b="0" i="0" strike="noStrike" cap="none" spc="0" baseline="0" dirty="0">
                <a:solidFill>
                  <a:srgbClr val="000000"/>
                </a:solidFill>
                <a:effectLst/>
                <a:latin typeface="Calibri" panose="020F0502020204030204"/>
                <a:ea typeface="Calibri"/>
                <a:cs typeface="Calibri"/>
              </a:rPr>
              <a:t>Интернет корпорација за додлеување на имиња и броеви (ICANN = Internet Corporation for Assigned Names &amp; Numbers)</a:t>
            </a:r>
          </a:p>
          <a:p>
            <a:pPr lvl="1"/>
            <a:r>
              <a:rPr lang="mk" sz="2400" b="0" i="0" strike="noStrike" cap="none" spc="0" baseline="0" dirty="0">
                <a:solidFill>
                  <a:srgbClr val="000000"/>
                </a:solidFill>
                <a:effectLst/>
                <a:latin typeface="Calibri" panose="020F0502020204030204"/>
                <a:ea typeface="Calibri"/>
                <a:cs typeface="Calibri"/>
              </a:rPr>
              <a:t>Ги уредува доменските називи,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адресите, броевите на портите и сл. </a:t>
            </a:r>
          </a:p>
          <a:p>
            <a:pPr marL="0" indent="0">
              <a:buNone/>
            </a:pPr>
            <a:r>
              <a:rPr lang="mk" sz="2800" b="1" i="0" strike="noStrike" cap="none" spc="0" baseline="0" dirty="0">
                <a:solidFill>
                  <a:srgbClr val="0070C0"/>
                </a:solidFill>
                <a:effectLst/>
                <a:latin typeface="Calibri" panose="020F0502020204030204"/>
                <a:ea typeface="Calibri"/>
                <a:cs typeface="Calibri"/>
              </a:rPr>
              <a:t>Секретаријат за трговија на САД</a:t>
            </a:r>
          </a:p>
          <a:p>
            <a:pPr lvl="1"/>
            <a:r>
              <a:rPr lang="mk" sz="2400" b="0" i="0" strike="noStrike" cap="none" spc="0" baseline="0" dirty="0">
                <a:solidFill>
                  <a:srgbClr val="000000"/>
                </a:solidFill>
                <a:effectLst/>
                <a:latin typeface="Calibri" panose="020F0502020204030204"/>
                <a:ea typeface="Calibri"/>
                <a:cs typeface="Calibri"/>
              </a:rPr>
              <a:t>Ја уредува боласта на коренските домени</a:t>
            </a:r>
            <a:br>
              <a:rPr lang="mk" sz="2400" b="0" i="0" strike="noStrike" cap="none" spc="0" baseline="0" dirty="0">
                <a:solidFill>
                  <a:srgbClr val="000000"/>
                </a:solidFill>
                <a:effectLst/>
                <a:latin typeface="Calibri" panose="020F0502020204030204"/>
                <a:ea typeface="Calibri"/>
                <a:cs typeface="Calibri"/>
              </a:rPr>
            </a:br>
            <a:r>
              <a:rPr lang="mk" sz="2400" b="0" i="0" strike="noStrike" cap="none" spc="0" baseline="0" dirty="0">
                <a:solidFill>
                  <a:srgbClr val="000000"/>
                </a:solidFill>
                <a:effectLst/>
                <a:latin typeface="Calibri" panose="020F0502020204030204"/>
                <a:ea typeface="Calibri"/>
                <a:cs typeface="Calibri"/>
              </a:rPr>
              <a:t>(изворен </a:t>
            </a:r>
            <a:r>
              <a:rPr lang="en-US" dirty="0">
                <a:solidFill>
                  <a:srgbClr val="000000"/>
                </a:solidFill>
                <a:latin typeface="Calibri" panose="020F0502020204030204"/>
                <a:ea typeface="Calibri"/>
                <a:cs typeface="Calibri"/>
              </a:rPr>
              <a:t>DNS</a:t>
            </a:r>
            <a:r>
              <a:rPr lang="mk" sz="2400" b="0" i="0" strike="noStrike" cap="none" spc="0" baseline="0" dirty="0">
                <a:solidFill>
                  <a:srgbClr val="000000"/>
                </a:solidFill>
                <a:effectLst/>
                <a:latin typeface="Calibri" panose="020F0502020204030204"/>
                <a:ea typeface="Calibri"/>
                <a:cs typeface="Calibri"/>
              </a:rPr>
              <a:t>, DNS = Domain Name System) </a:t>
            </a:r>
          </a:p>
          <a:p>
            <a:pPr marL="0" indent="0">
              <a:buNone/>
            </a:pPr>
            <a:r>
              <a:rPr lang="mk" sz="2800" b="1" i="0" strike="noStrike" cap="none" spc="0" baseline="0" dirty="0">
                <a:solidFill>
                  <a:srgbClr val="0070C0"/>
                </a:solidFill>
                <a:effectLst/>
                <a:latin typeface="Calibri" panose="020F0502020204030204"/>
                <a:ea typeface="Calibri"/>
                <a:cs typeface="Calibri"/>
              </a:rPr>
              <a:t>5 регионални системи</a:t>
            </a:r>
          </a:p>
          <a:p>
            <a:pPr marL="742950" lvl="2" indent="-342900"/>
            <a:r>
              <a:rPr lang="en-US" dirty="0">
                <a:solidFill>
                  <a:srgbClr val="000000"/>
                </a:solidFill>
                <a:latin typeface="Calibri" panose="020F0502020204030204"/>
                <a:ea typeface="Calibri"/>
                <a:cs typeface="Calibri"/>
              </a:rPr>
              <a:t>ARIN</a:t>
            </a:r>
            <a:r>
              <a:rPr lang="mk" sz="2000" b="0" i="0" strike="noStrike" cap="none" spc="0" baseline="0" dirty="0">
                <a:solidFill>
                  <a:srgbClr val="000000"/>
                </a:solidFill>
                <a:effectLst/>
                <a:latin typeface="Calibri" panose="020F0502020204030204"/>
                <a:ea typeface="Calibri"/>
                <a:cs typeface="Calibri"/>
              </a:rPr>
              <a:t> - Северна Америка</a:t>
            </a:r>
          </a:p>
          <a:p>
            <a:pPr marL="742950" lvl="2" indent="-342900"/>
            <a:r>
              <a:rPr lang="en-US" dirty="0">
                <a:solidFill>
                  <a:srgbClr val="000000"/>
                </a:solidFill>
                <a:latin typeface="Calibri" panose="020F0502020204030204"/>
                <a:ea typeface="Calibri"/>
                <a:cs typeface="Calibri"/>
              </a:rPr>
              <a:t>RIPE</a:t>
            </a:r>
            <a:r>
              <a:rPr lang="mk" sz="2000" b="0" i="0" strike="noStrike" cap="none" spc="0" baseline="0" dirty="0">
                <a:solidFill>
                  <a:srgbClr val="000000"/>
                </a:solidFill>
                <a:effectLst/>
                <a:latin typeface="Calibri" panose="020F0502020204030204"/>
                <a:ea typeface="Calibri"/>
                <a:cs typeface="Calibri"/>
              </a:rPr>
              <a:t> - Европа, Блиски Исток, Централна Азија</a:t>
            </a:r>
          </a:p>
          <a:p>
            <a:pPr marL="742950" lvl="2" indent="-342900"/>
            <a:r>
              <a:rPr lang="en-US" sz="2000" b="0" i="0" strike="noStrike" cap="none" spc="0" baseline="0" dirty="0" err="1">
                <a:solidFill>
                  <a:srgbClr val="000000"/>
                </a:solidFill>
                <a:effectLst/>
                <a:latin typeface="Calibri" panose="020F0502020204030204"/>
                <a:ea typeface="Calibri"/>
                <a:cs typeface="Calibri"/>
              </a:rPr>
              <a:t>APNIC</a:t>
            </a:r>
            <a:r>
              <a:rPr lang="mk" sz="2000" b="0" i="0" strike="noStrike" cap="none" spc="0" baseline="0" dirty="0">
                <a:solidFill>
                  <a:srgbClr val="000000"/>
                </a:solidFill>
                <a:effectLst/>
                <a:latin typeface="Calibri" panose="020F0502020204030204"/>
                <a:ea typeface="Calibri"/>
                <a:cs typeface="Calibri"/>
              </a:rPr>
              <a:t> - Азија и Пацифик</a:t>
            </a:r>
          </a:p>
          <a:p>
            <a:pPr marL="742950" lvl="2" indent="-342900"/>
            <a:r>
              <a:rPr lang="en-US" sz="2000" b="0" i="0" strike="noStrike" cap="none" spc="0" baseline="0" dirty="0">
                <a:solidFill>
                  <a:srgbClr val="000000"/>
                </a:solidFill>
                <a:effectLst/>
                <a:latin typeface="Calibri" panose="020F0502020204030204"/>
                <a:ea typeface="Calibri"/>
                <a:cs typeface="Calibri"/>
              </a:rPr>
              <a:t>LACNIC</a:t>
            </a:r>
            <a:r>
              <a:rPr lang="mk" sz="2000" b="0" i="0" strike="noStrike" cap="none" spc="0" baseline="0" dirty="0">
                <a:solidFill>
                  <a:srgbClr val="000000"/>
                </a:solidFill>
                <a:effectLst/>
                <a:latin typeface="Calibri" panose="020F0502020204030204"/>
                <a:ea typeface="Calibri"/>
                <a:cs typeface="Calibri"/>
              </a:rPr>
              <a:t> - Латинска Америка и Карибите</a:t>
            </a:r>
          </a:p>
          <a:p>
            <a:pPr marL="742950" lvl="2" indent="-342900"/>
            <a:r>
              <a:rPr lang="en-US" sz="2000" b="0" i="0" strike="noStrike" cap="none" spc="0" baseline="0" dirty="0" err="1">
                <a:solidFill>
                  <a:srgbClr val="000000"/>
                </a:solidFill>
                <a:effectLst/>
                <a:latin typeface="Calibri" panose="020F0502020204030204"/>
                <a:ea typeface="Calibri"/>
                <a:cs typeface="Calibri"/>
              </a:rPr>
              <a:t>AfriNIC</a:t>
            </a:r>
            <a:r>
              <a:rPr lang="mk" sz="2000" b="0" i="0" strike="noStrike" cap="none" spc="0" baseline="0" dirty="0">
                <a:solidFill>
                  <a:srgbClr val="000000"/>
                </a:solidFill>
                <a:effectLst/>
                <a:latin typeface="Calibri" panose="020F0502020204030204"/>
                <a:ea typeface="Calibri"/>
                <a:cs typeface="Calibri"/>
              </a:rPr>
              <a:t> - Африка (отворен 2004)</a:t>
            </a:r>
          </a:p>
          <a:p>
            <a:endParaRPr lang="en-GB" b="1" dirty="0">
              <a:solidFill>
                <a:srgbClr val="0070C0"/>
              </a:solidFill>
            </a:endParaRPr>
          </a:p>
        </p:txBody>
      </p:sp>
      <p:sp>
        <p:nvSpPr>
          <p:cNvPr id="7" name="TextBox 6">
            <a:extLst>
              <a:ext uri="{FF2B5EF4-FFF2-40B4-BE49-F238E27FC236}">
                <a16:creationId xmlns:a16="http://schemas.microsoft.com/office/drawing/2014/main" id="{262D4526-1562-4B45-A2EF-0C4BC5182634}"/>
              </a:ext>
            </a:extLst>
          </p:cNvPr>
          <p:cNvSpPr txBox="1"/>
          <p:nvPr>
            <p:custDataLst>
              <p:tags r:id="rId3"/>
            </p:custDataLst>
          </p:nvPr>
        </p:nvSpPr>
        <p:spPr>
          <a:xfrm>
            <a:off x="6896100" y="3744191"/>
            <a:ext cx="2247900" cy="2677656"/>
          </a:xfrm>
          <a:prstGeom prst="rect">
            <a:avLst/>
          </a:prstGeom>
          <a:solidFill>
            <a:srgbClr val="BDD8F3"/>
          </a:solidFill>
        </p:spPr>
        <p:txBody>
          <a:bodyPr wrap="square" rtlCol="0">
            <a:spAutoFit/>
          </a:bodyPr>
          <a:lstStyle/>
          <a:p>
            <a:pPr algn="ctr"/>
            <a:r>
              <a:rPr lang="mk" sz="2800" b="0" i="0" strike="noStrike" cap="none" spc="0" baseline="0" dirty="0">
                <a:solidFill>
                  <a:srgbClr val="595959"/>
                </a:solidFill>
                <a:effectLst/>
                <a:latin typeface="Calibri Light"/>
                <a:ea typeface="Calibri Light"/>
                <a:cs typeface="Calibri Light"/>
              </a:rPr>
              <a:t>Уредување</a:t>
            </a:r>
          </a:p>
          <a:p>
            <a:pPr algn="ctr"/>
            <a:r>
              <a:rPr lang="en-GB" sz="2800" dirty="0">
                <a:solidFill>
                  <a:schemeClr val="tx1">
                    <a:lumMod val="65000"/>
                    <a:lumOff val="35000"/>
                  </a:schemeClr>
                </a:solidFill>
                <a:latin typeface="+mj-lt"/>
              </a:rPr>
              <a:t>=</a:t>
            </a:r>
          </a:p>
          <a:p>
            <a:pPr algn="ctr"/>
            <a:r>
              <a:rPr lang="mk" sz="2800" b="0" i="0" strike="noStrike" cap="none" spc="0" baseline="0" dirty="0">
                <a:solidFill>
                  <a:srgbClr val="595959"/>
                </a:solidFill>
                <a:effectLst/>
                <a:latin typeface="Calibri Light"/>
                <a:ea typeface="Calibri Light"/>
                <a:cs typeface="Calibri Light"/>
              </a:rPr>
              <a:t>Евиденција</a:t>
            </a:r>
          </a:p>
          <a:p>
            <a:pPr algn="ctr"/>
            <a:r>
              <a:rPr lang="en-GB" sz="2800" dirty="0">
                <a:solidFill>
                  <a:schemeClr val="tx1">
                    <a:lumMod val="65000"/>
                    <a:lumOff val="35000"/>
                  </a:schemeClr>
                </a:solidFill>
                <a:latin typeface="+mj-lt"/>
              </a:rPr>
              <a:t>=</a:t>
            </a:r>
          </a:p>
          <a:p>
            <a:pPr algn="ctr"/>
            <a:r>
              <a:rPr lang="mk" sz="2800" b="0" i="0" strike="noStrike" cap="none" spc="0" baseline="0" dirty="0">
                <a:solidFill>
                  <a:srgbClr val="595959"/>
                </a:solidFill>
                <a:effectLst/>
                <a:latin typeface="Calibri Light"/>
                <a:ea typeface="Calibri Light"/>
                <a:cs typeface="Calibri Light"/>
              </a:rPr>
              <a:t>Истражен потенцијал</a:t>
            </a:r>
          </a:p>
        </p:txBody>
      </p:sp>
    </p:spTree>
    <p:extLst>
      <p:ext uri="{BB962C8B-B14F-4D97-AF65-F5344CB8AC3E}">
        <p14:creationId xmlns:p14="http://schemas.microsoft.com/office/powerpoint/2010/main" val="40242790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TCP</a:t>
            </a:r>
            <a:r>
              <a:rPr lang="mk" sz="3200" b="0" i="0" strike="noStrike" cap="none" spc="0" baseline="0" dirty="0">
                <a:solidFill>
                  <a:srgbClr val="FFFFFF"/>
                </a:solidFill>
                <a:effectLst/>
                <a:latin typeface="Verdana" charset="0"/>
                <a:ea typeface="Verdana"/>
                <a:cs typeface="Verdana" charset="0"/>
              </a:rPr>
              <a:t>/</a:t>
            </a:r>
            <a:r>
              <a:rPr lang="en-GB" sz="3200" b="0" i="0" strike="noStrike" cap="none" spc="0" baseline="0" dirty="0">
                <a:solidFill>
                  <a:srgbClr val="FFFFFF"/>
                </a:solidFill>
                <a:effectLst/>
                <a:latin typeface="Verdana" charset="0"/>
                <a:ea typeface="Verdana"/>
                <a:cs typeface="Verdana" charset="0"/>
              </a:rPr>
              <a:t>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88853"/>
            <a:ext cx="8642350" cy="5183188"/>
          </a:xfrm>
        </p:spPr>
        <p:txBody>
          <a:bodyPr>
            <a:normAutofit lnSpcReduction="10000"/>
          </a:bodyPr>
          <a:lstStyle/>
          <a:p>
            <a:pPr algn="just"/>
            <a:r>
              <a:rPr lang="en-GB" sz="2800" b="0" i="0" strike="noStrike" cap="none" spc="0" baseline="0" dirty="0">
                <a:solidFill>
                  <a:srgbClr val="0070C0"/>
                </a:solidFill>
                <a:effectLst/>
                <a:latin typeface="Calibri" panose="020F0502020204030204"/>
                <a:ea typeface="Calibri"/>
                <a:cs typeface="Calibri"/>
              </a:rPr>
              <a:t>TCP</a:t>
            </a:r>
            <a:r>
              <a:rPr lang="mk" sz="2800" b="0" i="0" strike="noStrike" cap="none" spc="0" baseline="0" dirty="0">
                <a:solidFill>
                  <a:srgbClr val="0070C0"/>
                </a:solidFill>
                <a:effectLst/>
                <a:latin typeface="Calibri" panose="020F0502020204030204"/>
                <a:ea typeface="Calibri"/>
                <a:cs typeface="Calibri"/>
              </a:rPr>
              <a:t> = Протокол за контрола на преносот (TCP = Transmission Control Protocol)</a:t>
            </a:r>
          </a:p>
          <a:p>
            <a:pPr algn="just"/>
            <a:r>
              <a:rPr lang="en-GB" sz="2800" b="1" i="0" strike="noStrike" cap="none" spc="0" baseline="0" dirty="0">
                <a:solidFill>
                  <a:srgbClr val="0070C0"/>
                </a:solidFill>
                <a:effectLst/>
                <a:latin typeface="Calibri" panose="020F0502020204030204"/>
                <a:ea typeface="Calibri"/>
                <a:cs typeface="Calibri"/>
              </a:rPr>
              <a:t>IP</a:t>
            </a:r>
            <a:r>
              <a:rPr lang="mk" sz="2800" b="1" i="0" strike="noStrike" cap="none" spc="0" baseline="0" dirty="0">
                <a:solidFill>
                  <a:srgbClr val="0070C0"/>
                </a:solidFill>
                <a:effectLst/>
                <a:latin typeface="Calibri" panose="020F0502020204030204"/>
                <a:ea typeface="Calibri"/>
                <a:cs typeface="Calibri"/>
              </a:rPr>
              <a:t> - интернет протокол</a:t>
            </a:r>
          </a:p>
          <a:p>
            <a:pPr lvl="1" algn="just"/>
            <a:r>
              <a:rPr lang="mk" sz="2400" b="0" i="0" strike="noStrike" cap="none" spc="0" baseline="0" dirty="0">
                <a:solidFill>
                  <a:srgbClr val="000000"/>
                </a:solidFill>
                <a:effectLst/>
                <a:latin typeface="Calibri" panose="020F0502020204030204"/>
                <a:ea typeface="Calibri"/>
                <a:cs typeface="Calibri"/>
              </a:rPr>
              <a:t>Постојат и други!</a:t>
            </a:r>
          </a:p>
          <a:p>
            <a:pPr algn="just"/>
            <a:r>
              <a:rPr lang="mk" sz="2800" b="0" i="0" strike="noStrike" cap="none" spc="0" baseline="0" dirty="0">
                <a:solidFill>
                  <a:srgbClr val="000000"/>
                </a:solidFill>
                <a:effectLst/>
                <a:latin typeface="Calibri" panose="020F0502020204030204"/>
                <a:ea typeface="Calibri"/>
                <a:cs typeface="Calibri"/>
              </a:rPr>
              <a:t>Заедно, тие уредуваат како се врши размената на податоците преку мрежата, како се овозможува комуникацијата од едниот до другиот крај, како стануваат сигурни  </a:t>
            </a:r>
          </a:p>
          <a:p>
            <a:pPr algn="just"/>
            <a:r>
              <a:rPr lang="en-GB" sz="2800" b="0" i="0" strike="noStrike" cap="none" spc="0" baseline="0" dirty="0">
                <a:solidFill>
                  <a:srgbClr val="0070C0"/>
                </a:solidFill>
                <a:effectLst/>
                <a:latin typeface="Calibri" panose="020F0502020204030204"/>
                <a:ea typeface="Calibri"/>
                <a:cs typeface="Calibri"/>
              </a:rPr>
              <a:t>TCP</a:t>
            </a:r>
            <a:r>
              <a:rPr lang="mk" sz="2800" b="0" i="0" strike="noStrike" cap="none" spc="0" baseline="0" dirty="0">
                <a:solidFill>
                  <a:srgbClr val="0070C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 ги создава каналите, управува со склопувањето и расклопувањето на </a:t>
            </a:r>
            <a:r>
              <a:rPr lang="mk" sz="2800" b="0" i="0" strike="noStrike" cap="none" spc="0" baseline="0" dirty="0">
                <a:solidFill>
                  <a:srgbClr val="0070C0"/>
                </a:solidFill>
                <a:effectLst/>
                <a:latin typeface="Calibri" panose="020F0502020204030204"/>
                <a:ea typeface="Calibri"/>
                <a:cs typeface="Calibri"/>
              </a:rPr>
              <a:t>пакетите </a:t>
            </a:r>
            <a:r>
              <a:rPr lang="mk" sz="2800" b="0" i="0" strike="noStrike" cap="none" spc="0" baseline="0" dirty="0">
                <a:solidFill>
                  <a:srgbClr val="000000"/>
                </a:solidFill>
                <a:effectLst/>
                <a:latin typeface="Calibri" panose="020F0502020204030204"/>
                <a:ea typeface="Calibri"/>
                <a:cs typeface="Calibri"/>
              </a:rPr>
              <a:t> на секој од краевите</a:t>
            </a:r>
          </a:p>
          <a:p>
            <a:pPr algn="just"/>
            <a:r>
              <a:rPr lang="en-GB" sz="2800" b="1" i="0" strike="noStrike" cap="none" spc="0" baseline="0" dirty="0">
                <a:solidFill>
                  <a:srgbClr val="0070C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 дефинира како да се упати и насочи (адреса и рута)</a:t>
            </a:r>
            <a:r>
              <a:rPr lang="mk" sz="2800" b="0" i="0" strike="noStrike" cap="none" spc="0" baseline="0" dirty="0">
                <a:solidFill>
                  <a:srgbClr val="0070C0"/>
                </a:solidFill>
                <a:effectLst/>
                <a:latin typeface="Calibri" panose="020F0502020204030204"/>
                <a:ea typeface="Calibri"/>
                <a:cs typeface="Calibri"/>
              </a:rPr>
              <a:t> секој од пакетите</a:t>
            </a:r>
          </a:p>
        </p:txBody>
      </p:sp>
    </p:spTree>
    <p:extLst>
      <p:ext uri="{BB962C8B-B14F-4D97-AF65-F5344CB8AC3E}">
        <p14:creationId xmlns:p14="http://schemas.microsoft.com/office/powerpoint/2010/main" val="3603535111"/>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Интернет-протоколи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32292"/>
            <a:ext cx="8642350" cy="5183188"/>
          </a:xfrm>
        </p:spPr>
        <p:txBody>
          <a:bodyPr>
            <a:normAutofit fontScale="85000" lnSpcReduction="20000"/>
          </a:bodyPr>
          <a:lstStyle/>
          <a:p>
            <a:r>
              <a:rPr lang="en-GB" sz="2800" b="1" i="0" strike="noStrike" cap="none" spc="0" baseline="0" dirty="0">
                <a:solidFill>
                  <a:srgbClr val="0070C0"/>
                </a:solidFill>
                <a:effectLst/>
                <a:latin typeface="Calibri" panose="020F0502020204030204"/>
                <a:ea typeface="Calibri"/>
                <a:cs typeface="Calibri"/>
              </a:rPr>
              <a:t>HTTP</a:t>
            </a:r>
            <a:r>
              <a:rPr lang="mk" sz="2800" b="1" i="0" strike="noStrike" cap="none" spc="0" baseline="0" dirty="0">
                <a:solidFill>
                  <a:srgbClr val="0070C0"/>
                </a:solidFill>
                <a:effectLst/>
                <a:latin typeface="Calibri" panose="020F0502020204030204"/>
                <a:ea typeface="Calibri"/>
                <a:cs typeface="Calibri"/>
              </a:rPr>
              <a:t> – </a:t>
            </a:r>
            <a:r>
              <a:rPr lang="mk" sz="2800" b="0" i="0" strike="noStrike" cap="none" spc="0" baseline="0" dirty="0">
                <a:solidFill>
                  <a:srgbClr val="000000"/>
                </a:solidFill>
                <a:effectLst/>
                <a:latin typeface="Calibri" panose="020F0502020204030204"/>
                <a:ea typeface="Calibri"/>
                <a:cs typeface="Calibri"/>
              </a:rPr>
              <a:t>протокол за пренос на хипертекст (HTTP, Hypertext Transfer Protocol) </a:t>
            </a:r>
          </a:p>
          <a:p>
            <a:r>
              <a:rPr lang="en-GB" sz="2800" b="1" i="0" strike="noStrike" cap="none" spc="0" baseline="0" dirty="0">
                <a:solidFill>
                  <a:srgbClr val="0070C0"/>
                </a:solidFill>
                <a:effectLst/>
                <a:latin typeface="Calibri" panose="020F0502020204030204"/>
                <a:ea typeface="Calibri"/>
                <a:cs typeface="Calibri"/>
              </a:rPr>
              <a:t>HTTPS</a:t>
            </a:r>
            <a:r>
              <a:rPr lang="mk" sz="2800" b="1" i="0" strike="noStrike" cap="none" spc="0" baseline="0" dirty="0">
                <a:solidFill>
                  <a:srgbClr val="0070C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 сигурен </a:t>
            </a:r>
            <a:r>
              <a:rPr lang="en-GB" sz="2800" b="0" i="0" strike="noStrike" cap="none" spc="0" baseline="0" dirty="0">
                <a:solidFill>
                  <a:srgbClr val="000000"/>
                </a:solidFill>
                <a:effectLst/>
                <a:latin typeface="Calibri" panose="020F0502020204030204"/>
                <a:ea typeface="Calibri"/>
                <a:cs typeface="Calibri"/>
              </a:rPr>
              <a:t>HTTP</a:t>
            </a:r>
            <a:r>
              <a:rPr lang="mk" sz="2800" b="0" i="0" strike="noStrike" cap="none" spc="0" baseline="0" dirty="0">
                <a:solidFill>
                  <a:srgbClr val="000000"/>
                </a:solidFill>
                <a:effectLst/>
                <a:latin typeface="Calibri" panose="020F0502020204030204"/>
                <a:ea typeface="Calibri"/>
                <a:cs typeface="Calibri"/>
              </a:rPr>
              <a:t>, протокол за сигурен пренос на хипертекст (HTTPS, Hypertext Transfer Protocol Secure)</a:t>
            </a:r>
          </a:p>
          <a:p>
            <a:r>
              <a:rPr lang="en-GB" sz="2800" b="1" i="0" strike="noStrike" cap="none" spc="0" baseline="0" dirty="0">
                <a:solidFill>
                  <a:srgbClr val="0070C0"/>
                </a:solidFill>
                <a:effectLst/>
                <a:latin typeface="Calibri" panose="020F0502020204030204"/>
                <a:ea typeface="Calibri"/>
                <a:cs typeface="Calibri"/>
              </a:rPr>
              <a:t>SMTP</a:t>
            </a:r>
            <a:r>
              <a:rPr lang="mk" sz="2800" b="1" i="0" strike="noStrike" cap="none" spc="0" baseline="0" dirty="0">
                <a:solidFill>
                  <a:srgbClr val="0070C0"/>
                </a:solidFill>
                <a:effectLst/>
                <a:latin typeface="Calibri" panose="020F0502020204030204"/>
                <a:ea typeface="Calibri"/>
                <a:cs typeface="Calibri"/>
              </a:rPr>
              <a:t> – </a:t>
            </a:r>
            <a:r>
              <a:rPr lang="mk" sz="2800" b="0" i="0" strike="noStrike" cap="none" spc="0" baseline="0" dirty="0">
                <a:solidFill>
                  <a:srgbClr val="000000"/>
                </a:solidFill>
                <a:effectLst/>
                <a:latin typeface="Calibri" panose="020F0502020204030204"/>
                <a:ea typeface="Calibri"/>
                <a:cs typeface="Calibri"/>
              </a:rPr>
              <a:t>протокол за едноставен пренос на пошта (SMTP, Simple Mail Transfer Protocol)</a:t>
            </a:r>
          </a:p>
          <a:p>
            <a:r>
              <a:rPr lang="en-GB" sz="2800" b="1" i="0" strike="noStrike" cap="none" spc="0" baseline="0" dirty="0">
                <a:solidFill>
                  <a:srgbClr val="0070C0"/>
                </a:solidFill>
                <a:effectLst/>
                <a:latin typeface="Calibri" panose="020F0502020204030204"/>
                <a:ea typeface="Calibri"/>
                <a:cs typeface="Calibri"/>
              </a:rPr>
              <a:t>FTP</a:t>
            </a:r>
            <a:r>
              <a:rPr lang="mk" sz="2800" b="1" i="0" strike="noStrike" cap="none" spc="0" baseline="0" dirty="0">
                <a:solidFill>
                  <a:srgbClr val="0070C0"/>
                </a:solidFill>
                <a:effectLst/>
                <a:latin typeface="Calibri" panose="020F0502020204030204"/>
                <a:ea typeface="Calibri"/>
                <a:cs typeface="Calibri"/>
              </a:rPr>
              <a:t> – </a:t>
            </a:r>
            <a:r>
              <a:rPr lang="mk" sz="2800" b="0" i="0" strike="noStrike" cap="none" spc="0" baseline="0" dirty="0">
                <a:solidFill>
                  <a:srgbClr val="000000"/>
                </a:solidFill>
                <a:effectLst/>
                <a:latin typeface="Calibri" panose="020F0502020204030204"/>
                <a:ea typeface="Calibri"/>
                <a:cs typeface="Calibri"/>
              </a:rPr>
              <a:t>протокол за пренос на датотеки (FTP, File Transfer Protocol)</a:t>
            </a:r>
          </a:p>
          <a:p>
            <a:r>
              <a:rPr lang="en-GB" sz="2800" b="1" i="0" strike="noStrike" cap="none" spc="0" baseline="0" dirty="0">
                <a:solidFill>
                  <a:srgbClr val="0070C0"/>
                </a:solidFill>
                <a:effectLst/>
                <a:latin typeface="Calibri" panose="020F0502020204030204"/>
                <a:ea typeface="Calibri"/>
                <a:cs typeface="Calibri"/>
              </a:rPr>
              <a:t>NNTP</a:t>
            </a:r>
            <a:r>
              <a:rPr lang="mk" sz="2800" b="1" i="0" strike="noStrike" cap="none" spc="0" baseline="0" dirty="0">
                <a:solidFill>
                  <a:srgbClr val="0070C0"/>
                </a:solidFill>
                <a:effectLst/>
                <a:latin typeface="Calibri" panose="020F0502020204030204"/>
                <a:ea typeface="Calibri"/>
                <a:cs typeface="Calibri"/>
              </a:rPr>
              <a:t> – </a:t>
            </a:r>
            <a:r>
              <a:rPr lang="mk" sz="2800" b="0" i="0" strike="noStrike" cap="none" spc="0" baseline="0" dirty="0">
                <a:solidFill>
                  <a:srgbClr val="000000"/>
                </a:solidFill>
                <a:effectLst/>
                <a:latin typeface="Calibri" panose="020F0502020204030204"/>
                <a:ea typeface="Calibri"/>
                <a:cs typeface="Calibri"/>
              </a:rPr>
              <a:t>протокол за пренос на мрежни вести (NNTP, Network News Transfer Protocol)</a:t>
            </a:r>
          </a:p>
          <a:p>
            <a:r>
              <a:rPr lang="en-GB" sz="2800" b="1" i="0" strike="noStrike" cap="none" spc="0" baseline="0" dirty="0" err="1">
                <a:solidFill>
                  <a:srgbClr val="0070C0"/>
                </a:solidFill>
                <a:effectLst/>
                <a:latin typeface="Calibri" panose="020F0502020204030204"/>
                <a:ea typeface="Calibri"/>
                <a:cs typeface="Calibri"/>
              </a:rPr>
              <a:t>UDP</a:t>
            </a:r>
            <a:r>
              <a:rPr lang="mk" sz="2800" b="1" i="0" strike="noStrike" cap="none" spc="0" baseline="0" dirty="0">
                <a:solidFill>
                  <a:srgbClr val="0070C0"/>
                </a:solidFill>
                <a:effectLst/>
                <a:latin typeface="Calibri" panose="020F0502020204030204"/>
                <a:ea typeface="Calibri"/>
                <a:cs typeface="Calibri"/>
              </a:rPr>
              <a:t> – </a:t>
            </a:r>
            <a:r>
              <a:rPr lang="mk" sz="2800" b="0" i="0" strike="noStrike" cap="none" spc="0" baseline="0" dirty="0">
                <a:solidFill>
                  <a:srgbClr val="000000"/>
                </a:solidFill>
                <a:effectLst/>
                <a:latin typeface="Calibri" panose="020F0502020204030204"/>
                <a:ea typeface="Calibri"/>
                <a:cs typeface="Calibri"/>
              </a:rPr>
              <a:t>кориснички датаграмски протокол (UDP, User Datagram Protocol)</a:t>
            </a:r>
          </a:p>
          <a:p>
            <a:endParaRPr lang="en-GB" dirty="0"/>
          </a:p>
          <a:p>
            <a:r>
              <a:rPr lang="mk" sz="2800" b="0" i="0" strike="noStrike" cap="none" spc="0" baseline="0" dirty="0">
                <a:solidFill>
                  <a:srgbClr val="000000"/>
                </a:solidFill>
                <a:effectLst/>
                <a:latin typeface="Calibri" panose="020F0502020204030204"/>
                <a:ea typeface="Calibri"/>
                <a:cs typeface="Calibri"/>
              </a:rPr>
              <a:t>Запомнете - „протокол“ е едноставно збир на правила коишто, доколку се следат, ќе обезбедат успешна комуникација</a:t>
            </a:r>
          </a:p>
        </p:txBody>
      </p:sp>
    </p:spTree>
    <p:extLst>
      <p:ext uri="{BB962C8B-B14F-4D97-AF65-F5344CB8AC3E}">
        <p14:creationId xmlns:p14="http://schemas.microsoft.com/office/powerpoint/2010/main" val="3848957556"/>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IP Addresses</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60573"/>
            <a:ext cx="8642350" cy="5183188"/>
          </a:xfrm>
        </p:spPr>
        <p:txBody>
          <a:bodyPr/>
          <a:lstStyle/>
          <a:p>
            <a:r>
              <a:rPr lang="mk" sz="2800" b="0" i="0" strike="noStrike" cap="none" spc="0" baseline="0" dirty="0">
                <a:solidFill>
                  <a:srgbClr val="000000"/>
                </a:solidFill>
                <a:effectLst/>
                <a:latin typeface="Calibri" panose="020F0502020204030204"/>
                <a:ea typeface="Calibri"/>
                <a:cs typeface="Calibri"/>
              </a:rPr>
              <a:t>Секој компјутер во мрежата мора да располага со единствен </a:t>
            </a:r>
            <a:r>
              <a:rPr lang="en-US" dirty="0">
                <a:solidFill>
                  <a:srgbClr val="000000"/>
                </a:solidFill>
                <a:latin typeface="Calibri" panose="020F0502020204030204"/>
                <a:ea typeface="Calibri"/>
                <a:cs typeface="Calibri"/>
              </a:rPr>
              <a:t>ID</a:t>
            </a:r>
            <a:r>
              <a:rPr lang="mk" sz="2800" b="0" i="0" strike="noStrike" cap="none" spc="0" baseline="0" dirty="0">
                <a:solidFill>
                  <a:srgbClr val="000000"/>
                </a:solidFill>
                <a:effectLst/>
                <a:latin typeface="Calibri" panose="020F0502020204030204"/>
                <a:ea typeface="Calibri"/>
                <a:cs typeface="Calibri"/>
              </a:rPr>
              <a:t> (број за идентификација) за да може да испраќа и прима податоци - </a:t>
            </a:r>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адреса</a:t>
            </a:r>
          </a:p>
          <a:p>
            <a:pPr marL="0" indent="0" algn="ctr">
              <a:buNone/>
            </a:pPr>
            <a:r>
              <a:rPr lang="en-GB" sz="2800" b="1" i="0" strike="noStrike" cap="none" spc="0" baseline="0" dirty="0">
                <a:solidFill>
                  <a:srgbClr val="0070C0"/>
                </a:solidFill>
                <a:effectLst/>
                <a:latin typeface="Calibri" panose="020F0502020204030204"/>
                <a:ea typeface="Calibri"/>
                <a:cs typeface="Calibri"/>
              </a:rPr>
              <a:t>IPv4</a:t>
            </a:r>
            <a:r>
              <a:rPr lang="mk" sz="2800" b="1" i="0" strike="noStrike" cap="none" spc="0" baseline="0" dirty="0">
                <a:solidFill>
                  <a:srgbClr val="0070C0"/>
                </a:solidFill>
                <a:effectLst/>
                <a:latin typeface="Calibri" panose="020F0502020204030204"/>
                <a:ea typeface="Calibri"/>
                <a:cs typeface="Calibri"/>
              </a:rPr>
              <a:t> адреси</a:t>
            </a:r>
          </a:p>
          <a:p>
            <a:pPr marL="0" indent="0" algn="ctr">
              <a:buNone/>
            </a:pPr>
            <a:r>
              <a:rPr lang="mk" sz="2800" b="1" i="0" strike="noStrike" cap="none" spc="0" baseline="0" dirty="0">
                <a:solidFill>
                  <a:srgbClr val="FF0000"/>
                </a:solidFill>
                <a:effectLst/>
                <a:latin typeface="Calibri" panose="020F0502020204030204"/>
                <a:ea typeface="Calibri"/>
                <a:cs typeface="Calibri"/>
              </a:rPr>
              <a:t>213.43.112.45</a:t>
            </a:r>
          </a:p>
          <a:p>
            <a:pPr marL="0" indent="0" algn="ctr">
              <a:buNone/>
            </a:pPr>
            <a:r>
              <a:rPr lang="en-GB" sz="2800" b="1" i="0" strike="noStrike" cap="none" spc="0" baseline="0" dirty="0">
                <a:solidFill>
                  <a:srgbClr val="0070C0"/>
                </a:solidFill>
                <a:effectLst/>
                <a:latin typeface="Calibri" panose="020F0502020204030204"/>
                <a:ea typeface="Calibri"/>
                <a:cs typeface="Calibri"/>
              </a:rPr>
              <a:t>IPv6</a:t>
            </a:r>
            <a:r>
              <a:rPr lang="mk" sz="2800" b="1" i="0" strike="noStrike" cap="none" spc="0" baseline="0" dirty="0">
                <a:solidFill>
                  <a:srgbClr val="0070C0"/>
                </a:solidFill>
                <a:effectLst/>
                <a:latin typeface="Calibri" panose="020F0502020204030204"/>
                <a:ea typeface="Calibri"/>
                <a:cs typeface="Calibri"/>
              </a:rPr>
              <a:t> адреси</a:t>
            </a:r>
          </a:p>
          <a:p>
            <a:pPr marL="0" indent="0" algn="ctr">
              <a:buNone/>
            </a:pPr>
            <a:r>
              <a:rPr lang="mk" sz="2800" b="1" i="0" strike="noStrike" cap="none" spc="0" baseline="0" dirty="0">
                <a:solidFill>
                  <a:srgbClr val="FF0000"/>
                </a:solidFill>
                <a:effectLst/>
                <a:latin typeface="Calibri" panose="020F0502020204030204"/>
                <a:ea typeface="Calibri"/>
                <a:cs typeface="Calibri"/>
              </a:rPr>
              <a:t>2600:1403:0002:029c:0000:0000:0000:2add</a:t>
            </a:r>
          </a:p>
          <a:p>
            <a:pPr marL="0" indent="0" algn="ctr">
              <a:buNone/>
            </a:pPr>
            <a:endParaRPr lang="en-GB" dirty="0"/>
          </a:p>
          <a:p>
            <a:r>
              <a:rPr lang="en-GB" sz="2800" b="0" i="0" strike="noStrike" cap="none" spc="0" baseline="0" dirty="0">
                <a:solidFill>
                  <a:srgbClr val="000000"/>
                </a:solidFill>
                <a:effectLst/>
                <a:latin typeface="Calibri" panose="020F0502020204030204"/>
                <a:ea typeface="Calibri"/>
                <a:cs typeface="Calibri"/>
              </a:rPr>
              <a:t>IPv4</a:t>
            </a:r>
            <a:r>
              <a:rPr lang="mk" sz="2800" b="0" i="0" strike="noStrike" cap="none" spc="0" baseline="0" dirty="0">
                <a:solidFill>
                  <a:srgbClr val="000000"/>
                </a:solidFill>
                <a:effectLst/>
                <a:latin typeface="Calibri" panose="020F0502020204030204"/>
                <a:ea typeface="Calibri"/>
                <a:cs typeface="Calibri"/>
              </a:rPr>
              <a:t> пополека исчезнуваат - наместо тоа, </a:t>
            </a: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повеќе се користат </a:t>
            </a:r>
            <a:r>
              <a:rPr lang="en-GB" sz="2800" b="0" i="0" strike="noStrike" cap="none" spc="0" baseline="0" dirty="0" err="1">
                <a:solidFill>
                  <a:srgbClr val="000000"/>
                </a:solidFill>
                <a:effectLst/>
                <a:latin typeface="Calibri" panose="020F0502020204030204"/>
                <a:ea typeface="Calibri"/>
                <a:cs typeface="Calibri"/>
              </a:rPr>
              <a:t>IPv</a:t>
            </a:r>
            <a:r>
              <a:rPr lang="mk" sz="2800" b="0" i="0" strike="noStrike" cap="none" spc="0" baseline="0" dirty="0">
                <a:solidFill>
                  <a:srgbClr val="000000"/>
                </a:solidFill>
                <a:effectLst/>
                <a:latin typeface="Calibri" panose="020F0502020204030204"/>
                <a:ea typeface="Calibri"/>
                <a:cs typeface="Calibri"/>
              </a:rPr>
              <a:t>6</a:t>
            </a:r>
          </a:p>
        </p:txBody>
      </p:sp>
    </p:spTree>
    <p:extLst>
      <p:ext uri="{BB962C8B-B14F-4D97-AF65-F5344CB8AC3E}">
        <p14:creationId xmlns:p14="http://schemas.microsoft.com/office/powerpoint/2010/main" val="36338036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IPv4</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70148"/>
            <a:ext cx="8642350" cy="5183188"/>
          </a:xfrm>
        </p:spPr>
        <p:txBody>
          <a:bodyPr/>
          <a:lstStyle/>
          <a:p>
            <a:r>
              <a:rPr lang="mk" sz="2800" b="1" i="0" strike="noStrike" cap="none" spc="0" baseline="0">
                <a:solidFill>
                  <a:srgbClr val="0070C0"/>
                </a:solidFill>
                <a:effectLst/>
                <a:latin typeface="Calibri" panose="020F0502020204030204"/>
                <a:ea typeface="Calibri"/>
                <a:cs typeface="Calibri"/>
              </a:rPr>
              <a:t>32-битни </a:t>
            </a:r>
            <a:r>
              <a:rPr lang="mk" sz="2800" b="0" i="0" strike="noStrike" cap="none" spc="0" baseline="0">
                <a:solidFill>
                  <a:srgbClr val="000000"/>
                </a:solidFill>
                <a:effectLst/>
                <a:latin typeface="Calibri" panose="020F0502020204030204"/>
                <a:ea typeface="Calibri"/>
                <a:cs typeface="Calibri"/>
              </a:rPr>
              <a:t>адреси</a:t>
            </a:r>
          </a:p>
          <a:p>
            <a:r>
              <a:rPr lang="mk" sz="2800" b="0" i="0" strike="noStrike" cap="none" spc="0" baseline="0">
                <a:solidFill>
                  <a:srgbClr val="000000"/>
                </a:solidFill>
                <a:effectLst/>
                <a:latin typeface="Calibri" panose="020F0502020204030204"/>
                <a:ea typeface="Calibri"/>
                <a:cs typeface="Calibri"/>
              </a:rPr>
              <a:t>За броевите одвоени со „.“</a:t>
            </a:r>
          </a:p>
          <a:p>
            <a:r>
              <a:rPr lang="mk" sz="2800" b="0" i="0" strike="noStrike" cap="none" spc="0" baseline="0">
                <a:solidFill>
                  <a:srgbClr val="000000"/>
                </a:solidFill>
                <a:effectLst/>
                <a:latin typeface="Calibri" panose="020F0502020204030204"/>
                <a:ea typeface="Calibri"/>
                <a:cs typeface="Calibri"/>
              </a:rPr>
              <a:t>Секој број може да биде од „0“ до „255“ - на пример</a:t>
            </a:r>
          </a:p>
          <a:p>
            <a:pPr marL="0" indent="0" algn="ctr">
              <a:buNone/>
            </a:pPr>
            <a:r>
              <a:rPr lang="mk" sz="2800" b="1" i="0" strike="noStrike" cap="none" spc="0" baseline="0">
                <a:solidFill>
                  <a:srgbClr val="FF0000"/>
                </a:solidFill>
                <a:effectLst/>
                <a:latin typeface="Calibri" panose="020F0502020204030204"/>
                <a:ea typeface="Calibri"/>
                <a:cs typeface="Calibri"/>
              </a:rPr>
              <a:t>213.43.112.45</a:t>
            </a:r>
          </a:p>
          <a:p>
            <a:r>
              <a:rPr lang="mk" sz="2800" b="0" i="0" strike="noStrike" cap="none" spc="0" baseline="0">
                <a:solidFill>
                  <a:srgbClr val="000000"/>
                </a:solidFill>
                <a:effectLst/>
                <a:latin typeface="Calibri" panose="020F0502020204030204"/>
                <a:ea typeface="Calibri"/>
                <a:cs typeface="Calibri"/>
              </a:rPr>
              <a:t>4,162,314,256 можни адреси, приближно</a:t>
            </a:r>
          </a:p>
        </p:txBody>
      </p:sp>
      <p:pic>
        <p:nvPicPr>
          <p:cNvPr id="1026" name="Picture 2" descr="How to Find Your Public IP Address">
            <a:extLst>
              <a:ext uri="{FF2B5EF4-FFF2-40B4-BE49-F238E27FC236}">
                <a16:creationId xmlns:a16="http://schemas.microsoft.com/office/drawing/2014/main" id="{4E286537-1E2E-4F5D-8830-A2DE91D4A014}"/>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5364088" y="4466157"/>
            <a:ext cx="3671962" cy="198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3819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IPv4</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4" y="1270075"/>
            <a:ext cx="8642350" cy="5183188"/>
          </a:xfrm>
        </p:spPr>
        <p:txBody>
          <a:bodyPr/>
          <a:lstStyle/>
          <a:p>
            <a:r>
              <a:rPr lang="mk" sz="2800" b="0" i="0" strike="noStrike" cap="none" spc="0" baseline="0" dirty="0">
                <a:solidFill>
                  <a:srgbClr val="000000"/>
                </a:solidFill>
                <a:effectLst/>
                <a:latin typeface="Calibri" panose="020F0502020204030204"/>
                <a:ea typeface="Calibri"/>
                <a:cs typeface="Calibri"/>
              </a:rPr>
              <a:t>Приватни наспроти јавни адреси</a:t>
            </a:r>
          </a:p>
          <a:p>
            <a:pPr lvl="1"/>
            <a:r>
              <a:rPr lang="mk" sz="2400" b="0" i="0" strike="noStrike" cap="none" spc="0" baseline="0" dirty="0">
                <a:solidFill>
                  <a:srgbClr val="000000"/>
                </a:solidFill>
                <a:effectLst/>
                <a:latin typeface="Calibri" panose="020F0502020204030204"/>
                <a:ea typeface="Calibri"/>
                <a:cs typeface="Calibri"/>
              </a:rPr>
              <a:t>Јавни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 - се користат на интернетот.</a:t>
            </a:r>
          </a:p>
          <a:p>
            <a:pPr lvl="1"/>
            <a:r>
              <a:rPr lang="mk" sz="2400" b="0" i="0" strike="noStrike" cap="none" spc="0" baseline="0" dirty="0">
                <a:solidFill>
                  <a:srgbClr val="000000"/>
                </a:solidFill>
                <a:effectLst/>
                <a:latin typeface="Calibri" panose="020F0502020204030204"/>
                <a:ea typeface="Calibri"/>
                <a:cs typeface="Calibri"/>
              </a:rPr>
              <a:t>Приватните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 - се користат во приватните мрежи.</a:t>
            </a:r>
          </a:p>
          <a:p>
            <a:pPr lvl="1"/>
            <a:r>
              <a:rPr lang="mk" sz="2400" b="0" i="0" strike="noStrike" cap="none" spc="0" baseline="0" dirty="0">
                <a:solidFill>
                  <a:srgbClr val="000000"/>
                </a:solidFill>
                <a:effectLst/>
                <a:latin typeface="Calibri" panose="020F0502020204030204"/>
                <a:ea typeface="Calibri"/>
                <a:cs typeface="Calibri"/>
              </a:rPr>
              <a:t>Постојат одредени низи на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 коишто се „приватни“.</a:t>
            </a:r>
          </a:p>
        </p:txBody>
      </p:sp>
      <p:pic>
        <p:nvPicPr>
          <p:cNvPr id="7" name="Picture 6">
            <a:extLst>
              <a:ext uri="{FF2B5EF4-FFF2-40B4-BE49-F238E27FC236}">
                <a16:creationId xmlns:a16="http://schemas.microsoft.com/office/drawing/2014/main" id="{BF30EB99-9E19-471C-8DBA-9821EAE9FDCE}"/>
              </a:ext>
            </a:extLst>
          </p:cNvPr>
          <p:cNvPicPr>
            <a:picLocks noChangeAspect="1"/>
          </p:cNvPicPr>
          <p:nvPr>
            <p:custDataLst>
              <p:tags r:id="rId3"/>
            </p:custDataLst>
          </p:nvPr>
        </p:nvPicPr>
        <p:blipFill>
          <a:blip r:embed="rId6"/>
          <a:stretch>
            <a:fillRect/>
          </a:stretch>
        </p:blipFill>
        <p:spPr>
          <a:xfrm>
            <a:off x="1286371" y="3861669"/>
            <a:ext cx="6571257" cy="1992575"/>
          </a:xfrm>
          <a:prstGeom prst="rect">
            <a:avLst/>
          </a:prstGeom>
          <a:ln>
            <a:solidFill>
              <a:srgbClr val="0070C0"/>
            </a:solidFill>
          </a:ln>
        </p:spPr>
      </p:pic>
    </p:spTree>
    <p:extLst>
      <p:ext uri="{BB962C8B-B14F-4D97-AF65-F5344CB8AC3E}">
        <p14:creationId xmlns:p14="http://schemas.microsoft.com/office/powerpoint/2010/main" val="615147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mk" sz="4000" b="0" i="0" strike="noStrike" cap="all" spc="0" baseline="0">
                <a:solidFill>
                  <a:srgbClr val="000000"/>
                </a:solidFill>
                <a:effectLst/>
                <a:latin typeface="Calibri Light"/>
                <a:ea typeface="Calibri Light"/>
                <a:cs typeface="Calibri Light"/>
              </a:rPr>
              <a:t>Делови и функции на компјутер</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mk" sz="2000" b="0" i="0" strike="noStrike" cap="none" spc="0" baseline="0">
                <a:solidFill>
                  <a:srgbClr val="898989"/>
                </a:solidFill>
                <a:effectLst/>
                <a:latin typeface="Calibri" panose="020F0502020204030204"/>
                <a:ea typeface="Calibri"/>
                <a:cs typeface="Calibri"/>
              </a:rPr>
              <a:t>Основи на компјутери и интернет</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1</a:t>
            </a:r>
            <a:endParaRPr lang="en-GB" sz="2000">
              <a:solidFill>
                <a:schemeClr val="bg1"/>
              </a:solidFill>
              <a:latin typeface="Verdana" charset="0"/>
              <a:cs typeface="Verdana" charset="0"/>
            </a:endParaRPr>
          </a:p>
        </p:txBody>
      </p:sp>
      <p:sp>
        <p:nvSpPr>
          <p:cNvPr id="12" name="Slide Number Placeholder 4">
            <a:extLst>
              <a:ext uri="{FF2B5EF4-FFF2-40B4-BE49-F238E27FC236}">
                <a16:creationId xmlns:a16="http://schemas.microsoft.com/office/drawing/2014/main" id="{4120CC53-4CBC-4E13-B00B-B6842626CCD1}"/>
              </a:ext>
            </a:extLst>
          </p:cNvPr>
          <p:cNvSpPr txBox="1"/>
          <p:nvPr/>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5</a:t>
            </a:fld>
            <a:endParaRPr lang="en-GB" sz="800" b="1">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04817538"/>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IPv6</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70000"/>
            <a:ext cx="8642350" cy="5183188"/>
          </a:xfrm>
        </p:spPr>
        <p:txBody>
          <a:bodyPr>
            <a:normAutofit lnSpcReduction="10000"/>
          </a:bodyPr>
          <a:lstStyle/>
          <a:p>
            <a:r>
              <a:rPr lang="mk" sz="2800" b="1" i="0" strike="noStrike" cap="none" spc="0" baseline="0" dirty="0">
                <a:solidFill>
                  <a:srgbClr val="0070C0"/>
                </a:solidFill>
                <a:effectLst/>
                <a:latin typeface="Calibri" panose="020F0502020204030204"/>
                <a:ea typeface="Calibri"/>
                <a:cs typeface="Calibri"/>
              </a:rPr>
              <a:t>128-битни </a:t>
            </a:r>
            <a:r>
              <a:rPr lang="mk" sz="2800" b="0" i="0" strike="noStrike" cap="none" spc="0" baseline="0" dirty="0">
                <a:solidFill>
                  <a:srgbClr val="000000"/>
                </a:solidFill>
                <a:effectLst/>
                <a:latin typeface="Calibri" panose="020F0502020204030204"/>
                <a:ea typeface="Calibri"/>
                <a:cs typeface="Calibri"/>
              </a:rPr>
              <a:t>адреси - 8 вредности поделени со две точки</a:t>
            </a:r>
          </a:p>
          <a:p>
            <a:r>
              <a:rPr lang="mk" sz="2800" b="0" i="0" strike="noStrike" cap="none" spc="0" baseline="0" dirty="0">
                <a:solidFill>
                  <a:srgbClr val="000000"/>
                </a:solidFill>
                <a:effectLst/>
                <a:latin typeface="Calibri" panose="020F0502020204030204"/>
                <a:ea typeface="Calibri"/>
                <a:cs typeface="Calibri"/>
              </a:rPr>
              <a:t>Вредности запишани во хексадецимали</a:t>
            </a:r>
          </a:p>
          <a:p>
            <a:r>
              <a:rPr lang="mk" sz="2800" b="0" i="0" strike="noStrike" cap="none" spc="0" baseline="0" dirty="0">
                <a:solidFill>
                  <a:srgbClr val="000000"/>
                </a:solidFill>
                <a:effectLst/>
                <a:latin typeface="Calibri" panose="020F0502020204030204"/>
                <a:ea typeface="Calibri"/>
                <a:cs typeface="Calibri"/>
              </a:rPr>
              <a:t>Секоја група може да се протега од „000“ до „FFFF“ - на пример</a:t>
            </a:r>
          </a:p>
          <a:p>
            <a:pPr marL="0" indent="0" algn="ctr">
              <a:buNone/>
            </a:pPr>
            <a:r>
              <a:rPr lang="mk" sz="2800" b="1" i="0" strike="noStrike" cap="none" spc="0" baseline="0" dirty="0">
                <a:solidFill>
                  <a:srgbClr val="FF0000"/>
                </a:solidFill>
                <a:effectLst/>
                <a:latin typeface="Calibri" panose="020F0502020204030204"/>
                <a:ea typeface="Calibri"/>
                <a:cs typeface="Calibri"/>
              </a:rPr>
              <a:t>2600:1403:0002:029c:0000:0000:0000:2add</a:t>
            </a:r>
            <a:endParaRPr lang="en-GB" dirty="0"/>
          </a:p>
          <a:p>
            <a:r>
              <a:rPr lang="mk" sz="2800" b="0" i="0" strike="noStrike" cap="none" spc="0" baseline="0" dirty="0">
                <a:solidFill>
                  <a:srgbClr val="000000"/>
                </a:solidFill>
                <a:effectLst/>
                <a:latin typeface="Calibri" panose="020F0502020204030204"/>
                <a:ea typeface="Calibri"/>
                <a:cs typeface="Calibri"/>
              </a:rPr>
              <a:t>Може да се скрати</a:t>
            </a:r>
          </a:p>
          <a:p>
            <a:pPr marL="0" indent="0" algn="ctr">
              <a:buNone/>
            </a:pPr>
            <a:r>
              <a:rPr lang="mk" sz="2800" b="1" i="0" strike="noStrike" cap="none" spc="0" baseline="0" dirty="0">
                <a:solidFill>
                  <a:srgbClr val="FF0000"/>
                </a:solidFill>
                <a:effectLst/>
                <a:latin typeface="Calibri" panose="020F0502020204030204"/>
                <a:ea typeface="Calibri"/>
                <a:cs typeface="Calibri"/>
              </a:rPr>
              <a:t>2600:1403:2:29c:0:0:0:2add</a:t>
            </a:r>
          </a:p>
          <a:p>
            <a:pPr marL="0" indent="0" algn="ctr">
              <a:buNone/>
            </a:pPr>
            <a:r>
              <a:rPr lang="mk" sz="2800" b="1" i="0" strike="noStrike" cap="none" spc="0" baseline="0" dirty="0">
                <a:solidFill>
                  <a:srgbClr val="FF0000"/>
                </a:solidFill>
                <a:effectLst/>
                <a:latin typeface="Calibri" panose="020F0502020204030204"/>
                <a:ea typeface="Calibri"/>
                <a:cs typeface="Calibri"/>
              </a:rPr>
              <a:t>2600:1403:2:29c::2add</a:t>
            </a:r>
          </a:p>
          <a:p>
            <a:pPr marL="0" indent="0" algn="ctr">
              <a:buNone/>
            </a:pPr>
            <a:endParaRPr lang="en-GB" b="1" dirty="0">
              <a:solidFill>
                <a:srgbClr val="FF0000"/>
              </a:solidFill>
            </a:endParaRPr>
          </a:p>
          <a:p>
            <a:r>
              <a:rPr lang="mk" sz="2400" b="0" i="0" strike="noStrike" cap="none" spc="0" baseline="0" dirty="0">
                <a:solidFill>
                  <a:srgbClr val="000000"/>
                </a:solidFill>
                <a:effectLst/>
                <a:latin typeface="Calibri" panose="020F0502020204030204"/>
                <a:ea typeface="Calibri"/>
                <a:cs typeface="Calibri"/>
              </a:rPr>
              <a:t>340 282 366 920 938 000 000 000 000 000 000 000 000 можни</a:t>
            </a:r>
            <a:endParaRPr lang="en-GB" sz="2400" dirty="0"/>
          </a:p>
          <a:p>
            <a:endParaRPr lang="en-GB" b="1" dirty="0"/>
          </a:p>
        </p:txBody>
      </p:sp>
    </p:spTree>
    <p:extLst>
      <p:ext uri="{BB962C8B-B14F-4D97-AF65-F5344CB8AC3E}">
        <p14:creationId xmlns:p14="http://schemas.microsoft.com/office/powerpoint/2010/main" val="10441386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IPv6</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51146"/>
            <a:ext cx="8642350" cy="5183188"/>
          </a:xfrm>
        </p:spPr>
        <p:txBody>
          <a:bodyPr/>
          <a:lstStyle/>
          <a:p>
            <a:r>
              <a:rPr lang="mk" sz="2800" b="0" i="0" strike="noStrike" cap="none" spc="0" baseline="0" dirty="0">
                <a:solidFill>
                  <a:srgbClr val="000000"/>
                </a:solidFill>
                <a:effectLst/>
                <a:latin typeface="Calibri" panose="020F0502020204030204"/>
                <a:ea typeface="Calibri"/>
                <a:cs typeface="Calibri"/>
              </a:rPr>
              <a:t>Приватни наспроти јавни адреси</a:t>
            </a:r>
          </a:p>
          <a:p>
            <a:pPr lvl="1"/>
            <a:r>
              <a:rPr lang="mk" sz="2400" b="0" i="0" strike="noStrike" cap="none" spc="0" baseline="0" dirty="0">
                <a:solidFill>
                  <a:srgbClr val="000000"/>
                </a:solidFill>
                <a:effectLst/>
                <a:latin typeface="Calibri" panose="020F0502020204030204"/>
                <a:ea typeface="Calibri"/>
                <a:cs typeface="Calibri"/>
              </a:rPr>
              <a:t>Како и кај </a:t>
            </a:r>
            <a:r>
              <a:rPr lang="en-GB" sz="2400" b="0" i="0" strike="noStrike" cap="none" spc="0" baseline="0" dirty="0">
                <a:solidFill>
                  <a:srgbClr val="000000"/>
                </a:solidFill>
                <a:effectLst/>
                <a:latin typeface="Calibri" panose="020F0502020204030204"/>
                <a:ea typeface="Calibri"/>
                <a:cs typeface="Calibri"/>
              </a:rPr>
              <a:t>IPv4</a:t>
            </a:r>
            <a:r>
              <a:rPr lang="mk" sz="2400" b="0" i="0" strike="noStrike" cap="none" spc="0" baseline="0" dirty="0">
                <a:solidFill>
                  <a:srgbClr val="000000"/>
                </a:solidFill>
                <a:effectLst/>
                <a:latin typeface="Calibri" panose="020F0502020204030204"/>
                <a:ea typeface="Calibri"/>
                <a:cs typeface="Calibri"/>
              </a:rPr>
              <a:t> - на ист принцип</a:t>
            </a:r>
          </a:p>
          <a:p>
            <a:pPr lvl="1"/>
            <a:r>
              <a:rPr lang="mk" sz="2400" b="0" i="0" strike="noStrike" cap="none" spc="0" baseline="0" dirty="0">
                <a:solidFill>
                  <a:srgbClr val="000000"/>
                </a:solidFill>
                <a:effectLst/>
                <a:latin typeface="Calibri" panose="020F0502020204030204"/>
                <a:ea typeface="Calibri"/>
                <a:cs typeface="Calibri"/>
              </a:rPr>
              <a:t>fc00:: (единствени локални)</a:t>
            </a:r>
          </a:p>
          <a:p>
            <a:pPr lvl="1"/>
            <a:r>
              <a:rPr lang="mk" sz="2400" b="0" i="0" strike="noStrike" cap="none" spc="0" baseline="0" dirty="0">
                <a:solidFill>
                  <a:srgbClr val="000000"/>
                </a:solidFill>
                <a:effectLst/>
                <a:latin typeface="Calibri" panose="020F0502020204030204"/>
                <a:ea typeface="Calibri"/>
                <a:cs typeface="Calibri"/>
              </a:rPr>
              <a:t>fdxx:: (локални за сајтот)</a:t>
            </a:r>
          </a:p>
          <a:p>
            <a:pPr lvl="1"/>
            <a:r>
              <a:rPr lang="mk" sz="2400" b="0" i="0" strike="noStrike" cap="none" spc="0" baseline="0" dirty="0">
                <a:solidFill>
                  <a:srgbClr val="000000"/>
                </a:solidFill>
                <a:effectLst/>
                <a:latin typeface="Calibri" panose="020F0502020204030204"/>
                <a:ea typeface="Calibri"/>
                <a:cs typeface="Calibri"/>
              </a:rPr>
              <a:t>fe00:: (локални за линкот)</a:t>
            </a:r>
          </a:p>
          <a:p>
            <a:pPr lvl="1"/>
            <a:r>
              <a:rPr lang="mk" sz="2400" b="0" i="0" strike="noStrike" cap="none" spc="0" baseline="0" dirty="0">
                <a:solidFill>
                  <a:srgbClr val="000000"/>
                </a:solidFill>
                <a:effectLst/>
                <a:latin typeface="Calibri" panose="020F0502020204030204"/>
                <a:ea typeface="Calibri"/>
                <a:cs typeface="Calibri"/>
              </a:rPr>
              <a:t>Се користат за внатрешно вмрежување.</a:t>
            </a:r>
          </a:p>
          <a:p>
            <a:pPr lvl="1"/>
            <a:endParaRPr lang="en-US" dirty="0"/>
          </a:p>
          <a:p>
            <a:endParaRPr lang="en-GB" b="1" dirty="0"/>
          </a:p>
        </p:txBody>
      </p:sp>
      <p:pic>
        <p:nvPicPr>
          <p:cNvPr id="2050" name="Picture 2" descr="What is an IPv6 address? - Myipservices.com">
            <a:extLst>
              <a:ext uri="{FF2B5EF4-FFF2-40B4-BE49-F238E27FC236}">
                <a16:creationId xmlns:a16="http://schemas.microsoft.com/office/drawing/2014/main" id="{C9168EA3-1A64-48A8-963D-E57424D1C4D6}"/>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5855103" y="4581129"/>
            <a:ext cx="3180947" cy="1939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9540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Вашата </a:t>
            </a:r>
            <a:r>
              <a:rPr lang="en-GB" sz="3200" b="0" i="0" strike="noStrike" cap="none" spc="0" baseline="0" dirty="0">
                <a:solidFill>
                  <a:srgbClr val="FFFFFF"/>
                </a:solidFill>
                <a:effectLst/>
                <a:latin typeface="Verdana" charset="0"/>
                <a:ea typeface="Verdana"/>
                <a:cs typeface="Verdana" charset="0"/>
              </a:rPr>
              <a:t>IP</a:t>
            </a:r>
            <a:r>
              <a:rPr lang="mk" sz="3200" b="0" i="0" strike="noStrike" cap="none" spc="0" baseline="0" dirty="0">
                <a:solidFill>
                  <a:srgbClr val="FFFFFF"/>
                </a:solidFill>
                <a:effectLst/>
                <a:latin typeface="Verdana" charset="0"/>
                <a:ea typeface="Verdana"/>
                <a:cs typeface="Verdana" charset="0"/>
              </a:rPr>
              <a:t> адреса (внатрешна)</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67768"/>
            <a:ext cx="8642350" cy="1654175"/>
          </a:xfrm>
        </p:spPr>
        <p:txBody>
          <a:bodyPr/>
          <a:lstStyle/>
          <a:p>
            <a:r>
              <a:rPr lang="mk" sz="2800" b="0" i="0" strike="noStrike" cap="none" spc="0" baseline="0" dirty="0">
                <a:solidFill>
                  <a:srgbClr val="000000"/>
                </a:solidFill>
                <a:effectLst/>
                <a:latin typeface="Calibri" panose="020F0502020204030204"/>
                <a:ea typeface="Calibri"/>
                <a:cs typeface="Calibri"/>
              </a:rPr>
              <a:t>Command prompt (командна линија) &gt; ipconfig /all</a:t>
            </a:r>
            <a:endParaRPr lang="en-GB" b="1" dirty="0"/>
          </a:p>
        </p:txBody>
      </p:sp>
      <p:pic>
        <p:nvPicPr>
          <p:cNvPr id="3" name="Picture 2">
            <a:extLst>
              <a:ext uri="{FF2B5EF4-FFF2-40B4-BE49-F238E27FC236}">
                <a16:creationId xmlns:a16="http://schemas.microsoft.com/office/drawing/2014/main" id="{0EA8CA3E-FBAC-46FE-831B-7D5D3D72F9DF}"/>
              </a:ext>
            </a:extLst>
          </p:cNvPr>
          <p:cNvPicPr>
            <a:picLocks noChangeAspect="1"/>
          </p:cNvPicPr>
          <p:nvPr>
            <p:custDataLst>
              <p:tags r:id="rId3"/>
            </p:custDataLst>
          </p:nvPr>
        </p:nvPicPr>
        <p:blipFill>
          <a:blip r:embed="rId7"/>
          <a:stretch>
            <a:fillRect/>
          </a:stretch>
        </p:blipFill>
        <p:spPr>
          <a:xfrm>
            <a:off x="107504" y="2084445"/>
            <a:ext cx="8892480" cy="4473517"/>
          </a:xfrm>
          <a:prstGeom prst="rect">
            <a:avLst/>
          </a:prstGeom>
        </p:spPr>
      </p:pic>
      <p:sp>
        <p:nvSpPr>
          <p:cNvPr id="4" name="Rectangle 3">
            <a:extLst>
              <a:ext uri="{FF2B5EF4-FFF2-40B4-BE49-F238E27FC236}">
                <a16:creationId xmlns:a16="http://schemas.microsoft.com/office/drawing/2014/main" id="{CDA97717-835D-4AF8-9241-2596FC92DECE}"/>
              </a:ext>
            </a:extLst>
          </p:cNvPr>
          <p:cNvSpPr/>
          <p:nvPr>
            <p:custDataLst>
              <p:tags r:id="rId4"/>
            </p:custDataLst>
          </p:nvPr>
        </p:nvSpPr>
        <p:spPr>
          <a:xfrm>
            <a:off x="4211960" y="3501008"/>
            <a:ext cx="4536504" cy="576064"/>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021258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DNS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317134"/>
            <a:ext cx="8642350" cy="5183188"/>
          </a:xfrm>
        </p:spPr>
        <p:txBody>
          <a:bodyPr/>
          <a:lstStyle/>
          <a:p>
            <a:r>
              <a:rPr lang="en-US" b="1" dirty="0">
                <a:solidFill>
                  <a:srgbClr val="0070C0"/>
                </a:solidFill>
                <a:latin typeface="Calibri" panose="020F0502020204030204"/>
                <a:ea typeface="Calibri"/>
                <a:cs typeface="Calibri"/>
              </a:rPr>
              <a:t>DNS</a:t>
            </a:r>
            <a:r>
              <a:rPr lang="mk" sz="2800" b="1" i="0" strike="noStrike" cap="none" spc="0" baseline="0" dirty="0">
                <a:solidFill>
                  <a:srgbClr val="0070C0"/>
                </a:solidFill>
                <a:effectLst/>
                <a:latin typeface="Calibri" panose="020F0502020204030204"/>
                <a:ea typeface="Calibri"/>
                <a:cs typeface="Calibri"/>
              </a:rPr>
              <a:t> </a:t>
            </a:r>
            <a:r>
              <a:rPr lang="mk-MK" dirty="0">
                <a:solidFill>
                  <a:srgbClr val="000000"/>
                </a:solidFill>
                <a:latin typeface="Calibri" panose="020F0502020204030204"/>
                <a:ea typeface="Calibri"/>
                <a:cs typeface="Calibri"/>
              </a:rPr>
              <a:t>систем за д</a:t>
            </a:r>
            <a:r>
              <a:rPr lang="mk" sz="2800" b="0" i="0" strike="noStrike" cap="none" spc="0" baseline="0" dirty="0">
                <a:solidFill>
                  <a:srgbClr val="000000"/>
                </a:solidFill>
                <a:effectLst/>
                <a:latin typeface="Calibri" panose="020F0502020204030204"/>
                <a:ea typeface="Calibri"/>
                <a:cs typeface="Calibri"/>
              </a:rPr>
              <a:t>оменски имиња (DNS, Domain Name System)</a:t>
            </a:r>
          </a:p>
          <a:p>
            <a:r>
              <a:rPr lang="mk" sz="2800" b="0" i="0" strike="noStrike" cap="none" spc="0" baseline="0" dirty="0">
                <a:solidFill>
                  <a:srgbClr val="000000"/>
                </a:solidFill>
                <a:effectLst/>
                <a:latin typeface="Calibri" panose="020F0502020204030204"/>
                <a:ea typeface="Calibri"/>
                <a:cs typeface="Calibri"/>
              </a:rPr>
              <a:t>Секаде на интернетот постојат </a:t>
            </a:r>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адреси</a:t>
            </a:r>
          </a:p>
          <a:p>
            <a:pPr marL="0" indent="0" algn="ctr">
              <a:buNone/>
            </a:pPr>
            <a:r>
              <a:rPr lang="mk" sz="2800" b="1" i="0" strike="noStrike" cap="none" spc="0" baseline="0" dirty="0">
                <a:solidFill>
                  <a:srgbClr val="FF0000"/>
                </a:solidFill>
                <a:effectLst/>
                <a:latin typeface="Calibri" panose="020F0502020204030204"/>
                <a:ea typeface="Calibri"/>
                <a:cs typeface="Calibri"/>
              </a:rPr>
              <a:t>123.123.123.123 </a:t>
            </a:r>
            <a:r>
              <a:rPr lang="mk" sz="2800" b="0" i="0" strike="noStrike" cap="none" spc="0" baseline="0" dirty="0">
                <a:solidFill>
                  <a:srgbClr val="000000"/>
                </a:solidFill>
                <a:effectLst/>
                <a:latin typeface="Calibri" panose="020F0502020204030204"/>
                <a:ea typeface="Calibri"/>
                <a:cs typeface="Calibri"/>
              </a:rPr>
              <a:t>(пример)</a:t>
            </a:r>
          </a:p>
          <a:p>
            <a:r>
              <a:rPr lang="mk" sz="2800" b="0" i="0" strike="noStrike" cap="none" spc="0" baseline="0" dirty="0">
                <a:solidFill>
                  <a:srgbClr val="000000"/>
                </a:solidFill>
                <a:effectLst/>
                <a:latin typeface="Calibri" panose="020F0502020204030204"/>
                <a:ea typeface="Calibri"/>
                <a:cs typeface="Calibri"/>
              </a:rPr>
              <a:t>Но, ние сакаме да дојдеме до </a:t>
            </a:r>
            <a:r>
              <a:rPr lang="mk" sz="2800" b="0" i="0" strike="noStrike" cap="none" spc="0" baseline="0" dirty="0">
                <a:solidFill>
                  <a:srgbClr val="000000"/>
                </a:solidFill>
                <a:latin typeface="Calibri" panose="020F0502020204030204"/>
                <a:ea typeface="Calibri"/>
                <a:cs typeface="Calibri"/>
                <a:hlinkClick r:id="rId5" history="0"/>
              </a:rPr>
              <a:t>www.coe.int</a:t>
            </a:r>
            <a:r>
              <a:rPr lang="mk" sz="2800" b="0" i="0" strike="noStrike" cap="none" spc="0" baseline="0" dirty="0">
                <a:solidFill>
                  <a:srgbClr val="000000"/>
                </a:solidFill>
                <a:effectLst/>
                <a:latin typeface="Calibri" panose="020F0502020204030204"/>
                <a:ea typeface="Calibri"/>
                <a:cs typeface="Calibri"/>
              </a:rPr>
              <a:t> што претставува </a:t>
            </a:r>
            <a:r>
              <a:rPr lang="en-US" dirty="0">
                <a:solidFill>
                  <a:srgbClr val="0070C0"/>
                </a:solidFill>
                <a:latin typeface="Calibri" panose="020F0502020204030204"/>
                <a:ea typeface="Calibri"/>
                <a:cs typeface="Calibri"/>
              </a:rPr>
              <a:t>URL</a:t>
            </a:r>
            <a:r>
              <a:rPr lang="mk" sz="2800" b="0" i="0" strike="noStrike" cap="none" spc="0" baseline="0" dirty="0">
                <a:solidFill>
                  <a:srgbClr val="000000"/>
                </a:solidFill>
                <a:effectLst/>
                <a:latin typeface="Calibri" panose="020F0502020204030204"/>
                <a:ea typeface="Calibri"/>
                <a:cs typeface="Calibri"/>
              </a:rPr>
              <a:t> - еднообразен пронаѓач на ресурси (URL, Uniform Resource Locator)</a:t>
            </a:r>
          </a:p>
          <a:p>
            <a:r>
              <a:rPr lang="mk" sz="2800" b="0" i="0" strike="noStrike" cap="none" spc="0" baseline="0" dirty="0">
                <a:solidFill>
                  <a:srgbClr val="000000"/>
                </a:solidFill>
                <a:effectLst/>
                <a:latin typeface="Calibri" panose="020F0502020204030204"/>
                <a:ea typeface="Calibri"/>
                <a:cs typeface="Calibri"/>
              </a:rPr>
              <a:t>Нешто треба да го претвори </a:t>
            </a:r>
            <a:r>
              <a:rPr lang="mk" sz="2800" b="0" i="0" strike="noStrike" cap="none" spc="0" baseline="0" dirty="0">
                <a:solidFill>
                  <a:srgbClr val="000000"/>
                </a:solidFill>
                <a:latin typeface="Calibri" panose="020F0502020204030204"/>
                <a:ea typeface="Calibri"/>
                <a:cs typeface="Calibri"/>
                <a:hlinkClick r:id="rId5" history="0"/>
              </a:rPr>
              <a:t>www.coe.int</a:t>
            </a:r>
            <a:r>
              <a:rPr lang="mk" sz="2800" b="0" i="0" strike="noStrike" cap="none" spc="0" baseline="0" dirty="0">
                <a:solidFill>
                  <a:srgbClr val="000000"/>
                </a:solidFill>
                <a:effectLst/>
                <a:latin typeface="Calibri" panose="020F0502020204030204"/>
                <a:ea typeface="Calibri"/>
                <a:cs typeface="Calibri"/>
              </a:rPr>
              <a:t> во 123.123.123.123</a:t>
            </a:r>
          </a:p>
          <a:p>
            <a:r>
              <a:rPr lang="mk" sz="2800" b="0" i="0" strike="noStrike" cap="none" spc="0" baseline="0" dirty="0">
                <a:solidFill>
                  <a:srgbClr val="000000"/>
                </a:solidFill>
                <a:effectLst/>
                <a:latin typeface="Calibri" panose="020F0502020204030204"/>
                <a:ea typeface="Calibri"/>
                <a:cs typeface="Calibri"/>
              </a:rPr>
              <a:t>Тоа го прави </a:t>
            </a:r>
            <a:r>
              <a:rPr lang="en-US" sz="2800" b="0" i="0" strike="noStrike" cap="none" spc="0" baseline="0" dirty="0">
                <a:solidFill>
                  <a:srgbClr val="000000"/>
                </a:solidFill>
                <a:effectLst/>
                <a:latin typeface="Calibri" panose="020F0502020204030204"/>
                <a:ea typeface="Calibri"/>
                <a:cs typeface="Calibri"/>
              </a:rPr>
              <a:t>DNS</a:t>
            </a:r>
            <a:r>
              <a:rPr lang="mk" sz="2800" b="0" i="0" strike="noStrike" cap="none" spc="0" baseline="0" dirty="0">
                <a:solidFill>
                  <a:srgbClr val="000000"/>
                </a:solidFill>
                <a:effectLst/>
                <a:latin typeface="Calibri" panose="020F0502020204030204"/>
                <a:ea typeface="Calibri"/>
                <a:cs typeface="Calibri"/>
              </a:rPr>
              <a:t> - во суштина, интернетски именик којшто го решава барањето.</a:t>
            </a:r>
          </a:p>
        </p:txBody>
      </p:sp>
    </p:spTree>
    <p:extLst>
      <p:ext uri="{BB962C8B-B14F-4D97-AF65-F5344CB8AC3E}">
        <p14:creationId xmlns:p14="http://schemas.microsoft.com/office/powerpoint/2010/main" val="12135041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ow-route-53-routes-traffic">
            <a:extLst>
              <a:ext uri="{FF2B5EF4-FFF2-40B4-BE49-F238E27FC236}">
                <a16:creationId xmlns:a16="http://schemas.microsoft.com/office/drawing/2014/main" id="{395D0A2C-3D16-45A4-9A42-E25BE89F9EDD}"/>
              </a:ext>
            </a:extLst>
          </p:cNvPr>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bwMode="auto">
          <a:xfrm>
            <a:off x="4283968" y="2793032"/>
            <a:ext cx="4824536" cy="36888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2"/>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DNS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3"/>
            </p:custDataLst>
          </p:nvPr>
        </p:nvSpPr>
        <p:spPr>
          <a:xfrm>
            <a:off x="245098" y="1269206"/>
            <a:ext cx="7273925" cy="4319588"/>
          </a:xfrm>
        </p:spPr>
        <p:txBody>
          <a:bodyPr/>
          <a:lstStyle/>
          <a:p>
            <a:r>
              <a:rPr lang="en-GB" sz="2800" b="1" i="0" strike="noStrike" cap="none" spc="0" baseline="0" dirty="0">
                <a:solidFill>
                  <a:srgbClr val="0070C0"/>
                </a:solidFill>
                <a:effectLst/>
                <a:latin typeface="Calibri" panose="020F0502020204030204"/>
                <a:ea typeface="Calibri"/>
                <a:cs typeface="Calibri"/>
              </a:rPr>
              <a:t>DNS</a:t>
            </a:r>
            <a:r>
              <a:rPr lang="mk" sz="2800" b="1" i="0" strike="noStrike" cap="none" spc="0" baseline="0" dirty="0">
                <a:solidFill>
                  <a:srgbClr val="0070C0"/>
                </a:solidFill>
                <a:effectLst/>
                <a:latin typeface="Calibri" panose="020F0502020204030204"/>
                <a:ea typeface="Calibri"/>
                <a:cs typeface="Calibri"/>
              </a:rPr>
              <a:t> </a:t>
            </a:r>
            <a:r>
              <a:rPr lang="mk" sz="2800" b="0" i="0" strike="noStrike" cap="none" spc="0" baseline="0" dirty="0">
                <a:solidFill>
                  <a:srgbClr val="0070C0"/>
                </a:solidFill>
                <a:effectLst/>
                <a:latin typeface="Calibri" panose="020F0502020204030204"/>
                <a:ea typeface="Calibri"/>
                <a:cs typeface="Calibri"/>
              </a:rPr>
              <a:t> е повеќекратен серверски систем - што се умножува и шири ширум светот</a:t>
            </a:r>
          </a:p>
          <a:p>
            <a:r>
              <a:rPr lang="mk" sz="2800" b="0" i="0" strike="noStrike" cap="none" spc="0" baseline="0" dirty="0">
                <a:solidFill>
                  <a:srgbClr val="000000"/>
                </a:solidFill>
                <a:effectLst/>
                <a:latin typeface="Calibri" panose="020F0502020204030204"/>
                <a:ea typeface="Calibri"/>
                <a:cs typeface="Calibri"/>
              </a:rPr>
              <a:t>124 милијарди барања дневно</a:t>
            </a:r>
          </a:p>
          <a:p>
            <a:r>
              <a:rPr lang="mk" sz="2800" b="0" i="0" strike="noStrike" cap="none" spc="0" baseline="0" dirty="0">
                <a:solidFill>
                  <a:srgbClr val="000000"/>
                </a:solidFill>
                <a:effectLst/>
                <a:latin typeface="Calibri" panose="020F0502020204030204"/>
                <a:ea typeface="Calibri"/>
                <a:cs typeface="Calibri"/>
              </a:rPr>
              <a:t>Постојано се ажурира</a:t>
            </a:r>
          </a:p>
        </p:txBody>
      </p:sp>
      <p:sp>
        <p:nvSpPr>
          <p:cNvPr id="3" name="Rectangle 2">
            <a:extLst>
              <a:ext uri="{FF2B5EF4-FFF2-40B4-BE49-F238E27FC236}">
                <a16:creationId xmlns:a16="http://schemas.microsoft.com/office/drawing/2014/main" id="{7187B9CF-82F1-40D4-8F20-4DB9E10E51EA}"/>
              </a:ext>
            </a:extLst>
          </p:cNvPr>
          <p:cNvSpPr/>
          <p:nvPr>
            <p:custDataLst>
              <p:tags r:id="rId4"/>
            </p:custDataLst>
          </p:nvPr>
        </p:nvSpPr>
        <p:spPr>
          <a:xfrm>
            <a:off x="35496" y="6310312"/>
            <a:ext cx="4576572" cy="274594"/>
          </a:xfrm>
          <a:prstGeom prst="rect">
            <a:avLst/>
          </a:prstGeom>
        </p:spPr>
        <p:txBody>
          <a:bodyPr>
            <a:spAutoFit/>
          </a:bodyPr>
          <a:lstStyle/>
          <a:p>
            <a:r>
              <a:rPr lang="mk" sz="1200" b="0" i="0" strike="noStrike" cap="none" spc="0" baseline="0">
                <a:solidFill>
                  <a:srgbClr val="000000"/>
                </a:solidFill>
                <a:effectLst/>
                <a:latin typeface="Calibri" panose="020F0502020204030204"/>
                <a:ea typeface="Calibri"/>
                <a:cs typeface="Calibri"/>
                <a:hlinkClick r:id="rId8" history="0"/>
              </a:rPr>
              <a:t>https://aws.amazon.com/es/route53/what-is-dns</a:t>
            </a:r>
            <a:endParaRPr lang="en-GB" sz="1200"/>
          </a:p>
        </p:txBody>
      </p:sp>
    </p:spTree>
    <p:extLst>
      <p:ext uri="{BB962C8B-B14F-4D97-AF65-F5344CB8AC3E}">
        <p14:creationId xmlns:p14="http://schemas.microsoft.com/office/powerpoint/2010/main" val="36780773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custDataLst>
              <p:tags r:id="rId1"/>
            </p:custDataLst>
          </p:nvPr>
        </p:nvSpPr>
        <p:spPr/>
        <p:txBody>
          <a:bodyPr/>
          <a:lstStyle/>
          <a:p>
            <a:r>
              <a:rPr lang="mk" sz="4000" b="0" i="0" strike="noStrike" cap="all" spc="0" baseline="0">
                <a:solidFill>
                  <a:srgbClr val="000000"/>
                </a:solidFill>
                <a:effectLst/>
                <a:latin typeface="Calibri Light"/>
                <a:ea typeface="Calibri Light"/>
                <a:cs typeface="Calibri Light"/>
              </a:rPr>
              <a:t>Поврзување со интернет</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custDataLst>
              <p:tags r:id="rId2"/>
            </p:custDataLst>
          </p:nvPr>
        </p:nvSpPr>
        <p:spPr/>
        <p:txBody>
          <a:bodyPr/>
          <a:lstStyle/>
          <a:p>
            <a:r>
              <a:rPr lang="mk" sz="2000" b="0" i="0" strike="noStrike" cap="none" spc="0" baseline="0">
                <a:solidFill>
                  <a:srgbClr val="898989"/>
                </a:solidFill>
                <a:effectLst/>
                <a:latin typeface="Calibri" panose="020F0502020204030204"/>
                <a:ea typeface="Calibri"/>
                <a:cs typeface="Calibri"/>
              </a:rPr>
              <a:t>Основи на компјутери и интернет</a:t>
            </a: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custDataLst>
              <p:tags r:id="rId3"/>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3</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1084515417"/>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Поврзување со интернет</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307317"/>
            <a:ext cx="8642350" cy="5183188"/>
          </a:xfrm>
        </p:spPr>
        <p:txBody>
          <a:bodyPr/>
          <a:lstStyle/>
          <a:p>
            <a:pPr algn="just"/>
            <a:r>
              <a:rPr lang="mk" sz="2800" b="0" i="0" strike="noStrike" cap="none" spc="0" baseline="0" dirty="0">
                <a:solidFill>
                  <a:srgbClr val="000000"/>
                </a:solidFill>
                <a:effectLst/>
                <a:latin typeface="Calibri" panose="020F0502020204030204"/>
                <a:ea typeface="Calibri"/>
                <a:cs typeface="Calibri"/>
              </a:rPr>
              <a:t>Повеќето луѓе се поврзуваат преку </a:t>
            </a:r>
            <a:r>
              <a:rPr lang="en-GB" sz="2800" b="0" i="0" strike="noStrike" cap="none" spc="0" baseline="0" dirty="0">
                <a:solidFill>
                  <a:srgbClr val="0070C0"/>
                </a:solidFill>
                <a:effectLst/>
                <a:latin typeface="Calibri" panose="020F0502020204030204"/>
                <a:ea typeface="Calibri"/>
                <a:cs typeface="Calibri"/>
              </a:rPr>
              <a:t>ISP</a:t>
            </a:r>
            <a:r>
              <a:rPr lang="mk" sz="2800" b="0" i="0" strike="noStrike" cap="none" spc="0" baseline="0" dirty="0">
                <a:solidFill>
                  <a:srgbClr val="0070C0"/>
                </a:solidFill>
                <a:effectLst/>
                <a:latin typeface="Calibri" panose="020F0502020204030204"/>
                <a:ea typeface="Calibri"/>
                <a:cs typeface="Calibri"/>
              </a:rPr>
              <a:t> (или </a:t>
            </a:r>
            <a:r>
              <a:rPr lang="en-US" sz="2800" b="0" i="0" strike="noStrike" cap="none" spc="0" baseline="0" dirty="0" err="1">
                <a:solidFill>
                  <a:srgbClr val="0070C0"/>
                </a:solidFill>
                <a:effectLst/>
                <a:latin typeface="Calibri" panose="020F0502020204030204"/>
                <a:ea typeface="Calibri"/>
                <a:cs typeface="Calibri"/>
              </a:rPr>
              <a:t>CSP</a:t>
            </a:r>
            <a:r>
              <a:rPr lang="mk" sz="2800" b="0" i="0" strike="noStrike" cap="none" spc="0" baseline="0" dirty="0">
                <a:solidFill>
                  <a:srgbClr val="0070C0"/>
                </a:solidFill>
                <a:effectLst/>
                <a:latin typeface="Calibri" panose="020F0502020204030204"/>
                <a:ea typeface="Calibri"/>
                <a:cs typeface="Calibri"/>
              </a:rPr>
              <a:t>) (даватели на интернет услуги)</a:t>
            </a:r>
            <a:endParaRPr lang="en-GB" sz="3200" dirty="0"/>
          </a:p>
          <a:p>
            <a:pPr lvl="1" algn="just"/>
            <a:r>
              <a:rPr lang="mk" sz="2400" b="0" i="0" strike="noStrike" cap="none" spc="0" baseline="0" dirty="0">
                <a:solidFill>
                  <a:srgbClr val="000000"/>
                </a:solidFill>
                <a:effectLst/>
                <a:latin typeface="Calibri" panose="020F0502020204030204"/>
                <a:ea typeface="Calibri"/>
                <a:cs typeface="Calibri"/>
              </a:rPr>
              <a:t>Комерцијални организации кои изнајмуваат пристап до интернетот - над 14,000 ширум светот</a:t>
            </a:r>
          </a:p>
          <a:p>
            <a:pPr algn="just"/>
            <a:r>
              <a:rPr lang="mk" sz="2800" b="0" i="0" strike="noStrike" cap="none" spc="0" baseline="0" dirty="0">
                <a:solidFill>
                  <a:srgbClr val="000000"/>
                </a:solidFill>
                <a:effectLst/>
                <a:latin typeface="Calibri" panose="020F0502020204030204"/>
                <a:ea typeface="Calibri"/>
                <a:cs typeface="Calibri"/>
              </a:rPr>
              <a:t>Вообичаени начини на поврзување</a:t>
            </a:r>
          </a:p>
          <a:p>
            <a:pPr lvl="1" algn="just"/>
            <a:r>
              <a:rPr lang="en-US" dirty="0">
                <a:solidFill>
                  <a:srgbClr val="000000"/>
                </a:solidFill>
                <a:latin typeface="Calibri" panose="020F0502020204030204"/>
                <a:ea typeface="Calibri"/>
                <a:cs typeface="Calibri"/>
              </a:rPr>
              <a:t>Dial-up</a:t>
            </a:r>
            <a:r>
              <a:rPr lang="mk" sz="2400" b="0" i="0" strike="noStrike" cap="none" spc="0" baseline="0" dirty="0">
                <a:solidFill>
                  <a:srgbClr val="000000"/>
                </a:solidFill>
                <a:effectLst/>
                <a:latin typeface="Calibri" panose="020F0502020204030204"/>
                <a:ea typeface="Calibri"/>
                <a:cs typeface="Calibri"/>
              </a:rPr>
              <a:t> (телефонски), оптички, </a:t>
            </a:r>
            <a:r>
              <a:rPr lang="en-GB" sz="2400" b="0" i="0" strike="noStrike" cap="none" spc="0" baseline="0" dirty="0">
                <a:solidFill>
                  <a:srgbClr val="000000"/>
                </a:solidFill>
                <a:effectLst/>
                <a:latin typeface="Calibri" panose="020F0502020204030204"/>
                <a:ea typeface="Calibri"/>
                <a:cs typeface="Calibri"/>
              </a:rPr>
              <a:t>ISDN</a:t>
            </a:r>
            <a:r>
              <a:rPr lang="mk" sz="2400" b="0" i="0" strike="noStrike" cap="none" spc="0" baseline="0" dirty="0">
                <a:solidFill>
                  <a:srgbClr val="000000"/>
                </a:solidFill>
                <a:effectLst/>
                <a:latin typeface="Calibri" panose="020F0502020204030204"/>
                <a:ea typeface="Calibri"/>
                <a:cs typeface="Calibri"/>
              </a:rPr>
              <a:t>, кабелски, безжичен, хотспот, сателитски. </a:t>
            </a:r>
          </a:p>
        </p:txBody>
      </p:sp>
      <p:pic>
        <p:nvPicPr>
          <p:cNvPr id="7" name="Picture 6" descr="600x740">
            <a:extLst>
              <a:ext uri="{FF2B5EF4-FFF2-40B4-BE49-F238E27FC236}">
                <a16:creationId xmlns:a16="http://schemas.microsoft.com/office/drawing/2014/main" id="{5183BB99-1A21-4D46-9EE6-589D90A7425E}"/>
              </a:ext>
            </a:extLst>
          </p:cNvPr>
          <p:cNvPicPr>
            <a:picLocks noChangeAspect="1" noChangeArrowheads="1"/>
          </p:cNvPicPr>
          <p:nvPr>
            <p:custDataLst>
              <p:tags r:id="rId3"/>
            </p:custDataLst>
          </p:nvPr>
        </p:nvPicPr>
        <p:blipFill>
          <a:blip r:embed="rId7"/>
          <a:stretch>
            <a:fillRect/>
          </a:stretch>
        </p:blipFill>
        <p:spPr bwMode="auto">
          <a:xfrm>
            <a:off x="2622672" y="4509120"/>
            <a:ext cx="1589288" cy="1959931"/>
          </a:xfrm>
          <a:prstGeom prst="rect">
            <a:avLst/>
          </a:prstGeom>
          <a:noFill/>
          <a:ln w="9525">
            <a:noFill/>
            <a:miter lim="800000"/>
          </a:ln>
        </p:spPr>
      </p:pic>
      <p:pic>
        <p:nvPicPr>
          <p:cNvPr id="8" name="Picture 8" descr="wirelessuser">
            <a:extLst>
              <a:ext uri="{FF2B5EF4-FFF2-40B4-BE49-F238E27FC236}">
                <a16:creationId xmlns:a16="http://schemas.microsoft.com/office/drawing/2014/main" id="{B2DE0225-CC13-4400-AE36-EE9D147BC7A4}"/>
              </a:ext>
            </a:extLst>
          </p:cNvPr>
          <p:cNvPicPr>
            <a:picLocks noChangeAspect="1" noChangeArrowheads="1"/>
          </p:cNvPicPr>
          <p:nvPr>
            <p:custDataLst>
              <p:tags r:id="rId4"/>
            </p:custDataLst>
          </p:nvPr>
        </p:nvPicPr>
        <p:blipFill>
          <a:blip r:embed="rId8"/>
          <a:stretch>
            <a:fillRect/>
          </a:stretch>
        </p:blipFill>
        <p:spPr bwMode="auto">
          <a:xfrm>
            <a:off x="4932042" y="4509120"/>
            <a:ext cx="1872207" cy="1883764"/>
          </a:xfrm>
          <a:prstGeom prst="rect">
            <a:avLst/>
          </a:prstGeom>
          <a:noFill/>
          <a:ln w="9525">
            <a:noFill/>
            <a:miter lim="800000"/>
          </a:ln>
        </p:spPr>
      </p:pic>
    </p:spTree>
    <p:extLst>
      <p:ext uri="{BB962C8B-B14F-4D97-AF65-F5344CB8AC3E}">
        <p14:creationId xmlns:p14="http://schemas.microsoft.com/office/powerpoint/2010/main" val="20414755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9"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par>
                                <p:cTn id="18" presetID="9"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Поврзување со интернет</a:t>
            </a:r>
            <a:endParaRPr lang="en-GB" sz="2000">
              <a:solidFill>
                <a:schemeClr val="bg1"/>
              </a:solidFill>
              <a:latin typeface="Verdana" charset="0"/>
              <a:cs typeface="Verdana" charset="0"/>
            </a:endParaRPr>
          </a:p>
        </p:txBody>
      </p:sp>
      <p:sp>
        <p:nvSpPr>
          <p:cNvPr id="13" name="Rectangle 12">
            <a:extLst>
              <a:ext uri="{FF2B5EF4-FFF2-40B4-BE49-F238E27FC236}">
                <a16:creationId xmlns:a16="http://schemas.microsoft.com/office/drawing/2014/main" id="{25E2E7B1-C62E-40A4-B964-16193DCFFEEF}"/>
              </a:ext>
            </a:extLst>
          </p:cNvPr>
          <p:cNvSpPr/>
          <p:nvPr>
            <p:custDataLst>
              <p:tags r:id="rId2"/>
            </p:custDataLst>
          </p:nvPr>
        </p:nvSpPr>
        <p:spPr bwMode="auto">
          <a:xfrm>
            <a:off x="4516440" y="1181100"/>
            <a:ext cx="109802" cy="5311136"/>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pPr>
            <a:endParaRPr kumimoji="0" lang="en-GB" sz="900" b="0" i="0" u="none" strike="noStrike" cap="none" normalizeH="0" baseline="0">
              <a:ln>
                <a:noFill/>
              </a:ln>
              <a:solidFill>
                <a:schemeClr val="tx1"/>
              </a:solidFill>
              <a:effectLst/>
              <a:latin typeface="Arial"/>
            </a:endParaRPr>
          </a:p>
        </p:txBody>
      </p:sp>
      <p:pic>
        <p:nvPicPr>
          <p:cNvPr id="14" name="Picture 2" descr="http://cdn.shopclues.net/images/detailed/16529/7658399271429940380_1430199810.jpg">
            <a:extLst>
              <a:ext uri="{FF2B5EF4-FFF2-40B4-BE49-F238E27FC236}">
                <a16:creationId xmlns:a16="http://schemas.microsoft.com/office/drawing/2014/main" id="{F470FA80-4079-48BC-B8A0-20F911D3A51C}"/>
              </a:ext>
            </a:extLst>
          </p:cNvPr>
          <p:cNvPicPr>
            <a:picLocks noChangeAspect="1" noChangeArrowheads="1"/>
          </p:cNvPicPr>
          <p:nvPr>
            <p:custDataLst>
              <p:tags r:id="rId3"/>
            </p:custDataLst>
          </p:nvPr>
        </p:nvPicPr>
        <p:blipFill>
          <a:blip r:embed="rId30">
            <a:extLst>
              <a:ext uri="{28A0092B-C50C-407E-A947-70E740481C1C}">
                <a14:useLocalDpi xmlns:a14="http://schemas.microsoft.com/office/drawing/2010/main" val="0"/>
              </a:ext>
            </a:extLst>
          </a:blip>
          <a:stretch>
            <a:fillRect/>
          </a:stretch>
        </p:blipFill>
        <p:spPr bwMode="auto">
          <a:xfrm>
            <a:off x="205379" y="1191038"/>
            <a:ext cx="1798212" cy="1227656"/>
          </a:xfrm>
          <a:prstGeom prst="rect">
            <a:avLst/>
          </a:prstGeom>
          <a:noFill/>
          <a:ln>
            <a:solidFill>
              <a:schemeClr val="accent1"/>
            </a:solid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Lst>
        </p:spPr>
      </p:pic>
      <p:pic>
        <p:nvPicPr>
          <p:cNvPr id="15" name="Picture 8" descr="http://grbstech.com/wp-content/uploads/2015/11/MacbookPro.jpg">
            <a:extLst>
              <a:ext uri="{FF2B5EF4-FFF2-40B4-BE49-F238E27FC236}">
                <a16:creationId xmlns:a16="http://schemas.microsoft.com/office/drawing/2014/main" id="{9BF10194-C094-4E37-A836-3787125B1FF2}"/>
              </a:ext>
            </a:extLst>
          </p:cNvPr>
          <p:cNvPicPr>
            <a:picLocks noChangeAspect="1" noChangeArrowheads="1"/>
          </p:cNvPicPr>
          <p:nvPr>
            <p:custDataLst>
              <p:tags r:id="rId4"/>
            </p:custDataLst>
          </p:nvPr>
        </p:nvPicPr>
        <p:blipFill>
          <a:blip r:embed="rId31">
            <a:extLst>
              <a:ext uri="{28A0092B-C50C-407E-A947-70E740481C1C}">
                <a14:useLocalDpi xmlns:a14="http://schemas.microsoft.com/office/drawing/2010/main" val="0"/>
              </a:ext>
            </a:extLst>
          </a:blip>
          <a:stretch>
            <a:fillRect/>
          </a:stretch>
        </p:blipFill>
        <p:spPr bwMode="auto">
          <a:xfrm>
            <a:off x="199374" y="2487047"/>
            <a:ext cx="1796394" cy="827512"/>
          </a:xfrm>
          <a:prstGeom prst="rect">
            <a:avLst/>
          </a:prstGeom>
          <a:noFill/>
          <a:ln>
            <a:solidFill>
              <a:schemeClr val="accent1"/>
            </a:solid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Lst>
        </p:spPr>
      </p:pic>
      <p:pic>
        <p:nvPicPr>
          <p:cNvPr id="16" name="Picture 15">
            <a:extLst>
              <a:ext uri="{FF2B5EF4-FFF2-40B4-BE49-F238E27FC236}">
                <a16:creationId xmlns:a16="http://schemas.microsoft.com/office/drawing/2014/main" id="{2EFFA30F-8CB7-47CD-931E-5E50F32D0364}"/>
              </a:ext>
            </a:extLst>
          </p:cNvPr>
          <p:cNvPicPr>
            <a:picLocks noChangeAspect="1"/>
          </p:cNvPicPr>
          <p:nvPr>
            <p:custDataLst>
              <p:tags r:id="rId5"/>
            </p:custDataLst>
          </p:nvPr>
        </p:nvPicPr>
        <p:blipFill>
          <a:blip r:embed="rId32"/>
          <a:stretch>
            <a:fillRect/>
          </a:stretch>
        </p:blipFill>
        <p:spPr>
          <a:xfrm>
            <a:off x="179605" y="3381183"/>
            <a:ext cx="1796395" cy="878272"/>
          </a:xfrm>
          <a:prstGeom prst="rect">
            <a:avLst/>
          </a:prstGeom>
          <a:ln>
            <a:solidFill>
              <a:schemeClr val="accent1"/>
            </a:solidFill>
          </a:ln>
        </p:spPr>
      </p:pic>
      <p:pic>
        <p:nvPicPr>
          <p:cNvPr id="17" name="Picture 16">
            <a:extLst>
              <a:ext uri="{FF2B5EF4-FFF2-40B4-BE49-F238E27FC236}">
                <a16:creationId xmlns:a16="http://schemas.microsoft.com/office/drawing/2014/main" id="{B9E41542-0F8C-413C-A686-266645826797}"/>
              </a:ext>
            </a:extLst>
          </p:cNvPr>
          <p:cNvPicPr>
            <a:picLocks noChangeAspect="1"/>
          </p:cNvPicPr>
          <p:nvPr>
            <p:custDataLst>
              <p:tags r:id="rId6"/>
            </p:custDataLst>
          </p:nvPr>
        </p:nvPicPr>
        <p:blipFill>
          <a:blip r:embed="rId33"/>
          <a:stretch>
            <a:fillRect/>
          </a:stretch>
        </p:blipFill>
        <p:spPr>
          <a:xfrm>
            <a:off x="680205" y="4395460"/>
            <a:ext cx="795193" cy="1028329"/>
          </a:xfrm>
          <a:prstGeom prst="rect">
            <a:avLst/>
          </a:prstGeom>
          <a:ln>
            <a:solidFill>
              <a:schemeClr val="accent1"/>
            </a:solidFill>
          </a:ln>
        </p:spPr>
      </p:pic>
      <p:pic>
        <p:nvPicPr>
          <p:cNvPr id="18" name="Picture 12" descr="http://www.bandwidthplace.com/wp/wp-content/uploads/2014/11/wifi_router.png">
            <a:extLst>
              <a:ext uri="{FF2B5EF4-FFF2-40B4-BE49-F238E27FC236}">
                <a16:creationId xmlns:a16="http://schemas.microsoft.com/office/drawing/2014/main" id="{E8765908-88F7-4CA7-9910-662D9B18A9A7}"/>
              </a:ext>
            </a:extLst>
          </p:cNvPr>
          <p:cNvPicPr>
            <a:picLocks noChangeAspect="1" noChangeArrowheads="1"/>
          </p:cNvPicPr>
          <p:nvPr>
            <p:custDataLst>
              <p:tags r:id="rId7"/>
            </p:custDataLst>
          </p:nvPr>
        </p:nvPicPr>
        <p:blipFill>
          <a:blip r:embed="rId34">
            <a:extLst>
              <a:ext uri="{28A0092B-C50C-407E-A947-70E740481C1C}">
                <a14:useLocalDpi xmlns:a14="http://schemas.microsoft.com/office/drawing/2010/main" val="0"/>
              </a:ext>
            </a:extLst>
          </a:blip>
          <a:stretch>
            <a:fillRect/>
          </a:stretch>
        </p:blipFill>
        <p:spPr bwMode="auto">
          <a:xfrm>
            <a:off x="3343883" y="3040909"/>
            <a:ext cx="2345114" cy="1371353"/>
          </a:xfrm>
          <a:prstGeom prst="rect">
            <a:avLst/>
          </a:prstGeom>
          <a:noFill/>
          <a:ln>
            <a:solidFill>
              <a:schemeClr val="accent1"/>
            </a:solid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Lst>
        </p:spPr>
      </p:pic>
      <p:cxnSp>
        <p:nvCxnSpPr>
          <p:cNvPr id="19" name="Straight Connector 18">
            <a:extLst>
              <a:ext uri="{FF2B5EF4-FFF2-40B4-BE49-F238E27FC236}">
                <a16:creationId xmlns:a16="http://schemas.microsoft.com/office/drawing/2014/main" id="{23FE5D36-49B2-44DF-8DC6-860FD6E395BE}"/>
              </a:ext>
            </a:extLst>
          </p:cNvPr>
          <p:cNvCxnSpPr>
            <a:stCxn id="14" idx="3"/>
            <a:endCxn id="18" idx="1"/>
          </p:cNvCxnSpPr>
          <p:nvPr>
            <p:custDataLst>
              <p:tags r:id="rId8"/>
            </p:custDataLst>
          </p:nvPr>
        </p:nvCxnSpPr>
        <p:spPr>
          <a:xfrm>
            <a:off x="2003591" y="1804866"/>
            <a:ext cx="1340292" cy="192172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174EC2B-9F56-4D8A-BC96-BBB22DC647D9}"/>
              </a:ext>
            </a:extLst>
          </p:cNvPr>
          <p:cNvCxnSpPr>
            <a:stCxn id="17" idx="3"/>
            <a:endCxn id="18" idx="1"/>
          </p:cNvCxnSpPr>
          <p:nvPr>
            <p:custDataLst>
              <p:tags r:id="rId9"/>
            </p:custDataLst>
          </p:nvPr>
        </p:nvCxnSpPr>
        <p:spPr>
          <a:xfrm flipV="1">
            <a:off x="1475398" y="3726586"/>
            <a:ext cx="1868485" cy="1183039"/>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5DBA5E7-1897-40E2-AAC1-93F91F2E2148}"/>
              </a:ext>
            </a:extLst>
          </p:cNvPr>
          <p:cNvCxnSpPr>
            <a:stCxn id="16" idx="3"/>
            <a:endCxn id="18" idx="1"/>
          </p:cNvCxnSpPr>
          <p:nvPr>
            <p:custDataLst>
              <p:tags r:id="rId10"/>
            </p:custDataLst>
          </p:nvPr>
        </p:nvCxnSpPr>
        <p:spPr>
          <a:xfrm flipV="1">
            <a:off x="1976000" y="3726586"/>
            <a:ext cx="1367883" cy="9373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pic>
        <p:nvPicPr>
          <p:cNvPr id="23" name="Picture 14" descr="http://www.balamand.edu.lb/Offices/AdministrativeOffices/InformationTechnology/Services/PublishingImages/wifi.jpg">
            <a:extLst>
              <a:ext uri="{FF2B5EF4-FFF2-40B4-BE49-F238E27FC236}">
                <a16:creationId xmlns:a16="http://schemas.microsoft.com/office/drawing/2014/main" id="{AF422A95-3A43-4FE1-A9E8-6AD532C997AF}"/>
              </a:ext>
            </a:extLst>
          </p:cNvPr>
          <p:cNvPicPr>
            <a:picLocks noChangeAspect="1" noChangeArrowheads="1"/>
          </p:cNvPicPr>
          <p:nvPr>
            <p:custDataLst>
              <p:tags r:id="rId11"/>
            </p:custDataLst>
          </p:nvPr>
        </p:nvPicPr>
        <p:blipFill>
          <a:blip r:embed="rId35">
            <a:extLst>
              <a:ext uri="{28A0092B-C50C-407E-A947-70E740481C1C}">
                <a14:useLocalDpi xmlns:a14="http://schemas.microsoft.com/office/drawing/2010/main" val="0"/>
              </a:ext>
            </a:extLst>
          </a:blip>
          <a:stretch>
            <a:fillRect/>
          </a:stretch>
        </p:blipFill>
        <p:spPr bwMode="auto">
          <a:xfrm>
            <a:off x="4984850" y="2737918"/>
            <a:ext cx="753144" cy="451886"/>
          </a:xfrm>
          <a:prstGeom prst="rect">
            <a:avLst/>
          </a:prstGeom>
          <a:noFill/>
          <a:ln>
            <a:solidFill>
              <a:schemeClr val="accent1"/>
            </a:solidFill>
          </a:ln>
          <a:extLst>
            <a:ext uri="{909E8E84-426E-40dd-AFC4-6F175D3DCCD1}">
              <a14:hiddenFill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Lst>
        </p:spPr>
      </p:pic>
      <p:sp>
        <p:nvSpPr>
          <p:cNvPr id="24" name="Oval 23">
            <a:extLst>
              <a:ext uri="{FF2B5EF4-FFF2-40B4-BE49-F238E27FC236}">
                <a16:creationId xmlns:a16="http://schemas.microsoft.com/office/drawing/2014/main" id="{10B20EB1-16BE-46E3-A0DF-3D5C3C29C603}"/>
              </a:ext>
            </a:extLst>
          </p:cNvPr>
          <p:cNvSpPr/>
          <p:nvPr>
            <p:custDataLst>
              <p:tags r:id="rId12"/>
            </p:custDataLst>
          </p:nvPr>
        </p:nvSpPr>
        <p:spPr>
          <a:xfrm>
            <a:off x="6485176" y="2488141"/>
            <a:ext cx="1323474" cy="12633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b="0" i="0" strike="noStrike" cap="none" spc="0" baseline="0" dirty="0">
                <a:solidFill>
                  <a:srgbClr val="FFFFFF"/>
                </a:solidFill>
                <a:effectLst/>
                <a:latin typeface="Calibri" panose="020F0502020204030204"/>
                <a:ea typeface="Calibri"/>
                <a:cs typeface="Calibri"/>
              </a:rPr>
              <a:t>ISP</a:t>
            </a:r>
            <a:endParaRPr lang="mk" sz="2400" b="0" i="0" strike="noStrike" cap="none" spc="0" baseline="0" dirty="0">
              <a:solidFill>
                <a:srgbClr val="FFFFFF"/>
              </a:solidFill>
              <a:effectLst/>
              <a:latin typeface="Calibri" panose="020F0502020204030204"/>
              <a:ea typeface="Calibri"/>
              <a:cs typeface="Calibri"/>
            </a:endParaRPr>
          </a:p>
        </p:txBody>
      </p:sp>
      <p:cxnSp>
        <p:nvCxnSpPr>
          <p:cNvPr id="25" name="Straight Connector 24">
            <a:extLst>
              <a:ext uri="{FF2B5EF4-FFF2-40B4-BE49-F238E27FC236}">
                <a16:creationId xmlns:a16="http://schemas.microsoft.com/office/drawing/2014/main" id="{B3EA76C4-61C2-4FA6-86F6-A188FBD1BAC0}"/>
              </a:ext>
            </a:extLst>
          </p:cNvPr>
          <p:cNvCxnSpPr>
            <a:stCxn id="18" idx="3"/>
            <a:endCxn id="24" idx="2"/>
          </p:cNvCxnSpPr>
          <p:nvPr>
            <p:custDataLst>
              <p:tags r:id="rId13"/>
            </p:custDataLst>
          </p:nvPr>
        </p:nvCxnSpPr>
        <p:spPr>
          <a:xfrm flipV="1">
            <a:off x="5688997" y="3119799"/>
            <a:ext cx="796179" cy="606787"/>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A6026725-F2B7-4372-BAEC-EFFB6632F319}"/>
              </a:ext>
            </a:extLst>
          </p:cNvPr>
          <p:cNvPicPr>
            <a:picLocks noChangeAspect="1"/>
          </p:cNvPicPr>
          <p:nvPr>
            <p:custDataLst>
              <p:tags r:id="rId14"/>
            </p:custDataLst>
          </p:nvPr>
        </p:nvPicPr>
        <p:blipFill>
          <a:blip r:embed="rId36"/>
          <a:stretch>
            <a:fillRect/>
          </a:stretch>
        </p:blipFill>
        <p:spPr>
          <a:xfrm>
            <a:off x="6720612" y="4192759"/>
            <a:ext cx="2302727" cy="1078307"/>
          </a:xfrm>
          <a:prstGeom prst="rect">
            <a:avLst/>
          </a:prstGeom>
        </p:spPr>
      </p:pic>
      <p:cxnSp>
        <p:nvCxnSpPr>
          <p:cNvPr id="27" name="Straight Connector 26">
            <a:extLst>
              <a:ext uri="{FF2B5EF4-FFF2-40B4-BE49-F238E27FC236}">
                <a16:creationId xmlns:a16="http://schemas.microsoft.com/office/drawing/2014/main" id="{F57ECA08-8C91-415F-9F7D-B381DF909473}"/>
              </a:ext>
            </a:extLst>
          </p:cNvPr>
          <p:cNvCxnSpPr>
            <a:stCxn id="24" idx="5"/>
            <a:endCxn id="26" idx="0"/>
          </p:cNvCxnSpPr>
          <p:nvPr>
            <p:custDataLst>
              <p:tags r:id="rId15"/>
            </p:custDataLst>
          </p:nvPr>
        </p:nvCxnSpPr>
        <p:spPr>
          <a:xfrm>
            <a:off x="7614832" y="3566449"/>
            <a:ext cx="257144" cy="62631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5C791353-A67A-4B39-9C6E-093096358492}"/>
              </a:ext>
            </a:extLst>
          </p:cNvPr>
          <p:cNvSpPr txBox="1"/>
          <p:nvPr>
            <p:custDataLst>
              <p:tags r:id="rId16"/>
            </p:custDataLst>
          </p:nvPr>
        </p:nvSpPr>
        <p:spPr bwMode="auto">
          <a:xfrm>
            <a:off x="6103622" y="5394954"/>
            <a:ext cx="3127324" cy="854293"/>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ct val="0"/>
              </a:spcAft>
              <a:buClr>
                <a:srgbClr val="BCD437"/>
              </a:buClr>
              <a:buSzTx/>
            </a:pPr>
            <a:r>
              <a:rPr lang="mk" sz="2800" b="1" i="0" strike="noStrike" cap="none" spc="0" baseline="0" dirty="0">
                <a:solidFill>
                  <a:srgbClr val="000000"/>
                </a:solidFill>
                <a:effectLst/>
                <a:latin typeface="Calibri Light"/>
                <a:ea typeface="Calibri Light"/>
                <a:cs typeface="Calibri Light"/>
              </a:rPr>
              <a:t>Јавни</a:t>
            </a:r>
          </a:p>
          <a:p>
            <a:pPr marR="0" algn="ctr" defTabSz="914400" rtl="0" eaLnBrk="0" fontAlgn="base" latinLnBrk="0" hangingPunct="0">
              <a:lnSpc>
                <a:spcPct val="100000"/>
              </a:lnSpc>
              <a:spcBef>
                <a:spcPct val="0"/>
              </a:spcBef>
              <a:spcAft>
                <a:spcPct val="0"/>
              </a:spcAft>
              <a:buClr>
                <a:srgbClr val="BCD437"/>
              </a:buClr>
              <a:buSzTx/>
            </a:pPr>
            <a:r>
              <a:rPr lang="en-GB" sz="2800" b="1" i="0" strike="noStrike" cap="none" spc="0" baseline="0" dirty="0">
                <a:solidFill>
                  <a:srgbClr val="000000"/>
                </a:solidFill>
                <a:effectLst/>
                <a:latin typeface="Calibri Light"/>
                <a:ea typeface="Calibri Light"/>
                <a:cs typeface="Calibri Light"/>
              </a:rPr>
              <a:t>IP</a:t>
            </a:r>
            <a:r>
              <a:rPr lang="mk" sz="2800" b="1" i="0" strike="noStrike" cap="none" spc="0" baseline="0" dirty="0">
                <a:solidFill>
                  <a:srgbClr val="000000"/>
                </a:solidFill>
                <a:effectLst/>
                <a:latin typeface="Calibri Light"/>
                <a:ea typeface="Calibri Light"/>
                <a:cs typeface="Calibri Light"/>
              </a:rPr>
              <a:t> адреси</a:t>
            </a:r>
          </a:p>
        </p:txBody>
      </p:sp>
      <p:sp>
        <p:nvSpPr>
          <p:cNvPr id="29" name="TextBox 28">
            <a:extLst>
              <a:ext uri="{FF2B5EF4-FFF2-40B4-BE49-F238E27FC236}">
                <a16:creationId xmlns:a16="http://schemas.microsoft.com/office/drawing/2014/main" id="{1B5B9BFE-EE7C-4970-BC42-CBB55D27C440}"/>
              </a:ext>
            </a:extLst>
          </p:cNvPr>
          <p:cNvSpPr txBox="1"/>
          <p:nvPr>
            <p:custDataLst>
              <p:tags r:id="rId17"/>
            </p:custDataLst>
          </p:nvPr>
        </p:nvSpPr>
        <p:spPr bwMode="auto">
          <a:xfrm>
            <a:off x="222102" y="5666962"/>
            <a:ext cx="3127324" cy="732252"/>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ct val="0"/>
              </a:spcAft>
              <a:buClr>
                <a:srgbClr val="BCD437"/>
              </a:buClr>
              <a:buSzTx/>
            </a:pPr>
            <a:r>
              <a:rPr lang="mk" sz="2800" b="1" i="0" strike="noStrike" cap="none" spc="0" baseline="0" dirty="0">
                <a:solidFill>
                  <a:srgbClr val="000000"/>
                </a:solidFill>
                <a:effectLst/>
                <a:latin typeface="Calibri Light"/>
                <a:ea typeface="Calibri Light"/>
                <a:cs typeface="Calibri Light"/>
              </a:rPr>
              <a:t>Приватни </a:t>
            </a:r>
            <a:r>
              <a:rPr lang="en-GB" sz="2800" b="1" i="0" strike="noStrike" cap="none" spc="0" baseline="0" dirty="0">
                <a:solidFill>
                  <a:srgbClr val="000000"/>
                </a:solidFill>
                <a:effectLst/>
                <a:latin typeface="Calibri Light"/>
                <a:ea typeface="Calibri Light"/>
                <a:cs typeface="Calibri Light"/>
              </a:rPr>
              <a:t>IP</a:t>
            </a:r>
            <a:r>
              <a:rPr lang="mk" sz="2800" b="1" i="0" strike="noStrike" cap="none" spc="0" baseline="0" dirty="0">
                <a:solidFill>
                  <a:srgbClr val="000000"/>
                </a:solidFill>
                <a:effectLst/>
                <a:latin typeface="Calibri Light"/>
                <a:ea typeface="Calibri Light"/>
                <a:cs typeface="Calibri Light"/>
              </a:rPr>
              <a:t> адреси</a:t>
            </a:r>
          </a:p>
          <a:p>
            <a:pPr marR="0" algn="ctr" defTabSz="914400" rtl="0" eaLnBrk="0" fontAlgn="base" latinLnBrk="0" hangingPunct="0">
              <a:lnSpc>
                <a:spcPct val="100000"/>
              </a:lnSpc>
              <a:spcBef>
                <a:spcPct val="0"/>
              </a:spcBef>
              <a:spcAft>
                <a:spcPct val="0"/>
              </a:spcAft>
              <a:buClr>
                <a:srgbClr val="BCD437"/>
              </a:buClr>
              <a:buSzTx/>
            </a:pPr>
            <a:r>
              <a:rPr lang="mk" sz="2000" b="1" i="0" strike="noStrike" cap="none" spc="0" baseline="0" dirty="0">
                <a:solidFill>
                  <a:srgbClr val="000000"/>
                </a:solidFill>
                <a:effectLst/>
                <a:latin typeface="Calibri Light"/>
                <a:ea typeface="Calibri Light"/>
                <a:cs typeface="Calibri Light"/>
              </a:rPr>
              <a:t>(ги доделува </a:t>
            </a:r>
            <a:r>
              <a:rPr lang="en-GB" sz="2000" b="1" i="0" strike="noStrike" cap="none" spc="0" baseline="0" dirty="0">
                <a:solidFill>
                  <a:srgbClr val="000000"/>
                </a:solidFill>
                <a:effectLst/>
                <a:latin typeface="Calibri Light"/>
                <a:ea typeface="Calibri Light"/>
                <a:cs typeface="Calibri Light"/>
              </a:rPr>
              <a:t>DHCP</a:t>
            </a:r>
            <a:r>
              <a:rPr lang="mk" sz="2000" b="1" i="0" strike="noStrike" cap="none" spc="0" baseline="0" dirty="0">
                <a:solidFill>
                  <a:srgbClr val="000000"/>
                </a:solidFill>
                <a:effectLst/>
                <a:latin typeface="Calibri Light"/>
                <a:ea typeface="Calibri Light"/>
                <a:cs typeface="Calibri Light"/>
              </a:rPr>
              <a:t>)</a:t>
            </a:r>
            <a:endParaRPr kumimoji="0" lang="en-GB" sz="2000" b="1" i="0" u="none" strike="noStrike" kern="0" cap="none" spc="0" normalizeH="0" baseline="0" noProof="0" dirty="0">
              <a:ln>
                <a:noFill/>
              </a:ln>
              <a:solidFill>
                <a:schemeClr val="tx1"/>
              </a:solidFill>
              <a:effectLst/>
              <a:uLnTx/>
              <a:uFillTx/>
              <a:latin typeface="+mj-lt"/>
            </a:endParaRPr>
          </a:p>
        </p:txBody>
      </p:sp>
      <p:cxnSp>
        <p:nvCxnSpPr>
          <p:cNvPr id="30" name="Straight Arrow Connector 29">
            <a:extLst>
              <a:ext uri="{FF2B5EF4-FFF2-40B4-BE49-F238E27FC236}">
                <a16:creationId xmlns:a16="http://schemas.microsoft.com/office/drawing/2014/main" id="{E8F571F9-F470-43B4-B075-8BD649A542E7}"/>
              </a:ext>
            </a:extLst>
          </p:cNvPr>
          <p:cNvCxnSpPr/>
          <p:nvPr>
            <p:custDataLst>
              <p:tags r:id="rId18"/>
            </p:custDataLst>
          </p:nvPr>
        </p:nvCxnSpPr>
        <p:spPr bwMode="auto">
          <a:xfrm flipH="1" flipV="1">
            <a:off x="5268701" y="4140819"/>
            <a:ext cx="171941" cy="373754"/>
          </a:xfrm>
          <a:prstGeom prst="straightConnector1">
            <a:avLst/>
          </a:prstGeom>
          <a:noFill/>
          <a:ln w="38100" cap="flat" cmpd="sng" algn="ctr">
            <a:solidFill>
              <a:srgbClr val="FF0000"/>
            </a:solidFill>
            <a:prstDash val="solid"/>
            <a:round/>
            <a:headEnd type="none" w="med" len="med"/>
            <a:tailEnd type="triangle"/>
          </a:ln>
          <a:effectLst/>
        </p:spPr>
      </p:cxnSp>
      <p:sp>
        <p:nvSpPr>
          <p:cNvPr id="31" name="TextBox 30">
            <a:extLst>
              <a:ext uri="{FF2B5EF4-FFF2-40B4-BE49-F238E27FC236}">
                <a16:creationId xmlns:a16="http://schemas.microsoft.com/office/drawing/2014/main" id="{7F1F37D6-B827-432D-B442-2B2315A10E3A}"/>
              </a:ext>
            </a:extLst>
          </p:cNvPr>
          <p:cNvSpPr txBox="1"/>
          <p:nvPr>
            <p:custDataLst>
              <p:tags r:id="rId19"/>
            </p:custDataLst>
          </p:nvPr>
        </p:nvSpPr>
        <p:spPr bwMode="auto">
          <a:xfrm>
            <a:off x="4861694" y="4586512"/>
            <a:ext cx="1754353" cy="1952671"/>
          </a:xfrm>
          <a:prstGeom prst="rect">
            <a:avLst/>
          </a:prstGeom>
          <a:noFill/>
          <a:ln w="9525">
            <a:noFill/>
            <a:miter lim="800000"/>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ct val="0"/>
              </a:spcAft>
              <a:buClr>
                <a:srgbClr val="BCD437"/>
              </a:buClr>
              <a:buSzTx/>
            </a:pPr>
            <a:r>
              <a:rPr lang="mk" sz="1600" b="1" i="0" u="sng" strike="noStrike" cap="none" spc="0" baseline="0" dirty="0">
                <a:solidFill>
                  <a:srgbClr val="000000"/>
                </a:solidFill>
                <a:effectLst/>
                <a:uFill>
                  <a:solidFill>
                    <a:srgbClr val="000000"/>
                  </a:solidFill>
                </a:uFill>
                <a:latin typeface="Calibri Light"/>
                <a:ea typeface="Calibri Light"/>
                <a:cs typeface="Calibri Light"/>
              </a:rPr>
              <a:t>Рутер</a:t>
            </a:r>
          </a:p>
          <a:p>
            <a:pPr marL="457200" marR="0" indent="-457200" algn="l" defTabSz="914400" rtl="0" eaLnBrk="0" fontAlgn="base" latinLnBrk="0" hangingPunct="0">
              <a:lnSpc>
                <a:spcPct val="100000"/>
              </a:lnSpc>
              <a:spcBef>
                <a:spcPct val="0"/>
              </a:spcBef>
              <a:spcAft>
                <a:spcPct val="0"/>
              </a:spcAft>
              <a:buClr>
                <a:srgbClr val="BCD437"/>
              </a:buClr>
              <a:buSzTx/>
              <a:buAutoNum type="arabicPeriod"/>
            </a:pPr>
            <a:r>
              <a:rPr lang="mk" sz="1600" b="0" i="0" strike="noStrike" cap="none" spc="0" baseline="0" dirty="0">
                <a:solidFill>
                  <a:srgbClr val="000000"/>
                </a:solidFill>
                <a:effectLst/>
                <a:latin typeface="Calibri Light"/>
                <a:ea typeface="Calibri Light"/>
                <a:cs typeface="Calibri Light"/>
              </a:rPr>
              <a:t>Рутер</a:t>
            </a:r>
          </a:p>
          <a:p>
            <a:pPr marL="457200" marR="0" indent="-457200" algn="l" defTabSz="914400" rtl="0" eaLnBrk="0" fontAlgn="base" latinLnBrk="0" hangingPunct="0">
              <a:lnSpc>
                <a:spcPct val="100000"/>
              </a:lnSpc>
              <a:spcBef>
                <a:spcPct val="0"/>
              </a:spcBef>
              <a:spcAft>
                <a:spcPct val="0"/>
              </a:spcAft>
              <a:buClr>
                <a:srgbClr val="BCD437"/>
              </a:buClr>
              <a:buSzTx/>
              <a:buAutoNum type="arabicPeriod"/>
            </a:pPr>
            <a:r>
              <a:rPr lang="mk" sz="1600" b="0" i="0" strike="noStrike" cap="none" spc="0" baseline="0" dirty="0">
                <a:solidFill>
                  <a:srgbClr val="000000"/>
                </a:solidFill>
                <a:effectLst/>
                <a:latin typeface="Calibri Light"/>
                <a:ea typeface="Calibri Light"/>
                <a:cs typeface="Calibri Light"/>
              </a:rPr>
              <a:t>Преклопник</a:t>
            </a:r>
          </a:p>
          <a:p>
            <a:pPr marL="457200" marR="0" indent="-457200" algn="l" defTabSz="914400" rtl="0" eaLnBrk="0" fontAlgn="base" latinLnBrk="0" hangingPunct="0">
              <a:lnSpc>
                <a:spcPct val="100000"/>
              </a:lnSpc>
              <a:spcBef>
                <a:spcPct val="0"/>
              </a:spcBef>
              <a:spcAft>
                <a:spcPct val="0"/>
              </a:spcAft>
              <a:buClr>
                <a:srgbClr val="BCD437"/>
              </a:buClr>
              <a:buSzTx/>
              <a:buAutoNum type="arabicPeriod"/>
            </a:pPr>
            <a:r>
              <a:rPr lang="en-US" sz="1600" b="0" i="0" strike="noStrike" cap="none" spc="0" baseline="0" dirty="0">
                <a:solidFill>
                  <a:srgbClr val="000000"/>
                </a:solidFill>
                <a:effectLst/>
                <a:latin typeface="Calibri Light"/>
                <a:ea typeface="Calibri Light"/>
                <a:cs typeface="Calibri Light"/>
              </a:rPr>
              <a:t>WAP</a:t>
            </a:r>
            <a:endParaRPr lang="mk" sz="1600" b="0" i="0" strike="noStrike" cap="none" spc="0" baseline="0" dirty="0">
              <a:solidFill>
                <a:srgbClr val="000000"/>
              </a:solidFill>
              <a:effectLst/>
              <a:latin typeface="Calibri Light"/>
              <a:ea typeface="Calibri Light"/>
              <a:cs typeface="Calibri Light"/>
            </a:endParaRPr>
          </a:p>
          <a:p>
            <a:pPr marL="457200" marR="0" indent="-457200" algn="l" defTabSz="914400" rtl="0" eaLnBrk="0" fontAlgn="base" latinLnBrk="0" hangingPunct="0">
              <a:lnSpc>
                <a:spcPct val="100000"/>
              </a:lnSpc>
              <a:spcBef>
                <a:spcPct val="0"/>
              </a:spcBef>
              <a:spcAft>
                <a:spcPct val="0"/>
              </a:spcAft>
              <a:buClr>
                <a:srgbClr val="BCD437"/>
              </a:buClr>
              <a:buSzTx/>
              <a:buAutoNum type="arabicPeriod"/>
            </a:pPr>
            <a:r>
              <a:rPr lang="mk" sz="1600" b="0" i="0" strike="noStrike" cap="none" spc="0" baseline="0" dirty="0">
                <a:solidFill>
                  <a:srgbClr val="000000"/>
                </a:solidFill>
                <a:effectLst/>
                <a:latin typeface="Calibri Light"/>
                <a:ea typeface="Calibri Light"/>
                <a:cs typeface="Calibri Light"/>
              </a:rPr>
              <a:t>Модем</a:t>
            </a:r>
          </a:p>
          <a:p>
            <a:pPr marL="457200" marR="0" indent="-457200" algn="l" defTabSz="914400" rtl="0" eaLnBrk="0" fontAlgn="base" latinLnBrk="0" hangingPunct="0">
              <a:lnSpc>
                <a:spcPct val="100000"/>
              </a:lnSpc>
              <a:spcBef>
                <a:spcPct val="0"/>
              </a:spcBef>
              <a:spcAft>
                <a:spcPct val="0"/>
              </a:spcAft>
              <a:buClr>
                <a:srgbClr val="BCD437"/>
              </a:buClr>
              <a:buSzTx/>
              <a:buAutoNum type="arabicPeriod"/>
            </a:pPr>
            <a:r>
              <a:rPr lang="mk" sz="1600" b="0" i="0" strike="noStrike" cap="none" spc="0" baseline="0" dirty="0">
                <a:solidFill>
                  <a:srgbClr val="000000"/>
                </a:solidFill>
                <a:effectLst/>
                <a:latin typeface="Calibri Light"/>
                <a:ea typeface="Calibri Light"/>
                <a:cs typeface="Calibri Light"/>
              </a:rPr>
              <a:t>Огнобран (фаервол)/ИДД</a:t>
            </a:r>
            <a:endParaRPr kumimoji="0" lang="en-GB" sz="1600" b="0" i="0" u="none" strike="noStrike" kern="0" cap="none" spc="0" normalizeH="0" baseline="0" noProof="0" dirty="0">
              <a:ln>
                <a:noFill/>
              </a:ln>
              <a:solidFill>
                <a:schemeClr val="tx1"/>
              </a:solidFill>
              <a:effectLst/>
              <a:uLnTx/>
              <a:uFillTx/>
              <a:latin typeface="+mj-lt"/>
            </a:endParaRPr>
          </a:p>
        </p:txBody>
      </p:sp>
      <p:sp>
        <p:nvSpPr>
          <p:cNvPr id="32" name="Right Arrow 32">
            <a:extLst>
              <a:ext uri="{FF2B5EF4-FFF2-40B4-BE49-F238E27FC236}">
                <a16:creationId xmlns:a16="http://schemas.microsoft.com/office/drawing/2014/main" id="{C8C9A70F-A5D6-4B0F-8240-6C84C399D23E}"/>
              </a:ext>
            </a:extLst>
          </p:cNvPr>
          <p:cNvSpPr/>
          <p:nvPr>
            <p:custDataLst>
              <p:tags r:id="rId20"/>
            </p:custDataLst>
          </p:nvPr>
        </p:nvSpPr>
        <p:spPr bwMode="auto">
          <a:xfrm>
            <a:off x="3121009" y="1215628"/>
            <a:ext cx="3585030" cy="1829999"/>
          </a:xfrm>
          <a:prstGeom prst="rightArrow">
            <a:avLst/>
          </a:prstGeom>
          <a:solidFill>
            <a:schemeClr val="bg2"/>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pPr>
            <a:r>
              <a:rPr lang="mk" sz="2000" b="1" i="0" strike="noStrike" cap="none" spc="0" baseline="0" dirty="0">
                <a:solidFill>
                  <a:srgbClr val="000000"/>
                </a:solidFill>
                <a:effectLst/>
                <a:latin typeface="Calibri" panose="020F0502020204030204"/>
                <a:ea typeface="Calibri"/>
                <a:cs typeface="Calibri"/>
              </a:rPr>
              <a:t>Преминување од приватна во јавна</a:t>
            </a:r>
          </a:p>
          <a:p>
            <a:pPr marL="0" marR="0" indent="0" algn="ctr" defTabSz="914400" rtl="0" eaLnBrk="1" fontAlgn="base" latinLnBrk="0" hangingPunct="1">
              <a:lnSpc>
                <a:spcPct val="100000"/>
              </a:lnSpc>
              <a:spcBef>
                <a:spcPct val="0"/>
              </a:spcBef>
              <a:spcAft>
                <a:spcPct val="0"/>
              </a:spcAft>
              <a:buClrTx/>
              <a:buSzTx/>
              <a:buFontTx/>
              <a:buNone/>
            </a:pPr>
            <a:r>
              <a:rPr lang="mk" sz="2000" b="1" i="0" strike="noStrike" cap="none" spc="0" baseline="0" dirty="0">
                <a:solidFill>
                  <a:srgbClr val="000000"/>
                </a:solidFill>
                <a:effectLst/>
                <a:latin typeface="Calibri" panose="020F0502020204030204"/>
                <a:ea typeface="Calibri"/>
                <a:cs typeface="Calibri"/>
              </a:rPr>
              <a:t>(го врши </a:t>
            </a:r>
            <a:r>
              <a:rPr lang="en-US" sz="2000" b="1" i="0" strike="noStrike" cap="none" spc="0" baseline="0" dirty="0">
                <a:solidFill>
                  <a:srgbClr val="000000"/>
                </a:solidFill>
                <a:effectLst/>
                <a:latin typeface="Calibri" panose="020F0502020204030204"/>
                <a:ea typeface="Calibri"/>
                <a:cs typeface="Calibri"/>
              </a:rPr>
              <a:t>NAT</a:t>
            </a:r>
            <a:r>
              <a:rPr lang="mk" sz="2000" b="1" i="0" strike="noStrike" cap="none" spc="0" baseline="0" dirty="0">
                <a:solidFill>
                  <a:srgbClr val="000000"/>
                </a:solidFill>
                <a:effectLst/>
                <a:latin typeface="Calibri" panose="020F0502020204030204"/>
                <a:ea typeface="Calibri"/>
                <a:cs typeface="Calibri"/>
              </a:rPr>
              <a:t>)</a:t>
            </a:r>
            <a:endParaRPr kumimoji="0" lang="en-GB" sz="2000" b="1" i="0" u="none" strike="noStrike" cap="none" normalizeH="0" baseline="0" dirty="0">
              <a:ln>
                <a:noFill/>
              </a:ln>
              <a:solidFill>
                <a:schemeClr val="tx1"/>
              </a:solidFill>
              <a:effectLst/>
            </a:endParaRPr>
          </a:p>
        </p:txBody>
      </p:sp>
      <p:cxnSp>
        <p:nvCxnSpPr>
          <p:cNvPr id="131" name="Straight Connector 130">
            <a:extLst>
              <a:ext uri="{FF2B5EF4-FFF2-40B4-BE49-F238E27FC236}">
                <a16:creationId xmlns:a16="http://schemas.microsoft.com/office/drawing/2014/main" id="{DB85118D-A3B1-4B01-824C-6D94BD35B994}"/>
              </a:ext>
            </a:extLst>
          </p:cNvPr>
          <p:cNvCxnSpPr>
            <a:stCxn id="15" idx="3"/>
            <a:endCxn id="18" idx="1"/>
          </p:cNvCxnSpPr>
          <p:nvPr>
            <p:custDataLst>
              <p:tags r:id="rId21"/>
            </p:custDataLst>
          </p:nvPr>
        </p:nvCxnSpPr>
        <p:spPr>
          <a:xfrm>
            <a:off x="1995768" y="2900803"/>
            <a:ext cx="1348115" cy="82578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sp>
        <p:nvSpPr>
          <p:cNvPr id="142" name="Rectangle 141">
            <a:extLst>
              <a:ext uri="{FF2B5EF4-FFF2-40B4-BE49-F238E27FC236}">
                <a16:creationId xmlns:a16="http://schemas.microsoft.com/office/drawing/2014/main" id="{70C5CC6A-C09E-4CBD-9033-428B9DA6A9B3}"/>
              </a:ext>
            </a:extLst>
          </p:cNvPr>
          <p:cNvSpPr/>
          <p:nvPr>
            <p:custDataLst>
              <p:tags r:id="rId22"/>
            </p:custDataLst>
          </p:nvPr>
        </p:nvSpPr>
        <p:spPr>
          <a:xfrm>
            <a:off x="1762639" y="1303681"/>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10.0.0.3</a:t>
            </a:r>
          </a:p>
        </p:txBody>
      </p:sp>
      <p:sp>
        <p:nvSpPr>
          <p:cNvPr id="143" name="Rectangle 142">
            <a:extLst>
              <a:ext uri="{FF2B5EF4-FFF2-40B4-BE49-F238E27FC236}">
                <a16:creationId xmlns:a16="http://schemas.microsoft.com/office/drawing/2014/main" id="{34CCCF8B-E15E-471F-8857-4065CD8DBD6B}"/>
              </a:ext>
            </a:extLst>
          </p:cNvPr>
          <p:cNvSpPr/>
          <p:nvPr>
            <p:custDataLst>
              <p:tags r:id="rId23"/>
            </p:custDataLst>
          </p:nvPr>
        </p:nvSpPr>
        <p:spPr>
          <a:xfrm>
            <a:off x="1217690" y="251990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10.0.0.5</a:t>
            </a:r>
          </a:p>
        </p:txBody>
      </p:sp>
      <p:sp>
        <p:nvSpPr>
          <p:cNvPr id="144" name="Rectangle 143">
            <a:extLst>
              <a:ext uri="{FF2B5EF4-FFF2-40B4-BE49-F238E27FC236}">
                <a16:creationId xmlns:a16="http://schemas.microsoft.com/office/drawing/2014/main" id="{35A4C8E3-EE85-4762-AFED-93F70A444609}"/>
              </a:ext>
            </a:extLst>
          </p:cNvPr>
          <p:cNvSpPr/>
          <p:nvPr>
            <p:custDataLst>
              <p:tags r:id="rId24"/>
            </p:custDataLst>
          </p:nvPr>
        </p:nvSpPr>
        <p:spPr>
          <a:xfrm>
            <a:off x="1242803" y="3928098"/>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10.0.0.6</a:t>
            </a:r>
          </a:p>
        </p:txBody>
      </p:sp>
      <p:sp>
        <p:nvSpPr>
          <p:cNvPr id="145" name="Rectangle 144">
            <a:extLst>
              <a:ext uri="{FF2B5EF4-FFF2-40B4-BE49-F238E27FC236}">
                <a16:creationId xmlns:a16="http://schemas.microsoft.com/office/drawing/2014/main" id="{FAE782CE-A335-4DCF-9CF4-C46C7ABE67B8}"/>
              </a:ext>
            </a:extLst>
          </p:cNvPr>
          <p:cNvSpPr/>
          <p:nvPr>
            <p:custDataLst>
              <p:tags r:id="rId25"/>
            </p:custDataLst>
          </p:nvPr>
        </p:nvSpPr>
        <p:spPr>
          <a:xfrm>
            <a:off x="1318080" y="5045630"/>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10.0.0.8</a:t>
            </a:r>
          </a:p>
        </p:txBody>
      </p:sp>
      <p:sp>
        <p:nvSpPr>
          <p:cNvPr id="147" name="Rectangle 146">
            <a:extLst>
              <a:ext uri="{FF2B5EF4-FFF2-40B4-BE49-F238E27FC236}">
                <a16:creationId xmlns:a16="http://schemas.microsoft.com/office/drawing/2014/main" id="{39BA39EB-E237-4A61-AC33-2DC78E4F561F}"/>
              </a:ext>
            </a:extLst>
          </p:cNvPr>
          <p:cNvSpPr/>
          <p:nvPr>
            <p:custDataLst>
              <p:tags r:id="rId26"/>
            </p:custDataLst>
          </p:nvPr>
        </p:nvSpPr>
        <p:spPr>
          <a:xfrm>
            <a:off x="5531305" y="3951771"/>
            <a:ext cx="1752600" cy="299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000000"/>
                </a:solidFill>
                <a:effectLst/>
                <a:latin typeface="Calibri" panose="020F0502020204030204"/>
                <a:ea typeface="Calibri"/>
                <a:cs typeface="Calibri"/>
              </a:rPr>
              <a:t>123.123.123.123</a:t>
            </a:r>
          </a:p>
        </p:txBody>
      </p:sp>
      <p:sp>
        <p:nvSpPr>
          <p:cNvPr id="148" name="Rectangle 147">
            <a:extLst>
              <a:ext uri="{FF2B5EF4-FFF2-40B4-BE49-F238E27FC236}">
                <a16:creationId xmlns:a16="http://schemas.microsoft.com/office/drawing/2014/main" id="{665399D0-FBD9-424B-8FF8-D4F751BFF4C9}"/>
              </a:ext>
            </a:extLst>
          </p:cNvPr>
          <p:cNvSpPr/>
          <p:nvPr>
            <p:custDataLst>
              <p:tags r:id="rId27"/>
            </p:custDataLst>
          </p:nvPr>
        </p:nvSpPr>
        <p:spPr>
          <a:xfrm>
            <a:off x="2814298" y="425945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800" b="0" i="0" strike="noStrike" cap="none" spc="0" baseline="0">
                <a:solidFill>
                  <a:srgbClr val="FFFFFF"/>
                </a:solidFill>
                <a:effectLst/>
                <a:latin typeface="Calibri" panose="020F0502020204030204"/>
                <a:ea typeface="Calibri"/>
                <a:cs typeface="Calibri"/>
              </a:rPr>
              <a:t>10.0.0.1</a:t>
            </a:r>
          </a:p>
        </p:txBody>
      </p:sp>
    </p:spTree>
    <p:extLst>
      <p:ext uri="{BB962C8B-B14F-4D97-AF65-F5344CB8AC3E}">
        <p14:creationId xmlns:p14="http://schemas.microsoft.com/office/powerpoint/2010/main" val="14461058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afterGroup">
                            <p:stCondLst>
                              <p:cond delay="0"/>
                            </p:stCondLst>
                            <p:childTnLst>
                              <p:par>
                                <p:cTn id="59" presetID="1"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after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after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2"/>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afterGroup">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afterGroup">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4"/>
                                        </p:tgtEl>
                                        <p:attrNameLst>
                                          <p:attrName>style.visibility</p:attrName>
                                        </p:attrNameLst>
                                      </p:cBhvr>
                                      <p:to>
                                        <p:strVal val="visible"/>
                                      </p:to>
                                    </p:set>
                                  </p:childTnLst>
                                </p:cTn>
                              </p:par>
                            </p:childTnLst>
                          </p:cTn>
                        </p:par>
                      </p:childTnLst>
                    </p:cTn>
                  </p:par>
                  <p:par>
                    <p:cTn id="83" fill="hold" nodeType="clickPar">
                      <p:stCondLst>
                        <p:cond delay="indefinite"/>
                      </p:stCondLst>
                      <p:childTnLst>
                        <p:par>
                          <p:cTn id="84" fill="hold" nodeType="afterGroup">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5"/>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afterGroup">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animBg="1"/>
      <p:bldP spid="28" grpId="0"/>
      <p:bldP spid="29" grpId="0"/>
      <p:bldP spid="31" grpId="0"/>
      <p:bldP spid="32" grpId="0" animBg="1"/>
      <p:bldP spid="142" grpId="0" animBg="1"/>
      <p:bldP spid="143" grpId="0" animBg="1"/>
      <p:bldP spid="144" grpId="0" animBg="1"/>
      <p:bldP spid="145" grpId="0" animBg="1"/>
      <p:bldP spid="147" grpId="0" animBg="1"/>
      <p:bldP spid="14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503667" y="0"/>
            <a:ext cx="764033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US" sz="3200" dirty="0">
                <a:solidFill>
                  <a:srgbClr val="FFFFFF"/>
                </a:solidFill>
                <a:latin typeface="Verdana" charset="0"/>
                <a:ea typeface="Verdana"/>
                <a:cs typeface="Verdana" charset="0"/>
              </a:rPr>
              <a:t>Bandwidth</a:t>
            </a:r>
            <a:r>
              <a:rPr lang="mk" sz="3200" b="0" i="0" strike="noStrike" cap="none" spc="0" baseline="0" dirty="0">
                <a:solidFill>
                  <a:srgbClr val="FFFFFF"/>
                </a:solidFill>
                <a:effectLst/>
                <a:latin typeface="Verdana" charset="0"/>
                <a:ea typeface="Verdana"/>
                <a:cs typeface="Verdana" charset="0"/>
              </a:rPr>
              <a:t> (ширина на фреквентен опсег, </a:t>
            </a:r>
            <a:r>
              <a:rPr lang="mk-MK" sz="3200" b="0" i="0" strike="noStrike" cap="none" spc="0" baseline="0" dirty="0">
                <a:solidFill>
                  <a:srgbClr val="FFFFFF"/>
                </a:solidFill>
                <a:effectLst/>
                <a:latin typeface="Verdana" charset="0"/>
                <a:ea typeface="Verdana"/>
                <a:cs typeface="Verdana" charset="0"/>
              </a:rPr>
              <a:t>брзина на </a:t>
            </a:r>
            <a:r>
              <a:rPr lang="mk" sz="3200" b="0" i="0" strike="noStrike" cap="none" spc="0" baseline="0" dirty="0">
                <a:solidFill>
                  <a:srgbClr val="FFFFFF"/>
                </a:solidFill>
                <a:effectLst/>
                <a:latin typeface="Verdana" charset="0"/>
                <a:ea typeface="Verdana"/>
                <a:cs typeface="Verdana" charset="0"/>
              </a:rPr>
              <a:t>проток)</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70001"/>
            <a:ext cx="8642350" cy="5183188"/>
          </a:xfrm>
        </p:spPr>
        <p:txBody>
          <a:bodyPr/>
          <a:lstStyle/>
          <a:p>
            <a:r>
              <a:rPr lang="mk" sz="2800" b="0" i="0" strike="noStrike" cap="none" spc="0" baseline="0" dirty="0">
                <a:solidFill>
                  <a:srgbClr val="000000"/>
                </a:solidFill>
                <a:effectLst/>
                <a:latin typeface="Calibri" panose="020F0502020204030204"/>
                <a:ea typeface="Calibri"/>
                <a:cs typeface="Calibri"/>
              </a:rPr>
              <a:t>Количеството информации што може да се пренесат преку комуникациската линија.</a:t>
            </a:r>
          </a:p>
          <a:p>
            <a:r>
              <a:rPr lang="mk" sz="2800" b="0" i="0" strike="noStrike" cap="none" spc="0" baseline="0" dirty="0">
                <a:solidFill>
                  <a:srgbClr val="000000"/>
                </a:solidFill>
                <a:effectLst/>
                <a:latin typeface="Calibri" panose="020F0502020204030204"/>
                <a:ea typeface="Calibri"/>
                <a:cs typeface="Calibri"/>
              </a:rPr>
              <a:t>Колку што е поголема ширината на фреквентниот опсег што се користи (</a:t>
            </a:r>
            <a:r>
              <a:rPr lang="en-US" sz="2800" b="0" i="0" strike="noStrike" cap="none" spc="0" baseline="0" dirty="0">
                <a:solidFill>
                  <a:srgbClr val="000000"/>
                </a:solidFill>
                <a:effectLst/>
                <a:latin typeface="Calibri" panose="020F0502020204030204"/>
                <a:ea typeface="Calibri"/>
                <a:cs typeface="Calibri"/>
              </a:rPr>
              <a:t>bandwidth)</a:t>
            </a:r>
            <a:r>
              <a:rPr lang="mk" sz="2800" b="0" i="0" strike="noStrike" cap="none" spc="0" baseline="0" dirty="0">
                <a:solidFill>
                  <a:srgbClr val="000000"/>
                </a:solidFill>
                <a:effectLst/>
                <a:latin typeface="Calibri" panose="020F0502020204030204"/>
                <a:ea typeface="Calibri"/>
                <a:cs typeface="Calibri"/>
              </a:rPr>
              <a:t> - толку е поголема и брзината.</a:t>
            </a:r>
          </a:p>
        </p:txBody>
      </p:sp>
      <p:pic>
        <p:nvPicPr>
          <p:cNvPr id="13" name="Bild 1">
            <a:extLst>
              <a:ext uri="{FF2B5EF4-FFF2-40B4-BE49-F238E27FC236}">
                <a16:creationId xmlns:a16="http://schemas.microsoft.com/office/drawing/2014/main" id="{CA883E08-567A-4FA1-964A-9F3EDDF7911E}"/>
              </a:ext>
            </a:extLst>
          </p:cNvPr>
          <p:cNvPicPr>
            <a:picLocks noChangeAspect="1"/>
          </p:cNvPicPr>
          <p:nvPr>
            <p:custDataLst>
              <p:tags r:id="rId3"/>
            </p:custDataLst>
          </p:nvPr>
        </p:nvPicPr>
        <p:blipFill>
          <a:blip r:embed="rId6"/>
          <a:stretch>
            <a:fillRect/>
          </a:stretch>
        </p:blipFill>
        <p:spPr>
          <a:xfrm>
            <a:off x="2909472" y="3289176"/>
            <a:ext cx="4828722" cy="29238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2288814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Познати последни зборови</a:t>
            </a:r>
            <a:endParaRPr lang="en-GB" sz="2000">
              <a:solidFill>
                <a:schemeClr val="bg1"/>
              </a:solidFill>
              <a:latin typeface="Verdana" charset="0"/>
              <a:cs typeface="Verdana" charset="0"/>
            </a:endParaRPr>
          </a:p>
        </p:txBody>
      </p:sp>
      <p:sp>
        <p:nvSpPr>
          <p:cNvPr id="13" name="Content Placeholder 13">
            <a:extLst>
              <a:ext uri="{FF2B5EF4-FFF2-40B4-BE49-F238E27FC236}">
                <a16:creationId xmlns:a16="http://schemas.microsoft.com/office/drawing/2014/main" id="{667B9D7B-603D-4025-AB43-1A490F9DDFD9}"/>
              </a:ext>
            </a:extLst>
          </p:cNvPr>
          <p:cNvSpPr txBox="1"/>
          <p:nvPr/>
        </p:nvSpPr>
        <p:spPr>
          <a:xfrm>
            <a:off x="457200" y="1465930"/>
            <a:ext cx="8229600" cy="464138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mk" sz="3200" b="0" i="0" strike="noStrike" cap="none" spc="0" baseline="0" dirty="0">
                <a:solidFill>
                  <a:srgbClr val="000000"/>
                </a:solidFill>
                <a:effectLst/>
                <a:latin typeface="Calibri" panose="020F0502020204030204"/>
                <a:ea typeface="Calibri"/>
                <a:cs typeface="Calibri"/>
              </a:rPr>
              <a:t>„Никогаш нема да има пазар за повеќе од 5 компјутери во светот“.</a:t>
            </a:r>
            <a:br>
              <a:rPr sz="3200" dirty="0"/>
            </a:br>
            <a:r>
              <a:rPr lang="mk" sz="3200" b="0" i="0" strike="noStrike" cap="none" spc="0" baseline="0" dirty="0">
                <a:solidFill>
                  <a:srgbClr val="000000"/>
                </a:solidFill>
                <a:effectLst/>
                <a:latin typeface="Calibri" panose="020F0502020204030204"/>
                <a:ea typeface="Calibri"/>
                <a:cs typeface="Calibri"/>
              </a:rPr>
              <a:t>	      </a:t>
            </a:r>
            <a:r>
              <a:rPr lang="mk" sz="2400" b="0" i="1" strike="noStrike" cap="none" spc="0" baseline="0" dirty="0">
                <a:solidFill>
                  <a:srgbClr val="000000"/>
                </a:solidFill>
                <a:effectLst/>
                <a:latin typeface="Calibri" panose="020F0502020204030204"/>
                <a:ea typeface="Calibri"/>
                <a:cs typeface="Calibri"/>
              </a:rPr>
              <a:t>Томас Вотсон - Претседател на </a:t>
            </a:r>
            <a:r>
              <a:rPr lang="en-US" sz="2400" i="1" dirty="0">
                <a:solidFill>
                  <a:srgbClr val="000000"/>
                </a:solidFill>
                <a:latin typeface="Calibri" panose="020F0502020204030204"/>
                <a:ea typeface="Calibri"/>
                <a:cs typeface="Calibri"/>
              </a:rPr>
              <a:t>IBM</a:t>
            </a:r>
            <a:r>
              <a:rPr lang="mk" sz="2400" b="0" i="1" strike="noStrike" cap="none" spc="0" baseline="0" dirty="0">
                <a:solidFill>
                  <a:srgbClr val="000000"/>
                </a:solidFill>
                <a:effectLst/>
                <a:latin typeface="Calibri" panose="020F0502020204030204"/>
                <a:ea typeface="Calibri"/>
                <a:cs typeface="Calibri"/>
              </a:rPr>
              <a:t> - 1943</a:t>
            </a:r>
            <a:r>
              <a:rPr lang="mk" sz="3200" b="0" i="0" strike="noStrike" cap="none" spc="0" baseline="0" dirty="0">
                <a:solidFill>
                  <a:srgbClr val="000000"/>
                </a:solidFill>
                <a:effectLst/>
                <a:latin typeface="Calibri" panose="020F0502020204030204"/>
                <a:ea typeface="Calibri"/>
                <a:cs typeface="Calibri"/>
              </a:rPr>
              <a:t> </a:t>
            </a:r>
          </a:p>
          <a:p>
            <a:pPr marL="0" indent="0">
              <a:buNone/>
            </a:pPr>
            <a:r>
              <a:rPr lang="mk" sz="3200" b="0" i="0" strike="noStrike" cap="none" spc="0" baseline="0" dirty="0">
                <a:solidFill>
                  <a:srgbClr val="000000"/>
                </a:solidFill>
                <a:effectLst/>
                <a:latin typeface="Calibri" panose="020F0502020204030204"/>
                <a:ea typeface="Calibri"/>
                <a:cs typeface="Calibri"/>
              </a:rPr>
              <a:t>„Никогаш нема да има причина некој да посака да има компјутер во својот дом.“</a:t>
            </a:r>
            <a:br>
              <a:rPr sz="3200" dirty="0"/>
            </a:br>
            <a:r>
              <a:rPr lang="mk" sz="3200" b="0" i="0" strike="noStrike" cap="none" spc="0" baseline="0" dirty="0">
                <a:solidFill>
                  <a:srgbClr val="000000"/>
                </a:solidFill>
                <a:effectLst/>
                <a:latin typeface="Calibri" panose="020F0502020204030204"/>
                <a:ea typeface="Calibri"/>
                <a:cs typeface="Calibri"/>
              </a:rPr>
              <a:t>			</a:t>
            </a:r>
            <a:r>
              <a:rPr lang="mk" sz="2400" b="0" i="1" strike="noStrike" cap="none" spc="0" baseline="0" dirty="0">
                <a:solidFill>
                  <a:srgbClr val="000000"/>
                </a:solidFill>
                <a:effectLst/>
                <a:latin typeface="Calibri" panose="020F0502020204030204"/>
                <a:ea typeface="Calibri"/>
                <a:cs typeface="Calibri"/>
              </a:rPr>
              <a:t>Кен Олсон, Основач на </a:t>
            </a:r>
            <a:r>
              <a:rPr lang="en-US" sz="2400" b="0" i="1" strike="noStrike" cap="none" spc="0" baseline="0" dirty="0">
                <a:solidFill>
                  <a:srgbClr val="000000"/>
                </a:solidFill>
                <a:effectLst/>
                <a:latin typeface="Calibri" panose="020F0502020204030204"/>
                <a:ea typeface="Calibri"/>
                <a:cs typeface="Calibri"/>
              </a:rPr>
              <a:t>DEC</a:t>
            </a:r>
            <a:r>
              <a:rPr lang="mk" sz="2400" b="0" i="1" strike="noStrike" cap="none" spc="0" baseline="0" dirty="0">
                <a:solidFill>
                  <a:srgbClr val="000000"/>
                </a:solidFill>
                <a:effectLst/>
                <a:latin typeface="Calibri" panose="020F0502020204030204"/>
                <a:ea typeface="Calibri"/>
                <a:cs typeface="Calibri"/>
              </a:rPr>
              <a:t> - 1977</a:t>
            </a:r>
          </a:p>
          <a:p>
            <a:pPr marL="0" indent="0">
              <a:buNone/>
            </a:pPr>
            <a:r>
              <a:rPr lang="mk" sz="3200" b="0" i="0" strike="noStrike" cap="none" spc="0" baseline="0" dirty="0">
                <a:solidFill>
                  <a:srgbClr val="000000"/>
                </a:solidFill>
                <a:effectLst/>
                <a:latin typeface="Calibri" panose="020F0502020204030204"/>
                <a:ea typeface="Calibri"/>
                <a:cs typeface="Calibri"/>
              </a:rPr>
              <a:t>„На еден компјутер никогаш нема да му треба повеќе од 640K меморија.“</a:t>
            </a:r>
            <a:br>
              <a:rPr sz="3200" dirty="0"/>
            </a:br>
            <a:r>
              <a:rPr lang="mk" sz="3200" b="0" i="0" strike="noStrike" cap="none" spc="0" baseline="0" dirty="0">
                <a:solidFill>
                  <a:srgbClr val="000000"/>
                </a:solidFill>
                <a:effectLst/>
                <a:latin typeface="Calibri" panose="020F0502020204030204"/>
                <a:ea typeface="Calibri"/>
                <a:cs typeface="Calibri"/>
              </a:rPr>
              <a:t>		 </a:t>
            </a:r>
            <a:r>
              <a:rPr lang="mk" sz="2400" b="0" i="0" strike="noStrike" cap="none" spc="0" baseline="0" dirty="0">
                <a:solidFill>
                  <a:srgbClr val="000000"/>
                </a:solidFill>
                <a:effectLst/>
                <a:latin typeface="Calibri" panose="020F0502020204030204"/>
                <a:ea typeface="Calibri"/>
                <a:cs typeface="Calibri"/>
              </a:rPr>
              <a:t>Бил Гејтс - Основач на Мајкрософт - 1981</a:t>
            </a:r>
            <a:endParaRPr lang="en-GB" dirty="0"/>
          </a:p>
        </p:txBody>
      </p:sp>
    </p:spTree>
    <p:extLst>
      <p:ext uri="{BB962C8B-B14F-4D97-AF65-F5344CB8AC3E}">
        <p14:creationId xmlns:p14="http://schemas.microsoft.com/office/powerpoint/2010/main" val="365918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Статички и динамички </a:t>
            </a:r>
            <a:r>
              <a:rPr lang="en-GB" sz="3200" b="0" i="0" strike="noStrike" cap="none" spc="0" baseline="0" dirty="0">
                <a:solidFill>
                  <a:srgbClr val="FFFFFF"/>
                </a:solidFill>
                <a:effectLst/>
                <a:latin typeface="Verdana" charset="0"/>
                <a:ea typeface="Verdana"/>
                <a:cs typeface="Verdana" charset="0"/>
              </a:rPr>
              <a:t>IP</a:t>
            </a:r>
            <a:r>
              <a:rPr lang="mk" sz="3200" b="0" i="0" strike="noStrike" cap="none" spc="0" baseline="0" dirty="0">
                <a:solidFill>
                  <a:srgbClr val="FFFFFF"/>
                </a:solidFill>
                <a:effectLst/>
                <a:latin typeface="Verdana" charset="0"/>
                <a:ea typeface="Verdana"/>
                <a:cs typeface="Verdana" charset="0"/>
              </a:rPr>
              <a:t> адреси</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386777" y="1270000"/>
            <a:ext cx="8370446" cy="5183188"/>
          </a:xfrm>
          <a:prstGeom prst="rect">
            <a:avLst/>
          </a:prstGeom>
        </p:spPr>
        <p:txBody>
          <a:bodyPr>
            <a:normAutofit fontScale="97500" lnSpcReduction="10000"/>
          </a:bodyPr>
          <a:lstStyle/>
          <a:p>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адресите на интернет провајдерот може да бидат:</a:t>
            </a:r>
          </a:p>
          <a:p>
            <a:pPr lvl="1"/>
            <a:r>
              <a:rPr lang="mk" sz="2400" b="1" i="0" strike="noStrike" cap="none" spc="0" baseline="0" dirty="0">
                <a:solidFill>
                  <a:srgbClr val="0070C0"/>
                </a:solidFill>
                <a:effectLst/>
                <a:latin typeface="Calibri" panose="020F0502020204030204"/>
                <a:ea typeface="Calibri"/>
                <a:cs typeface="Calibri"/>
              </a:rPr>
              <a:t>Статички </a:t>
            </a:r>
            <a:r>
              <a:rPr lang="mk" sz="2400" b="0" i="0" strike="noStrike" cap="none" spc="0" baseline="0" dirty="0">
                <a:solidFill>
                  <a:srgbClr val="000000"/>
                </a:solidFill>
                <a:effectLst/>
                <a:latin typeface="Calibri" panose="020F0502020204030204"/>
                <a:ea typeface="Calibri"/>
                <a:cs typeface="Calibri"/>
              </a:rPr>
              <a:t> - останува иста, секој пат кога ќе се поврзете</a:t>
            </a:r>
          </a:p>
          <a:p>
            <a:pPr lvl="1"/>
            <a:r>
              <a:rPr lang="mk" sz="2400" b="1" i="0" strike="noStrike" cap="none" spc="0" baseline="0" dirty="0">
                <a:solidFill>
                  <a:srgbClr val="0070C0"/>
                </a:solidFill>
                <a:effectLst/>
                <a:latin typeface="Calibri" panose="020F0502020204030204"/>
                <a:ea typeface="Calibri"/>
                <a:cs typeface="Calibri"/>
              </a:rPr>
              <a:t>Динамички </a:t>
            </a:r>
            <a:r>
              <a:rPr lang="mk" sz="2400" b="0" i="0" strike="noStrike" cap="none" spc="0" baseline="0" dirty="0">
                <a:solidFill>
                  <a:srgbClr val="000000"/>
                </a:solidFill>
                <a:effectLst/>
                <a:latin typeface="Calibri" panose="020F0502020204030204"/>
                <a:ea typeface="Calibri"/>
                <a:cs typeface="Calibri"/>
              </a:rPr>
              <a:t> потенцијално различни секој пат кога ќе се </a:t>
            </a:r>
            <a:r>
              <a:rPr lang="mk" dirty="0">
                <a:solidFill>
                  <a:srgbClr val="000000"/>
                </a:solidFill>
                <a:latin typeface="Calibri" panose="020F0502020204030204"/>
                <a:ea typeface="Calibri"/>
                <a:cs typeface="Calibri"/>
              </a:rPr>
              <a:t>п</a:t>
            </a:r>
            <a:r>
              <a:rPr lang="mk" sz="2400" b="0" i="0" strike="noStrike" cap="none" spc="0" baseline="0" dirty="0">
                <a:solidFill>
                  <a:srgbClr val="000000"/>
                </a:solidFill>
                <a:effectLst/>
                <a:latin typeface="Calibri" panose="020F0502020204030204"/>
                <a:ea typeface="Calibri"/>
                <a:cs typeface="Calibri"/>
              </a:rPr>
              <a:t>оврзете</a:t>
            </a:r>
          </a:p>
          <a:p>
            <a:pPr lvl="1"/>
            <a:endParaRPr lang="en-GB" dirty="0"/>
          </a:p>
          <a:p>
            <a:pPr lvl="1"/>
            <a:endParaRPr lang="en-GB" dirty="0"/>
          </a:p>
          <a:p>
            <a:pPr lvl="1"/>
            <a:endParaRPr lang="en-GB" dirty="0"/>
          </a:p>
          <a:p>
            <a:pPr lvl="1"/>
            <a:endParaRPr lang="en-GB" dirty="0"/>
          </a:p>
          <a:p>
            <a:pPr lvl="1"/>
            <a:endParaRPr lang="en-GB" dirty="0"/>
          </a:p>
          <a:p>
            <a:pPr marL="0" indent="0" algn="ctr">
              <a:buNone/>
            </a:pPr>
            <a:endParaRPr lang="en-GB" b="1" dirty="0">
              <a:solidFill>
                <a:srgbClr val="FF0000"/>
              </a:solidFill>
            </a:endParaRPr>
          </a:p>
          <a:p>
            <a:pPr marL="0" indent="0" algn="ctr">
              <a:buNone/>
            </a:pPr>
            <a:endParaRPr lang="en-GB" b="1" dirty="0">
              <a:solidFill>
                <a:srgbClr val="FF0000"/>
              </a:solidFill>
            </a:endParaRPr>
          </a:p>
          <a:p>
            <a:pPr marL="0" indent="0" algn="ctr">
              <a:buNone/>
            </a:pPr>
            <a:r>
              <a:rPr lang="mk" sz="2800" b="1" i="0" strike="noStrike" cap="none" spc="0" baseline="0" dirty="0">
                <a:solidFill>
                  <a:srgbClr val="FF0000"/>
                </a:solidFill>
                <a:effectLst/>
                <a:latin typeface="Calibri" panose="020F0502020204030204"/>
                <a:ea typeface="Calibri"/>
                <a:cs typeface="Calibri"/>
              </a:rPr>
              <a:t>Времињата, датумите и часовните зони се клучни во истрагата.</a:t>
            </a:r>
          </a:p>
        </p:txBody>
      </p:sp>
      <p:pic>
        <p:nvPicPr>
          <p:cNvPr id="2050" name="Picture 2" descr="Network Diagram">
            <a:extLst>
              <a:ext uri="{FF2B5EF4-FFF2-40B4-BE49-F238E27FC236}">
                <a16:creationId xmlns:a16="http://schemas.microsoft.com/office/drawing/2014/main" id="{1B5AD80B-AEB3-4EA7-808D-776470ACB51C}"/>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1958535" y="2672069"/>
            <a:ext cx="5226930" cy="2651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135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Вашата </a:t>
            </a:r>
            <a:r>
              <a:rPr lang="en-GB" sz="3200" b="0" i="0" strike="noStrike" cap="none" spc="0" baseline="0" dirty="0">
                <a:solidFill>
                  <a:srgbClr val="FFFFFF"/>
                </a:solidFill>
                <a:effectLst/>
                <a:latin typeface="Verdana" charset="0"/>
                <a:ea typeface="Verdana"/>
                <a:cs typeface="Verdana" charset="0"/>
              </a:rPr>
              <a:t>IP</a:t>
            </a:r>
            <a:r>
              <a:rPr lang="mk" sz="3200" b="0" i="0" strike="noStrike" cap="none" spc="0" baseline="0" dirty="0">
                <a:solidFill>
                  <a:srgbClr val="FFFFFF"/>
                </a:solidFill>
                <a:effectLst/>
                <a:latin typeface="Verdana" charset="0"/>
                <a:ea typeface="Verdana"/>
                <a:cs typeface="Verdana" charset="0"/>
              </a:rPr>
              <a:t> адреса (надворешна)</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70001"/>
            <a:ext cx="8642350" cy="1654175"/>
          </a:xfrm>
        </p:spPr>
        <p:txBody>
          <a:bodyPr/>
          <a:lstStyle/>
          <a:p>
            <a:r>
              <a:rPr lang="mk" sz="2800" b="0" i="0" strike="noStrike" cap="none" spc="0" baseline="0" dirty="0">
                <a:solidFill>
                  <a:srgbClr val="000000"/>
                </a:solidFill>
                <a:effectLst/>
                <a:latin typeface="Calibri" panose="020F0502020204030204"/>
                <a:ea typeface="Calibri"/>
                <a:cs typeface="Calibri"/>
              </a:rPr>
              <a:t>Пребарајте на </a:t>
            </a:r>
            <a:r>
              <a:rPr lang="en-GB" sz="2800" b="0" i="0" strike="noStrike" cap="none" spc="0" baseline="0" dirty="0">
                <a:solidFill>
                  <a:srgbClr val="000000"/>
                </a:solidFill>
                <a:effectLst/>
                <a:latin typeface="Calibri" panose="020F0502020204030204"/>
                <a:ea typeface="Calibri"/>
                <a:cs typeface="Calibri"/>
              </a:rPr>
              <a:t>Google</a:t>
            </a:r>
            <a:r>
              <a:rPr lang="mk" sz="2800" b="0" i="0" strike="noStrike" cap="none" spc="0" baseline="0" dirty="0">
                <a:solidFill>
                  <a:srgbClr val="000000"/>
                </a:solidFill>
                <a:effectLst/>
                <a:latin typeface="Calibri" panose="020F0502020204030204"/>
                <a:ea typeface="Calibri"/>
                <a:cs typeface="Calibri"/>
              </a:rPr>
              <a:t> „whatsmyip“ (која е мојата </a:t>
            </a:r>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адреса) - голем број ресурси.</a:t>
            </a:r>
            <a:endParaRPr lang="en-GB" b="1" dirty="0"/>
          </a:p>
        </p:txBody>
      </p:sp>
      <p:pic>
        <p:nvPicPr>
          <p:cNvPr id="5" name="Picture 4">
            <a:extLst>
              <a:ext uri="{FF2B5EF4-FFF2-40B4-BE49-F238E27FC236}">
                <a16:creationId xmlns:a16="http://schemas.microsoft.com/office/drawing/2014/main" id="{0BD00530-8E4F-4134-8E3A-97AE5871C9D0}"/>
              </a:ext>
            </a:extLst>
          </p:cNvPr>
          <p:cNvPicPr>
            <a:picLocks noChangeAspect="1"/>
          </p:cNvPicPr>
          <p:nvPr>
            <p:custDataLst>
              <p:tags r:id="rId3"/>
            </p:custDataLst>
          </p:nvPr>
        </p:nvPicPr>
        <p:blipFill>
          <a:blip r:embed="rId11"/>
          <a:stretch>
            <a:fillRect/>
          </a:stretch>
        </p:blipFill>
        <p:spPr>
          <a:xfrm>
            <a:off x="689803" y="2324988"/>
            <a:ext cx="3633291" cy="2659061"/>
          </a:xfrm>
          <a:prstGeom prst="rect">
            <a:avLst/>
          </a:prstGeom>
          <a:ln>
            <a:solidFill>
              <a:srgbClr val="0070C0"/>
            </a:solidFill>
          </a:ln>
        </p:spPr>
      </p:pic>
      <p:sp>
        <p:nvSpPr>
          <p:cNvPr id="4" name="Rectangle 3">
            <a:extLst>
              <a:ext uri="{FF2B5EF4-FFF2-40B4-BE49-F238E27FC236}">
                <a16:creationId xmlns:a16="http://schemas.microsoft.com/office/drawing/2014/main" id="{CDA97717-835D-4AF8-9241-2596FC92DECE}"/>
              </a:ext>
            </a:extLst>
          </p:cNvPr>
          <p:cNvSpPr/>
          <p:nvPr>
            <p:custDataLst>
              <p:tags r:id="rId4"/>
            </p:custDataLst>
          </p:nvPr>
        </p:nvSpPr>
        <p:spPr>
          <a:xfrm>
            <a:off x="2710458" y="2651019"/>
            <a:ext cx="942971" cy="223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AB344EE7-97DA-40B8-BC0D-F957B8926B2F}"/>
              </a:ext>
            </a:extLst>
          </p:cNvPr>
          <p:cNvPicPr>
            <a:picLocks noChangeAspect="1"/>
          </p:cNvPicPr>
          <p:nvPr>
            <p:custDataLst>
              <p:tags r:id="rId5"/>
            </p:custDataLst>
          </p:nvPr>
        </p:nvPicPr>
        <p:blipFill>
          <a:blip r:embed="rId12"/>
          <a:stretch>
            <a:fillRect/>
          </a:stretch>
        </p:blipFill>
        <p:spPr>
          <a:xfrm>
            <a:off x="5219068" y="1909295"/>
            <a:ext cx="2894685" cy="2924943"/>
          </a:xfrm>
          <a:prstGeom prst="rect">
            <a:avLst/>
          </a:prstGeom>
          <a:ln>
            <a:solidFill>
              <a:srgbClr val="0070C0"/>
            </a:solidFill>
          </a:ln>
        </p:spPr>
      </p:pic>
      <p:sp>
        <p:nvSpPr>
          <p:cNvPr id="13" name="Rectangle 12">
            <a:extLst>
              <a:ext uri="{FF2B5EF4-FFF2-40B4-BE49-F238E27FC236}">
                <a16:creationId xmlns:a16="http://schemas.microsoft.com/office/drawing/2014/main" id="{CF4F7446-14D9-4FF0-9AA0-9F13542D1941}"/>
              </a:ext>
            </a:extLst>
          </p:cNvPr>
          <p:cNvSpPr/>
          <p:nvPr>
            <p:custDataLst>
              <p:tags r:id="rId6"/>
            </p:custDataLst>
          </p:nvPr>
        </p:nvSpPr>
        <p:spPr>
          <a:xfrm>
            <a:off x="6460849" y="2750492"/>
            <a:ext cx="942971" cy="223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C3BD865B-A71B-4DFC-BCAA-3C60BAD31D02}"/>
              </a:ext>
            </a:extLst>
          </p:cNvPr>
          <p:cNvPicPr>
            <a:picLocks noChangeAspect="1"/>
          </p:cNvPicPr>
          <p:nvPr>
            <p:custDataLst>
              <p:tags r:id="rId7"/>
            </p:custDataLst>
          </p:nvPr>
        </p:nvPicPr>
        <p:blipFill>
          <a:blip r:embed="rId13"/>
          <a:stretch>
            <a:fillRect/>
          </a:stretch>
        </p:blipFill>
        <p:spPr>
          <a:xfrm>
            <a:off x="2207548" y="4246445"/>
            <a:ext cx="5082776" cy="2196329"/>
          </a:xfrm>
          <a:prstGeom prst="rect">
            <a:avLst/>
          </a:prstGeom>
        </p:spPr>
      </p:pic>
      <p:sp>
        <p:nvSpPr>
          <p:cNvPr id="14" name="Rectangle 13">
            <a:extLst>
              <a:ext uri="{FF2B5EF4-FFF2-40B4-BE49-F238E27FC236}">
                <a16:creationId xmlns:a16="http://schemas.microsoft.com/office/drawing/2014/main" id="{35C84A71-18F9-4CC4-826D-52590600A3BB}"/>
              </a:ext>
            </a:extLst>
          </p:cNvPr>
          <p:cNvSpPr/>
          <p:nvPr>
            <p:custDataLst>
              <p:tags r:id="rId8"/>
            </p:custDataLst>
          </p:nvPr>
        </p:nvSpPr>
        <p:spPr>
          <a:xfrm>
            <a:off x="3809363" y="4984049"/>
            <a:ext cx="2894685" cy="489482"/>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977542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Што може да научиме - </a:t>
            </a:r>
            <a:r>
              <a:rPr lang="en-GB" sz="3200" b="0" i="0" strike="noStrike" cap="none" spc="0" baseline="0" dirty="0">
                <a:solidFill>
                  <a:srgbClr val="FFFFFF"/>
                </a:solidFill>
                <a:effectLst/>
                <a:latin typeface="Verdana" charset="0"/>
                <a:ea typeface="Verdana"/>
                <a:cs typeface="Verdana" charset="0"/>
              </a:rPr>
              <a:t>IP</a:t>
            </a:r>
            <a:r>
              <a:rPr lang="mk" sz="3200" b="0" i="0" strike="noStrike" cap="none" spc="0" baseline="0" dirty="0">
                <a:solidFill>
                  <a:srgbClr val="FFFFFF"/>
                </a:solidFill>
                <a:effectLst/>
                <a:latin typeface="Verdana" charset="0"/>
                <a:ea typeface="Verdana"/>
                <a:cs typeface="Verdana" charset="0"/>
              </a:rPr>
              <a:t> адреси</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79387" y="1251146"/>
            <a:ext cx="8785225" cy="5183188"/>
          </a:xfrm>
        </p:spPr>
        <p:txBody>
          <a:bodyPr/>
          <a:lstStyle/>
          <a:p>
            <a:r>
              <a:rPr lang="mk" sz="2800" b="1" i="0" strike="noStrike" cap="none" spc="0" baseline="0">
                <a:solidFill>
                  <a:srgbClr val="0070C0"/>
                </a:solidFill>
                <a:effectLst/>
                <a:latin typeface="Calibri" panose="020F0502020204030204"/>
                <a:ea typeface="Calibri"/>
                <a:cs typeface="Calibri"/>
              </a:rPr>
              <a:t>Приватни</a:t>
            </a:r>
          </a:p>
          <a:p>
            <a:pPr lvl="1"/>
            <a:r>
              <a:rPr lang="mk" sz="2400" b="0" i="0" strike="noStrike" cap="none" spc="0" baseline="0">
                <a:solidFill>
                  <a:srgbClr val="000000"/>
                </a:solidFill>
                <a:effectLst/>
                <a:latin typeface="Calibri" panose="020F0502020204030204"/>
                <a:ea typeface="Calibri"/>
                <a:cs typeface="Calibri"/>
              </a:rPr>
              <a:t>Зависат од мрежата во однсо на тоа колку многу и колку долго ќе се задржат информациите.</a:t>
            </a:r>
          </a:p>
          <a:p>
            <a:pPr lvl="1"/>
            <a:r>
              <a:rPr lang="mk" sz="2400" b="0" i="0" strike="noStrike" cap="none" spc="0" baseline="0">
                <a:solidFill>
                  <a:srgbClr val="000000"/>
                </a:solidFill>
                <a:effectLst/>
                <a:latin typeface="Calibri" panose="020F0502020204030204"/>
                <a:ea typeface="Calibri"/>
                <a:cs typeface="Calibri"/>
              </a:rPr>
              <a:t>Рутерски записи</a:t>
            </a:r>
          </a:p>
          <a:p>
            <a:r>
              <a:rPr lang="mk" sz="2800" b="1" i="0" strike="noStrike" cap="none" spc="0" baseline="0">
                <a:solidFill>
                  <a:srgbClr val="0070C0"/>
                </a:solidFill>
                <a:effectLst/>
                <a:latin typeface="Calibri" panose="020F0502020204030204"/>
                <a:ea typeface="Calibri"/>
                <a:cs typeface="Calibri"/>
              </a:rPr>
              <a:t>Јавни</a:t>
            </a:r>
          </a:p>
          <a:p>
            <a:pPr lvl="1"/>
            <a:r>
              <a:rPr lang="mk" sz="2400" b="0" i="0" strike="noStrike" cap="none" spc="0" baseline="0">
                <a:solidFill>
                  <a:srgbClr val="000000"/>
                </a:solidFill>
                <a:effectLst/>
                <a:latin typeface="Calibri" panose="020F0502020204030204"/>
                <a:ea typeface="Calibri"/>
                <a:cs typeface="Calibri"/>
              </a:rPr>
              <a:t>Ги поседува/изнајмува компанијата (интернет провајдерот)</a:t>
            </a:r>
          </a:p>
          <a:p>
            <a:pPr lvl="1"/>
            <a:r>
              <a:rPr lang="mk" sz="2400" b="0" i="0" strike="noStrike" cap="none" spc="0" baseline="0">
                <a:solidFill>
                  <a:srgbClr val="000000"/>
                </a:solidFill>
                <a:effectLst/>
                <a:latin typeface="Calibri" panose="020F0502020204030204"/>
                <a:ea typeface="Calibri"/>
                <a:cs typeface="Calibri"/>
              </a:rPr>
              <a:t>Чувањето на податоците зависи од земја до земја - преку логирање </a:t>
            </a:r>
          </a:p>
          <a:p>
            <a:pPr lvl="1"/>
            <a:r>
              <a:rPr lang="mk" sz="2400" b="0" i="0" strike="noStrike" cap="none" spc="0" baseline="0">
                <a:solidFill>
                  <a:srgbClr val="000000"/>
                </a:solidFill>
                <a:effectLst/>
                <a:latin typeface="Calibri" panose="020F0502020204030204"/>
                <a:ea typeface="Calibri"/>
                <a:cs typeface="Calibri"/>
              </a:rPr>
              <a:t>Барањата имаат потреба од прецизност на времето, датумот и часовната зона </a:t>
            </a:r>
          </a:p>
        </p:txBody>
      </p:sp>
    </p:spTree>
    <p:extLst>
      <p:ext uri="{BB962C8B-B14F-4D97-AF65-F5344CB8AC3E}">
        <p14:creationId xmlns:p14="http://schemas.microsoft.com/office/powerpoint/2010/main" val="4015633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Whois!</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79387" y="1270000"/>
            <a:ext cx="8785225" cy="5183188"/>
          </a:xfrm>
        </p:spPr>
        <p:txBody>
          <a:bodyPr/>
          <a:lstStyle/>
          <a:p>
            <a:pPr algn="just"/>
            <a:r>
              <a:rPr lang="mk" sz="2800" b="0" i="0" strike="noStrike" cap="none" spc="0" baseline="0" dirty="0">
                <a:solidFill>
                  <a:srgbClr val="000000"/>
                </a:solidFill>
                <a:effectLst/>
                <a:latin typeface="Calibri" panose="020F0502020204030204"/>
                <a:ea typeface="Calibri"/>
                <a:cs typeface="Calibri"/>
              </a:rPr>
              <a:t>Може да ги пребарува интернетските бази на податоци за </a:t>
            </a:r>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адресите и доменските називи - овозможува идентификација или води кон понатамошно барање.</a:t>
            </a:r>
          </a:p>
          <a:p>
            <a:pPr lvl="1" algn="just"/>
            <a:r>
              <a:rPr lang="mk" sz="2400" b="0" i="0" strike="noStrike" cap="none" spc="0" baseline="0" dirty="0">
                <a:solidFill>
                  <a:srgbClr val="000000"/>
                </a:solidFill>
                <a:effectLst/>
                <a:latin typeface="Calibri" panose="020F0502020204030204"/>
                <a:ea typeface="Calibri"/>
                <a:cs typeface="Calibri"/>
              </a:rPr>
              <a:t>Може да содржи регистрар, регистрант, датум, административни и технички детали.</a:t>
            </a:r>
          </a:p>
          <a:p>
            <a:pPr lvl="1" algn="just"/>
            <a:r>
              <a:rPr lang="en-US" dirty="0">
                <a:solidFill>
                  <a:srgbClr val="000000"/>
                </a:solidFill>
                <a:latin typeface="Calibri" panose="020F0502020204030204"/>
                <a:ea typeface="Calibri"/>
                <a:cs typeface="Calibri"/>
              </a:rPr>
              <a:t>GDPR</a:t>
            </a:r>
            <a:r>
              <a:rPr lang="mk-MK" dirty="0">
                <a:solidFill>
                  <a:srgbClr val="000000"/>
                </a:solidFill>
                <a:latin typeface="Calibri" panose="020F0502020204030204"/>
                <a:ea typeface="Calibri"/>
                <a:cs typeface="Calibri"/>
              </a:rPr>
              <a:t> (Регулатива на ЕУ</a:t>
            </a:r>
            <a:r>
              <a:rPr lang="en-US" dirty="0">
                <a:solidFill>
                  <a:srgbClr val="000000"/>
                </a:solidFill>
                <a:latin typeface="Calibri" panose="020F0502020204030204"/>
                <a:ea typeface="Calibri"/>
                <a:cs typeface="Calibri"/>
              </a:rPr>
              <a:t> </a:t>
            </a:r>
            <a:r>
              <a:rPr lang="mk-MK" dirty="0">
                <a:solidFill>
                  <a:srgbClr val="000000"/>
                </a:solidFill>
                <a:latin typeface="Calibri" panose="020F0502020204030204"/>
                <a:ea typeface="Calibri"/>
                <a:cs typeface="Calibri"/>
              </a:rPr>
              <a:t>за заштита на лични податоци)</a:t>
            </a:r>
            <a:r>
              <a:rPr lang="mk" sz="2400" b="0" i="0" strike="noStrike" cap="none" spc="0" baseline="0" dirty="0">
                <a:solidFill>
                  <a:srgbClr val="000000"/>
                </a:solidFill>
                <a:effectLst/>
                <a:latin typeface="Calibri" panose="020F0502020204030204"/>
                <a:ea typeface="Calibri"/>
                <a:cs typeface="Calibri"/>
              </a:rPr>
              <a:t> го отежна ова.</a:t>
            </a:r>
          </a:p>
        </p:txBody>
      </p:sp>
      <p:pic>
        <p:nvPicPr>
          <p:cNvPr id="7" name="Bild 1">
            <a:extLst>
              <a:ext uri="{FF2B5EF4-FFF2-40B4-BE49-F238E27FC236}">
                <a16:creationId xmlns:a16="http://schemas.microsoft.com/office/drawing/2014/main" id="{B80E4343-DCA4-4B2E-9153-191616404D34}"/>
              </a:ext>
            </a:extLst>
          </p:cNvPr>
          <p:cNvPicPr>
            <a:picLocks noChangeAspect="1"/>
          </p:cNvPicPr>
          <p:nvPr>
            <p:custDataLst>
              <p:tags r:id="rId3"/>
            </p:custDataLst>
          </p:nvPr>
        </p:nvPicPr>
        <p:blipFill>
          <a:blip r:embed="rId6"/>
          <a:stretch>
            <a:fillRect/>
          </a:stretch>
        </p:blipFill>
        <p:spPr>
          <a:xfrm>
            <a:off x="2267744" y="4379701"/>
            <a:ext cx="4608512" cy="1931186"/>
          </a:xfrm>
          <a:prstGeom prst="rect">
            <a:avLst/>
          </a:prstGeom>
        </p:spPr>
      </p:pic>
    </p:spTree>
    <p:extLst>
      <p:ext uri="{BB962C8B-B14F-4D97-AF65-F5344CB8AC3E}">
        <p14:creationId xmlns:p14="http://schemas.microsoft.com/office/powerpoint/2010/main" val="3684531881"/>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Кој е 45.14.250.74?</a:t>
            </a:r>
            <a:endParaRPr lang="en-GB" sz="200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31CE546A-0738-4037-A84C-6EBD77217D0E}"/>
              </a:ext>
            </a:extLst>
          </p:cNvPr>
          <p:cNvPicPr>
            <a:picLocks noGrp="1" noChangeAspect="1"/>
          </p:cNvPicPr>
          <p:nvPr>
            <p:ph idx="4294967295"/>
            <p:custDataLst>
              <p:tags r:id="rId2"/>
            </p:custDataLst>
          </p:nvPr>
        </p:nvPicPr>
        <p:blipFill>
          <a:blip r:embed="rId19"/>
          <a:stretch>
            <a:fillRect/>
          </a:stretch>
        </p:blipFill>
        <p:spPr>
          <a:xfrm>
            <a:off x="2547960" y="1286822"/>
            <a:ext cx="4248150" cy="5072062"/>
          </a:xfrm>
          <a:prstGeom prst="rect">
            <a:avLst/>
          </a:prstGeom>
          <a:ln>
            <a:solidFill>
              <a:srgbClr val="0070C0"/>
            </a:solidFill>
          </a:ln>
        </p:spPr>
      </p:pic>
      <p:sp>
        <p:nvSpPr>
          <p:cNvPr id="5" name="Rectangle 4">
            <a:extLst>
              <a:ext uri="{FF2B5EF4-FFF2-40B4-BE49-F238E27FC236}">
                <a16:creationId xmlns:a16="http://schemas.microsoft.com/office/drawing/2014/main" id="{898D11F3-E180-43C1-8750-F7457ED067D1}"/>
              </a:ext>
            </a:extLst>
          </p:cNvPr>
          <p:cNvSpPr/>
          <p:nvPr>
            <p:custDataLst>
              <p:tags r:id="rId3"/>
            </p:custDataLst>
          </p:nvPr>
        </p:nvSpPr>
        <p:spPr>
          <a:xfrm>
            <a:off x="3837864" y="1456860"/>
            <a:ext cx="936104"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custDataLst>
              <p:tags r:id="rId4"/>
            </p:custDataLst>
          </p:nvPr>
        </p:nvPicPr>
        <p:blipFill>
          <a:blip r:embed="rId20"/>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custDataLst>
              <p:tags r:id="rId5"/>
            </p:custDataLst>
          </p:nvPr>
        </p:nvSpPr>
        <p:spPr>
          <a:xfrm>
            <a:off x="3311562" y="2043682"/>
            <a:ext cx="154847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custDataLst>
              <p:tags r:id="rId6"/>
            </p:custDataLst>
          </p:nvPr>
        </p:nvSpPr>
        <p:spPr>
          <a:xfrm>
            <a:off x="3323496" y="3306048"/>
            <a:ext cx="2760672" cy="8763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03D7BF3-F0B8-498F-831E-2AA153905930}"/>
              </a:ext>
            </a:extLst>
          </p:cNvPr>
          <p:cNvSpPr/>
          <p:nvPr>
            <p:custDataLst>
              <p:tags r:id="rId7"/>
            </p:custDataLst>
          </p:nvPr>
        </p:nvSpPr>
        <p:spPr>
          <a:xfrm>
            <a:off x="3323496" y="5194491"/>
            <a:ext cx="2760672" cy="6992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9704686-CC69-4465-9AE8-5419A27D750C}"/>
              </a:ext>
            </a:extLst>
          </p:cNvPr>
          <p:cNvSpPr txBox="1"/>
          <p:nvPr>
            <p:custDataLst>
              <p:tags r:id="rId8"/>
            </p:custDataLst>
          </p:nvPr>
        </p:nvSpPr>
        <p:spPr>
          <a:xfrm>
            <a:off x="6876255" y="1344202"/>
            <a:ext cx="2161954" cy="584775"/>
          </a:xfrm>
          <a:prstGeom prst="rect">
            <a:avLst/>
          </a:prstGeom>
          <a:noFill/>
        </p:spPr>
        <p:txBody>
          <a:bodyPr wrap="square" rtlCol="0">
            <a:spAutoFit/>
          </a:bodyPr>
          <a:lstStyle/>
          <a:p>
            <a:r>
              <a:rPr lang="mk" sz="1600" b="1" i="0" strike="noStrike" cap="none" spc="0" baseline="0" dirty="0">
                <a:solidFill>
                  <a:srgbClr val="FF0000"/>
                </a:solidFill>
                <a:effectLst/>
                <a:latin typeface="Calibri" panose="020F0502020204030204"/>
                <a:ea typeface="Calibri"/>
                <a:cs typeface="Calibri"/>
              </a:rPr>
              <a:t>Пребарувана </a:t>
            </a:r>
            <a:r>
              <a:rPr lang="en-GB" sz="1600" b="1" i="0" strike="noStrike" cap="none" spc="0" baseline="0" dirty="0">
                <a:solidFill>
                  <a:srgbClr val="FF0000"/>
                </a:solidFill>
                <a:effectLst/>
                <a:latin typeface="Calibri" panose="020F0502020204030204"/>
                <a:ea typeface="Calibri"/>
                <a:cs typeface="Calibri"/>
              </a:rPr>
              <a:t>IP</a:t>
            </a:r>
            <a:r>
              <a:rPr lang="mk" sz="1600" b="1" i="0" strike="noStrike" cap="none" spc="0" baseline="0" dirty="0">
                <a:solidFill>
                  <a:srgbClr val="FF0000"/>
                </a:solidFill>
                <a:effectLst/>
                <a:latin typeface="Calibri" panose="020F0502020204030204"/>
                <a:ea typeface="Calibri"/>
                <a:cs typeface="Calibri"/>
              </a:rPr>
              <a:t> адреса</a:t>
            </a:r>
          </a:p>
        </p:txBody>
      </p:sp>
      <p:sp>
        <p:nvSpPr>
          <p:cNvPr id="16" name="TextBox 15">
            <a:extLst>
              <a:ext uri="{FF2B5EF4-FFF2-40B4-BE49-F238E27FC236}">
                <a16:creationId xmlns:a16="http://schemas.microsoft.com/office/drawing/2014/main" id="{253BFFA5-CA98-4DC5-ACC6-B44037FC6834}"/>
              </a:ext>
            </a:extLst>
          </p:cNvPr>
          <p:cNvSpPr txBox="1"/>
          <p:nvPr>
            <p:custDataLst>
              <p:tags r:id="rId9"/>
            </p:custDataLst>
          </p:nvPr>
        </p:nvSpPr>
        <p:spPr>
          <a:xfrm>
            <a:off x="6872019" y="2037504"/>
            <a:ext cx="2161954" cy="1323439"/>
          </a:xfrm>
          <a:prstGeom prst="rect">
            <a:avLst/>
          </a:prstGeom>
          <a:noFill/>
        </p:spPr>
        <p:txBody>
          <a:bodyPr wrap="square" rtlCol="0">
            <a:spAutoFit/>
          </a:bodyPr>
          <a:lstStyle/>
          <a:p>
            <a:r>
              <a:rPr lang="mk" sz="1600" b="1" i="0" strike="noStrike" cap="none" spc="0" baseline="0" dirty="0">
                <a:solidFill>
                  <a:srgbClr val="FF0000"/>
                </a:solidFill>
                <a:effectLst/>
                <a:latin typeface="Calibri" panose="020F0502020204030204"/>
                <a:ea typeface="Calibri"/>
                <a:cs typeface="Calibri"/>
              </a:rPr>
              <a:t>Опсегот на </a:t>
            </a:r>
            <a:r>
              <a:rPr lang="en-GB" sz="1600" b="1" i="0" strike="noStrike" cap="none" spc="0" baseline="0" dirty="0">
                <a:solidFill>
                  <a:srgbClr val="FF0000"/>
                </a:solidFill>
                <a:effectLst/>
                <a:latin typeface="Calibri" panose="020F0502020204030204"/>
                <a:ea typeface="Calibri"/>
                <a:cs typeface="Calibri"/>
              </a:rPr>
              <a:t>IP</a:t>
            </a:r>
            <a:r>
              <a:rPr lang="mk" sz="1600" b="1" i="0" strike="noStrike" cap="none" spc="0" baseline="0" dirty="0">
                <a:solidFill>
                  <a:srgbClr val="FF0000"/>
                </a:solidFill>
                <a:effectLst/>
                <a:latin typeface="Calibri" panose="020F0502020204030204"/>
                <a:ea typeface="Calibri"/>
                <a:cs typeface="Calibri"/>
              </a:rPr>
              <a:t> адресата од каде што доаѓа адресата и некои информации за компанијата.</a:t>
            </a:r>
          </a:p>
        </p:txBody>
      </p:sp>
      <p:sp>
        <p:nvSpPr>
          <p:cNvPr id="17" name="TextBox 16">
            <a:extLst>
              <a:ext uri="{FF2B5EF4-FFF2-40B4-BE49-F238E27FC236}">
                <a16:creationId xmlns:a16="http://schemas.microsoft.com/office/drawing/2014/main" id="{7A5FA977-B2BA-4A06-A786-E53636014E0F}"/>
              </a:ext>
            </a:extLst>
          </p:cNvPr>
          <p:cNvSpPr txBox="1"/>
          <p:nvPr>
            <p:custDataLst>
              <p:tags r:id="rId10"/>
            </p:custDataLst>
          </p:nvPr>
        </p:nvSpPr>
        <p:spPr>
          <a:xfrm>
            <a:off x="6876821" y="3305171"/>
            <a:ext cx="2161954" cy="1323439"/>
          </a:xfrm>
          <a:prstGeom prst="rect">
            <a:avLst/>
          </a:prstGeom>
          <a:noFill/>
        </p:spPr>
        <p:txBody>
          <a:bodyPr wrap="square" rtlCol="0">
            <a:spAutoFit/>
          </a:bodyPr>
          <a:lstStyle/>
          <a:p>
            <a:r>
              <a:rPr lang="mk" sz="1600" b="1" i="0" strike="noStrike" cap="none" spc="0" baseline="0" dirty="0">
                <a:solidFill>
                  <a:srgbClr val="FF0000"/>
                </a:solidFill>
                <a:effectLst/>
                <a:latin typeface="Calibri" panose="020F0502020204030204"/>
                <a:ea typeface="Calibri"/>
                <a:cs typeface="Calibri"/>
              </a:rPr>
              <a:t>Компанијатакојашто ја чува </a:t>
            </a:r>
            <a:r>
              <a:rPr lang="en-GB" sz="1600" b="1" i="0" strike="noStrike" cap="none" spc="0" baseline="0" dirty="0">
                <a:solidFill>
                  <a:srgbClr val="FF0000"/>
                </a:solidFill>
                <a:effectLst/>
                <a:latin typeface="Calibri" panose="020F0502020204030204"/>
                <a:ea typeface="Calibri"/>
                <a:cs typeface="Calibri"/>
              </a:rPr>
              <a:t>IP</a:t>
            </a:r>
            <a:r>
              <a:rPr lang="mk" sz="1600" b="1" i="0" strike="noStrike" cap="none" spc="0" baseline="0" dirty="0">
                <a:solidFill>
                  <a:srgbClr val="FF0000"/>
                </a:solidFill>
                <a:effectLst/>
                <a:latin typeface="Calibri" panose="020F0502020204030204"/>
                <a:ea typeface="Calibri"/>
                <a:cs typeface="Calibri"/>
              </a:rPr>
              <a:t> адресата, каде се наоѓааат и е-пошта - со назив на доменот. </a:t>
            </a:r>
          </a:p>
        </p:txBody>
      </p:sp>
      <p:sp>
        <p:nvSpPr>
          <p:cNvPr id="19" name="TextBox 18">
            <a:extLst>
              <a:ext uri="{FF2B5EF4-FFF2-40B4-BE49-F238E27FC236}">
                <a16:creationId xmlns:a16="http://schemas.microsoft.com/office/drawing/2014/main" id="{447A299A-BC06-41F5-BB12-1C9206E114B7}"/>
              </a:ext>
            </a:extLst>
          </p:cNvPr>
          <p:cNvSpPr txBox="1"/>
          <p:nvPr>
            <p:custDataLst>
              <p:tags r:id="rId11"/>
            </p:custDataLst>
          </p:nvPr>
        </p:nvSpPr>
        <p:spPr>
          <a:xfrm>
            <a:off x="6872019" y="5206313"/>
            <a:ext cx="2161954" cy="830997"/>
          </a:xfrm>
          <a:prstGeom prst="rect">
            <a:avLst/>
          </a:prstGeom>
          <a:noFill/>
        </p:spPr>
        <p:txBody>
          <a:bodyPr wrap="square" rtlCol="0">
            <a:spAutoFit/>
          </a:bodyPr>
          <a:lstStyle/>
          <a:p>
            <a:r>
              <a:rPr lang="mk" sz="1600" b="1" i="0" strike="noStrike" cap="none" spc="0" baseline="0" dirty="0">
                <a:solidFill>
                  <a:srgbClr val="FF0000"/>
                </a:solidFill>
                <a:effectLst/>
                <a:latin typeface="Calibri" panose="020F0502020204030204"/>
                <a:ea typeface="Calibri"/>
                <a:cs typeface="Calibri"/>
              </a:rPr>
              <a:t>Некои лични информации за регистрантот.</a:t>
            </a:r>
          </a:p>
        </p:txBody>
      </p:sp>
      <p:sp>
        <p:nvSpPr>
          <p:cNvPr id="20" name="Arrow: Right 19">
            <a:extLst>
              <a:ext uri="{FF2B5EF4-FFF2-40B4-BE49-F238E27FC236}">
                <a16:creationId xmlns:a16="http://schemas.microsoft.com/office/drawing/2014/main" id="{06CC90E1-2FB5-4208-9394-33FF5351BB47}"/>
              </a:ext>
            </a:extLst>
          </p:cNvPr>
          <p:cNvSpPr/>
          <p:nvPr>
            <p:custDataLst>
              <p:tags r:id="rId12"/>
            </p:custDataLst>
          </p:nvPr>
        </p:nvSpPr>
        <p:spPr>
          <a:xfrm rot="10800000">
            <a:off x="5935915" y="1456860"/>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Right 20">
            <a:extLst>
              <a:ext uri="{FF2B5EF4-FFF2-40B4-BE49-F238E27FC236}">
                <a16:creationId xmlns:a16="http://schemas.microsoft.com/office/drawing/2014/main" id="{426969DC-4662-4F19-A4D1-09E47C39F079}"/>
              </a:ext>
            </a:extLst>
          </p:cNvPr>
          <p:cNvSpPr/>
          <p:nvPr>
            <p:custDataLst>
              <p:tags r:id="rId13"/>
            </p:custDataLst>
          </p:nvPr>
        </p:nvSpPr>
        <p:spPr>
          <a:xfrm rot="10800000">
            <a:off x="5935915" y="2147568"/>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Right 21">
            <a:extLst>
              <a:ext uri="{FF2B5EF4-FFF2-40B4-BE49-F238E27FC236}">
                <a16:creationId xmlns:a16="http://schemas.microsoft.com/office/drawing/2014/main" id="{5D488F93-A312-4AFC-A777-06DC946F4CE5}"/>
              </a:ext>
            </a:extLst>
          </p:cNvPr>
          <p:cNvSpPr/>
          <p:nvPr>
            <p:custDataLst>
              <p:tags r:id="rId14"/>
            </p:custDataLst>
          </p:nvPr>
        </p:nvSpPr>
        <p:spPr>
          <a:xfrm rot="10800000">
            <a:off x="5935915" y="3785826"/>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48A67827-805B-4C30-8DD7-B77CE568AE2D}"/>
              </a:ext>
            </a:extLst>
          </p:cNvPr>
          <p:cNvSpPr/>
          <p:nvPr>
            <p:custDataLst>
              <p:tags r:id="rId15"/>
            </p:custDataLst>
          </p:nvPr>
        </p:nvSpPr>
        <p:spPr>
          <a:xfrm rot="10800000">
            <a:off x="5935915" y="5494791"/>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DF6D6B50-5E9A-4654-9FB8-C486B01B5692}"/>
              </a:ext>
            </a:extLst>
          </p:cNvPr>
          <p:cNvSpPr txBox="1"/>
          <p:nvPr>
            <p:custDataLst>
              <p:tags r:id="rId16"/>
            </p:custDataLst>
          </p:nvPr>
        </p:nvSpPr>
        <p:spPr>
          <a:xfrm>
            <a:off x="1588" y="1713534"/>
            <a:ext cx="2477740" cy="4118915"/>
          </a:xfrm>
          <a:prstGeom prst="rect">
            <a:avLst/>
          </a:prstGeom>
          <a:solidFill>
            <a:srgbClr val="F08A34"/>
          </a:solidFill>
        </p:spPr>
        <p:txBody>
          <a:bodyPr wrap="square" rtlCol="0">
            <a:spAutoFit/>
          </a:bodyPr>
          <a:lstStyle/>
          <a:p>
            <a:r>
              <a:rPr lang="mk" sz="2400" b="1" i="0" strike="noStrike" cap="none" spc="0" baseline="0" dirty="0">
                <a:solidFill>
                  <a:srgbClr val="FFFFFF"/>
                </a:solidFill>
                <a:effectLst/>
                <a:latin typeface="Calibri Light"/>
                <a:ea typeface="Calibri Light"/>
                <a:cs typeface="Calibri Light"/>
              </a:rPr>
              <a:t>Прашање на истрагата?</a:t>
            </a:r>
          </a:p>
          <a:p>
            <a:endParaRPr lang="en-GB" sz="2400" dirty="0">
              <a:solidFill>
                <a:schemeClr val="bg1"/>
              </a:solidFill>
              <a:latin typeface="+mj-lt"/>
            </a:endParaRPr>
          </a:p>
          <a:p>
            <a:r>
              <a:rPr lang="mk" sz="2400" b="0" i="0" strike="noStrike" cap="none" spc="0" baseline="0" dirty="0">
                <a:solidFill>
                  <a:srgbClr val="FFFFFF"/>
                </a:solidFill>
                <a:effectLst/>
                <a:latin typeface="Calibri Light"/>
                <a:ea typeface="Calibri Light"/>
                <a:cs typeface="Calibri Light"/>
              </a:rPr>
              <a:t>Која ја користел </a:t>
            </a:r>
            <a:r>
              <a:rPr lang="en-GB" sz="2400" b="0" i="0" strike="noStrike" cap="none" spc="0" baseline="0" dirty="0">
                <a:solidFill>
                  <a:srgbClr val="FFFFFF"/>
                </a:solidFill>
                <a:effectLst/>
                <a:latin typeface="Calibri Light"/>
                <a:ea typeface="Calibri Light"/>
                <a:cs typeface="Calibri Light"/>
              </a:rPr>
              <a:t>IP</a:t>
            </a:r>
            <a:r>
              <a:rPr lang="mk" sz="2400" b="0" i="0" strike="noStrike" cap="none" spc="0" baseline="0" dirty="0">
                <a:solidFill>
                  <a:srgbClr val="FFFFFF"/>
                </a:solidFill>
                <a:effectLst/>
                <a:latin typeface="Calibri Light"/>
                <a:ea typeface="Calibri Light"/>
                <a:cs typeface="Calibri Light"/>
              </a:rPr>
              <a:t> адресата 45.14.250.74 во одредено време на определен датум (земајќи ги предвид часовните зони)?</a:t>
            </a:r>
          </a:p>
        </p:txBody>
      </p:sp>
    </p:spTree>
    <p:extLst>
      <p:ext uri="{BB962C8B-B14F-4D97-AF65-F5344CB8AC3E}">
        <p14:creationId xmlns:p14="http://schemas.microsoft.com/office/powerpoint/2010/main" val="37576462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8" grpId="0"/>
      <p:bldP spid="16" grpId="0"/>
      <p:bldP spid="17" grpId="0"/>
      <p:bldP spid="19" grpId="0"/>
      <p:bldP spid="20" grpId="0" animBg="1"/>
      <p:bldP spid="21" grpId="0" animBg="1"/>
      <p:bldP spid="22" grpId="0" animBg="1"/>
      <p:bldP spid="23" grpId="0" animBg="1"/>
      <p:bldP spid="2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FF48-E68E-433E-A17C-A2D4F2B622F9}"/>
              </a:ext>
            </a:extLst>
          </p:cNvPr>
          <p:cNvPicPr>
            <a:picLocks noChangeAspect="1"/>
          </p:cNvPicPr>
          <p:nvPr>
            <p:custDataLst>
              <p:tags r:id="rId1"/>
            </p:custDataLst>
          </p:nvPr>
        </p:nvPicPr>
        <p:blipFill>
          <a:blip r:embed="rId10"/>
          <a:stretch>
            <a:fillRect/>
          </a:stretch>
        </p:blipFill>
        <p:spPr>
          <a:xfrm>
            <a:off x="4418804" y="1271699"/>
            <a:ext cx="4635910" cy="4382480"/>
          </a:xfrm>
          <a:prstGeom prst="rect">
            <a:avLst/>
          </a:prstGeom>
          <a:ln>
            <a:solidFill>
              <a:srgbClr val="0070C0"/>
            </a:solidFill>
          </a:ln>
        </p:spPr>
      </p:pic>
      <p:pic>
        <p:nvPicPr>
          <p:cNvPr id="3" name="Content Placeholder 2">
            <a:extLst>
              <a:ext uri="{FF2B5EF4-FFF2-40B4-BE49-F238E27FC236}">
                <a16:creationId xmlns:a16="http://schemas.microsoft.com/office/drawing/2014/main" id="{A7972C05-8ACF-475F-82C3-7C398B754C6A}"/>
              </a:ext>
            </a:extLst>
          </p:cNvPr>
          <p:cNvPicPr>
            <a:picLocks noGrp="1" noChangeAspect="1"/>
          </p:cNvPicPr>
          <p:nvPr>
            <p:ph idx="4294967295"/>
            <p:custDataLst>
              <p:tags r:id="rId2"/>
            </p:custDataLst>
          </p:nvPr>
        </p:nvPicPr>
        <p:blipFill>
          <a:blip r:embed="rId11"/>
          <a:stretch>
            <a:fillRect/>
          </a:stretch>
        </p:blipFill>
        <p:spPr>
          <a:xfrm>
            <a:off x="120576" y="1271699"/>
            <a:ext cx="4178300" cy="4751388"/>
          </a:xfrm>
          <a:prstGeom prst="rect">
            <a:avLst/>
          </a:prstGeom>
          <a:ln>
            <a:solidFill>
              <a:srgbClr val="0070C0"/>
            </a:solidFill>
          </a:ln>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3"/>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Кој е nolimitnet.eu?</a:t>
            </a:r>
            <a:endParaRPr lang="en-GB" sz="2000">
              <a:solidFill>
                <a:schemeClr val="bg1"/>
              </a:solidFill>
              <a:latin typeface="Verdana" charset="0"/>
              <a:cs typeface="Verdana" charset="0"/>
            </a:endParaRPr>
          </a:p>
        </p:txBody>
      </p:sp>
      <p:sp>
        <p:nvSpPr>
          <p:cNvPr id="5" name="Rectangle 4">
            <a:extLst>
              <a:ext uri="{FF2B5EF4-FFF2-40B4-BE49-F238E27FC236}">
                <a16:creationId xmlns:a16="http://schemas.microsoft.com/office/drawing/2014/main" id="{898D11F3-E180-43C1-8750-F7457ED067D1}"/>
              </a:ext>
            </a:extLst>
          </p:cNvPr>
          <p:cNvSpPr/>
          <p:nvPr>
            <p:custDataLst>
              <p:tags r:id="rId4"/>
            </p:custDataLst>
          </p:nvPr>
        </p:nvSpPr>
        <p:spPr>
          <a:xfrm>
            <a:off x="99694" y="2329701"/>
            <a:ext cx="378120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custDataLst>
              <p:tags r:id="rId5"/>
            </p:custDataLst>
          </p:nvPr>
        </p:nvPicPr>
        <p:blipFill>
          <a:blip r:embed="rId12"/>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custDataLst>
              <p:tags r:id="rId6"/>
            </p:custDataLst>
          </p:nvPr>
        </p:nvSpPr>
        <p:spPr>
          <a:xfrm>
            <a:off x="99694" y="3484007"/>
            <a:ext cx="4199182" cy="13528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custDataLst>
              <p:tags r:id="rId7"/>
            </p:custDataLst>
          </p:nvPr>
        </p:nvSpPr>
        <p:spPr>
          <a:xfrm>
            <a:off x="5356423" y="4302957"/>
            <a:ext cx="1447825" cy="1351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544605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Геолокација на </a:t>
            </a:r>
            <a:r>
              <a:rPr lang="en-GB" sz="3200" b="0" i="0" strike="noStrike" cap="none" spc="0" baseline="0" dirty="0">
                <a:solidFill>
                  <a:srgbClr val="FFFFFF"/>
                </a:solidFill>
                <a:effectLst/>
                <a:latin typeface="Verdana" charset="0"/>
                <a:ea typeface="Verdana"/>
                <a:cs typeface="Verdana" charset="0"/>
              </a:rPr>
              <a:t>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59765" y="1265544"/>
            <a:ext cx="4752975" cy="5183188"/>
          </a:xfrm>
          <a:prstGeom prst="rect">
            <a:avLst/>
          </a:prstGeom>
        </p:spPr>
        <p:txBody>
          <a:bodyPr/>
          <a:lstStyle/>
          <a:p>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адресите може да се мапираат до физичката област со помош на услугите за геолокација.  </a:t>
            </a:r>
          </a:p>
          <a:p>
            <a:r>
              <a:rPr lang="mk" sz="2800" b="1" i="0" strike="noStrike" cap="none" spc="0" baseline="0" dirty="0">
                <a:solidFill>
                  <a:srgbClr val="FF0000"/>
                </a:solidFill>
                <a:effectLst/>
                <a:latin typeface="Calibri" panose="020F0502020204030204"/>
                <a:ea typeface="Calibri"/>
                <a:cs typeface="Calibri"/>
              </a:rPr>
              <a:t>МОЖЕ </a:t>
            </a:r>
            <a:r>
              <a:rPr lang="mk" sz="2800" b="0" i="0" strike="noStrike" cap="none" spc="0" baseline="0" dirty="0">
                <a:solidFill>
                  <a:srgbClr val="000000"/>
                </a:solidFill>
                <a:effectLst/>
                <a:latin typeface="Calibri" panose="020F0502020204030204"/>
                <a:ea typeface="Calibri"/>
                <a:cs typeface="Calibri"/>
              </a:rPr>
              <a:t>да дадат индиција каде се наоѓа </a:t>
            </a:r>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адресата на претплатникот</a:t>
            </a:r>
          </a:p>
          <a:p>
            <a:r>
              <a:rPr lang="mk" sz="2800" b="0" i="0" strike="noStrike" cap="none" spc="0" baseline="0" dirty="0">
                <a:solidFill>
                  <a:srgbClr val="000000"/>
                </a:solidFill>
                <a:effectLst/>
                <a:latin typeface="Calibri" panose="020F0502020204030204"/>
                <a:ea typeface="Calibri"/>
                <a:cs typeface="Calibri"/>
              </a:rPr>
              <a:t>Не е прецизна - може да има пречки.</a:t>
            </a:r>
          </a:p>
        </p:txBody>
      </p:sp>
      <p:pic>
        <p:nvPicPr>
          <p:cNvPr id="3" name="Picture 2">
            <a:extLst>
              <a:ext uri="{FF2B5EF4-FFF2-40B4-BE49-F238E27FC236}">
                <a16:creationId xmlns:a16="http://schemas.microsoft.com/office/drawing/2014/main" id="{EF1DDA91-F296-4EAD-95FF-EEF61BF42044}"/>
              </a:ext>
            </a:extLst>
          </p:cNvPr>
          <p:cNvPicPr>
            <a:picLocks noChangeAspect="1"/>
          </p:cNvPicPr>
          <p:nvPr>
            <p:custDataLst>
              <p:tags r:id="rId3"/>
            </p:custDataLst>
          </p:nvPr>
        </p:nvPicPr>
        <p:blipFill>
          <a:blip r:embed="rId9"/>
          <a:stretch>
            <a:fillRect/>
          </a:stretch>
        </p:blipFill>
        <p:spPr>
          <a:xfrm>
            <a:off x="4788024" y="1270001"/>
            <a:ext cx="3086513" cy="3429000"/>
          </a:xfrm>
          <a:prstGeom prst="rect">
            <a:avLst/>
          </a:prstGeom>
          <a:ln>
            <a:solidFill>
              <a:srgbClr val="0070C0"/>
            </a:solidFill>
          </a:ln>
        </p:spPr>
      </p:pic>
      <p:pic>
        <p:nvPicPr>
          <p:cNvPr id="4" name="Picture 3">
            <a:extLst>
              <a:ext uri="{FF2B5EF4-FFF2-40B4-BE49-F238E27FC236}">
                <a16:creationId xmlns:a16="http://schemas.microsoft.com/office/drawing/2014/main" id="{53460A33-EB48-45CB-A4DB-C795C53E15FA}"/>
              </a:ext>
            </a:extLst>
          </p:cNvPr>
          <p:cNvPicPr>
            <a:picLocks noChangeAspect="1"/>
          </p:cNvPicPr>
          <p:nvPr>
            <p:custDataLst>
              <p:tags r:id="rId4"/>
            </p:custDataLst>
          </p:nvPr>
        </p:nvPicPr>
        <p:blipFill>
          <a:blip r:embed="rId10"/>
          <a:stretch>
            <a:fillRect/>
          </a:stretch>
        </p:blipFill>
        <p:spPr>
          <a:xfrm>
            <a:off x="5962651" y="4323690"/>
            <a:ext cx="2961797" cy="2125042"/>
          </a:xfrm>
          <a:prstGeom prst="rect">
            <a:avLst/>
          </a:prstGeom>
          <a:ln>
            <a:solidFill>
              <a:srgbClr val="0070C0"/>
            </a:solidFill>
          </a:ln>
        </p:spPr>
      </p:pic>
      <p:sp>
        <p:nvSpPr>
          <p:cNvPr id="13" name="TextBox 12">
            <a:extLst>
              <a:ext uri="{FF2B5EF4-FFF2-40B4-BE49-F238E27FC236}">
                <a16:creationId xmlns:a16="http://schemas.microsoft.com/office/drawing/2014/main" id="{B1E8ADFB-214E-4393-8EEB-D6127A933B35}"/>
              </a:ext>
            </a:extLst>
          </p:cNvPr>
          <p:cNvSpPr txBox="1"/>
          <p:nvPr>
            <p:custDataLst>
              <p:tags r:id="rId5"/>
            </p:custDataLst>
          </p:nvPr>
        </p:nvSpPr>
        <p:spPr>
          <a:xfrm>
            <a:off x="2658107" y="5587998"/>
            <a:ext cx="3393335" cy="1189909"/>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Ова е локацијата на самиот автор - и е 140 милји погрешна! </a:t>
            </a:r>
          </a:p>
        </p:txBody>
      </p:sp>
      <p:sp>
        <p:nvSpPr>
          <p:cNvPr id="14" name="TextBox 13">
            <a:extLst>
              <a:ext uri="{FF2B5EF4-FFF2-40B4-BE49-F238E27FC236}">
                <a16:creationId xmlns:a16="http://schemas.microsoft.com/office/drawing/2014/main" id="{3ED8FC31-607B-4C21-8E14-F515B098E394}"/>
              </a:ext>
            </a:extLst>
          </p:cNvPr>
          <p:cNvSpPr txBox="1"/>
          <p:nvPr>
            <p:custDataLst>
              <p:tags r:id="rId6"/>
            </p:custDataLst>
          </p:nvPr>
        </p:nvSpPr>
        <p:spPr>
          <a:xfrm>
            <a:off x="7451529" y="1142548"/>
            <a:ext cx="1583486" cy="1922161"/>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Се наоѓа во истиот регион, но не е прецизна.</a:t>
            </a:r>
          </a:p>
        </p:txBody>
      </p:sp>
    </p:spTree>
    <p:extLst>
      <p:ext uri="{BB962C8B-B14F-4D97-AF65-F5344CB8AC3E}">
        <p14:creationId xmlns:p14="http://schemas.microsoft.com/office/powerpoint/2010/main" val="8195532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06608F4D-2C2E-4951-B86B-27B05E7B008E}"/>
              </a:ext>
            </a:extLst>
          </p:cNvPr>
          <p:cNvPicPr>
            <a:picLocks noChangeAspect="1"/>
          </p:cNvPicPr>
          <p:nvPr>
            <p:custDataLst>
              <p:tags r:id="rId1"/>
            </p:custDataLst>
          </p:nvPr>
        </p:nvPicPr>
        <p:blipFill>
          <a:blip r:embed="rId20"/>
          <a:stretch>
            <a:fillRect/>
          </a:stretch>
        </p:blipFill>
        <p:spPr>
          <a:xfrm>
            <a:off x="395759" y="1812766"/>
            <a:ext cx="8352482" cy="4707964"/>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2"/>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Конечно</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3"/>
            </p:custDataLst>
          </p:nvPr>
        </p:nvSpPr>
        <p:spPr>
          <a:xfrm>
            <a:off x="0" y="1270000"/>
            <a:ext cx="7921625" cy="5183188"/>
          </a:xfrm>
        </p:spPr>
        <p:txBody>
          <a:bodyPr/>
          <a:lstStyle/>
          <a:p>
            <a:r>
              <a:rPr lang="mk" sz="2800" b="0" i="0" strike="noStrike" cap="none" spc="0" baseline="0" dirty="0">
                <a:solidFill>
                  <a:srgbClr val="000000"/>
                </a:solidFill>
                <a:effectLst/>
                <a:latin typeface="Calibri" panose="020F0502020204030204"/>
                <a:ea typeface="Calibri"/>
                <a:cs typeface="Calibri"/>
              </a:rPr>
              <a:t>TRACERT (следење на патеката) за да се покажат </a:t>
            </a:r>
            <a:r>
              <a:rPr lang="en-GB" sz="2800" b="0" i="0" strike="noStrike" cap="none" spc="0" baseline="0" dirty="0">
                <a:solidFill>
                  <a:srgbClr val="000000"/>
                </a:solidFill>
                <a:effectLst/>
                <a:latin typeface="Calibri" panose="020F0502020204030204"/>
                <a:ea typeface="Calibri"/>
                <a:cs typeface="Calibri"/>
              </a:rPr>
              <a:t>DNS</a:t>
            </a:r>
            <a:r>
              <a:rPr lang="mk" sz="2800" b="0" i="0" strike="noStrike" cap="none" spc="0" baseline="0" dirty="0">
                <a:solidFill>
                  <a:srgbClr val="000000"/>
                </a:solidFill>
                <a:effectLst/>
                <a:latin typeface="Calibri" panose="020F0502020204030204"/>
                <a:ea typeface="Calibri"/>
                <a:cs typeface="Calibri"/>
              </a:rPr>
              <a:t> и движењето на податоците.</a:t>
            </a:r>
          </a:p>
        </p:txBody>
      </p:sp>
      <p:pic>
        <p:nvPicPr>
          <p:cNvPr id="8" name="Picture 2" descr="Simple world map Royalty Free Vector Image - VectorStock">
            <a:extLst>
              <a:ext uri="{FF2B5EF4-FFF2-40B4-BE49-F238E27FC236}">
                <a16:creationId xmlns:a16="http://schemas.microsoft.com/office/drawing/2014/main" id="{23CD3CE4-1364-4EC7-B301-358BB19BAF47}"/>
              </a:ext>
            </a:extLst>
          </p:cNvPr>
          <p:cNvPicPr>
            <a:picLocks noChangeAspect="1" noChangeArrowheads="1"/>
          </p:cNvPicPr>
          <p:nvPr>
            <p:custDataLst>
              <p:tags r:id="rId4"/>
            </p:custDataLst>
          </p:nvPr>
        </p:nvPicPr>
        <p:blipFill>
          <a:blip r:embed="rId21">
            <a:extLst>
              <a:ext uri="{28A0092B-C50C-407E-A947-70E740481C1C}">
                <a14:useLocalDpi xmlns:a14="http://schemas.microsoft.com/office/drawing/2010/main" val="0"/>
              </a:ext>
            </a:extLst>
          </a:blip>
          <a:srcRect t="8510" b="22074"/>
          <a:stretch>
            <a:fillRect/>
          </a:stretch>
        </p:blipFill>
        <p:spPr bwMode="auto">
          <a:xfrm>
            <a:off x="-7937" y="1054775"/>
            <a:ext cx="9144000" cy="5533349"/>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a16="http://schemas.microsoft.com/office/drawing/2014/main" id="{547FB258-B5B1-415A-AB72-54F3DA2DC482}"/>
              </a:ext>
            </a:extLst>
          </p:cNvPr>
          <p:cNvSpPr/>
          <p:nvPr>
            <p:custDataLst>
              <p:tags r:id="rId5"/>
            </p:custDataLst>
          </p:nvPr>
        </p:nvSpPr>
        <p:spPr>
          <a:xfrm flipV="1">
            <a:off x="4091011" y="3047671"/>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A3C3EBD9-D733-46D8-B906-EEDB2EB63E1C}"/>
              </a:ext>
            </a:extLst>
          </p:cNvPr>
          <p:cNvSpPr/>
          <p:nvPr>
            <p:custDataLst>
              <p:tags r:id="rId6"/>
            </p:custDataLst>
          </p:nvPr>
        </p:nvSpPr>
        <p:spPr>
          <a:xfrm flipV="1">
            <a:off x="4159231" y="2965702"/>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B42BFFAC-5506-4093-BABE-CD40096B661B}"/>
              </a:ext>
            </a:extLst>
          </p:cNvPr>
          <p:cNvSpPr/>
          <p:nvPr>
            <p:custDataLst>
              <p:tags r:id="rId7"/>
            </p:custDataLst>
          </p:nvPr>
        </p:nvSpPr>
        <p:spPr>
          <a:xfrm flipV="1">
            <a:off x="4091011" y="2973266"/>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6C330FE3-CCE5-4C87-BEAF-024C94C8A2FD}"/>
              </a:ext>
            </a:extLst>
          </p:cNvPr>
          <p:cNvSpPr/>
          <p:nvPr>
            <p:custDataLst>
              <p:tags r:id="rId8"/>
            </p:custDataLst>
          </p:nvPr>
        </p:nvSpPr>
        <p:spPr>
          <a:xfrm flipV="1">
            <a:off x="4159313" y="2562704"/>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5774ECBE-2371-428D-BD35-6A65DB96EE53}"/>
              </a:ext>
            </a:extLst>
          </p:cNvPr>
          <p:cNvSpPr/>
          <p:nvPr>
            <p:custDataLst>
              <p:tags r:id="rId9"/>
            </p:custDataLst>
          </p:nvPr>
        </p:nvSpPr>
        <p:spPr>
          <a:xfrm flipV="1">
            <a:off x="2267744" y="3012284"/>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C1ADF30F-4201-4227-A19A-3E3003F74B01}"/>
              </a:ext>
            </a:extLst>
          </p:cNvPr>
          <p:cNvSpPr/>
          <p:nvPr>
            <p:custDataLst>
              <p:tags r:id="rId10"/>
            </p:custDataLst>
          </p:nvPr>
        </p:nvSpPr>
        <p:spPr>
          <a:xfrm flipV="1">
            <a:off x="1131665" y="3131642"/>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B17BD5B5-F1E9-4520-8B63-46D8E25EEB71}"/>
              </a:ext>
            </a:extLst>
          </p:cNvPr>
          <p:cNvSpPr/>
          <p:nvPr>
            <p:custDataLst>
              <p:tags r:id="rId11"/>
            </p:custDataLst>
          </p:nvPr>
        </p:nvSpPr>
        <p:spPr>
          <a:xfrm flipV="1">
            <a:off x="7956376" y="5621766"/>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Arrow Connector 20">
            <a:extLst>
              <a:ext uri="{FF2B5EF4-FFF2-40B4-BE49-F238E27FC236}">
                <a16:creationId xmlns:a16="http://schemas.microsoft.com/office/drawing/2014/main" id="{77C0BE4D-0E5F-487F-A5BD-3520E8EB8DD9}"/>
              </a:ext>
            </a:extLst>
          </p:cNvPr>
          <p:cNvCxnSpPr>
            <a:endCxn id="17" idx="0"/>
          </p:cNvCxnSpPr>
          <p:nvPr>
            <p:custDataLst>
              <p:tags r:id="rId12"/>
            </p:custDataLst>
          </p:nvPr>
        </p:nvCxnSpPr>
        <p:spPr>
          <a:xfrm flipV="1">
            <a:off x="4118117" y="2609286"/>
            <a:ext cx="64326" cy="36398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DD6DC18-69AB-4580-ADAE-9273DA772108}"/>
              </a:ext>
            </a:extLst>
          </p:cNvPr>
          <p:cNvCxnSpPr>
            <a:endCxn id="18" idx="6"/>
          </p:cNvCxnSpPr>
          <p:nvPr>
            <p:custDataLst>
              <p:tags r:id="rId13"/>
            </p:custDataLst>
          </p:nvPr>
        </p:nvCxnSpPr>
        <p:spPr>
          <a:xfrm flipH="1">
            <a:off x="2314003" y="2609286"/>
            <a:ext cx="1804114" cy="426289"/>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4269C7E-A135-4E59-A5C6-80004F98476C}"/>
              </a:ext>
            </a:extLst>
          </p:cNvPr>
          <p:cNvCxnSpPr>
            <a:endCxn id="19" idx="0"/>
          </p:cNvCxnSpPr>
          <p:nvPr>
            <p:custDataLst>
              <p:tags r:id="rId14"/>
            </p:custDataLst>
          </p:nvPr>
        </p:nvCxnSpPr>
        <p:spPr>
          <a:xfrm flipH="1">
            <a:off x="1154795" y="3043899"/>
            <a:ext cx="1110490" cy="1343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FA3709E-93BF-4C1C-864C-A3C65B8546CB}"/>
              </a:ext>
            </a:extLst>
          </p:cNvPr>
          <p:cNvCxnSpPr/>
          <p:nvPr>
            <p:custDataLst>
              <p:tags r:id="rId15"/>
            </p:custDataLst>
          </p:nvPr>
        </p:nvCxnSpPr>
        <p:spPr>
          <a:xfrm flipH="1">
            <a:off x="-30984" y="3154933"/>
            <a:ext cx="1162649" cy="1011816"/>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09D1996E-C7BE-4327-AFC8-D37693458D2B}"/>
              </a:ext>
            </a:extLst>
          </p:cNvPr>
          <p:cNvCxnSpPr/>
          <p:nvPr>
            <p:custDataLst>
              <p:tags r:id="rId16"/>
            </p:custDataLst>
          </p:nvPr>
        </p:nvCxnSpPr>
        <p:spPr>
          <a:xfrm flipH="1">
            <a:off x="8008086" y="4584274"/>
            <a:ext cx="1127977" cy="101040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1B13C97C-A1C8-4908-A7B7-7CE6AAD910E7}"/>
              </a:ext>
            </a:extLst>
          </p:cNvPr>
          <p:cNvSpPr txBox="1"/>
          <p:nvPr>
            <p:custDataLst>
              <p:tags r:id="rId17"/>
            </p:custDataLst>
          </p:nvPr>
        </p:nvSpPr>
        <p:spPr>
          <a:xfrm>
            <a:off x="2440369" y="4437112"/>
            <a:ext cx="3861753" cy="1922161"/>
          </a:xfrm>
          <a:prstGeom prst="rect">
            <a:avLst/>
          </a:prstGeom>
          <a:solidFill>
            <a:srgbClr val="F08A34"/>
          </a:solidFill>
        </p:spPr>
        <p:txBody>
          <a:bodyPr wrap="square" rtlCol="0">
            <a:spAutoFit/>
          </a:bodyPr>
          <a:lstStyle/>
          <a:p>
            <a:pPr algn="ctr"/>
            <a:r>
              <a:rPr lang="mk" sz="2400" b="0" i="0" strike="noStrike" cap="none" spc="0" baseline="0" dirty="0">
                <a:solidFill>
                  <a:srgbClr val="FFFFFF"/>
                </a:solidFill>
                <a:effectLst/>
                <a:latin typeface="Calibri Light"/>
                <a:ea typeface="Calibri Light"/>
                <a:cs typeface="Calibri Light"/>
              </a:rPr>
              <a:t>Рутата по која се движел поединечен пакет за да премине од источниот брег на Шпанија до западн</a:t>
            </a:r>
            <a:r>
              <a:rPr lang="mk-MK" sz="2400" dirty="0" err="1">
                <a:solidFill>
                  <a:srgbClr val="FFFFFF"/>
                </a:solidFill>
                <a:latin typeface="Calibri Light"/>
                <a:ea typeface="Calibri Light"/>
                <a:cs typeface="Calibri Light"/>
              </a:rPr>
              <a:t>иот</a:t>
            </a:r>
            <a:r>
              <a:rPr lang="mk" sz="2400" b="0" i="0" strike="noStrike" cap="none" spc="0" baseline="0" dirty="0">
                <a:solidFill>
                  <a:srgbClr val="FFFFFF"/>
                </a:solidFill>
                <a:effectLst/>
                <a:latin typeface="Calibri Light"/>
                <a:ea typeface="Calibri Light"/>
                <a:cs typeface="Calibri Light"/>
              </a:rPr>
              <a:t> брег на Австралија.</a:t>
            </a:r>
          </a:p>
        </p:txBody>
      </p:sp>
    </p:spTree>
    <p:extLst>
      <p:ext uri="{BB962C8B-B14F-4D97-AF65-F5344CB8AC3E}">
        <p14:creationId xmlns:p14="http://schemas.microsoft.com/office/powerpoint/2010/main" val="13502272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7" grpId="0" animBg="1"/>
      <p:bldP spid="18" grpId="0" animBg="1"/>
      <p:bldP spid="19" grpId="0" animBg="1"/>
      <p:bldP spid="20" grpId="0" animBg="1"/>
      <p:bldP spid="4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227477"/>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custDataLst>
              <p:tags r:id="rId1"/>
            </p:custDataLst>
          </p:nvPr>
        </p:nvSpPr>
        <p:spPr/>
        <p:txBody>
          <a:bodyPr/>
          <a:lstStyle/>
          <a:p>
            <a:r>
              <a:rPr lang="mk" sz="4000" b="1" i="0" strike="noStrike" cap="all" spc="0" baseline="0">
                <a:solidFill>
                  <a:srgbClr val="000000"/>
                </a:solidFill>
                <a:effectLst/>
                <a:latin typeface="Calibri Light"/>
                <a:ea typeface="Calibri Light"/>
                <a:cs typeface="Calibri Light"/>
              </a:rPr>
              <a:t>Интернет услуги и апликации</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custDataLst>
              <p:tags r:id="rId2"/>
            </p:custDataLst>
          </p:nvPr>
        </p:nvSpPr>
        <p:spPr/>
        <p:txBody>
          <a:bodyPr/>
          <a:lstStyle/>
          <a:p>
            <a:r>
              <a:rPr lang="mk" sz="2000" b="0" i="0" strike="noStrike" cap="none" spc="0" baseline="0">
                <a:solidFill>
                  <a:srgbClr val="898989"/>
                </a:solidFill>
                <a:effectLst/>
                <a:latin typeface="Calibri" panose="020F0502020204030204"/>
                <a:ea typeface="Calibri"/>
                <a:cs typeface="Calibri"/>
              </a:rPr>
              <a:t>Основи на компјутери и интернет</a:t>
            </a:r>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custDataLst>
              <p:tags r:id="rId3"/>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Дел 4</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334257983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Компјутерски системи</a:t>
            </a:r>
            <a:endParaRPr lang="en-GB" sz="2000">
              <a:solidFill>
                <a:schemeClr val="bg1"/>
              </a:solidFill>
              <a:latin typeface="Verdana" charset="0"/>
              <a:cs typeface="Verdana" charset="0"/>
            </a:endParaRPr>
          </a:p>
        </p:txBody>
      </p:sp>
    </p:spTree>
    <p:extLst>
      <p:ext uri="{BB962C8B-B14F-4D97-AF65-F5344CB8AC3E}">
        <p14:creationId xmlns:p14="http://schemas.microsoft.com/office/powerpoint/2010/main" val="2164723399"/>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Интернет услуги</a:t>
            </a:r>
            <a:endParaRPr lang="en-GB" sz="2000">
              <a:solidFill>
                <a:schemeClr val="bg1"/>
              </a:solidFill>
              <a:latin typeface="Verdana" charset="0"/>
              <a:cs typeface="Verdana" charset="0"/>
            </a:endParaRPr>
          </a:p>
        </p:txBody>
      </p:sp>
      <p:pic>
        <p:nvPicPr>
          <p:cNvPr id="8" name="Picture 4" descr="graphic">
            <a:extLst>
              <a:ext uri="{FF2B5EF4-FFF2-40B4-BE49-F238E27FC236}">
                <a16:creationId xmlns:a16="http://schemas.microsoft.com/office/drawing/2014/main" id="{884006A9-8409-4540-97E0-6926DB57C258}"/>
              </a:ext>
            </a:extLst>
          </p:cNvPr>
          <p:cNvPicPr>
            <a:picLocks noGrp="1" noChangeAspect="1" noChangeArrowheads="1"/>
          </p:cNvPicPr>
          <p:nvPr>
            <p:ph idx="4294967295"/>
            <p:custDataLst>
              <p:tags r:id="rId2"/>
            </p:custDataLst>
          </p:nvPr>
        </p:nvPicPr>
        <p:blipFill>
          <a:blip r:embed="rId5"/>
          <a:stretch>
            <a:fillRect/>
          </a:stretch>
        </p:blipFill>
        <p:spPr>
          <a:xfrm>
            <a:off x="1197769" y="1278731"/>
            <a:ext cx="6748462" cy="5083175"/>
          </a:xfrm>
          <a:noFill/>
        </p:spPr>
      </p:pic>
    </p:spTree>
    <p:extLst>
      <p:ext uri="{BB962C8B-B14F-4D97-AF65-F5344CB8AC3E}">
        <p14:creationId xmlns:p14="http://schemas.microsoft.com/office/powerpoint/2010/main" val="2765972896"/>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Интернет услуги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46162" y="1214491"/>
            <a:ext cx="4392613"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Што има на интернетот?</a:t>
            </a:r>
          </a:p>
          <a:p>
            <a:pPr lvl="1"/>
            <a:r>
              <a:rPr lang="mk" sz="2400" b="0" i="0" strike="noStrike" cap="none" spc="0" baseline="0" dirty="0">
                <a:solidFill>
                  <a:srgbClr val="000000"/>
                </a:solidFill>
                <a:effectLst/>
                <a:latin typeface="Calibri" panose="020F0502020204030204"/>
                <a:ea typeface="Calibri"/>
                <a:cs typeface="Calibri"/>
              </a:rPr>
              <a:t>WWW (глобалната мрежа)</a:t>
            </a:r>
          </a:p>
          <a:p>
            <a:pPr lvl="1"/>
            <a:r>
              <a:rPr lang="mk" sz="2400" b="0" i="0" strike="noStrike" cap="none" spc="0" baseline="0" dirty="0">
                <a:solidFill>
                  <a:srgbClr val="000000"/>
                </a:solidFill>
                <a:effectLst/>
                <a:latin typeface="Calibri" panose="020F0502020204030204"/>
                <a:ea typeface="Calibri"/>
                <a:cs typeface="Calibri"/>
              </a:rPr>
              <a:t>Е-пошта (</a:t>
            </a:r>
            <a:r>
              <a:rPr lang="en-GB" sz="2400" b="0" i="0" strike="noStrike" cap="none" spc="0" baseline="0" dirty="0">
                <a:solidFill>
                  <a:srgbClr val="000000"/>
                </a:solidFill>
                <a:effectLst/>
                <a:latin typeface="Calibri" panose="020F0502020204030204"/>
                <a:ea typeface="Calibri"/>
                <a:cs typeface="Calibri"/>
              </a:rPr>
              <a:t>e-mail</a:t>
            </a:r>
            <a:r>
              <a:rPr lang="mk" sz="2400" b="0" i="0" strike="noStrike" cap="none" spc="0" baseline="0" dirty="0">
                <a:solidFill>
                  <a:srgbClr val="000000"/>
                </a:solidFill>
                <a:effectLst/>
                <a:latin typeface="Calibri" panose="020F0502020204030204"/>
                <a:ea typeface="Calibri"/>
                <a:cs typeface="Calibri"/>
              </a:rPr>
              <a:t>)</a:t>
            </a:r>
          </a:p>
          <a:p>
            <a:pPr lvl="1"/>
            <a:r>
              <a:rPr lang="mk" sz="2400" b="0" i="0" strike="noStrike" cap="none" spc="0" baseline="0" dirty="0">
                <a:solidFill>
                  <a:srgbClr val="000000"/>
                </a:solidFill>
                <a:effectLst/>
                <a:latin typeface="Calibri" panose="020F0502020204030204"/>
                <a:ea typeface="Calibri"/>
                <a:cs typeface="Calibri"/>
              </a:rPr>
              <a:t>Peer 2 Peer (директно корисник/ци-корисник/ци)</a:t>
            </a:r>
          </a:p>
          <a:p>
            <a:pPr lvl="1"/>
            <a:r>
              <a:rPr lang="en-GB" sz="2400" b="0" i="0" strike="noStrike" cap="none" spc="0" baseline="0" dirty="0">
                <a:solidFill>
                  <a:srgbClr val="000000"/>
                </a:solidFill>
                <a:effectLst/>
                <a:latin typeface="Calibri" panose="020F0502020204030204"/>
                <a:ea typeface="Calibri"/>
                <a:cs typeface="Calibri"/>
              </a:rPr>
              <a:t>FTP</a:t>
            </a:r>
            <a:r>
              <a:rPr lang="mk" sz="2400" b="0" i="0" strike="noStrike" cap="none" spc="0" baseline="0" dirty="0">
                <a:solidFill>
                  <a:srgbClr val="000000"/>
                </a:solidFill>
                <a:effectLst/>
                <a:latin typeface="Calibri" panose="020F0502020204030204"/>
                <a:ea typeface="Calibri"/>
                <a:cs typeface="Calibri"/>
              </a:rPr>
              <a:t> (пренос на датотеки)</a:t>
            </a:r>
          </a:p>
          <a:p>
            <a:pPr lvl="1"/>
            <a:r>
              <a:rPr lang="mk" sz="2400" b="0" i="0" strike="noStrike" cap="none" spc="0" baseline="0" dirty="0">
                <a:solidFill>
                  <a:srgbClr val="000000"/>
                </a:solidFill>
                <a:effectLst/>
                <a:latin typeface="Calibri" panose="020F0502020204030204"/>
                <a:ea typeface="Calibri"/>
                <a:cs typeface="Calibri"/>
              </a:rPr>
              <a:t>Онлајн складирање</a:t>
            </a:r>
          </a:p>
          <a:p>
            <a:pPr lvl="1"/>
            <a:r>
              <a:rPr lang="mk" sz="2400" b="0" i="0" strike="noStrike" cap="none" spc="0" baseline="0" dirty="0">
                <a:solidFill>
                  <a:srgbClr val="000000"/>
                </a:solidFill>
                <a:effectLst/>
                <a:latin typeface="Calibri" panose="020F0502020204030204"/>
                <a:ea typeface="Calibri"/>
                <a:cs typeface="Calibri"/>
              </a:rPr>
              <a:t>Интернет на нештата (IOT, Internet of Things)</a:t>
            </a:r>
          </a:p>
          <a:p>
            <a:pPr lvl="1"/>
            <a:r>
              <a:rPr lang="mk" sz="2400" b="0" i="0" strike="noStrike" cap="none" spc="0" baseline="0" dirty="0">
                <a:solidFill>
                  <a:srgbClr val="000000"/>
                </a:solidFill>
                <a:effectLst/>
                <a:latin typeface="Calibri" panose="020F0502020204030204"/>
                <a:ea typeface="Calibri"/>
                <a:cs typeface="Calibri"/>
              </a:rPr>
              <a:t>Играње игрици (онлајн гејминг)</a:t>
            </a:r>
          </a:p>
        </p:txBody>
      </p:sp>
      <p:sp>
        <p:nvSpPr>
          <p:cNvPr id="7" name="Content Placeholder 1">
            <a:extLst>
              <a:ext uri="{FF2B5EF4-FFF2-40B4-BE49-F238E27FC236}">
                <a16:creationId xmlns:a16="http://schemas.microsoft.com/office/drawing/2014/main" id="{7AB7A626-48C5-4D9E-98D9-A940107333D9}"/>
              </a:ext>
            </a:extLst>
          </p:cNvPr>
          <p:cNvSpPr txBox="1"/>
          <p:nvPr>
            <p:custDataLst>
              <p:tags r:id="rId3"/>
            </p:custDataLst>
          </p:nvPr>
        </p:nvSpPr>
        <p:spPr bwMode="auto">
          <a:xfrm>
            <a:off x="4057650" y="1214491"/>
            <a:ext cx="4697288" cy="467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mk" sz="2400" b="0" i="0" strike="noStrike" cap="none" spc="0" baseline="0" dirty="0">
                <a:solidFill>
                  <a:srgbClr val="000000"/>
                </a:solidFill>
                <a:effectLst/>
                <a:latin typeface="Calibri" panose="020F0502020204030204"/>
                <a:ea typeface="Calibri"/>
                <a:cs typeface="Calibri"/>
              </a:rPr>
              <a:t>Групи за дискусија (Newsgroups)</a:t>
            </a:r>
          </a:p>
          <a:p>
            <a:pPr lvl="1"/>
            <a:r>
              <a:rPr lang="mk" sz="2400" b="0" i="0" strike="noStrike" cap="none" spc="0" baseline="0" dirty="0">
                <a:solidFill>
                  <a:srgbClr val="000000"/>
                </a:solidFill>
                <a:effectLst/>
                <a:latin typeface="Calibri" panose="020F0502020204030204"/>
                <a:ea typeface="Calibri"/>
                <a:cs typeface="Calibri"/>
              </a:rPr>
              <a:t>Друштвените мрежи</a:t>
            </a:r>
          </a:p>
          <a:p>
            <a:pPr lvl="1"/>
            <a:r>
              <a:rPr lang="en-US" sz="2400" dirty="0">
                <a:solidFill>
                  <a:srgbClr val="000000"/>
                </a:solidFill>
                <a:latin typeface="Calibri" panose="020F0502020204030204"/>
                <a:ea typeface="Calibri"/>
                <a:cs typeface="Calibri"/>
              </a:rPr>
              <a:t>IRC</a:t>
            </a:r>
            <a:r>
              <a:rPr lang="mk" sz="2400" b="0" i="0" strike="noStrike" cap="none" spc="0" baseline="0" dirty="0">
                <a:solidFill>
                  <a:srgbClr val="000000"/>
                </a:solidFill>
                <a:effectLst/>
                <a:latin typeface="Calibri" panose="020F0502020204030204"/>
                <a:ea typeface="Calibri"/>
                <a:cs typeface="Calibri"/>
              </a:rPr>
              <a:t> (размена на текстуален разговор)</a:t>
            </a:r>
          </a:p>
          <a:p>
            <a:pPr lvl="1"/>
            <a:r>
              <a:rPr lang="mk" sz="2400" b="0" i="0" strike="noStrike" cap="none" spc="0" baseline="0" dirty="0">
                <a:solidFill>
                  <a:srgbClr val="000000"/>
                </a:solidFill>
                <a:effectLst/>
                <a:latin typeface="Calibri" panose="020F0502020204030204"/>
                <a:ea typeface="Calibri"/>
                <a:cs typeface="Calibri"/>
              </a:rPr>
              <a:t>Инстант месинџер (моментална размена на пораки)</a:t>
            </a:r>
          </a:p>
          <a:p>
            <a:pPr lvl="1"/>
            <a:r>
              <a:rPr lang="en-US" sz="2400" dirty="0">
                <a:solidFill>
                  <a:srgbClr val="000000"/>
                </a:solidFill>
                <a:latin typeface="Calibri" panose="020F0502020204030204"/>
                <a:ea typeface="Calibri"/>
                <a:cs typeface="Calibri"/>
              </a:rPr>
              <a:t>VoIP</a:t>
            </a:r>
            <a:r>
              <a:rPr lang="mk" sz="2400" b="0" i="0" strike="noStrike" cap="none" spc="0" baseline="0" dirty="0">
                <a:solidFill>
                  <a:srgbClr val="000000"/>
                </a:solidFill>
                <a:effectLst/>
                <a:latin typeface="Calibri" panose="020F0502020204030204"/>
                <a:ea typeface="Calibri"/>
                <a:cs typeface="Calibri"/>
              </a:rPr>
              <a:t> (пренесување глас преку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VOIP – Voice over IP)</a:t>
            </a:r>
          </a:p>
          <a:p>
            <a:pPr lvl="1"/>
            <a:r>
              <a:rPr lang="mk" sz="2400" b="0" i="0" strike="noStrike" cap="none" spc="0" baseline="0" dirty="0">
                <a:solidFill>
                  <a:srgbClr val="000000"/>
                </a:solidFill>
                <a:effectLst/>
                <a:latin typeface="Calibri" panose="020F0502020204030204"/>
                <a:ea typeface="Calibri"/>
                <a:cs typeface="Calibri"/>
              </a:rPr>
              <a:t>Длабока мрежа и темна мрежа</a:t>
            </a:r>
          </a:p>
        </p:txBody>
      </p:sp>
      <p:pic>
        <p:nvPicPr>
          <p:cNvPr id="4098" name="Picture 2" descr="Vision Data Solutions | Internet solutions and networking products">
            <a:extLst>
              <a:ext uri="{FF2B5EF4-FFF2-40B4-BE49-F238E27FC236}">
                <a16:creationId xmlns:a16="http://schemas.microsoft.com/office/drawing/2014/main" id="{114C943D-B654-45A0-9F40-6D2DD82D6664}"/>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bwMode="auto">
          <a:xfrm>
            <a:off x="6084168" y="5136513"/>
            <a:ext cx="3059832" cy="1514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84462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WWW (глобалната мрежа)</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79386" y="1237064"/>
            <a:ext cx="8785225" cy="5183187"/>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Od 1991 godina, </a:t>
            </a:r>
            <a:r>
              <a:rPr lang="en-GB" sz="2800" b="0" i="0" strike="noStrike" cap="none" spc="0" baseline="0" dirty="0">
                <a:solidFill>
                  <a:srgbClr val="0070C0"/>
                </a:solidFill>
                <a:effectLst/>
                <a:latin typeface="Calibri" panose="020F0502020204030204"/>
                <a:ea typeface="Calibri"/>
                <a:cs typeface="Calibri"/>
              </a:rPr>
              <a:t>HTML</a:t>
            </a:r>
            <a:r>
              <a:rPr lang="mk" sz="2800" b="0" i="0" strike="noStrike" cap="none" spc="0" baseline="0" dirty="0">
                <a:solidFill>
                  <a:srgbClr val="000000"/>
                </a:solidFill>
                <a:effectLst/>
                <a:latin typeface="Calibri" panose="020F0502020204030204"/>
                <a:ea typeface="Calibri"/>
                <a:cs typeface="Calibri"/>
              </a:rPr>
              <a:t> (HTML, Hyper Text Markup Language) овозможува на веб страниците да се прикажуваат зборови, слики и звуци.</a:t>
            </a:r>
          </a:p>
          <a:p>
            <a:pPr algn="just"/>
            <a:r>
              <a:rPr lang="mk" sz="2800" b="0" i="0" strike="noStrike" cap="none" spc="0" baseline="0" dirty="0">
                <a:solidFill>
                  <a:srgbClr val="000000"/>
                </a:solidFill>
                <a:effectLst/>
                <a:latin typeface="Calibri" panose="020F0502020204030204"/>
                <a:ea typeface="Calibri"/>
                <a:cs typeface="Calibri"/>
              </a:rPr>
              <a:t>Го користи </a:t>
            </a:r>
            <a:r>
              <a:rPr lang="en-GB" sz="2800" b="0" i="0" strike="noStrike" cap="none" spc="0" baseline="0" dirty="0">
                <a:solidFill>
                  <a:srgbClr val="0070C0"/>
                </a:solidFill>
                <a:effectLst/>
                <a:latin typeface="Calibri" panose="020F0502020204030204"/>
                <a:ea typeface="Calibri"/>
                <a:cs typeface="Calibri"/>
              </a:rPr>
              <a:t>HTTP</a:t>
            </a:r>
            <a:r>
              <a:rPr lang="mk" sz="2800" b="0" i="0" strike="noStrike" cap="none" spc="0" baseline="0" dirty="0">
                <a:solidFill>
                  <a:srgbClr val="000000"/>
                </a:solidFill>
                <a:effectLst/>
                <a:latin typeface="Calibri" panose="020F0502020204030204"/>
                <a:ea typeface="Calibri"/>
                <a:cs typeface="Calibri"/>
              </a:rPr>
              <a:t> протоколот (HTTP, Hyper-Text Transfer protocol)</a:t>
            </a:r>
          </a:p>
          <a:p>
            <a:pPr lvl="1" algn="just"/>
            <a:r>
              <a:rPr lang="mk" sz="2400" b="0" i="0" strike="noStrike" cap="none" spc="0" baseline="0" dirty="0">
                <a:solidFill>
                  <a:srgbClr val="000000"/>
                </a:solidFill>
                <a:effectLst/>
                <a:latin typeface="Calibri" panose="020F0502020204030204"/>
                <a:ea typeface="Calibri"/>
                <a:cs typeface="Calibri"/>
              </a:rPr>
              <a:t>Го користат пребарувачи и веб сервери за да комуницираат, со помош на </a:t>
            </a:r>
            <a:r>
              <a:rPr lang="en-GB" sz="2400" b="0" i="0" strike="noStrike" cap="none" spc="0" baseline="0" dirty="0">
                <a:solidFill>
                  <a:srgbClr val="000000"/>
                </a:solidFill>
                <a:effectLst/>
                <a:latin typeface="Calibri" panose="020F0502020204030204"/>
                <a:ea typeface="Calibri"/>
                <a:cs typeface="Calibri"/>
              </a:rPr>
              <a:t>HTTP</a:t>
            </a:r>
            <a:r>
              <a:rPr lang="mk" sz="2400" b="0" i="0" strike="noStrike" cap="none" spc="0" baseline="0" dirty="0">
                <a:solidFill>
                  <a:srgbClr val="000000"/>
                </a:solidFill>
                <a:effectLst/>
                <a:latin typeface="Calibri" panose="020F0502020204030204"/>
                <a:ea typeface="Calibri"/>
                <a:cs typeface="Calibri"/>
              </a:rPr>
              <a:t> барања и одговори</a:t>
            </a:r>
          </a:p>
        </p:txBody>
      </p:sp>
      <p:pic>
        <p:nvPicPr>
          <p:cNvPr id="8" name="Picture 3" descr="server_rack">
            <a:extLst>
              <a:ext uri="{FF2B5EF4-FFF2-40B4-BE49-F238E27FC236}">
                <a16:creationId xmlns:a16="http://schemas.microsoft.com/office/drawing/2014/main" id="{3B99CFDE-90DC-4B72-8B40-9AF998E0523F}"/>
              </a:ext>
            </a:extLst>
          </p:cNvPr>
          <p:cNvPicPr>
            <a:picLocks noChangeAspect="1" noChangeArrowheads="1"/>
          </p:cNvPicPr>
          <p:nvPr>
            <p:custDataLst>
              <p:tags r:id="rId3"/>
            </p:custDataLst>
          </p:nvPr>
        </p:nvPicPr>
        <p:blipFill>
          <a:blip r:embed="rId9"/>
          <a:stretch>
            <a:fillRect/>
          </a:stretch>
        </p:blipFill>
        <p:spPr bwMode="auto">
          <a:xfrm>
            <a:off x="5837210" y="4164014"/>
            <a:ext cx="1767647" cy="2076312"/>
          </a:xfrm>
          <a:prstGeom prst="rect">
            <a:avLst/>
          </a:prstGeom>
          <a:noFill/>
          <a:ln w="9525">
            <a:noFill/>
            <a:miter lim="800000"/>
          </a:ln>
        </p:spPr>
      </p:pic>
      <p:pic>
        <p:nvPicPr>
          <p:cNvPr id="13" name="Picture 4" descr="plate02">
            <a:extLst>
              <a:ext uri="{FF2B5EF4-FFF2-40B4-BE49-F238E27FC236}">
                <a16:creationId xmlns:a16="http://schemas.microsoft.com/office/drawing/2014/main" id="{B555B8BF-E840-4B3F-8DE4-0A6F30795348}"/>
              </a:ext>
            </a:extLst>
          </p:cNvPr>
          <p:cNvPicPr>
            <a:picLocks noChangeAspect="1" noChangeArrowheads="1"/>
          </p:cNvPicPr>
          <p:nvPr>
            <p:custDataLst>
              <p:tags r:id="rId4"/>
            </p:custDataLst>
          </p:nvPr>
        </p:nvPicPr>
        <p:blipFill>
          <a:blip r:embed="rId10"/>
          <a:stretch>
            <a:fillRect/>
          </a:stretch>
        </p:blipFill>
        <p:spPr bwMode="auto">
          <a:xfrm>
            <a:off x="1691680" y="4327319"/>
            <a:ext cx="1615109" cy="1913007"/>
          </a:xfrm>
          <a:prstGeom prst="rect">
            <a:avLst/>
          </a:prstGeom>
          <a:noFill/>
          <a:ln w="9525">
            <a:noFill/>
            <a:miter lim="800000"/>
          </a:ln>
        </p:spPr>
      </p:pic>
      <p:pic>
        <p:nvPicPr>
          <p:cNvPr id="14" name="Picture 5">
            <a:extLst>
              <a:ext uri="{FF2B5EF4-FFF2-40B4-BE49-F238E27FC236}">
                <a16:creationId xmlns:a16="http://schemas.microsoft.com/office/drawing/2014/main" id="{95C1EBED-022F-4C59-A80F-5A4C17472E5D}"/>
              </a:ext>
            </a:extLst>
          </p:cNvPr>
          <p:cNvPicPr>
            <a:picLocks noChangeAspect="1" noChangeArrowheads="1"/>
          </p:cNvPicPr>
          <p:nvPr>
            <p:custDataLst>
              <p:tags r:id="rId5"/>
            </p:custDataLst>
          </p:nvPr>
        </p:nvPicPr>
        <p:blipFill>
          <a:blip r:embed="rId11"/>
          <a:stretch>
            <a:fillRect/>
          </a:stretch>
        </p:blipFill>
        <p:spPr bwMode="auto">
          <a:xfrm>
            <a:off x="3640616" y="4207385"/>
            <a:ext cx="1862767" cy="899074"/>
          </a:xfrm>
          <a:prstGeom prst="rect">
            <a:avLst/>
          </a:prstGeom>
          <a:noFill/>
          <a:ln w="9525">
            <a:noFill/>
            <a:miter lim="800000"/>
          </a:ln>
        </p:spPr>
      </p:pic>
      <p:pic>
        <p:nvPicPr>
          <p:cNvPr id="15" name="Picture 6">
            <a:extLst>
              <a:ext uri="{FF2B5EF4-FFF2-40B4-BE49-F238E27FC236}">
                <a16:creationId xmlns:a16="http://schemas.microsoft.com/office/drawing/2014/main" id="{C06B1602-E424-4ACF-A710-A43028735D1D}"/>
              </a:ext>
            </a:extLst>
          </p:cNvPr>
          <p:cNvPicPr>
            <a:picLocks noChangeAspect="1" noChangeArrowheads="1"/>
          </p:cNvPicPr>
          <p:nvPr>
            <p:custDataLst>
              <p:tags r:id="rId6"/>
            </p:custDataLst>
          </p:nvPr>
        </p:nvPicPr>
        <p:blipFill>
          <a:blip r:embed="rId12"/>
          <a:stretch>
            <a:fillRect/>
          </a:stretch>
        </p:blipFill>
        <p:spPr bwMode="auto">
          <a:xfrm>
            <a:off x="3643306" y="5246482"/>
            <a:ext cx="1857388" cy="973547"/>
          </a:xfrm>
          <a:prstGeom prst="rect">
            <a:avLst/>
          </a:prstGeom>
          <a:noFill/>
          <a:ln w="9525">
            <a:noFill/>
            <a:miter lim="800000"/>
          </a:ln>
        </p:spPr>
      </p:pic>
    </p:spTree>
    <p:extLst>
      <p:ext uri="{BB962C8B-B14F-4D97-AF65-F5344CB8AC3E}">
        <p14:creationId xmlns:p14="http://schemas.microsoft.com/office/powerpoint/2010/main" val="1477559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WWW (глобалната мрежа)</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68528"/>
            <a:ext cx="8642350"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Ресурсите се наоѓаат на </a:t>
            </a:r>
            <a:r>
              <a:rPr lang="en-US" sz="2800" b="0" i="0" strike="noStrike" cap="none" spc="0" baseline="0" dirty="0">
                <a:solidFill>
                  <a:srgbClr val="0070C0"/>
                </a:solidFill>
                <a:effectLst/>
                <a:latin typeface="Calibri" panose="020F0502020204030204"/>
                <a:ea typeface="Calibri"/>
                <a:cs typeface="Calibri"/>
              </a:rPr>
              <a:t>URL</a:t>
            </a:r>
            <a:endParaRPr lang="mk" sz="2800" b="0" i="0" strike="noStrike" cap="none" spc="0" baseline="0" dirty="0">
              <a:solidFill>
                <a:srgbClr val="0070C0"/>
              </a:solidFill>
              <a:effectLst/>
              <a:latin typeface="Calibri" panose="020F0502020204030204"/>
              <a:ea typeface="Calibri"/>
              <a:cs typeface="Calibri"/>
            </a:endParaRPr>
          </a:p>
          <a:p>
            <a:pPr marL="857250" lvl="1" indent="-457200"/>
            <a:r>
              <a:rPr lang="mk" sz="2400" b="0" i="0" strike="noStrike" cap="none" spc="0" baseline="0" dirty="0">
                <a:solidFill>
                  <a:srgbClr val="000000"/>
                </a:solidFill>
                <a:effectLst/>
                <a:latin typeface="Calibri" panose="020F0502020204030204"/>
                <a:ea typeface="Calibri"/>
                <a:cs typeface="Calibri"/>
              </a:rPr>
              <a:t>Еднообразен пронаѓач на ресурси (URL, Uniform Resource Locators)</a:t>
            </a:r>
          </a:p>
          <a:p>
            <a:pPr marL="0" indent="0" algn="ctr">
              <a:buNone/>
            </a:pPr>
            <a:r>
              <a:rPr lang="mk" sz="2800" b="0" i="0" strike="noStrike" cap="none" spc="0" baseline="0" dirty="0">
                <a:solidFill>
                  <a:srgbClr val="000000"/>
                </a:solidFill>
                <a:effectLst/>
                <a:latin typeface="Calibri" panose="020F0502020204030204"/>
                <a:ea typeface="Calibri"/>
                <a:cs typeface="Calibri"/>
                <a:hlinkClick r:id="rId5" history="0"/>
              </a:rPr>
              <a:t>http://www.coe.int</a:t>
            </a:r>
            <a:endParaRPr lang="en-GB" dirty="0"/>
          </a:p>
          <a:p>
            <a:pPr marL="0" indent="0">
              <a:buNone/>
            </a:pPr>
            <a:r>
              <a:rPr lang="mk" sz="2800" b="0" i="0" strike="noStrike" cap="none" spc="0" baseline="0" dirty="0">
                <a:solidFill>
                  <a:srgbClr val="000000"/>
                </a:solidFill>
                <a:effectLst/>
                <a:latin typeface="Calibri" panose="020F0502020204030204"/>
                <a:ea typeface="Calibri"/>
                <a:cs typeface="Calibri"/>
              </a:rPr>
              <a:t>	http 	</a:t>
            </a:r>
            <a:r>
              <a:rPr lang="en-US" sz="2800" b="0" i="0" strike="noStrike" cap="none" spc="0" baseline="0" dirty="0">
                <a:solidFill>
                  <a:srgbClr val="00000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 процесот што се користи</a:t>
            </a:r>
          </a:p>
          <a:p>
            <a:pPr marL="0" indent="0">
              <a:buNone/>
            </a:pPr>
            <a:r>
              <a:rPr lang="mk" sz="2800" b="0" i="0" strike="noStrike" cap="none" spc="0" baseline="0" dirty="0">
                <a:solidFill>
                  <a:srgbClr val="000000"/>
                </a:solidFill>
                <a:effectLst/>
                <a:latin typeface="Calibri" panose="020F0502020204030204"/>
                <a:ea typeface="Calibri"/>
                <a:cs typeface="Calibri"/>
              </a:rPr>
              <a:t>	www </a:t>
            </a:r>
            <a:r>
              <a:rPr lang="en-US" sz="2800" b="0" i="0" strike="noStrike" cap="none" spc="0" baseline="0" dirty="0">
                <a:solidFill>
                  <a:srgbClr val="00000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 World Wide Web сервер</a:t>
            </a:r>
          </a:p>
          <a:p>
            <a:pPr marL="0" indent="0">
              <a:buNone/>
            </a:pPr>
            <a:r>
              <a:rPr lang="mk" sz="2800" b="0" i="0" strike="noStrike" cap="none" spc="0" baseline="0" dirty="0">
                <a:solidFill>
                  <a:srgbClr val="000000"/>
                </a:solidFill>
                <a:effectLst/>
                <a:latin typeface="Calibri" panose="020F0502020204030204"/>
                <a:ea typeface="Calibri"/>
                <a:cs typeface="Calibri"/>
              </a:rPr>
              <a:t>	coe 	 = назив на доменот</a:t>
            </a:r>
          </a:p>
          <a:p>
            <a:pPr marL="0" indent="0">
              <a:buNone/>
            </a:pPr>
            <a:r>
              <a:rPr lang="mk" sz="2800" b="0" i="0" strike="noStrike" cap="none" spc="0" baseline="0" dirty="0">
                <a:solidFill>
                  <a:srgbClr val="000000"/>
                </a:solidFill>
                <a:effectLst/>
                <a:latin typeface="Calibri" panose="020F0502020204030204"/>
                <a:ea typeface="Calibri"/>
                <a:cs typeface="Calibri"/>
              </a:rPr>
              <a:t>	int </a:t>
            </a:r>
            <a:r>
              <a:rPr lang="en-US" sz="2800" b="0" i="0" strike="noStrike" cap="none" spc="0" baseline="0" dirty="0">
                <a:solidFill>
                  <a:srgbClr val="00000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 домен од најгорно ниво </a:t>
            </a:r>
            <a:br>
              <a:rPr lang="en-US" sz="2800" b="0" i="0" strike="noStrike" cap="none" spc="0" baseline="0" dirty="0">
                <a:solidFill>
                  <a:srgbClr val="000000"/>
                </a:solidFill>
                <a:effectLst/>
                <a:latin typeface="Calibri" panose="020F0502020204030204"/>
                <a:ea typeface="Calibri"/>
                <a:cs typeface="Calibri"/>
              </a:rPr>
            </a:br>
            <a:r>
              <a:rPr lang="en-US" sz="2800" b="0" i="0" strike="noStrike" cap="none" spc="0" baseline="0" dirty="0">
                <a:solidFill>
                  <a:srgbClr val="000000"/>
                </a:solidFill>
                <a:effectLst/>
                <a:latin typeface="Calibri" panose="020F0502020204030204"/>
                <a:ea typeface="Calibri"/>
                <a:cs typeface="Calibri"/>
              </a:rPr>
              <a:t>		</a:t>
            </a:r>
            <a:r>
              <a:rPr lang="mk" sz="2800" b="0" i="0" strike="noStrike" cap="none" spc="0" baseline="0" dirty="0">
                <a:solidFill>
                  <a:srgbClr val="000000"/>
                </a:solidFill>
                <a:effectLst/>
                <a:latin typeface="Calibri" panose="020F0502020204030204"/>
                <a:ea typeface="Calibri"/>
                <a:cs typeface="Calibri"/>
              </a:rPr>
              <a:t>(често одговара на земја)</a:t>
            </a:r>
          </a:p>
        </p:txBody>
      </p:sp>
    </p:spTree>
    <p:extLst>
      <p:ext uri="{BB962C8B-B14F-4D97-AF65-F5344CB8AC3E}">
        <p14:creationId xmlns:p14="http://schemas.microsoft.com/office/powerpoint/2010/main" val="1564512912"/>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WWW (глобалната мрежа)</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27236" y="1127125"/>
            <a:ext cx="8642350" cy="5183187"/>
          </a:xfrm>
          <a:prstGeom prst="rect">
            <a:avLst/>
          </a:prstGeo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Веб-локациите (веб-сајтовите) се серија на поврзани (линкувани) и неповрзани страници</a:t>
            </a:r>
          </a:p>
          <a:p>
            <a:r>
              <a:rPr lang="mk" sz="2800" b="0" i="0" strike="noStrike" cap="none" spc="0" baseline="0">
                <a:solidFill>
                  <a:srgbClr val="000000"/>
                </a:solidFill>
                <a:effectLst/>
                <a:latin typeface="Calibri" panose="020F0502020204030204"/>
                <a:ea typeface="Calibri"/>
                <a:cs typeface="Calibri"/>
              </a:rPr>
              <a:t>За да дојдеме до тука</a:t>
            </a:r>
          </a:p>
          <a:p>
            <a:pPr marL="857250" lvl="1" indent="-457200"/>
            <a:r>
              <a:rPr lang="mk" sz="2400" b="0" i="0" strike="noStrike" cap="none" spc="0" baseline="0">
                <a:solidFill>
                  <a:srgbClr val="000000"/>
                </a:solidFill>
                <a:latin typeface="Calibri" panose="020F0502020204030204"/>
                <a:ea typeface="Calibri"/>
                <a:cs typeface="Calibri"/>
                <a:hlinkClick r:id="rId36" history="0"/>
              </a:rPr>
              <a:t>www.sitename.com</a:t>
            </a:r>
            <a:endParaRPr lang="en-GB"/>
          </a:p>
        </p:txBody>
      </p:sp>
      <p:grpSp>
        <p:nvGrpSpPr>
          <p:cNvPr id="3" name="Group 2">
            <a:extLst>
              <a:ext uri="{FF2B5EF4-FFF2-40B4-BE49-F238E27FC236}">
                <a16:creationId xmlns:a16="http://schemas.microsoft.com/office/drawing/2014/main" id="{5166FE35-2649-483E-8BFD-5EE05A25E2F5}"/>
              </a:ext>
            </a:extLst>
          </p:cNvPr>
          <p:cNvGrpSpPr/>
          <p:nvPr>
            <p:custDataLst>
              <p:tags r:id="rId3"/>
            </p:custDataLst>
          </p:nvPr>
        </p:nvGrpSpPr>
        <p:grpSpPr>
          <a:xfrm>
            <a:off x="4283968" y="2132856"/>
            <a:ext cx="4608512" cy="3946053"/>
            <a:chOff x="3177480" y="1543372"/>
            <a:chExt cx="5715000" cy="4535537"/>
          </a:xfrm>
        </p:grpSpPr>
        <p:grpSp>
          <p:nvGrpSpPr>
            <p:cNvPr id="7" name="Group 6">
              <a:extLst>
                <a:ext uri="{FF2B5EF4-FFF2-40B4-BE49-F238E27FC236}">
                  <a16:creationId xmlns:a16="http://schemas.microsoft.com/office/drawing/2014/main" id="{41170AEB-563C-4D4A-9F4D-85299DDD0A89}"/>
                </a:ext>
              </a:extLst>
            </p:cNvPr>
            <p:cNvGrpSpPr/>
            <p:nvPr>
              <p:custDataLst>
                <p:tags r:id="rId8"/>
              </p:custDataLst>
            </p:nvPr>
          </p:nvGrpSpPr>
          <p:grpSpPr>
            <a:xfrm>
              <a:off x="3177480" y="2654411"/>
              <a:ext cx="5562600" cy="1683625"/>
              <a:chOff x="3641245" y="2239936"/>
              <a:chExt cx="8084635" cy="2540836"/>
            </a:xfrm>
          </p:grpSpPr>
          <p:cxnSp>
            <p:nvCxnSpPr>
              <p:cNvPr id="8" name="Straight Connector 7">
                <a:extLst>
                  <a:ext uri="{FF2B5EF4-FFF2-40B4-BE49-F238E27FC236}">
                    <a16:creationId xmlns:a16="http://schemas.microsoft.com/office/drawing/2014/main" id="{8BBF69F5-6336-4E8D-817B-B36C0A9A896E}"/>
                  </a:ext>
                </a:extLst>
              </p:cNvPr>
              <p:cNvCxnSpPr/>
              <p:nvPr>
                <p:custDataLst>
                  <p:tags r:id="rId22"/>
                </p:custDataLst>
              </p:nvPr>
            </p:nvCxnSpPr>
            <p:spPr>
              <a:xfrm flipH="1">
                <a:off x="7704113" y="2239936"/>
                <a:ext cx="0" cy="4460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C6422AF-7492-4E89-AC32-154DB09D86E5}"/>
                  </a:ext>
                </a:extLst>
              </p:cNvPr>
              <p:cNvGrpSpPr/>
              <p:nvPr>
                <p:custDataLst>
                  <p:tags r:id="rId23"/>
                </p:custDataLst>
              </p:nvPr>
            </p:nvGrpSpPr>
            <p:grpSpPr>
              <a:xfrm>
                <a:off x="3641245" y="2685984"/>
                <a:ext cx="8084635" cy="2094788"/>
                <a:chOff x="3504085" y="2929669"/>
                <a:chExt cx="8084635" cy="2094788"/>
              </a:xfrm>
            </p:grpSpPr>
            <p:sp>
              <p:nvSpPr>
                <p:cNvPr id="14" name="Rectangle 13">
                  <a:extLst>
                    <a:ext uri="{FF2B5EF4-FFF2-40B4-BE49-F238E27FC236}">
                      <a16:creationId xmlns:a16="http://schemas.microsoft.com/office/drawing/2014/main" id="{CD307FAF-4FAE-4F02-95B1-CE9DABE1CD71}"/>
                    </a:ext>
                  </a:extLst>
                </p:cNvPr>
                <p:cNvSpPr/>
                <p:nvPr>
                  <p:custDataLst>
                    <p:tags r:id="rId24"/>
                  </p:custDataLst>
                </p:nvPr>
              </p:nvSpPr>
              <p:spPr>
                <a:xfrm>
                  <a:off x="10295178" y="3500458"/>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Light"/>
                      <a:ea typeface="Calibri Light"/>
                      <a:cs typeface="Calibri Light"/>
                    </a:rPr>
                    <a:t>Друго</a:t>
                  </a:r>
                </a:p>
                <a:p>
                  <a:pPr algn="ctr"/>
                  <a:r>
                    <a:rPr lang="mk" sz="1000" b="0" i="0" strike="noStrike" cap="none" spc="0" baseline="0">
                      <a:solidFill>
                        <a:srgbClr val="000000"/>
                      </a:solidFill>
                      <a:effectLst/>
                      <a:latin typeface="Calibri Light"/>
                      <a:ea typeface="Calibri Light"/>
                      <a:cs typeface="Calibri Light"/>
                    </a:rPr>
                    <a:t>.html</a:t>
                  </a:r>
                </a:p>
              </p:txBody>
            </p:sp>
            <p:sp>
              <p:nvSpPr>
                <p:cNvPr id="15" name="Rectangle 14">
                  <a:extLst>
                    <a:ext uri="{FF2B5EF4-FFF2-40B4-BE49-F238E27FC236}">
                      <a16:creationId xmlns:a16="http://schemas.microsoft.com/office/drawing/2014/main" id="{1FDE037D-3799-48D8-9EB8-A0C550B57AE9}"/>
                    </a:ext>
                  </a:extLst>
                </p:cNvPr>
                <p:cNvSpPr/>
                <p:nvPr>
                  <p:custDataLst>
                    <p:tags r:id="rId25"/>
                  </p:custDataLst>
                </p:nvPr>
              </p:nvSpPr>
              <p:spPr>
                <a:xfrm>
                  <a:off x="8084448"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Light"/>
                      <a:ea typeface="Calibri Light"/>
                      <a:cs typeface="Calibri Light"/>
                    </a:rPr>
                    <a:t>Услуги</a:t>
                  </a:r>
                </a:p>
                <a:p>
                  <a:pPr algn="ctr"/>
                  <a:r>
                    <a:rPr lang="mk" sz="1000" b="0" i="0" strike="noStrike" cap="none" spc="0" baseline="0">
                      <a:solidFill>
                        <a:srgbClr val="000000"/>
                      </a:solidFill>
                      <a:effectLst/>
                      <a:latin typeface="Calibri Light"/>
                      <a:ea typeface="Calibri Light"/>
                      <a:cs typeface="Calibri Light"/>
                    </a:rPr>
                    <a:t>.html</a:t>
                  </a:r>
                </a:p>
              </p:txBody>
            </p:sp>
            <p:sp>
              <p:nvSpPr>
                <p:cNvPr id="16" name="Rectangle 15">
                  <a:extLst>
                    <a:ext uri="{FF2B5EF4-FFF2-40B4-BE49-F238E27FC236}">
                      <a16:creationId xmlns:a16="http://schemas.microsoft.com/office/drawing/2014/main" id="{75D6D6CB-C390-4318-BEFC-C07E857B6A66}"/>
                    </a:ext>
                  </a:extLst>
                </p:cNvPr>
                <p:cNvSpPr/>
                <p:nvPr>
                  <p:custDataLst>
                    <p:tags r:id="rId26"/>
                  </p:custDataLst>
                </p:nvPr>
              </p:nvSpPr>
              <p:spPr>
                <a:xfrm>
                  <a:off x="5873719"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Light"/>
                      <a:ea typeface="Calibri Light"/>
                      <a:cs typeface="Calibri Light"/>
                    </a:rPr>
                    <a:t>Контакт</a:t>
                  </a:r>
                </a:p>
                <a:p>
                  <a:pPr algn="ctr"/>
                  <a:r>
                    <a:rPr lang="mk" sz="1000" b="0" i="0" strike="noStrike" cap="none" spc="0" baseline="0">
                      <a:solidFill>
                        <a:srgbClr val="000000"/>
                      </a:solidFill>
                      <a:effectLst/>
                      <a:latin typeface="Calibri Light"/>
                      <a:ea typeface="Calibri Light"/>
                      <a:cs typeface="Calibri Light"/>
                    </a:rPr>
                    <a:t>.html</a:t>
                  </a:r>
                </a:p>
              </p:txBody>
            </p:sp>
            <p:sp>
              <p:nvSpPr>
                <p:cNvPr id="17" name="Rectangle 16">
                  <a:extLst>
                    <a:ext uri="{FF2B5EF4-FFF2-40B4-BE49-F238E27FC236}">
                      <a16:creationId xmlns:a16="http://schemas.microsoft.com/office/drawing/2014/main" id="{C3C81A64-EE68-466E-B425-A7001AADD788}"/>
                    </a:ext>
                  </a:extLst>
                </p:cNvPr>
                <p:cNvSpPr/>
                <p:nvPr>
                  <p:custDataLst>
                    <p:tags r:id="rId27"/>
                  </p:custDataLst>
                </p:nvPr>
              </p:nvSpPr>
              <p:spPr>
                <a:xfrm>
                  <a:off x="3504085"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Light"/>
                      <a:ea typeface="Calibri Light"/>
                      <a:cs typeface="Calibri Light"/>
                    </a:rPr>
                    <a:t>За</a:t>
                  </a:r>
                </a:p>
                <a:p>
                  <a:pPr algn="ctr"/>
                  <a:r>
                    <a:rPr lang="mk" sz="1000" b="0" i="0" strike="noStrike" cap="none" spc="0" baseline="0">
                      <a:solidFill>
                        <a:srgbClr val="000000"/>
                      </a:solidFill>
                      <a:effectLst/>
                      <a:latin typeface="Calibri Light"/>
                      <a:ea typeface="Calibri Light"/>
                      <a:cs typeface="Calibri Light"/>
                    </a:rPr>
                    <a:t>.html</a:t>
                  </a:r>
                </a:p>
              </p:txBody>
            </p:sp>
            <p:grpSp>
              <p:nvGrpSpPr>
                <p:cNvPr id="18" name="Group 17">
                  <a:extLst>
                    <a:ext uri="{FF2B5EF4-FFF2-40B4-BE49-F238E27FC236}">
                      <a16:creationId xmlns:a16="http://schemas.microsoft.com/office/drawing/2014/main" id="{41748F0B-4EFD-46E4-8CBE-52C64AD53C0D}"/>
                    </a:ext>
                  </a:extLst>
                </p:cNvPr>
                <p:cNvGrpSpPr/>
                <p:nvPr>
                  <p:custDataLst>
                    <p:tags r:id="rId28"/>
                  </p:custDataLst>
                </p:nvPr>
              </p:nvGrpSpPr>
              <p:grpSpPr>
                <a:xfrm>
                  <a:off x="4150856" y="2929669"/>
                  <a:ext cx="6791093" cy="438613"/>
                  <a:chOff x="4556935" y="2535381"/>
                  <a:chExt cx="6791093" cy="438613"/>
                </a:xfrm>
              </p:grpSpPr>
              <p:cxnSp>
                <p:nvCxnSpPr>
                  <p:cNvPr id="19" name="Straight Connector 18">
                    <a:extLst>
                      <a:ext uri="{FF2B5EF4-FFF2-40B4-BE49-F238E27FC236}">
                        <a16:creationId xmlns:a16="http://schemas.microsoft.com/office/drawing/2014/main" id="{29EBA4E9-FD3A-4C9C-872D-E5DCF1596DB4}"/>
                      </a:ext>
                    </a:extLst>
                  </p:cNvPr>
                  <p:cNvCxnSpPr/>
                  <p:nvPr>
                    <p:custDataLst>
                      <p:tags r:id="rId29"/>
                    </p:custDataLst>
                  </p:nvPr>
                </p:nvCxnSpPr>
                <p:spPr>
                  <a:xfrm>
                    <a:off x="4556935" y="2535381"/>
                    <a:ext cx="6791093" cy="22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12741AA-85A3-4993-9F17-47A8C7DD0C30}"/>
                      </a:ext>
                    </a:extLst>
                  </p:cNvPr>
                  <p:cNvCxnSpPr/>
                  <p:nvPr>
                    <p:custDataLst>
                      <p:tags r:id="rId30"/>
                    </p:custDataLst>
                  </p:nvPr>
                </p:nvCxnSpPr>
                <p:spPr>
                  <a:xfrm flipH="1">
                    <a:off x="4556935" y="2539098"/>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3BE7D2F-343C-4BFC-BCCE-F6136411ABE8}"/>
                      </a:ext>
                    </a:extLst>
                  </p:cNvPr>
                  <p:cNvCxnSpPr/>
                  <p:nvPr>
                    <p:custDataLst>
                      <p:tags r:id="rId31"/>
                    </p:custDataLst>
                  </p:nvPr>
                </p:nvCxnSpPr>
                <p:spPr>
                  <a:xfrm flipH="1">
                    <a:off x="6828067"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1547819-C9BD-4E1B-8EFA-BA1A3C8AD521}"/>
                      </a:ext>
                    </a:extLst>
                  </p:cNvPr>
                  <p:cNvCxnSpPr/>
                  <p:nvPr>
                    <p:custDataLst>
                      <p:tags r:id="rId32"/>
                    </p:custDataLst>
                  </p:nvPr>
                </p:nvCxnSpPr>
                <p:spPr>
                  <a:xfrm flipH="1">
                    <a:off x="9104774" y="2557683"/>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D8EF5EC-7D0E-4DFB-BB9B-C6F7B1AED264}"/>
                      </a:ext>
                    </a:extLst>
                  </p:cNvPr>
                  <p:cNvCxnSpPr/>
                  <p:nvPr>
                    <p:custDataLst>
                      <p:tags r:id="rId33"/>
                    </p:custDataLst>
                  </p:nvPr>
                </p:nvCxnSpPr>
                <p:spPr>
                  <a:xfrm flipH="1">
                    <a:off x="11348028"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grpSp>
        <p:grpSp>
          <p:nvGrpSpPr>
            <p:cNvPr id="24" name="Group 23">
              <a:extLst>
                <a:ext uri="{FF2B5EF4-FFF2-40B4-BE49-F238E27FC236}">
                  <a16:creationId xmlns:a16="http://schemas.microsoft.com/office/drawing/2014/main" id="{FE5E2FC7-F836-4D92-9C65-C0740EE1A75A}"/>
                </a:ext>
              </a:extLst>
            </p:cNvPr>
            <p:cNvGrpSpPr/>
            <p:nvPr>
              <p:custDataLst>
                <p:tags r:id="rId9"/>
              </p:custDataLst>
            </p:nvPr>
          </p:nvGrpSpPr>
          <p:grpSpPr>
            <a:xfrm>
              <a:off x="4827092" y="4371308"/>
              <a:ext cx="4065388" cy="1707601"/>
              <a:chOff x="5325414" y="4918617"/>
              <a:chExt cx="4065388" cy="1707601"/>
            </a:xfrm>
          </p:grpSpPr>
          <p:sp>
            <p:nvSpPr>
              <p:cNvPr id="25" name="Rectangle 24">
                <a:extLst>
                  <a:ext uri="{FF2B5EF4-FFF2-40B4-BE49-F238E27FC236}">
                    <a16:creationId xmlns:a16="http://schemas.microsoft.com/office/drawing/2014/main" id="{8FAB4D89-A77E-446F-B6CE-75C8B441CF43}"/>
                  </a:ext>
                </a:extLst>
              </p:cNvPr>
              <p:cNvSpPr/>
              <p:nvPr>
                <p:custDataLst>
                  <p:tags r:id="rId11"/>
                </p:custDataLst>
              </p:nvPr>
            </p:nvSpPr>
            <p:spPr>
              <a:xfrm>
                <a:off x="5325414"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panose="020F0502020204030204"/>
                    <a:ea typeface="Calibri"/>
                    <a:cs typeface="Calibri"/>
                  </a:rPr>
                  <a:t>Services.html</a:t>
                </a:r>
                <a:endParaRPr lang="en-US" sz="1000">
                  <a:solidFill>
                    <a:schemeClr val="tx1"/>
                  </a:solidFill>
                </a:endParaRPr>
              </a:p>
            </p:txBody>
          </p:sp>
          <p:sp>
            <p:nvSpPr>
              <p:cNvPr id="26" name="Rectangle 25">
                <a:extLst>
                  <a:ext uri="{FF2B5EF4-FFF2-40B4-BE49-F238E27FC236}">
                    <a16:creationId xmlns:a16="http://schemas.microsoft.com/office/drawing/2014/main" id="{531A367E-8277-432F-8DCB-039CD5C38683}"/>
                  </a:ext>
                </a:extLst>
              </p:cNvPr>
              <p:cNvSpPr/>
              <p:nvPr>
                <p:custDataLst>
                  <p:tags r:id="rId12"/>
                </p:custDataLst>
              </p:nvPr>
            </p:nvSpPr>
            <p:spPr>
              <a:xfrm>
                <a:off x="6430434" y="578616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panose="020F0502020204030204"/>
                    <a:ea typeface="Calibri"/>
                    <a:cs typeface="Calibri"/>
                  </a:rPr>
                  <a:t>Services.html</a:t>
                </a:r>
                <a:endParaRPr lang="en-US" sz="1000">
                  <a:solidFill>
                    <a:schemeClr val="tx1"/>
                  </a:solidFill>
                </a:endParaRPr>
              </a:p>
            </p:txBody>
          </p:sp>
          <p:sp>
            <p:nvSpPr>
              <p:cNvPr id="27" name="Rectangle 26">
                <a:extLst>
                  <a:ext uri="{FF2B5EF4-FFF2-40B4-BE49-F238E27FC236}">
                    <a16:creationId xmlns:a16="http://schemas.microsoft.com/office/drawing/2014/main" id="{403BD81D-E888-419D-99E1-B279705C5EFD}"/>
                  </a:ext>
                </a:extLst>
              </p:cNvPr>
              <p:cNvSpPr/>
              <p:nvPr>
                <p:custDataLst>
                  <p:tags r:id="rId13"/>
                </p:custDataLst>
              </p:nvPr>
            </p:nvSpPr>
            <p:spPr>
              <a:xfrm>
                <a:off x="7535454" y="5784963"/>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panose="020F0502020204030204"/>
                    <a:ea typeface="Calibri"/>
                    <a:cs typeface="Calibri"/>
                  </a:rPr>
                  <a:t>Services.html</a:t>
                </a:r>
                <a:endParaRPr lang="en-US" sz="1000">
                  <a:solidFill>
                    <a:schemeClr val="tx1"/>
                  </a:solidFill>
                </a:endParaRPr>
              </a:p>
            </p:txBody>
          </p:sp>
          <p:sp>
            <p:nvSpPr>
              <p:cNvPr id="28" name="Rectangle 27">
                <a:extLst>
                  <a:ext uri="{FF2B5EF4-FFF2-40B4-BE49-F238E27FC236}">
                    <a16:creationId xmlns:a16="http://schemas.microsoft.com/office/drawing/2014/main" id="{68AA3D06-1229-4D6E-A44E-8A2EAE899C9E}"/>
                  </a:ext>
                </a:extLst>
              </p:cNvPr>
              <p:cNvSpPr/>
              <p:nvPr>
                <p:custDataLst>
                  <p:tags r:id="rId14"/>
                </p:custDataLst>
              </p:nvPr>
            </p:nvSpPr>
            <p:spPr>
              <a:xfrm>
                <a:off x="8624236"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panose="020F0502020204030204"/>
                    <a:ea typeface="Calibri"/>
                    <a:cs typeface="Calibri"/>
                  </a:rPr>
                  <a:t>Services.html</a:t>
                </a:r>
                <a:endParaRPr lang="en-US" sz="1000">
                  <a:solidFill>
                    <a:schemeClr val="tx1"/>
                  </a:solidFill>
                </a:endParaRPr>
              </a:p>
            </p:txBody>
          </p:sp>
          <p:grpSp>
            <p:nvGrpSpPr>
              <p:cNvPr id="29" name="Group 28">
                <a:extLst>
                  <a:ext uri="{FF2B5EF4-FFF2-40B4-BE49-F238E27FC236}">
                    <a16:creationId xmlns:a16="http://schemas.microsoft.com/office/drawing/2014/main" id="{09ACD0EC-A2B8-44E0-9BD1-CC70B71B5EC8}"/>
                  </a:ext>
                </a:extLst>
              </p:cNvPr>
              <p:cNvGrpSpPr/>
              <p:nvPr>
                <p:custDataLst>
                  <p:tags r:id="rId15"/>
                </p:custDataLst>
              </p:nvPr>
            </p:nvGrpSpPr>
            <p:grpSpPr>
              <a:xfrm>
                <a:off x="5688981" y="4918617"/>
                <a:ext cx="3296115" cy="814967"/>
                <a:chOff x="2672576" y="2419815"/>
                <a:chExt cx="6791093" cy="893955"/>
              </a:xfrm>
            </p:grpSpPr>
            <p:cxnSp>
              <p:nvCxnSpPr>
                <p:cNvPr id="30" name="Straight Connector 29">
                  <a:extLst>
                    <a:ext uri="{FF2B5EF4-FFF2-40B4-BE49-F238E27FC236}">
                      <a16:creationId xmlns:a16="http://schemas.microsoft.com/office/drawing/2014/main" id="{25CF4B9F-546A-477C-A266-3C0FB399AF39}"/>
                    </a:ext>
                  </a:extLst>
                </p:cNvPr>
                <p:cNvCxnSpPr/>
                <p:nvPr>
                  <p:custDataLst>
                    <p:tags r:id="rId16"/>
                  </p:custDataLst>
                </p:nvPr>
              </p:nvCxnSpPr>
              <p:spPr>
                <a:xfrm flipH="1">
                  <a:off x="5959397" y="2419815"/>
                  <a:ext cx="0" cy="446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C9FFD28-342E-48EA-85F4-04A1225C371B}"/>
                    </a:ext>
                  </a:extLst>
                </p:cNvPr>
                <p:cNvCxnSpPr/>
                <p:nvPr>
                  <p:custDataLst>
                    <p:tags r:id="rId17"/>
                  </p:custDataLst>
                </p:nvPr>
              </p:nvCxnSpPr>
              <p:spPr>
                <a:xfrm>
                  <a:off x="2672576" y="2875157"/>
                  <a:ext cx="6791093" cy="22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04574AC-29D1-4320-8C44-768F74585F7E}"/>
                    </a:ext>
                  </a:extLst>
                </p:cNvPr>
                <p:cNvCxnSpPr/>
                <p:nvPr>
                  <p:custDataLst>
                    <p:tags r:id="rId18"/>
                  </p:custDataLst>
                </p:nvPr>
              </p:nvCxnSpPr>
              <p:spPr>
                <a:xfrm flipH="1">
                  <a:off x="2672576" y="2878874"/>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5B96664-34C0-47D7-8D44-E3E7ED93BD2E}"/>
                    </a:ext>
                  </a:extLst>
                </p:cNvPr>
                <p:cNvCxnSpPr/>
                <p:nvPr>
                  <p:custDataLst>
                    <p:tags r:id="rId19"/>
                  </p:custDataLst>
                </p:nvPr>
              </p:nvCxnSpPr>
              <p:spPr>
                <a:xfrm flipH="1">
                  <a:off x="4943708"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3120753-F2A3-4A50-9C92-396CEDB08705}"/>
                    </a:ext>
                  </a:extLst>
                </p:cNvPr>
                <p:cNvCxnSpPr/>
                <p:nvPr>
                  <p:custDataLst>
                    <p:tags r:id="rId20"/>
                  </p:custDataLst>
                </p:nvPr>
              </p:nvCxnSpPr>
              <p:spPr>
                <a:xfrm flipH="1">
                  <a:off x="7220415" y="2897459"/>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87F37F7-CECC-408D-B067-D11DDFB91DAA}"/>
                    </a:ext>
                  </a:extLst>
                </p:cNvPr>
                <p:cNvCxnSpPr/>
                <p:nvPr>
                  <p:custDataLst>
                    <p:tags r:id="rId21"/>
                  </p:custDataLst>
                </p:nvPr>
              </p:nvCxnSpPr>
              <p:spPr>
                <a:xfrm flipH="1">
                  <a:off x="9463669"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36" name="Rectangle 35">
              <a:extLst>
                <a:ext uri="{FF2B5EF4-FFF2-40B4-BE49-F238E27FC236}">
                  <a16:creationId xmlns:a16="http://schemas.microsoft.com/office/drawing/2014/main" id="{FE311A47-E055-4664-82D3-7F9CD0B0E362}"/>
                </a:ext>
              </a:extLst>
            </p:cNvPr>
            <p:cNvSpPr/>
            <p:nvPr>
              <p:custDataLst>
                <p:tags r:id="rId10"/>
              </p:custDataLst>
            </p:nvPr>
          </p:nvSpPr>
          <p:spPr>
            <a:xfrm>
              <a:off x="5610806" y="1543372"/>
              <a:ext cx="723176" cy="1087195"/>
            </a:xfrm>
            <a:prstGeom prst="rect">
              <a:avLst/>
            </a:prstGeom>
            <a:solidFill>
              <a:schemeClr val="accent4">
                <a:lumMod val="20000"/>
                <a:lumOff val="8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 sz="1000" b="0" i="0" strike="noStrike" cap="none" spc="0" baseline="0">
                  <a:solidFill>
                    <a:srgbClr val="000000"/>
                  </a:solidFill>
                  <a:effectLst/>
                  <a:latin typeface="Calibri Light"/>
                  <a:ea typeface="Calibri Light"/>
                  <a:cs typeface="Calibri Light"/>
                </a:rPr>
                <a:t>Индекс</a:t>
              </a:r>
            </a:p>
            <a:p>
              <a:pPr algn="ctr"/>
              <a:r>
                <a:rPr lang="mk" sz="1000" b="0" i="0" strike="noStrike" cap="none" spc="0" baseline="0">
                  <a:solidFill>
                    <a:srgbClr val="000000"/>
                  </a:solidFill>
                  <a:effectLst/>
                  <a:latin typeface="Calibri Light"/>
                  <a:ea typeface="Calibri Light"/>
                  <a:cs typeface="Calibri Light"/>
                </a:rPr>
                <a:t>.html</a:t>
              </a:r>
            </a:p>
          </p:txBody>
        </p:sp>
      </p:grpSp>
      <p:sp>
        <p:nvSpPr>
          <p:cNvPr id="5" name="Arrow: Right 4">
            <a:extLst>
              <a:ext uri="{FF2B5EF4-FFF2-40B4-BE49-F238E27FC236}">
                <a16:creationId xmlns:a16="http://schemas.microsoft.com/office/drawing/2014/main" id="{B2BD42D9-3315-471F-9178-F2C1799E3FB2}"/>
              </a:ext>
            </a:extLst>
          </p:cNvPr>
          <p:cNvSpPr/>
          <p:nvPr>
            <p:custDataLst>
              <p:tags r:id="rId4"/>
            </p:custDataLst>
          </p:nvPr>
        </p:nvSpPr>
        <p:spPr>
          <a:xfrm>
            <a:off x="2897826" y="2390734"/>
            <a:ext cx="3186341"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759F37C6-D6AA-4B50-A891-E272344BE0E0}"/>
              </a:ext>
            </a:extLst>
          </p:cNvPr>
          <p:cNvSpPr txBox="1"/>
          <p:nvPr>
            <p:custDataLst>
              <p:tags r:id="rId5"/>
            </p:custDataLst>
          </p:nvPr>
        </p:nvSpPr>
        <p:spPr>
          <a:xfrm>
            <a:off x="7051976" y="2185315"/>
            <a:ext cx="1270733" cy="707886"/>
          </a:xfrm>
          <a:prstGeom prst="rect">
            <a:avLst/>
          </a:prstGeom>
          <a:solidFill>
            <a:srgbClr val="BDD8F3"/>
          </a:solidFill>
        </p:spPr>
        <p:txBody>
          <a:bodyPr wrap="square" rtlCol="0">
            <a:spAutoFit/>
          </a:bodyPr>
          <a:lstStyle/>
          <a:p>
            <a:pPr algn="ctr"/>
            <a:r>
              <a:rPr lang="mk" sz="2000" b="0" i="0" strike="noStrike" cap="none" spc="0" baseline="0" dirty="0">
                <a:solidFill>
                  <a:srgbClr val="595959"/>
                </a:solidFill>
                <a:effectLst/>
                <a:latin typeface="Calibri Light"/>
                <a:ea typeface="Calibri Light"/>
                <a:cs typeface="Calibri Light"/>
              </a:rPr>
              <a:t>Почетна страница</a:t>
            </a:r>
          </a:p>
        </p:txBody>
      </p:sp>
      <p:sp>
        <p:nvSpPr>
          <p:cNvPr id="38" name="Arrow: Right 37">
            <a:extLst>
              <a:ext uri="{FF2B5EF4-FFF2-40B4-BE49-F238E27FC236}">
                <a16:creationId xmlns:a16="http://schemas.microsoft.com/office/drawing/2014/main" id="{5E9DEF87-C96F-41C4-A51A-45F87E002692}"/>
              </a:ext>
            </a:extLst>
          </p:cNvPr>
          <p:cNvSpPr/>
          <p:nvPr>
            <p:custDataLst>
              <p:tags r:id="rId6"/>
            </p:custDataLst>
          </p:nvPr>
        </p:nvSpPr>
        <p:spPr>
          <a:xfrm>
            <a:off x="2978829" y="3985239"/>
            <a:ext cx="1182245"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Content Placeholder 1">
            <a:extLst>
              <a:ext uri="{FF2B5EF4-FFF2-40B4-BE49-F238E27FC236}">
                <a16:creationId xmlns:a16="http://schemas.microsoft.com/office/drawing/2014/main" id="{281515F3-9C5A-40FA-86B0-0754FAD68839}"/>
              </a:ext>
            </a:extLst>
          </p:cNvPr>
          <p:cNvSpPr txBox="1"/>
          <p:nvPr>
            <p:custDataLst>
              <p:tags r:id="rId7"/>
            </p:custDataLst>
          </p:nvPr>
        </p:nvSpPr>
        <p:spPr bwMode="auto">
          <a:xfrm>
            <a:off x="180703" y="3446919"/>
            <a:ext cx="8640960" cy="17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00050" lvl="1" indent="0">
              <a:buFont typeface="Arial" panose="020B0604020202020204" pitchFamily="34" charset="0"/>
              <a:buNone/>
            </a:pPr>
            <a:endParaRPr lang="en-GB"/>
          </a:p>
          <a:p>
            <a:pPr marL="457200" indent="-457200"/>
            <a:r>
              <a:rPr lang="mk" sz="3200" b="0" i="0" strike="noStrike" cap="none" spc="0" baseline="0">
                <a:solidFill>
                  <a:srgbClr val="000000"/>
                </a:solidFill>
                <a:effectLst/>
                <a:latin typeface="Calibri" panose="020F0502020204030204"/>
                <a:ea typeface="Calibri"/>
                <a:cs typeface="Calibri"/>
              </a:rPr>
              <a:t>За да дојдеме до тука</a:t>
            </a:r>
          </a:p>
          <a:p>
            <a:pPr marL="857250" lvl="1" indent="-457200"/>
            <a:r>
              <a:rPr lang="mk" sz="2800" b="0" i="0" strike="noStrike" cap="none" spc="0" baseline="0">
                <a:solidFill>
                  <a:srgbClr val="000000"/>
                </a:solidFill>
                <a:latin typeface="Calibri" panose="020F0502020204030204"/>
                <a:ea typeface="Calibri"/>
                <a:cs typeface="Calibri"/>
                <a:hlinkClick r:id="rId37" history="0"/>
              </a:rPr>
              <a:t>www.sitename.com/about.html</a:t>
            </a:r>
            <a:r>
              <a:rPr lang="mk" sz="2800" b="0" i="0" strike="noStrike" cap="none" spc="0" baseline="0">
                <a:solidFill>
                  <a:srgbClr val="000000"/>
                </a:solidFill>
                <a:effectLst/>
                <a:latin typeface="Calibri" panose="020F0502020204030204"/>
                <a:ea typeface="Calibri"/>
                <a:cs typeface="Calibri"/>
              </a:rPr>
              <a:t> </a:t>
            </a:r>
          </a:p>
        </p:txBody>
      </p:sp>
    </p:spTree>
    <p:extLst>
      <p:ext uri="{BB962C8B-B14F-4D97-AF65-F5344CB8AC3E}">
        <p14:creationId xmlns:p14="http://schemas.microsoft.com/office/powerpoint/2010/main" val="13796134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animBg="1"/>
      <p:bldP spid="3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WWW (глобалната мрежа)</a:t>
            </a:r>
            <a:endParaRPr lang="en-GB" sz="2000">
              <a:solidFill>
                <a:schemeClr val="bg1"/>
              </a:solidFill>
              <a:latin typeface="Verdana" charset="0"/>
              <a:cs typeface="Verdana" charset="0"/>
            </a:endParaRPr>
          </a:p>
        </p:txBody>
      </p:sp>
      <p:pic>
        <p:nvPicPr>
          <p:cNvPr id="6" name="Content Placeholder 5">
            <a:extLst>
              <a:ext uri="{FF2B5EF4-FFF2-40B4-BE49-F238E27FC236}">
                <a16:creationId xmlns:a16="http://schemas.microsoft.com/office/drawing/2014/main" id="{6CD6A226-6364-46EE-8638-8DE0EF103857}"/>
              </a:ext>
            </a:extLst>
          </p:cNvPr>
          <p:cNvPicPr>
            <a:picLocks noGrp="1" noChangeAspect="1"/>
          </p:cNvPicPr>
          <p:nvPr>
            <p:ph idx="4294967295"/>
            <p:custDataLst>
              <p:tags r:id="rId2"/>
            </p:custDataLst>
          </p:nvPr>
        </p:nvPicPr>
        <p:blipFill>
          <a:blip r:embed="rId8"/>
          <a:stretch>
            <a:fillRect/>
          </a:stretch>
        </p:blipFill>
        <p:spPr>
          <a:xfrm>
            <a:off x="196053" y="1303561"/>
            <a:ext cx="3960813" cy="4002087"/>
          </a:xfrm>
          <a:prstGeom prst="rect">
            <a:avLst/>
          </a:prstGeom>
          <a:ln>
            <a:solidFill>
              <a:srgbClr val="0070C0"/>
            </a:solidFill>
          </a:ln>
        </p:spPr>
      </p:pic>
      <p:pic>
        <p:nvPicPr>
          <p:cNvPr id="40" name="Picture 39">
            <a:extLst>
              <a:ext uri="{FF2B5EF4-FFF2-40B4-BE49-F238E27FC236}">
                <a16:creationId xmlns:a16="http://schemas.microsoft.com/office/drawing/2014/main" id="{6A9E1883-243F-4027-B440-1B1452DA33E9}"/>
              </a:ext>
            </a:extLst>
          </p:cNvPr>
          <p:cNvPicPr>
            <a:picLocks noChangeAspect="1"/>
          </p:cNvPicPr>
          <p:nvPr>
            <p:custDataLst>
              <p:tags r:id="rId3"/>
            </p:custDataLst>
          </p:nvPr>
        </p:nvPicPr>
        <p:blipFill>
          <a:blip r:embed="rId9"/>
          <a:stretch>
            <a:fillRect/>
          </a:stretch>
        </p:blipFill>
        <p:spPr>
          <a:xfrm>
            <a:off x="4499992" y="1340769"/>
            <a:ext cx="4411910" cy="4370245"/>
          </a:xfrm>
          <a:prstGeom prst="rect">
            <a:avLst/>
          </a:prstGeom>
          <a:ln>
            <a:solidFill>
              <a:srgbClr val="0070C0"/>
            </a:solidFill>
          </a:ln>
        </p:spPr>
      </p:pic>
      <p:sp>
        <p:nvSpPr>
          <p:cNvPr id="41" name="TextBox 40">
            <a:extLst>
              <a:ext uri="{FF2B5EF4-FFF2-40B4-BE49-F238E27FC236}">
                <a16:creationId xmlns:a16="http://schemas.microsoft.com/office/drawing/2014/main" id="{9BACCC26-2779-4768-AD06-A35B4043B810}"/>
              </a:ext>
            </a:extLst>
          </p:cNvPr>
          <p:cNvSpPr txBox="1"/>
          <p:nvPr>
            <p:custDataLst>
              <p:tags r:id="rId4"/>
            </p:custDataLst>
          </p:nvPr>
        </p:nvSpPr>
        <p:spPr>
          <a:xfrm>
            <a:off x="535072" y="5556696"/>
            <a:ext cx="3393335" cy="823783"/>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Веб страница како што ја гледа прегледувачот</a:t>
            </a:r>
          </a:p>
        </p:txBody>
      </p:sp>
      <p:sp>
        <p:nvSpPr>
          <p:cNvPr id="42" name="TextBox 41">
            <a:extLst>
              <a:ext uri="{FF2B5EF4-FFF2-40B4-BE49-F238E27FC236}">
                <a16:creationId xmlns:a16="http://schemas.microsoft.com/office/drawing/2014/main" id="{1769DC43-B0A2-47BF-836A-9826C15BF406}"/>
              </a:ext>
            </a:extLst>
          </p:cNvPr>
          <p:cNvSpPr txBox="1"/>
          <p:nvPr>
            <p:custDataLst>
              <p:tags r:id="rId5"/>
            </p:custDataLst>
          </p:nvPr>
        </p:nvSpPr>
        <p:spPr>
          <a:xfrm>
            <a:off x="5009279" y="5187364"/>
            <a:ext cx="3393335" cy="1556034"/>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Изворен код кој прегледувачот ги толкува за да ја прикаже веб страницата</a:t>
            </a:r>
          </a:p>
        </p:txBody>
      </p:sp>
    </p:spTree>
    <p:extLst>
      <p:ext uri="{BB962C8B-B14F-4D97-AF65-F5344CB8AC3E}">
        <p14:creationId xmlns:p14="http://schemas.microsoft.com/office/powerpoint/2010/main" val="14491666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Траги од WWW</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4891"/>
            <a:ext cx="8642350"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Веб серверите зачувуваат записи (логови) од барањата</a:t>
            </a:r>
          </a:p>
          <a:p>
            <a:pPr lvl="1"/>
            <a:r>
              <a:rPr lang="mk" sz="2400" b="0" i="0" strike="noStrike" cap="none" spc="0" baseline="0" dirty="0">
                <a:solidFill>
                  <a:srgbClr val="000000"/>
                </a:solidFill>
                <a:effectLst/>
                <a:latin typeface="Calibri" panose="020F0502020204030204"/>
                <a:ea typeface="Calibri"/>
                <a:cs typeface="Calibri"/>
              </a:rPr>
              <a:t>Време, дату</a:t>
            </a:r>
            <a:r>
              <a:rPr lang="mk-MK" dirty="0">
                <a:solidFill>
                  <a:srgbClr val="000000"/>
                </a:solidFill>
                <a:latin typeface="Calibri" panose="020F0502020204030204"/>
                <a:ea typeface="Calibri"/>
                <a:cs typeface="Calibri"/>
              </a:rPr>
              <a:t>м</a:t>
            </a:r>
            <a:r>
              <a:rPr lang="mk" sz="2400" b="0" i="0" strike="noStrike" cap="none" spc="0" baseline="0" dirty="0">
                <a:solidFill>
                  <a:srgbClr val="000000"/>
                </a:solidFill>
                <a:effectLst/>
                <a:latin typeface="Calibri" panose="020F0502020204030204"/>
                <a:ea typeface="Calibri"/>
                <a:cs typeface="Calibri"/>
              </a:rPr>
              <a:t>, </a:t>
            </a:r>
            <a:r>
              <a:rPr lang="en-GB" sz="2400" b="0" i="0" strike="noStrike" cap="none" spc="0" baseline="0" dirty="0">
                <a:solidFill>
                  <a:srgbClr val="000000"/>
                </a:solidFill>
                <a:effectLst/>
                <a:latin typeface="Calibri" panose="020F0502020204030204"/>
                <a:ea typeface="Calibri"/>
                <a:cs typeface="Calibri"/>
              </a:rPr>
              <a:t>IP</a:t>
            </a:r>
            <a:r>
              <a:rPr lang="mk" sz="2400" b="0" i="0" strike="noStrike" cap="none" spc="0" baseline="0" dirty="0">
                <a:solidFill>
                  <a:srgbClr val="000000"/>
                </a:solidFill>
                <a:effectLst/>
                <a:latin typeface="Calibri" panose="020F0502020204030204"/>
                <a:ea typeface="Calibri"/>
                <a:cs typeface="Calibri"/>
              </a:rPr>
              <a:t> адреси, локација, посетената страница и др.</a:t>
            </a:r>
          </a:p>
        </p:txBody>
      </p:sp>
      <p:pic>
        <p:nvPicPr>
          <p:cNvPr id="3" name="Picture 2">
            <a:extLst>
              <a:ext uri="{FF2B5EF4-FFF2-40B4-BE49-F238E27FC236}">
                <a16:creationId xmlns:a16="http://schemas.microsoft.com/office/drawing/2014/main" id="{DB6A4A0B-8138-4915-8AEE-260964BD5298}"/>
              </a:ext>
            </a:extLst>
          </p:cNvPr>
          <p:cNvPicPr>
            <a:picLocks noChangeAspect="1"/>
          </p:cNvPicPr>
          <p:nvPr>
            <p:custDataLst>
              <p:tags r:id="rId3"/>
            </p:custDataLst>
          </p:nvPr>
        </p:nvPicPr>
        <p:blipFill>
          <a:blip r:embed="rId7"/>
          <a:stretch>
            <a:fillRect/>
          </a:stretch>
        </p:blipFill>
        <p:spPr>
          <a:xfrm>
            <a:off x="755576" y="2370621"/>
            <a:ext cx="5339730" cy="3937457"/>
          </a:xfrm>
          <a:prstGeom prst="rect">
            <a:avLst/>
          </a:prstGeom>
          <a:ln>
            <a:solidFill>
              <a:srgbClr val="0070C0"/>
            </a:solidFill>
          </a:ln>
        </p:spPr>
      </p:pic>
      <p:sp>
        <p:nvSpPr>
          <p:cNvPr id="8" name="TextBox 7">
            <a:extLst>
              <a:ext uri="{FF2B5EF4-FFF2-40B4-BE49-F238E27FC236}">
                <a16:creationId xmlns:a16="http://schemas.microsoft.com/office/drawing/2014/main" id="{18297FE6-9EFA-466B-A2D7-58CB4255BE82}"/>
              </a:ext>
            </a:extLst>
          </p:cNvPr>
          <p:cNvSpPr txBox="1"/>
          <p:nvPr>
            <p:custDataLst>
              <p:tags r:id="rId4"/>
            </p:custDataLst>
          </p:nvPr>
        </p:nvSpPr>
        <p:spPr>
          <a:xfrm>
            <a:off x="6333558" y="2279891"/>
            <a:ext cx="2702492" cy="411891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Ова е графички приказ на логот на веб серверот.</a:t>
            </a: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Вистинските логови се всушност во голема мера текстуални и потребна е работа за да се разберат и за да се обезбедат докази од нив. </a:t>
            </a:r>
            <a:endParaRPr kumimoji="0" lang="en-GB" sz="2400" b="0" i="0" u="none" strike="noStrike" kern="0" cap="none" spc="0" normalizeH="0" baseline="0" noProof="0" dirty="0">
              <a:ln>
                <a:noFill/>
              </a:ln>
              <a:solidFill>
                <a:prstClr val="white"/>
              </a:solidFill>
              <a:effectLst/>
              <a:uLnTx/>
              <a:uFillTx/>
              <a:latin typeface="Calibri" panose="020F0502020204030204"/>
              <a:ea typeface="ＭＳ Ｐゴシック" pitchFamily="-107" charset="-128"/>
            </a:endParaRPr>
          </a:p>
        </p:txBody>
      </p:sp>
    </p:spTree>
    <p:extLst>
      <p:ext uri="{BB962C8B-B14F-4D97-AF65-F5344CB8AC3E}">
        <p14:creationId xmlns:p14="http://schemas.microsoft.com/office/powerpoint/2010/main" val="6430443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Е-пошта (</a:t>
            </a:r>
            <a:r>
              <a:rPr lang="en-GB" sz="3200" b="0" i="0" strike="noStrike" cap="none" spc="0" baseline="0" dirty="0">
                <a:solidFill>
                  <a:srgbClr val="FFFFFF"/>
                </a:solidFill>
                <a:effectLst/>
                <a:latin typeface="Verdana" charset="0"/>
                <a:ea typeface="Verdana"/>
                <a:cs typeface="Verdana" charset="0"/>
              </a:rPr>
              <a:t>e-mail</a:t>
            </a:r>
            <a:r>
              <a:rPr lang="mk" sz="3200" b="0" i="0" strike="noStrike" cap="none" spc="0" baseline="0" dirty="0">
                <a:solidFill>
                  <a:srgbClr val="FFFFFF"/>
                </a:solidFill>
                <a:effectLst/>
                <a:latin typeface="Verdana" charset="0"/>
                <a:ea typeface="Verdana"/>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63476"/>
            <a:ext cx="8642350" cy="5183188"/>
          </a:xfrm>
          <a:prstGeom prst="rect">
            <a:avLst/>
          </a:prstGeom>
        </p:spPr>
        <p:txBody>
          <a:bodyPr/>
          <a:lstStyle/>
          <a:p>
            <a:pPr marL="0" indent="0" algn="just">
              <a:buNone/>
            </a:pPr>
            <a:r>
              <a:rPr lang="mk" sz="2800" b="0" i="0" strike="noStrike" cap="none" spc="0" baseline="0">
                <a:solidFill>
                  <a:srgbClr val="000000"/>
                </a:solidFill>
                <a:effectLst/>
                <a:latin typeface="Calibri" panose="020F0502020204030204"/>
                <a:ea typeface="Calibri"/>
                <a:cs typeface="Calibri"/>
              </a:rPr>
              <a:t>Се чини дека се одвива директно меѓу две машини - а всушност поштата минува преку повеќе компјутери кои може да придодадат/отстранат корисни информации.</a:t>
            </a:r>
          </a:p>
        </p:txBody>
      </p:sp>
      <p:sp>
        <p:nvSpPr>
          <p:cNvPr id="7" name="Line 2">
            <a:extLst>
              <a:ext uri="{FF2B5EF4-FFF2-40B4-BE49-F238E27FC236}">
                <a16:creationId xmlns:a16="http://schemas.microsoft.com/office/drawing/2014/main" id="{2B114DD7-A7E8-444B-95DE-06519EE15D1B}"/>
              </a:ext>
            </a:extLst>
          </p:cNvPr>
          <p:cNvSpPr>
            <a:spLocks noChangeShapeType="1"/>
          </p:cNvSpPr>
          <p:nvPr>
            <p:custDataLst>
              <p:tags r:id="rId3"/>
            </p:custDataLst>
          </p:nvPr>
        </p:nvSpPr>
        <p:spPr bwMode="auto">
          <a:xfrm>
            <a:off x="7209626" y="3938417"/>
            <a:ext cx="574675" cy="0"/>
          </a:xfrm>
          <a:prstGeom prst="line">
            <a:avLst/>
          </a:prstGeom>
          <a:noFill/>
          <a:ln w="57150">
            <a:solidFill>
              <a:srgbClr val="33CC33"/>
            </a:solidFill>
            <a:round/>
            <a:tailEnd type="triangle" w="med" len="med"/>
          </a:ln>
        </p:spPr>
        <p:txBody>
          <a:bodyPr/>
          <a:lstStyle/>
          <a:p>
            <a:endParaRPr lang="en-GB">
              <a:latin typeface="Calibri" panose="020F0502020204030204" pitchFamily="34" charset="0"/>
            </a:endParaRPr>
          </a:p>
        </p:txBody>
      </p:sp>
      <p:sp>
        <p:nvSpPr>
          <p:cNvPr id="8" name="Line 3">
            <a:extLst>
              <a:ext uri="{FF2B5EF4-FFF2-40B4-BE49-F238E27FC236}">
                <a16:creationId xmlns:a16="http://schemas.microsoft.com/office/drawing/2014/main" id="{402D8BAB-8686-4FC2-B71D-BA0F3CCFA8B3}"/>
              </a:ext>
            </a:extLst>
          </p:cNvPr>
          <p:cNvSpPr>
            <a:spLocks noChangeShapeType="1"/>
          </p:cNvSpPr>
          <p:nvPr>
            <p:custDataLst>
              <p:tags r:id="rId4"/>
            </p:custDataLst>
          </p:nvPr>
        </p:nvSpPr>
        <p:spPr bwMode="auto">
          <a:xfrm flipV="1">
            <a:off x="914399" y="4266796"/>
            <a:ext cx="9737" cy="636674"/>
          </a:xfrm>
          <a:prstGeom prst="line">
            <a:avLst/>
          </a:prstGeom>
          <a:noFill/>
          <a:ln w="57150">
            <a:solidFill>
              <a:srgbClr val="33CC33"/>
            </a:solidFill>
            <a:round/>
            <a:tailEnd type="triangle" w="med" len="med"/>
          </a:ln>
        </p:spPr>
        <p:txBody>
          <a:bodyPr/>
          <a:lstStyle/>
          <a:p>
            <a:endParaRPr lang="en-GB">
              <a:latin typeface="Calibri" panose="020F0502020204030204" pitchFamily="34" charset="0"/>
            </a:endParaRPr>
          </a:p>
        </p:txBody>
      </p:sp>
      <p:sp>
        <p:nvSpPr>
          <p:cNvPr id="15" name="Line 6">
            <a:extLst>
              <a:ext uri="{FF2B5EF4-FFF2-40B4-BE49-F238E27FC236}">
                <a16:creationId xmlns:a16="http://schemas.microsoft.com/office/drawing/2014/main" id="{3E186DC0-5C37-44D3-827D-13FCD43B9A28}"/>
              </a:ext>
            </a:extLst>
          </p:cNvPr>
          <p:cNvSpPr>
            <a:spLocks noChangeShapeType="1"/>
          </p:cNvSpPr>
          <p:nvPr>
            <p:custDataLst>
              <p:tags r:id="rId5"/>
            </p:custDataLst>
          </p:nvPr>
        </p:nvSpPr>
        <p:spPr bwMode="auto">
          <a:xfrm flipH="1">
            <a:off x="8219861" y="4266796"/>
            <a:ext cx="1" cy="746380"/>
          </a:xfrm>
          <a:prstGeom prst="line">
            <a:avLst/>
          </a:prstGeom>
          <a:noFill/>
          <a:ln w="57150">
            <a:solidFill>
              <a:srgbClr val="33CC33"/>
            </a:solidFill>
            <a:round/>
            <a:tailEnd type="triangle" w="med" len="med"/>
          </a:ln>
        </p:spPr>
        <p:txBody>
          <a:bodyPr/>
          <a:lstStyle/>
          <a:p>
            <a:endParaRPr lang="en-GB">
              <a:latin typeface="Calibri" panose="020F0502020204030204" pitchFamily="34" charset="0"/>
            </a:endParaRPr>
          </a:p>
        </p:txBody>
      </p:sp>
      <p:sp useBgFill="1">
        <p:nvSpPr>
          <p:cNvPr id="16" name="Cloud">
            <a:extLst>
              <a:ext uri="{FF2B5EF4-FFF2-40B4-BE49-F238E27FC236}">
                <a16:creationId xmlns:a16="http://schemas.microsoft.com/office/drawing/2014/main" id="{D5BE3358-47D0-4743-AB38-FDB8035165A0}"/>
              </a:ext>
            </a:extLst>
          </p:cNvPr>
          <p:cNvSpPr>
            <a:spLocks noChangeAspect="1" noEditPoints="1" noChangeArrowheads="1"/>
          </p:cNvSpPr>
          <p:nvPr>
            <p:custDataLst>
              <p:tags r:id="rId6"/>
            </p:custDataLst>
          </p:nvPr>
        </p:nvSpPr>
        <p:spPr bwMode="auto">
          <a:xfrm>
            <a:off x="1965159" y="28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ln>
          <a:effectLst>
            <a:outerShdw dist="107763" dir="2700000" algn="ctr" rotWithShape="0">
              <a:srgbClr val="808080"/>
            </a:outerShdw>
          </a:effectLst>
        </p:spPr>
        <p:txBody>
          <a:bodyPr/>
          <a:lstStyle/>
          <a:p>
            <a:pPr algn="ctr">
              <a:defRPr/>
            </a:pPr>
            <a:endParaRPr lang="en-GB" sz="2400" b="1">
              <a:latin typeface="Calibri" panose="020F0502020204030204" pitchFamily="34" charset="0"/>
              <a:cs typeface="Arial"/>
            </a:endParaRPr>
          </a:p>
          <a:p>
            <a:pPr algn="ctr">
              <a:defRPr/>
            </a:pPr>
            <a:r>
              <a:rPr lang="mk" sz="4000" b="0" i="0" strike="noStrike" cap="none" spc="0" baseline="0">
                <a:solidFill>
                  <a:srgbClr val="000000"/>
                </a:solidFill>
                <a:effectLst/>
                <a:latin typeface="Calibri" panose="020F0502020204030204"/>
                <a:ea typeface="Calibri"/>
                <a:cs typeface="Calibri"/>
              </a:rPr>
              <a:t>Интернет</a:t>
            </a:r>
          </a:p>
        </p:txBody>
      </p:sp>
      <p:sp>
        <p:nvSpPr>
          <p:cNvPr id="17" name="computr2">
            <a:extLst>
              <a:ext uri="{FF2B5EF4-FFF2-40B4-BE49-F238E27FC236}">
                <a16:creationId xmlns:a16="http://schemas.microsoft.com/office/drawing/2014/main" id="{8A5947F3-E115-49C5-9793-5A46F287D4B9}"/>
              </a:ext>
            </a:extLst>
          </p:cNvPr>
          <p:cNvSpPr>
            <a:spLocks noEditPoints="1" noChangeArrowheads="1"/>
          </p:cNvSpPr>
          <p:nvPr>
            <p:custDataLst>
              <p:tags r:id="rId7"/>
            </p:custDataLst>
          </p:nvPr>
        </p:nvSpPr>
        <p:spPr bwMode="auto">
          <a:xfrm>
            <a:off x="71437" y="4936331"/>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ln>
        </p:spPr>
        <p:txBody>
          <a:bodyPr/>
          <a:lstStyle/>
          <a:p>
            <a:endParaRPr lang="en-US">
              <a:latin typeface="Calibri" panose="020F0502020204030204" pitchFamily="34" charset="0"/>
            </a:endParaRPr>
          </a:p>
        </p:txBody>
      </p:sp>
      <p:sp>
        <p:nvSpPr>
          <p:cNvPr id="18" name="computr2">
            <a:extLst>
              <a:ext uri="{FF2B5EF4-FFF2-40B4-BE49-F238E27FC236}">
                <a16:creationId xmlns:a16="http://schemas.microsoft.com/office/drawing/2014/main" id="{4C886AFD-D505-49B8-8F7B-37EA7DBDD5F7}"/>
              </a:ext>
            </a:extLst>
          </p:cNvPr>
          <p:cNvSpPr>
            <a:spLocks noEditPoints="1" noChangeArrowheads="1"/>
          </p:cNvSpPr>
          <p:nvPr>
            <p:custDataLst>
              <p:tags r:id="rId8"/>
            </p:custDataLst>
          </p:nvPr>
        </p:nvSpPr>
        <p:spPr bwMode="auto">
          <a:xfrm>
            <a:off x="7236296"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ln>
        </p:spPr>
        <p:txBody>
          <a:bodyPr/>
          <a:lstStyle/>
          <a:p>
            <a:endParaRPr lang="en-US">
              <a:latin typeface="Calibri" panose="020F0502020204030204" pitchFamily="34" charset="0"/>
            </a:endParaRPr>
          </a:p>
        </p:txBody>
      </p:sp>
      <p:sp>
        <p:nvSpPr>
          <p:cNvPr id="19" name="Rectangle 12">
            <a:extLst>
              <a:ext uri="{FF2B5EF4-FFF2-40B4-BE49-F238E27FC236}">
                <a16:creationId xmlns:a16="http://schemas.microsoft.com/office/drawing/2014/main" id="{18480C7B-1203-4203-A21A-BB59F970300D}"/>
              </a:ext>
            </a:extLst>
          </p:cNvPr>
          <p:cNvSpPr>
            <a:spLocks noChangeArrowheads="1"/>
          </p:cNvSpPr>
          <p:nvPr>
            <p:custDataLst>
              <p:tags r:id="rId9"/>
            </p:custDataLst>
          </p:nvPr>
        </p:nvSpPr>
        <p:spPr bwMode="auto">
          <a:xfrm>
            <a:off x="467544" y="3546073"/>
            <a:ext cx="1008063" cy="720725"/>
          </a:xfrm>
          <a:prstGeom prst="rect">
            <a:avLst/>
          </a:prstGeom>
          <a:solidFill>
            <a:srgbClr val="FF0000"/>
          </a:solidFill>
          <a:ln w="9525">
            <a:solidFill>
              <a:srgbClr val="FF0000"/>
            </a:solidFill>
            <a:miter lim="800000"/>
          </a:ln>
        </p:spPr>
        <p:txBody>
          <a:bodyPr wrap="none" anchor="ctr"/>
          <a:lstStyle/>
          <a:p>
            <a:pPr algn="ctr"/>
            <a:r>
              <a:rPr lang="en-GB" sz="1800" b="1" i="0" strike="noStrike" cap="none" spc="0" baseline="0" dirty="0">
                <a:solidFill>
                  <a:srgbClr val="FFFFFF"/>
                </a:solidFill>
                <a:effectLst/>
                <a:latin typeface="Calibri" panose="020F0502020204030204"/>
                <a:ea typeface="Calibri"/>
                <a:cs typeface="Calibri"/>
              </a:rPr>
              <a:t>SMTP</a:t>
            </a:r>
            <a:endParaRPr lang="mk" sz="1800" b="1" i="0" strike="noStrike" cap="none" spc="0" baseline="0" dirty="0">
              <a:solidFill>
                <a:srgbClr val="FFFFFF"/>
              </a:solidFill>
              <a:effectLst/>
              <a:latin typeface="Calibri" panose="020F0502020204030204"/>
              <a:ea typeface="Calibri"/>
              <a:cs typeface="Calibri"/>
            </a:endParaRPr>
          </a:p>
          <a:p>
            <a:pPr algn="ctr"/>
            <a:r>
              <a:rPr lang="mk" sz="1800" b="1" i="0" strike="noStrike" cap="none" spc="0" baseline="0" dirty="0">
                <a:solidFill>
                  <a:srgbClr val="FFFFFF"/>
                </a:solidFill>
                <a:effectLst/>
                <a:latin typeface="Calibri" panose="020F0502020204030204"/>
                <a:ea typeface="Calibri"/>
                <a:cs typeface="Calibri"/>
              </a:rPr>
              <a:t>Сервер</a:t>
            </a:r>
          </a:p>
        </p:txBody>
      </p:sp>
      <p:sp>
        <p:nvSpPr>
          <p:cNvPr id="20" name="Rectangle 13">
            <a:extLst>
              <a:ext uri="{FF2B5EF4-FFF2-40B4-BE49-F238E27FC236}">
                <a16:creationId xmlns:a16="http://schemas.microsoft.com/office/drawing/2014/main" id="{B7A02B61-F550-4050-BB6A-52573E10187F}"/>
              </a:ext>
            </a:extLst>
          </p:cNvPr>
          <p:cNvSpPr>
            <a:spLocks noChangeArrowheads="1"/>
          </p:cNvSpPr>
          <p:nvPr>
            <p:custDataLst>
              <p:tags r:id="rId10"/>
            </p:custDataLst>
          </p:nvPr>
        </p:nvSpPr>
        <p:spPr bwMode="auto">
          <a:xfrm>
            <a:off x="7740278" y="3570435"/>
            <a:ext cx="1008063" cy="720725"/>
          </a:xfrm>
          <a:prstGeom prst="rect">
            <a:avLst/>
          </a:prstGeom>
          <a:solidFill>
            <a:srgbClr val="FF0000"/>
          </a:solidFill>
          <a:ln w="9525">
            <a:solidFill>
              <a:srgbClr val="FF0000"/>
            </a:solidFill>
            <a:miter lim="800000"/>
          </a:ln>
        </p:spPr>
        <p:txBody>
          <a:bodyPr wrap="none" anchor="ctr"/>
          <a:lstStyle/>
          <a:p>
            <a:pPr algn="ctr"/>
            <a:r>
              <a:rPr lang="en-GB" sz="1800" b="1" i="0" strike="noStrike" cap="none" spc="0" baseline="0" dirty="0">
                <a:solidFill>
                  <a:srgbClr val="FFFFFF"/>
                </a:solidFill>
                <a:effectLst/>
                <a:latin typeface="Calibri" panose="020F0502020204030204"/>
                <a:ea typeface="Calibri"/>
                <a:cs typeface="Calibri"/>
              </a:rPr>
              <a:t>POP3</a:t>
            </a:r>
            <a:endParaRPr lang="mk" sz="1800" b="1" i="0" strike="noStrike" cap="none" spc="0" baseline="0" dirty="0">
              <a:solidFill>
                <a:srgbClr val="FFFFFF"/>
              </a:solidFill>
              <a:effectLst/>
              <a:latin typeface="Calibri" panose="020F0502020204030204"/>
              <a:ea typeface="Calibri"/>
              <a:cs typeface="Calibri"/>
            </a:endParaRPr>
          </a:p>
          <a:p>
            <a:pPr algn="ctr"/>
            <a:r>
              <a:rPr lang="mk" sz="1800" b="1" i="0" strike="noStrike" cap="none" spc="0" baseline="0" dirty="0">
                <a:solidFill>
                  <a:srgbClr val="FFFFFF"/>
                </a:solidFill>
                <a:effectLst/>
                <a:latin typeface="Calibri" panose="020F0502020204030204"/>
                <a:ea typeface="Calibri"/>
                <a:cs typeface="Calibri"/>
              </a:rPr>
              <a:t>Сервер</a:t>
            </a:r>
          </a:p>
        </p:txBody>
      </p:sp>
      <p:sp>
        <p:nvSpPr>
          <p:cNvPr id="21" name="Rectangle 14">
            <a:extLst>
              <a:ext uri="{FF2B5EF4-FFF2-40B4-BE49-F238E27FC236}">
                <a16:creationId xmlns:a16="http://schemas.microsoft.com/office/drawing/2014/main" id="{BB0EAD00-FA23-495D-B23F-D3682F9DD6A4}"/>
              </a:ext>
            </a:extLst>
          </p:cNvPr>
          <p:cNvSpPr>
            <a:spLocks noChangeArrowheads="1"/>
          </p:cNvSpPr>
          <p:nvPr>
            <p:custDataLst>
              <p:tags r:id="rId11"/>
            </p:custDataLst>
          </p:nvPr>
        </p:nvSpPr>
        <p:spPr bwMode="auto">
          <a:xfrm>
            <a:off x="6201564" y="3546072"/>
            <a:ext cx="1008062" cy="720725"/>
          </a:xfrm>
          <a:prstGeom prst="rect">
            <a:avLst/>
          </a:prstGeom>
          <a:solidFill>
            <a:srgbClr val="FF0000"/>
          </a:solidFill>
          <a:ln w="9525">
            <a:solidFill>
              <a:srgbClr val="FF0000"/>
            </a:solidFill>
            <a:miter lim="800000"/>
          </a:ln>
        </p:spPr>
        <p:txBody>
          <a:bodyPr wrap="none" anchor="ctr"/>
          <a:lstStyle/>
          <a:p>
            <a:pPr algn="ctr"/>
            <a:r>
              <a:rPr lang="en-GB" sz="1800" b="1" i="0" strike="noStrike" cap="none" spc="0" baseline="0" dirty="0">
                <a:solidFill>
                  <a:srgbClr val="FFFFFF"/>
                </a:solidFill>
                <a:effectLst/>
                <a:latin typeface="Calibri" panose="020F0502020204030204"/>
                <a:ea typeface="Calibri"/>
                <a:cs typeface="Calibri"/>
              </a:rPr>
              <a:t>SMTP</a:t>
            </a:r>
            <a:endParaRPr lang="mk" sz="1800" b="1" i="0" strike="noStrike" cap="none" spc="0" baseline="0" dirty="0">
              <a:solidFill>
                <a:srgbClr val="FFFFFF"/>
              </a:solidFill>
              <a:effectLst/>
              <a:latin typeface="Calibri" panose="020F0502020204030204"/>
              <a:ea typeface="Calibri"/>
              <a:cs typeface="Calibri"/>
            </a:endParaRPr>
          </a:p>
          <a:p>
            <a:pPr algn="ctr"/>
            <a:r>
              <a:rPr lang="mk" sz="1800" b="1" i="0" strike="noStrike" cap="none" spc="0" baseline="0" dirty="0">
                <a:solidFill>
                  <a:srgbClr val="FFFFFF"/>
                </a:solidFill>
                <a:effectLst/>
                <a:latin typeface="Calibri" panose="020F0502020204030204"/>
                <a:ea typeface="Calibri"/>
                <a:cs typeface="Calibri"/>
              </a:rPr>
              <a:t>Сервер</a:t>
            </a:r>
          </a:p>
        </p:txBody>
      </p:sp>
      <p:sp>
        <p:nvSpPr>
          <p:cNvPr id="22" name="Rectangle 19">
            <a:extLst>
              <a:ext uri="{FF2B5EF4-FFF2-40B4-BE49-F238E27FC236}">
                <a16:creationId xmlns:a16="http://schemas.microsoft.com/office/drawing/2014/main" id="{5140CA8B-0E7A-410B-A108-9790B8EA1174}"/>
              </a:ext>
            </a:extLst>
          </p:cNvPr>
          <p:cNvSpPr>
            <a:spLocks noChangeArrowheads="1"/>
          </p:cNvSpPr>
          <p:nvPr>
            <p:custDataLst>
              <p:tags r:id="rId12"/>
            </p:custDataLst>
          </p:nvPr>
        </p:nvSpPr>
        <p:spPr bwMode="auto">
          <a:xfrm>
            <a:off x="551023" y="5050632"/>
            <a:ext cx="792162" cy="576262"/>
          </a:xfrm>
          <a:prstGeom prst="rect">
            <a:avLst/>
          </a:prstGeom>
          <a:solidFill>
            <a:srgbClr val="FFFF00"/>
          </a:solidFill>
          <a:ln w="9525">
            <a:solidFill>
              <a:schemeClr val="tx1"/>
            </a:solidFill>
            <a:miter lim="800000"/>
          </a:ln>
        </p:spPr>
        <p:txBody>
          <a:bodyPr wrap="none" anchor="ctr"/>
          <a:lstStyle/>
          <a:p>
            <a:pPr algn="ctr" eaLnBrk="0" hangingPunct="0"/>
            <a:r>
              <a:rPr lang="mk" sz="2000" b="1" i="0" strike="noStrike" cap="none" spc="0" baseline="0">
                <a:solidFill>
                  <a:srgbClr val="000000"/>
                </a:solidFill>
                <a:effectLst/>
                <a:latin typeface="Calibri" panose="020F0502020204030204"/>
                <a:ea typeface="Calibri"/>
                <a:cs typeface="Calibri"/>
              </a:rPr>
              <a:t>Алис</a:t>
            </a:r>
          </a:p>
        </p:txBody>
      </p:sp>
      <p:sp>
        <p:nvSpPr>
          <p:cNvPr id="23" name="Rectangle 20">
            <a:extLst>
              <a:ext uri="{FF2B5EF4-FFF2-40B4-BE49-F238E27FC236}">
                <a16:creationId xmlns:a16="http://schemas.microsoft.com/office/drawing/2014/main" id="{9B951230-20FA-47DD-9ED8-0B510FE4EEAB}"/>
              </a:ext>
            </a:extLst>
          </p:cNvPr>
          <p:cNvSpPr>
            <a:spLocks noChangeArrowheads="1"/>
          </p:cNvSpPr>
          <p:nvPr>
            <p:custDataLst>
              <p:tags r:id="rId13"/>
            </p:custDataLst>
          </p:nvPr>
        </p:nvSpPr>
        <p:spPr bwMode="auto">
          <a:xfrm>
            <a:off x="7740278" y="5157788"/>
            <a:ext cx="792162" cy="576262"/>
          </a:xfrm>
          <a:prstGeom prst="rect">
            <a:avLst/>
          </a:prstGeom>
          <a:solidFill>
            <a:schemeClr val="accent2"/>
          </a:solidFill>
          <a:ln w="9525">
            <a:solidFill>
              <a:schemeClr val="tx1"/>
            </a:solidFill>
            <a:miter lim="800000"/>
          </a:ln>
        </p:spPr>
        <p:txBody>
          <a:bodyPr wrap="none" anchor="ctr"/>
          <a:lstStyle/>
          <a:p>
            <a:pPr algn="ctr" eaLnBrk="0" hangingPunct="0"/>
            <a:r>
              <a:rPr lang="mk" sz="2000" b="1" i="0" strike="noStrike" cap="none" spc="0" baseline="0">
                <a:solidFill>
                  <a:srgbClr val="FFFFFF"/>
                </a:solidFill>
                <a:effectLst/>
                <a:latin typeface="Calibri" panose="020F0502020204030204"/>
                <a:ea typeface="Calibri"/>
                <a:cs typeface="Calibri"/>
              </a:rPr>
              <a:t>Боб</a:t>
            </a:r>
          </a:p>
        </p:txBody>
      </p:sp>
      <p:sp>
        <p:nvSpPr>
          <p:cNvPr id="13" name="Line 4">
            <a:extLst>
              <a:ext uri="{FF2B5EF4-FFF2-40B4-BE49-F238E27FC236}">
                <a16:creationId xmlns:a16="http://schemas.microsoft.com/office/drawing/2014/main" id="{94594D8C-DBE1-47E0-92A6-A2D7BEDE574E}"/>
              </a:ext>
            </a:extLst>
          </p:cNvPr>
          <p:cNvSpPr>
            <a:spLocks noChangeShapeType="1"/>
          </p:cNvSpPr>
          <p:nvPr>
            <p:custDataLst>
              <p:tags r:id="rId14"/>
            </p:custDataLst>
          </p:nvPr>
        </p:nvSpPr>
        <p:spPr bwMode="auto">
          <a:xfrm flipV="1">
            <a:off x="1475607" y="3937785"/>
            <a:ext cx="1152177" cy="0"/>
          </a:xfrm>
          <a:prstGeom prst="line">
            <a:avLst/>
          </a:prstGeom>
          <a:noFill/>
          <a:ln w="57150">
            <a:solidFill>
              <a:srgbClr val="33CC33"/>
            </a:solidFill>
            <a:round/>
            <a:tailEnd type="triangle" w="med" len="med"/>
          </a:ln>
        </p:spPr>
        <p:txBody>
          <a:bodyPr/>
          <a:lstStyle/>
          <a:p>
            <a:endParaRPr lang="en-GB">
              <a:latin typeface="Calibri" panose="020F0502020204030204" pitchFamily="34" charset="0"/>
            </a:endParaRPr>
          </a:p>
        </p:txBody>
      </p:sp>
      <p:sp>
        <p:nvSpPr>
          <p:cNvPr id="24" name="Line 2">
            <a:extLst>
              <a:ext uri="{FF2B5EF4-FFF2-40B4-BE49-F238E27FC236}">
                <a16:creationId xmlns:a16="http://schemas.microsoft.com/office/drawing/2014/main" id="{EF2EA128-EA5F-40CF-BD85-E378BC094D7F}"/>
              </a:ext>
            </a:extLst>
          </p:cNvPr>
          <p:cNvSpPr>
            <a:spLocks noChangeShapeType="1"/>
          </p:cNvSpPr>
          <p:nvPr>
            <p:custDataLst>
              <p:tags r:id="rId15"/>
            </p:custDataLst>
          </p:nvPr>
        </p:nvSpPr>
        <p:spPr bwMode="auto">
          <a:xfrm>
            <a:off x="4761970" y="3937785"/>
            <a:ext cx="1441582" cy="632"/>
          </a:xfrm>
          <a:prstGeom prst="line">
            <a:avLst/>
          </a:prstGeom>
          <a:noFill/>
          <a:ln w="57150">
            <a:solidFill>
              <a:srgbClr val="33CC33"/>
            </a:solidFill>
            <a:round/>
            <a:tailEnd type="triangle" w="med" len="med"/>
          </a:ln>
        </p:spPr>
        <p:txBody>
          <a:bodyPr/>
          <a:lstStyle/>
          <a:p>
            <a:endParaRPr lang="en-GB">
              <a:latin typeface="Calibri" panose="020F0502020204030204" pitchFamily="34" charset="0"/>
            </a:endParaRPr>
          </a:p>
        </p:txBody>
      </p:sp>
      <p:pic>
        <p:nvPicPr>
          <p:cNvPr id="1026" name="Picture 2" descr="Document Icon - Free Download, PNG and Vector">
            <a:extLst>
              <a:ext uri="{FF2B5EF4-FFF2-40B4-BE49-F238E27FC236}">
                <a16:creationId xmlns:a16="http://schemas.microsoft.com/office/drawing/2014/main" id="{945EEF27-2DE5-470F-A560-E96380AE3752}"/>
              </a:ext>
            </a:extLst>
          </p:cNvPr>
          <p:cNvPicPr>
            <a:picLocks noChangeAspect="1" noChangeArrowheads="1"/>
          </p:cNvPicPr>
          <p:nvPr>
            <p:custDataLst>
              <p:tags r:id="rId16"/>
            </p:custDataLst>
          </p:nvPr>
        </p:nvPicPr>
        <p:blipFill>
          <a:blip r:embed="rId23">
            <a:extLst>
              <a:ext uri="{28A0092B-C50C-407E-A947-70E740481C1C}">
                <a14:useLocalDpi xmlns:a14="http://schemas.microsoft.com/office/drawing/2010/main" val="0"/>
              </a:ext>
            </a:extLst>
          </a:blip>
          <a:stretch>
            <a:fillRect/>
          </a:stretch>
        </p:blipFill>
        <p:spPr bwMode="auto">
          <a:xfrm>
            <a:off x="1177831" y="4630844"/>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726A91A9-30DB-40CC-96B9-8CC032ED0C19}"/>
              </a:ext>
            </a:extLst>
          </p:cNvPr>
          <p:cNvSpPr txBox="1"/>
          <p:nvPr>
            <p:custDataLst>
              <p:tags r:id="rId17"/>
            </p:custDataLst>
          </p:nvPr>
        </p:nvSpPr>
        <p:spPr>
          <a:xfrm>
            <a:off x="552890" y="2920215"/>
            <a:ext cx="1802026" cy="640720"/>
          </a:xfrm>
          <a:prstGeom prst="rect">
            <a:avLst/>
          </a:prstGeom>
          <a:solidFill>
            <a:srgbClr val="F08A34"/>
          </a:solidFill>
        </p:spPr>
        <p:txBody>
          <a:bodyPr wrap="square" rtlCol="0">
            <a:spAutoFit/>
          </a:bodyPr>
          <a:lstStyle/>
          <a:p>
            <a:pPr algn="ctr"/>
            <a:r>
              <a:rPr lang="en-GB" sz="1800" b="0" i="0" strike="noStrike" cap="none" spc="0" baseline="0" dirty="0">
                <a:solidFill>
                  <a:srgbClr val="FFFFFF"/>
                </a:solidFill>
                <a:effectLst/>
                <a:latin typeface="Calibri Light"/>
                <a:ea typeface="Calibri Light"/>
                <a:cs typeface="Calibri Light"/>
              </a:rPr>
              <a:t>ISP</a:t>
            </a:r>
            <a:r>
              <a:rPr lang="mk" sz="1800" b="0" i="0" strike="noStrike" cap="none" spc="0" baseline="0" dirty="0">
                <a:solidFill>
                  <a:srgbClr val="FFFFFF"/>
                </a:solidFill>
                <a:effectLst/>
                <a:latin typeface="Calibri Light"/>
                <a:ea typeface="Calibri Light"/>
                <a:cs typeface="Calibri Light"/>
              </a:rPr>
              <a:t> ќе додаде податоци</a:t>
            </a:r>
          </a:p>
        </p:txBody>
      </p:sp>
      <p:sp>
        <p:nvSpPr>
          <p:cNvPr id="26" name="TextBox 25">
            <a:extLst>
              <a:ext uri="{FF2B5EF4-FFF2-40B4-BE49-F238E27FC236}">
                <a16:creationId xmlns:a16="http://schemas.microsoft.com/office/drawing/2014/main" id="{CE65AED0-B064-4612-8F1E-D2E8707CC2E1}"/>
              </a:ext>
            </a:extLst>
          </p:cNvPr>
          <p:cNvSpPr txBox="1"/>
          <p:nvPr>
            <p:custDataLst>
              <p:tags r:id="rId18"/>
            </p:custDataLst>
          </p:nvPr>
        </p:nvSpPr>
        <p:spPr>
          <a:xfrm>
            <a:off x="3767185" y="2447490"/>
            <a:ext cx="1964880" cy="1323439"/>
          </a:xfrm>
          <a:prstGeom prst="rect">
            <a:avLst/>
          </a:prstGeom>
          <a:solidFill>
            <a:srgbClr val="BDD8F3"/>
          </a:solidFill>
        </p:spPr>
        <p:txBody>
          <a:bodyPr wrap="square" rtlCol="0">
            <a:spAutoFit/>
          </a:bodyPr>
          <a:lstStyle/>
          <a:p>
            <a:pPr algn="ctr"/>
            <a:r>
              <a:rPr lang="mk" sz="2000" b="0" i="0" strike="noStrike" cap="none" spc="0" baseline="0" dirty="0">
                <a:solidFill>
                  <a:srgbClr val="595959"/>
                </a:solidFill>
                <a:effectLst/>
                <a:latin typeface="Calibri Light"/>
                <a:ea typeface="Calibri Light"/>
                <a:cs typeface="Calibri Light"/>
              </a:rPr>
              <a:t>Може да додаде или отстрани податоци.</a:t>
            </a:r>
          </a:p>
        </p:txBody>
      </p:sp>
      <p:pic>
        <p:nvPicPr>
          <p:cNvPr id="27" name="Picture 2" descr="Document Icon - Free Download, PNG and Vector">
            <a:extLst>
              <a:ext uri="{FF2B5EF4-FFF2-40B4-BE49-F238E27FC236}">
                <a16:creationId xmlns:a16="http://schemas.microsoft.com/office/drawing/2014/main" id="{D682AC67-FD72-44A4-AAAF-99ECB211B5B2}"/>
              </a:ext>
            </a:extLst>
          </p:cNvPr>
          <p:cNvPicPr>
            <a:picLocks noChangeAspect="1" noChangeArrowheads="1"/>
          </p:cNvPicPr>
          <p:nvPr>
            <p:custDataLst>
              <p:tags r:id="rId19"/>
            </p:custDataLst>
          </p:nvPr>
        </p:nvPicPr>
        <p:blipFill>
          <a:blip r:embed="rId23">
            <a:extLst>
              <a:ext uri="{28A0092B-C50C-407E-A947-70E740481C1C}">
                <a14:useLocalDpi xmlns:a14="http://schemas.microsoft.com/office/drawing/2010/main" val="0"/>
              </a:ext>
            </a:extLst>
          </a:blip>
          <a:stretch>
            <a:fillRect/>
          </a:stretch>
        </p:blipFill>
        <p:spPr bwMode="auto">
          <a:xfrm>
            <a:off x="6954410" y="4585965"/>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60E7B614-53BF-42A3-96CC-4DCF05B820FE}"/>
              </a:ext>
            </a:extLst>
          </p:cNvPr>
          <p:cNvSpPr txBox="1"/>
          <p:nvPr>
            <p:custDataLst>
              <p:tags r:id="rId20"/>
            </p:custDataLst>
          </p:nvPr>
        </p:nvSpPr>
        <p:spPr>
          <a:xfrm>
            <a:off x="2542959" y="5638899"/>
            <a:ext cx="3730915" cy="823783"/>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en-GB" sz="2400" b="0" i="0" strike="noStrike" cap="none" spc="0" baseline="0" dirty="0">
                <a:solidFill>
                  <a:srgbClr val="FFFFFF"/>
                </a:solidFill>
                <a:effectLst/>
                <a:latin typeface="Calibri" panose="020F0502020204030204"/>
                <a:ea typeface="Calibri"/>
                <a:cs typeface="Calibri"/>
              </a:rPr>
              <a:t>POP3</a:t>
            </a:r>
            <a:r>
              <a:rPr lang="mk" sz="2400" b="0" i="0" strike="noStrike" cap="none" spc="0" baseline="0" dirty="0">
                <a:solidFill>
                  <a:srgbClr val="FFFFFF"/>
                </a:solidFill>
                <a:effectLst/>
                <a:latin typeface="Calibri" panose="020F0502020204030204"/>
                <a:ea typeface="Calibri"/>
                <a:cs typeface="Calibri"/>
              </a:rPr>
              <a:t> </a:t>
            </a:r>
            <a:r>
              <a:rPr lang="en-US" sz="2400" b="0" i="0" strike="noStrike" cap="none" spc="0" baseline="0" dirty="0">
                <a:solidFill>
                  <a:srgbClr val="FFFFFF"/>
                </a:solidFill>
                <a:effectLst/>
                <a:latin typeface="Calibri" panose="020F0502020204030204"/>
                <a:ea typeface="Calibri"/>
                <a:cs typeface="Calibri"/>
              </a:rPr>
              <a:t>e-mail</a:t>
            </a:r>
            <a:r>
              <a:rPr lang="mk" sz="2400" b="0" i="0" strike="noStrike" cap="none" spc="0" baseline="0" dirty="0">
                <a:solidFill>
                  <a:srgbClr val="FFFFFF"/>
                </a:solidFill>
                <a:effectLst/>
                <a:latin typeface="Calibri" panose="020F0502020204030204"/>
                <a:ea typeface="Calibri"/>
                <a:cs typeface="Calibri"/>
              </a:rPr>
              <a:t> и </a:t>
            </a:r>
            <a:r>
              <a:rPr lang="en-GB" sz="2400" b="0" i="0" strike="noStrike" cap="none" spc="0" baseline="0" dirty="0">
                <a:solidFill>
                  <a:srgbClr val="FFFFFF"/>
                </a:solidFill>
                <a:effectLst/>
                <a:latin typeface="Calibri" panose="020F0502020204030204"/>
                <a:ea typeface="Calibri"/>
                <a:cs typeface="Calibri"/>
              </a:rPr>
              <a:t>IMAP</a:t>
            </a:r>
            <a:r>
              <a:rPr lang="mk" sz="2400" b="0" i="0" strike="noStrike" cap="none" spc="0" baseline="0" dirty="0">
                <a:solidFill>
                  <a:srgbClr val="FFFFFF"/>
                </a:solidFill>
                <a:effectLst/>
                <a:latin typeface="Calibri" panose="020F0502020204030204"/>
                <a:ea typeface="Calibri"/>
                <a:cs typeface="Calibri"/>
              </a:rPr>
              <a:t> </a:t>
            </a:r>
            <a:r>
              <a:rPr lang="en-US" sz="2400" b="0" i="0" strike="noStrike" cap="none" spc="0" baseline="0" dirty="0">
                <a:solidFill>
                  <a:srgbClr val="FFFFFF"/>
                </a:solidFill>
                <a:effectLst/>
                <a:latin typeface="Calibri" panose="020F0502020204030204"/>
                <a:ea typeface="Calibri"/>
                <a:cs typeface="Calibri"/>
              </a:rPr>
              <a:t>e-mail</a:t>
            </a:r>
            <a:endParaRPr lang="mk" sz="2400" b="0" i="0" strike="noStrike" cap="none" spc="0" baseline="0" dirty="0">
              <a:solidFill>
                <a:srgbClr val="FFFFFF"/>
              </a:solidFill>
              <a:effectLst/>
              <a:latin typeface="Calibri" panose="020F0502020204030204"/>
              <a:ea typeface="Calibri"/>
              <a:cs typeface="Calibri"/>
            </a:endParaRP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Принципот е ист</a:t>
            </a:r>
            <a:endParaRPr kumimoji="0" lang="en-GB" sz="2400" b="0" i="0" u="none" strike="noStrike" kern="0" cap="none" spc="0" normalizeH="0" baseline="0" noProof="0" dirty="0">
              <a:ln>
                <a:noFill/>
              </a:ln>
              <a:solidFill>
                <a:prstClr val="white"/>
              </a:solidFill>
              <a:effectLst/>
              <a:uLnTx/>
              <a:uFillTx/>
              <a:latin typeface="Calibri" panose="020F0502020204030204"/>
              <a:ea typeface="ＭＳ Ｐゴシック" pitchFamily="-107" charset="-128"/>
            </a:endParaRPr>
          </a:p>
        </p:txBody>
      </p:sp>
    </p:spTree>
    <p:extLst>
      <p:ext uri="{BB962C8B-B14F-4D97-AF65-F5344CB8AC3E}">
        <p14:creationId xmlns:p14="http://schemas.microsoft.com/office/powerpoint/2010/main" val="42501441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9" grpId="0" animBg="1"/>
      <p:bldP spid="20" grpId="0" animBg="1"/>
      <p:bldP spid="21" grpId="0" animBg="1"/>
      <p:bldP spid="13" grpId="0" animBg="1"/>
      <p:bldP spid="24" grpId="0" animBg="1"/>
      <p:bldP spid="25" grpId="0" animBg="1"/>
      <p:bldP spid="26" grpId="0" animBg="1"/>
      <p:bldP spid="2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Е-пошта (</a:t>
            </a:r>
            <a:r>
              <a:rPr lang="en-GB" sz="3200" b="0" i="0" strike="noStrike" cap="none" spc="0" baseline="0" dirty="0">
                <a:solidFill>
                  <a:srgbClr val="FFFFFF"/>
                </a:solidFill>
                <a:effectLst/>
                <a:latin typeface="Verdana" charset="0"/>
                <a:ea typeface="Verdana"/>
                <a:cs typeface="Verdana" charset="0"/>
              </a:rPr>
              <a:t>e-mail</a:t>
            </a:r>
            <a:r>
              <a:rPr lang="mk" sz="3200" b="0" i="0" strike="noStrike" cap="none" spc="0" baseline="0" dirty="0">
                <a:solidFill>
                  <a:srgbClr val="FFFFFF"/>
                </a:solidFill>
                <a:effectLst/>
                <a:latin typeface="Verdana" charset="0"/>
                <a:ea typeface="Verdana"/>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48112" y="1154766"/>
            <a:ext cx="8642350"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Што содржи пошата?</a:t>
            </a:r>
          </a:p>
        </p:txBody>
      </p:sp>
      <p:pic>
        <p:nvPicPr>
          <p:cNvPr id="3" name="Picture 2">
            <a:extLst>
              <a:ext uri="{FF2B5EF4-FFF2-40B4-BE49-F238E27FC236}">
                <a16:creationId xmlns:a16="http://schemas.microsoft.com/office/drawing/2014/main" id="{AA2309C9-3816-4B2D-861B-DE96409E3DF1}"/>
              </a:ext>
            </a:extLst>
          </p:cNvPr>
          <p:cNvPicPr>
            <a:picLocks noChangeAspect="1"/>
          </p:cNvPicPr>
          <p:nvPr>
            <p:custDataLst>
              <p:tags r:id="rId3"/>
            </p:custDataLst>
          </p:nvPr>
        </p:nvPicPr>
        <p:blipFill>
          <a:blip r:embed="rId12"/>
          <a:stretch>
            <a:fillRect/>
          </a:stretch>
        </p:blipFill>
        <p:spPr>
          <a:xfrm>
            <a:off x="248112" y="1700808"/>
            <a:ext cx="4547392" cy="4464496"/>
          </a:xfrm>
          <a:prstGeom prst="rect">
            <a:avLst/>
          </a:prstGeom>
          <a:ln>
            <a:solidFill>
              <a:srgbClr val="0070C0"/>
            </a:solidFill>
          </a:ln>
        </p:spPr>
      </p:pic>
      <p:pic>
        <p:nvPicPr>
          <p:cNvPr id="4" name="Picture 3">
            <a:extLst>
              <a:ext uri="{FF2B5EF4-FFF2-40B4-BE49-F238E27FC236}">
                <a16:creationId xmlns:a16="http://schemas.microsoft.com/office/drawing/2014/main" id="{5DEAE471-258E-41FA-A88F-42FE40B8A5A3}"/>
              </a:ext>
            </a:extLst>
          </p:cNvPr>
          <p:cNvPicPr>
            <a:picLocks noChangeAspect="1"/>
          </p:cNvPicPr>
          <p:nvPr>
            <p:custDataLst>
              <p:tags r:id="rId4"/>
            </p:custDataLst>
          </p:nvPr>
        </p:nvPicPr>
        <p:blipFill>
          <a:blip r:embed="rId13"/>
          <a:stretch>
            <a:fillRect/>
          </a:stretch>
        </p:blipFill>
        <p:spPr>
          <a:xfrm>
            <a:off x="4273423" y="2731691"/>
            <a:ext cx="4747759" cy="3645024"/>
          </a:xfrm>
          <a:prstGeom prst="rect">
            <a:avLst/>
          </a:prstGeom>
          <a:ln>
            <a:solidFill>
              <a:srgbClr val="0070C0"/>
            </a:solidFill>
          </a:ln>
        </p:spPr>
      </p:pic>
      <p:sp>
        <p:nvSpPr>
          <p:cNvPr id="13" name="Rectangle 12">
            <a:extLst>
              <a:ext uri="{FF2B5EF4-FFF2-40B4-BE49-F238E27FC236}">
                <a16:creationId xmlns:a16="http://schemas.microsoft.com/office/drawing/2014/main" id="{E3566C04-CD8B-4740-AB34-A218ED9B79A9}"/>
              </a:ext>
            </a:extLst>
          </p:cNvPr>
          <p:cNvSpPr/>
          <p:nvPr>
            <p:custDataLst>
              <p:tags r:id="rId5"/>
            </p:custDataLst>
          </p:nvPr>
        </p:nvSpPr>
        <p:spPr>
          <a:xfrm>
            <a:off x="248112" y="1916832"/>
            <a:ext cx="454739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C8D46575-E70E-47F5-AD6D-7E53C041737D}"/>
              </a:ext>
            </a:extLst>
          </p:cNvPr>
          <p:cNvSpPr/>
          <p:nvPr>
            <p:custDataLst>
              <p:tags r:id="rId6"/>
            </p:custDataLst>
          </p:nvPr>
        </p:nvSpPr>
        <p:spPr>
          <a:xfrm>
            <a:off x="248112" y="2531990"/>
            <a:ext cx="3819832" cy="3633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3A20B432-61E5-4272-B5B5-EB68E2C9B08A}"/>
              </a:ext>
            </a:extLst>
          </p:cNvPr>
          <p:cNvSpPr txBox="1"/>
          <p:nvPr>
            <p:custDataLst>
              <p:tags r:id="rId7"/>
            </p:custDataLst>
          </p:nvPr>
        </p:nvSpPr>
        <p:spPr>
          <a:xfrm>
            <a:off x="3778904" y="1507735"/>
            <a:ext cx="2018240" cy="823783"/>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Кратки заглавја</a:t>
            </a:r>
          </a:p>
        </p:txBody>
      </p:sp>
      <p:sp>
        <p:nvSpPr>
          <p:cNvPr id="16" name="TextBox 15">
            <a:extLst>
              <a:ext uri="{FF2B5EF4-FFF2-40B4-BE49-F238E27FC236}">
                <a16:creationId xmlns:a16="http://schemas.microsoft.com/office/drawing/2014/main" id="{81C8089A-52A4-4593-B713-95C90556F978}"/>
              </a:ext>
            </a:extLst>
          </p:cNvPr>
          <p:cNvSpPr txBox="1"/>
          <p:nvPr>
            <p:custDataLst>
              <p:tags r:id="rId8"/>
            </p:custDataLst>
          </p:nvPr>
        </p:nvSpPr>
        <p:spPr>
          <a:xfrm>
            <a:off x="175465" y="6057823"/>
            <a:ext cx="1964880" cy="823783"/>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Тело на пораката</a:t>
            </a:r>
          </a:p>
        </p:txBody>
      </p:sp>
      <p:sp>
        <p:nvSpPr>
          <p:cNvPr id="17" name="TextBox 16">
            <a:extLst>
              <a:ext uri="{FF2B5EF4-FFF2-40B4-BE49-F238E27FC236}">
                <a16:creationId xmlns:a16="http://schemas.microsoft.com/office/drawing/2014/main" id="{87A34E80-C8A5-4301-A114-6111B2CD8DAB}"/>
              </a:ext>
            </a:extLst>
          </p:cNvPr>
          <p:cNvSpPr txBox="1"/>
          <p:nvPr>
            <p:custDataLst>
              <p:tags r:id="rId9"/>
            </p:custDataLst>
          </p:nvPr>
        </p:nvSpPr>
        <p:spPr>
          <a:xfrm>
            <a:off x="6928641" y="2301157"/>
            <a:ext cx="2029205" cy="823783"/>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a:solidFill>
                  <a:srgbClr val="FFFFFF"/>
                </a:solidFill>
                <a:effectLst/>
                <a:latin typeface="Calibri" panose="020F0502020204030204"/>
                <a:ea typeface="Calibri"/>
                <a:cs typeface="Calibri"/>
              </a:rPr>
              <a:t>Целосни заглавја</a:t>
            </a:r>
          </a:p>
        </p:txBody>
      </p:sp>
    </p:spTree>
    <p:extLst>
      <p:ext uri="{BB962C8B-B14F-4D97-AF65-F5344CB8AC3E}">
        <p14:creationId xmlns:p14="http://schemas.microsoft.com/office/powerpoint/2010/main" val="23003344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Е-пошта (</a:t>
            </a:r>
            <a:r>
              <a:rPr lang="en-GB" sz="3200" b="0" i="0" strike="noStrike" cap="none" spc="0" baseline="0" dirty="0">
                <a:solidFill>
                  <a:srgbClr val="FFFFFF"/>
                </a:solidFill>
                <a:effectLst/>
                <a:latin typeface="Verdana" charset="0"/>
                <a:ea typeface="Verdana"/>
                <a:cs typeface="Verdana" charset="0"/>
              </a:rPr>
              <a:t>e-mail</a:t>
            </a:r>
            <a:r>
              <a:rPr lang="mk" sz="3200" b="0" i="0" strike="noStrike" cap="none" spc="0" baseline="0" dirty="0">
                <a:solidFill>
                  <a:srgbClr val="FFFFFF"/>
                </a:solidFill>
                <a:effectLst/>
                <a:latin typeface="Verdana" charset="0"/>
                <a:ea typeface="Verdana"/>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36712" y="1193177"/>
            <a:ext cx="7777163" cy="5183187"/>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Истражни прашања во врска со е-поштата?</a:t>
            </a:r>
          </a:p>
          <a:p>
            <a:r>
              <a:rPr lang="mk" sz="2800" b="0" i="0" strike="noStrike" cap="none" spc="0" baseline="0" dirty="0">
                <a:solidFill>
                  <a:srgbClr val="000000"/>
                </a:solidFill>
                <a:effectLst/>
                <a:latin typeface="Calibri" panose="020F0502020204030204"/>
                <a:ea typeface="Calibri"/>
                <a:cs typeface="Calibri"/>
              </a:rPr>
              <a:t>Заглавнајата постојат во сите е-пошти - но, не постои стандарден метод за да им се пристапи.</a:t>
            </a:r>
          </a:p>
          <a:p>
            <a:pPr lvl="1" algn="just"/>
            <a:r>
              <a:rPr lang="mk" sz="2400" b="0" i="0" strike="noStrike" cap="none" spc="0" baseline="0" dirty="0">
                <a:solidFill>
                  <a:srgbClr val="000000"/>
                </a:solidFill>
                <a:effectLst/>
                <a:latin typeface="Calibri" panose="020F0502020204030204"/>
                <a:ea typeface="Calibri"/>
                <a:cs typeface="Calibri"/>
              </a:rPr>
              <a:t>Клиентите или веб-мејловите сите имаат различни локации.</a:t>
            </a:r>
          </a:p>
          <a:p>
            <a:pPr algn="just"/>
            <a:r>
              <a:rPr lang="mk" sz="2800" b="0" i="0" strike="noStrike" cap="none" spc="0" baseline="0" dirty="0">
                <a:solidFill>
                  <a:srgbClr val="000000"/>
                </a:solidFill>
                <a:effectLst/>
                <a:latin typeface="Calibri" panose="020F0502020204030204"/>
                <a:ea typeface="Calibri"/>
                <a:cs typeface="Calibri"/>
              </a:rPr>
              <a:t>Некои апликации за прегледување на </a:t>
            </a:r>
            <a:r>
              <a:rPr lang="en-GB" sz="2800" b="0" i="0" strike="noStrike" cap="none" spc="0" baseline="0" dirty="0">
                <a:solidFill>
                  <a:srgbClr val="000000"/>
                </a:solidFill>
                <a:effectLst/>
                <a:latin typeface="Calibri" panose="020F0502020204030204"/>
                <a:ea typeface="Calibri"/>
                <a:cs typeface="Calibri"/>
              </a:rPr>
              <a:t>e-mail </a:t>
            </a:r>
            <a:r>
              <a:rPr lang="sr-Cyrl-RS" sz="2800" b="0" i="0" strike="noStrike" cap="none" spc="0" baseline="0" dirty="0" err="1">
                <a:solidFill>
                  <a:srgbClr val="000000"/>
                </a:solidFill>
                <a:effectLst/>
                <a:latin typeface="Calibri" panose="020F0502020204030204"/>
                <a:ea typeface="Calibri"/>
                <a:cs typeface="Calibri"/>
              </a:rPr>
              <a:t>пораки</a:t>
            </a:r>
            <a:r>
              <a:rPr lang="mk" sz="2800" b="0" i="0" strike="noStrike" cap="none" spc="0" baseline="0" dirty="0">
                <a:solidFill>
                  <a:srgbClr val="000000"/>
                </a:solidFill>
                <a:effectLst/>
                <a:latin typeface="Calibri" panose="020F0502020204030204"/>
                <a:ea typeface="Calibri"/>
                <a:cs typeface="Calibri"/>
              </a:rPr>
              <a:t>те ги отстрануваат заглавјата.</a:t>
            </a:r>
          </a:p>
          <a:p>
            <a:pPr lvl="1" algn="just"/>
            <a:r>
              <a:rPr lang="mk" sz="2400" b="0" i="0" strike="noStrike" cap="none" spc="0" baseline="0" dirty="0">
                <a:solidFill>
                  <a:srgbClr val="000000"/>
                </a:solidFill>
                <a:effectLst/>
                <a:latin typeface="Calibri" panose="020F0502020204030204"/>
                <a:ea typeface="Calibri"/>
                <a:cs typeface="Calibri"/>
              </a:rPr>
              <a:t>Google (Gmail), Hotmail, Hushmail</a:t>
            </a:r>
            <a:endParaRPr lang="en-GB" dirty="0"/>
          </a:p>
          <a:p>
            <a:pPr lvl="1" algn="just"/>
            <a:r>
              <a:rPr lang="mk" sz="2400" b="0" i="0" strike="noStrike" cap="none" spc="0" baseline="0" dirty="0">
                <a:solidFill>
                  <a:srgbClr val="000000"/>
                </a:solidFill>
                <a:effectLst/>
                <a:latin typeface="Calibri" panose="020F0502020204030204"/>
                <a:ea typeface="Calibri"/>
                <a:cs typeface="Calibri"/>
              </a:rPr>
              <a:t>Го прават тоа заради „приватност“</a:t>
            </a:r>
          </a:p>
          <a:p>
            <a:pPr algn="just"/>
            <a:r>
              <a:rPr lang="mk" sz="2800" b="0" i="0" strike="noStrike" cap="none" spc="0" baseline="0" dirty="0">
                <a:solidFill>
                  <a:srgbClr val="000000"/>
                </a:solidFill>
                <a:effectLst/>
                <a:latin typeface="Calibri" panose="020F0502020204030204"/>
                <a:ea typeface="Calibri"/>
                <a:cs typeface="Calibri"/>
              </a:rPr>
              <a:t>Секогаш читајте „оддолу нагоре“</a:t>
            </a:r>
          </a:p>
          <a:p>
            <a:pPr marL="0" indent="0" algn="just">
              <a:buNone/>
            </a:pPr>
            <a:endParaRPr lang="en-GB" dirty="0"/>
          </a:p>
        </p:txBody>
      </p:sp>
      <p:pic>
        <p:nvPicPr>
          <p:cNvPr id="2050" name="Picture 2" descr="Microsoft Outlook Latest Version - Free Download and Review 2020">
            <a:extLst>
              <a:ext uri="{FF2B5EF4-FFF2-40B4-BE49-F238E27FC236}">
                <a16:creationId xmlns:a16="http://schemas.microsoft.com/office/drawing/2014/main" id="{BFDD0F6F-62CC-4187-B7DC-9812F09E3FA5}"/>
              </a:ext>
            </a:extLst>
          </p:cNvPr>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bwMode="auto">
          <a:xfrm>
            <a:off x="7758547" y="1334697"/>
            <a:ext cx="1196067" cy="1079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underbird — Make Email Easier. — Thunderbird">
            <a:extLst>
              <a:ext uri="{FF2B5EF4-FFF2-40B4-BE49-F238E27FC236}">
                <a16:creationId xmlns:a16="http://schemas.microsoft.com/office/drawing/2014/main" id="{256C6BF1-43E1-457B-8385-B50714CB6A84}"/>
              </a:ext>
            </a:extLst>
          </p:cNvPr>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tretch>
            <a:fillRect/>
          </a:stretch>
        </p:blipFill>
        <p:spPr bwMode="auto">
          <a:xfrm>
            <a:off x="7890997" y="2623437"/>
            <a:ext cx="931168" cy="9311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045C201-CA69-4FDE-BE14-1076E7A4DD6C}"/>
              </a:ext>
            </a:extLst>
          </p:cNvPr>
          <p:cNvPicPr>
            <a:picLocks noChangeAspect="1"/>
          </p:cNvPicPr>
          <p:nvPr>
            <p:custDataLst>
              <p:tags r:id="rId5"/>
            </p:custDataLst>
          </p:nvPr>
        </p:nvPicPr>
        <p:blipFill>
          <a:blip r:embed="rId11"/>
          <a:stretch>
            <a:fillRect/>
          </a:stretch>
        </p:blipFill>
        <p:spPr>
          <a:xfrm>
            <a:off x="7610222" y="5036407"/>
            <a:ext cx="1492720" cy="1095464"/>
          </a:xfrm>
          <a:prstGeom prst="rect">
            <a:avLst/>
          </a:prstGeom>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custDataLst>
              <p:tags r:id="rId6"/>
            </p:custDataLst>
          </p:nvPr>
        </p:nvPicPr>
        <p:blipFill>
          <a:blip r:embed="rId12">
            <a:extLst>
              <a:ext uri="{28A0092B-C50C-407E-A947-70E740481C1C}">
                <a14:useLocalDpi xmlns:a14="http://schemas.microsoft.com/office/drawing/2010/main" val="0"/>
              </a:ext>
            </a:extLst>
          </a:blip>
          <a:stretch>
            <a:fillRect/>
          </a:stretch>
        </p:blipFill>
        <p:spPr bwMode="auto">
          <a:xfrm>
            <a:off x="7821792" y="3889615"/>
            <a:ext cx="1069579" cy="81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05185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Заедничко за сите уреди</a:t>
            </a:r>
            <a:endParaRPr lang="en-GB" sz="2000">
              <a:solidFill>
                <a:schemeClr val="bg1"/>
              </a:solidFill>
              <a:latin typeface="Verdana" charset="0"/>
              <a:cs typeface="Verdana" charset="0"/>
            </a:endParaRPr>
          </a:p>
        </p:txBody>
      </p:sp>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914400" y="1321120"/>
            <a:ext cx="8229600" cy="4856163"/>
          </a:xfrm>
          <a:prstGeom prst="rect">
            <a:avLst/>
          </a:prstGeom>
        </p:spPr>
        <p:txBody>
          <a:bodyPr/>
          <a:lstStyle/>
          <a:p>
            <a:r>
              <a:rPr lang="mk" sz="2800" b="0" i="0" strike="noStrike" cap="none" spc="0" baseline="0">
                <a:solidFill>
                  <a:srgbClr val="000000"/>
                </a:solidFill>
                <a:effectLst/>
                <a:latin typeface="Calibri" panose="020F0502020204030204"/>
                <a:ea typeface="Calibri"/>
                <a:cs typeface="Calibri"/>
              </a:rPr>
              <a:t>Хардвер</a:t>
            </a:r>
          </a:p>
          <a:p>
            <a:r>
              <a:rPr lang="mk" sz="2800" b="0" i="0" strike="noStrike" cap="none" spc="0" baseline="0">
                <a:solidFill>
                  <a:srgbClr val="000000"/>
                </a:solidFill>
                <a:effectLst/>
                <a:latin typeface="Calibri" panose="020F0502020204030204"/>
                <a:ea typeface="Calibri"/>
                <a:cs typeface="Calibri"/>
              </a:rPr>
              <a:t>Софтвер</a:t>
            </a:r>
          </a:p>
        </p:txBody>
      </p:sp>
      <p:pic>
        <p:nvPicPr>
          <p:cNvPr id="15" name="Picture 14" descr="Screen Shot 2017-05-30 at 21.52.09.png">
            <a:extLst>
              <a:ext uri="{FF2B5EF4-FFF2-40B4-BE49-F238E27FC236}">
                <a16:creationId xmlns:a16="http://schemas.microsoft.com/office/drawing/2014/main" id="{AC320B7D-DC07-4E98-ABEF-867AB49484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834" y="2680686"/>
            <a:ext cx="7058332" cy="2885158"/>
          </a:xfrm>
          <a:prstGeom prst="rect">
            <a:avLst/>
          </a:prstGeom>
          <a:ln>
            <a:solidFill>
              <a:srgbClr val="5B9BD5"/>
            </a:solidFill>
          </a:ln>
        </p:spPr>
      </p:pic>
    </p:spTree>
    <p:extLst>
      <p:ext uri="{BB962C8B-B14F-4D97-AF65-F5344CB8AC3E}">
        <p14:creationId xmlns:p14="http://schemas.microsoft.com/office/powerpoint/2010/main" val="1249757844"/>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„Мртво поштенско сандаче“ на </a:t>
            </a:r>
            <a:r>
              <a:rPr lang="en-GB" sz="3200" b="0" i="0" strike="noStrike" cap="none" spc="0" baseline="0" dirty="0">
                <a:solidFill>
                  <a:srgbClr val="FFFFFF"/>
                </a:solidFill>
                <a:effectLst/>
                <a:latin typeface="Verdana" charset="0"/>
                <a:ea typeface="Verdana"/>
                <a:cs typeface="Verdana" charset="0"/>
              </a:rPr>
              <a:t>e-mail </a:t>
            </a:r>
            <a:r>
              <a:rPr lang="sr-Cyrl-RS" sz="3200" b="0" i="0" strike="noStrike" cap="none" spc="0" baseline="0" dirty="0" err="1">
                <a:solidFill>
                  <a:srgbClr val="FFFFFF"/>
                </a:solidFill>
                <a:effectLst/>
                <a:latin typeface="Verdana" charset="0"/>
                <a:ea typeface="Verdana"/>
                <a:cs typeface="Verdana" charset="0"/>
              </a:rPr>
              <a:t>пораката</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20381" y="1210151"/>
            <a:ext cx="7777163" cy="5183187"/>
          </a:xfrm>
        </p:spPr>
        <p:txBody>
          <a:bodyPr/>
          <a:lstStyle/>
          <a:p>
            <a:pPr marL="0" indent="0">
              <a:buNone/>
            </a:pPr>
            <a:r>
              <a:rPr lang="mk" sz="2800" b="0" i="0" strike="noStrike" cap="none" spc="0" baseline="0" dirty="0">
                <a:solidFill>
                  <a:srgbClr val="000000"/>
                </a:solidFill>
                <a:effectLst/>
                <a:latin typeface="Calibri" panose="020F0502020204030204"/>
                <a:ea typeface="Calibri"/>
                <a:cs typeface="Calibri"/>
              </a:rPr>
              <a:t>Важи за веб-базирани </a:t>
            </a:r>
            <a:r>
              <a:rPr lang="en-GB" sz="2800" b="0" i="0" strike="noStrike" cap="none" spc="0" baseline="0" dirty="0">
                <a:solidFill>
                  <a:srgbClr val="000000"/>
                </a:solidFill>
                <a:effectLst/>
                <a:latin typeface="Calibri" panose="020F0502020204030204"/>
                <a:ea typeface="Calibri"/>
                <a:cs typeface="Calibri"/>
              </a:rPr>
              <a:t>e-mail </a:t>
            </a:r>
            <a:r>
              <a:rPr lang="sr-Cyrl-RS" sz="2800" b="0" i="0" strike="noStrike" cap="none" spc="0" baseline="0" dirty="0" err="1">
                <a:solidFill>
                  <a:srgbClr val="000000"/>
                </a:solidFill>
                <a:effectLst/>
                <a:latin typeface="Calibri" panose="020F0502020204030204"/>
                <a:ea typeface="Calibri"/>
                <a:cs typeface="Calibri"/>
              </a:rPr>
              <a:t>пораки</a:t>
            </a:r>
            <a:r>
              <a:rPr lang="mk" sz="2800" b="0" i="0" strike="noStrike" cap="none" spc="0" baseline="0" dirty="0">
                <a:solidFill>
                  <a:srgbClr val="000000"/>
                </a:solidFill>
                <a:effectLst/>
                <a:latin typeface="Calibri" panose="020F0502020204030204"/>
                <a:ea typeface="Calibri"/>
                <a:cs typeface="Calibri"/>
              </a:rPr>
              <a:t> - Hotmail, Gmail, Livemail и сл.</a:t>
            </a:r>
          </a:p>
          <a:p>
            <a:pPr algn="just"/>
            <a:r>
              <a:rPr lang="en-GB" sz="2800" b="0" i="0" strike="noStrike" cap="none" spc="0" baseline="0" dirty="0">
                <a:solidFill>
                  <a:srgbClr val="000000"/>
                </a:solidFill>
                <a:effectLst/>
                <a:latin typeface="Calibri" panose="020F0502020204030204"/>
                <a:ea typeface="Calibri"/>
                <a:cs typeface="Calibri"/>
              </a:rPr>
              <a:t>e-mail </a:t>
            </a:r>
            <a:r>
              <a:rPr lang="sr-Cyrl-RS" sz="2800" b="0" i="0" strike="noStrike" cap="none" spc="0" baseline="0" dirty="0" err="1">
                <a:solidFill>
                  <a:srgbClr val="000000"/>
                </a:solidFill>
                <a:effectLst/>
                <a:latin typeface="Calibri" panose="020F0502020204030204"/>
                <a:ea typeface="Calibri"/>
                <a:cs typeface="Calibri"/>
              </a:rPr>
              <a:t>пораката</a:t>
            </a:r>
            <a:r>
              <a:rPr lang="mk" sz="2800" b="0" i="0" strike="noStrike" cap="none" spc="0" baseline="0" dirty="0">
                <a:solidFill>
                  <a:srgbClr val="000000"/>
                </a:solidFill>
                <a:effectLst/>
                <a:latin typeface="Calibri" panose="020F0502020204030204"/>
                <a:ea typeface="Calibri"/>
                <a:cs typeface="Calibri"/>
              </a:rPr>
              <a:t> се создава оналјан - по потреба се доаваат прилози (атачменти) </a:t>
            </a:r>
          </a:p>
          <a:p>
            <a:r>
              <a:rPr lang="en-GB" sz="2800" b="0" i="0" strike="noStrike" cap="none" spc="0" baseline="0" dirty="0">
                <a:solidFill>
                  <a:srgbClr val="000000"/>
                </a:solidFill>
                <a:effectLst/>
                <a:latin typeface="Calibri" panose="020F0502020204030204"/>
                <a:ea typeface="Calibri"/>
                <a:cs typeface="Calibri"/>
              </a:rPr>
              <a:t>e-mail </a:t>
            </a:r>
            <a:r>
              <a:rPr lang="sr-Cyrl-RS" sz="2800" b="0" i="0" strike="noStrike" cap="none" spc="0" baseline="0" dirty="0" err="1">
                <a:solidFill>
                  <a:srgbClr val="000000"/>
                </a:solidFill>
                <a:effectLst/>
                <a:latin typeface="Calibri" panose="020F0502020204030204"/>
                <a:ea typeface="Calibri"/>
                <a:cs typeface="Calibri"/>
              </a:rPr>
              <a:t>пораката</a:t>
            </a:r>
            <a:r>
              <a:rPr lang="mk" sz="2800" b="0" i="0" strike="noStrike" cap="none" spc="0" baseline="0" dirty="0">
                <a:solidFill>
                  <a:srgbClr val="000000"/>
                </a:solidFill>
                <a:effectLst/>
                <a:latin typeface="Calibri" panose="020F0502020204030204"/>
                <a:ea typeface="Calibri"/>
                <a:cs typeface="Calibri"/>
              </a:rPr>
              <a:t> се зачувува како „нацрт“ (драфт) - не се испраќа</a:t>
            </a:r>
          </a:p>
          <a:p>
            <a:r>
              <a:rPr lang="mk" sz="2800" b="0" i="0" strike="noStrike" cap="none" spc="0" baseline="0" dirty="0">
                <a:solidFill>
                  <a:srgbClr val="000000"/>
                </a:solidFill>
                <a:effectLst/>
                <a:latin typeface="Calibri" panose="020F0502020204030204"/>
                <a:ea typeface="Calibri"/>
                <a:cs typeface="Calibri"/>
              </a:rPr>
              <a:t>на другото лице му се кажуваат потребните податоци за најавување во сметката (за логирање на акаунтот)</a:t>
            </a:r>
          </a:p>
          <a:p>
            <a:pPr lvl="1"/>
            <a:r>
              <a:rPr lang="en-GB" sz="2400" b="0" i="0" strike="noStrike" cap="none" spc="0" baseline="0" dirty="0">
                <a:solidFill>
                  <a:srgbClr val="000000"/>
                </a:solidFill>
                <a:effectLst/>
                <a:latin typeface="Calibri" panose="020F0502020204030204"/>
                <a:ea typeface="Calibri"/>
                <a:cs typeface="Calibri"/>
              </a:rPr>
              <a:t>e-mail </a:t>
            </a:r>
            <a:r>
              <a:rPr lang="sr-Cyrl-RS" sz="2400" b="0" i="0" strike="noStrike" cap="none" spc="0" baseline="0" dirty="0" err="1">
                <a:solidFill>
                  <a:srgbClr val="000000"/>
                </a:solidFill>
                <a:effectLst/>
                <a:latin typeface="Calibri" panose="020F0502020204030204"/>
                <a:ea typeface="Calibri"/>
                <a:cs typeface="Calibri"/>
              </a:rPr>
              <a:t>пораката</a:t>
            </a:r>
            <a:r>
              <a:rPr lang="mk" sz="2400" b="0" i="0" strike="noStrike" cap="none" spc="0" baseline="0" dirty="0">
                <a:solidFill>
                  <a:srgbClr val="000000"/>
                </a:solidFill>
                <a:effectLst/>
                <a:latin typeface="Calibri" panose="020F0502020204030204"/>
                <a:ea typeface="Calibri"/>
                <a:cs typeface="Calibri"/>
              </a:rPr>
              <a:t> никогаш не се испраќа, се брише кога ќе се пренесе пораката</a:t>
            </a:r>
          </a:p>
          <a:p>
            <a:pPr marL="0" indent="0">
              <a:buNone/>
            </a:pPr>
            <a:endParaRPr lang="en-GB" dirty="0"/>
          </a:p>
        </p:txBody>
      </p:sp>
      <p:pic>
        <p:nvPicPr>
          <p:cNvPr id="5" name="Picture 4">
            <a:extLst>
              <a:ext uri="{FF2B5EF4-FFF2-40B4-BE49-F238E27FC236}">
                <a16:creationId xmlns:a16="http://schemas.microsoft.com/office/drawing/2014/main" id="{8045C201-CA69-4FDE-BE14-1076E7A4DD6C}"/>
              </a:ext>
            </a:extLst>
          </p:cNvPr>
          <p:cNvPicPr>
            <a:picLocks noChangeAspect="1"/>
          </p:cNvPicPr>
          <p:nvPr>
            <p:custDataLst>
              <p:tags r:id="rId3"/>
            </p:custDataLst>
          </p:nvPr>
        </p:nvPicPr>
        <p:blipFill>
          <a:blip r:embed="rId7"/>
          <a:stretch>
            <a:fillRect/>
          </a:stretch>
        </p:blipFill>
        <p:spPr>
          <a:xfrm>
            <a:off x="7651280" y="1056183"/>
            <a:ext cx="1492720" cy="1095464"/>
          </a:xfrm>
          <a:prstGeom prst="rect">
            <a:avLst/>
          </a:prstGeom>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bwMode="auto">
          <a:xfrm>
            <a:off x="7997544" y="2433131"/>
            <a:ext cx="894936" cy="678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526240"/>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24279" y="260072"/>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P2P</a:t>
            </a:r>
            <a:r>
              <a:rPr lang="en-US" sz="3200" b="0" i="0" strike="noStrike" cap="none" spc="0" baseline="0" dirty="0">
                <a:solidFill>
                  <a:srgbClr val="FFFFFF"/>
                </a:solidFill>
                <a:effectLst/>
                <a:latin typeface="Verdana" charset="0"/>
                <a:ea typeface="Verdana"/>
                <a:cs typeface="Verdana" charset="0"/>
              </a:rPr>
              <a:t> (</a:t>
            </a:r>
            <a:r>
              <a:rPr lang="mk" sz="3200" b="0" i="0" strike="noStrike" cap="none" spc="0" baseline="0" dirty="0">
                <a:solidFill>
                  <a:srgbClr val="FFFFFF"/>
                </a:solidFill>
                <a:effectLst/>
                <a:latin typeface="Verdana" charset="0"/>
                <a:ea typeface="Verdana"/>
                <a:cs typeface="Verdana" charset="0"/>
              </a:rPr>
              <a:t>Peer</a:t>
            </a:r>
            <a:r>
              <a:rPr lang="en-US" sz="3200" b="0" i="0" strike="noStrike" cap="none" spc="0" baseline="0" dirty="0">
                <a:solidFill>
                  <a:srgbClr val="FFFFFF"/>
                </a:solidFill>
                <a:effectLst/>
                <a:latin typeface="Verdana" charset="0"/>
                <a:ea typeface="Verdana"/>
                <a:cs typeface="Verdana" charset="0"/>
              </a:rPr>
              <a:t>-</a:t>
            </a:r>
            <a:r>
              <a:rPr lang="mk" sz="3200" b="0" i="0" strike="noStrike" cap="none" spc="0" baseline="0" dirty="0">
                <a:solidFill>
                  <a:srgbClr val="FFFFFF"/>
                </a:solidFill>
                <a:effectLst/>
                <a:latin typeface="Verdana" charset="0"/>
                <a:ea typeface="Verdana"/>
                <a:cs typeface="Verdana" charset="0"/>
              </a:rPr>
              <a:t>to</a:t>
            </a:r>
            <a:r>
              <a:rPr lang="en-US" sz="3200" b="0" i="0" strike="noStrike" cap="none" spc="0" baseline="0" dirty="0">
                <a:solidFill>
                  <a:srgbClr val="FFFFFF"/>
                </a:solidFill>
                <a:effectLst/>
                <a:latin typeface="Verdana" charset="0"/>
                <a:ea typeface="Verdana"/>
                <a:cs typeface="Verdana" charset="0"/>
              </a:rPr>
              <a:t>-</a:t>
            </a:r>
            <a:r>
              <a:rPr lang="mk" sz="3200" b="0" i="0" strike="noStrike" cap="none" spc="0" baseline="0" dirty="0">
                <a:solidFill>
                  <a:srgbClr val="FFFFFF"/>
                </a:solidFill>
                <a:effectLst/>
                <a:latin typeface="Verdana" charset="0"/>
                <a:ea typeface="Verdana"/>
                <a:cs typeface="Verdana" charset="0"/>
              </a:rPr>
              <a:t>Peer)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179387" y="1124891"/>
            <a:ext cx="8785225" cy="5183187"/>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Простор за легитимно споделување на датотеки - но исто така, познато и по допуштање на нелегални содржини и датотеки кои подлежат на интелектуална сопствеост/авторски права </a:t>
            </a:r>
          </a:p>
          <a:p>
            <a:pPr algn="just"/>
            <a:r>
              <a:rPr lang="mk" sz="2800" b="0" i="0" strike="noStrike" cap="none" spc="0" baseline="0" dirty="0">
                <a:solidFill>
                  <a:srgbClr val="000000"/>
                </a:solidFill>
                <a:effectLst/>
                <a:latin typeface="Calibri" panose="020F0502020204030204"/>
                <a:ea typeface="Calibri"/>
                <a:cs typeface="Calibri"/>
              </a:rPr>
              <a:t>Централизираната мрежа се заменува со децентрализирана</a:t>
            </a:r>
          </a:p>
          <a:p>
            <a:pPr lvl="1" algn="just"/>
            <a:r>
              <a:rPr lang="mk" sz="2400" b="0" i="0" strike="noStrike" cap="none" spc="0" baseline="0" dirty="0">
                <a:solidFill>
                  <a:srgbClr val="000000"/>
                </a:solidFill>
                <a:effectLst/>
                <a:latin typeface="Calibri" panose="020F0502020204030204"/>
                <a:ea typeface="Calibri"/>
                <a:cs typeface="Calibri"/>
              </a:rPr>
              <a:t>Систем на </a:t>
            </a:r>
            <a:r>
              <a:rPr lang="en-US" sz="2400" b="0" i="0" strike="noStrike" cap="none" spc="0" baseline="0" dirty="0">
                <a:solidFill>
                  <a:srgbClr val="000000"/>
                </a:solidFill>
                <a:effectLst/>
                <a:latin typeface="Calibri" panose="020F0502020204030204"/>
                <a:ea typeface="Calibri"/>
                <a:cs typeface="Calibri"/>
              </a:rPr>
              <a:t>peers</a:t>
            </a:r>
            <a:r>
              <a:rPr lang="mk" sz="2400" b="0" i="0" strike="noStrike" cap="none" spc="0" baseline="0" dirty="0">
                <a:solidFill>
                  <a:srgbClr val="000000"/>
                </a:solidFill>
                <a:effectLst/>
                <a:latin typeface="Calibri" panose="020F0502020204030204"/>
                <a:ea typeface="Calibri"/>
                <a:cs typeface="Calibri"/>
              </a:rPr>
              <a:t> и суперјазли/ултра</a:t>
            </a:r>
            <a:r>
              <a:rPr lang="en-US" sz="2400" b="0" i="0" strike="noStrike" cap="none" spc="0" baseline="0" dirty="0">
                <a:solidFill>
                  <a:srgbClr val="000000"/>
                </a:solidFill>
                <a:effectLst/>
                <a:latin typeface="Calibri" panose="020F0502020204030204"/>
                <a:ea typeface="Calibri"/>
                <a:cs typeface="Calibri"/>
              </a:rPr>
              <a:t> peers</a:t>
            </a:r>
            <a:r>
              <a:rPr lang="mk" sz="2400" b="0" i="0" strike="noStrike" cap="none" spc="0" baseline="0" dirty="0">
                <a:solidFill>
                  <a:srgbClr val="000000"/>
                </a:solidFill>
                <a:effectLst/>
                <a:latin typeface="Calibri" panose="020F0502020204030204"/>
                <a:ea typeface="Calibri"/>
                <a:cs typeface="Calibri"/>
              </a:rPr>
              <a:t> коишто го олеснуваат споделувањето.</a:t>
            </a:r>
          </a:p>
          <a:p>
            <a:pPr lvl="1" algn="just"/>
            <a:r>
              <a:rPr lang="mk" sz="2400" b="0" i="0" strike="noStrike" cap="none" spc="0" baseline="0" dirty="0">
                <a:solidFill>
                  <a:srgbClr val="000000"/>
                </a:solidFill>
                <a:effectLst/>
                <a:latin typeface="Calibri" panose="020F0502020204030204"/>
                <a:ea typeface="Calibri"/>
                <a:cs typeface="Calibri"/>
              </a:rPr>
              <a:t>Shareaza, Frostwire, e-mule</a:t>
            </a:r>
          </a:p>
        </p:txBody>
      </p:sp>
      <p:pic>
        <p:nvPicPr>
          <p:cNvPr id="6146" name="Picture 2">
            <a:extLst>
              <a:ext uri="{FF2B5EF4-FFF2-40B4-BE49-F238E27FC236}">
                <a16:creationId xmlns:a16="http://schemas.microsoft.com/office/drawing/2014/main" id="{186E2263-0A30-4096-A67D-61EEB1211BAF}"/>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5940152" y="4052944"/>
            <a:ext cx="2766715" cy="2255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24316"/>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P2P</a:t>
            </a:r>
            <a:r>
              <a:rPr lang="mk" sz="3200" dirty="0">
                <a:solidFill>
                  <a:srgbClr val="FFFFFF"/>
                </a:solidFill>
                <a:latin typeface="Verdana" charset="0"/>
                <a:ea typeface="Verdana"/>
                <a:cs typeface="Verdana" charset="0"/>
              </a:rPr>
              <a:t> (</a:t>
            </a:r>
            <a:r>
              <a:rPr lang="en-GB" sz="3200" b="0" i="0" strike="noStrike" cap="none" spc="0" baseline="0" dirty="0">
                <a:solidFill>
                  <a:srgbClr val="FFFFFF"/>
                </a:solidFill>
                <a:effectLst/>
                <a:latin typeface="Verdana" charset="0"/>
                <a:ea typeface="Verdana"/>
                <a:cs typeface="Verdana" charset="0"/>
              </a:rPr>
              <a:t>Peer-to-Peer</a:t>
            </a:r>
            <a:r>
              <a:rPr lang="mk" sz="3200" b="0" i="0" strike="noStrike" cap="none" spc="0" baseline="0" dirty="0">
                <a:solidFill>
                  <a:srgbClr val="FFFFFF"/>
                </a:solidFill>
                <a:effectLst/>
                <a:latin typeface="Verdana" charset="0"/>
                <a:ea typeface="Verdana"/>
                <a:cs typeface="Verdana" charset="0"/>
              </a:rPr>
              <a:t>)</a:t>
            </a:r>
            <a:endParaRPr lang="en-GB" sz="2000" dirty="0">
              <a:solidFill>
                <a:schemeClr val="bg1"/>
              </a:solidFill>
              <a:latin typeface="Verdana" charset="0"/>
              <a:cs typeface="Verdana" charset="0"/>
            </a:endParaRPr>
          </a:p>
        </p:txBody>
      </p:sp>
      <p:pic>
        <p:nvPicPr>
          <p:cNvPr id="7" name="Content Placeholder 4">
            <a:extLst>
              <a:ext uri="{FF2B5EF4-FFF2-40B4-BE49-F238E27FC236}">
                <a16:creationId xmlns:a16="http://schemas.microsoft.com/office/drawing/2014/main" id="{18DC1995-38ED-48F8-A76F-2593E5C4B1C3}"/>
              </a:ext>
            </a:extLst>
          </p:cNvPr>
          <p:cNvPicPr>
            <a:picLocks noGrp="1" noChangeAspect="1"/>
          </p:cNvPicPr>
          <p:nvPr>
            <p:ph idx="4294967295"/>
            <p:custDataLst>
              <p:tags r:id="rId2"/>
            </p:custDataLst>
          </p:nvPr>
        </p:nvPicPr>
        <p:blipFill>
          <a:blip r:embed="rId5"/>
          <a:stretch>
            <a:fillRect/>
          </a:stretch>
        </p:blipFill>
        <p:spPr>
          <a:xfrm>
            <a:off x="492125" y="1270001"/>
            <a:ext cx="8159750" cy="5153025"/>
          </a:xfrm>
          <a:prstGeom prst="rect">
            <a:avLst/>
          </a:prstGeom>
        </p:spPr>
      </p:pic>
    </p:spTree>
    <p:extLst>
      <p:ext uri="{BB962C8B-B14F-4D97-AF65-F5344CB8AC3E}">
        <p14:creationId xmlns:p14="http://schemas.microsoft.com/office/powerpoint/2010/main" val="612220822"/>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P2P</a:t>
            </a:r>
            <a:r>
              <a:rPr lang="en-US" sz="3200" dirty="0">
                <a:solidFill>
                  <a:srgbClr val="FFFFFF"/>
                </a:solidFill>
                <a:latin typeface="Verdana" charset="0"/>
                <a:ea typeface="Verdana"/>
                <a:cs typeface="Verdana" charset="0"/>
              </a:rPr>
              <a:t> (</a:t>
            </a:r>
            <a:r>
              <a:rPr lang="en-GB" sz="3200" b="0" i="0" strike="noStrike" cap="none" spc="0" baseline="0" dirty="0">
                <a:solidFill>
                  <a:srgbClr val="FFFFFF"/>
                </a:solidFill>
                <a:effectLst/>
                <a:latin typeface="Verdana" charset="0"/>
                <a:ea typeface="Verdana"/>
                <a:cs typeface="Verdana" charset="0"/>
              </a:rPr>
              <a:t>Peer-to-Peer</a:t>
            </a:r>
            <a:r>
              <a:rPr lang="mk" sz="3200" b="0" i="0" strike="noStrike" cap="none" spc="0" baseline="0" dirty="0">
                <a:solidFill>
                  <a:srgbClr val="FFFFFF"/>
                </a:solidFill>
                <a:effectLst/>
                <a:latin typeface="Verdana" charset="0"/>
                <a:ea typeface="Verdana"/>
                <a:cs typeface="Verdana" charset="0"/>
              </a:rPr>
              <a:t>)</a:t>
            </a:r>
            <a:endParaRPr lang="en-GB" sz="2000" dirty="0">
              <a:solidFill>
                <a:schemeClr val="bg1"/>
              </a:solidFill>
              <a:latin typeface="Verdana" charset="0"/>
              <a:cs typeface="Verdana" charset="0"/>
            </a:endParaRPr>
          </a:p>
        </p:txBody>
      </p:sp>
      <p:pic>
        <p:nvPicPr>
          <p:cNvPr id="3" name="Picture 2">
            <a:extLst>
              <a:ext uri="{FF2B5EF4-FFF2-40B4-BE49-F238E27FC236}">
                <a16:creationId xmlns:a16="http://schemas.microsoft.com/office/drawing/2014/main" id="{2C5FF7AD-34CB-4372-A11E-0546B8F4B8A9}"/>
              </a:ext>
            </a:extLst>
          </p:cNvPr>
          <p:cNvPicPr>
            <a:picLocks noChangeAspect="1"/>
          </p:cNvPicPr>
          <p:nvPr>
            <p:custDataLst>
              <p:tags r:id="rId2"/>
            </p:custDataLst>
          </p:nvPr>
        </p:nvPicPr>
        <p:blipFill>
          <a:blip r:embed="rId7"/>
          <a:stretch>
            <a:fillRect/>
          </a:stretch>
        </p:blipFill>
        <p:spPr>
          <a:xfrm>
            <a:off x="485800" y="1192519"/>
            <a:ext cx="8172400" cy="5129281"/>
          </a:xfrm>
          <a:prstGeom prst="rect">
            <a:avLst/>
          </a:prstGeom>
          <a:ln>
            <a:solidFill>
              <a:srgbClr val="0070C0"/>
            </a:solidFill>
          </a:ln>
        </p:spPr>
      </p:pic>
      <p:sp>
        <p:nvSpPr>
          <p:cNvPr id="2" name="Rectangle 1">
            <a:extLst>
              <a:ext uri="{FF2B5EF4-FFF2-40B4-BE49-F238E27FC236}">
                <a16:creationId xmlns:a16="http://schemas.microsoft.com/office/drawing/2014/main" id="{1DAE7BFF-2FAC-452B-89B4-FA937F8C9BFD}"/>
              </a:ext>
            </a:extLst>
          </p:cNvPr>
          <p:cNvSpPr/>
          <p:nvPr>
            <p:custDataLst>
              <p:tags r:id="rId3"/>
            </p:custDataLst>
          </p:nvPr>
        </p:nvSpPr>
        <p:spPr>
          <a:xfrm>
            <a:off x="683568" y="2162824"/>
            <a:ext cx="1800200"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B6D34D7-7EAF-4CD8-B4AC-8284140437DD}"/>
              </a:ext>
            </a:extLst>
          </p:cNvPr>
          <p:cNvSpPr/>
          <p:nvPr>
            <p:custDataLst>
              <p:tags r:id="rId4"/>
            </p:custDataLst>
          </p:nvPr>
        </p:nvSpPr>
        <p:spPr>
          <a:xfrm>
            <a:off x="4644008" y="2636912"/>
            <a:ext cx="792088"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368366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52399" y="38100"/>
            <a:ext cx="91884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FTP</a:t>
            </a:r>
            <a:r>
              <a:rPr lang="mk" sz="3200" b="0" i="0" strike="noStrike" cap="none" spc="0" baseline="0" dirty="0">
                <a:solidFill>
                  <a:srgbClr val="FFFFFF"/>
                </a:solidFill>
                <a:effectLst/>
                <a:latin typeface="Verdana" charset="0"/>
                <a:ea typeface="Verdana"/>
                <a:cs typeface="Verdana" charset="0"/>
              </a:rPr>
              <a:t> –протокол за пренос на датотеки (FTP, File Transfer Protocol)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C73D2EFA-D172-4B4E-99AB-7AE4FC13240E}"/>
              </a:ext>
            </a:extLst>
          </p:cNvPr>
          <p:cNvSpPr>
            <a:spLocks noGrp="1"/>
          </p:cNvSpPr>
          <p:nvPr>
            <p:ph idx="4294967295"/>
            <p:custDataLst>
              <p:tags r:id="rId2"/>
            </p:custDataLst>
          </p:nvPr>
        </p:nvSpPr>
        <p:spPr>
          <a:xfrm>
            <a:off x="457200" y="1270001"/>
            <a:ext cx="8229600" cy="4856163"/>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Овозможува пренос на датотеки (фајлови) - помеѓу компјутери</a:t>
            </a:r>
          </a:p>
          <a:p>
            <a:pPr algn="just"/>
            <a:r>
              <a:rPr lang="mk" sz="2800" b="0" i="0" strike="noStrike" cap="none" spc="0" baseline="0" dirty="0">
                <a:solidFill>
                  <a:srgbClr val="000000"/>
                </a:solidFill>
                <a:effectLst/>
                <a:latin typeface="Calibri" panose="020F0502020204030204"/>
                <a:ea typeface="Calibri"/>
                <a:cs typeface="Calibri"/>
              </a:rPr>
              <a:t>Работи на </a:t>
            </a:r>
            <a:r>
              <a:rPr lang="mk" dirty="0">
                <a:solidFill>
                  <a:srgbClr val="000000"/>
                </a:solidFill>
                <a:latin typeface="Calibri" panose="020F0502020204030204"/>
                <a:ea typeface="Calibri"/>
                <a:cs typeface="Calibri"/>
              </a:rPr>
              <a:t>принципот </a:t>
            </a:r>
            <a:r>
              <a:rPr lang="mk" sz="2800" b="0" i="0" strike="noStrike" cap="none" spc="0" baseline="0" dirty="0">
                <a:solidFill>
                  <a:srgbClr val="000000"/>
                </a:solidFill>
                <a:effectLst/>
                <a:latin typeface="Calibri" panose="020F0502020204030204"/>
                <a:ea typeface="Calibri"/>
                <a:cs typeface="Calibri"/>
              </a:rPr>
              <a:t>клиент-сервер поврзување - со </a:t>
            </a:r>
            <a:r>
              <a:rPr lang="en-GB" sz="2800" b="0" i="0" strike="noStrike" cap="none" spc="0" baseline="0" dirty="0">
                <a:solidFill>
                  <a:srgbClr val="000000"/>
                </a:solidFill>
                <a:effectLst/>
                <a:latin typeface="Calibri" panose="020F0502020204030204"/>
                <a:ea typeface="Calibri"/>
                <a:cs typeface="Calibri"/>
              </a:rPr>
              <a:t>FTP</a:t>
            </a:r>
            <a:r>
              <a:rPr lang="mk" sz="2800" b="0" i="0" strike="noStrike" cap="none" spc="0" baseline="0" dirty="0">
                <a:solidFill>
                  <a:srgbClr val="000000"/>
                </a:solidFill>
                <a:effectLst/>
                <a:latin typeface="Calibri" panose="020F0502020204030204"/>
                <a:ea typeface="Calibri"/>
                <a:cs typeface="Calibri"/>
              </a:rPr>
              <a:t> програма што се инсталира кај клиентот</a:t>
            </a:r>
          </a:p>
          <a:p>
            <a:pPr lvl="1" algn="just"/>
            <a:r>
              <a:rPr lang="mk" sz="2400" b="0" i="0" strike="noStrike" cap="none" spc="0" baseline="0" dirty="0">
                <a:solidFill>
                  <a:srgbClr val="000000"/>
                </a:solidFill>
                <a:effectLst/>
                <a:latin typeface="Calibri" panose="020F0502020204030204"/>
                <a:ea typeface="Calibri"/>
                <a:cs typeface="Calibri"/>
              </a:rPr>
              <a:t>Работи со корисничка </a:t>
            </a:r>
            <a:r>
              <a:rPr lang="en-US" dirty="0">
                <a:solidFill>
                  <a:srgbClr val="000000"/>
                </a:solidFill>
                <a:latin typeface="Calibri" panose="020F0502020204030204"/>
                <a:ea typeface="Calibri"/>
                <a:cs typeface="Calibri"/>
              </a:rPr>
              <a:t>ID</a:t>
            </a:r>
            <a:r>
              <a:rPr lang="mk" sz="2400" b="0" i="0" strike="noStrike" cap="none" spc="0" baseline="0" dirty="0">
                <a:solidFill>
                  <a:srgbClr val="000000"/>
                </a:solidFill>
                <a:effectLst/>
                <a:latin typeface="Calibri" panose="020F0502020204030204"/>
                <a:ea typeface="Calibri"/>
                <a:cs typeface="Calibri"/>
              </a:rPr>
              <a:t> и лозинка</a:t>
            </a:r>
          </a:p>
          <a:p>
            <a:pPr lvl="1" algn="just"/>
            <a:r>
              <a:rPr lang="mk" sz="2400" b="0" i="0" strike="noStrike" cap="none" spc="0" baseline="0" dirty="0">
                <a:solidFill>
                  <a:srgbClr val="000000"/>
                </a:solidFill>
                <a:effectLst/>
                <a:latin typeface="Calibri" panose="020F0502020204030204"/>
                <a:ea typeface="Calibri"/>
                <a:cs typeface="Calibri"/>
              </a:rPr>
              <a:t>Откако ќе се проверат корисничките детали за логирање, се отвора </a:t>
            </a:r>
            <a:r>
              <a:rPr lang="en-GB" sz="2400" b="0" i="0" strike="noStrike" cap="none" spc="0" baseline="0" dirty="0">
                <a:solidFill>
                  <a:srgbClr val="000000"/>
                </a:solidFill>
                <a:effectLst/>
                <a:latin typeface="Calibri" panose="020F0502020204030204"/>
                <a:ea typeface="Calibri"/>
                <a:cs typeface="Calibri"/>
              </a:rPr>
              <a:t>TCP</a:t>
            </a:r>
            <a:r>
              <a:rPr lang="mk" sz="2400" b="0" i="0" strike="noStrike" cap="none" spc="0" baseline="0" dirty="0">
                <a:solidFill>
                  <a:srgbClr val="000000"/>
                </a:solidFill>
                <a:effectLst/>
                <a:latin typeface="Calibri" panose="020F0502020204030204"/>
                <a:ea typeface="Calibri"/>
                <a:cs typeface="Calibri"/>
              </a:rPr>
              <a:t> врска за пренос на датотеката</a:t>
            </a:r>
          </a:p>
          <a:p>
            <a:pPr lvl="1" algn="just"/>
            <a:r>
              <a:rPr lang="mk" sz="2400" b="0" i="0" strike="noStrike" cap="none" spc="0" baseline="0" dirty="0">
                <a:solidFill>
                  <a:srgbClr val="000000"/>
                </a:solidFill>
                <a:effectLst/>
                <a:latin typeface="Calibri" panose="020F0502020204030204"/>
                <a:ea typeface="Calibri"/>
                <a:cs typeface="Calibri"/>
              </a:rPr>
              <a:t>на пример, FileZilla, CuteFTP, File Downloader, CoreFTP </a:t>
            </a:r>
          </a:p>
        </p:txBody>
      </p:sp>
    </p:spTree>
    <p:extLst>
      <p:ext uri="{BB962C8B-B14F-4D97-AF65-F5344CB8AC3E}">
        <p14:creationId xmlns:p14="http://schemas.microsoft.com/office/powerpoint/2010/main" val="650924239"/>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361951" y="-5445"/>
            <a:ext cx="86741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FTP</a:t>
            </a:r>
            <a:r>
              <a:rPr lang="mk" sz="3200" b="0" i="0" strike="noStrike" cap="none" spc="0" baseline="0" dirty="0">
                <a:solidFill>
                  <a:srgbClr val="FFFFFF"/>
                </a:solidFill>
                <a:effectLst/>
                <a:latin typeface="Verdana" charset="0"/>
                <a:ea typeface="Verdana"/>
                <a:cs typeface="Verdana" charset="0"/>
              </a:rPr>
              <a:t> –протокол за пренос на датотеки (FTP, File Transfer Protocol)</a:t>
            </a:r>
            <a:endParaRPr lang="en-GB" sz="2000" dirty="0">
              <a:solidFill>
                <a:schemeClr val="bg1"/>
              </a:solidFill>
              <a:latin typeface="Verdana" charset="0"/>
              <a:cs typeface="Verdana" charset="0"/>
            </a:endParaRPr>
          </a:p>
        </p:txBody>
      </p:sp>
      <p:pic>
        <p:nvPicPr>
          <p:cNvPr id="9222" name="Picture 6">
            <a:extLst>
              <a:ext uri="{FF2B5EF4-FFF2-40B4-BE49-F238E27FC236}">
                <a16:creationId xmlns:a16="http://schemas.microsoft.com/office/drawing/2014/main" id="{CB70B552-2C96-484D-9C9B-7F98A393637F}"/>
              </a:ext>
            </a:extLst>
          </p:cNvPr>
          <p:cNvPicPr>
            <a:picLocks noGrp="1" noChangeAspect="1" noChangeArrowheads="1"/>
          </p:cNvPicPr>
          <p:nvPr>
            <p:ph idx="4294967295"/>
            <p:custDataLst>
              <p:tags r:id="rId2"/>
            </p:custDataLst>
          </p:nvPr>
        </p:nvPicPr>
        <p:blipFill>
          <a:blip r:embed="rId6">
            <a:extLst>
              <a:ext uri="{28A0092B-C50C-407E-A947-70E740481C1C}">
                <a14:useLocalDpi xmlns:a14="http://schemas.microsoft.com/office/drawing/2010/main" val="0"/>
              </a:ext>
            </a:extLst>
          </a:blip>
          <a:stretch>
            <a:fillRect/>
          </a:stretch>
        </p:blipFill>
        <p:spPr bwMode="auto">
          <a:xfrm>
            <a:off x="107950" y="1154583"/>
            <a:ext cx="4826000" cy="38465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a16="http://schemas.microsoft.com/office/drawing/2014/main" id="{977E505F-D244-44BE-8966-240D399FF2C7}"/>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bwMode="auto">
          <a:xfrm>
            <a:off x="3857359" y="2638898"/>
            <a:ext cx="5178691" cy="38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9953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Онлајн складирање</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203325"/>
            <a:ext cx="8642350" cy="5464175"/>
          </a:xfrm>
        </p:spPr>
        <p:txBody>
          <a:bodyPr/>
          <a:lstStyle/>
          <a:p>
            <a:pPr marL="0" indent="0" algn="just">
              <a:buNone/>
            </a:pP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повеќе се користи и обработка во облак - складирање на податоци во „облакот“ (</a:t>
            </a:r>
            <a:r>
              <a:rPr lang="en-US" sz="2800" b="0" i="0" strike="noStrike" cap="none" spc="0" baseline="0" dirty="0">
                <a:solidFill>
                  <a:srgbClr val="000000"/>
                </a:solidFill>
                <a:effectLst/>
                <a:latin typeface="Calibri" panose="020F0502020204030204"/>
                <a:ea typeface="Calibri"/>
                <a:cs typeface="Calibri"/>
              </a:rPr>
              <a:t>cloud</a:t>
            </a:r>
            <a:r>
              <a:rPr lang="en-US" sz="2800" b="0" i="0" strike="noStrike" cap="none" spc="0" dirty="0">
                <a:solidFill>
                  <a:srgbClr val="000000"/>
                </a:solidFill>
                <a:effectLst/>
                <a:latin typeface="Calibri" panose="020F0502020204030204"/>
                <a:ea typeface="Calibri"/>
                <a:cs typeface="Calibri"/>
              </a:rPr>
              <a:t> storage)</a:t>
            </a:r>
            <a:endParaRPr lang="mk" sz="2800" b="0" i="0" strike="noStrike" cap="none" spc="0" baseline="0" dirty="0">
              <a:solidFill>
                <a:srgbClr val="000000"/>
              </a:solidFill>
              <a:effectLst/>
              <a:latin typeface="Calibri" panose="020F0502020204030204"/>
              <a:ea typeface="Calibri"/>
              <a:cs typeface="Calibri"/>
            </a:endParaRPr>
          </a:p>
          <a:p>
            <a:pPr algn="just"/>
            <a:r>
              <a:rPr lang="mk" sz="2800" b="0" i="0" strike="noStrike" cap="none" spc="0" baseline="0" dirty="0">
                <a:solidFill>
                  <a:srgbClr val="000000"/>
                </a:solidFill>
                <a:effectLst/>
                <a:latin typeface="Calibri" panose="020F0502020204030204"/>
                <a:ea typeface="Calibri"/>
                <a:cs typeface="Calibri"/>
              </a:rPr>
              <a:t>Погодно, на барање, може да се споделува, безбедно</a:t>
            </a:r>
          </a:p>
          <a:p>
            <a:pPr lvl="1" algn="just"/>
            <a:r>
              <a:rPr lang="mk" sz="2400" b="0" i="0" strike="noStrike" cap="none" spc="0" baseline="0" dirty="0">
                <a:solidFill>
                  <a:srgbClr val="000000"/>
                </a:solidFill>
                <a:effectLst/>
                <a:latin typeface="Calibri" panose="020F0502020204030204"/>
                <a:ea typeface="Calibri"/>
                <a:cs typeface="Calibri"/>
              </a:rPr>
              <a:t>Бесплатно - услугата може да ја нуди Вашиот интернет провајдер, или некој друг</a:t>
            </a:r>
          </a:p>
          <a:p>
            <a:pPr lvl="1" algn="just"/>
            <a:r>
              <a:rPr lang="mk" sz="2400" b="0" i="0" strike="noStrike" cap="none" spc="0" baseline="0" dirty="0">
                <a:solidFill>
                  <a:srgbClr val="000000"/>
                </a:solidFill>
                <a:effectLst/>
                <a:latin typeface="Calibri" panose="020F0502020204030204"/>
                <a:ea typeface="Calibri"/>
                <a:cs typeface="Calibri"/>
              </a:rPr>
              <a:t>Претплата - се пријавуваш, плаќаш и добиваш поголем простор</a:t>
            </a:r>
            <a:r>
              <a:rPr lang="en-US" sz="2400" b="0" i="0" strike="noStrike" cap="none" spc="0" baseline="0" dirty="0">
                <a:solidFill>
                  <a:srgbClr val="000000"/>
                </a:solidFill>
                <a:effectLst/>
                <a:latin typeface="Calibri" panose="020F0502020204030204"/>
                <a:ea typeface="Calibri"/>
                <a:cs typeface="Calibri"/>
              </a:rPr>
              <a:t> </a:t>
            </a:r>
            <a:r>
              <a:rPr lang="mk-MK" sz="2400" b="0" i="0" strike="noStrike" cap="none" spc="0" baseline="0" dirty="0">
                <a:solidFill>
                  <a:srgbClr val="000000"/>
                </a:solidFill>
                <a:effectLst/>
                <a:latin typeface="Calibri" panose="020F0502020204030204"/>
                <a:ea typeface="Calibri"/>
                <a:cs typeface="Calibri"/>
              </a:rPr>
              <a:t>за</a:t>
            </a:r>
            <a:r>
              <a:rPr lang="mk-MK" sz="2400" b="0" i="0" strike="noStrike" cap="none" spc="0" dirty="0">
                <a:solidFill>
                  <a:srgbClr val="000000"/>
                </a:solidFill>
                <a:effectLst/>
                <a:latin typeface="Calibri" panose="020F0502020204030204"/>
                <a:ea typeface="Calibri"/>
                <a:cs typeface="Calibri"/>
              </a:rPr>
              <a:t> складирање податоци</a:t>
            </a:r>
            <a:endParaRPr lang="mk" sz="2400" b="0" i="0" strike="noStrike" cap="none" spc="0" baseline="0" dirty="0">
              <a:solidFill>
                <a:srgbClr val="000000"/>
              </a:solidFill>
              <a:effectLst/>
              <a:latin typeface="Calibri" panose="020F0502020204030204"/>
              <a:ea typeface="Calibri"/>
              <a:cs typeface="Calibri"/>
            </a:endParaRPr>
          </a:p>
          <a:p>
            <a:pPr algn="just"/>
            <a:r>
              <a:rPr lang="mk" sz="2800" b="0" i="0" strike="noStrike" cap="none" spc="0" baseline="0" dirty="0">
                <a:solidFill>
                  <a:srgbClr val="000000"/>
                </a:solidFill>
                <a:effectLst/>
                <a:latin typeface="Calibri" panose="020F0502020204030204"/>
                <a:ea typeface="Calibri"/>
                <a:cs typeface="Calibri"/>
              </a:rPr>
              <a:t>Легитимно </a:t>
            </a:r>
          </a:p>
          <a:p>
            <a:pPr algn="just"/>
            <a:r>
              <a:rPr lang="mk" sz="2800" b="0" i="0" strike="noStrike" cap="none" spc="0" baseline="0" dirty="0">
                <a:solidFill>
                  <a:srgbClr val="000000"/>
                </a:solidFill>
                <a:effectLst/>
                <a:latin typeface="Calibri" panose="020F0502020204030204"/>
                <a:ea typeface="Calibri"/>
                <a:cs typeface="Calibri"/>
              </a:rPr>
              <a:t>Се користи и за </a:t>
            </a:r>
            <a:r>
              <a:rPr lang="mk" b="0" i="0" strike="noStrike" cap="none" spc="0" baseline="0" dirty="0">
                <a:solidFill>
                  <a:srgbClr val="000000"/>
                </a:solidFill>
                <a:effectLst/>
                <a:latin typeface="Calibri" panose="020F0502020204030204"/>
                <a:ea typeface="Calibri"/>
                <a:cs typeface="Calibri"/>
              </a:rPr>
              <a:t>криминални</a:t>
            </a:r>
            <a:r>
              <a:rPr lang="mk" sz="2800" b="0" i="0" strike="noStrike" cap="none" spc="0" baseline="0" dirty="0">
                <a:solidFill>
                  <a:srgbClr val="000000"/>
                </a:solidFill>
                <a:effectLst/>
                <a:latin typeface="Calibri" panose="020F0502020204030204"/>
                <a:ea typeface="Calibri"/>
                <a:cs typeface="Calibri"/>
              </a:rPr>
              <a:t> цели</a:t>
            </a:r>
            <a:endParaRPr lang="en-GB" dirty="0"/>
          </a:p>
          <a:p>
            <a:pPr lvl="1" algn="just"/>
            <a:r>
              <a:rPr lang="mk" sz="2400" b="0" i="0" strike="noStrike" cap="none" spc="0" baseline="0" dirty="0">
                <a:solidFill>
                  <a:srgbClr val="000000"/>
                </a:solidFill>
                <a:effectLst/>
                <a:latin typeface="Calibri" panose="020F0502020204030204"/>
                <a:ea typeface="Calibri"/>
                <a:cs typeface="Calibri"/>
              </a:rPr>
              <a:t>Содржината може да се складира и споделува </a:t>
            </a:r>
          </a:p>
        </p:txBody>
      </p:sp>
      <p:pic>
        <p:nvPicPr>
          <p:cNvPr id="5122" name="Picture 2" descr="Green Tick Vector Images (over 6,000)">
            <a:extLst>
              <a:ext uri="{FF2B5EF4-FFF2-40B4-BE49-F238E27FC236}">
                <a16:creationId xmlns:a16="http://schemas.microsoft.com/office/drawing/2014/main" id="{B6CA04ED-E9CC-4015-A4BC-D12B20AFA0E1}"/>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t="9082" b="18263"/>
          <a:stretch>
            <a:fillRect/>
          </a:stretch>
        </p:blipFill>
        <p:spPr bwMode="auto">
          <a:xfrm>
            <a:off x="2343864" y="3935412"/>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een Tick Vector Images (over 6,000)">
            <a:extLst>
              <a:ext uri="{FF2B5EF4-FFF2-40B4-BE49-F238E27FC236}">
                <a16:creationId xmlns:a16="http://schemas.microsoft.com/office/drawing/2014/main" id="{C0F78C25-B445-4F20-9A89-B5DBA7C5B2D7}"/>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t="9082" b="18263"/>
          <a:stretch>
            <a:fillRect/>
          </a:stretch>
        </p:blipFill>
        <p:spPr bwMode="auto">
          <a:xfrm>
            <a:off x="5520548" y="4350841"/>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109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Онлајн складирање</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1520" y="1124891"/>
            <a:ext cx="8642350" cy="5183187"/>
          </a:xfrm>
        </p:spPr>
        <p:txBody>
          <a:bodyPr/>
          <a:lstStyle/>
          <a:p>
            <a:pPr marL="0" indent="0">
              <a:buNone/>
            </a:pPr>
            <a:r>
              <a:rPr lang="mk" sz="2800" b="0" i="0" strike="noStrike" cap="none" spc="0" baseline="0">
                <a:solidFill>
                  <a:srgbClr val="000000"/>
                </a:solidFill>
                <a:effectLst/>
                <a:latin typeface="Calibri" panose="020F0502020204030204"/>
                <a:ea typeface="Calibri"/>
                <a:cs typeface="Calibri"/>
              </a:rPr>
              <a:t>Примери - iDrive (5GB/5TB), pCloud (10GB/2TB), OneDrive (5GB/6TB), Google Drive (15GB/2TB) </a:t>
            </a:r>
          </a:p>
        </p:txBody>
      </p:sp>
      <p:pic>
        <p:nvPicPr>
          <p:cNvPr id="4" name="Picture 3">
            <a:extLst>
              <a:ext uri="{FF2B5EF4-FFF2-40B4-BE49-F238E27FC236}">
                <a16:creationId xmlns:a16="http://schemas.microsoft.com/office/drawing/2014/main" id="{4A076A63-680C-4E42-9002-335EEA3A7D26}"/>
              </a:ext>
            </a:extLst>
          </p:cNvPr>
          <p:cNvPicPr>
            <a:picLocks noChangeAspect="1"/>
          </p:cNvPicPr>
          <p:nvPr>
            <p:custDataLst>
              <p:tags r:id="rId3"/>
            </p:custDataLst>
          </p:nvPr>
        </p:nvPicPr>
        <p:blipFill>
          <a:blip r:embed="rId7"/>
          <a:stretch>
            <a:fillRect/>
          </a:stretch>
        </p:blipFill>
        <p:spPr>
          <a:xfrm>
            <a:off x="395536" y="2337600"/>
            <a:ext cx="6786500" cy="4110501"/>
          </a:xfrm>
          <a:prstGeom prst="rect">
            <a:avLst/>
          </a:prstGeom>
          <a:ln>
            <a:solidFill>
              <a:srgbClr val="0070C0"/>
            </a:solidFill>
          </a:ln>
        </p:spPr>
      </p:pic>
      <p:sp>
        <p:nvSpPr>
          <p:cNvPr id="13" name="TextBox 12">
            <a:extLst>
              <a:ext uri="{FF2B5EF4-FFF2-40B4-BE49-F238E27FC236}">
                <a16:creationId xmlns:a16="http://schemas.microsoft.com/office/drawing/2014/main" id="{F5E9FC62-4CD7-4CE7-977B-D7738CE73106}"/>
              </a:ext>
            </a:extLst>
          </p:cNvPr>
          <p:cNvSpPr txBox="1"/>
          <p:nvPr>
            <p:custDataLst>
              <p:tags r:id="rId4"/>
            </p:custDataLst>
          </p:nvPr>
        </p:nvSpPr>
        <p:spPr>
          <a:xfrm>
            <a:off x="7104819" y="2177729"/>
            <a:ext cx="2029205" cy="452431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Mega.nz</a:t>
            </a: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15GB слободен простор</a:t>
            </a: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Максимум 16TB</a:t>
            </a:r>
            <a:endParaRPr lang="en-GB" sz="2400" kern="0" dirty="0">
              <a:solidFill>
                <a:prstClr val="white"/>
              </a:solidFill>
              <a:latin typeface="Calibri" panose="020F0502020204030204"/>
              <a:ea typeface="ＭＳ Ｐゴシック" pitchFamily="-107" charset="-128"/>
            </a:endParaRPr>
          </a:p>
          <a:p>
            <a:pPr marL="0" marR="0" lvl="0" indent="0" algn="ctr" defTabSz="914400" eaLnBrk="1" fontAlgn="auto" latinLnBrk="0" hangingPunct="1">
              <a:lnSpc>
                <a:spcPct val="100000"/>
              </a:lnSpc>
              <a:spcBef>
                <a:spcPct val="0"/>
              </a:spcBef>
              <a:spcAft>
                <a:spcPct val="0"/>
              </a:spcAft>
              <a:buClrTx/>
              <a:buSzTx/>
              <a:buFontTx/>
              <a:buNone/>
              <a:defRPr/>
            </a:pPr>
            <a:endParaRPr kumimoji="0" lang="en-GB" sz="2400" b="0" i="0" u="none" strike="noStrike" kern="0" cap="none" spc="0" normalizeH="0" baseline="0" noProof="0" dirty="0">
              <a:ln>
                <a:noFill/>
              </a:ln>
              <a:solidFill>
                <a:prstClr val="white"/>
              </a:solidFill>
              <a:effectLst/>
              <a:uLnTx/>
              <a:uFillTx/>
              <a:latin typeface="Calibri" panose="020F0502020204030204"/>
              <a:ea typeface="ＭＳ Ｐゴシック" pitchFamily="-107" charset="-128"/>
            </a:endParaRP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Целосно се енкриптираат </a:t>
            </a:r>
            <a:r>
              <a:rPr lang="mk" sz="2400" dirty="0">
                <a:solidFill>
                  <a:srgbClr val="FFFFFF"/>
                </a:solidFill>
                <a:latin typeface="Calibri" panose="020F0502020204030204"/>
                <a:ea typeface="Calibri"/>
                <a:cs typeface="Calibri"/>
              </a:rPr>
              <a:t>на</a:t>
            </a:r>
            <a:r>
              <a:rPr lang="mk" sz="2400" b="0" i="0" strike="noStrike" cap="none" spc="0" baseline="0" dirty="0">
                <a:solidFill>
                  <a:srgbClr val="FFFFFF"/>
                </a:solidFill>
                <a:effectLst/>
                <a:latin typeface="Calibri" panose="020F0502020204030204"/>
                <a:ea typeface="Calibri"/>
                <a:cs typeface="Calibri"/>
              </a:rPr>
              <a:t> серверот и при преносот</a:t>
            </a:r>
          </a:p>
          <a:p>
            <a:pPr marL="0" marR="0" lvl="0" indent="0" algn="ctr" defTabSz="914400" eaLnBrk="1" fontAlgn="auto" latinLnBrk="0" hangingPunct="1">
              <a:lnSpc>
                <a:spcPct val="100000"/>
              </a:lnSpc>
              <a:spcBef>
                <a:spcPct val="0"/>
              </a:spcBef>
              <a:spcAft>
                <a:spcPct val="0"/>
              </a:spcAft>
              <a:buClrTx/>
              <a:buSzTx/>
              <a:buFontTx/>
              <a:buNone/>
              <a:defRPr/>
            </a:pPr>
            <a:r>
              <a:rPr lang="mk" sz="2400" b="0" i="0" strike="noStrike" cap="none" spc="0" baseline="0" dirty="0">
                <a:solidFill>
                  <a:srgbClr val="FFFFFF"/>
                </a:solidFill>
                <a:effectLst/>
                <a:latin typeface="Calibri" panose="020F0502020204030204"/>
                <a:ea typeface="Calibri"/>
                <a:cs typeface="Calibri"/>
              </a:rPr>
              <a:t>(128 bit AES)</a:t>
            </a:r>
          </a:p>
        </p:txBody>
      </p:sp>
    </p:spTree>
    <p:extLst>
      <p:ext uri="{BB962C8B-B14F-4D97-AF65-F5344CB8AC3E}">
        <p14:creationId xmlns:p14="http://schemas.microsoft.com/office/powerpoint/2010/main" val="33757619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393701" y="19050"/>
            <a:ext cx="8642349"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Интернет на нештата </a:t>
            </a:r>
            <a:br>
              <a:rPr lang="mk" sz="3200" b="0" i="0" strike="noStrike" cap="none" spc="0" baseline="0" dirty="0">
                <a:solidFill>
                  <a:srgbClr val="FFFFFF"/>
                </a:solidFill>
                <a:effectLst/>
                <a:latin typeface="Verdana" charset="0"/>
                <a:ea typeface="Verdana"/>
                <a:cs typeface="Verdana" charset="0"/>
              </a:rPr>
            </a:br>
            <a:r>
              <a:rPr lang="mk" sz="3200" b="0" i="0" strike="noStrike" cap="none" spc="0" baseline="0" dirty="0">
                <a:solidFill>
                  <a:srgbClr val="FFFFFF"/>
                </a:solidFill>
                <a:effectLst/>
                <a:latin typeface="Verdana" charset="0"/>
                <a:ea typeface="Verdana"/>
                <a:cs typeface="Verdana" charset="0"/>
              </a:rPr>
              <a:t>(IOT, Internet of Things)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1520" y="1192536"/>
            <a:ext cx="8642350" cy="5183187"/>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Секој уред се поврзува преку своја сопствена </a:t>
            </a:r>
            <a:r>
              <a:rPr lang="en-GB" sz="2800" b="0" i="0" strike="noStrike" cap="none" spc="0" baseline="0" dirty="0">
                <a:solidFill>
                  <a:srgbClr val="000000"/>
                </a:solidFill>
                <a:effectLst/>
                <a:latin typeface="Calibri" panose="020F0502020204030204"/>
                <a:ea typeface="Calibri"/>
                <a:cs typeface="Calibri"/>
              </a:rPr>
              <a:t>IP</a:t>
            </a:r>
            <a:r>
              <a:rPr lang="mk" sz="2800" b="0" i="0" strike="noStrike" cap="none" spc="0" baseline="0" dirty="0">
                <a:solidFill>
                  <a:srgbClr val="000000"/>
                </a:solidFill>
                <a:effectLst/>
                <a:latin typeface="Calibri" panose="020F0502020204030204"/>
                <a:ea typeface="Calibri"/>
                <a:cs typeface="Calibri"/>
              </a:rPr>
              <a:t> адреса (</a:t>
            </a:r>
            <a:r>
              <a:rPr lang="en-GB" sz="2800" b="0" i="0" strike="noStrike" cap="none" spc="0" baseline="0" dirty="0">
                <a:solidFill>
                  <a:srgbClr val="000000"/>
                </a:solidFill>
                <a:effectLst/>
                <a:latin typeface="Calibri" panose="020F0502020204030204"/>
                <a:ea typeface="Calibri"/>
                <a:cs typeface="Calibri"/>
              </a:rPr>
              <a:t>IPv6</a:t>
            </a:r>
            <a:r>
              <a:rPr lang="mk" sz="2800" b="0" i="0" strike="noStrike" cap="none" spc="0" baseline="0" dirty="0">
                <a:solidFill>
                  <a:srgbClr val="000000"/>
                </a:solidFill>
                <a:effectLst/>
                <a:latin typeface="Calibri" panose="020F0502020204030204"/>
                <a:ea typeface="Calibri"/>
                <a:cs typeface="Calibri"/>
              </a:rPr>
              <a:t>) - заемно поврзани со сопственикот и меѓу себе.</a:t>
            </a:r>
          </a:p>
          <a:p>
            <a:pPr algn="just"/>
            <a:r>
              <a:rPr lang="mk" sz="2800" b="0" i="0" strike="noStrike" cap="none" spc="0" baseline="0" dirty="0">
                <a:solidFill>
                  <a:srgbClr val="000000"/>
                </a:solidFill>
                <a:effectLst/>
                <a:latin typeface="Calibri" panose="020F0502020204030204"/>
                <a:ea typeface="Calibri"/>
                <a:cs typeface="Calibri"/>
              </a:rPr>
              <a:t>Предизвик - уредите содржат податоци и може да станат цели бидејќи не е возможно </a:t>
            </a: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да се обезбеди.</a:t>
            </a:r>
          </a:p>
          <a:p>
            <a:pPr algn="just"/>
            <a:r>
              <a:rPr lang="mk" sz="2800" b="0" i="0" strike="noStrike" cap="none" spc="0" baseline="0" dirty="0">
                <a:solidFill>
                  <a:srgbClr val="000000"/>
                </a:solidFill>
                <a:effectLst/>
                <a:latin typeface="Calibri" panose="020F0502020204030204"/>
                <a:ea typeface="Calibri"/>
                <a:cs typeface="Calibri"/>
              </a:rPr>
              <a:t>Компромитираните уреди може да се користат како Ботнет!</a:t>
            </a:r>
          </a:p>
          <a:p>
            <a:pPr lvl="1" algn="just"/>
            <a:r>
              <a:rPr lang="mk" sz="2400" b="0" i="0" strike="noStrike" cap="none" spc="0" baseline="0" dirty="0">
                <a:solidFill>
                  <a:srgbClr val="000000"/>
                </a:solidFill>
                <a:effectLst/>
                <a:latin typeface="Calibri" panose="020F0502020204030204"/>
                <a:ea typeface="Calibri"/>
                <a:cs typeface="Calibri"/>
              </a:rPr>
              <a:t>На пример, Mirai</a:t>
            </a:r>
            <a:endParaRPr lang="en-GB" dirty="0"/>
          </a:p>
        </p:txBody>
      </p:sp>
      <p:pic>
        <p:nvPicPr>
          <p:cNvPr id="7" name="Bild 3">
            <a:extLst>
              <a:ext uri="{FF2B5EF4-FFF2-40B4-BE49-F238E27FC236}">
                <a16:creationId xmlns:a16="http://schemas.microsoft.com/office/drawing/2014/main" id="{7BC525A1-20BC-4A5C-8736-74A2C5AF6670}"/>
              </a:ext>
            </a:extLst>
          </p:cNvPr>
          <p:cNvPicPr>
            <a:picLocks noChangeAspect="1"/>
          </p:cNvPicPr>
          <p:nvPr>
            <p:custDataLst>
              <p:tags r:id="rId3"/>
            </p:custDataLst>
          </p:nvPr>
        </p:nvPicPr>
        <p:blipFill>
          <a:blip r:embed="rId6"/>
          <a:stretch>
            <a:fillRect/>
          </a:stretch>
        </p:blipFill>
        <p:spPr>
          <a:xfrm>
            <a:off x="4961753" y="4190188"/>
            <a:ext cx="3816424" cy="2470190"/>
          </a:xfrm>
          <a:prstGeom prst="rect">
            <a:avLst/>
          </a:prstGeom>
        </p:spPr>
      </p:pic>
    </p:spTree>
    <p:extLst>
      <p:ext uri="{BB962C8B-B14F-4D97-AF65-F5344CB8AC3E}">
        <p14:creationId xmlns:p14="http://schemas.microsoft.com/office/powerpoint/2010/main" val="42326168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Играње игрици (онлајн гејминг)</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7125"/>
            <a:ext cx="8642350" cy="5183187"/>
          </a:xfrm>
        </p:spPr>
        <p:txBody>
          <a:bodyPr>
            <a:normAutofit lnSpcReduction="10000"/>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Популарно кај некои луѓе - кои поминуваат значително време играјќи игрици</a:t>
            </a:r>
          </a:p>
          <a:p>
            <a:pPr algn="just"/>
            <a:r>
              <a:rPr lang="mk" sz="2800" b="0" i="0" strike="noStrike" cap="none" spc="0" baseline="0" dirty="0">
                <a:solidFill>
                  <a:srgbClr val="000000"/>
                </a:solidFill>
                <a:effectLst/>
                <a:latin typeface="Calibri" panose="020F0502020204030204"/>
                <a:ea typeface="Calibri"/>
                <a:cs typeface="Calibri"/>
              </a:rPr>
              <a:t>Онлајн заедници создадени од гејмери</a:t>
            </a:r>
          </a:p>
          <a:p>
            <a:pPr algn="just"/>
            <a:r>
              <a:rPr lang="mk" sz="2800" b="0" i="0" strike="noStrike" cap="none" spc="0" baseline="0" dirty="0">
                <a:solidFill>
                  <a:srgbClr val="000000"/>
                </a:solidFill>
                <a:effectLst/>
                <a:latin typeface="Calibri" panose="020F0502020204030204"/>
                <a:ea typeface="Calibri"/>
                <a:cs typeface="Calibri"/>
              </a:rPr>
              <a:t>Сајбер-криминалот навлезе и во гејмингот</a:t>
            </a:r>
          </a:p>
          <a:p>
            <a:pPr algn="just"/>
            <a:r>
              <a:rPr lang="mk" sz="2000" b="1" i="0" strike="noStrike" cap="none" spc="0" baseline="0" dirty="0">
                <a:solidFill>
                  <a:srgbClr val="000000"/>
                </a:solidFill>
                <a:effectLst/>
                <a:latin typeface="Calibri" panose="020F0502020204030204"/>
                <a:ea typeface="Calibri"/>
                <a:cs typeface="Calibri"/>
              </a:rPr>
              <a:t>Хакирање</a:t>
            </a:r>
            <a:r>
              <a:rPr lang="mk" sz="2000" b="0" i="0" strike="noStrike" cap="none" spc="0" baseline="0" dirty="0">
                <a:solidFill>
                  <a:srgbClr val="000000"/>
                </a:solidFill>
                <a:effectLst/>
                <a:latin typeface="Calibri" panose="020F0502020204030204"/>
                <a:ea typeface="Calibri"/>
                <a:cs typeface="Calibri"/>
              </a:rPr>
              <a:t> - сајбер криминалците се обидуваат да те намамат да откриеш информации за себе, за да може да го хакираат твојот личен или гејмерски акаунт.</a:t>
            </a:r>
          </a:p>
          <a:p>
            <a:pPr algn="just"/>
            <a:r>
              <a:rPr lang="mk" sz="2000" b="1" i="0" strike="noStrike" cap="none" spc="0" baseline="0" dirty="0">
                <a:solidFill>
                  <a:srgbClr val="000000"/>
                </a:solidFill>
                <a:effectLst/>
                <a:latin typeface="Calibri" panose="020F0502020204030204"/>
                <a:ea typeface="Calibri"/>
                <a:cs typeface="Calibri"/>
              </a:rPr>
              <a:t>Фишинг</a:t>
            </a:r>
            <a:r>
              <a:rPr lang="mk" sz="2000" b="0" i="0" strike="noStrike" cap="none" spc="0" baseline="0" dirty="0">
                <a:solidFill>
                  <a:srgbClr val="000000"/>
                </a:solidFill>
                <a:effectLst/>
                <a:latin typeface="Calibri" panose="020F0502020204030204"/>
                <a:ea typeface="Calibri"/>
                <a:cs typeface="Calibri"/>
              </a:rPr>
              <a:t> – може да ти понудат помош да дојдеш до повеќе т.н. „гејмерски пари“ или побрзо да напредуваш низ нивоата. </a:t>
            </a:r>
          </a:p>
          <a:p>
            <a:pPr algn="just"/>
            <a:r>
              <a:rPr lang="mk" sz="2000" b="1" i="0" strike="noStrike" cap="none" spc="0" baseline="0" dirty="0">
                <a:solidFill>
                  <a:srgbClr val="000000"/>
                </a:solidFill>
                <a:effectLst/>
                <a:latin typeface="Calibri" panose="020F0502020204030204"/>
                <a:ea typeface="Calibri"/>
                <a:cs typeface="Calibri"/>
              </a:rPr>
              <a:t>Голд-фарминг</a:t>
            </a:r>
            <a:r>
              <a:rPr lang="mk" sz="2000" b="0" i="0" strike="noStrike" cap="none" spc="0" baseline="0" dirty="0">
                <a:solidFill>
                  <a:srgbClr val="000000"/>
                </a:solidFill>
                <a:effectLst/>
                <a:latin typeface="Calibri" panose="020F0502020204030204"/>
                <a:ea typeface="Calibri"/>
                <a:cs typeface="Calibri"/>
              </a:rPr>
              <a:t> (т.н. фарми за злато) - сајбер криминалците ги користат ботнетите за да создадат вредни средства што се користата во самата игра - на пример, „злато“, „монети“ или „скапоцени камења“ – и потоа им ги продаваат на другите играчи, обично, со попуст.</a:t>
            </a:r>
          </a:p>
          <a:p>
            <a:pPr algn="just"/>
            <a:r>
              <a:rPr lang="mk" sz="2000" b="1" i="0" strike="noStrike" cap="none" spc="0" baseline="0" dirty="0">
                <a:solidFill>
                  <a:srgbClr val="000000"/>
                </a:solidFill>
                <a:effectLst/>
                <a:latin typeface="Calibri" panose="020F0502020204030204"/>
                <a:ea typeface="Calibri"/>
                <a:cs typeface="Calibri"/>
              </a:rPr>
              <a:t>Сајбер-силеџиство</a:t>
            </a:r>
            <a:r>
              <a:rPr lang="mk" sz="2000" b="0" i="0" strike="noStrike" cap="none" spc="0" baseline="0" dirty="0">
                <a:solidFill>
                  <a:srgbClr val="000000"/>
                </a:solidFill>
                <a:effectLst/>
                <a:latin typeface="Calibri" panose="020F0502020204030204"/>
                <a:ea typeface="Calibri"/>
                <a:cs typeface="Calibri"/>
              </a:rPr>
              <a:t> - дел од забавата во онлајн гејмингот се состои и во натпреварувањето помеѓу играчите. Разлика помеѓу безопасен натпревар и сајберсилеџиство</a:t>
            </a:r>
            <a:endParaRPr lang="en-GB" sz="2000" b="1" dirty="0">
              <a:latin typeface="Calibri" panose="020F0502020204030204" pitchFamily="34" charset="0"/>
            </a:endParaRPr>
          </a:p>
        </p:txBody>
      </p:sp>
    </p:spTree>
    <p:extLst>
      <p:ext uri="{BB962C8B-B14F-4D97-AF65-F5344CB8AC3E}">
        <p14:creationId xmlns:p14="http://schemas.microsoft.com/office/powerpoint/2010/main" val="91849814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457200" y="2662106"/>
            <a:ext cx="8229600" cy="1533787"/>
          </a:xfrm>
        </p:spPr>
        <p:txBody>
          <a:bodyPr/>
          <a:lstStyle/>
          <a:p>
            <a:pPr marL="0" indent="0" algn="ctr">
              <a:buNone/>
            </a:pPr>
            <a:r>
              <a:rPr lang="mk" sz="2800" b="0" i="0" strike="noStrike" cap="none" spc="0" baseline="0">
                <a:solidFill>
                  <a:srgbClr val="000000"/>
                </a:solidFill>
                <a:effectLst/>
                <a:latin typeface="Calibri" panose="020F0502020204030204"/>
                <a:ea typeface="Calibri"/>
                <a:cs typeface="Calibri"/>
              </a:rPr>
              <a:t>Хардвер</a:t>
            </a:r>
          </a:p>
          <a:p>
            <a:pPr marL="0" indent="0" algn="ctr">
              <a:buNone/>
            </a:pPr>
            <a:r>
              <a:rPr lang="mk" sz="2800" b="0" i="0" strike="noStrike" cap="none" spc="0" baseline="0">
                <a:solidFill>
                  <a:srgbClr val="000000"/>
                </a:solidFill>
                <a:effectLst/>
                <a:latin typeface="Calibri" panose="020F0502020204030204"/>
                <a:ea typeface="Calibri"/>
                <a:cs typeface="Calibri"/>
              </a:rPr>
              <a:t>Ќе го разгледаме случајот на еден вид на уред и таа логика ќе ја примениме на сите други видови уреди.</a:t>
            </a:r>
          </a:p>
        </p:txBody>
      </p:sp>
    </p:spTree>
    <p:extLst>
      <p:ext uri="{BB962C8B-B14F-4D97-AF65-F5344CB8AC3E}">
        <p14:creationId xmlns:p14="http://schemas.microsoft.com/office/powerpoint/2010/main" val="704300987"/>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Играње игрици (онлајн гејминг)</a:t>
            </a:r>
            <a:endParaRPr lang="en-GB" sz="2000">
              <a:solidFill>
                <a:schemeClr val="bg1"/>
              </a:solidFill>
              <a:latin typeface="Verdana" charset="0"/>
              <a:cs typeface="Verdana" charset="0"/>
            </a:endParaRPr>
          </a:p>
        </p:txBody>
      </p:sp>
      <p:pic>
        <p:nvPicPr>
          <p:cNvPr id="2050" name="Picture 2" descr="FIFA 20 Screenshots – FIFPlay">
            <a:extLst>
              <a:ext uri="{FF2B5EF4-FFF2-40B4-BE49-F238E27FC236}">
                <a16:creationId xmlns:a16="http://schemas.microsoft.com/office/drawing/2014/main" id="{AAEC2365-6D71-41CE-A1F1-64DB073D7389}"/>
              </a:ext>
            </a:extLst>
          </p:cNvPr>
          <p:cNvPicPr>
            <a:picLocks noChangeAspect="1" noChangeArrowheads="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bwMode="auto">
          <a:xfrm>
            <a:off x="179512" y="1196752"/>
            <a:ext cx="5123732" cy="28803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ound this screenshot of what the Sims 4 originally looked like ...">
            <a:extLst>
              <a:ext uri="{FF2B5EF4-FFF2-40B4-BE49-F238E27FC236}">
                <a16:creationId xmlns:a16="http://schemas.microsoft.com/office/drawing/2014/main" id="{2A4D7768-F56F-4ACC-8964-12BC7109C234}"/>
              </a:ext>
            </a:extLst>
          </p:cNvPr>
          <p:cNvPicPr>
            <a:picLocks noChangeAspect="1" noChangeArrowheads="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bwMode="auto">
          <a:xfrm>
            <a:off x="2545085" y="2276872"/>
            <a:ext cx="4053830" cy="304616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Black Ops 4 - How to Take Screenshots on PC - GameRevolution">
            <a:extLst>
              <a:ext uri="{FF2B5EF4-FFF2-40B4-BE49-F238E27FC236}">
                <a16:creationId xmlns:a16="http://schemas.microsoft.com/office/drawing/2014/main" id="{2694AD98-390B-44AE-B03F-617CFD0C4156}"/>
              </a:ext>
            </a:extLst>
          </p:cNvPr>
          <p:cNvPicPr>
            <a:picLocks noChangeAspect="1" noChangeArrowheads="1"/>
          </p:cNvPicPr>
          <p:nvPr>
            <p:custDataLst>
              <p:tags r:id="rId4"/>
            </p:custDataLst>
          </p:nvPr>
        </p:nvPicPr>
        <p:blipFill>
          <a:blip r:embed="rId12">
            <a:extLst>
              <a:ext uri="{28A0092B-C50C-407E-A947-70E740481C1C}">
                <a14:useLocalDpi xmlns:a14="http://schemas.microsoft.com/office/drawing/2010/main" val="0"/>
              </a:ext>
            </a:extLst>
          </a:blip>
          <a:stretch>
            <a:fillRect/>
          </a:stretch>
        </p:blipFill>
        <p:spPr bwMode="auto">
          <a:xfrm>
            <a:off x="4364354" y="3861047"/>
            <a:ext cx="4641979" cy="261111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735ABFD8-FD0D-4C5E-A2B7-805B14D6A025}"/>
              </a:ext>
            </a:extLst>
          </p:cNvPr>
          <p:cNvSpPr txBox="1"/>
          <p:nvPr>
            <p:custDataLst>
              <p:tags r:id="rId5"/>
            </p:custDataLst>
          </p:nvPr>
        </p:nvSpPr>
        <p:spPr>
          <a:xfrm>
            <a:off x="266973" y="4007556"/>
            <a:ext cx="1964880" cy="457657"/>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FIFA 2020</a:t>
            </a:r>
          </a:p>
        </p:txBody>
      </p:sp>
      <p:sp>
        <p:nvSpPr>
          <p:cNvPr id="14" name="TextBox 13">
            <a:extLst>
              <a:ext uri="{FF2B5EF4-FFF2-40B4-BE49-F238E27FC236}">
                <a16:creationId xmlns:a16="http://schemas.microsoft.com/office/drawing/2014/main" id="{8E23429E-0261-435F-AA18-1747F4D1785B}"/>
              </a:ext>
            </a:extLst>
          </p:cNvPr>
          <p:cNvSpPr txBox="1"/>
          <p:nvPr>
            <p:custDataLst>
              <p:tags r:id="rId6"/>
            </p:custDataLst>
          </p:nvPr>
        </p:nvSpPr>
        <p:spPr>
          <a:xfrm>
            <a:off x="5838724" y="2481090"/>
            <a:ext cx="1964880" cy="457657"/>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Sims 4</a:t>
            </a:r>
          </a:p>
        </p:txBody>
      </p:sp>
      <p:sp>
        <p:nvSpPr>
          <p:cNvPr id="15" name="TextBox 14">
            <a:extLst>
              <a:ext uri="{FF2B5EF4-FFF2-40B4-BE49-F238E27FC236}">
                <a16:creationId xmlns:a16="http://schemas.microsoft.com/office/drawing/2014/main" id="{F25AE4C9-9033-46CF-BDE2-4AD7E2C6D7A4}"/>
              </a:ext>
            </a:extLst>
          </p:cNvPr>
          <p:cNvSpPr txBox="1"/>
          <p:nvPr>
            <p:custDataLst>
              <p:tags r:id="rId7"/>
            </p:custDataLst>
          </p:nvPr>
        </p:nvSpPr>
        <p:spPr>
          <a:xfrm>
            <a:off x="3210082" y="5661247"/>
            <a:ext cx="1964880" cy="823783"/>
          </a:xfrm>
          <a:prstGeom prst="rect">
            <a:avLst/>
          </a:prstGeom>
          <a:solidFill>
            <a:srgbClr val="BDD8F3"/>
          </a:solidFill>
        </p:spPr>
        <p:txBody>
          <a:bodyPr wrap="square" rtlCol="0">
            <a:spAutoFit/>
          </a:bodyPr>
          <a:lstStyle/>
          <a:p>
            <a:pPr algn="ctr"/>
            <a:r>
              <a:rPr lang="mk" sz="2400" b="0" i="0" strike="noStrike" cap="none" spc="0" baseline="0">
                <a:solidFill>
                  <a:srgbClr val="595959"/>
                </a:solidFill>
                <a:effectLst/>
                <a:latin typeface="Calibri Light"/>
                <a:ea typeface="Calibri Light"/>
                <a:cs typeface="Calibri Light"/>
              </a:rPr>
              <a:t>Call of Duty Black Ops 4</a:t>
            </a:r>
          </a:p>
        </p:txBody>
      </p:sp>
    </p:spTree>
    <p:extLst>
      <p:ext uri="{BB962C8B-B14F-4D97-AF65-F5344CB8AC3E}">
        <p14:creationId xmlns:p14="http://schemas.microsoft.com/office/powerpoint/2010/main" val="1560561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0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Групи за дискусија (Newsgroups)</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4817"/>
            <a:ext cx="8642350" cy="5183187"/>
          </a:xfrm>
        </p:spPr>
        <p:txBody>
          <a:bodyPr/>
          <a:lstStyle/>
          <a:p>
            <a:pPr marL="0" indent="0" algn="just">
              <a:buNone/>
            </a:pPr>
            <a:r>
              <a:rPr lang="mk" sz="2800" b="1" i="0" strike="noStrike" cap="none" spc="0" baseline="0" dirty="0">
                <a:solidFill>
                  <a:srgbClr val="0070C0"/>
                </a:solidFill>
                <a:effectLst/>
                <a:latin typeface="Calibri" panose="020F0502020204030204"/>
                <a:ea typeface="Calibri"/>
                <a:cs typeface="Calibri"/>
              </a:rPr>
              <a:t>Usenet </a:t>
            </a:r>
            <a:r>
              <a:rPr lang="mk" sz="2800" b="0" i="0" strike="noStrike" cap="none" spc="0" baseline="0" dirty="0">
                <a:solidFill>
                  <a:srgbClr val="000000"/>
                </a:solidFill>
                <a:effectLst/>
                <a:latin typeface="Calibri" panose="020F0502020204030204"/>
                <a:ea typeface="Calibri"/>
                <a:cs typeface="Calibri"/>
              </a:rPr>
              <a:t>корисничка мрежа</a:t>
            </a:r>
            <a:r>
              <a:rPr lang="mk" sz="2800" b="0" i="0" strike="noStrike" cap="none" spc="0" baseline="0" dirty="0">
                <a:solidFill>
                  <a:srgbClr val="0070C0"/>
                </a:solidFill>
                <a:effectLst/>
                <a:latin typeface="Calibri" panose="020F0502020204030204"/>
                <a:ea typeface="Calibri"/>
                <a:cs typeface="Calibri"/>
              </a:rPr>
              <a:t>, позната како Newsgroups</a:t>
            </a:r>
          </a:p>
          <a:p>
            <a:pPr algn="just"/>
            <a:r>
              <a:rPr lang="mk" sz="2800" b="0" i="0" strike="noStrike" cap="none" spc="0" baseline="0" dirty="0">
                <a:solidFill>
                  <a:srgbClr val="000000"/>
                </a:solidFill>
                <a:effectLst/>
                <a:latin typeface="Calibri" panose="020F0502020204030204"/>
                <a:ea typeface="Calibri"/>
                <a:cs typeface="Calibri"/>
              </a:rPr>
              <a:t>Илјадници „билтени“ или онлајн форуми за дискусија на најразлични теми</a:t>
            </a:r>
          </a:p>
          <a:p>
            <a:pPr lvl="1" algn="just"/>
            <a:r>
              <a:rPr lang="mk" sz="2400" b="0" i="0" strike="noStrike" cap="none" spc="0" baseline="0" dirty="0">
                <a:solidFill>
                  <a:srgbClr val="000000"/>
                </a:solidFill>
                <a:effectLst/>
                <a:latin typeface="Calibri" panose="020F0502020204030204"/>
                <a:ea typeface="Calibri"/>
                <a:cs typeface="Calibri"/>
              </a:rPr>
              <a:t>Достапни ширум светот, и речиси секој може на нив да објавува</a:t>
            </a:r>
          </a:p>
          <a:p>
            <a:pPr algn="just"/>
            <a:r>
              <a:rPr lang="mk" sz="2800" b="0" i="0" strike="noStrike" cap="none" spc="0" baseline="0" dirty="0">
                <a:solidFill>
                  <a:srgbClr val="000000"/>
                </a:solidFill>
                <a:effectLst/>
                <a:latin typeface="Calibri" panose="020F0502020204030204"/>
                <a:ea typeface="Calibri"/>
                <a:cs typeface="Calibri"/>
              </a:rPr>
              <a:t>Легитимно</a:t>
            </a:r>
          </a:p>
          <a:p>
            <a:pPr algn="just"/>
            <a:r>
              <a:rPr lang="mk" sz="2800" b="0" i="0" strike="noStrike" cap="none" spc="0" baseline="0" dirty="0">
                <a:solidFill>
                  <a:srgbClr val="000000"/>
                </a:solidFill>
                <a:effectLst/>
                <a:latin typeface="Calibri" panose="020F0502020204030204"/>
                <a:ea typeface="Calibri"/>
                <a:cs typeface="Calibri"/>
              </a:rPr>
              <a:t>Се користи и за криминални цели </a:t>
            </a:r>
          </a:p>
          <a:p>
            <a:pPr lvl="1" algn="just"/>
            <a:r>
              <a:rPr lang="mk" sz="2400" b="0" i="0" strike="noStrike" cap="none" spc="0" baseline="0" dirty="0">
                <a:solidFill>
                  <a:srgbClr val="000000"/>
                </a:solidFill>
                <a:effectLst/>
                <a:latin typeface="Calibri" panose="020F0502020204030204"/>
                <a:ea typeface="Calibri"/>
                <a:cs typeface="Calibri"/>
              </a:rPr>
              <a:t>Се споделуваат </a:t>
            </a:r>
            <a:r>
              <a:rPr lang="mk" dirty="0">
                <a:solidFill>
                  <a:srgbClr val="000000"/>
                </a:solidFill>
                <a:latin typeface="Calibri" panose="020F0502020204030204"/>
                <a:ea typeface="Calibri"/>
                <a:cs typeface="Calibri"/>
              </a:rPr>
              <a:t>не</a:t>
            </a:r>
            <a:r>
              <a:rPr lang="mk" sz="2400" b="0" i="0" strike="noStrike" cap="none" spc="0" baseline="0" dirty="0">
                <a:solidFill>
                  <a:srgbClr val="000000"/>
                </a:solidFill>
                <a:effectLst/>
                <a:latin typeface="Calibri" panose="020F0502020204030204"/>
                <a:ea typeface="Calibri"/>
                <a:cs typeface="Calibri"/>
              </a:rPr>
              <a:t>легални материјали</a:t>
            </a:r>
          </a:p>
          <a:p>
            <a:pPr algn="just"/>
            <a:r>
              <a:rPr lang="mk" sz="2800" b="0" i="0" strike="noStrike" cap="none" spc="0" baseline="0" dirty="0">
                <a:solidFill>
                  <a:srgbClr val="000000"/>
                </a:solidFill>
                <a:effectLst/>
                <a:latin typeface="Calibri" panose="020F0502020204030204"/>
                <a:ea typeface="Calibri"/>
                <a:cs typeface="Calibri"/>
              </a:rPr>
              <a:t>Google Groups (од 2001 г., кога ја купија Deja) - или комерцијално достапни услуги.</a:t>
            </a:r>
          </a:p>
        </p:txBody>
      </p:sp>
      <p:pic>
        <p:nvPicPr>
          <p:cNvPr id="8" name="Picture 2" descr="Green Tick Vector Images (over 6,000)">
            <a:extLst>
              <a:ext uri="{FF2B5EF4-FFF2-40B4-BE49-F238E27FC236}">
                <a16:creationId xmlns:a16="http://schemas.microsoft.com/office/drawing/2014/main" id="{21EBCEAE-FF9E-4C77-A8FB-1F5290B4212F}"/>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t="9082" b="18263"/>
          <a:stretch>
            <a:fillRect/>
          </a:stretch>
        </p:blipFill>
        <p:spPr bwMode="auto">
          <a:xfrm>
            <a:off x="2418355" y="3129382"/>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Green Tick Vector Images (over 6,000)">
            <a:extLst>
              <a:ext uri="{FF2B5EF4-FFF2-40B4-BE49-F238E27FC236}">
                <a16:creationId xmlns:a16="http://schemas.microsoft.com/office/drawing/2014/main" id="{7F9CB75E-58AF-4E7C-B18B-9DEEDCDDE30D}"/>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t="9082" b="18263"/>
          <a:stretch>
            <a:fillRect/>
          </a:stretch>
        </p:blipFill>
        <p:spPr bwMode="auto">
          <a:xfrm>
            <a:off x="6202261" y="3726778"/>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195639"/>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Групи за дискусија (Newsgroups)</a:t>
            </a:r>
            <a:endParaRPr lang="en-GB" sz="200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95DD69DF-05C7-439C-BD3A-676EBB9FF35D}"/>
              </a:ext>
            </a:extLst>
          </p:cNvPr>
          <p:cNvPicPr>
            <a:picLocks noGrp="1" noChangeAspect="1"/>
          </p:cNvPicPr>
          <p:nvPr>
            <p:ph idx="4294967295"/>
            <p:custDataLst>
              <p:tags r:id="rId2"/>
            </p:custDataLst>
          </p:nvPr>
        </p:nvPicPr>
        <p:blipFill>
          <a:blip r:embed="rId7"/>
          <a:stretch>
            <a:fillRect/>
          </a:stretch>
        </p:blipFill>
        <p:spPr>
          <a:xfrm>
            <a:off x="188207" y="1270001"/>
            <a:ext cx="2873375" cy="4641850"/>
          </a:xfrm>
          <a:prstGeom prst="rect">
            <a:avLst/>
          </a:prstGeom>
        </p:spPr>
      </p:pic>
      <p:pic>
        <p:nvPicPr>
          <p:cNvPr id="5" name="Picture 4">
            <a:extLst>
              <a:ext uri="{FF2B5EF4-FFF2-40B4-BE49-F238E27FC236}">
                <a16:creationId xmlns:a16="http://schemas.microsoft.com/office/drawing/2014/main" id="{89CFA938-A403-42BF-9AB0-9A4F7D76076A}"/>
              </a:ext>
            </a:extLst>
          </p:cNvPr>
          <p:cNvPicPr>
            <a:picLocks noChangeAspect="1"/>
          </p:cNvPicPr>
          <p:nvPr>
            <p:custDataLst>
              <p:tags r:id="rId3"/>
            </p:custDataLst>
          </p:nvPr>
        </p:nvPicPr>
        <p:blipFill>
          <a:blip r:embed="rId8"/>
          <a:stretch>
            <a:fillRect/>
          </a:stretch>
        </p:blipFill>
        <p:spPr>
          <a:xfrm>
            <a:off x="2843808" y="1485554"/>
            <a:ext cx="5148064" cy="2832600"/>
          </a:xfrm>
          <a:prstGeom prst="rect">
            <a:avLst/>
          </a:prstGeom>
        </p:spPr>
      </p:pic>
      <p:pic>
        <p:nvPicPr>
          <p:cNvPr id="6" name="Picture 5">
            <a:extLst>
              <a:ext uri="{FF2B5EF4-FFF2-40B4-BE49-F238E27FC236}">
                <a16:creationId xmlns:a16="http://schemas.microsoft.com/office/drawing/2014/main" id="{77787B50-9155-41D9-8780-BA407C9366C0}"/>
              </a:ext>
            </a:extLst>
          </p:cNvPr>
          <p:cNvPicPr>
            <a:picLocks noChangeAspect="1"/>
          </p:cNvPicPr>
          <p:nvPr>
            <p:custDataLst>
              <p:tags r:id="rId4"/>
            </p:custDataLst>
          </p:nvPr>
        </p:nvPicPr>
        <p:blipFill>
          <a:blip r:embed="rId9"/>
          <a:stretch>
            <a:fillRect/>
          </a:stretch>
        </p:blipFill>
        <p:spPr>
          <a:xfrm>
            <a:off x="4579620" y="3142019"/>
            <a:ext cx="4376173" cy="3218351"/>
          </a:xfrm>
          <a:prstGeom prst="rect">
            <a:avLst/>
          </a:prstGeom>
          <a:ln>
            <a:solidFill>
              <a:srgbClr val="0070C0"/>
            </a:solidFill>
          </a:ln>
        </p:spPr>
      </p:pic>
    </p:spTree>
    <p:extLst>
      <p:ext uri="{BB962C8B-B14F-4D97-AF65-F5344CB8AC3E}">
        <p14:creationId xmlns:p14="http://schemas.microsoft.com/office/powerpoint/2010/main" val="279476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Друштвените мрежи</a:t>
            </a:r>
            <a:endParaRPr lang="en-GB" sz="200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51E43806-BB57-4B11-AB4C-F037020EE7C4}"/>
              </a:ext>
            </a:extLst>
          </p:cNvPr>
          <p:cNvSpPr>
            <a:spLocks noGrp="1"/>
          </p:cNvSpPr>
          <p:nvPr>
            <p:ph idx="4294967295"/>
            <p:custDataLst>
              <p:tags r:id="rId2"/>
            </p:custDataLst>
          </p:nvPr>
        </p:nvSpPr>
        <p:spPr>
          <a:xfrm>
            <a:off x="282575" y="1355725"/>
            <a:ext cx="8578850" cy="5311775"/>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Избор за комуникација и животен стил на многумина</a:t>
            </a:r>
          </a:p>
          <a:p>
            <a:pPr algn="just"/>
            <a:r>
              <a:rPr lang="mk" sz="2800" b="0" i="0" strike="noStrike" cap="none" spc="0" baseline="0" dirty="0">
                <a:solidFill>
                  <a:srgbClr val="000000"/>
                </a:solidFill>
                <a:effectLst/>
                <a:latin typeface="Calibri" panose="020F0502020204030204"/>
                <a:ea typeface="Calibri"/>
                <a:cs typeface="Calibri"/>
              </a:rPr>
              <a:t>Facebook, Twitter, Instagram, TikTok, Snapchat, YouTube, Tumblr, Pinterest </a:t>
            </a:r>
          </a:p>
          <a:p>
            <a:pPr algn="just"/>
            <a:r>
              <a:rPr lang="mk" sz="2800" b="0" i="0" strike="noStrike" cap="none" spc="0" baseline="0" dirty="0">
                <a:solidFill>
                  <a:srgbClr val="000000"/>
                </a:solidFill>
                <a:effectLst/>
                <a:latin typeface="Calibri" panose="020F0502020204030204"/>
                <a:ea typeface="Calibri"/>
                <a:cs typeface="Calibri"/>
              </a:rPr>
              <a:t>Се отвора профил, се додаваат пријатели, се споделуваат информации и податоци</a:t>
            </a:r>
          </a:p>
          <a:p>
            <a:pPr lvl="1" algn="just"/>
            <a:r>
              <a:rPr lang="mk" sz="2400" b="0" i="0" strike="noStrike" cap="none" spc="0" baseline="0" dirty="0">
                <a:solidFill>
                  <a:srgbClr val="000000"/>
                </a:solidFill>
                <a:effectLst/>
                <a:latin typeface="Calibri" panose="020F0502020204030204"/>
                <a:ea typeface="Calibri"/>
                <a:cs typeface="Calibri"/>
              </a:rPr>
              <a:t>Проблеми со количеството податоци што се „споделуваат“, со што луѓето стануваат лесна мета за криминалците </a:t>
            </a:r>
          </a:p>
          <a:p>
            <a:pPr lvl="1" algn="just"/>
            <a:r>
              <a:rPr lang="mk" sz="2400" b="0" i="0" strike="noStrike" cap="none" spc="0" baseline="0" dirty="0">
                <a:solidFill>
                  <a:srgbClr val="000000"/>
                </a:solidFill>
                <a:effectLst/>
                <a:latin typeface="Calibri" panose="020F0502020204030204"/>
                <a:ea typeface="Calibri"/>
                <a:cs typeface="Calibri"/>
              </a:rPr>
              <a:t>Корисен ресурс за органите за спроведување на законот за собирање информации за осомничените и за активностите.</a:t>
            </a:r>
          </a:p>
          <a:p>
            <a:pPr algn="just"/>
            <a:r>
              <a:rPr lang="mk" sz="2800" b="0" i="0" strike="noStrike" cap="none" spc="0" baseline="0" dirty="0">
                <a:solidFill>
                  <a:srgbClr val="000000"/>
                </a:solidFill>
                <a:effectLst/>
                <a:latin typeface="Calibri" panose="020F0502020204030204"/>
                <a:ea typeface="Calibri"/>
                <a:cs typeface="Calibri"/>
              </a:rPr>
              <a:t>Некои се само месинџери, други пак ја имаат таа функција вградено во себе!</a:t>
            </a:r>
          </a:p>
        </p:txBody>
      </p:sp>
    </p:spTree>
    <p:extLst>
      <p:ext uri="{BB962C8B-B14F-4D97-AF65-F5344CB8AC3E}">
        <p14:creationId xmlns:p14="http://schemas.microsoft.com/office/powerpoint/2010/main" val="2274511279"/>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Друштвени мрежи</a:t>
            </a:r>
            <a:endParaRPr lang="en-GB" sz="2000" dirty="0">
              <a:solidFill>
                <a:schemeClr val="bg1"/>
              </a:solidFill>
              <a:latin typeface="Verdana" charset="0"/>
              <a:cs typeface="Verdana" charset="0"/>
            </a:endParaRPr>
          </a:p>
        </p:txBody>
      </p:sp>
      <p:pic>
        <p:nvPicPr>
          <p:cNvPr id="1028" name="Picture 4">
            <a:extLst>
              <a:ext uri="{FF2B5EF4-FFF2-40B4-BE49-F238E27FC236}">
                <a16:creationId xmlns:a16="http://schemas.microsoft.com/office/drawing/2014/main" id="{6F6FFB02-E0C2-43C7-897E-56972400DAEE}"/>
              </a:ext>
            </a:extLst>
          </p:cNvPr>
          <p:cNvPicPr>
            <a:picLocks noGrp="1" noChangeAspect="1" noChangeArrowheads="1"/>
          </p:cNvPicPr>
          <p:nvPr>
            <p:ph idx="4294967295"/>
            <p:custDataLst>
              <p:tags r:id="rId2"/>
            </p:custDataLst>
          </p:nvPr>
        </p:nvPicPr>
        <p:blipFill>
          <a:blip r:embed="rId6">
            <a:extLst>
              <a:ext uri="{28A0092B-C50C-407E-A947-70E740481C1C}">
                <a14:useLocalDpi xmlns:a14="http://schemas.microsoft.com/office/drawing/2010/main" val="0"/>
              </a:ext>
            </a:extLst>
          </a:blip>
          <a:stretch>
            <a:fillRect/>
          </a:stretch>
        </p:blipFill>
        <p:spPr bwMode="auto">
          <a:xfrm>
            <a:off x="588962" y="1175161"/>
            <a:ext cx="8045450" cy="45259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ocial Media Use Around The World">
            <a:extLst>
              <a:ext uri="{FF2B5EF4-FFF2-40B4-BE49-F238E27FC236}">
                <a16:creationId xmlns:a16="http://schemas.microsoft.com/office/drawing/2014/main" id="{B4C82003-C61F-4392-9A38-4828D02A6D8C}"/>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bwMode="auto">
          <a:xfrm>
            <a:off x="548921" y="1166018"/>
            <a:ext cx="8046155" cy="4535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4060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Друштвените мрежи</a:t>
            </a:r>
            <a:endParaRPr lang="en-GB" sz="2000">
              <a:solidFill>
                <a:schemeClr val="bg1"/>
              </a:solidFill>
              <a:latin typeface="Verdana" charset="0"/>
              <a:cs typeface="Verdana" charset="0"/>
            </a:endParaRPr>
          </a:p>
        </p:txBody>
      </p:sp>
      <p:pic>
        <p:nvPicPr>
          <p:cNvPr id="13" name="Picture 12">
            <a:extLst>
              <a:ext uri="{FF2B5EF4-FFF2-40B4-BE49-F238E27FC236}">
                <a16:creationId xmlns:a16="http://schemas.microsoft.com/office/drawing/2014/main" id="{F6DC5CA4-3D81-4ADA-AB35-CFA1560B3D1D}"/>
              </a:ext>
            </a:extLst>
          </p:cNvPr>
          <p:cNvPicPr>
            <a:picLocks noChangeAspect="1"/>
          </p:cNvPicPr>
          <p:nvPr>
            <p:custDataLst>
              <p:tags r:id="rId2"/>
            </p:custDataLst>
          </p:nvPr>
        </p:nvPicPr>
        <p:blipFill>
          <a:blip r:embed="rId6"/>
          <a:stretch>
            <a:fillRect/>
          </a:stretch>
        </p:blipFill>
        <p:spPr>
          <a:xfrm>
            <a:off x="107504" y="1103710"/>
            <a:ext cx="7189009" cy="3571754"/>
          </a:xfrm>
          <a:prstGeom prst="rect">
            <a:avLst/>
          </a:prstGeom>
          <a:ln>
            <a:solidFill>
              <a:schemeClr val="accent1"/>
            </a:solidFill>
          </a:ln>
        </p:spPr>
      </p:pic>
      <p:pic>
        <p:nvPicPr>
          <p:cNvPr id="14" name="Picture 13">
            <a:extLst>
              <a:ext uri="{FF2B5EF4-FFF2-40B4-BE49-F238E27FC236}">
                <a16:creationId xmlns:a16="http://schemas.microsoft.com/office/drawing/2014/main" id="{54947007-75AF-4B6A-8CEA-4DEBB1CDDEA7}"/>
              </a:ext>
            </a:extLst>
          </p:cNvPr>
          <p:cNvPicPr>
            <a:picLocks noChangeAspect="1"/>
          </p:cNvPicPr>
          <p:nvPr>
            <p:custDataLst>
              <p:tags r:id="rId3"/>
            </p:custDataLst>
          </p:nvPr>
        </p:nvPicPr>
        <p:blipFill>
          <a:blip r:embed="rId7"/>
          <a:stretch>
            <a:fillRect/>
          </a:stretch>
        </p:blipFill>
        <p:spPr>
          <a:xfrm>
            <a:off x="1403350" y="2997875"/>
            <a:ext cx="7654622" cy="3457571"/>
          </a:xfrm>
          <a:prstGeom prst="rect">
            <a:avLst/>
          </a:prstGeom>
          <a:ln>
            <a:solidFill>
              <a:schemeClr val="accent1"/>
            </a:solidFill>
          </a:ln>
        </p:spPr>
      </p:pic>
    </p:spTree>
    <p:extLst>
      <p:ext uri="{BB962C8B-B14F-4D97-AF65-F5344CB8AC3E}">
        <p14:creationId xmlns:p14="http://schemas.microsoft.com/office/powerpoint/2010/main" val="15346153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190500"/>
            <a:ext cx="7640333" cy="57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a:solidFill>
                  <a:srgbClr val="FFFFFF"/>
                </a:solidFill>
                <a:effectLst/>
                <a:latin typeface="Verdana" charset="0"/>
                <a:ea typeface="Verdana"/>
                <a:cs typeface="Verdana" charset="0"/>
              </a:rPr>
              <a:t>Друштвените мрежи</a:t>
            </a:r>
            <a:endParaRPr lang="en-GB" sz="2000">
              <a:solidFill>
                <a:schemeClr val="bg1"/>
              </a:solidFill>
              <a:latin typeface="Verdana" charset="0"/>
              <a:cs typeface="Verdana" charset="0"/>
            </a:endParaRPr>
          </a:p>
        </p:txBody>
      </p:sp>
      <p:pic>
        <p:nvPicPr>
          <p:cNvPr id="8" name="Picture 2">
            <a:extLst>
              <a:ext uri="{FF2B5EF4-FFF2-40B4-BE49-F238E27FC236}">
                <a16:creationId xmlns:a16="http://schemas.microsoft.com/office/drawing/2014/main" id="{6D9ED208-7C4E-4571-9E13-508251C265C1}"/>
              </a:ext>
            </a:extLst>
          </p:cNvPr>
          <p:cNvPicPr>
            <a:picLocks noChangeAspect="1" noChangeArrowheads="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bwMode="auto">
          <a:xfrm>
            <a:off x="5636058" y="1154555"/>
            <a:ext cx="2680358" cy="35738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3D16F62A-5A08-4DC1-98A2-1F396D5B250A}"/>
              </a:ext>
            </a:extLst>
          </p:cNvPr>
          <p:cNvPicPr>
            <a:picLocks noChangeAspect="1" noChangeArrowheads="1"/>
          </p:cNvPicPr>
          <p:nvPr>
            <p:custDataLst>
              <p:tags r:id="rId3"/>
            </p:custDataLst>
          </p:nvPr>
        </p:nvPicPr>
        <p:blipFill>
          <a:blip r:embed="rId14">
            <a:extLst>
              <a:ext uri="{28A0092B-C50C-407E-A947-70E740481C1C}">
                <a14:useLocalDpi xmlns:a14="http://schemas.microsoft.com/office/drawing/2010/main" val="0"/>
              </a:ext>
            </a:extLst>
          </a:blip>
          <a:stretch>
            <a:fillRect/>
          </a:stretch>
        </p:blipFill>
        <p:spPr bwMode="auto">
          <a:xfrm>
            <a:off x="207251" y="1229062"/>
            <a:ext cx="4724789" cy="31892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id="{C4B151AE-2F03-420A-8606-0DFDDB47D67F}"/>
              </a:ext>
            </a:extLst>
          </p:cNvPr>
          <p:cNvPicPr>
            <a:picLocks noChangeAspect="1" noChangeArrowheads="1"/>
          </p:cNvPicPr>
          <p:nvPr>
            <p:custDataLst>
              <p:tags r:id="rId4"/>
            </p:custDataLst>
          </p:nvPr>
        </p:nvPicPr>
        <p:blipFill>
          <a:blip r:embed="rId15">
            <a:extLst>
              <a:ext uri="{28A0092B-C50C-407E-A947-70E740481C1C}">
                <a14:useLocalDpi xmlns:a14="http://schemas.microsoft.com/office/drawing/2010/main" val="0"/>
              </a:ext>
            </a:extLst>
          </a:blip>
          <a:stretch>
            <a:fillRect/>
          </a:stretch>
        </p:blipFill>
        <p:spPr bwMode="auto">
          <a:xfrm>
            <a:off x="1371116" y="3425161"/>
            <a:ext cx="2312650" cy="30835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may contain: table and outdoor">
            <a:extLst>
              <a:ext uri="{FF2B5EF4-FFF2-40B4-BE49-F238E27FC236}">
                <a16:creationId xmlns:a16="http://schemas.microsoft.com/office/drawing/2014/main" id="{DEF33366-C6EB-4582-B8A7-A25B5977E6E0}"/>
              </a:ext>
            </a:extLst>
          </p:cNvPr>
          <p:cNvPicPr>
            <a:picLocks noChangeAspect="1" noChangeArrowheads="1"/>
          </p:cNvPicPr>
          <p:nvPr>
            <p:custDataLst>
              <p:tags r:id="rId5"/>
            </p:custDataLst>
          </p:nvPr>
        </p:nvPicPr>
        <p:blipFill>
          <a:blip r:embed="rId16">
            <a:extLst>
              <a:ext uri="{28A0092B-C50C-407E-A947-70E740481C1C}">
                <a14:useLocalDpi xmlns:a14="http://schemas.microsoft.com/office/drawing/2010/main" val="0"/>
              </a:ext>
            </a:extLst>
          </a:blip>
          <a:stretch>
            <a:fillRect/>
          </a:stretch>
        </p:blipFill>
        <p:spPr bwMode="auto">
          <a:xfrm>
            <a:off x="5104978" y="3530013"/>
            <a:ext cx="3831771" cy="287382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779353F-CB1A-46A5-8DD3-4DA321C9B444}"/>
              </a:ext>
            </a:extLst>
          </p:cNvPr>
          <p:cNvSpPr txBox="1"/>
          <p:nvPr>
            <p:custDataLst>
              <p:tags r:id="rId6"/>
            </p:custDataLst>
          </p:nvPr>
        </p:nvSpPr>
        <p:spPr>
          <a:xfrm>
            <a:off x="839725" y="2090086"/>
            <a:ext cx="3459840" cy="1922161"/>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Еве што јадевме денес!</a:t>
            </a:r>
          </a:p>
          <a:p>
            <a:pPr algn="ctr"/>
            <a:r>
              <a:rPr lang="mk" sz="2400" b="0" i="0" strike="noStrike" cap="none" spc="0" baseline="0">
                <a:solidFill>
                  <a:srgbClr val="FFFFFF"/>
                </a:solidFill>
                <a:effectLst/>
                <a:latin typeface="Calibri Light"/>
                <a:ea typeface="Calibri Light"/>
                <a:cs typeface="Calibri Light"/>
              </a:rPr>
              <a:t>(а погледни вчера и завчера, ако те интересираат претходните оброци)</a:t>
            </a:r>
          </a:p>
        </p:txBody>
      </p:sp>
      <p:sp>
        <p:nvSpPr>
          <p:cNvPr id="19" name="TextBox 18">
            <a:extLst>
              <a:ext uri="{FF2B5EF4-FFF2-40B4-BE49-F238E27FC236}">
                <a16:creationId xmlns:a16="http://schemas.microsoft.com/office/drawing/2014/main" id="{6869C463-A857-454B-AAF4-63909FCCDF83}"/>
              </a:ext>
            </a:extLst>
          </p:cNvPr>
          <p:cNvSpPr txBox="1"/>
          <p:nvPr>
            <p:custDataLst>
              <p:tags r:id="rId7"/>
            </p:custDataLst>
          </p:nvPr>
        </p:nvSpPr>
        <p:spPr>
          <a:xfrm>
            <a:off x="5290943" y="2090086"/>
            <a:ext cx="3459840" cy="1189909"/>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Погоди кај сум?</a:t>
            </a:r>
          </a:p>
          <a:p>
            <a:pPr algn="ctr"/>
            <a:r>
              <a:rPr lang="mk" sz="2400" b="0" i="0" strike="noStrike" cap="none" spc="0" baseline="0">
                <a:solidFill>
                  <a:srgbClr val="FFFFFF"/>
                </a:solidFill>
                <a:effectLst/>
                <a:latin typeface="Calibri Light"/>
                <a:ea typeface="Calibri Light"/>
                <a:cs typeface="Calibri Light"/>
              </a:rPr>
              <a:t>(дадени се датумот и времето)</a:t>
            </a:r>
          </a:p>
        </p:txBody>
      </p:sp>
      <p:sp>
        <p:nvSpPr>
          <p:cNvPr id="20" name="TextBox 19">
            <a:extLst>
              <a:ext uri="{FF2B5EF4-FFF2-40B4-BE49-F238E27FC236}">
                <a16:creationId xmlns:a16="http://schemas.microsoft.com/office/drawing/2014/main" id="{6CAEB165-25DA-4F90-B8D7-966C71F9D516}"/>
              </a:ext>
            </a:extLst>
          </p:cNvPr>
          <p:cNvSpPr txBox="1"/>
          <p:nvPr>
            <p:custDataLst>
              <p:tags r:id="rId8"/>
            </p:custDataLst>
          </p:nvPr>
        </p:nvSpPr>
        <p:spPr>
          <a:xfrm>
            <a:off x="839725" y="4922372"/>
            <a:ext cx="3459840" cy="823783"/>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Некои работи се навистина смешни! </a:t>
            </a:r>
          </a:p>
        </p:txBody>
      </p:sp>
      <p:sp>
        <p:nvSpPr>
          <p:cNvPr id="21" name="TextBox 20">
            <a:extLst>
              <a:ext uri="{FF2B5EF4-FFF2-40B4-BE49-F238E27FC236}">
                <a16:creationId xmlns:a16="http://schemas.microsoft.com/office/drawing/2014/main" id="{4A1005A4-691D-44DC-802E-496DA1C1F324}"/>
              </a:ext>
            </a:extLst>
          </p:cNvPr>
          <p:cNvSpPr txBox="1"/>
          <p:nvPr>
            <p:custDataLst>
              <p:tags r:id="rId9"/>
            </p:custDataLst>
          </p:nvPr>
        </p:nvSpPr>
        <p:spPr>
          <a:xfrm>
            <a:off x="5290943" y="4922372"/>
            <a:ext cx="3459840" cy="1189909"/>
          </a:xfrm>
          <a:prstGeom prst="rect">
            <a:avLst/>
          </a:prstGeom>
          <a:solidFill>
            <a:srgbClr val="F08A34"/>
          </a:solidFill>
        </p:spPr>
        <p:txBody>
          <a:bodyPr wrap="square" rtlCol="0">
            <a:spAutoFit/>
          </a:bodyPr>
          <a:lstStyle/>
          <a:p>
            <a:pPr algn="ctr"/>
            <a:r>
              <a:rPr lang="mk" sz="2400" b="0" i="0" strike="noStrike" cap="none" spc="0" baseline="0">
                <a:solidFill>
                  <a:srgbClr val="FFFFFF"/>
                </a:solidFill>
                <a:effectLst/>
                <a:latin typeface="Calibri Light"/>
                <a:ea typeface="Calibri Light"/>
                <a:cs typeface="Calibri Light"/>
              </a:rPr>
              <a:t>Ова е </a:t>
            </a:r>
            <a:r>
              <a:rPr lang="mk" sz="2400" b="0" i="0" strike="noStrike" cap="none" spc="0" baseline="30000">
                <a:solidFill>
                  <a:srgbClr val="FFFFFF"/>
                </a:solidFill>
                <a:effectLst/>
                <a:latin typeface="Calibri Light"/>
                <a:ea typeface="Calibri Light"/>
                <a:cs typeface="Calibri Light"/>
              </a:rPr>
              <a:t>8-ми</a:t>
            </a:r>
            <a:r>
              <a:rPr lang="mk" sz="2400" b="0" i="0" strike="noStrike" cap="none" spc="0" baseline="0">
                <a:solidFill>
                  <a:srgbClr val="FFFFFF"/>
                </a:solidFill>
                <a:effectLst/>
                <a:latin typeface="Calibri Light"/>
                <a:ea typeface="Calibri Light"/>
                <a:cs typeface="Calibri Light"/>
              </a:rPr>
              <a:t> ден по ред како објавувам слика од своето куче на Фејсбук.</a:t>
            </a:r>
          </a:p>
        </p:txBody>
      </p:sp>
      <p:sp>
        <p:nvSpPr>
          <p:cNvPr id="22" name="TextBox 21">
            <a:extLst>
              <a:ext uri="{FF2B5EF4-FFF2-40B4-BE49-F238E27FC236}">
                <a16:creationId xmlns:a16="http://schemas.microsoft.com/office/drawing/2014/main" id="{BF112458-2AE1-4186-A76F-5F7A7F1BEB08}"/>
              </a:ext>
            </a:extLst>
          </p:cNvPr>
          <p:cNvSpPr txBox="1"/>
          <p:nvPr>
            <p:custDataLst>
              <p:tags r:id="rId10"/>
            </p:custDataLst>
          </p:nvPr>
        </p:nvSpPr>
        <p:spPr>
          <a:xfrm>
            <a:off x="482342" y="2167059"/>
            <a:ext cx="8179315" cy="3785652"/>
          </a:xfrm>
          <a:prstGeom prst="rect">
            <a:avLst/>
          </a:prstGeom>
          <a:solidFill>
            <a:srgbClr val="BDD8F3"/>
          </a:solidFill>
        </p:spPr>
        <p:txBody>
          <a:bodyPr wrap="square" rtlCol="0">
            <a:spAutoFit/>
          </a:bodyPr>
          <a:lstStyle/>
          <a:p>
            <a:pPr algn="ctr"/>
            <a:r>
              <a:rPr lang="mk" sz="4000" b="0" i="0" strike="noStrike" cap="none" spc="0" baseline="0" dirty="0">
                <a:solidFill>
                  <a:srgbClr val="595959"/>
                </a:solidFill>
                <a:effectLst/>
                <a:latin typeface="Calibri Light"/>
                <a:ea typeface="Calibri Light"/>
                <a:cs typeface="Calibri Light"/>
              </a:rPr>
              <a:t>Луѓето објавуваат работи онлајн за да ги споделат со своите пријатели, со семејството… и со целиот свет!</a:t>
            </a:r>
          </a:p>
          <a:p>
            <a:pPr algn="ctr"/>
            <a:r>
              <a:rPr lang="mk" sz="4000" b="0" i="0" strike="noStrike" cap="none" spc="0" baseline="0" dirty="0">
                <a:solidFill>
                  <a:srgbClr val="595959"/>
                </a:solidFill>
                <a:effectLst/>
                <a:latin typeface="Calibri Light"/>
                <a:ea typeface="Calibri Light"/>
                <a:cs typeface="Calibri Light"/>
              </a:rPr>
              <a:t>Што дава можност и за органите за спроведување на законот, доколку правилно ги користат! </a:t>
            </a:r>
          </a:p>
        </p:txBody>
      </p:sp>
    </p:spTree>
    <p:extLst>
      <p:ext uri="{BB962C8B-B14F-4D97-AF65-F5344CB8AC3E}">
        <p14:creationId xmlns:p14="http://schemas.microsoft.com/office/powerpoint/2010/main" val="13955960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503667" y="0"/>
            <a:ext cx="7640333" cy="155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IRC</a:t>
            </a:r>
            <a:r>
              <a:rPr lang="mk" sz="3200" b="0" i="0" strike="noStrike" cap="none" spc="0" baseline="0" dirty="0">
                <a:solidFill>
                  <a:srgbClr val="FFFFFF"/>
                </a:solidFill>
                <a:effectLst/>
                <a:latin typeface="Verdana" charset="0"/>
                <a:ea typeface="Verdana"/>
                <a:cs typeface="Verdana" charset="0"/>
              </a:rPr>
              <a:t> (разговор што се пренесува преку интернет; IRC, Internet Relay Chat)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1520" y="1127125"/>
            <a:ext cx="8642350" cy="5183187"/>
          </a:xfrm>
        </p:spPr>
        <p:txBody>
          <a:bodyPr/>
          <a:lstStyle/>
          <a:p>
            <a:pPr marL="0" indent="0" algn="just">
              <a:buNone/>
            </a:pPr>
            <a:r>
              <a:rPr lang="mk" sz="2800" b="0" i="0" strike="noStrike" cap="none" spc="0" baseline="0" dirty="0">
                <a:solidFill>
                  <a:srgbClr val="000000"/>
                </a:solidFill>
                <a:effectLst/>
                <a:latin typeface="Calibri" panose="020F0502020204030204"/>
                <a:ea typeface="Calibri"/>
                <a:cs typeface="Calibri"/>
              </a:rPr>
              <a:t>Веќе застарена програма за разговор, но којашто </a:t>
            </a:r>
            <a:r>
              <a:rPr lang="sr-Cyrl-RS" sz="2800" b="0" i="0" strike="noStrike" cap="none" spc="0" baseline="0" dirty="0">
                <a:solidFill>
                  <a:srgbClr val="000000"/>
                </a:solidFill>
                <a:effectLst/>
                <a:latin typeface="Calibri" panose="020F0502020204030204"/>
                <a:ea typeface="Calibri"/>
                <a:cs typeface="Calibri"/>
              </a:rPr>
              <a:t>с</a:t>
            </a:r>
            <a:r>
              <a:rPr lang="sr-Latn-RS" sz="2800" b="0" i="0" strike="noStrike" cap="none" spc="0" baseline="0" dirty="0">
                <a:solidFill>
                  <a:srgbClr val="000000"/>
                </a:solidFill>
                <a:effectLst/>
                <a:latin typeface="Calibri" panose="020F0502020204030204"/>
                <a:ea typeface="Calibri"/>
                <a:cs typeface="Calibri"/>
              </a:rPr>
              <a:t>è</a:t>
            </a:r>
            <a:r>
              <a:rPr lang="mk" sz="2800" b="0" i="0" strike="noStrike" cap="none" spc="0" baseline="0" dirty="0">
                <a:solidFill>
                  <a:srgbClr val="000000"/>
                </a:solidFill>
                <a:effectLst/>
                <a:latin typeface="Calibri" panose="020F0502020204030204"/>
                <a:ea typeface="Calibri"/>
                <a:cs typeface="Calibri"/>
              </a:rPr>
              <a:t> уште се користи во многу криминални области за комуникација и размена на датотеки</a:t>
            </a:r>
          </a:p>
          <a:p>
            <a:pPr algn="just"/>
            <a:r>
              <a:rPr lang="mk" sz="2800" b="0" i="0" strike="noStrike" cap="none" spc="0" baseline="0" dirty="0">
                <a:solidFill>
                  <a:srgbClr val="000000"/>
                </a:solidFill>
                <a:effectLst/>
                <a:latin typeface="Calibri" panose="020F0502020204030204"/>
                <a:ea typeface="Calibri"/>
                <a:cs typeface="Calibri"/>
              </a:rPr>
              <a:t>Низа од сервери ширум светот - се отвораат „канали“ коишто се засновани на текстуална размена на пораки, виртуелни соби за состаноци</a:t>
            </a:r>
          </a:p>
          <a:p>
            <a:pPr lvl="1"/>
            <a:r>
              <a:rPr lang="mk" sz="2400" b="0" i="0" strike="noStrike" cap="none" spc="0" baseline="0" dirty="0">
                <a:solidFill>
                  <a:srgbClr val="000000"/>
                </a:solidFill>
                <a:effectLst/>
                <a:latin typeface="Calibri" panose="020F0502020204030204"/>
                <a:ea typeface="Calibri"/>
                <a:cs typeface="Calibri"/>
              </a:rPr>
              <a:t>Називите на каналите обично ја отсликуваат содржината на каналот</a:t>
            </a:r>
          </a:p>
          <a:p>
            <a:pPr lvl="1"/>
            <a:r>
              <a:rPr lang="mk" sz="2400" b="0" i="0" strike="noStrike" cap="none" spc="0" baseline="0" dirty="0">
                <a:solidFill>
                  <a:srgbClr val="000000"/>
                </a:solidFill>
                <a:effectLst/>
                <a:latin typeface="Calibri" panose="020F0502020204030204"/>
                <a:ea typeface="Calibri"/>
                <a:cs typeface="Calibri"/>
              </a:rPr>
              <a:t>Корисникот може да се приклучи на еден или повеќе канали</a:t>
            </a:r>
          </a:p>
          <a:p>
            <a:pPr lvl="1"/>
            <a:r>
              <a:rPr lang="mk" sz="2400" b="0" i="0" strike="noStrike" cap="none" spc="0" baseline="0" dirty="0">
                <a:solidFill>
                  <a:srgbClr val="000000"/>
                </a:solidFill>
                <a:effectLst/>
                <a:latin typeface="Calibri" panose="020F0502020204030204"/>
                <a:ea typeface="Calibri"/>
                <a:cs typeface="Calibri"/>
              </a:rPr>
              <a:t>Не е многу погоден за користење - но е ефективен</a:t>
            </a:r>
          </a:p>
        </p:txBody>
      </p:sp>
      <p:pic>
        <p:nvPicPr>
          <p:cNvPr id="11268" name="Picture 4" descr="Mirc Logo Vector (.EPS) Free Download">
            <a:extLst>
              <a:ext uri="{FF2B5EF4-FFF2-40B4-BE49-F238E27FC236}">
                <a16:creationId xmlns:a16="http://schemas.microsoft.com/office/drawing/2014/main" id="{69E72874-354C-41DC-A6F1-B895A382D75E}"/>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7139696" y="4718956"/>
            <a:ext cx="1752783" cy="1782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295543"/>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503667" y="0"/>
            <a:ext cx="7640333" cy="155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en-GB" sz="3200" b="0" i="0" strike="noStrike" cap="none" spc="0" baseline="0" dirty="0">
                <a:solidFill>
                  <a:srgbClr val="FFFFFF"/>
                </a:solidFill>
                <a:effectLst/>
                <a:latin typeface="Verdana" charset="0"/>
                <a:ea typeface="Verdana"/>
                <a:cs typeface="Verdana" charset="0"/>
              </a:rPr>
              <a:t>IRC</a:t>
            </a:r>
            <a:r>
              <a:rPr lang="mk" sz="3200" b="0" i="0" strike="noStrike" cap="none" spc="0" baseline="0" dirty="0">
                <a:solidFill>
                  <a:srgbClr val="FFFFFF"/>
                </a:solidFill>
                <a:effectLst/>
                <a:latin typeface="Verdana" charset="0"/>
                <a:ea typeface="Verdana"/>
                <a:cs typeface="Verdana" charset="0"/>
              </a:rPr>
              <a:t> (разговор што се пренесува преку интернет; IRC, Internet Relay Chat)</a:t>
            </a:r>
            <a:endParaRPr lang="en-GB" sz="2000" dirty="0">
              <a:solidFill>
                <a:schemeClr val="bg1"/>
              </a:solidFill>
              <a:latin typeface="Verdana" charset="0"/>
              <a:cs typeface="Verdana" charset="0"/>
            </a:endParaRPr>
          </a:p>
        </p:txBody>
      </p:sp>
      <p:pic>
        <p:nvPicPr>
          <p:cNvPr id="3" name="Content Placeholder 2">
            <a:extLst>
              <a:ext uri="{FF2B5EF4-FFF2-40B4-BE49-F238E27FC236}">
                <a16:creationId xmlns:a16="http://schemas.microsoft.com/office/drawing/2014/main" id="{1E87ED17-FC68-4392-B1AA-F4FFDE0F306D}"/>
              </a:ext>
            </a:extLst>
          </p:cNvPr>
          <p:cNvPicPr>
            <a:picLocks noGrp="1" noChangeAspect="1"/>
          </p:cNvPicPr>
          <p:nvPr>
            <p:ph idx="4294967295"/>
            <p:custDataLst>
              <p:tags r:id="rId2"/>
            </p:custDataLst>
          </p:nvPr>
        </p:nvPicPr>
        <p:blipFill>
          <a:blip r:embed="rId5"/>
          <a:stretch>
            <a:fillRect/>
          </a:stretch>
        </p:blipFill>
        <p:spPr>
          <a:xfrm>
            <a:off x="225703" y="1379833"/>
            <a:ext cx="8642350" cy="4618037"/>
          </a:xfrm>
          <a:prstGeom prst="rect">
            <a:avLst/>
          </a:prstGeom>
          <a:ln>
            <a:solidFill>
              <a:srgbClr val="0070C0"/>
            </a:solidFill>
          </a:ln>
        </p:spPr>
      </p:pic>
    </p:spTree>
    <p:extLst>
      <p:ext uri="{BB962C8B-B14F-4D97-AF65-F5344CB8AC3E}">
        <p14:creationId xmlns:p14="http://schemas.microsoft.com/office/powerpoint/2010/main" val="3169712384"/>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custDataLst>
              <p:tags r:id="rId1"/>
            </p:custDataLst>
          </p:nvPr>
        </p:nvSpPr>
        <p:spPr bwMode="auto">
          <a:xfrm>
            <a:off x="1395717" y="28990"/>
            <a:ext cx="7640333" cy="10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a:ea typeface="MS PGothic" charset="0"/>
                <a:cs typeface="MS PGothic" charset="0"/>
              </a:defRPr>
            </a:lvl1pPr>
            <a:lvl2pPr marL="742950" indent="-285750">
              <a:defRPr sz="2400">
                <a:solidFill>
                  <a:schemeClr val="tx1"/>
                </a:solidFill>
                <a:latin typeface="Calibri" panose="020F0502020204030204"/>
                <a:ea typeface="MS PGothic" charset="0"/>
                <a:cs typeface="MS PGothic" charset="0"/>
              </a:defRPr>
            </a:lvl2pPr>
            <a:lvl3pPr marL="1143000" indent="-228600">
              <a:defRPr sz="2400">
                <a:solidFill>
                  <a:schemeClr val="tx1"/>
                </a:solidFill>
                <a:latin typeface="Calibri" panose="020F0502020204030204"/>
                <a:ea typeface="MS PGothic" charset="0"/>
                <a:cs typeface="MS PGothic" charset="0"/>
              </a:defRPr>
            </a:lvl3pPr>
            <a:lvl4pPr marL="1600200" indent="-228600">
              <a:defRPr sz="2400">
                <a:solidFill>
                  <a:schemeClr val="tx1"/>
                </a:solidFill>
                <a:latin typeface="Calibri" panose="020F0502020204030204"/>
                <a:ea typeface="MS PGothic" charset="0"/>
                <a:cs typeface="MS PGothic" charset="0"/>
              </a:defRPr>
            </a:lvl4pPr>
            <a:lvl5pPr marL="2057400" indent="-228600">
              <a:defRPr sz="2400">
                <a:solidFill>
                  <a:schemeClr val="tx1"/>
                </a:solidFill>
                <a:latin typeface="Calibri" panose="020F0502020204030204"/>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panose="020F0502020204030204"/>
                <a:ea typeface="MS PGothic" charset="0"/>
                <a:cs typeface="MS PGothic" charset="0"/>
              </a:defRPr>
            </a:lvl9pPr>
          </a:lstStyle>
          <a:p>
            <a:pPr algn="r"/>
            <a:r>
              <a:rPr lang="mk" sz="3200" b="0" i="0" strike="noStrike" cap="none" spc="0" baseline="0" dirty="0">
                <a:solidFill>
                  <a:srgbClr val="FFFFFF"/>
                </a:solidFill>
                <a:effectLst/>
                <a:latin typeface="Verdana" charset="0"/>
                <a:ea typeface="Verdana"/>
                <a:cs typeface="Verdana" charset="0"/>
              </a:rPr>
              <a:t>Инстант месинџер (моментална размена на пораки)</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custDataLst>
              <p:tags r:id="rId2"/>
            </p:custDataLst>
          </p:nvPr>
        </p:nvSpPr>
        <p:spPr>
          <a:xfrm>
            <a:off x="250825" y="1128685"/>
            <a:ext cx="8642350" cy="3887787"/>
          </a:xfrm>
        </p:spPr>
        <p:txBody>
          <a:bodyPr/>
          <a:lstStyle/>
          <a:p>
            <a:pPr marL="0" indent="0" algn="just">
              <a:buNone/>
            </a:pPr>
            <a:r>
              <a:rPr lang="mk" sz="2800" b="0" i="0" strike="noStrike" cap="none" spc="0" baseline="0">
                <a:solidFill>
                  <a:srgbClr val="000000"/>
                </a:solidFill>
                <a:effectLst/>
                <a:latin typeface="Calibri" panose="020F0502020204030204"/>
                <a:ea typeface="Calibri"/>
                <a:cs typeface="Calibri"/>
              </a:rPr>
              <a:t>Комуникацијата се одвиваше со телефонски разговори на мобилен</a:t>
            </a:r>
          </a:p>
          <a:p>
            <a:pPr algn="just"/>
            <a:r>
              <a:rPr lang="mk" sz="2800" b="0" i="0" strike="noStrike" cap="none" spc="0" baseline="0">
                <a:solidFill>
                  <a:srgbClr val="000000"/>
                </a:solidFill>
                <a:effectLst/>
                <a:latin typeface="Calibri" panose="020F0502020204030204"/>
                <a:ea typeface="Calibri"/>
                <a:cs typeface="Calibri"/>
              </a:rPr>
              <a:t>Потоа следеа клиентите за разговор и СМС</a:t>
            </a:r>
          </a:p>
          <a:p>
            <a:pPr algn="just"/>
            <a:r>
              <a:rPr lang="mk" sz="2800" b="0" i="0" strike="noStrike" cap="none" spc="0" baseline="0">
                <a:solidFill>
                  <a:srgbClr val="000000"/>
                </a:solidFill>
                <a:effectLst/>
                <a:latin typeface="Calibri" panose="020F0502020204030204"/>
                <a:ea typeface="Calibri"/>
                <a:cs typeface="Calibri"/>
              </a:rPr>
              <a:t>Трендот на месинџерите продолжува, и на компјутерите и на мобилните телефони, со тексутални, сликовити и видео пораки </a:t>
            </a:r>
          </a:p>
          <a:p>
            <a:pPr algn="just"/>
            <a:r>
              <a:rPr lang="mk" sz="2800" b="0" i="0" strike="noStrike" cap="none" spc="0" baseline="0">
                <a:solidFill>
                  <a:srgbClr val="000000"/>
                </a:solidFill>
                <a:effectLst/>
                <a:latin typeface="Calibri" panose="020F0502020204030204"/>
                <a:ea typeface="Calibri"/>
                <a:cs typeface="Calibri"/>
              </a:rPr>
              <a:t>Исто така, можно е и да се енкриптира комуникацијата</a:t>
            </a:r>
          </a:p>
          <a:p>
            <a:pPr algn="just"/>
            <a:endParaRPr lang="en-GB"/>
          </a:p>
        </p:txBody>
      </p:sp>
      <p:pic>
        <p:nvPicPr>
          <p:cNvPr id="3074" name="Picture 2" descr="Messenger – Text and Video Chat for Free - Apps on Google Play">
            <a:extLst>
              <a:ext uri="{FF2B5EF4-FFF2-40B4-BE49-F238E27FC236}">
                <a16:creationId xmlns:a16="http://schemas.microsoft.com/office/drawing/2014/main" id="{D206D31B-0534-4154-B495-E562E5DA6522}"/>
              </a:ext>
            </a:extLst>
          </p:cNvPr>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bwMode="auto">
          <a:xfrm>
            <a:off x="1188188" y="4910100"/>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hatsApp - Wikipedia">
            <a:extLst>
              <a:ext uri="{FF2B5EF4-FFF2-40B4-BE49-F238E27FC236}">
                <a16:creationId xmlns:a16="http://schemas.microsoft.com/office/drawing/2014/main" id="{2AE00185-4A8E-4F8D-96C8-670B20409604}"/>
              </a:ext>
            </a:extLst>
          </p:cNvPr>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tretch>
            <a:fillRect/>
          </a:stretch>
        </p:blipFill>
        <p:spPr bwMode="auto">
          <a:xfrm>
            <a:off x="3659944" y="481738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legram Web">
            <a:extLst>
              <a:ext uri="{FF2B5EF4-FFF2-40B4-BE49-F238E27FC236}">
                <a16:creationId xmlns:a16="http://schemas.microsoft.com/office/drawing/2014/main" id="{C0967B9E-5010-4D2C-8950-336359F00FE3}"/>
              </a:ext>
            </a:extLst>
          </p:cNvPr>
          <p:cNvPicPr>
            <a:picLocks noChangeAspect="1" noChangeArrowheads="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bwMode="auto">
          <a:xfrm>
            <a:off x="6482974" y="5061222"/>
            <a:ext cx="1344067" cy="1344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60072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Microsoft Windows NT 10.0"/>
  <p:tag name="AS_RELEASE_DATE" val="2019.04.30"/>
  <p:tag name="AS_TITLE" val="Aspose.Slides for Java"/>
  <p:tag name="AS_VERSION" val="19.4"/>
</p:tagLst>
</file>

<file path=ppt/tags/tag10.xml><?xml version="1.0" encoding="utf-8"?>
<p:tagLst xmlns:a="http://schemas.openxmlformats.org/drawingml/2006/main" xmlns:r="http://schemas.openxmlformats.org/officeDocument/2006/relationships" xmlns:p="http://schemas.openxmlformats.org/presentationml/2006/main">
  <p:tag name="AS_UNIQUEID" val="16"/>
</p:tagLst>
</file>

<file path=ppt/tags/tag100.xml><?xml version="1.0" encoding="utf-8"?>
<p:tagLst xmlns:a="http://schemas.openxmlformats.org/drawingml/2006/main" xmlns:r="http://schemas.openxmlformats.org/officeDocument/2006/relationships" xmlns:p="http://schemas.openxmlformats.org/presentationml/2006/main">
  <p:tag name="AS_UNIQUEID" val="125"/>
</p:tagLst>
</file>

<file path=ppt/tags/tag101.xml><?xml version="1.0" encoding="utf-8"?>
<p:tagLst xmlns:a="http://schemas.openxmlformats.org/drawingml/2006/main" xmlns:r="http://schemas.openxmlformats.org/officeDocument/2006/relationships" xmlns:p="http://schemas.openxmlformats.org/presentationml/2006/main">
  <p:tag name="AS_UNIQUEID" val="135"/>
</p:tagLst>
</file>

<file path=ppt/tags/tag102.xml><?xml version="1.0" encoding="utf-8"?>
<p:tagLst xmlns:a="http://schemas.openxmlformats.org/drawingml/2006/main" xmlns:r="http://schemas.openxmlformats.org/officeDocument/2006/relationships" xmlns:p="http://schemas.openxmlformats.org/presentationml/2006/main">
  <p:tag name="AS_UNIQUEID" val="136"/>
</p:tagLst>
</file>

<file path=ppt/tags/tag103.xml><?xml version="1.0" encoding="utf-8"?>
<p:tagLst xmlns:a="http://schemas.openxmlformats.org/drawingml/2006/main" xmlns:r="http://schemas.openxmlformats.org/officeDocument/2006/relationships" xmlns:p="http://schemas.openxmlformats.org/presentationml/2006/main">
  <p:tag name="AS_UNIQUEID" val="137"/>
</p:tagLst>
</file>

<file path=ppt/tags/tag104.xml><?xml version="1.0" encoding="utf-8"?>
<p:tagLst xmlns:a="http://schemas.openxmlformats.org/drawingml/2006/main" xmlns:r="http://schemas.openxmlformats.org/officeDocument/2006/relationships" xmlns:p="http://schemas.openxmlformats.org/presentationml/2006/main">
  <p:tag name="AS_UNIQUEID" val="138"/>
</p:tagLst>
</file>

<file path=ppt/tags/tag105.xml><?xml version="1.0" encoding="utf-8"?>
<p:tagLst xmlns:a="http://schemas.openxmlformats.org/drawingml/2006/main" xmlns:r="http://schemas.openxmlformats.org/officeDocument/2006/relationships" xmlns:p="http://schemas.openxmlformats.org/presentationml/2006/main">
  <p:tag name="AS_UNIQUEID" val="131"/>
</p:tagLst>
</file>

<file path=ppt/tags/tag106.xml><?xml version="1.0" encoding="utf-8"?>
<p:tagLst xmlns:a="http://schemas.openxmlformats.org/drawingml/2006/main" xmlns:r="http://schemas.openxmlformats.org/officeDocument/2006/relationships" xmlns:p="http://schemas.openxmlformats.org/presentationml/2006/main">
  <p:tag name="AS_UNIQUEID" val="132"/>
</p:tagLst>
</file>

<file path=ppt/tags/tag107.xml><?xml version="1.0" encoding="utf-8"?>
<p:tagLst xmlns:a="http://schemas.openxmlformats.org/drawingml/2006/main" xmlns:r="http://schemas.openxmlformats.org/officeDocument/2006/relationships" xmlns:p="http://schemas.openxmlformats.org/presentationml/2006/main">
  <p:tag name="AS_UNIQUEID" val="133"/>
</p:tagLst>
</file>

<file path=ppt/tags/tag108.xml><?xml version="1.0" encoding="utf-8"?>
<p:tagLst xmlns:a="http://schemas.openxmlformats.org/drawingml/2006/main" xmlns:r="http://schemas.openxmlformats.org/officeDocument/2006/relationships" xmlns:p="http://schemas.openxmlformats.org/presentationml/2006/main">
  <p:tag name="AS_UNIQUEID" val="144"/>
</p:tagLst>
</file>

<file path=ppt/tags/tag109.xml><?xml version="1.0" encoding="utf-8"?>
<p:tagLst xmlns:a="http://schemas.openxmlformats.org/drawingml/2006/main" xmlns:r="http://schemas.openxmlformats.org/officeDocument/2006/relationships" xmlns:p="http://schemas.openxmlformats.org/presentationml/2006/main">
  <p:tag name="AS_UNIQUEID" val="145"/>
</p:tagLst>
</file>

<file path=ppt/tags/tag11.xml><?xml version="1.0" encoding="utf-8"?>
<p:tagLst xmlns:a="http://schemas.openxmlformats.org/drawingml/2006/main" xmlns:r="http://schemas.openxmlformats.org/officeDocument/2006/relationships" xmlns:p="http://schemas.openxmlformats.org/presentationml/2006/main">
  <p:tag name="AS_UNIQUEID" val="17"/>
</p:tagLst>
</file>

<file path=ppt/tags/tag110.xml><?xml version="1.0" encoding="utf-8"?>
<p:tagLst xmlns:a="http://schemas.openxmlformats.org/drawingml/2006/main" xmlns:r="http://schemas.openxmlformats.org/officeDocument/2006/relationships" xmlns:p="http://schemas.openxmlformats.org/presentationml/2006/main">
  <p:tag name="AS_UNIQUEID" val="140"/>
</p:tagLst>
</file>

<file path=ppt/tags/tag111.xml><?xml version="1.0" encoding="utf-8"?>
<p:tagLst xmlns:a="http://schemas.openxmlformats.org/drawingml/2006/main" xmlns:r="http://schemas.openxmlformats.org/officeDocument/2006/relationships" xmlns:p="http://schemas.openxmlformats.org/presentationml/2006/main">
  <p:tag name="AS_UNIQUEID" val="141"/>
</p:tagLst>
</file>

<file path=ppt/tags/tag112.xml><?xml version="1.0" encoding="utf-8"?>
<p:tagLst xmlns:a="http://schemas.openxmlformats.org/drawingml/2006/main" xmlns:r="http://schemas.openxmlformats.org/officeDocument/2006/relationships" xmlns:p="http://schemas.openxmlformats.org/presentationml/2006/main">
  <p:tag name="AS_UNIQUEID" val="142"/>
</p:tagLst>
</file>

<file path=ppt/tags/tag113.xml><?xml version="1.0" encoding="utf-8"?>
<p:tagLst xmlns:a="http://schemas.openxmlformats.org/drawingml/2006/main" xmlns:r="http://schemas.openxmlformats.org/officeDocument/2006/relationships" xmlns:p="http://schemas.openxmlformats.org/presentationml/2006/main">
  <p:tag name="AS_UNIQUEID" val="151"/>
</p:tagLst>
</file>

<file path=ppt/tags/tag114.xml><?xml version="1.0" encoding="utf-8"?>
<p:tagLst xmlns:a="http://schemas.openxmlformats.org/drawingml/2006/main" xmlns:r="http://schemas.openxmlformats.org/officeDocument/2006/relationships" xmlns:p="http://schemas.openxmlformats.org/presentationml/2006/main">
  <p:tag name="AS_UNIQUEID" val="152"/>
</p:tagLst>
</file>

<file path=ppt/tags/tag115.xml><?xml version="1.0" encoding="utf-8"?>
<p:tagLst xmlns:a="http://schemas.openxmlformats.org/drawingml/2006/main" xmlns:r="http://schemas.openxmlformats.org/officeDocument/2006/relationships" xmlns:p="http://schemas.openxmlformats.org/presentationml/2006/main">
  <p:tag name="AS_UNIQUEID" val="153"/>
</p:tagLst>
</file>

<file path=ppt/tags/tag116.xml><?xml version="1.0" encoding="utf-8"?>
<p:tagLst xmlns:a="http://schemas.openxmlformats.org/drawingml/2006/main" xmlns:r="http://schemas.openxmlformats.org/officeDocument/2006/relationships" xmlns:p="http://schemas.openxmlformats.org/presentationml/2006/main">
  <p:tag name="AS_UNIQUEID" val="154"/>
</p:tagLst>
</file>

<file path=ppt/tags/tag117.xml><?xml version="1.0" encoding="utf-8"?>
<p:tagLst xmlns:a="http://schemas.openxmlformats.org/drawingml/2006/main" xmlns:r="http://schemas.openxmlformats.org/officeDocument/2006/relationships" xmlns:p="http://schemas.openxmlformats.org/presentationml/2006/main">
  <p:tag name="AS_UNIQUEID" val="147"/>
</p:tagLst>
</file>

<file path=ppt/tags/tag118.xml><?xml version="1.0" encoding="utf-8"?>
<p:tagLst xmlns:a="http://schemas.openxmlformats.org/drawingml/2006/main" xmlns:r="http://schemas.openxmlformats.org/officeDocument/2006/relationships" xmlns:p="http://schemas.openxmlformats.org/presentationml/2006/main">
  <p:tag name="AS_UNIQUEID" val="148"/>
</p:tagLst>
</file>

<file path=ppt/tags/tag119.xml><?xml version="1.0" encoding="utf-8"?>
<p:tagLst xmlns:a="http://schemas.openxmlformats.org/drawingml/2006/main" xmlns:r="http://schemas.openxmlformats.org/officeDocument/2006/relationships" xmlns:p="http://schemas.openxmlformats.org/presentationml/2006/main">
  <p:tag name="AS_UNIQUEID" val="149"/>
</p:tagLst>
</file>

<file path=ppt/tags/tag12.xml><?xml version="1.0" encoding="utf-8"?>
<p:tagLst xmlns:a="http://schemas.openxmlformats.org/drawingml/2006/main" xmlns:r="http://schemas.openxmlformats.org/officeDocument/2006/relationships" xmlns:p="http://schemas.openxmlformats.org/presentationml/2006/main">
  <p:tag name="AS_UNIQUEID" val="18"/>
</p:tagLst>
</file>

<file path=ppt/tags/tag120.xml><?xml version="1.0" encoding="utf-8"?>
<p:tagLst xmlns:a="http://schemas.openxmlformats.org/drawingml/2006/main" xmlns:r="http://schemas.openxmlformats.org/officeDocument/2006/relationships" xmlns:p="http://schemas.openxmlformats.org/presentationml/2006/main">
  <p:tag name="AS_UNIQUEID" val="157"/>
</p:tagLst>
</file>

<file path=ppt/tags/tag121.xml><?xml version="1.0" encoding="utf-8"?>
<p:tagLst xmlns:a="http://schemas.openxmlformats.org/drawingml/2006/main" xmlns:r="http://schemas.openxmlformats.org/officeDocument/2006/relationships" xmlns:p="http://schemas.openxmlformats.org/presentationml/2006/main">
  <p:tag name="AS_UNIQUEID" val="158"/>
</p:tagLst>
</file>

<file path=ppt/tags/tag122.xml><?xml version="1.0" encoding="utf-8"?>
<p:tagLst xmlns:a="http://schemas.openxmlformats.org/drawingml/2006/main" xmlns:r="http://schemas.openxmlformats.org/officeDocument/2006/relationships" xmlns:p="http://schemas.openxmlformats.org/presentationml/2006/main">
  <p:tag name="AS_UNIQUEID" val="159"/>
</p:tagLst>
</file>

<file path=ppt/tags/tag123.xml><?xml version="1.0" encoding="utf-8"?>
<p:tagLst xmlns:a="http://schemas.openxmlformats.org/drawingml/2006/main" xmlns:r="http://schemas.openxmlformats.org/officeDocument/2006/relationships" xmlns:p="http://schemas.openxmlformats.org/presentationml/2006/main">
  <p:tag name="AS_UNIQUEID" val="165"/>
</p:tagLst>
</file>

<file path=ppt/tags/tag124.xml><?xml version="1.0" encoding="utf-8"?>
<p:tagLst xmlns:a="http://schemas.openxmlformats.org/drawingml/2006/main" xmlns:r="http://schemas.openxmlformats.org/officeDocument/2006/relationships" xmlns:p="http://schemas.openxmlformats.org/presentationml/2006/main">
  <p:tag name="AS_UNIQUEID" val="166"/>
</p:tagLst>
</file>

<file path=ppt/tags/tag125.xml><?xml version="1.0" encoding="utf-8"?>
<p:tagLst xmlns:a="http://schemas.openxmlformats.org/drawingml/2006/main" xmlns:r="http://schemas.openxmlformats.org/officeDocument/2006/relationships" xmlns:p="http://schemas.openxmlformats.org/presentationml/2006/main">
  <p:tag name="AS_UNIQUEID" val="167"/>
</p:tagLst>
</file>

<file path=ppt/tags/tag126.xml><?xml version="1.0" encoding="utf-8"?>
<p:tagLst xmlns:a="http://schemas.openxmlformats.org/drawingml/2006/main" xmlns:r="http://schemas.openxmlformats.org/officeDocument/2006/relationships" xmlns:p="http://schemas.openxmlformats.org/presentationml/2006/main">
  <p:tag name="AS_UNIQUEID" val="168"/>
</p:tagLst>
</file>

<file path=ppt/tags/tag127.xml><?xml version="1.0" encoding="utf-8"?>
<p:tagLst xmlns:a="http://schemas.openxmlformats.org/drawingml/2006/main" xmlns:r="http://schemas.openxmlformats.org/officeDocument/2006/relationships" xmlns:p="http://schemas.openxmlformats.org/presentationml/2006/main">
  <p:tag name="AS_UNIQUEID" val="161"/>
</p:tagLst>
</file>

<file path=ppt/tags/tag128.xml><?xml version="1.0" encoding="utf-8"?>
<p:tagLst xmlns:a="http://schemas.openxmlformats.org/drawingml/2006/main" xmlns:r="http://schemas.openxmlformats.org/officeDocument/2006/relationships" xmlns:p="http://schemas.openxmlformats.org/presentationml/2006/main">
  <p:tag name="AS_UNIQUEID" val="162"/>
</p:tagLst>
</file>

<file path=ppt/tags/tag129.xml><?xml version="1.0" encoding="utf-8"?>
<p:tagLst xmlns:a="http://schemas.openxmlformats.org/drawingml/2006/main" xmlns:r="http://schemas.openxmlformats.org/officeDocument/2006/relationships" xmlns:p="http://schemas.openxmlformats.org/presentationml/2006/main">
  <p:tag name="AS_UNIQUEID" val="163"/>
</p:tagLst>
</file>

<file path=ppt/tags/tag13.xml><?xml version="1.0" encoding="utf-8"?>
<p:tagLst xmlns:a="http://schemas.openxmlformats.org/drawingml/2006/main" xmlns:r="http://schemas.openxmlformats.org/officeDocument/2006/relationships" xmlns:p="http://schemas.openxmlformats.org/presentationml/2006/main">
  <p:tag name="AS_UNIQUEID" val="9"/>
</p:tagLst>
</file>

<file path=ppt/tags/tag130.xml><?xml version="1.0" encoding="utf-8"?>
<p:tagLst xmlns:a="http://schemas.openxmlformats.org/drawingml/2006/main" xmlns:r="http://schemas.openxmlformats.org/officeDocument/2006/relationships" xmlns:p="http://schemas.openxmlformats.org/presentationml/2006/main">
  <p:tag name="AS_UNIQUEID" val="174"/>
</p:tagLst>
</file>

<file path=ppt/tags/tag131.xml><?xml version="1.0" encoding="utf-8"?>
<p:tagLst xmlns:a="http://schemas.openxmlformats.org/drawingml/2006/main" xmlns:r="http://schemas.openxmlformats.org/officeDocument/2006/relationships" xmlns:p="http://schemas.openxmlformats.org/presentationml/2006/main">
  <p:tag name="AS_UNIQUEID" val="175"/>
</p:tagLst>
</file>

<file path=ppt/tags/tag132.xml><?xml version="1.0" encoding="utf-8"?>
<p:tagLst xmlns:a="http://schemas.openxmlformats.org/drawingml/2006/main" xmlns:r="http://schemas.openxmlformats.org/officeDocument/2006/relationships" xmlns:p="http://schemas.openxmlformats.org/presentationml/2006/main">
  <p:tag name="AS_UNIQUEID" val="176"/>
</p:tagLst>
</file>

<file path=ppt/tags/tag133.xml><?xml version="1.0" encoding="utf-8"?>
<p:tagLst xmlns:a="http://schemas.openxmlformats.org/drawingml/2006/main" xmlns:r="http://schemas.openxmlformats.org/officeDocument/2006/relationships" xmlns:p="http://schemas.openxmlformats.org/presentationml/2006/main">
  <p:tag name="AS_UNIQUEID" val="177"/>
</p:tagLst>
</file>

<file path=ppt/tags/tag134.xml><?xml version="1.0" encoding="utf-8"?>
<p:tagLst xmlns:a="http://schemas.openxmlformats.org/drawingml/2006/main" xmlns:r="http://schemas.openxmlformats.org/officeDocument/2006/relationships" xmlns:p="http://schemas.openxmlformats.org/presentationml/2006/main">
  <p:tag name="AS_UNIQUEID" val="178"/>
</p:tagLst>
</file>

<file path=ppt/tags/tag135.xml><?xml version="1.0" encoding="utf-8"?>
<p:tagLst xmlns:a="http://schemas.openxmlformats.org/drawingml/2006/main" xmlns:r="http://schemas.openxmlformats.org/officeDocument/2006/relationships" xmlns:p="http://schemas.openxmlformats.org/presentationml/2006/main">
  <p:tag name="AS_UNIQUEID" val="179"/>
</p:tagLst>
</file>

<file path=ppt/tags/tag136.xml><?xml version="1.0" encoding="utf-8"?>
<p:tagLst xmlns:a="http://schemas.openxmlformats.org/drawingml/2006/main" xmlns:r="http://schemas.openxmlformats.org/officeDocument/2006/relationships" xmlns:p="http://schemas.openxmlformats.org/presentationml/2006/main">
  <p:tag name="AS_UNIQUEID" val="180"/>
</p:tagLst>
</file>

<file path=ppt/tags/tag137.xml><?xml version="1.0" encoding="utf-8"?>
<p:tagLst xmlns:a="http://schemas.openxmlformats.org/drawingml/2006/main" xmlns:r="http://schemas.openxmlformats.org/officeDocument/2006/relationships" xmlns:p="http://schemas.openxmlformats.org/presentationml/2006/main">
  <p:tag name="AS_UNIQUEID" val="181"/>
</p:tagLst>
</file>

<file path=ppt/tags/tag138.xml><?xml version="1.0" encoding="utf-8"?>
<p:tagLst xmlns:a="http://schemas.openxmlformats.org/drawingml/2006/main" xmlns:r="http://schemas.openxmlformats.org/officeDocument/2006/relationships" xmlns:p="http://schemas.openxmlformats.org/presentationml/2006/main">
  <p:tag name="AS_UNIQUEID" val="182"/>
</p:tagLst>
</file>

<file path=ppt/tags/tag139.xml><?xml version="1.0" encoding="utf-8"?>
<p:tagLst xmlns:a="http://schemas.openxmlformats.org/drawingml/2006/main" xmlns:r="http://schemas.openxmlformats.org/officeDocument/2006/relationships" xmlns:p="http://schemas.openxmlformats.org/presentationml/2006/main">
  <p:tag name="AS_UNIQUEID" val="183"/>
</p:tagLst>
</file>

<file path=ppt/tags/tag14.xml><?xml version="1.0" encoding="utf-8"?>
<p:tagLst xmlns:a="http://schemas.openxmlformats.org/drawingml/2006/main" xmlns:r="http://schemas.openxmlformats.org/officeDocument/2006/relationships" xmlns:p="http://schemas.openxmlformats.org/presentationml/2006/main">
  <p:tag name="AS_UNIQUEID" val="10"/>
</p:tagLst>
</file>

<file path=ppt/tags/tag140.xml><?xml version="1.0" encoding="utf-8"?>
<p:tagLst xmlns:a="http://schemas.openxmlformats.org/drawingml/2006/main" xmlns:r="http://schemas.openxmlformats.org/officeDocument/2006/relationships" xmlns:p="http://schemas.openxmlformats.org/presentationml/2006/main">
  <p:tag name="AS_UNIQUEID" val="184"/>
</p:tagLst>
</file>

<file path=ppt/tags/tag141.xml><?xml version="1.0" encoding="utf-8"?>
<p:tagLst xmlns:a="http://schemas.openxmlformats.org/drawingml/2006/main" xmlns:r="http://schemas.openxmlformats.org/officeDocument/2006/relationships" xmlns:p="http://schemas.openxmlformats.org/presentationml/2006/main">
  <p:tag name="AS_UNIQUEID" val="185"/>
</p:tagLst>
</file>

<file path=ppt/tags/tag142.xml><?xml version="1.0" encoding="utf-8"?>
<p:tagLst xmlns:a="http://schemas.openxmlformats.org/drawingml/2006/main" xmlns:r="http://schemas.openxmlformats.org/officeDocument/2006/relationships" xmlns:p="http://schemas.openxmlformats.org/presentationml/2006/main">
  <p:tag name="AS_UNIQUEID" val="186"/>
</p:tagLst>
</file>

<file path=ppt/tags/tag143.xml><?xml version="1.0" encoding="utf-8"?>
<p:tagLst xmlns:a="http://schemas.openxmlformats.org/drawingml/2006/main" xmlns:r="http://schemas.openxmlformats.org/officeDocument/2006/relationships" xmlns:p="http://schemas.openxmlformats.org/presentationml/2006/main">
  <p:tag name="AS_UNIQUEID" val="187"/>
</p:tagLst>
</file>

<file path=ppt/tags/tag144.xml><?xml version="1.0" encoding="utf-8"?>
<p:tagLst xmlns:a="http://schemas.openxmlformats.org/drawingml/2006/main" xmlns:r="http://schemas.openxmlformats.org/officeDocument/2006/relationships" xmlns:p="http://schemas.openxmlformats.org/presentationml/2006/main">
  <p:tag name="AS_UNIQUEID" val="188"/>
</p:tagLst>
</file>

<file path=ppt/tags/tag145.xml><?xml version="1.0" encoding="utf-8"?>
<p:tagLst xmlns:a="http://schemas.openxmlformats.org/drawingml/2006/main" xmlns:r="http://schemas.openxmlformats.org/officeDocument/2006/relationships" xmlns:p="http://schemas.openxmlformats.org/presentationml/2006/main">
  <p:tag name="AS_UNIQUEID" val="189"/>
</p:tagLst>
</file>

<file path=ppt/tags/tag146.xml><?xml version="1.0" encoding="utf-8"?>
<p:tagLst xmlns:a="http://schemas.openxmlformats.org/drawingml/2006/main" xmlns:r="http://schemas.openxmlformats.org/officeDocument/2006/relationships" xmlns:p="http://schemas.openxmlformats.org/presentationml/2006/main">
  <p:tag name="AS_UNIQUEID" val="190"/>
</p:tagLst>
</file>

<file path=ppt/tags/tag147.xml><?xml version="1.0" encoding="utf-8"?>
<p:tagLst xmlns:a="http://schemas.openxmlformats.org/drawingml/2006/main" xmlns:r="http://schemas.openxmlformats.org/officeDocument/2006/relationships" xmlns:p="http://schemas.openxmlformats.org/presentationml/2006/main">
  <p:tag name="AS_UNIQUEID" val="191"/>
</p:tagLst>
</file>

<file path=ppt/tags/tag148.xml><?xml version="1.0" encoding="utf-8"?>
<p:tagLst xmlns:a="http://schemas.openxmlformats.org/drawingml/2006/main" xmlns:r="http://schemas.openxmlformats.org/officeDocument/2006/relationships" xmlns:p="http://schemas.openxmlformats.org/presentationml/2006/main">
  <p:tag name="AS_UNIQUEID" val="192"/>
</p:tagLst>
</file>

<file path=ppt/tags/tag149.xml><?xml version="1.0" encoding="utf-8"?>
<p:tagLst xmlns:a="http://schemas.openxmlformats.org/drawingml/2006/main" xmlns:r="http://schemas.openxmlformats.org/officeDocument/2006/relationships" xmlns:p="http://schemas.openxmlformats.org/presentationml/2006/main">
  <p:tag name="AS_UNIQUEID" val="193"/>
</p:tagLst>
</file>

<file path=ppt/tags/tag15.xml><?xml version="1.0" encoding="utf-8"?>
<p:tagLst xmlns:a="http://schemas.openxmlformats.org/drawingml/2006/main" xmlns:r="http://schemas.openxmlformats.org/officeDocument/2006/relationships" xmlns:p="http://schemas.openxmlformats.org/presentationml/2006/main">
  <p:tag name="AS_UNIQUEID" val="11"/>
</p:tagLst>
</file>

<file path=ppt/tags/tag150.xml><?xml version="1.0" encoding="utf-8"?>
<p:tagLst xmlns:a="http://schemas.openxmlformats.org/drawingml/2006/main" xmlns:r="http://schemas.openxmlformats.org/officeDocument/2006/relationships" xmlns:p="http://schemas.openxmlformats.org/presentationml/2006/main">
  <p:tag name="AS_UNIQUEID" val="194"/>
</p:tagLst>
</file>

<file path=ppt/tags/tag151.xml><?xml version="1.0" encoding="utf-8"?>
<p:tagLst xmlns:a="http://schemas.openxmlformats.org/drawingml/2006/main" xmlns:r="http://schemas.openxmlformats.org/officeDocument/2006/relationships" xmlns:p="http://schemas.openxmlformats.org/presentationml/2006/main">
  <p:tag name="AS_UNIQUEID" val="195"/>
</p:tagLst>
</file>

<file path=ppt/tags/tag152.xml><?xml version="1.0" encoding="utf-8"?>
<p:tagLst xmlns:a="http://schemas.openxmlformats.org/drawingml/2006/main" xmlns:r="http://schemas.openxmlformats.org/officeDocument/2006/relationships" xmlns:p="http://schemas.openxmlformats.org/presentationml/2006/main">
  <p:tag name="AS_UNIQUEID" val="196"/>
</p:tagLst>
</file>

<file path=ppt/tags/tag153.xml><?xml version="1.0" encoding="utf-8"?>
<p:tagLst xmlns:a="http://schemas.openxmlformats.org/drawingml/2006/main" xmlns:r="http://schemas.openxmlformats.org/officeDocument/2006/relationships" xmlns:p="http://schemas.openxmlformats.org/presentationml/2006/main">
  <p:tag name="AS_UNIQUEID" val="197"/>
</p:tagLst>
</file>

<file path=ppt/tags/tag154.xml><?xml version="1.0" encoding="utf-8"?>
<p:tagLst xmlns:a="http://schemas.openxmlformats.org/drawingml/2006/main" xmlns:r="http://schemas.openxmlformats.org/officeDocument/2006/relationships" xmlns:p="http://schemas.openxmlformats.org/presentationml/2006/main">
  <p:tag name="AS_UNIQUEID" val="198"/>
</p:tagLst>
</file>

<file path=ppt/tags/tag155.xml><?xml version="1.0" encoding="utf-8"?>
<p:tagLst xmlns:a="http://schemas.openxmlformats.org/drawingml/2006/main" xmlns:r="http://schemas.openxmlformats.org/officeDocument/2006/relationships" xmlns:p="http://schemas.openxmlformats.org/presentationml/2006/main">
  <p:tag name="AS_UNIQUEID" val="199"/>
</p:tagLst>
</file>

<file path=ppt/tags/tag156.xml><?xml version="1.0" encoding="utf-8"?>
<p:tagLst xmlns:a="http://schemas.openxmlformats.org/drawingml/2006/main" xmlns:r="http://schemas.openxmlformats.org/officeDocument/2006/relationships" xmlns:p="http://schemas.openxmlformats.org/presentationml/2006/main">
  <p:tag name="AS_UNIQUEID" val="200"/>
</p:tagLst>
</file>

<file path=ppt/tags/tag157.xml><?xml version="1.0" encoding="utf-8"?>
<p:tagLst xmlns:a="http://schemas.openxmlformats.org/drawingml/2006/main" xmlns:r="http://schemas.openxmlformats.org/officeDocument/2006/relationships" xmlns:p="http://schemas.openxmlformats.org/presentationml/2006/main">
  <p:tag name="AS_UNIQUEID" val="170"/>
</p:tagLst>
</file>

<file path=ppt/tags/tag158.xml><?xml version="1.0" encoding="utf-8"?>
<p:tagLst xmlns:a="http://schemas.openxmlformats.org/drawingml/2006/main" xmlns:r="http://schemas.openxmlformats.org/officeDocument/2006/relationships" xmlns:p="http://schemas.openxmlformats.org/presentationml/2006/main">
  <p:tag name="AS_UNIQUEID" val="171"/>
</p:tagLst>
</file>

<file path=ppt/tags/tag159.xml><?xml version="1.0" encoding="utf-8"?>
<p:tagLst xmlns:a="http://schemas.openxmlformats.org/drawingml/2006/main" xmlns:r="http://schemas.openxmlformats.org/officeDocument/2006/relationships" xmlns:p="http://schemas.openxmlformats.org/presentationml/2006/main">
  <p:tag name="AS_UNIQUEID" val="172"/>
</p:tagLst>
</file>

<file path=ppt/tags/tag16.xml><?xml version="1.0" encoding="utf-8"?>
<p:tagLst xmlns:a="http://schemas.openxmlformats.org/drawingml/2006/main" xmlns:r="http://schemas.openxmlformats.org/officeDocument/2006/relationships" xmlns:p="http://schemas.openxmlformats.org/presentationml/2006/main">
  <p:tag name="AS_UNIQUEID" val="24"/>
</p:tagLst>
</file>

<file path=ppt/tags/tag160.xml><?xml version="1.0" encoding="utf-8"?>
<p:tagLst xmlns:a="http://schemas.openxmlformats.org/drawingml/2006/main" xmlns:r="http://schemas.openxmlformats.org/officeDocument/2006/relationships" xmlns:p="http://schemas.openxmlformats.org/presentationml/2006/main">
  <p:tag name="AS_UNIQUEID" val="206"/>
</p:tagLst>
</file>

<file path=ppt/tags/tag161.xml><?xml version="1.0" encoding="utf-8"?>
<p:tagLst xmlns:a="http://schemas.openxmlformats.org/drawingml/2006/main" xmlns:r="http://schemas.openxmlformats.org/officeDocument/2006/relationships" xmlns:p="http://schemas.openxmlformats.org/presentationml/2006/main">
  <p:tag name="AS_UNIQUEID" val="207"/>
</p:tagLst>
</file>

<file path=ppt/tags/tag162.xml><?xml version="1.0" encoding="utf-8"?>
<p:tagLst xmlns:a="http://schemas.openxmlformats.org/drawingml/2006/main" xmlns:r="http://schemas.openxmlformats.org/officeDocument/2006/relationships" xmlns:p="http://schemas.openxmlformats.org/presentationml/2006/main">
  <p:tag name="AS_UNIQUEID" val="208"/>
</p:tagLst>
</file>

<file path=ppt/tags/tag163.xml><?xml version="1.0" encoding="utf-8"?>
<p:tagLst xmlns:a="http://schemas.openxmlformats.org/drawingml/2006/main" xmlns:r="http://schemas.openxmlformats.org/officeDocument/2006/relationships" xmlns:p="http://schemas.openxmlformats.org/presentationml/2006/main">
  <p:tag name="AS_UNIQUEID" val="202"/>
</p:tagLst>
</file>

<file path=ppt/tags/tag164.xml><?xml version="1.0" encoding="utf-8"?>
<p:tagLst xmlns:a="http://schemas.openxmlformats.org/drawingml/2006/main" xmlns:r="http://schemas.openxmlformats.org/officeDocument/2006/relationships" xmlns:p="http://schemas.openxmlformats.org/presentationml/2006/main">
  <p:tag name="AS_UNIQUEID" val="203"/>
</p:tagLst>
</file>

<file path=ppt/tags/tag165.xml><?xml version="1.0" encoding="utf-8"?>
<p:tagLst xmlns:a="http://schemas.openxmlformats.org/drawingml/2006/main" xmlns:r="http://schemas.openxmlformats.org/officeDocument/2006/relationships" xmlns:p="http://schemas.openxmlformats.org/presentationml/2006/main">
  <p:tag name="AS_UNIQUEID" val="204"/>
</p:tagLst>
</file>

<file path=ppt/tags/tag166.xml><?xml version="1.0" encoding="utf-8"?>
<p:tagLst xmlns:a="http://schemas.openxmlformats.org/drawingml/2006/main" xmlns:r="http://schemas.openxmlformats.org/officeDocument/2006/relationships" xmlns:p="http://schemas.openxmlformats.org/presentationml/2006/main">
  <p:tag name="AS_UNIQUEID" val="214"/>
</p:tagLst>
</file>

<file path=ppt/tags/tag167.xml><?xml version="1.0" encoding="utf-8"?>
<p:tagLst xmlns:a="http://schemas.openxmlformats.org/drawingml/2006/main" xmlns:r="http://schemas.openxmlformats.org/officeDocument/2006/relationships" xmlns:p="http://schemas.openxmlformats.org/presentationml/2006/main">
  <p:tag name="AS_UNIQUEID" val="215"/>
</p:tagLst>
</file>

<file path=ppt/tags/tag168.xml><?xml version="1.0" encoding="utf-8"?>
<p:tagLst xmlns:a="http://schemas.openxmlformats.org/drawingml/2006/main" xmlns:r="http://schemas.openxmlformats.org/officeDocument/2006/relationships" xmlns:p="http://schemas.openxmlformats.org/presentationml/2006/main">
  <p:tag name="AS_UNIQUEID" val="216"/>
</p:tagLst>
</file>

<file path=ppt/tags/tag169.xml><?xml version="1.0" encoding="utf-8"?>
<p:tagLst xmlns:a="http://schemas.openxmlformats.org/drawingml/2006/main" xmlns:r="http://schemas.openxmlformats.org/officeDocument/2006/relationships" xmlns:p="http://schemas.openxmlformats.org/presentationml/2006/main">
  <p:tag name="AS_UNIQUEID" val="210"/>
</p:tagLst>
</file>

<file path=ppt/tags/tag17.xml><?xml version="1.0" encoding="utf-8"?>
<p:tagLst xmlns:a="http://schemas.openxmlformats.org/drawingml/2006/main" xmlns:r="http://schemas.openxmlformats.org/officeDocument/2006/relationships" xmlns:p="http://schemas.openxmlformats.org/presentationml/2006/main">
  <p:tag name="AS_UNIQUEID" val="25"/>
</p:tagLst>
</file>

<file path=ppt/tags/tag170.xml><?xml version="1.0" encoding="utf-8"?>
<p:tagLst xmlns:a="http://schemas.openxmlformats.org/drawingml/2006/main" xmlns:r="http://schemas.openxmlformats.org/officeDocument/2006/relationships" xmlns:p="http://schemas.openxmlformats.org/presentationml/2006/main">
  <p:tag name="AS_UNIQUEID" val="211"/>
</p:tagLst>
</file>

<file path=ppt/tags/tag171.xml><?xml version="1.0" encoding="utf-8"?>
<p:tagLst xmlns:a="http://schemas.openxmlformats.org/drawingml/2006/main" xmlns:r="http://schemas.openxmlformats.org/officeDocument/2006/relationships" xmlns:p="http://schemas.openxmlformats.org/presentationml/2006/main">
  <p:tag name="AS_UNIQUEID" val="212"/>
</p:tagLst>
</file>

<file path=ppt/tags/tag172.xml><?xml version="1.0" encoding="utf-8"?>
<p:tagLst xmlns:a="http://schemas.openxmlformats.org/drawingml/2006/main" xmlns:r="http://schemas.openxmlformats.org/officeDocument/2006/relationships" xmlns:p="http://schemas.openxmlformats.org/presentationml/2006/main">
  <p:tag name="AS_UNIQUEID" val="222"/>
</p:tagLst>
</file>

<file path=ppt/tags/tag173.xml><?xml version="1.0" encoding="utf-8"?>
<p:tagLst xmlns:a="http://schemas.openxmlformats.org/drawingml/2006/main" xmlns:r="http://schemas.openxmlformats.org/officeDocument/2006/relationships" xmlns:p="http://schemas.openxmlformats.org/presentationml/2006/main">
  <p:tag name="AS_UNIQUEID" val="223"/>
</p:tagLst>
</file>

<file path=ppt/tags/tag174.xml><?xml version="1.0" encoding="utf-8"?>
<p:tagLst xmlns:a="http://schemas.openxmlformats.org/drawingml/2006/main" xmlns:r="http://schemas.openxmlformats.org/officeDocument/2006/relationships" xmlns:p="http://schemas.openxmlformats.org/presentationml/2006/main">
  <p:tag name="AS_UNIQUEID" val="224"/>
</p:tagLst>
</file>

<file path=ppt/tags/tag175.xml><?xml version="1.0" encoding="utf-8"?>
<p:tagLst xmlns:a="http://schemas.openxmlformats.org/drawingml/2006/main" xmlns:r="http://schemas.openxmlformats.org/officeDocument/2006/relationships" xmlns:p="http://schemas.openxmlformats.org/presentationml/2006/main">
  <p:tag name="AS_UNIQUEID" val="225"/>
</p:tagLst>
</file>

<file path=ppt/tags/tag176.xml><?xml version="1.0" encoding="utf-8"?>
<p:tagLst xmlns:a="http://schemas.openxmlformats.org/drawingml/2006/main" xmlns:r="http://schemas.openxmlformats.org/officeDocument/2006/relationships" xmlns:p="http://schemas.openxmlformats.org/presentationml/2006/main">
  <p:tag name="AS_UNIQUEID" val="226"/>
</p:tagLst>
</file>

<file path=ppt/tags/tag177.xml><?xml version="1.0" encoding="utf-8"?>
<p:tagLst xmlns:a="http://schemas.openxmlformats.org/drawingml/2006/main" xmlns:r="http://schemas.openxmlformats.org/officeDocument/2006/relationships" xmlns:p="http://schemas.openxmlformats.org/presentationml/2006/main">
  <p:tag name="AS_UNIQUEID" val="227"/>
</p:tagLst>
</file>

<file path=ppt/tags/tag178.xml><?xml version="1.0" encoding="utf-8"?>
<p:tagLst xmlns:a="http://schemas.openxmlformats.org/drawingml/2006/main" xmlns:r="http://schemas.openxmlformats.org/officeDocument/2006/relationships" xmlns:p="http://schemas.openxmlformats.org/presentationml/2006/main">
  <p:tag name="AS_UNIQUEID" val="228"/>
</p:tagLst>
</file>

<file path=ppt/tags/tag179.xml><?xml version="1.0" encoding="utf-8"?>
<p:tagLst xmlns:a="http://schemas.openxmlformats.org/drawingml/2006/main" xmlns:r="http://schemas.openxmlformats.org/officeDocument/2006/relationships" xmlns:p="http://schemas.openxmlformats.org/presentationml/2006/main">
  <p:tag name="AS_UNIQUEID" val="229"/>
</p:tagLst>
</file>

<file path=ppt/tags/tag18.xml><?xml version="1.0" encoding="utf-8"?>
<p:tagLst xmlns:a="http://schemas.openxmlformats.org/drawingml/2006/main" xmlns:r="http://schemas.openxmlformats.org/officeDocument/2006/relationships" xmlns:p="http://schemas.openxmlformats.org/presentationml/2006/main">
  <p:tag name="AS_UNIQUEID" val="26"/>
</p:tagLst>
</file>

<file path=ppt/tags/tag180.xml><?xml version="1.0" encoding="utf-8"?>
<p:tagLst xmlns:a="http://schemas.openxmlformats.org/drawingml/2006/main" xmlns:r="http://schemas.openxmlformats.org/officeDocument/2006/relationships" xmlns:p="http://schemas.openxmlformats.org/presentationml/2006/main">
  <p:tag name="AS_UNIQUEID" val="218"/>
</p:tagLst>
</file>

<file path=ppt/tags/tag181.xml><?xml version="1.0" encoding="utf-8"?>
<p:tagLst xmlns:a="http://schemas.openxmlformats.org/drawingml/2006/main" xmlns:r="http://schemas.openxmlformats.org/officeDocument/2006/relationships" xmlns:p="http://schemas.openxmlformats.org/presentationml/2006/main">
  <p:tag name="AS_UNIQUEID" val="219"/>
</p:tagLst>
</file>

<file path=ppt/tags/tag182.xml><?xml version="1.0" encoding="utf-8"?>
<p:tagLst xmlns:a="http://schemas.openxmlformats.org/drawingml/2006/main" xmlns:r="http://schemas.openxmlformats.org/officeDocument/2006/relationships" xmlns:p="http://schemas.openxmlformats.org/presentationml/2006/main">
  <p:tag name="AS_UNIQUEID" val="220"/>
</p:tagLst>
</file>

<file path=ppt/tags/tag183.xml><?xml version="1.0" encoding="utf-8"?>
<p:tagLst xmlns:a="http://schemas.openxmlformats.org/drawingml/2006/main" xmlns:r="http://schemas.openxmlformats.org/officeDocument/2006/relationships" xmlns:p="http://schemas.openxmlformats.org/presentationml/2006/main">
  <p:tag name="AS_UNIQUEID" val="235"/>
</p:tagLst>
</file>

<file path=ppt/tags/tag184.xml><?xml version="1.0" encoding="utf-8"?>
<p:tagLst xmlns:a="http://schemas.openxmlformats.org/drawingml/2006/main" xmlns:r="http://schemas.openxmlformats.org/officeDocument/2006/relationships" xmlns:p="http://schemas.openxmlformats.org/presentationml/2006/main">
  <p:tag name="AS_UNIQUEID" val="236"/>
</p:tagLst>
</file>

<file path=ppt/tags/tag185.xml><?xml version="1.0" encoding="utf-8"?>
<p:tagLst xmlns:a="http://schemas.openxmlformats.org/drawingml/2006/main" xmlns:r="http://schemas.openxmlformats.org/officeDocument/2006/relationships" xmlns:p="http://schemas.openxmlformats.org/presentationml/2006/main">
  <p:tag name="AS_UNIQUEID" val="231"/>
</p:tagLst>
</file>

<file path=ppt/tags/tag186.xml><?xml version="1.0" encoding="utf-8"?>
<p:tagLst xmlns:a="http://schemas.openxmlformats.org/drawingml/2006/main" xmlns:r="http://schemas.openxmlformats.org/officeDocument/2006/relationships" xmlns:p="http://schemas.openxmlformats.org/presentationml/2006/main">
  <p:tag name="AS_UNIQUEID" val="232"/>
</p:tagLst>
</file>

<file path=ppt/tags/tag187.xml><?xml version="1.0" encoding="utf-8"?>
<p:tagLst xmlns:a="http://schemas.openxmlformats.org/drawingml/2006/main" xmlns:r="http://schemas.openxmlformats.org/officeDocument/2006/relationships" xmlns:p="http://schemas.openxmlformats.org/presentationml/2006/main">
  <p:tag name="AS_UNIQUEID" val="233"/>
</p:tagLst>
</file>

<file path=ppt/tags/tag188.xml><?xml version="1.0" encoding="utf-8"?>
<p:tagLst xmlns:a="http://schemas.openxmlformats.org/drawingml/2006/main" xmlns:r="http://schemas.openxmlformats.org/officeDocument/2006/relationships" xmlns:p="http://schemas.openxmlformats.org/presentationml/2006/main">
  <p:tag name="AS_UNIQUEID" val="242"/>
</p:tagLst>
</file>

<file path=ppt/tags/tag189.xml><?xml version="1.0" encoding="utf-8"?>
<p:tagLst xmlns:a="http://schemas.openxmlformats.org/drawingml/2006/main" xmlns:r="http://schemas.openxmlformats.org/officeDocument/2006/relationships" xmlns:p="http://schemas.openxmlformats.org/presentationml/2006/main">
  <p:tag name="AS_UNIQUEID" val="243"/>
</p:tagLst>
</file>

<file path=ppt/tags/tag19.xml><?xml version="1.0" encoding="utf-8"?>
<p:tagLst xmlns:a="http://schemas.openxmlformats.org/drawingml/2006/main" xmlns:r="http://schemas.openxmlformats.org/officeDocument/2006/relationships" xmlns:p="http://schemas.openxmlformats.org/presentationml/2006/main">
  <p:tag name="AS_UNIQUEID" val="27"/>
</p:tagLst>
</file>

<file path=ppt/tags/tag190.xml><?xml version="1.0" encoding="utf-8"?>
<p:tagLst xmlns:a="http://schemas.openxmlformats.org/drawingml/2006/main" xmlns:r="http://schemas.openxmlformats.org/officeDocument/2006/relationships" xmlns:p="http://schemas.openxmlformats.org/presentationml/2006/main">
  <p:tag name="AS_UNIQUEID" val="244"/>
</p:tagLst>
</file>

<file path=ppt/tags/tag191.xml><?xml version="1.0" encoding="utf-8"?>
<p:tagLst xmlns:a="http://schemas.openxmlformats.org/drawingml/2006/main" xmlns:r="http://schemas.openxmlformats.org/officeDocument/2006/relationships" xmlns:p="http://schemas.openxmlformats.org/presentationml/2006/main">
  <p:tag name="AS_UNIQUEID" val="238"/>
</p:tagLst>
</file>

<file path=ppt/tags/tag192.xml><?xml version="1.0" encoding="utf-8"?>
<p:tagLst xmlns:a="http://schemas.openxmlformats.org/drawingml/2006/main" xmlns:r="http://schemas.openxmlformats.org/officeDocument/2006/relationships" xmlns:p="http://schemas.openxmlformats.org/presentationml/2006/main">
  <p:tag name="AS_UNIQUEID" val="239"/>
</p:tagLst>
</file>

<file path=ppt/tags/tag193.xml><?xml version="1.0" encoding="utf-8"?>
<p:tagLst xmlns:a="http://schemas.openxmlformats.org/drawingml/2006/main" xmlns:r="http://schemas.openxmlformats.org/officeDocument/2006/relationships" xmlns:p="http://schemas.openxmlformats.org/presentationml/2006/main">
  <p:tag name="AS_UNIQUEID" val="240"/>
</p:tagLst>
</file>

<file path=ppt/tags/tag194.xml><?xml version="1.0" encoding="utf-8"?>
<p:tagLst xmlns:a="http://schemas.openxmlformats.org/drawingml/2006/main" xmlns:r="http://schemas.openxmlformats.org/officeDocument/2006/relationships" xmlns:p="http://schemas.openxmlformats.org/presentationml/2006/main">
  <p:tag name="AS_UNIQUEID" val="250"/>
</p:tagLst>
</file>

<file path=ppt/tags/tag195.xml><?xml version="1.0" encoding="utf-8"?>
<p:tagLst xmlns:a="http://schemas.openxmlformats.org/drawingml/2006/main" xmlns:r="http://schemas.openxmlformats.org/officeDocument/2006/relationships" xmlns:p="http://schemas.openxmlformats.org/presentationml/2006/main">
  <p:tag name="AS_UNIQUEID" val="251"/>
</p:tagLst>
</file>

<file path=ppt/tags/tag196.xml><?xml version="1.0" encoding="utf-8"?>
<p:tagLst xmlns:a="http://schemas.openxmlformats.org/drawingml/2006/main" xmlns:r="http://schemas.openxmlformats.org/officeDocument/2006/relationships" xmlns:p="http://schemas.openxmlformats.org/presentationml/2006/main">
  <p:tag name="AS_UNIQUEID" val="252"/>
</p:tagLst>
</file>

<file path=ppt/tags/tag197.xml><?xml version="1.0" encoding="utf-8"?>
<p:tagLst xmlns:a="http://schemas.openxmlformats.org/drawingml/2006/main" xmlns:r="http://schemas.openxmlformats.org/officeDocument/2006/relationships" xmlns:p="http://schemas.openxmlformats.org/presentationml/2006/main">
  <p:tag name="AS_UNIQUEID" val="253"/>
</p:tagLst>
</file>

<file path=ppt/tags/tag198.xml><?xml version="1.0" encoding="utf-8"?>
<p:tagLst xmlns:a="http://schemas.openxmlformats.org/drawingml/2006/main" xmlns:r="http://schemas.openxmlformats.org/officeDocument/2006/relationships" xmlns:p="http://schemas.openxmlformats.org/presentationml/2006/main">
  <p:tag name="AS_UNIQUEID" val="254"/>
</p:tagLst>
</file>

<file path=ppt/tags/tag199.xml><?xml version="1.0" encoding="utf-8"?>
<p:tagLst xmlns:a="http://schemas.openxmlformats.org/drawingml/2006/main" xmlns:r="http://schemas.openxmlformats.org/officeDocument/2006/relationships" xmlns:p="http://schemas.openxmlformats.org/presentationml/2006/main">
  <p:tag name="AS_UNIQUEID" val="255"/>
</p:tagLst>
</file>

<file path=ppt/tags/tag2.xml><?xml version="1.0" encoding="utf-8"?>
<p:tagLst xmlns:a="http://schemas.openxmlformats.org/drawingml/2006/main" xmlns:r="http://schemas.openxmlformats.org/officeDocument/2006/relationships" xmlns:p="http://schemas.openxmlformats.org/presentationml/2006/main">
  <p:tag name="AS_UNIQUEID" val="6"/>
</p:tagLst>
</file>

<file path=ppt/tags/tag20.xml><?xml version="1.0" encoding="utf-8"?>
<p:tagLst xmlns:a="http://schemas.openxmlformats.org/drawingml/2006/main" xmlns:r="http://schemas.openxmlformats.org/officeDocument/2006/relationships" xmlns:p="http://schemas.openxmlformats.org/presentationml/2006/main">
  <p:tag name="AS_UNIQUEID" val="28"/>
</p:tagLst>
</file>

<file path=ppt/tags/tag200.xml><?xml version="1.0" encoding="utf-8"?>
<p:tagLst xmlns:a="http://schemas.openxmlformats.org/drawingml/2006/main" xmlns:r="http://schemas.openxmlformats.org/officeDocument/2006/relationships" xmlns:p="http://schemas.openxmlformats.org/presentationml/2006/main">
  <p:tag name="AS_UNIQUEID" val="256"/>
</p:tagLst>
</file>

<file path=ppt/tags/tag201.xml><?xml version="1.0" encoding="utf-8"?>
<p:tagLst xmlns:a="http://schemas.openxmlformats.org/drawingml/2006/main" xmlns:r="http://schemas.openxmlformats.org/officeDocument/2006/relationships" xmlns:p="http://schemas.openxmlformats.org/presentationml/2006/main">
  <p:tag name="AS_UNIQUEID" val="257"/>
</p:tagLst>
</file>

<file path=ppt/tags/tag202.xml><?xml version="1.0" encoding="utf-8"?>
<p:tagLst xmlns:a="http://schemas.openxmlformats.org/drawingml/2006/main" xmlns:r="http://schemas.openxmlformats.org/officeDocument/2006/relationships" xmlns:p="http://schemas.openxmlformats.org/presentationml/2006/main">
  <p:tag name="AS_UNIQUEID" val="258"/>
</p:tagLst>
</file>

<file path=ppt/tags/tag203.xml><?xml version="1.0" encoding="utf-8"?>
<p:tagLst xmlns:a="http://schemas.openxmlformats.org/drawingml/2006/main" xmlns:r="http://schemas.openxmlformats.org/officeDocument/2006/relationships" xmlns:p="http://schemas.openxmlformats.org/presentationml/2006/main">
  <p:tag name="AS_UNIQUEID" val="259"/>
</p:tagLst>
</file>

<file path=ppt/tags/tag204.xml><?xml version="1.0" encoding="utf-8"?>
<p:tagLst xmlns:a="http://schemas.openxmlformats.org/drawingml/2006/main" xmlns:r="http://schemas.openxmlformats.org/officeDocument/2006/relationships" xmlns:p="http://schemas.openxmlformats.org/presentationml/2006/main">
  <p:tag name="AS_UNIQUEID" val="260"/>
</p:tagLst>
</file>

<file path=ppt/tags/tag205.xml><?xml version="1.0" encoding="utf-8"?>
<p:tagLst xmlns:a="http://schemas.openxmlformats.org/drawingml/2006/main" xmlns:r="http://schemas.openxmlformats.org/officeDocument/2006/relationships" xmlns:p="http://schemas.openxmlformats.org/presentationml/2006/main">
  <p:tag name="AS_UNIQUEID" val="261"/>
</p:tagLst>
</file>

<file path=ppt/tags/tag206.xml><?xml version="1.0" encoding="utf-8"?>
<p:tagLst xmlns:a="http://schemas.openxmlformats.org/drawingml/2006/main" xmlns:r="http://schemas.openxmlformats.org/officeDocument/2006/relationships" xmlns:p="http://schemas.openxmlformats.org/presentationml/2006/main">
  <p:tag name="AS_UNIQUEID" val="262"/>
</p:tagLst>
</file>

<file path=ppt/tags/tag207.xml><?xml version="1.0" encoding="utf-8"?>
<p:tagLst xmlns:a="http://schemas.openxmlformats.org/drawingml/2006/main" xmlns:r="http://schemas.openxmlformats.org/officeDocument/2006/relationships" xmlns:p="http://schemas.openxmlformats.org/presentationml/2006/main">
  <p:tag name="AS_UNIQUEID" val="263"/>
</p:tagLst>
</file>

<file path=ppt/tags/tag208.xml><?xml version="1.0" encoding="utf-8"?>
<p:tagLst xmlns:a="http://schemas.openxmlformats.org/drawingml/2006/main" xmlns:r="http://schemas.openxmlformats.org/officeDocument/2006/relationships" xmlns:p="http://schemas.openxmlformats.org/presentationml/2006/main">
  <p:tag name="AS_UNIQUEID" val="264"/>
</p:tagLst>
</file>

<file path=ppt/tags/tag209.xml><?xml version="1.0" encoding="utf-8"?>
<p:tagLst xmlns:a="http://schemas.openxmlformats.org/drawingml/2006/main" xmlns:r="http://schemas.openxmlformats.org/officeDocument/2006/relationships" xmlns:p="http://schemas.openxmlformats.org/presentationml/2006/main">
  <p:tag name="AS_UNIQUEID" val="265"/>
</p:tagLst>
</file>

<file path=ppt/tags/tag21.xml><?xml version="1.0" encoding="utf-8"?>
<p:tagLst xmlns:a="http://schemas.openxmlformats.org/drawingml/2006/main" xmlns:r="http://schemas.openxmlformats.org/officeDocument/2006/relationships" xmlns:p="http://schemas.openxmlformats.org/presentationml/2006/main">
  <p:tag name="AS_UNIQUEID" val="20"/>
</p:tagLst>
</file>

<file path=ppt/tags/tag210.xml><?xml version="1.0" encoding="utf-8"?>
<p:tagLst xmlns:a="http://schemas.openxmlformats.org/drawingml/2006/main" xmlns:r="http://schemas.openxmlformats.org/officeDocument/2006/relationships" xmlns:p="http://schemas.openxmlformats.org/presentationml/2006/main">
  <p:tag name="AS_UNIQUEID" val="246"/>
</p:tagLst>
</file>

<file path=ppt/tags/tag211.xml><?xml version="1.0" encoding="utf-8"?>
<p:tagLst xmlns:a="http://schemas.openxmlformats.org/drawingml/2006/main" xmlns:r="http://schemas.openxmlformats.org/officeDocument/2006/relationships" xmlns:p="http://schemas.openxmlformats.org/presentationml/2006/main">
  <p:tag name="AS_UNIQUEID" val="247"/>
</p:tagLst>
</file>

<file path=ppt/tags/tag212.xml><?xml version="1.0" encoding="utf-8"?>
<p:tagLst xmlns:a="http://schemas.openxmlformats.org/drawingml/2006/main" xmlns:r="http://schemas.openxmlformats.org/officeDocument/2006/relationships" xmlns:p="http://schemas.openxmlformats.org/presentationml/2006/main">
  <p:tag name="AS_UNIQUEID" val="248"/>
</p:tagLst>
</file>

<file path=ppt/tags/tag213.xml><?xml version="1.0" encoding="utf-8"?>
<p:tagLst xmlns:a="http://schemas.openxmlformats.org/drawingml/2006/main" xmlns:r="http://schemas.openxmlformats.org/officeDocument/2006/relationships" xmlns:p="http://schemas.openxmlformats.org/presentationml/2006/main">
  <p:tag name="AS_UNIQUEID" val="271"/>
</p:tagLst>
</file>

<file path=ppt/tags/tag214.xml><?xml version="1.0" encoding="utf-8"?>
<p:tagLst xmlns:a="http://schemas.openxmlformats.org/drawingml/2006/main" xmlns:r="http://schemas.openxmlformats.org/officeDocument/2006/relationships" xmlns:p="http://schemas.openxmlformats.org/presentationml/2006/main">
  <p:tag name="AS_UNIQUEID" val="272"/>
</p:tagLst>
</file>

<file path=ppt/tags/tag215.xml><?xml version="1.0" encoding="utf-8"?>
<p:tagLst xmlns:a="http://schemas.openxmlformats.org/drawingml/2006/main" xmlns:r="http://schemas.openxmlformats.org/officeDocument/2006/relationships" xmlns:p="http://schemas.openxmlformats.org/presentationml/2006/main">
  <p:tag name="AS_UNIQUEID" val="273"/>
</p:tagLst>
</file>

<file path=ppt/tags/tag216.xml><?xml version="1.0" encoding="utf-8"?>
<p:tagLst xmlns:a="http://schemas.openxmlformats.org/drawingml/2006/main" xmlns:r="http://schemas.openxmlformats.org/officeDocument/2006/relationships" xmlns:p="http://schemas.openxmlformats.org/presentationml/2006/main">
  <p:tag name="AS_UNIQUEID" val="274"/>
</p:tagLst>
</file>

<file path=ppt/tags/tag217.xml><?xml version="1.0" encoding="utf-8"?>
<p:tagLst xmlns:a="http://schemas.openxmlformats.org/drawingml/2006/main" xmlns:r="http://schemas.openxmlformats.org/officeDocument/2006/relationships" xmlns:p="http://schemas.openxmlformats.org/presentationml/2006/main">
  <p:tag name="AS_UNIQUEID" val="275"/>
</p:tagLst>
</file>

<file path=ppt/tags/tag218.xml><?xml version="1.0" encoding="utf-8"?>
<p:tagLst xmlns:a="http://schemas.openxmlformats.org/drawingml/2006/main" xmlns:r="http://schemas.openxmlformats.org/officeDocument/2006/relationships" xmlns:p="http://schemas.openxmlformats.org/presentationml/2006/main">
  <p:tag name="AS_UNIQUEID" val="276"/>
</p:tagLst>
</file>

<file path=ppt/tags/tag219.xml><?xml version="1.0" encoding="utf-8"?>
<p:tagLst xmlns:a="http://schemas.openxmlformats.org/drawingml/2006/main" xmlns:r="http://schemas.openxmlformats.org/officeDocument/2006/relationships" xmlns:p="http://schemas.openxmlformats.org/presentationml/2006/main">
  <p:tag name="AS_UNIQUEID" val="277"/>
</p:tagLst>
</file>

<file path=ppt/tags/tag22.xml><?xml version="1.0" encoding="utf-8"?>
<p:tagLst xmlns:a="http://schemas.openxmlformats.org/drawingml/2006/main" xmlns:r="http://schemas.openxmlformats.org/officeDocument/2006/relationships" xmlns:p="http://schemas.openxmlformats.org/presentationml/2006/main">
  <p:tag name="AS_UNIQUEID" val="21"/>
</p:tagLst>
</file>

<file path=ppt/tags/tag220.xml><?xml version="1.0" encoding="utf-8"?>
<p:tagLst xmlns:a="http://schemas.openxmlformats.org/drawingml/2006/main" xmlns:r="http://schemas.openxmlformats.org/officeDocument/2006/relationships" xmlns:p="http://schemas.openxmlformats.org/presentationml/2006/main">
  <p:tag name="AS_UNIQUEID" val="267"/>
</p:tagLst>
</file>

<file path=ppt/tags/tag221.xml><?xml version="1.0" encoding="utf-8"?>
<p:tagLst xmlns:a="http://schemas.openxmlformats.org/drawingml/2006/main" xmlns:r="http://schemas.openxmlformats.org/officeDocument/2006/relationships" xmlns:p="http://schemas.openxmlformats.org/presentationml/2006/main">
  <p:tag name="AS_UNIQUEID" val="268"/>
</p:tagLst>
</file>

<file path=ppt/tags/tag222.xml><?xml version="1.0" encoding="utf-8"?>
<p:tagLst xmlns:a="http://schemas.openxmlformats.org/drawingml/2006/main" xmlns:r="http://schemas.openxmlformats.org/officeDocument/2006/relationships" xmlns:p="http://schemas.openxmlformats.org/presentationml/2006/main">
  <p:tag name="AS_UNIQUEID" val="269"/>
</p:tagLst>
</file>

<file path=ppt/tags/tag223.xml><?xml version="1.0" encoding="utf-8"?>
<p:tagLst xmlns:a="http://schemas.openxmlformats.org/drawingml/2006/main" xmlns:r="http://schemas.openxmlformats.org/officeDocument/2006/relationships" xmlns:p="http://schemas.openxmlformats.org/presentationml/2006/main">
  <p:tag name="AS_UNIQUEID" val="283"/>
</p:tagLst>
</file>

<file path=ppt/tags/tag224.xml><?xml version="1.0" encoding="utf-8"?>
<p:tagLst xmlns:a="http://schemas.openxmlformats.org/drawingml/2006/main" xmlns:r="http://schemas.openxmlformats.org/officeDocument/2006/relationships" xmlns:p="http://schemas.openxmlformats.org/presentationml/2006/main">
  <p:tag name="AS_UNIQUEID" val="284"/>
</p:tagLst>
</file>

<file path=ppt/tags/tag225.xml><?xml version="1.0" encoding="utf-8"?>
<p:tagLst xmlns:a="http://schemas.openxmlformats.org/drawingml/2006/main" xmlns:r="http://schemas.openxmlformats.org/officeDocument/2006/relationships" xmlns:p="http://schemas.openxmlformats.org/presentationml/2006/main">
  <p:tag name="AS_UNIQUEID" val="285"/>
</p:tagLst>
</file>

<file path=ppt/tags/tag226.xml><?xml version="1.0" encoding="utf-8"?>
<p:tagLst xmlns:a="http://schemas.openxmlformats.org/drawingml/2006/main" xmlns:r="http://schemas.openxmlformats.org/officeDocument/2006/relationships" xmlns:p="http://schemas.openxmlformats.org/presentationml/2006/main">
  <p:tag name="AS_UNIQUEID" val="286"/>
</p:tagLst>
</file>

<file path=ppt/tags/tag227.xml><?xml version="1.0" encoding="utf-8"?>
<p:tagLst xmlns:a="http://schemas.openxmlformats.org/drawingml/2006/main" xmlns:r="http://schemas.openxmlformats.org/officeDocument/2006/relationships" xmlns:p="http://schemas.openxmlformats.org/presentationml/2006/main">
  <p:tag name="AS_UNIQUEID" val="287"/>
</p:tagLst>
</file>

<file path=ppt/tags/tag228.xml><?xml version="1.0" encoding="utf-8"?>
<p:tagLst xmlns:a="http://schemas.openxmlformats.org/drawingml/2006/main" xmlns:r="http://schemas.openxmlformats.org/officeDocument/2006/relationships" xmlns:p="http://schemas.openxmlformats.org/presentationml/2006/main">
  <p:tag name="AS_UNIQUEID" val="288"/>
</p:tagLst>
</file>

<file path=ppt/tags/tag229.xml><?xml version="1.0" encoding="utf-8"?>
<p:tagLst xmlns:a="http://schemas.openxmlformats.org/drawingml/2006/main" xmlns:r="http://schemas.openxmlformats.org/officeDocument/2006/relationships" xmlns:p="http://schemas.openxmlformats.org/presentationml/2006/main">
  <p:tag name="AS_UNIQUEID" val="279"/>
</p:tagLst>
</file>

<file path=ppt/tags/tag23.xml><?xml version="1.0" encoding="utf-8"?>
<p:tagLst xmlns:a="http://schemas.openxmlformats.org/drawingml/2006/main" xmlns:r="http://schemas.openxmlformats.org/officeDocument/2006/relationships" xmlns:p="http://schemas.openxmlformats.org/presentationml/2006/main">
  <p:tag name="AS_UNIQUEID" val="22"/>
</p:tagLst>
</file>

<file path=ppt/tags/tag230.xml><?xml version="1.0" encoding="utf-8"?>
<p:tagLst xmlns:a="http://schemas.openxmlformats.org/drawingml/2006/main" xmlns:r="http://schemas.openxmlformats.org/officeDocument/2006/relationships" xmlns:p="http://schemas.openxmlformats.org/presentationml/2006/main">
  <p:tag name="AS_UNIQUEID" val="280"/>
</p:tagLst>
</file>

<file path=ppt/tags/tag231.xml><?xml version="1.0" encoding="utf-8"?>
<p:tagLst xmlns:a="http://schemas.openxmlformats.org/drawingml/2006/main" xmlns:r="http://schemas.openxmlformats.org/officeDocument/2006/relationships" xmlns:p="http://schemas.openxmlformats.org/presentationml/2006/main">
  <p:tag name="AS_UNIQUEID" val="281"/>
</p:tagLst>
</file>

<file path=ppt/tags/tag232.xml><?xml version="1.0" encoding="utf-8"?>
<p:tagLst xmlns:a="http://schemas.openxmlformats.org/drawingml/2006/main" xmlns:r="http://schemas.openxmlformats.org/officeDocument/2006/relationships" xmlns:p="http://schemas.openxmlformats.org/presentationml/2006/main">
  <p:tag name="AS_UNIQUEID" val="294"/>
</p:tagLst>
</file>

<file path=ppt/tags/tag233.xml><?xml version="1.0" encoding="utf-8"?>
<p:tagLst xmlns:a="http://schemas.openxmlformats.org/drawingml/2006/main" xmlns:r="http://schemas.openxmlformats.org/officeDocument/2006/relationships" xmlns:p="http://schemas.openxmlformats.org/presentationml/2006/main">
  <p:tag name="AS_UNIQUEID" val="295"/>
</p:tagLst>
</file>

<file path=ppt/tags/tag234.xml><?xml version="1.0" encoding="utf-8"?>
<p:tagLst xmlns:a="http://schemas.openxmlformats.org/drawingml/2006/main" xmlns:r="http://schemas.openxmlformats.org/officeDocument/2006/relationships" xmlns:p="http://schemas.openxmlformats.org/presentationml/2006/main">
  <p:tag name="AS_UNIQUEID" val="296"/>
</p:tagLst>
</file>

<file path=ppt/tags/tag235.xml><?xml version="1.0" encoding="utf-8"?>
<p:tagLst xmlns:a="http://schemas.openxmlformats.org/drawingml/2006/main" xmlns:r="http://schemas.openxmlformats.org/officeDocument/2006/relationships" xmlns:p="http://schemas.openxmlformats.org/presentationml/2006/main">
  <p:tag name="AS_UNIQUEID" val="297"/>
</p:tagLst>
</file>

<file path=ppt/tags/tag236.xml><?xml version="1.0" encoding="utf-8"?>
<p:tagLst xmlns:a="http://schemas.openxmlformats.org/drawingml/2006/main" xmlns:r="http://schemas.openxmlformats.org/officeDocument/2006/relationships" xmlns:p="http://schemas.openxmlformats.org/presentationml/2006/main">
  <p:tag name="AS_UNIQUEID" val="298"/>
</p:tagLst>
</file>

<file path=ppt/tags/tag237.xml><?xml version="1.0" encoding="utf-8"?>
<p:tagLst xmlns:a="http://schemas.openxmlformats.org/drawingml/2006/main" xmlns:r="http://schemas.openxmlformats.org/officeDocument/2006/relationships" xmlns:p="http://schemas.openxmlformats.org/presentationml/2006/main">
  <p:tag name="AS_UNIQUEID" val="299"/>
</p:tagLst>
</file>

<file path=ppt/tags/tag238.xml><?xml version="1.0" encoding="utf-8"?>
<p:tagLst xmlns:a="http://schemas.openxmlformats.org/drawingml/2006/main" xmlns:r="http://schemas.openxmlformats.org/officeDocument/2006/relationships" xmlns:p="http://schemas.openxmlformats.org/presentationml/2006/main">
  <p:tag name="AS_UNIQUEID" val="300"/>
</p:tagLst>
</file>

<file path=ppt/tags/tag239.xml><?xml version="1.0" encoding="utf-8"?>
<p:tagLst xmlns:a="http://schemas.openxmlformats.org/drawingml/2006/main" xmlns:r="http://schemas.openxmlformats.org/officeDocument/2006/relationships" xmlns:p="http://schemas.openxmlformats.org/presentationml/2006/main">
  <p:tag name="AS_UNIQUEID" val="301"/>
</p:tagLst>
</file>

<file path=ppt/tags/tag24.xml><?xml version="1.0" encoding="utf-8"?>
<p:tagLst xmlns:a="http://schemas.openxmlformats.org/drawingml/2006/main" xmlns:r="http://schemas.openxmlformats.org/officeDocument/2006/relationships" xmlns:p="http://schemas.openxmlformats.org/presentationml/2006/main">
  <p:tag name="AS_UNIQUEID" val="34"/>
</p:tagLst>
</file>

<file path=ppt/tags/tag240.xml><?xml version="1.0" encoding="utf-8"?>
<p:tagLst xmlns:a="http://schemas.openxmlformats.org/drawingml/2006/main" xmlns:r="http://schemas.openxmlformats.org/officeDocument/2006/relationships" xmlns:p="http://schemas.openxmlformats.org/presentationml/2006/main">
  <p:tag name="AS_UNIQUEID" val="302"/>
</p:tagLst>
</file>

<file path=ppt/tags/tag241.xml><?xml version="1.0" encoding="utf-8"?>
<p:tagLst xmlns:a="http://schemas.openxmlformats.org/drawingml/2006/main" xmlns:r="http://schemas.openxmlformats.org/officeDocument/2006/relationships" xmlns:p="http://schemas.openxmlformats.org/presentationml/2006/main">
  <p:tag name="AS_UNIQUEID" val="303"/>
</p:tagLst>
</file>

<file path=ppt/tags/tag242.xml><?xml version="1.0" encoding="utf-8"?>
<p:tagLst xmlns:a="http://schemas.openxmlformats.org/drawingml/2006/main" xmlns:r="http://schemas.openxmlformats.org/officeDocument/2006/relationships" xmlns:p="http://schemas.openxmlformats.org/presentationml/2006/main">
  <p:tag name="AS_UNIQUEID" val="304"/>
</p:tagLst>
</file>

<file path=ppt/tags/tag243.xml><?xml version="1.0" encoding="utf-8"?>
<p:tagLst xmlns:a="http://schemas.openxmlformats.org/drawingml/2006/main" xmlns:r="http://schemas.openxmlformats.org/officeDocument/2006/relationships" xmlns:p="http://schemas.openxmlformats.org/presentationml/2006/main">
  <p:tag name="AS_UNIQUEID" val="305"/>
</p:tagLst>
</file>

<file path=ppt/tags/tag244.xml><?xml version="1.0" encoding="utf-8"?>
<p:tagLst xmlns:a="http://schemas.openxmlformats.org/drawingml/2006/main" xmlns:r="http://schemas.openxmlformats.org/officeDocument/2006/relationships" xmlns:p="http://schemas.openxmlformats.org/presentationml/2006/main">
  <p:tag name="AS_UNIQUEID" val="306"/>
</p:tagLst>
</file>

<file path=ppt/tags/tag245.xml><?xml version="1.0" encoding="utf-8"?>
<p:tagLst xmlns:a="http://schemas.openxmlformats.org/drawingml/2006/main" xmlns:r="http://schemas.openxmlformats.org/officeDocument/2006/relationships" xmlns:p="http://schemas.openxmlformats.org/presentationml/2006/main">
  <p:tag name="AS_UNIQUEID" val="307"/>
</p:tagLst>
</file>

<file path=ppt/tags/tag246.xml><?xml version="1.0" encoding="utf-8"?>
<p:tagLst xmlns:a="http://schemas.openxmlformats.org/drawingml/2006/main" xmlns:r="http://schemas.openxmlformats.org/officeDocument/2006/relationships" xmlns:p="http://schemas.openxmlformats.org/presentationml/2006/main">
  <p:tag name="AS_UNIQUEID" val="308"/>
</p:tagLst>
</file>

<file path=ppt/tags/tag247.xml><?xml version="1.0" encoding="utf-8"?>
<p:tagLst xmlns:a="http://schemas.openxmlformats.org/drawingml/2006/main" xmlns:r="http://schemas.openxmlformats.org/officeDocument/2006/relationships" xmlns:p="http://schemas.openxmlformats.org/presentationml/2006/main">
  <p:tag name="AS_UNIQUEID" val="309"/>
</p:tagLst>
</file>

<file path=ppt/tags/tag248.xml><?xml version="1.0" encoding="utf-8"?>
<p:tagLst xmlns:a="http://schemas.openxmlformats.org/drawingml/2006/main" xmlns:r="http://schemas.openxmlformats.org/officeDocument/2006/relationships" xmlns:p="http://schemas.openxmlformats.org/presentationml/2006/main">
  <p:tag name="AS_UNIQUEID" val="310"/>
</p:tagLst>
</file>

<file path=ppt/tags/tag249.xml><?xml version="1.0" encoding="utf-8"?>
<p:tagLst xmlns:a="http://schemas.openxmlformats.org/drawingml/2006/main" xmlns:r="http://schemas.openxmlformats.org/officeDocument/2006/relationships" xmlns:p="http://schemas.openxmlformats.org/presentationml/2006/main">
  <p:tag name="AS_UNIQUEID" val="290"/>
</p:tagLst>
</file>

<file path=ppt/tags/tag25.xml><?xml version="1.0" encoding="utf-8"?>
<p:tagLst xmlns:a="http://schemas.openxmlformats.org/drawingml/2006/main" xmlns:r="http://schemas.openxmlformats.org/officeDocument/2006/relationships" xmlns:p="http://schemas.openxmlformats.org/presentationml/2006/main">
  <p:tag name="AS_UNIQUEID" val="35"/>
</p:tagLst>
</file>

<file path=ppt/tags/tag250.xml><?xml version="1.0" encoding="utf-8"?>
<p:tagLst xmlns:a="http://schemas.openxmlformats.org/drawingml/2006/main" xmlns:r="http://schemas.openxmlformats.org/officeDocument/2006/relationships" xmlns:p="http://schemas.openxmlformats.org/presentationml/2006/main">
  <p:tag name="AS_UNIQUEID" val="291"/>
</p:tagLst>
</file>

<file path=ppt/tags/tag251.xml><?xml version="1.0" encoding="utf-8"?>
<p:tagLst xmlns:a="http://schemas.openxmlformats.org/drawingml/2006/main" xmlns:r="http://schemas.openxmlformats.org/officeDocument/2006/relationships" xmlns:p="http://schemas.openxmlformats.org/presentationml/2006/main">
  <p:tag name="AS_UNIQUEID" val="292"/>
</p:tagLst>
</file>

<file path=ppt/tags/tag252.xml><?xml version="1.0" encoding="utf-8"?>
<p:tagLst xmlns:a="http://schemas.openxmlformats.org/drawingml/2006/main" xmlns:r="http://schemas.openxmlformats.org/officeDocument/2006/relationships" xmlns:p="http://schemas.openxmlformats.org/presentationml/2006/main">
  <p:tag name="AS_UNIQUEID" val="313"/>
</p:tagLst>
</file>

<file path=ppt/tags/tag253.xml><?xml version="1.0" encoding="utf-8"?>
<p:tagLst xmlns:a="http://schemas.openxmlformats.org/drawingml/2006/main" xmlns:r="http://schemas.openxmlformats.org/officeDocument/2006/relationships" xmlns:p="http://schemas.openxmlformats.org/presentationml/2006/main">
  <p:tag name="AS_UNIQUEID" val="314"/>
</p:tagLst>
</file>

<file path=ppt/tags/tag254.xml><?xml version="1.0" encoding="utf-8"?>
<p:tagLst xmlns:a="http://schemas.openxmlformats.org/drawingml/2006/main" xmlns:r="http://schemas.openxmlformats.org/officeDocument/2006/relationships" xmlns:p="http://schemas.openxmlformats.org/presentationml/2006/main">
  <p:tag name="AS_UNIQUEID" val="315"/>
</p:tagLst>
</file>

<file path=ppt/tags/tag255.xml><?xml version="1.0" encoding="utf-8"?>
<p:tagLst xmlns:a="http://schemas.openxmlformats.org/drawingml/2006/main" xmlns:r="http://schemas.openxmlformats.org/officeDocument/2006/relationships" xmlns:p="http://schemas.openxmlformats.org/presentationml/2006/main">
  <p:tag name="AS_UNIQUEID" val="321"/>
</p:tagLst>
</file>

<file path=ppt/tags/tag256.xml><?xml version="1.0" encoding="utf-8"?>
<p:tagLst xmlns:a="http://schemas.openxmlformats.org/drawingml/2006/main" xmlns:r="http://schemas.openxmlformats.org/officeDocument/2006/relationships" xmlns:p="http://schemas.openxmlformats.org/presentationml/2006/main">
  <p:tag name="AS_UNIQUEID" val="322"/>
</p:tagLst>
</file>

<file path=ppt/tags/tag257.xml><?xml version="1.0" encoding="utf-8"?>
<p:tagLst xmlns:a="http://schemas.openxmlformats.org/drawingml/2006/main" xmlns:r="http://schemas.openxmlformats.org/officeDocument/2006/relationships" xmlns:p="http://schemas.openxmlformats.org/presentationml/2006/main">
  <p:tag name="AS_UNIQUEID" val="317"/>
</p:tagLst>
</file>

<file path=ppt/tags/tag258.xml><?xml version="1.0" encoding="utf-8"?>
<p:tagLst xmlns:a="http://schemas.openxmlformats.org/drawingml/2006/main" xmlns:r="http://schemas.openxmlformats.org/officeDocument/2006/relationships" xmlns:p="http://schemas.openxmlformats.org/presentationml/2006/main">
  <p:tag name="AS_UNIQUEID" val="318"/>
</p:tagLst>
</file>

<file path=ppt/tags/tag259.xml><?xml version="1.0" encoding="utf-8"?>
<p:tagLst xmlns:a="http://schemas.openxmlformats.org/drawingml/2006/main" xmlns:r="http://schemas.openxmlformats.org/officeDocument/2006/relationships" xmlns:p="http://schemas.openxmlformats.org/presentationml/2006/main">
  <p:tag name="AS_UNIQUEID" val="319"/>
</p:tagLst>
</file>

<file path=ppt/tags/tag26.xml><?xml version="1.0" encoding="utf-8"?>
<p:tagLst xmlns:a="http://schemas.openxmlformats.org/drawingml/2006/main" xmlns:r="http://schemas.openxmlformats.org/officeDocument/2006/relationships" xmlns:p="http://schemas.openxmlformats.org/presentationml/2006/main">
  <p:tag name="AS_UNIQUEID" val="36"/>
</p:tagLst>
</file>

<file path=ppt/tags/tag260.xml><?xml version="1.0" encoding="utf-8"?>
<p:tagLst xmlns:a="http://schemas.openxmlformats.org/drawingml/2006/main" xmlns:r="http://schemas.openxmlformats.org/officeDocument/2006/relationships" xmlns:p="http://schemas.openxmlformats.org/presentationml/2006/main">
  <p:tag name="AS_UNIQUEID" val="328"/>
</p:tagLst>
</file>

<file path=ppt/tags/tag261.xml><?xml version="1.0" encoding="utf-8"?>
<p:tagLst xmlns:a="http://schemas.openxmlformats.org/drawingml/2006/main" xmlns:r="http://schemas.openxmlformats.org/officeDocument/2006/relationships" xmlns:p="http://schemas.openxmlformats.org/presentationml/2006/main">
  <p:tag name="AS_UNIQUEID" val="329"/>
</p:tagLst>
</file>

<file path=ppt/tags/tag262.xml><?xml version="1.0" encoding="utf-8"?>
<p:tagLst xmlns:a="http://schemas.openxmlformats.org/drawingml/2006/main" xmlns:r="http://schemas.openxmlformats.org/officeDocument/2006/relationships" xmlns:p="http://schemas.openxmlformats.org/presentationml/2006/main">
  <p:tag name="AS_UNIQUEID" val="330"/>
</p:tagLst>
</file>

<file path=ppt/tags/tag263.xml><?xml version="1.0" encoding="utf-8"?>
<p:tagLst xmlns:a="http://schemas.openxmlformats.org/drawingml/2006/main" xmlns:r="http://schemas.openxmlformats.org/officeDocument/2006/relationships" xmlns:p="http://schemas.openxmlformats.org/presentationml/2006/main">
  <p:tag name="AS_UNIQUEID" val="331"/>
</p:tagLst>
</file>

<file path=ppt/tags/tag264.xml><?xml version="1.0" encoding="utf-8"?>
<p:tagLst xmlns:a="http://schemas.openxmlformats.org/drawingml/2006/main" xmlns:r="http://schemas.openxmlformats.org/officeDocument/2006/relationships" xmlns:p="http://schemas.openxmlformats.org/presentationml/2006/main">
  <p:tag name="AS_UNIQUEID" val="324"/>
</p:tagLst>
</file>

<file path=ppt/tags/tag265.xml><?xml version="1.0" encoding="utf-8"?>
<p:tagLst xmlns:a="http://schemas.openxmlformats.org/drawingml/2006/main" xmlns:r="http://schemas.openxmlformats.org/officeDocument/2006/relationships" xmlns:p="http://schemas.openxmlformats.org/presentationml/2006/main">
  <p:tag name="AS_UNIQUEID" val="325"/>
</p:tagLst>
</file>

<file path=ppt/tags/tag266.xml><?xml version="1.0" encoding="utf-8"?>
<p:tagLst xmlns:a="http://schemas.openxmlformats.org/drawingml/2006/main" xmlns:r="http://schemas.openxmlformats.org/officeDocument/2006/relationships" xmlns:p="http://schemas.openxmlformats.org/presentationml/2006/main">
  <p:tag name="AS_UNIQUEID" val="326"/>
</p:tagLst>
</file>

<file path=ppt/tags/tag267.xml><?xml version="1.0" encoding="utf-8"?>
<p:tagLst xmlns:a="http://schemas.openxmlformats.org/drawingml/2006/main" xmlns:r="http://schemas.openxmlformats.org/officeDocument/2006/relationships" xmlns:p="http://schemas.openxmlformats.org/presentationml/2006/main">
  <p:tag name="AS_UNIQUEID" val="337"/>
</p:tagLst>
</file>

<file path=ppt/tags/tag268.xml><?xml version="1.0" encoding="utf-8"?>
<p:tagLst xmlns:a="http://schemas.openxmlformats.org/drawingml/2006/main" xmlns:r="http://schemas.openxmlformats.org/officeDocument/2006/relationships" xmlns:p="http://schemas.openxmlformats.org/presentationml/2006/main">
  <p:tag name="AS_UNIQUEID" val="338"/>
</p:tagLst>
</file>

<file path=ppt/tags/tag269.xml><?xml version="1.0" encoding="utf-8"?>
<p:tagLst xmlns:a="http://schemas.openxmlformats.org/drawingml/2006/main" xmlns:r="http://schemas.openxmlformats.org/officeDocument/2006/relationships" xmlns:p="http://schemas.openxmlformats.org/presentationml/2006/main">
  <p:tag name="AS_UNIQUEID" val="339"/>
</p:tagLst>
</file>

<file path=ppt/tags/tag27.xml><?xml version="1.0" encoding="utf-8"?>
<p:tagLst xmlns:a="http://schemas.openxmlformats.org/drawingml/2006/main" xmlns:r="http://schemas.openxmlformats.org/officeDocument/2006/relationships" xmlns:p="http://schemas.openxmlformats.org/presentationml/2006/main">
  <p:tag name="AS_UNIQUEID" val="39"/>
</p:tagLst>
</file>

<file path=ppt/tags/tag270.xml><?xml version="1.0" encoding="utf-8"?>
<p:tagLst xmlns:a="http://schemas.openxmlformats.org/drawingml/2006/main" xmlns:r="http://schemas.openxmlformats.org/officeDocument/2006/relationships" xmlns:p="http://schemas.openxmlformats.org/presentationml/2006/main">
  <p:tag name="AS_UNIQUEID" val="340"/>
</p:tagLst>
</file>

<file path=ppt/tags/tag271.xml><?xml version="1.0" encoding="utf-8"?>
<p:tagLst xmlns:a="http://schemas.openxmlformats.org/drawingml/2006/main" xmlns:r="http://schemas.openxmlformats.org/officeDocument/2006/relationships" xmlns:p="http://schemas.openxmlformats.org/presentationml/2006/main">
  <p:tag name="AS_UNIQUEID" val="341"/>
</p:tagLst>
</file>

<file path=ppt/tags/tag272.xml><?xml version="1.0" encoding="utf-8"?>
<p:tagLst xmlns:a="http://schemas.openxmlformats.org/drawingml/2006/main" xmlns:r="http://schemas.openxmlformats.org/officeDocument/2006/relationships" xmlns:p="http://schemas.openxmlformats.org/presentationml/2006/main">
  <p:tag name="AS_UNIQUEID" val="342"/>
</p:tagLst>
</file>

<file path=ppt/tags/tag273.xml><?xml version="1.0" encoding="utf-8"?>
<p:tagLst xmlns:a="http://schemas.openxmlformats.org/drawingml/2006/main" xmlns:r="http://schemas.openxmlformats.org/officeDocument/2006/relationships" xmlns:p="http://schemas.openxmlformats.org/presentationml/2006/main">
  <p:tag name="AS_UNIQUEID" val="333"/>
</p:tagLst>
</file>

<file path=ppt/tags/tag274.xml><?xml version="1.0" encoding="utf-8"?>
<p:tagLst xmlns:a="http://schemas.openxmlformats.org/drawingml/2006/main" xmlns:r="http://schemas.openxmlformats.org/officeDocument/2006/relationships" xmlns:p="http://schemas.openxmlformats.org/presentationml/2006/main">
  <p:tag name="AS_UNIQUEID" val="334"/>
</p:tagLst>
</file>

<file path=ppt/tags/tag275.xml><?xml version="1.0" encoding="utf-8"?>
<p:tagLst xmlns:a="http://schemas.openxmlformats.org/drawingml/2006/main" xmlns:r="http://schemas.openxmlformats.org/officeDocument/2006/relationships" xmlns:p="http://schemas.openxmlformats.org/presentationml/2006/main">
  <p:tag name="AS_UNIQUEID" val="335"/>
</p:tagLst>
</file>

<file path=ppt/tags/tag276.xml><?xml version="1.0" encoding="utf-8"?>
<p:tagLst xmlns:a="http://schemas.openxmlformats.org/drawingml/2006/main" xmlns:r="http://schemas.openxmlformats.org/officeDocument/2006/relationships" xmlns:p="http://schemas.openxmlformats.org/presentationml/2006/main">
  <p:tag name="AS_UNIQUEID" val="348"/>
</p:tagLst>
</file>

<file path=ppt/tags/tag277.xml><?xml version="1.0" encoding="utf-8"?>
<p:tagLst xmlns:a="http://schemas.openxmlformats.org/drawingml/2006/main" xmlns:r="http://schemas.openxmlformats.org/officeDocument/2006/relationships" xmlns:p="http://schemas.openxmlformats.org/presentationml/2006/main">
  <p:tag name="AS_UNIQUEID" val="349"/>
</p:tagLst>
</file>

<file path=ppt/tags/tag278.xml><?xml version="1.0" encoding="utf-8"?>
<p:tagLst xmlns:a="http://schemas.openxmlformats.org/drawingml/2006/main" xmlns:r="http://schemas.openxmlformats.org/officeDocument/2006/relationships" xmlns:p="http://schemas.openxmlformats.org/presentationml/2006/main">
  <p:tag name="AS_UNIQUEID" val="344"/>
</p:tagLst>
</file>

<file path=ppt/tags/tag279.xml><?xml version="1.0" encoding="utf-8"?>
<p:tagLst xmlns:a="http://schemas.openxmlformats.org/drawingml/2006/main" xmlns:r="http://schemas.openxmlformats.org/officeDocument/2006/relationships" xmlns:p="http://schemas.openxmlformats.org/presentationml/2006/main">
  <p:tag name="AS_UNIQUEID" val="345"/>
</p:tagLst>
</file>

<file path=ppt/tags/tag28.xml><?xml version="1.0" encoding="utf-8"?>
<p:tagLst xmlns:a="http://schemas.openxmlformats.org/drawingml/2006/main" xmlns:r="http://schemas.openxmlformats.org/officeDocument/2006/relationships" xmlns:p="http://schemas.openxmlformats.org/presentationml/2006/main">
  <p:tag name="AS_UNIQUEID" val="40"/>
</p:tagLst>
</file>

<file path=ppt/tags/tag280.xml><?xml version="1.0" encoding="utf-8"?>
<p:tagLst xmlns:a="http://schemas.openxmlformats.org/drawingml/2006/main" xmlns:r="http://schemas.openxmlformats.org/officeDocument/2006/relationships" xmlns:p="http://schemas.openxmlformats.org/presentationml/2006/main">
  <p:tag name="AS_UNIQUEID" val="346"/>
</p:tagLst>
</file>

<file path=ppt/tags/tag281.xml><?xml version="1.0" encoding="utf-8"?>
<p:tagLst xmlns:a="http://schemas.openxmlformats.org/drawingml/2006/main" xmlns:r="http://schemas.openxmlformats.org/officeDocument/2006/relationships" xmlns:p="http://schemas.openxmlformats.org/presentationml/2006/main">
  <p:tag name="AS_UNIQUEID" val="355"/>
</p:tagLst>
</file>

<file path=ppt/tags/tag282.xml><?xml version="1.0" encoding="utf-8"?>
<p:tagLst xmlns:a="http://schemas.openxmlformats.org/drawingml/2006/main" xmlns:r="http://schemas.openxmlformats.org/officeDocument/2006/relationships" xmlns:p="http://schemas.openxmlformats.org/presentationml/2006/main">
  <p:tag name="AS_UNIQUEID" val="356"/>
</p:tagLst>
</file>

<file path=ppt/tags/tag283.xml><?xml version="1.0" encoding="utf-8"?>
<p:tagLst xmlns:a="http://schemas.openxmlformats.org/drawingml/2006/main" xmlns:r="http://schemas.openxmlformats.org/officeDocument/2006/relationships" xmlns:p="http://schemas.openxmlformats.org/presentationml/2006/main">
  <p:tag name="AS_UNIQUEID" val="357"/>
</p:tagLst>
</file>

<file path=ppt/tags/tag284.xml><?xml version="1.0" encoding="utf-8"?>
<p:tagLst xmlns:a="http://schemas.openxmlformats.org/drawingml/2006/main" xmlns:r="http://schemas.openxmlformats.org/officeDocument/2006/relationships" xmlns:p="http://schemas.openxmlformats.org/presentationml/2006/main">
  <p:tag name="AS_UNIQUEID" val="384"/>
</p:tagLst>
</file>

<file path=ppt/tags/tag285.xml><?xml version="1.0" encoding="utf-8"?>
<p:tagLst xmlns:a="http://schemas.openxmlformats.org/drawingml/2006/main" xmlns:r="http://schemas.openxmlformats.org/officeDocument/2006/relationships" xmlns:p="http://schemas.openxmlformats.org/presentationml/2006/main">
  <p:tag name="AS_UNIQUEID" val="385"/>
</p:tagLst>
</file>

<file path=ppt/tags/tag286.xml><?xml version="1.0" encoding="utf-8"?>
<p:tagLst xmlns:a="http://schemas.openxmlformats.org/drawingml/2006/main" xmlns:r="http://schemas.openxmlformats.org/officeDocument/2006/relationships" xmlns:p="http://schemas.openxmlformats.org/presentationml/2006/main">
  <p:tag name="AS_UNIQUEID" val="386"/>
</p:tagLst>
</file>

<file path=ppt/tags/tag287.xml><?xml version="1.0" encoding="utf-8"?>
<p:tagLst xmlns:a="http://schemas.openxmlformats.org/drawingml/2006/main" xmlns:r="http://schemas.openxmlformats.org/officeDocument/2006/relationships" xmlns:p="http://schemas.openxmlformats.org/presentationml/2006/main">
  <p:tag name="AS_UNIQUEID" val="387"/>
</p:tagLst>
</file>

<file path=ppt/tags/tag288.xml><?xml version="1.0" encoding="utf-8"?>
<p:tagLst xmlns:a="http://schemas.openxmlformats.org/drawingml/2006/main" xmlns:r="http://schemas.openxmlformats.org/officeDocument/2006/relationships" xmlns:p="http://schemas.openxmlformats.org/presentationml/2006/main">
  <p:tag name="AS_UNIQUEID" val="358"/>
</p:tagLst>
</file>

<file path=ppt/tags/tag289.xml><?xml version="1.0" encoding="utf-8"?>
<p:tagLst xmlns:a="http://schemas.openxmlformats.org/drawingml/2006/main" xmlns:r="http://schemas.openxmlformats.org/officeDocument/2006/relationships" xmlns:p="http://schemas.openxmlformats.org/presentationml/2006/main">
  <p:tag name="AS_UNIQUEID" val="371"/>
</p:tagLst>
</file>

<file path=ppt/tags/tag29.xml><?xml version="1.0" encoding="utf-8"?>
<p:tagLst xmlns:a="http://schemas.openxmlformats.org/drawingml/2006/main" xmlns:r="http://schemas.openxmlformats.org/officeDocument/2006/relationships" xmlns:p="http://schemas.openxmlformats.org/presentationml/2006/main">
  <p:tag name="AS_UNIQUEID" val="41"/>
</p:tagLst>
</file>

<file path=ppt/tags/tag290.xml><?xml version="1.0" encoding="utf-8"?>
<p:tagLst xmlns:a="http://schemas.openxmlformats.org/drawingml/2006/main" xmlns:r="http://schemas.openxmlformats.org/officeDocument/2006/relationships" xmlns:p="http://schemas.openxmlformats.org/presentationml/2006/main">
  <p:tag name="AS_UNIQUEID" val="383"/>
</p:tagLst>
</file>

<file path=ppt/tags/tag291.xml><?xml version="1.0" encoding="utf-8"?>
<p:tagLst xmlns:a="http://schemas.openxmlformats.org/drawingml/2006/main" xmlns:r="http://schemas.openxmlformats.org/officeDocument/2006/relationships" xmlns:p="http://schemas.openxmlformats.org/presentationml/2006/main">
  <p:tag name="AS_UNIQUEID" val="372"/>
</p:tagLst>
</file>

<file path=ppt/tags/tag292.xml><?xml version="1.0" encoding="utf-8"?>
<p:tagLst xmlns:a="http://schemas.openxmlformats.org/drawingml/2006/main" xmlns:r="http://schemas.openxmlformats.org/officeDocument/2006/relationships" xmlns:p="http://schemas.openxmlformats.org/presentationml/2006/main">
  <p:tag name="AS_UNIQUEID" val="373"/>
</p:tagLst>
</file>

<file path=ppt/tags/tag293.xml><?xml version="1.0" encoding="utf-8"?>
<p:tagLst xmlns:a="http://schemas.openxmlformats.org/drawingml/2006/main" xmlns:r="http://schemas.openxmlformats.org/officeDocument/2006/relationships" xmlns:p="http://schemas.openxmlformats.org/presentationml/2006/main">
  <p:tag name="AS_UNIQUEID" val="374"/>
</p:tagLst>
</file>

<file path=ppt/tags/tag294.xml><?xml version="1.0" encoding="utf-8"?>
<p:tagLst xmlns:a="http://schemas.openxmlformats.org/drawingml/2006/main" xmlns:r="http://schemas.openxmlformats.org/officeDocument/2006/relationships" xmlns:p="http://schemas.openxmlformats.org/presentationml/2006/main">
  <p:tag name="AS_UNIQUEID" val="375"/>
</p:tagLst>
</file>

<file path=ppt/tags/tag295.xml><?xml version="1.0" encoding="utf-8"?>
<p:tagLst xmlns:a="http://schemas.openxmlformats.org/drawingml/2006/main" xmlns:r="http://schemas.openxmlformats.org/officeDocument/2006/relationships" xmlns:p="http://schemas.openxmlformats.org/presentationml/2006/main">
  <p:tag name="AS_UNIQUEID" val="376"/>
</p:tagLst>
</file>

<file path=ppt/tags/tag296.xml><?xml version="1.0" encoding="utf-8"?>
<p:tagLst xmlns:a="http://schemas.openxmlformats.org/drawingml/2006/main" xmlns:r="http://schemas.openxmlformats.org/officeDocument/2006/relationships" xmlns:p="http://schemas.openxmlformats.org/presentationml/2006/main">
  <p:tag name="AS_UNIQUEID" val="377"/>
</p:tagLst>
</file>

<file path=ppt/tags/tag297.xml><?xml version="1.0" encoding="utf-8"?>
<p:tagLst xmlns:a="http://schemas.openxmlformats.org/drawingml/2006/main" xmlns:r="http://schemas.openxmlformats.org/officeDocument/2006/relationships" xmlns:p="http://schemas.openxmlformats.org/presentationml/2006/main">
  <p:tag name="AS_UNIQUEID" val="378"/>
</p:tagLst>
</file>

<file path=ppt/tags/tag298.xml><?xml version="1.0" encoding="utf-8"?>
<p:tagLst xmlns:a="http://schemas.openxmlformats.org/drawingml/2006/main" xmlns:r="http://schemas.openxmlformats.org/officeDocument/2006/relationships" xmlns:p="http://schemas.openxmlformats.org/presentationml/2006/main">
  <p:tag name="AS_UNIQUEID" val="379"/>
</p:tagLst>
</file>

<file path=ppt/tags/tag299.xml><?xml version="1.0" encoding="utf-8"?>
<p:tagLst xmlns:a="http://schemas.openxmlformats.org/drawingml/2006/main" xmlns:r="http://schemas.openxmlformats.org/officeDocument/2006/relationships" xmlns:p="http://schemas.openxmlformats.org/presentationml/2006/main">
  <p:tag name="AS_UNIQUEID" val="380"/>
</p:tagLst>
</file>

<file path=ppt/tags/tag3.xml><?xml version="1.0" encoding="utf-8"?>
<p:tagLst xmlns:a="http://schemas.openxmlformats.org/drawingml/2006/main" xmlns:r="http://schemas.openxmlformats.org/officeDocument/2006/relationships" xmlns:p="http://schemas.openxmlformats.org/presentationml/2006/main">
  <p:tag name="AS_UNIQUEID" val="7"/>
</p:tagLst>
</file>

<file path=ppt/tags/tag30.xml><?xml version="1.0" encoding="utf-8"?>
<p:tagLst xmlns:a="http://schemas.openxmlformats.org/drawingml/2006/main" xmlns:r="http://schemas.openxmlformats.org/officeDocument/2006/relationships" xmlns:p="http://schemas.openxmlformats.org/presentationml/2006/main">
  <p:tag name="AS_UNIQUEID" val="42"/>
</p:tagLst>
</file>

<file path=ppt/tags/tag300.xml><?xml version="1.0" encoding="utf-8"?>
<p:tagLst xmlns:a="http://schemas.openxmlformats.org/drawingml/2006/main" xmlns:r="http://schemas.openxmlformats.org/officeDocument/2006/relationships" xmlns:p="http://schemas.openxmlformats.org/presentationml/2006/main">
  <p:tag name="AS_UNIQUEID" val="381"/>
</p:tagLst>
</file>

<file path=ppt/tags/tag301.xml><?xml version="1.0" encoding="utf-8"?>
<p:tagLst xmlns:a="http://schemas.openxmlformats.org/drawingml/2006/main" xmlns:r="http://schemas.openxmlformats.org/officeDocument/2006/relationships" xmlns:p="http://schemas.openxmlformats.org/presentationml/2006/main">
  <p:tag name="AS_UNIQUEID" val="382"/>
</p:tagLst>
</file>

<file path=ppt/tags/tag302.xml><?xml version="1.0" encoding="utf-8"?>
<p:tagLst xmlns:a="http://schemas.openxmlformats.org/drawingml/2006/main" xmlns:r="http://schemas.openxmlformats.org/officeDocument/2006/relationships" xmlns:p="http://schemas.openxmlformats.org/presentationml/2006/main">
  <p:tag name="AS_UNIQUEID" val="359"/>
</p:tagLst>
</file>

<file path=ppt/tags/tag303.xml><?xml version="1.0" encoding="utf-8"?>
<p:tagLst xmlns:a="http://schemas.openxmlformats.org/drawingml/2006/main" xmlns:r="http://schemas.openxmlformats.org/officeDocument/2006/relationships" xmlns:p="http://schemas.openxmlformats.org/presentationml/2006/main">
  <p:tag name="AS_UNIQUEID" val="360"/>
</p:tagLst>
</file>

<file path=ppt/tags/tag304.xml><?xml version="1.0" encoding="utf-8"?>
<p:tagLst xmlns:a="http://schemas.openxmlformats.org/drawingml/2006/main" xmlns:r="http://schemas.openxmlformats.org/officeDocument/2006/relationships" xmlns:p="http://schemas.openxmlformats.org/presentationml/2006/main">
  <p:tag name="AS_UNIQUEID" val="361"/>
</p:tagLst>
</file>

<file path=ppt/tags/tag305.xml><?xml version="1.0" encoding="utf-8"?>
<p:tagLst xmlns:a="http://schemas.openxmlformats.org/drawingml/2006/main" xmlns:r="http://schemas.openxmlformats.org/officeDocument/2006/relationships" xmlns:p="http://schemas.openxmlformats.org/presentationml/2006/main">
  <p:tag name="AS_UNIQUEID" val="362"/>
</p:tagLst>
</file>

<file path=ppt/tags/tag306.xml><?xml version="1.0" encoding="utf-8"?>
<p:tagLst xmlns:a="http://schemas.openxmlformats.org/drawingml/2006/main" xmlns:r="http://schemas.openxmlformats.org/officeDocument/2006/relationships" xmlns:p="http://schemas.openxmlformats.org/presentationml/2006/main">
  <p:tag name="AS_UNIQUEID" val="363"/>
</p:tagLst>
</file>

<file path=ppt/tags/tag307.xml><?xml version="1.0" encoding="utf-8"?>
<p:tagLst xmlns:a="http://schemas.openxmlformats.org/drawingml/2006/main" xmlns:r="http://schemas.openxmlformats.org/officeDocument/2006/relationships" xmlns:p="http://schemas.openxmlformats.org/presentationml/2006/main">
  <p:tag name="AS_UNIQUEID" val="364"/>
</p:tagLst>
</file>

<file path=ppt/tags/tag308.xml><?xml version="1.0" encoding="utf-8"?>
<p:tagLst xmlns:a="http://schemas.openxmlformats.org/drawingml/2006/main" xmlns:r="http://schemas.openxmlformats.org/officeDocument/2006/relationships" xmlns:p="http://schemas.openxmlformats.org/presentationml/2006/main">
  <p:tag name="AS_UNIQUEID" val="365"/>
</p:tagLst>
</file>

<file path=ppt/tags/tag309.xml><?xml version="1.0" encoding="utf-8"?>
<p:tagLst xmlns:a="http://schemas.openxmlformats.org/drawingml/2006/main" xmlns:r="http://schemas.openxmlformats.org/officeDocument/2006/relationships" xmlns:p="http://schemas.openxmlformats.org/presentationml/2006/main">
  <p:tag name="AS_UNIQUEID" val="366"/>
</p:tagLst>
</file>

<file path=ppt/tags/tag31.xml><?xml version="1.0" encoding="utf-8"?>
<p:tagLst xmlns:a="http://schemas.openxmlformats.org/drawingml/2006/main" xmlns:r="http://schemas.openxmlformats.org/officeDocument/2006/relationships" xmlns:p="http://schemas.openxmlformats.org/presentationml/2006/main">
  <p:tag name="AS_UNIQUEID" val="37"/>
</p:tagLst>
</file>

<file path=ppt/tags/tag310.xml><?xml version="1.0" encoding="utf-8"?>
<p:tagLst xmlns:a="http://schemas.openxmlformats.org/drawingml/2006/main" xmlns:r="http://schemas.openxmlformats.org/officeDocument/2006/relationships" xmlns:p="http://schemas.openxmlformats.org/presentationml/2006/main">
  <p:tag name="AS_UNIQUEID" val="367"/>
</p:tagLst>
</file>

<file path=ppt/tags/tag311.xml><?xml version="1.0" encoding="utf-8"?>
<p:tagLst xmlns:a="http://schemas.openxmlformats.org/drawingml/2006/main" xmlns:r="http://schemas.openxmlformats.org/officeDocument/2006/relationships" xmlns:p="http://schemas.openxmlformats.org/presentationml/2006/main">
  <p:tag name="AS_UNIQUEID" val="368"/>
</p:tagLst>
</file>

<file path=ppt/tags/tag312.xml><?xml version="1.0" encoding="utf-8"?>
<p:tagLst xmlns:a="http://schemas.openxmlformats.org/drawingml/2006/main" xmlns:r="http://schemas.openxmlformats.org/officeDocument/2006/relationships" xmlns:p="http://schemas.openxmlformats.org/presentationml/2006/main">
  <p:tag name="AS_UNIQUEID" val="369"/>
</p:tagLst>
</file>

<file path=ppt/tags/tag313.xml><?xml version="1.0" encoding="utf-8"?>
<p:tagLst xmlns:a="http://schemas.openxmlformats.org/drawingml/2006/main" xmlns:r="http://schemas.openxmlformats.org/officeDocument/2006/relationships" xmlns:p="http://schemas.openxmlformats.org/presentationml/2006/main">
  <p:tag name="AS_UNIQUEID" val="370"/>
</p:tagLst>
</file>

<file path=ppt/tags/tag314.xml><?xml version="1.0" encoding="utf-8"?>
<p:tagLst xmlns:a="http://schemas.openxmlformats.org/drawingml/2006/main" xmlns:r="http://schemas.openxmlformats.org/officeDocument/2006/relationships" xmlns:p="http://schemas.openxmlformats.org/presentationml/2006/main">
  <p:tag name="AS_UNIQUEID" val="351"/>
</p:tagLst>
</file>

<file path=ppt/tags/tag315.xml><?xml version="1.0" encoding="utf-8"?>
<p:tagLst xmlns:a="http://schemas.openxmlformats.org/drawingml/2006/main" xmlns:r="http://schemas.openxmlformats.org/officeDocument/2006/relationships" xmlns:p="http://schemas.openxmlformats.org/presentationml/2006/main">
  <p:tag name="AS_UNIQUEID" val="352"/>
</p:tagLst>
</file>

<file path=ppt/tags/tag316.xml><?xml version="1.0" encoding="utf-8"?>
<p:tagLst xmlns:a="http://schemas.openxmlformats.org/drawingml/2006/main" xmlns:r="http://schemas.openxmlformats.org/officeDocument/2006/relationships" xmlns:p="http://schemas.openxmlformats.org/presentationml/2006/main">
  <p:tag name="AS_UNIQUEID" val="353"/>
</p:tagLst>
</file>

<file path=ppt/tags/tag317.xml><?xml version="1.0" encoding="utf-8"?>
<p:tagLst xmlns:a="http://schemas.openxmlformats.org/drawingml/2006/main" xmlns:r="http://schemas.openxmlformats.org/officeDocument/2006/relationships" xmlns:p="http://schemas.openxmlformats.org/presentationml/2006/main">
  <p:tag name="AS_UNIQUEID" val="393"/>
</p:tagLst>
</file>

<file path=ppt/tags/tag318.xml><?xml version="1.0" encoding="utf-8"?>
<p:tagLst xmlns:a="http://schemas.openxmlformats.org/drawingml/2006/main" xmlns:r="http://schemas.openxmlformats.org/officeDocument/2006/relationships" xmlns:p="http://schemas.openxmlformats.org/presentationml/2006/main">
  <p:tag name="AS_UNIQUEID" val="394"/>
</p:tagLst>
</file>

<file path=ppt/tags/tag319.xml><?xml version="1.0" encoding="utf-8"?>
<p:tagLst xmlns:a="http://schemas.openxmlformats.org/drawingml/2006/main" xmlns:r="http://schemas.openxmlformats.org/officeDocument/2006/relationships" xmlns:p="http://schemas.openxmlformats.org/presentationml/2006/main">
  <p:tag name="AS_UNIQUEID" val="395"/>
</p:tagLst>
</file>

<file path=ppt/tags/tag32.xml><?xml version="1.0" encoding="utf-8"?>
<p:tagLst xmlns:a="http://schemas.openxmlformats.org/drawingml/2006/main" xmlns:r="http://schemas.openxmlformats.org/officeDocument/2006/relationships" xmlns:p="http://schemas.openxmlformats.org/presentationml/2006/main">
  <p:tag name="AS_UNIQUEID" val="38"/>
</p:tagLst>
</file>

<file path=ppt/tags/tag320.xml><?xml version="1.0" encoding="utf-8"?>
<p:tagLst xmlns:a="http://schemas.openxmlformats.org/drawingml/2006/main" xmlns:r="http://schemas.openxmlformats.org/officeDocument/2006/relationships" xmlns:p="http://schemas.openxmlformats.org/presentationml/2006/main">
  <p:tag name="AS_UNIQUEID" val="396"/>
</p:tagLst>
</file>

<file path=ppt/tags/tag321.xml><?xml version="1.0" encoding="utf-8"?>
<p:tagLst xmlns:a="http://schemas.openxmlformats.org/drawingml/2006/main" xmlns:r="http://schemas.openxmlformats.org/officeDocument/2006/relationships" xmlns:p="http://schemas.openxmlformats.org/presentationml/2006/main">
  <p:tag name="AS_UNIQUEID" val="397"/>
</p:tagLst>
</file>

<file path=ppt/tags/tag322.xml><?xml version="1.0" encoding="utf-8"?>
<p:tagLst xmlns:a="http://schemas.openxmlformats.org/drawingml/2006/main" xmlns:r="http://schemas.openxmlformats.org/officeDocument/2006/relationships" xmlns:p="http://schemas.openxmlformats.org/presentationml/2006/main">
  <p:tag name="AS_UNIQUEID" val="389"/>
</p:tagLst>
</file>

<file path=ppt/tags/tag323.xml><?xml version="1.0" encoding="utf-8"?>
<p:tagLst xmlns:a="http://schemas.openxmlformats.org/drawingml/2006/main" xmlns:r="http://schemas.openxmlformats.org/officeDocument/2006/relationships" xmlns:p="http://schemas.openxmlformats.org/presentationml/2006/main">
  <p:tag name="AS_UNIQUEID" val="390"/>
</p:tagLst>
</file>

<file path=ppt/tags/tag324.xml><?xml version="1.0" encoding="utf-8"?>
<p:tagLst xmlns:a="http://schemas.openxmlformats.org/drawingml/2006/main" xmlns:r="http://schemas.openxmlformats.org/officeDocument/2006/relationships" xmlns:p="http://schemas.openxmlformats.org/presentationml/2006/main">
  <p:tag name="AS_UNIQUEID" val="391"/>
</p:tagLst>
</file>

<file path=ppt/tags/tag325.xml><?xml version="1.0" encoding="utf-8"?>
<p:tagLst xmlns:a="http://schemas.openxmlformats.org/drawingml/2006/main" xmlns:r="http://schemas.openxmlformats.org/officeDocument/2006/relationships" xmlns:p="http://schemas.openxmlformats.org/presentationml/2006/main">
  <p:tag name="AS_UNIQUEID" val="403"/>
</p:tagLst>
</file>

<file path=ppt/tags/tag326.xml><?xml version="1.0" encoding="utf-8"?>
<p:tagLst xmlns:a="http://schemas.openxmlformats.org/drawingml/2006/main" xmlns:r="http://schemas.openxmlformats.org/officeDocument/2006/relationships" xmlns:p="http://schemas.openxmlformats.org/presentationml/2006/main">
  <p:tag name="AS_UNIQUEID" val="404"/>
</p:tagLst>
</file>

<file path=ppt/tags/tag327.xml><?xml version="1.0" encoding="utf-8"?>
<p:tagLst xmlns:a="http://schemas.openxmlformats.org/drawingml/2006/main" xmlns:r="http://schemas.openxmlformats.org/officeDocument/2006/relationships" xmlns:p="http://schemas.openxmlformats.org/presentationml/2006/main">
  <p:tag name="AS_UNIQUEID" val="405"/>
</p:tagLst>
</file>

<file path=ppt/tags/tag328.xml><?xml version="1.0" encoding="utf-8"?>
<p:tagLst xmlns:a="http://schemas.openxmlformats.org/drawingml/2006/main" xmlns:r="http://schemas.openxmlformats.org/officeDocument/2006/relationships" xmlns:p="http://schemas.openxmlformats.org/presentationml/2006/main">
  <p:tag name="AS_UNIQUEID" val="406"/>
</p:tagLst>
</file>

<file path=ppt/tags/tag329.xml><?xml version="1.0" encoding="utf-8"?>
<p:tagLst xmlns:a="http://schemas.openxmlformats.org/drawingml/2006/main" xmlns:r="http://schemas.openxmlformats.org/officeDocument/2006/relationships" xmlns:p="http://schemas.openxmlformats.org/presentationml/2006/main">
  <p:tag name="AS_UNIQUEID" val="399"/>
</p:tagLst>
</file>

<file path=ppt/tags/tag33.xml><?xml version="1.0" encoding="utf-8"?>
<p:tagLst xmlns:a="http://schemas.openxmlformats.org/drawingml/2006/main" xmlns:r="http://schemas.openxmlformats.org/officeDocument/2006/relationships" xmlns:p="http://schemas.openxmlformats.org/presentationml/2006/main">
  <p:tag name="AS_UNIQUEID" val="30"/>
</p:tagLst>
</file>

<file path=ppt/tags/tag330.xml><?xml version="1.0" encoding="utf-8"?>
<p:tagLst xmlns:a="http://schemas.openxmlformats.org/drawingml/2006/main" xmlns:r="http://schemas.openxmlformats.org/officeDocument/2006/relationships" xmlns:p="http://schemas.openxmlformats.org/presentationml/2006/main">
  <p:tag name="AS_UNIQUEID" val="400"/>
</p:tagLst>
</file>

<file path=ppt/tags/tag331.xml><?xml version="1.0" encoding="utf-8"?>
<p:tagLst xmlns:a="http://schemas.openxmlformats.org/drawingml/2006/main" xmlns:r="http://schemas.openxmlformats.org/officeDocument/2006/relationships" xmlns:p="http://schemas.openxmlformats.org/presentationml/2006/main">
  <p:tag name="AS_UNIQUEID" val="401"/>
</p:tagLst>
</file>

<file path=ppt/tags/tag332.xml><?xml version="1.0" encoding="utf-8"?>
<p:tagLst xmlns:a="http://schemas.openxmlformats.org/drawingml/2006/main" xmlns:r="http://schemas.openxmlformats.org/officeDocument/2006/relationships" xmlns:p="http://schemas.openxmlformats.org/presentationml/2006/main">
  <p:tag name="AS_UNIQUEID" val="412"/>
</p:tagLst>
</file>

<file path=ppt/tags/tag333.xml><?xml version="1.0" encoding="utf-8"?>
<p:tagLst xmlns:a="http://schemas.openxmlformats.org/drawingml/2006/main" xmlns:r="http://schemas.openxmlformats.org/officeDocument/2006/relationships" xmlns:p="http://schemas.openxmlformats.org/presentationml/2006/main">
  <p:tag name="AS_UNIQUEID" val="413"/>
</p:tagLst>
</file>

<file path=ppt/tags/tag334.xml><?xml version="1.0" encoding="utf-8"?>
<p:tagLst xmlns:a="http://schemas.openxmlformats.org/drawingml/2006/main" xmlns:r="http://schemas.openxmlformats.org/officeDocument/2006/relationships" xmlns:p="http://schemas.openxmlformats.org/presentationml/2006/main">
  <p:tag name="AS_UNIQUEID" val="414"/>
</p:tagLst>
</file>

<file path=ppt/tags/tag335.xml><?xml version="1.0" encoding="utf-8"?>
<p:tagLst xmlns:a="http://schemas.openxmlformats.org/drawingml/2006/main" xmlns:r="http://schemas.openxmlformats.org/officeDocument/2006/relationships" xmlns:p="http://schemas.openxmlformats.org/presentationml/2006/main">
  <p:tag name="AS_UNIQUEID" val="415"/>
</p:tagLst>
</file>

<file path=ppt/tags/tag336.xml><?xml version="1.0" encoding="utf-8"?>
<p:tagLst xmlns:a="http://schemas.openxmlformats.org/drawingml/2006/main" xmlns:r="http://schemas.openxmlformats.org/officeDocument/2006/relationships" xmlns:p="http://schemas.openxmlformats.org/presentationml/2006/main">
  <p:tag name="AS_UNIQUEID" val="416"/>
</p:tagLst>
</file>

<file path=ppt/tags/tag337.xml><?xml version="1.0" encoding="utf-8"?>
<p:tagLst xmlns:a="http://schemas.openxmlformats.org/drawingml/2006/main" xmlns:r="http://schemas.openxmlformats.org/officeDocument/2006/relationships" xmlns:p="http://schemas.openxmlformats.org/presentationml/2006/main">
  <p:tag name="AS_UNIQUEID" val="417"/>
</p:tagLst>
</file>

<file path=ppt/tags/tag338.xml><?xml version="1.0" encoding="utf-8"?>
<p:tagLst xmlns:a="http://schemas.openxmlformats.org/drawingml/2006/main" xmlns:r="http://schemas.openxmlformats.org/officeDocument/2006/relationships" xmlns:p="http://schemas.openxmlformats.org/presentationml/2006/main">
  <p:tag name="AS_UNIQUEID" val="418"/>
</p:tagLst>
</file>

<file path=ppt/tags/tag339.xml><?xml version="1.0" encoding="utf-8"?>
<p:tagLst xmlns:a="http://schemas.openxmlformats.org/drawingml/2006/main" xmlns:r="http://schemas.openxmlformats.org/officeDocument/2006/relationships" xmlns:p="http://schemas.openxmlformats.org/presentationml/2006/main">
  <p:tag name="AS_UNIQUEID" val="419"/>
</p:tagLst>
</file>

<file path=ppt/tags/tag34.xml><?xml version="1.0" encoding="utf-8"?>
<p:tagLst xmlns:a="http://schemas.openxmlformats.org/drawingml/2006/main" xmlns:r="http://schemas.openxmlformats.org/officeDocument/2006/relationships" xmlns:p="http://schemas.openxmlformats.org/presentationml/2006/main">
  <p:tag name="AS_UNIQUEID" val="31"/>
</p:tagLst>
</file>

<file path=ppt/tags/tag340.xml><?xml version="1.0" encoding="utf-8"?>
<p:tagLst xmlns:a="http://schemas.openxmlformats.org/drawingml/2006/main" xmlns:r="http://schemas.openxmlformats.org/officeDocument/2006/relationships" xmlns:p="http://schemas.openxmlformats.org/presentationml/2006/main">
  <p:tag name="AS_UNIQUEID" val="420"/>
</p:tagLst>
</file>

<file path=ppt/tags/tag341.xml><?xml version="1.0" encoding="utf-8"?>
<p:tagLst xmlns:a="http://schemas.openxmlformats.org/drawingml/2006/main" xmlns:r="http://schemas.openxmlformats.org/officeDocument/2006/relationships" xmlns:p="http://schemas.openxmlformats.org/presentationml/2006/main">
  <p:tag name="AS_UNIQUEID" val="421"/>
</p:tagLst>
</file>

<file path=ppt/tags/tag342.xml><?xml version="1.0" encoding="utf-8"?>
<p:tagLst xmlns:a="http://schemas.openxmlformats.org/drawingml/2006/main" xmlns:r="http://schemas.openxmlformats.org/officeDocument/2006/relationships" xmlns:p="http://schemas.openxmlformats.org/presentationml/2006/main">
  <p:tag name="AS_UNIQUEID" val="422"/>
</p:tagLst>
</file>

<file path=ppt/tags/tag343.xml><?xml version="1.0" encoding="utf-8"?>
<p:tagLst xmlns:a="http://schemas.openxmlformats.org/drawingml/2006/main" xmlns:r="http://schemas.openxmlformats.org/officeDocument/2006/relationships" xmlns:p="http://schemas.openxmlformats.org/presentationml/2006/main">
  <p:tag name="AS_UNIQUEID" val="423"/>
</p:tagLst>
</file>

<file path=ppt/tags/tag344.xml><?xml version="1.0" encoding="utf-8"?>
<p:tagLst xmlns:a="http://schemas.openxmlformats.org/drawingml/2006/main" xmlns:r="http://schemas.openxmlformats.org/officeDocument/2006/relationships" xmlns:p="http://schemas.openxmlformats.org/presentationml/2006/main">
  <p:tag name="AS_UNIQUEID" val="424"/>
</p:tagLst>
</file>

<file path=ppt/tags/tag345.xml><?xml version="1.0" encoding="utf-8"?>
<p:tagLst xmlns:a="http://schemas.openxmlformats.org/drawingml/2006/main" xmlns:r="http://schemas.openxmlformats.org/officeDocument/2006/relationships" xmlns:p="http://schemas.openxmlformats.org/presentationml/2006/main">
  <p:tag name="AS_UNIQUEID" val="425"/>
</p:tagLst>
</file>

<file path=ppt/tags/tag346.xml><?xml version="1.0" encoding="utf-8"?>
<p:tagLst xmlns:a="http://schemas.openxmlformats.org/drawingml/2006/main" xmlns:r="http://schemas.openxmlformats.org/officeDocument/2006/relationships" xmlns:p="http://schemas.openxmlformats.org/presentationml/2006/main">
  <p:tag name="AS_UNIQUEID" val="426"/>
</p:tagLst>
</file>

<file path=ppt/tags/tag347.xml><?xml version="1.0" encoding="utf-8"?>
<p:tagLst xmlns:a="http://schemas.openxmlformats.org/drawingml/2006/main" xmlns:r="http://schemas.openxmlformats.org/officeDocument/2006/relationships" xmlns:p="http://schemas.openxmlformats.org/presentationml/2006/main">
  <p:tag name="AS_UNIQUEID" val="427"/>
</p:tagLst>
</file>

<file path=ppt/tags/tag348.xml><?xml version="1.0" encoding="utf-8"?>
<p:tagLst xmlns:a="http://schemas.openxmlformats.org/drawingml/2006/main" xmlns:r="http://schemas.openxmlformats.org/officeDocument/2006/relationships" xmlns:p="http://schemas.openxmlformats.org/presentationml/2006/main">
  <p:tag name="AS_UNIQUEID" val="428"/>
</p:tagLst>
</file>

<file path=ppt/tags/tag349.xml><?xml version="1.0" encoding="utf-8"?>
<p:tagLst xmlns:a="http://schemas.openxmlformats.org/drawingml/2006/main" xmlns:r="http://schemas.openxmlformats.org/officeDocument/2006/relationships" xmlns:p="http://schemas.openxmlformats.org/presentationml/2006/main">
  <p:tag name="AS_UNIQUEID" val="429"/>
</p:tagLst>
</file>

<file path=ppt/tags/tag35.xml><?xml version="1.0" encoding="utf-8"?>
<p:tagLst xmlns:a="http://schemas.openxmlformats.org/drawingml/2006/main" xmlns:r="http://schemas.openxmlformats.org/officeDocument/2006/relationships" xmlns:p="http://schemas.openxmlformats.org/presentationml/2006/main">
  <p:tag name="AS_UNIQUEID" val="32"/>
</p:tagLst>
</file>

<file path=ppt/tags/tag350.xml><?xml version="1.0" encoding="utf-8"?>
<p:tagLst xmlns:a="http://schemas.openxmlformats.org/drawingml/2006/main" xmlns:r="http://schemas.openxmlformats.org/officeDocument/2006/relationships" xmlns:p="http://schemas.openxmlformats.org/presentationml/2006/main">
  <p:tag name="AS_UNIQUEID" val="430"/>
</p:tagLst>
</file>

<file path=ppt/tags/tag351.xml><?xml version="1.0" encoding="utf-8"?>
<p:tagLst xmlns:a="http://schemas.openxmlformats.org/drawingml/2006/main" xmlns:r="http://schemas.openxmlformats.org/officeDocument/2006/relationships" xmlns:p="http://schemas.openxmlformats.org/presentationml/2006/main">
  <p:tag name="AS_UNIQUEID" val="431"/>
</p:tagLst>
</file>

<file path=ppt/tags/tag352.xml><?xml version="1.0" encoding="utf-8"?>
<p:tagLst xmlns:a="http://schemas.openxmlformats.org/drawingml/2006/main" xmlns:r="http://schemas.openxmlformats.org/officeDocument/2006/relationships" xmlns:p="http://schemas.openxmlformats.org/presentationml/2006/main">
  <p:tag name="AS_UNIQUEID" val="408"/>
</p:tagLst>
</file>

<file path=ppt/tags/tag353.xml><?xml version="1.0" encoding="utf-8"?>
<p:tagLst xmlns:a="http://schemas.openxmlformats.org/drawingml/2006/main" xmlns:r="http://schemas.openxmlformats.org/officeDocument/2006/relationships" xmlns:p="http://schemas.openxmlformats.org/presentationml/2006/main">
  <p:tag name="AS_UNIQUEID" val="409"/>
</p:tagLst>
</file>

<file path=ppt/tags/tag354.xml><?xml version="1.0" encoding="utf-8"?>
<p:tagLst xmlns:a="http://schemas.openxmlformats.org/drawingml/2006/main" xmlns:r="http://schemas.openxmlformats.org/officeDocument/2006/relationships" xmlns:p="http://schemas.openxmlformats.org/presentationml/2006/main">
  <p:tag name="AS_UNIQUEID" val="410"/>
</p:tagLst>
</file>

<file path=ppt/tags/tag355.xml><?xml version="1.0" encoding="utf-8"?>
<p:tagLst xmlns:a="http://schemas.openxmlformats.org/drawingml/2006/main" xmlns:r="http://schemas.openxmlformats.org/officeDocument/2006/relationships" xmlns:p="http://schemas.openxmlformats.org/presentationml/2006/main">
  <p:tag name="AS_UNIQUEID" val="437"/>
</p:tagLst>
</file>

<file path=ppt/tags/tag356.xml><?xml version="1.0" encoding="utf-8"?>
<p:tagLst xmlns:a="http://schemas.openxmlformats.org/drawingml/2006/main" xmlns:r="http://schemas.openxmlformats.org/officeDocument/2006/relationships" xmlns:p="http://schemas.openxmlformats.org/presentationml/2006/main">
  <p:tag name="AS_UNIQUEID" val="438"/>
</p:tagLst>
</file>

<file path=ppt/tags/tag357.xml><?xml version="1.0" encoding="utf-8"?>
<p:tagLst xmlns:a="http://schemas.openxmlformats.org/drawingml/2006/main" xmlns:r="http://schemas.openxmlformats.org/officeDocument/2006/relationships" xmlns:p="http://schemas.openxmlformats.org/presentationml/2006/main">
  <p:tag name="AS_UNIQUEID" val="439"/>
</p:tagLst>
</file>

<file path=ppt/tags/tag358.xml><?xml version="1.0" encoding="utf-8"?>
<p:tagLst xmlns:a="http://schemas.openxmlformats.org/drawingml/2006/main" xmlns:r="http://schemas.openxmlformats.org/officeDocument/2006/relationships" xmlns:p="http://schemas.openxmlformats.org/presentationml/2006/main">
  <p:tag name="AS_UNIQUEID" val="440"/>
</p:tagLst>
</file>

<file path=ppt/tags/tag359.xml><?xml version="1.0" encoding="utf-8"?>
<p:tagLst xmlns:a="http://schemas.openxmlformats.org/drawingml/2006/main" xmlns:r="http://schemas.openxmlformats.org/officeDocument/2006/relationships" xmlns:p="http://schemas.openxmlformats.org/presentationml/2006/main">
  <p:tag name="AS_UNIQUEID" val="441"/>
</p:tagLst>
</file>

<file path=ppt/tags/tag36.xml><?xml version="1.0" encoding="utf-8"?>
<p:tagLst xmlns:a="http://schemas.openxmlformats.org/drawingml/2006/main" xmlns:r="http://schemas.openxmlformats.org/officeDocument/2006/relationships" xmlns:p="http://schemas.openxmlformats.org/presentationml/2006/main">
  <p:tag name="AS_UNIQUEID" val="48"/>
</p:tagLst>
</file>

<file path=ppt/tags/tag360.xml><?xml version="1.0" encoding="utf-8"?>
<p:tagLst xmlns:a="http://schemas.openxmlformats.org/drawingml/2006/main" xmlns:r="http://schemas.openxmlformats.org/officeDocument/2006/relationships" xmlns:p="http://schemas.openxmlformats.org/presentationml/2006/main">
  <p:tag name="AS_UNIQUEID" val="442"/>
</p:tagLst>
</file>

<file path=ppt/tags/tag361.xml><?xml version="1.0" encoding="utf-8"?>
<p:tagLst xmlns:a="http://schemas.openxmlformats.org/drawingml/2006/main" xmlns:r="http://schemas.openxmlformats.org/officeDocument/2006/relationships" xmlns:p="http://schemas.openxmlformats.org/presentationml/2006/main">
  <p:tag name="AS_UNIQUEID" val="443"/>
</p:tagLst>
</file>

<file path=ppt/tags/tag362.xml><?xml version="1.0" encoding="utf-8"?>
<p:tagLst xmlns:a="http://schemas.openxmlformats.org/drawingml/2006/main" xmlns:r="http://schemas.openxmlformats.org/officeDocument/2006/relationships" xmlns:p="http://schemas.openxmlformats.org/presentationml/2006/main">
  <p:tag name="AS_UNIQUEID" val="444"/>
</p:tagLst>
</file>

<file path=ppt/tags/tag363.xml><?xml version="1.0" encoding="utf-8"?>
<p:tagLst xmlns:a="http://schemas.openxmlformats.org/drawingml/2006/main" xmlns:r="http://schemas.openxmlformats.org/officeDocument/2006/relationships" xmlns:p="http://schemas.openxmlformats.org/presentationml/2006/main">
  <p:tag name="AS_UNIQUEID" val="445"/>
</p:tagLst>
</file>

<file path=ppt/tags/tag364.xml><?xml version="1.0" encoding="utf-8"?>
<p:tagLst xmlns:a="http://schemas.openxmlformats.org/drawingml/2006/main" xmlns:r="http://schemas.openxmlformats.org/officeDocument/2006/relationships" xmlns:p="http://schemas.openxmlformats.org/presentationml/2006/main">
  <p:tag name="AS_UNIQUEID" val="433"/>
</p:tagLst>
</file>

<file path=ppt/tags/tag365.xml><?xml version="1.0" encoding="utf-8"?>
<p:tagLst xmlns:a="http://schemas.openxmlformats.org/drawingml/2006/main" xmlns:r="http://schemas.openxmlformats.org/officeDocument/2006/relationships" xmlns:p="http://schemas.openxmlformats.org/presentationml/2006/main">
  <p:tag name="AS_UNIQUEID" val="434"/>
</p:tagLst>
</file>

<file path=ppt/tags/tag366.xml><?xml version="1.0" encoding="utf-8"?>
<p:tagLst xmlns:a="http://schemas.openxmlformats.org/drawingml/2006/main" xmlns:r="http://schemas.openxmlformats.org/officeDocument/2006/relationships" xmlns:p="http://schemas.openxmlformats.org/presentationml/2006/main">
  <p:tag name="AS_UNIQUEID" val="435"/>
</p:tagLst>
</file>

<file path=ppt/tags/tag367.xml><?xml version="1.0" encoding="utf-8"?>
<p:tagLst xmlns:a="http://schemas.openxmlformats.org/drawingml/2006/main" xmlns:r="http://schemas.openxmlformats.org/officeDocument/2006/relationships" xmlns:p="http://schemas.openxmlformats.org/presentationml/2006/main">
  <p:tag name="AS_UNIQUEID" val="451"/>
</p:tagLst>
</file>

<file path=ppt/tags/tag368.xml><?xml version="1.0" encoding="utf-8"?>
<p:tagLst xmlns:a="http://schemas.openxmlformats.org/drawingml/2006/main" xmlns:r="http://schemas.openxmlformats.org/officeDocument/2006/relationships" xmlns:p="http://schemas.openxmlformats.org/presentationml/2006/main">
  <p:tag name="AS_UNIQUEID" val="452"/>
</p:tagLst>
</file>

<file path=ppt/tags/tag369.xml><?xml version="1.0" encoding="utf-8"?>
<p:tagLst xmlns:a="http://schemas.openxmlformats.org/drawingml/2006/main" xmlns:r="http://schemas.openxmlformats.org/officeDocument/2006/relationships" xmlns:p="http://schemas.openxmlformats.org/presentationml/2006/main">
  <p:tag name="AS_UNIQUEID" val="453"/>
</p:tagLst>
</file>

<file path=ppt/tags/tag37.xml><?xml version="1.0" encoding="utf-8"?>
<p:tagLst xmlns:a="http://schemas.openxmlformats.org/drawingml/2006/main" xmlns:r="http://schemas.openxmlformats.org/officeDocument/2006/relationships" xmlns:p="http://schemas.openxmlformats.org/presentationml/2006/main">
  <p:tag name="AS_UNIQUEID" val="49"/>
</p:tagLst>
</file>

<file path=ppt/tags/tag370.xml><?xml version="1.0" encoding="utf-8"?>
<p:tagLst xmlns:a="http://schemas.openxmlformats.org/drawingml/2006/main" xmlns:r="http://schemas.openxmlformats.org/officeDocument/2006/relationships" xmlns:p="http://schemas.openxmlformats.org/presentationml/2006/main">
  <p:tag name="AS_UNIQUEID" val="454"/>
</p:tagLst>
</file>

<file path=ppt/tags/tag371.xml><?xml version="1.0" encoding="utf-8"?>
<p:tagLst xmlns:a="http://schemas.openxmlformats.org/drawingml/2006/main" xmlns:r="http://schemas.openxmlformats.org/officeDocument/2006/relationships" xmlns:p="http://schemas.openxmlformats.org/presentationml/2006/main">
  <p:tag name="AS_UNIQUEID" val="455"/>
</p:tagLst>
</file>

<file path=ppt/tags/tag372.xml><?xml version="1.0" encoding="utf-8"?>
<p:tagLst xmlns:a="http://schemas.openxmlformats.org/drawingml/2006/main" xmlns:r="http://schemas.openxmlformats.org/officeDocument/2006/relationships" xmlns:p="http://schemas.openxmlformats.org/presentationml/2006/main">
  <p:tag name="AS_UNIQUEID" val="456"/>
</p:tagLst>
</file>

<file path=ppt/tags/tag373.xml><?xml version="1.0" encoding="utf-8"?>
<p:tagLst xmlns:a="http://schemas.openxmlformats.org/drawingml/2006/main" xmlns:r="http://schemas.openxmlformats.org/officeDocument/2006/relationships" xmlns:p="http://schemas.openxmlformats.org/presentationml/2006/main">
  <p:tag name="AS_UNIQUEID" val="447"/>
</p:tagLst>
</file>

<file path=ppt/tags/tag374.xml><?xml version="1.0" encoding="utf-8"?>
<p:tagLst xmlns:a="http://schemas.openxmlformats.org/drawingml/2006/main" xmlns:r="http://schemas.openxmlformats.org/officeDocument/2006/relationships" xmlns:p="http://schemas.openxmlformats.org/presentationml/2006/main">
  <p:tag name="AS_UNIQUEID" val="448"/>
</p:tagLst>
</file>

<file path=ppt/tags/tag375.xml><?xml version="1.0" encoding="utf-8"?>
<p:tagLst xmlns:a="http://schemas.openxmlformats.org/drawingml/2006/main" xmlns:r="http://schemas.openxmlformats.org/officeDocument/2006/relationships" xmlns:p="http://schemas.openxmlformats.org/presentationml/2006/main">
  <p:tag name="AS_UNIQUEID" val="449"/>
</p:tagLst>
</file>

<file path=ppt/tags/tag376.xml><?xml version="1.0" encoding="utf-8"?>
<p:tagLst xmlns:a="http://schemas.openxmlformats.org/drawingml/2006/main" xmlns:r="http://schemas.openxmlformats.org/officeDocument/2006/relationships" xmlns:p="http://schemas.openxmlformats.org/presentationml/2006/main">
  <p:tag name="AS_UNIQUEID" val="462"/>
</p:tagLst>
</file>

<file path=ppt/tags/tag377.xml><?xml version="1.0" encoding="utf-8"?>
<p:tagLst xmlns:a="http://schemas.openxmlformats.org/drawingml/2006/main" xmlns:r="http://schemas.openxmlformats.org/officeDocument/2006/relationships" xmlns:p="http://schemas.openxmlformats.org/presentationml/2006/main">
  <p:tag name="AS_UNIQUEID" val="463"/>
</p:tagLst>
</file>

<file path=ppt/tags/tag378.xml><?xml version="1.0" encoding="utf-8"?>
<p:tagLst xmlns:a="http://schemas.openxmlformats.org/drawingml/2006/main" xmlns:r="http://schemas.openxmlformats.org/officeDocument/2006/relationships" xmlns:p="http://schemas.openxmlformats.org/presentationml/2006/main">
  <p:tag name="AS_UNIQUEID" val="464"/>
</p:tagLst>
</file>

<file path=ppt/tags/tag379.xml><?xml version="1.0" encoding="utf-8"?>
<p:tagLst xmlns:a="http://schemas.openxmlformats.org/drawingml/2006/main" xmlns:r="http://schemas.openxmlformats.org/officeDocument/2006/relationships" xmlns:p="http://schemas.openxmlformats.org/presentationml/2006/main">
  <p:tag name="AS_UNIQUEID" val="465"/>
</p:tagLst>
</file>

<file path=ppt/tags/tag38.xml><?xml version="1.0" encoding="utf-8"?>
<p:tagLst xmlns:a="http://schemas.openxmlformats.org/drawingml/2006/main" xmlns:r="http://schemas.openxmlformats.org/officeDocument/2006/relationships" xmlns:p="http://schemas.openxmlformats.org/presentationml/2006/main">
  <p:tag name="AS_UNIQUEID" val="44"/>
</p:tagLst>
</file>

<file path=ppt/tags/tag380.xml><?xml version="1.0" encoding="utf-8"?>
<p:tagLst xmlns:a="http://schemas.openxmlformats.org/drawingml/2006/main" xmlns:r="http://schemas.openxmlformats.org/officeDocument/2006/relationships" xmlns:p="http://schemas.openxmlformats.org/presentationml/2006/main">
  <p:tag name="AS_UNIQUEID" val="458"/>
</p:tagLst>
</file>

<file path=ppt/tags/tag381.xml><?xml version="1.0" encoding="utf-8"?>
<p:tagLst xmlns:a="http://schemas.openxmlformats.org/drawingml/2006/main" xmlns:r="http://schemas.openxmlformats.org/officeDocument/2006/relationships" xmlns:p="http://schemas.openxmlformats.org/presentationml/2006/main">
  <p:tag name="AS_UNIQUEID" val="459"/>
</p:tagLst>
</file>

<file path=ppt/tags/tag382.xml><?xml version="1.0" encoding="utf-8"?>
<p:tagLst xmlns:a="http://schemas.openxmlformats.org/drawingml/2006/main" xmlns:r="http://schemas.openxmlformats.org/officeDocument/2006/relationships" xmlns:p="http://schemas.openxmlformats.org/presentationml/2006/main">
  <p:tag name="AS_UNIQUEID" val="460"/>
</p:tagLst>
</file>

<file path=ppt/tags/tag383.xml><?xml version="1.0" encoding="utf-8"?>
<p:tagLst xmlns:a="http://schemas.openxmlformats.org/drawingml/2006/main" xmlns:r="http://schemas.openxmlformats.org/officeDocument/2006/relationships" xmlns:p="http://schemas.openxmlformats.org/presentationml/2006/main">
  <p:tag name="AS_UNIQUEID" val="471"/>
</p:tagLst>
</file>

<file path=ppt/tags/tag384.xml><?xml version="1.0" encoding="utf-8"?>
<p:tagLst xmlns:a="http://schemas.openxmlformats.org/drawingml/2006/main" xmlns:r="http://schemas.openxmlformats.org/officeDocument/2006/relationships" xmlns:p="http://schemas.openxmlformats.org/presentationml/2006/main">
  <p:tag name="AS_UNIQUEID" val="472"/>
</p:tagLst>
</file>

<file path=ppt/tags/tag385.xml><?xml version="1.0" encoding="utf-8"?>
<p:tagLst xmlns:a="http://schemas.openxmlformats.org/drawingml/2006/main" xmlns:r="http://schemas.openxmlformats.org/officeDocument/2006/relationships" xmlns:p="http://schemas.openxmlformats.org/presentationml/2006/main">
  <p:tag name="AS_UNIQUEID" val="473"/>
</p:tagLst>
</file>

<file path=ppt/tags/tag386.xml><?xml version="1.0" encoding="utf-8"?>
<p:tagLst xmlns:a="http://schemas.openxmlformats.org/drawingml/2006/main" xmlns:r="http://schemas.openxmlformats.org/officeDocument/2006/relationships" xmlns:p="http://schemas.openxmlformats.org/presentationml/2006/main">
  <p:tag name="AS_UNIQUEID" val="467"/>
</p:tagLst>
</file>

<file path=ppt/tags/tag387.xml><?xml version="1.0" encoding="utf-8"?>
<p:tagLst xmlns:a="http://schemas.openxmlformats.org/drawingml/2006/main" xmlns:r="http://schemas.openxmlformats.org/officeDocument/2006/relationships" xmlns:p="http://schemas.openxmlformats.org/presentationml/2006/main">
  <p:tag name="AS_UNIQUEID" val="468"/>
</p:tagLst>
</file>

<file path=ppt/tags/tag388.xml><?xml version="1.0" encoding="utf-8"?>
<p:tagLst xmlns:a="http://schemas.openxmlformats.org/drawingml/2006/main" xmlns:r="http://schemas.openxmlformats.org/officeDocument/2006/relationships" xmlns:p="http://schemas.openxmlformats.org/presentationml/2006/main">
  <p:tag name="AS_UNIQUEID" val="469"/>
</p:tagLst>
</file>

<file path=ppt/tags/tag389.xml><?xml version="1.0" encoding="utf-8"?>
<p:tagLst xmlns:a="http://schemas.openxmlformats.org/drawingml/2006/main" xmlns:r="http://schemas.openxmlformats.org/officeDocument/2006/relationships" xmlns:p="http://schemas.openxmlformats.org/presentationml/2006/main">
  <p:tag name="AS_UNIQUEID" val="479"/>
</p:tagLst>
</file>

<file path=ppt/tags/tag39.xml><?xml version="1.0" encoding="utf-8"?>
<p:tagLst xmlns:a="http://schemas.openxmlformats.org/drawingml/2006/main" xmlns:r="http://schemas.openxmlformats.org/officeDocument/2006/relationships" xmlns:p="http://schemas.openxmlformats.org/presentationml/2006/main">
  <p:tag name="AS_UNIQUEID" val="45"/>
</p:tagLst>
</file>

<file path=ppt/tags/tag390.xml><?xml version="1.0" encoding="utf-8"?>
<p:tagLst xmlns:a="http://schemas.openxmlformats.org/drawingml/2006/main" xmlns:r="http://schemas.openxmlformats.org/officeDocument/2006/relationships" xmlns:p="http://schemas.openxmlformats.org/presentationml/2006/main">
  <p:tag name="AS_UNIQUEID" val="480"/>
</p:tagLst>
</file>

<file path=ppt/tags/tag391.xml><?xml version="1.0" encoding="utf-8"?>
<p:tagLst xmlns:a="http://schemas.openxmlformats.org/drawingml/2006/main" xmlns:r="http://schemas.openxmlformats.org/officeDocument/2006/relationships" xmlns:p="http://schemas.openxmlformats.org/presentationml/2006/main">
  <p:tag name="AS_UNIQUEID" val="475"/>
</p:tagLst>
</file>

<file path=ppt/tags/tag392.xml><?xml version="1.0" encoding="utf-8"?>
<p:tagLst xmlns:a="http://schemas.openxmlformats.org/drawingml/2006/main" xmlns:r="http://schemas.openxmlformats.org/officeDocument/2006/relationships" xmlns:p="http://schemas.openxmlformats.org/presentationml/2006/main">
  <p:tag name="AS_UNIQUEID" val="476"/>
</p:tagLst>
</file>

<file path=ppt/tags/tag393.xml><?xml version="1.0" encoding="utf-8"?>
<p:tagLst xmlns:a="http://schemas.openxmlformats.org/drawingml/2006/main" xmlns:r="http://schemas.openxmlformats.org/officeDocument/2006/relationships" xmlns:p="http://schemas.openxmlformats.org/presentationml/2006/main">
  <p:tag name="AS_UNIQUEID" val="477"/>
</p:tagLst>
</file>

<file path=ppt/tags/tag394.xml><?xml version="1.0" encoding="utf-8"?>
<p:tagLst xmlns:a="http://schemas.openxmlformats.org/drawingml/2006/main" xmlns:r="http://schemas.openxmlformats.org/officeDocument/2006/relationships" xmlns:p="http://schemas.openxmlformats.org/presentationml/2006/main">
  <p:tag name="AS_UNIQUEID" val="486"/>
</p:tagLst>
</file>

<file path=ppt/tags/tag395.xml><?xml version="1.0" encoding="utf-8"?>
<p:tagLst xmlns:a="http://schemas.openxmlformats.org/drawingml/2006/main" xmlns:r="http://schemas.openxmlformats.org/officeDocument/2006/relationships" xmlns:p="http://schemas.openxmlformats.org/presentationml/2006/main">
  <p:tag name="AS_UNIQUEID" val="487"/>
</p:tagLst>
</file>

<file path=ppt/tags/tag396.xml><?xml version="1.0" encoding="utf-8"?>
<p:tagLst xmlns:a="http://schemas.openxmlformats.org/drawingml/2006/main" xmlns:r="http://schemas.openxmlformats.org/officeDocument/2006/relationships" xmlns:p="http://schemas.openxmlformats.org/presentationml/2006/main">
  <p:tag name="AS_UNIQUEID" val="488"/>
</p:tagLst>
</file>

<file path=ppt/tags/tag397.xml><?xml version="1.0" encoding="utf-8"?>
<p:tagLst xmlns:a="http://schemas.openxmlformats.org/drawingml/2006/main" xmlns:r="http://schemas.openxmlformats.org/officeDocument/2006/relationships" xmlns:p="http://schemas.openxmlformats.org/presentationml/2006/main">
  <p:tag name="AS_UNIQUEID" val="489"/>
</p:tagLst>
</file>

<file path=ppt/tags/tag398.xml><?xml version="1.0" encoding="utf-8"?>
<p:tagLst xmlns:a="http://schemas.openxmlformats.org/drawingml/2006/main" xmlns:r="http://schemas.openxmlformats.org/officeDocument/2006/relationships" xmlns:p="http://schemas.openxmlformats.org/presentationml/2006/main">
  <p:tag name="AS_UNIQUEID" val="482"/>
</p:tagLst>
</file>

<file path=ppt/tags/tag399.xml><?xml version="1.0" encoding="utf-8"?>
<p:tagLst xmlns:a="http://schemas.openxmlformats.org/drawingml/2006/main" xmlns:r="http://schemas.openxmlformats.org/officeDocument/2006/relationships" xmlns:p="http://schemas.openxmlformats.org/presentationml/2006/main">
  <p:tag name="AS_UNIQUEID" val="483"/>
</p:tagLst>
</file>

<file path=ppt/tags/tag4.xml><?xml version="1.0" encoding="utf-8"?>
<p:tagLst xmlns:a="http://schemas.openxmlformats.org/drawingml/2006/main" xmlns:r="http://schemas.openxmlformats.org/officeDocument/2006/relationships" xmlns:p="http://schemas.openxmlformats.org/presentationml/2006/main">
  <p:tag name="AS_UNIQUEID" val="2"/>
</p:tagLst>
</file>

<file path=ppt/tags/tag40.xml><?xml version="1.0" encoding="utf-8"?>
<p:tagLst xmlns:a="http://schemas.openxmlformats.org/drawingml/2006/main" xmlns:r="http://schemas.openxmlformats.org/officeDocument/2006/relationships" xmlns:p="http://schemas.openxmlformats.org/presentationml/2006/main">
  <p:tag name="AS_UNIQUEID" val="46"/>
</p:tagLst>
</file>

<file path=ppt/tags/tag400.xml><?xml version="1.0" encoding="utf-8"?>
<p:tagLst xmlns:a="http://schemas.openxmlformats.org/drawingml/2006/main" xmlns:r="http://schemas.openxmlformats.org/officeDocument/2006/relationships" xmlns:p="http://schemas.openxmlformats.org/presentationml/2006/main">
  <p:tag name="AS_UNIQUEID" val="484"/>
</p:tagLst>
</file>

<file path=ppt/tags/tag401.xml><?xml version="1.0" encoding="utf-8"?>
<p:tagLst xmlns:a="http://schemas.openxmlformats.org/drawingml/2006/main" xmlns:r="http://schemas.openxmlformats.org/officeDocument/2006/relationships" xmlns:p="http://schemas.openxmlformats.org/presentationml/2006/main">
  <p:tag name="AS_UNIQUEID" val="495"/>
</p:tagLst>
</file>

<file path=ppt/tags/tag402.xml><?xml version="1.0" encoding="utf-8"?>
<p:tagLst xmlns:a="http://schemas.openxmlformats.org/drawingml/2006/main" xmlns:r="http://schemas.openxmlformats.org/officeDocument/2006/relationships" xmlns:p="http://schemas.openxmlformats.org/presentationml/2006/main">
  <p:tag name="AS_UNIQUEID" val="496"/>
</p:tagLst>
</file>

<file path=ppt/tags/tag403.xml><?xml version="1.0" encoding="utf-8"?>
<p:tagLst xmlns:a="http://schemas.openxmlformats.org/drawingml/2006/main" xmlns:r="http://schemas.openxmlformats.org/officeDocument/2006/relationships" xmlns:p="http://schemas.openxmlformats.org/presentationml/2006/main">
  <p:tag name="AS_UNIQUEID" val="491"/>
</p:tagLst>
</file>

<file path=ppt/tags/tag404.xml><?xml version="1.0" encoding="utf-8"?>
<p:tagLst xmlns:a="http://schemas.openxmlformats.org/drawingml/2006/main" xmlns:r="http://schemas.openxmlformats.org/officeDocument/2006/relationships" xmlns:p="http://schemas.openxmlformats.org/presentationml/2006/main">
  <p:tag name="AS_UNIQUEID" val="492"/>
</p:tagLst>
</file>

<file path=ppt/tags/tag405.xml><?xml version="1.0" encoding="utf-8"?>
<p:tagLst xmlns:a="http://schemas.openxmlformats.org/drawingml/2006/main" xmlns:r="http://schemas.openxmlformats.org/officeDocument/2006/relationships" xmlns:p="http://schemas.openxmlformats.org/presentationml/2006/main">
  <p:tag name="AS_UNIQUEID" val="493"/>
</p:tagLst>
</file>

<file path=ppt/tags/tag406.xml><?xml version="1.0" encoding="utf-8"?>
<p:tagLst xmlns:a="http://schemas.openxmlformats.org/drawingml/2006/main" xmlns:r="http://schemas.openxmlformats.org/officeDocument/2006/relationships" xmlns:p="http://schemas.openxmlformats.org/presentationml/2006/main">
  <p:tag name="AS_UNIQUEID" val="502"/>
</p:tagLst>
</file>

<file path=ppt/tags/tag407.xml><?xml version="1.0" encoding="utf-8"?>
<p:tagLst xmlns:a="http://schemas.openxmlformats.org/drawingml/2006/main" xmlns:r="http://schemas.openxmlformats.org/officeDocument/2006/relationships" xmlns:p="http://schemas.openxmlformats.org/presentationml/2006/main">
  <p:tag name="AS_UNIQUEID" val="503"/>
</p:tagLst>
</file>

<file path=ppt/tags/tag408.xml><?xml version="1.0" encoding="utf-8"?>
<p:tagLst xmlns:a="http://schemas.openxmlformats.org/drawingml/2006/main" xmlns:r="http://schemas.openxmlformats.org/officeDocument/2006/relationships" xmlns:p="http://schemas.openxmlformats.org/presentationml/2006/main">
  <p:tag name="AS_UNIQUEID" val="504"/>
</p:tagLst>
</file>

<file path=ppt/tags/tag409.xml><?xml version="1.0" encoding="utf-8"?>
<p:tagLst xmlns:a="http://schemas.openxmlformats.org/drawingml/2006/main" xmlns:r="http://schemas.openxmlformats.org/officeDocument/2006/relationships" xmlns:p="http://schemas.openxmlformats.org/presentationml/2006/main">
  <p:tag name="AS_UNIQUEID" val="498"/>
</p:tagLst>
</file>

<file path=ppt/tags/tag41.xml><?xml version="1.0" encoding="utf-8"?>
<p:tagLst xmlns:a="http://schemas.openxmlformats.org/drawingml/2006/main" xmlns:r="http://schemas.openxmlformats.org/officeDocument/2006/relationships" xmlns:p="http://schemas.openxmlformats.org/presentationml/2006/main">
  <p:tag name="AS_UNIQUEID" val="55"/>
</p:tagLst>
</file>

<file path=ppt/tags/tag410.xml><?xml version="1.0" encoding="utf-8"?>
<p:tagLst xmlns:a="http://schemas.openxmlformats.org/drawingml/2006/main" xmlns:r="http://schemas.openxmlformats.org/officeDocument/2006/relationships" xmlns:p="http://schemas.openxmlformats.org/presentationml/2006/main">
  <p:tag name="AS_UNIQUEID" val="499"/>
</p:tagLst>
</file>

<file path=ppt/tags/tag411.xml><?xml version="1.0" encoding="utf-8"?>
<p:tagLst xmlns:a="http://schemas.openxmlformats.org/drawingml/2006/main" xmlns:r="http://schemas.openxmlformats.org/officeDocument/2006/relationships" xmlns:p="http://schemas.openxmlformats.org/presentationml/2006/main">
  <p:tag name="AS_UNIQUEID" val="500"/>
</p:tagLst>
</file>

<file path=ppt/tags/tag412.xml><?xml version="1.0" encoding="utf-8"?>
<p:tagLst xmlns:a="http://schemas.openxmlformats.org/drawingml/2006/main" xmlns:r="http://schemas.openxmlformats.org/officeDocument/2006/relationships" xmlns:p="http://schemas.openxmlformats.org/presentationml/2006/main">
  <p:tag name="AS_UNIQUEID" val="510"/>
</p:tagLst>
</file>

<file path=ppt/tags/tag413.xml><?xml version="1.0" encoding="utf-8"?>
<p:tagLst xmlns:a="http://schemas.openxmlformats.org/drawingml/2006/main" xmlns:r="http://schemas.openxmlformats.org/officeDocument/2006/relationships" xmlns:p="http://schemas.openxmlformats.org/presentationml/2006/main">
  <p:tag name="AS_UNIQUEID" val="511"/>
</p:tagLst>
</file>

<file path=ppt/tags/tag414.xml><?xml version="1.0" encoding="utf-8"?>
<p:tagLst xmlns:a="http://schemas.openxmlformats.org/drawingml/2006/main" xmlns:r="http://schemas.openxmlformats.org/officeDocument/2006/relationships" xmlns:p="http://schemas.openxmlformats.org/presentationml/2006/main">
  <p:tag name="AS_UNIQUEID" val="512"/>
</p:tagLst>
</file>

<file path=ppt/tags/tag415.xml><?xml version="1.0" encoding="utf-8"?>
<p:tagLst xmlns:a="http://schemas.openxmlformats.org/drawingml/2006/main" xmlns:r="http://schemas.openxmlformats.org/officeDocument/2006/relationships" xmlns:p="http://schemas.openxmlformats.org/presentationml/2006/main">
  <p:tag name="AS_UNIQUEID" val="513"/>
</p:tagLst>
</file>

<file path=ppt/tags/tag416.xml><?xml version="1.0" encoding="utf-8"?>
<p:tagLst xmlns:a="http://schemas.openxmlformats.org/drawingml/2006/main" xmlns:r="http://schemas.openxmlformats.org/officeDocument/2006/relationships" xmlns:p="http://schemas.openxmlformats.org/presentationml/2006/main">
  <p:tag name="AS_UNIQUEID" val="506"/>
</p:tagLst>
</file>

<file path=ppt/tags/tag417.xml><?xml version="1.0" encoding="utf-8"?>
<p:tagLst xmlns:a="http://schemas.openxmlformats.org/drawingml/2006/main" xmlns:r="http://schemas.openxmlformats.org/officeDocument/2006/relationships" xmlns:p="http://schemas.openxmlformats.org/presentationml/2006/main">
  <p:tag name="AS_UNIQUEID" val="507"/>
</p:tagLst>
</file>

<file path=ppt/tags/tag418.xml><?xml version="1.0" encoding="utf-8"?>
<p:tagLst xmlns:a="http://schemas.openxmlformats.org/drawingml/2006/main" xmlns:r="http://schemas.openxmlformats.org/officeDocument/2006/relationships" xmlns:p="http://schemas.openxmlformats.org/presentationml/2006/main">
  <p:tag name="AS_UNIQUEID" val="508"/>
</p:tagLst>
</file>

<file path=ppt/tags/tag419.xml><?xml version="1.0" encoding="utf-8"?>
<p:tagLst xmlns:a="http://schemas.openxmlformats.org/drawingml/2006/main" xmlns:r="http://schemas.openxmlformats.org/officeDocument/2006/relationships" xmlns:p="http://schemas.openxmlformats.org/presentationml/2006/main">
  <p:tag name="AS_UNIQUEID" val="519"/>
</p:tagLst>
</file>

<file path=ppt/tags/tag42.xml><?xml version="1.0" encoding="utf-8"?>
<p:tagLst xmlns:a="http://schemas.openxmlformats.org/drawingml/2006/main" xmlns:r="http://schemas.openxmlformats.org/officeDocument/2006/relationships" xmlns:p="http://schemas.openxmlformats.org/presentationml/2006/main">
  <p:tag name="AS_UNIQUEID" val="56"/>
</p:tagLst>
</file>

<file path=ppt/tags/tag420.xml><?xml version="1.0" encoding="utf-8"?>
<p:tagLst xmlns:a="http://schemas.openxmlformats.org/drawingml/2006/main" xmlns:r="http://schemas.openxmlformats.org/officeDocument/2006/relationships" xmlns:p="http://schemas.openxmlformats.org/presentationml/2006/main">
  <p:tag name="AS_UNIQUEID" val="520"/>
</p:tagLst>
</file>

<file path=ppt/tags/tag421.xml><?xml version="1.0" encoding="utf-8"?>
<p:tagLst xmlns:a="http://schemas.openxmlformats.org/drawingml/2006/main" xmlns:r="http://schemas.openxmlformats.org/officeDocument/2006/relationships" xmlns:p="http://schemas.openxmlformats.org/presentationml/2006/main">
  <p:tag name="AS_UNIQUEID" val="521"/>
</p:tagLst>
</file>

<file path=ppt/tags/tag422.xml><?xml version="1.0" encoding="utf-8"?>
<p:tagLst xmlns:a="http://schemas.openxmlformats.org/drawingml/2006/main" xmlns:r="http://schemas.openxmlformats.org/officeDocument/2006/relationships" xmlns:p="http://schemas.openxmlformats.org/presentationml/2006/main">
  <p:tag name="AS_UNIQUEID" val="522"/>
</p:tagLst>
</file>

<file path=ppt/tags/tag423.xml><?xml version="1.0" encoding="utf-8"?>
<p:tagLst xmlns:a="http://schemas.openxmlformats.org/drawingml/2006/main" xmlns:r="http://schemas.openxmlformats.org/officeDocument/2006/relationships" xmlns:p="http://schemas.openxmlformats.org/presentationml/2006/main">
  <p:tag name="AS_UNIQUEID" val="515"/>
</p:tagLst>
</file>

<file path=ppt/tags/tag424.xml><?xml version="1.0" encoding="utf-8"?>
<p:tagLst xmlns:a="http://schemas.openxmlformats.org/drawingml/2006/main" xmlns:r="http://schemas.openxmlformats.org/officeDocument/2006/relationships" xmlns:p="http://schemas.openxmlformats.org/presentationml/2006/main">
  <p:tag name="AS_UNIQUEID" val="516"/>
</p:tagLst>
</file>

<file path=ppt/tags/tag425.xml><?xml version="1.0" encoding="utf-8"?>
<p:tagLst xmlns:a="http://schemas.openxmlformats.org/drawingml/2006/main" xmlns:r="http://schemas.openxmlformats.org/officeDocument/2006/relationships" xmlns:p="http://schemas.openxmlformats.org/presentationml/2006/main">
  <p:tag name="AS_UNIQUEID" val="517"/>
</p:tagLst>
</file>

<file path=ppt/tags/tag426.xml><?xml version="1.0" encoding="utf-8"?>
<p:tagLst xmlns:a="http://schemas.openxmlformats.org/drawingml/2006/main" xmlns:r="http://schemas.openxmlformats.org/officeDocument/2006/relationships" xmlns:p="http://schemas.openxmlformats.org/presentationml/2006/main">
  <p:tag name="AS_UNIQUEID" val="528"/>
</p:tagLst>
</file>

<file path=ppt/tags/tag427.xml><?xml version="1.0" encoding="utf-8"?>
<p:tagLst xmlns:a="http://schemas.openxmlformats.org/drawingml/2006/main" xmlns:r="http://schemas.openxmlformats.org/officeDocument/2006/relationships" xmlns:p="http://schemas.openxmlformats.org/presentationml/2006/main">
  <p:tag name="AS_UNIQUEID" val="529"/>
</p:tagLst>
</file>

<file path=ppt/tags/tag428.xml><?xml version="1.0" encoding="utf-8"?>
<p:tagLst xmlns:a="http://schemas.openxmlformats.org/drawingml/2006/main" xmlns:r="http://schemas.openxmlformats.org/officeDocument/2006/relationships" xmlns:p="http://schemas.openxmlformats.org/presentationml/2006/main">
  <p:tag name="AS_UNIQUEID" val="530"/>
</p:tagLst>
</file>

<file path=ppt/tags/tag429.xml><?xml version="1.0" encoding="utf-8"?>
<p:tagLst xmlns:a="http://schemas.openxmlformats.org/drawingml/2006/main" xmlns:r="http://schemas.openxmlformats.org/officeDocument/2006/relationships" xmlns:p="http://schemas.openxmlformats.org/presentationml/2006/main">
  <p:tag name="AS_UNIQUEID" val="524"/>
</p:tagLst>
</file>

<file path=ppt/tags/tag43.xml><?xml version="1.0" encoding="utf-8"?>
<p:tagLst xmlns:a="http://schemas.openxmlformats.org/drawingml/2006/main" xmlns:r="http://schemas.openxmlformats.org/officeDocument/2006/relationships" xmlns:p="http://schemas.openxmlformats.org/presentationml/2006/main">
  <p:tag name="AS_UNIQUEID" val="57"/>
</p:tagLst>
</file>

<file path=ppt/tags/tag430.xml><?xml version="1.0" encoding="utf-8"?>
<p:tagLst xmlns:a="http://schemas.openxmlformats.org/drawingml/2006/main" xmlns:r="http://schemas.openxmlformats.org/officeDocument/2006/relationships" xmlns:p="http://schemas.openxmlformats.org/presentationml/2006/main">
  <p:tag name="AS_UNIQUEID" val="525"/>
</p:tagLst>
</file>

<file path=ppt/tags/tag431.xml><?xml version="1.0" encoding="utf-8"?>
<p:tagLst xmlns:a="http://schemas.openxmlformats.org/drawingml/2006/main" xmlns:r="http://schemas.openxmlformats.org/officeDocument/2006/relationships" xmlns:p="http://schemas.openxmlformats.org/presentationml/2006/main">
  <p:tag name="AS_UNIQUEID" val="526"/>
</p:tagLst>
</file>

<file path=ppt/tags/tag432.xml><?xml version="1.0" encoding="utf-8"?>
<p:tagLst xmlns:a="http://schemas.openxmlformats.org/drawingml/2006/main" xmlns:r="http://schemas.openxmlformats.org/officeDocument/2006/relationships" xmlns:p="http://schemas.openxmlformats.org/presentationml/2006/main">
  <p:tag name="AS_UNIQUEID" val="536"/>
</p:tagLst>
</file>

<file path=ppt/tags/tag433.xml><?xml version="1.0" encoding="utf-8"?>
<p:tagLst xmlns:a="http://schemas.openxmlformats.org/drawingml/2006/main" xmlns:r="http://schemas.openxmlformats.org/officeDocument/2006/relationships" xmlns:p="http://schemas.openxmlformats.org/presentationml/2006/main">
  <p:tag name="AS_UNIQUEID" val="537"/>
</p:tagLst>
</file>

<file path=ppt/tags/tag434.xml><?xml version="1.0" encoding="utf-8"?>
<p:tagLst xmlns:a="http://schemas.openxmlformats.org/drawingml/2006/main" xmlns:r="http://schemas.openxmlformats.org/officeDocument/2006/relationships" xmlns:p="http://schemas.openxmlformats.org/presentationml/2006/main">
  <p:tag name="AS_UNIQUEID" val="532"/>
</p:tagLst>
</file>

<file path=ppt/tags/tag435.xml><?xml version="1.0" encoding="utf-8"?>
<p:tagLst xmlns:a="http://schemas.openxmlformats.org/drawingml/2006/main" xmlns:r="http://schemas.openxmlformats.org/officeDocument/2006/relationships" xmlns:p="http://schemas.openxmlformats.org/presentationml/2006/main">
  <p:tag name="AS_UNIQUEID" val="533"/>
</p:tagLst>
</file>

<file path=ppt/tags/tag436.xml><?xml version="1.0" encoding="utf-8"?>
<p:tagLst xmlns:a="http://schemas.openxmlformats.org/drawingml/2006/main" xmlns:r="http://schemas.openxmlformats.org/officeDocument/2006/relationships" xmlns:p="http://schemas.openxmlformats.org/presentationml/2006/main">
  <p:tag name="AS_UNIQUEID" val="534"/>
</p:tagLst>
</file>

<file path=ppt/tags/tag437.xml><?xml version="1.0" encoding="utf-8"?>
<p:tagLst xmlns:a="http://schemas.openxmlformats.org/drawingml/2006/main" xmlns:r="http://schemas.openxmlformats.org/officeDocument/2006/relationships" xmlns:p="http://schemas.openxmlformats.org/presentationml/2006/main">
  <p:tag name="AS_UNIQUEID" val="543"/>
</p:tagLst>
</file>

<file path=ppt/tags/tag438.xml><?xml version="1.0" encoding="utf-8"?>
<p:tagLst xmlns:a="http://schemas.openxmlformats.org/drawingml/2006/main" xmlns:r="http://schemas.openxmlformats.org/officeDocument/2006/relationships" xmlns:p="http://schemas.openxmlformats.org/presentationml/2006/main">
  <p:tag name="AS_UNIQUEID" val="544"/>
</p:tagLst>
</file>

<file path=ppt/tags/tag439.xml><?xml version="1.0" encoding="utf-8"?>
<p:tagLst xmlns:a="http://schemas.openxmlformats.org/drawingml/2006/main" xmlns:r="http://schemas.openxmlformats.org/officeDocument/2006/relationships" xmlns:p="http://schemas.openxmlformats.org/presentationml/2006/main">
  <p:tag name="AS_UNIQUEID" val="545"/>
</p:tagLst>
</file>

<file path=ppt/tags/tag44.xml><?xml version="1.0" encoding="utf-8"?>
<p:tagLst xmlns:a="http://schemas.openxmlformats.org/drawingml/2006/main" xmlns:r="http://schemas.openxmlformats.org/officeDocument/2006/relationships" xmlns:p="http://schemas.openxmlformats.org/presentationml/2006/main">
  <p:tag name="AS_UNIQUEID" val="58"/>
</p:tagLst>
</file>

<file path=ppt/tags/tag440.xml><?xml version="1.0" encoding="utf-8"?>
<p:tagLst xmlns:a="http://schemas.openxmlformats.org/drawingml/2006/main" xmlns:r="http://schemas.openxmlformats.org/officeDocument/2006/relationships" xmlns:p="http://schemas.openxmlformats.org/presentationml/2006/main">
  <p:tag name="AS_UNIQUEID" val="546"/>
</p:tagLst>
</file>

<file path=ppt/tags/tag441.xml><?xml version="1.0" encoding="utf-8"?>
<p:tagLst xmlns:a="http://schemas.openxmlformats.org/drawingml/2006/main" xmlns:r="http://schemas.openxmlformats.org/officeDocument/2006/relationships" xmlns:p="http://schemas.openxmlformats.org/presentationml/2006/main">
  <p:tag name="AS_UNIQUEID" val="547"/>
</p:tagLst>
</file>

<file path=ppt/tags/tag442.xml><?xml version="1.0" encoding="utf-8"?>
<p:tagLst xmlns:a="http://schemas.openxmlformats.org/drawingml/2006/main" xmlns:r="http://schemas.openxmlformats.org/officeDocument/2006/relationships" xmlns:p="http://schemas.openxmlformats.org/presentationml/2006/main">
  <p:tag name="AS_UNIQUEID" val="548"/>
</p:tagLst>
</file>

<file path=ppt/tags/tag443.xml><?xml version="1.0" encoding="utf-8"?>
<p:tagLst xmlns:a="http://schemas.openxmlformats.org/drawingml/2006/main" xmlns:r="http://schemas.openxmlformats.org/officeDocument/2006/relationships" xmlns:p="http://schemas.openxmlformats.org/presentationml/2006/main">
  <p:tag name="AS_UNIQUEID" val="549"/>
</p:tagLst>
</file>

<file path=ppt/tags/tag444.xml><?xml version="1.0" encoding="utf-8"?>
<p:tagLst xmlns:a="http://schemas.openxmlformats.org/drawingml/2006/main" xmlns:r="http://schemas.openxmlformats.org/officeDocument/2006/relationships" xmlns:p="http://schemas.openxmlformats.org/presentationml/2006/main">
  <p:tag name="AS_UNIQUEID" val="539"/>
</p:tagLst>
</file>

<file path=ppt/tags/tag445.xml><?xml version="1.0" encoding="utf-8"?>
<p:tagLst xmlns:a="http://schemas.openxmlformats.org/drawingml/2006/main" xmlns:r="http://schemas.openxmlformats.org/officeDocument/2006/relationships" xmlns:p="http://schemas.openxmlformats.org/presentationml/2006/main">
  <p:tag name="AS_UNIQUEID" val="540"/>
</p:tagLst>
</file>

<file path=ppt/tags/tag446.xml><?xml version="1.0" encoding="utf-8"?>
<p:tagLst xmlns:a="http://schemas.openxmlformats.org/drawingml/2006/main" xmlns:r="http://schemas.openxmlformats.org/officeDocument/2006/relationships" xmlns:p="http://schemas.openxmlformats.org/presentationml/2006/main">
  <p:tag name="AS_UNIQUEID" val="541"/>
</p:tagLst>
</file>

<file path=ppt/tags/tag447.xml><?xml version="1.0" encoding="utf-8"?>
<p:tagLst xmlns:a="http://schemas.openxmlformats.org/drawingml/2006/main" xmlns:r="http://schemas.openxmlformats.org/officeDocument/2006/relationships" xmlns:p="http://schemas.openxmlformats.org/presentationml/2006/main">
  <p:tag name="AS_UNIQUEID" val="555"/>
</p:tagLst>
</file>

<file path=ppt/tags/tag448.xml><?xml version="1.0" encoding="utf-8"?>
<p:tagLst xmlns:a="http://schemas.openxmlformats.org/drawingml/2006/main" xmlns:r="http://schemas.openxmlformats.org/officeDocument/2006/relationships" xmlns:p="http://schemas.openxmlformats.org/presentationml/2006/main">
  <p:tag name="AS_UNIQUEID" val="556"/>
</p:tagLst>
</file>

<file path=ppt/tags/tag449.xml><?xml version="1.0" encoding="utf-8"?>
<p:tagLst xmlns:a="http://schemas.openxmlformats.org/drawingml/2006/main" xmlns:r="http://schemas.openxmlformats.org/officeDocument/2006/relationships" xmlns:p="http://schemas.openxmlformats.org/presentationml/2006/main">
  <p:tag name="AS_UNIQUEID" val="557"/>
</p:tagLst>
</file>

<file path=ppt/tags/tag45.xml><?xml version="1.0" encoding="utf-8"?>
<p:tagLst xmlns:a="http://schemas.openxmlformats.org/drawingml/2006/main" xmlns:r="http://schemas.openxmlformats.org/officeDocument/2006/relationships" xmlns:p="http://schemas.openxmlformats.org/presentationml/2006/main">
  <p:tag name="AS_UNIQUEID" val="59"/>
</p:tagLst>
</file>

<file path=ppt/tags/tag450.xml><?xml version="1.0" encoding="utf-8"?>
<p:tagLst xmlns:a="http://schemas.openxmlformats.org/drawingml/2006/main" xmlns:r="http://schemas.openxmlformats.org/officeDocument/2006/relationships" xmlns:p="http://schemas.openxmlformats.org/presentationml/2006/main">
  <p:tag name="AS_UNIQUEID" val="558"/>
</p:tagLst>
</file>

<file path=ppt/tags/tag451.xml><?xml version="1.0" encoding="utf-8"?>
<p:tagLst xmlns:a="http://schemas.openxmlformats.org/drawingml/2006/main" xmlns:r="http://schemas.openxmlformats.org/officeDocument/2006/relationships" xmlns:p="http://schemas.openxmlformats.org/presentationml/2006/main">
  <p:tag name="AS_UNIQUEID" val="551"/>
</p:tagLst>
</file>

<file path=ppt/tags/tag452.xml><?xml version="1.0" encoding="utf-8"?>
<p:tagLst xmlns:a="http://schemas.openxmlformats.org/drawingml/2006/main" xmlns:r="http://schemas.openxmlformats.org/officeDocument/2006/relationships" xmlns:p="http://schemas.openxmlformats.org/presentationml/2006/main">
  <p:tag name="AS_UNIQUEID" val="552"/>
</p:tagLst>
</file>

<file path=ppt/tags/tag453.xml><?xml version="1.0" encoding="utf-8"?>
<p:tagLst xmlns:a="http://schemas.openxmlformats.org/drawingml/2006/main" xmlns:r="http://schemas.openxmlformats.org/officeDocument/2006/relationships" xmlns:p="http://schemas.openxmlformats.org/presentationml/2006/main">
  <p:tag name="AS_UNIQUEID" val="553"/>
</p:tagLst>
</file>

<file path=ppt/tags/tag454.xml><?xml version="1.0" encoding="utf-8"?>
<p:tagLst xmlns:a="http://schemas.openxmlformats.org/drawingml/2006/main" xmlns:r="http://schemas.openxmlformats.org/officeDocument/2006/relationships" xmlns:p="http://schemas.openxmlformats.org/presentationml/2006/main">
  <p:tag name="AS_UNIQUEID" val="564"/>
</p:tagLst>
</file>

<file path=ppt/tags/tag455.xml><?xml version="1.0" encoding="utf-8"?>
<p:tagLst xmlns:a="http://schemas.openxmlformats.org/drawingml/2006/main" xmlns:r="http://schemas.openxmlformats.org/officeDocument/2006/relationships" xmlns:p="http://schemas.openxmlformats.org/presentationml/2006/main">
  <p:tag name="AS_UNIQUEID" val="565"/>
</p:tagLst>
</file>

<file path=ppt/tags/tag456.xml><?xml version="1.0" encoding="utf-8"?>
<p:tagLst xmlns:a="http://schemas.openxmlformats.org/drawingml/2006/main" xmlns:r="http://schemas.openxmlformats.org/officeDocument/2006/relationships" xmlns:p="http://schemas.openxmlformats.org/presentationml/2006/main">
  <p:tag name="AS_UNIQUEID" val="566"/>
</p:tagLst>
</file>

<file path=ppt/tags/tag457.xml><?xml version="1.0" encoding="utf-8"?>
<p:tagLst xmlns:a="http://schemas.openxmlformats.org/drawingml/2006/main" xmlns:r="http://schemas.openxmlformats.org/officeDocument/2006/relationships" xmlns:p="http://schemas.openxmlformats.org/presentationml/2006/main">
  <p:tag name="AS_UNIQUEID" val="567"/>
</p:tagLst>
</file>

<file path=ppt/tags/tag458.xml><?xml version="1.0" encoding="utf-8"?>
<p:tagLst xmlns:a="http://schemas.openxmlformats.org/drawingml/2006/main" xmlns:r="http://schemas.openxmlformats.org/officeDocument/2006/relationships" xmlns:p="http://schemas.openxmlformats.org/presentationml/2006/main">
  <p:tag name="AS_UNIQUEID" val="560"/>
</p:tagLst>
</file>

<file path=ppt/tags/tag459.xml><?xml version="1.0" encoding="utf-8"?>
<p:tagLst xmlns:a="http://schemas.openxmlformats.org/drawingml/2006/main" xmlns:r="http://schemas.openxmlformats.org/officeDocument/2006/relationships" xmlns:p="http://schemas.openxmlformats.org/presentationml/2006/main">
  <p:tag name="AS_UNIQUEID" val="561"/>
</p:tagLst>
</file>

<file path=ppt/tags/tag46.xml><?xml version="1.0" encoding="utf-8"?>
<p:tagLst xmlns:a="http://schemas.openxmlformats.org/drawingml/2006/main" xmlns:r="http://schemas.openxmlformats.org/officeDocument/2006/relationships" xmlns:p="http://schemas.openxmlformats.org/presentationml/2006/main">
  <p:tag name="AS_UNIQUEID" val="60"/>
</p:tagLst>
</file>

<file path=ppt/tags/tag460.xml><?xml version="1.0" encoding="utf-8"?>
<p:tagLst xmlns:a="http://schemas.openxmlformats.org/drawingml/2006/main" xmlns:r="http://schemas.openxmlformats.org/officeDocument/2006/relationships" xmlns:p="http://schemas.openxmlformats.org/presentationml/2006/main">
  <p:tag name="AS_UNIQUEID" val="562"/>
</p:tagLst>
</file>

<file path=ppt/tags/tag461.xml><?xml version="1.0" encoding="utf-8"?>
<p:tagLst xmlns:a="http://schemas.openxmlformats.org/drawingml/2006/main" xmlns:r="http://schemas.openxmlformats.org/officeDocument/2006/relationships" xmlns:p="http://schemas.openxmlformats.org/presentationml/2006/main">
  <p:tag name="AS_UNIQUEID" val="573"/>
</p:tagLst>
</file>

<file path=ppt/tags/tag462.xml><?xml version="1.0" encoding="utf-8"?>
<p:tagLst xmlns:a="http://schemas.openxmlformats.org/drawingml/2006/main" xmlns:r="http://schemas.openxmlformats.org/officeDocument/2006/relationships" xmlns:p="http://schemas.openxmlformats.org/presentationml/2006/main">
  <p:tag name="AS_UNIQUEID" val="574"/>
</p:tagLst>
</file>

<file path=ppt/tags/tag463.xml><?xml version="1.0" encoding="utf-8"?>
<p:tagLst xmlns:a="http://schemas.openxmlformats.org/drawingml/2006/main" xmlns:r="http://schemas.openxmlformats.org/officeDocument/2006/relationships" xmlns:p="http://schemas.openxmlformats.org/presentationml/2006/main">
  <p:tag name="AS_UNIQUEID" val="569"/>
</p:tagLst>
</file>

<file path=ppt/tags/tag464.xml><?xml version="1.0" encoding="utf-8"?>
<p:tagLst xmlns:a="http://schemas.openxmlformats.org/drawingml/2006/main" xmlns:r="http://schemas.openxmlformats.org/officeDocument/2006/relationships" xmlns:p="http://schemas.openxmlformats.org/presentationml/2006/main">
  <p:tag name="AS_UNIQUEID" val="570"/>
</p:tagLst>
</file>

<file path=ppt/tags/tag465.xml><?xml version="1.0" encoding="utf-8"?>
<p:tagLst xmlns:a="http://schemas.openxmlformats.org/drawingml/2006/main" xmlns:r="http://schemas.openxmlformats.org/officeDocument/2006/relationships" xmlns:p="http://schemas.openxmlformats.org/presentationml/2006/main">
  <p:tag name="AS_UNIQUEID" val="571"/>
</p:tagLst>
</file>

<file path=ppt/tags/tag466.xml><?xml version="1.0" encoding="utf-8"?>
<p:tagLst xmlns:a="http://schemas.openxmlformats.org/drawingml/2006/main" xmlns:r="http://schemas.openxmlformats.org/officeDocument/2006/relationships" xmlns:p="http://schemas.openxmlformats.org/presentationml/2006/main">
  <p:tag name="AS_UNIQUEID" val="580"/>
</p:tagLst>
</file>

<file path=ppt/tags/tag467.xml><?xml version="1.0" encoding="utf-8"?>
<p:tagLst xmlns:a="http://schemas.openxmlformats.org/drawingml/2006/main" xmlns:r="http://schemas.openxmlformats.org/officeDocument/2006/relationships" xmlns:p="http://schemas.openxmlformats.org/presentationml/2006/main">
  <p:tag name="AS_UNIQUEID" val="581"/>
</p:tagLst>
</file>

<file path=ppt/tags/tag468.xml><?xml version="1.0" encoding="utf-8"?>
<p:tagLst xmlns:a="http://schemas.openxmlformats.org/drawingml/2006/main" xmlns:r="http://schemas.openxmlformats.org/officeDocument/2006/relationships" xmlns:p="http://schemas.openxmlformats.org/presentationml/2006/main">
  <p:tag name="AS_UNIQUEID" val="582"/>
</p:tagLst>
</file>

<file path=ppt/tags/tag469.xml><?xml version="1.0" encoding="utf-8"?>
<p:tagLst xmlns:a="http://schemas.openxmlformats.org/drawingml/2006/main" xmlns:r="http://schemas.openxmlformats.org/officeDocument/2006/relationships" xmlns:p="http://schemas.openxmlformats.org/presentationml/2006/main">
  <p:tag name="AS_UNIQUEID" val="576"/>
</p:tagLst>
</file>

<file path=ppt/tags/tag47.xml><?xml version="1.0" encoding="utf-8"?>
<p:tagLst xmlns:a="http://schemas.openxmlformats.org/drawingml/2006/main" xmlns:r="http://schemas.openxmlformats.org/officeDocument/2006/relationships" xmlns:p="http://schemas.openxmlformats.org/presentationml/2006/main">
  <p:tag name="AS_UNIQUEID" val="61"/>
</p:tagLst>
</file>

<file path=ppt/tags/tag470.xml><?xml version="1.0" encoding="utf-8"?>
<p:tagLst xmlns:a="http://schemas.openxmlformats.org/drawingml/2006/main" xmlns:r="http://schemas.openxmlformats.org/officeDocument/2006/relationships" xmlns:p="http://schemas.openxmlformats.org/presentationml/2006/main">
  <p:tag name="AS_UNIQUEID" val="577"/>
</p:tagLst>
</file>

<file path=ppt/tags/tag471.xml><?xml version="1.0" encoding="utf-8"?>
<p:tagLst xmlns:a="http://schemas.openxmlformats.org/drawingml/2006/main" xmlns:r="http://schemas.openxmlformats.org/officeDocument/2006/relationships" xmlns:p="http://schemas.openxmlformats.org/presentationml/2006/main">
  <p:tag name="AS_UNIQUEID" val="578"/>
</p:tagLst>
</file>

<file path=ppt/tags/tag472.xml><?xml version="1.0" encoding="utf-8"?>
<p:tagLst xmlns:a="http://schemas.openxmlformats.org/drawingml/2006/main" xmlns:r="http://schemas.openxmlformats.org/officeDocument/2006/relationships" xmlns:p="http://schemas.openxmlformats.org/presentationml/2006/main">
  <p:tag name="AS_UNIQUEID" val="588"/>
</p:tagLst>
</file>

<file path=ppt/tags/tag473.xml><?xml version="1.0" encoding="utf-8"?>
<p:tagLst xmlns:a="http://schemas.openxmlformats.org/drawingml/2006/main" xmlns:r="http://schemas.openxmlformats.org/officeDocument/2006/relationships" xmlns:p="http://schemas.openxmlformats.org/presentationml/2006/main">
  <p:tag name="AS_UNIQUEID" val="589"/>
</p:tagLst>
</file>

<file path=ppt/tags/tag474.xml><?xml version="1.0" encoding="utf-8"?>
<p:tagLst xmlns:a="http://schemas.openxmlformats.org/drawingml/2006/main" xmlns:r="http://schemas.openxmlformats.org/officeDocument/2006/relationships" xmlns:p="http://schemas.openxmlformats.org/presentationml/2006/main">
  <p:tag name="AS_UNIQUEID" val="590"/>
</p:tagLst>
</file>

<file path=ppt/tags/tag475.xml><?xml version="1.0" encoding="utf-8"?>
<p:tagLst xmlns:a="http://schemas.openxmlformats.org/drawingml/2006/main" xmlns:r="http://schemas.openxmlformats.org/officeDocument/2006/relationships" xmlns:p="http://schemas.openxmlformats.org/presentationml/2006/main">
  <p:tag name="AS_UNIQUEID" val="584"/>
</p:tagLst>
</file>

<file path=ppt/tags/tag476.xml><?xml version="1.0" encoding="utf-8"?>
<p:tagLst xmlns:a="http://schemas.openxmlformats.org/drawingml/2006/main" xmlns:r="http://schemas.openxmlformats.org/officeDocument/2006/relationships" xmlns:p="http://schemas.openxmlformats.org/presentationml/2006/main">
  <p:tag name="AS_UNIQUEID" val="585"/>
</p:tagLst>
</file>

<file path=ppt/tags/tag477.xml><?xml version="1.0" encoding="utf-8"?>
<p:tagLst xmlns:a="http://schemas.openxmlformats.org/drawingml/2006/main" xmlns:r="http://schemas.openxmlformats.org/officeDocument/2006/relationships" xmlns:p="http://schemas.openxmlformats.org/presentationml/2006/main">
  <p:tag name="AS_UNIQUEID" val="586"/>
</p:tagLst>
</file>

<file path=ppt/tags/tag478.xml><?xml version="1.0" encoding="utf-8"?>
<p:tagLst xmlns:a="http://schemas.openxmlformats.org/drawingml/2006/main" xmlns:r="http://schemas.openxmlformats.org/officeDocument/2006/relationships" xmlns:p="http://schemas.openxmlformats.org/presentationml/2006/main">
  <p:tag name="AS_UNIQUEID" val="596"/>
</p:tagLst>
</file>

<file path=ppt/tags/tag479.xml><?xml version="1.0" encoding="utf-8"?>
<p:tagLst xmlns:a="http://schemas.openxmlformats.org/drawingml/2006/main" xmlns:r="http://schemas.openxmlformats.org/officeDocument/2006/relationships" xmlns:p="http://schemas.openxmlformats.org/presentationml/2006/main">
  <p:tag name="AS_UNIQUEID" val="597"/>
</p:tagLst>
</file>

<file path=ppt/tags/tag48.xml><?xml version="1.0" encoding="utf-8"?>
<p:tagLst xmlns:a="http://schemas.openxmlformats.org/drawingml/2006/main" xmlns:r="http://schemas.openxmlformats.org/officeDocument/2006/relationships" xmlns:p="http://schemas.openxmlformats.org/presentationml/2006/main">
  <p:tag name="AS_UNIQUEID" val="62"/>
</p:tagLst>
</file>

<file path=ppt/tags/tag480.xml><?xml version="1.0" encoding="utf-8"?>
<p:tagLst xmlns:a="http://schemas.openxmlformats.org/drawingml/2006/main" xmlns:r="http://schemas.openxmlformats.org/officeDocument/2006/relationships" xmlns:p="http://schemas.openxmlformats.org/presentationml/2006/main">
  <p:tag name="AS_UNIQUEID" val="598"/>
</p:tagLst>
</file>

<file path=ppt/tags/tag481.xml><?xml version="1.0" encoding="utf-8"?>
<p:tagLst xmlns:a="http://schemas.openxmlformats.org/drawingml/2006/main" xmlns:r="http://schemas.openxmlformats.org/officeDocument/2006/relationships" xmlns:p="http://schemas.openxmlformats.org/presentationml/2006/main">
  <p:tag name="AS_UNIQUEID" val="599"/>
</p:tagLst>
</file>

<file path=ppt/tags/tag482.xml><?xml version="1.0" encoding="utf-8"?>
<p:tagLst xmlns:a="http://schemas.openxmlformats.org/drawingml/2006/main" xmlns:r="http://schemas.openxmlformats.org/officeDocument/2006/relationships" xmlns:p="http://schemas.openxmlformats.org/presentationml/2006/main">
  <p:tag name="AS_UNIQUEID" val="600"/>
</p:tagLst>
</file>

<file path=ppt/tags/tag483.xml><?xml version="1.0" encoding="utf-8"?>
<p:tagLst xmlns:a="http://schemas.openxmlformats.org/drawingml/2006/main" xmlns:r="http://schemas.openxmlformats.org/officeDocument/2006/relationships" xmlns:p="http://schemas.openxmlformats.org/presentationml/2006/main">
  <p:tag name="AS_UNIQUEID" val="601"/>
</p:tagLst>
</file>

<file path=ppt/tags/tag484.xml><?xml version="1.0" encoding="utf-8"?>
<p:tagLst xmlns:a="http://schemas.openxmlformats.org/drawingml/2006/main" xmlns:r="http://schemas.openxmlformats.org/officeDocument/2006/relationships" xmlns:p="http://schemas.openxmlformats.org/presentationml/2006/main">
  <p:tag name="AS_UNIQUEID" val="602"/>
</p:tagLst>
</file>

<file path=ppt/tags/tag485.xml><?xml version="1.0" encoding="utf-8"?>
<p:tagLst xmlns:a="http://schemas.openxmlformats.org/drawingml/2006/main" xmlns:r="http://schemas.openxmlformats.org/officeDocument/2006/relationships" xmlns:p="http://schemas.openxmlformats.org/presentationml/2006/main">
  <p:tag name="AS_UNIQUEID" val="603"/>
</p:tagLst>
</file>

<file path=ppt/tags/tag486.xml><?xml version="1.0" encoding="utf-8"?>
<p:tagLst xmlns:a="http://schemas.openxmlformats.org/drawingml/2006/main" xmlns:r="http://schemas.openxmlformats.org/officeDocument/2006/relationships" xmlns:p="http://schemas.openxmlformats.org/presentationml/2006/main">
  <p:tag name="AS_UNIQUEID" val="604"/>
</p:tagLst>
</file>

<file path=ppt/tags/tag487.xml><?xml version="1.0" encoding="utf-8"?>
<p:tagLst xmlns:a="http://schemas.openxmlformats.org/drawingml/2006/main" xmlns:r="http://schemas.openxmlformats.org/officeDocument/2006/relationships" xmlns:p="http://schemas.openxmlformats.org/presentationml/2006/main">
  <p:tag name="AS_UNIQUEID" val="605"/>
</p:tagLst>
</file>

<file path=ppt/tags/tag488.xml><?xml version="1.0" encoding="utf-8"?>
<p:tagLst xmlns:a="http://schemas.openxmlformats.org/drawingml/2006/main" xmlns:r="http://schemas.openxmlformats.org/officeDocument/2006/relationships" xmlns:p="http://schemas.openxmlformats.org/presentationml/2006/main">
  <p:tag name="AS_UNIQUEID" val="592"/>
</p:tagLst>
</file>

<file path=ppt/tags/tag489.xml><?xml version="1.0" encoding="utf-8"?>
<p:tagLst xmlns:a="http://schemas.openxmlformats.org/drawingml/2006/main" xmlns:r="http://schemas.openxmlformats.org/officeDocument/2006/relationships" xmlns:p="http://schemas.openxmlformats.org/presentationml/2006/main">
  <p:tag name="AS_UNIQUEID" val="593"/>
</p:tagLst>
</file>

<file path=ppt/tags/tag49.xml><?xml version="1.0" encoding="utf-8"?>
<p:tagLst xmlns:a="http://schemas.openxmlformats.org/drawingml/2006/main" xmlns:r="http://schemas.openxmlformats.org/officeDocument/2006/relationships" xmlns:p="http://schemas.openxmlformats.org/presentationml/2006/main">
  <p:tag name="AS_UNIQUEID" val="51"/>
</p:tagLst>
</file>

<file path=ppt/tags/tag490.xml><?xml version="1.0" encoding="utf-8"?>
<p:tagLst xmlns:a="http://schemas.openxmlformats.org/drawingml/2006/main" xmlns:r="http://schemas.openxmlformats.org/officeDocument/2006/relationships" xmlns:p="http://schemas.openxmlformats.org/presentationml/2006/main">
  <p:tag name="AS_UNIQUEID" val="594"/>
</p:tagLst>
</file>

<file path=ppt/tags/tag491.xml><?xml version="1.0" encoding="utf-8"?>
<p:tagLst xmlns:a="http://schemas.openxmlformats.org/drawingml/2006/main" xmlns:r="http://schemas.openxmlformats.org/officeDocument/2006/relationships" xmlns:p="http://schemas.openxmlformats.org/presentationml/2006/main">
  <p:tag name="AS_UNIQUEID" val="611"/>
</p:tagLst>
</file>

<file path=ppt/tags/tag492.xml><?xml version="1.0" encoding="utf-8"?>
<p:tagLst xmlns:a="http://schemas.openxmlformats.org/drawingml/2006/main" xmlns:r="http://schemas.openxmlformats.org/officeDocument/2006/relationships" xmlns:p="http://schemas.openxmlformats.org/presentationml/2006/main">
  <p:tag name="AS_UNIQUEID" val="612"/>
</p:tagLst>
</file>

<file path=ppt/tags/tag493.xml><?xml version="1.0" encoding="utf-8"?>
<p:tagLst xmlns:a="http://schemas.openxmlformats.org/drawingml/2006/main" xmlns:r="http://schemas.openxmlformats.org/officeDocument/2006/relationships" xmlns:p="http://schemas.openxmlformats.org/presentationml/2006/main">
  <p:tag name="AS_UNIQUEID" val="613"/>
</p:tagLst>
</file>

<file path=ppt/tags/tag494.xml><?xml version="1.0" encoding="utf-8"?>
<p:tagLst xmlns:a="http://schemas.openxmlformats.org/drawingml/2006/main" xmlns:r="http://schemas.openxmlformats.org/officeDocument/2006/relationships" xmlns:p="http://schemas.openxmlformats.org/presentationml/2006/main">
  <p:tag name="AS_UNIQUEID" val="607"/>
</p:tagLst>
</file>

<file path=ppt/tags/tag495.xml><?xml version="1.0" encoding="utf-8"?>
<p:tagLst xmlns:a="http://schemas.openxmlformats.org/drawingml/2006/main" xmlns:r="http://schemas.openxmlformats.org/officeDocument/2006/relationships" xmlns:p="http://schemas.openxmlformats.org/presentationml/2006/main">
  <p:tag name="AS_UNIQUEID" val="608"/>
</p:tagLst>
</file>

<file path=ppt/tags/tag496.xml><?xml version="1.0" encoding="utf-8"?>
<p:tagLst xmlns:a="http://schemas.openxmlformats.org/drawingml/2006/main" xmlns:r="http://schemas.openxmlformats.org/officeDocument/2006/relationships" xmlns:p="http://schemas.openxmlformats.org/presentationml/2006/main">
  <p:tag name="AS_UNIQUEID" val="609"/>
</p:tagLst>
</file>

<file path=ppt/tags/tag497.xml><?xml version="1.0" encoding="utf-8"?>
<p:tagLst xmlns:a="http://schemas.openxmlformats.org/drawingml/2006/main" xmlns:r="http://schemas.openxmlformats.org/officeDocument/2006/relationships" xmlns:p="http://schemas.openxmlformats.org/presentationml/2006/main">
  <p:tag name="AS_UNIQUEID" val="619"/>
</p:tagLst>
</file>

<file path=ppt/tags/tag498.xml><?xml version="1.0" encoding="utf-8"?>
<p:tagLst xmlns:a="http://schemas.openxmlformats.org/drawingml/2006/main" xmlns:r="http://schemas.openxmlformats.org/officeDocument/2006/relationships" xmlns:p="http://schemas.openxmlformats.org/presentationml/2006/main">
  <p:tag name="AS_UNIQUEID" val="620"/>
</p:tagLst>
</file>

<file path=ppt/tags/tag499.xml><?xml version="1.0" encoding="utf-8"?>
<p:tagLst xmlns:a="http://schemas.openxmlformats.org/drawingml/2006/main" xmlns:r="http://schemas.openxmlformats.org/officeDocument/2006/relationships" xmlns:p="http://schemas.openxmlformats.org/presentationml/2006/main">
  <p:tag name="AS_UNIQUEID" val="615"/>
</p:tagLst>
</file>

<file path=ppt/tags/tag5.xml><?xml version="1.0" encoding="utf-8"?>
<p:tagLst xmlns:a="http://schemas.openxmlformats.org/drawingml/2006/main" xmlns:r="http://schemas.openxmlformats.org/officeDocument/2006/relationships" xmlns:p="http://schemas.openxmlformats.org/presentationml/2006/main">
  <p:tag name="AS_UNIQUEID" val="3"/>
</p:tagLst>
</file>

<file path=ppt/tags/tag50.xml><?xml version="1.0" encoding="utf-8"?>
<p:tagLst xmlns:a="http://schemas.openxmlformats.org/drawingml/2006/main" xmlns:r="http://schemas.openxmlformats.org/officeDocument/2006/relationships" xmlns:p="http://schemas.openxmlformats.org/presentationml/2006/main">
  <p:tag name="AS_UNIQUEID" val="52"/>
</p:tagLst>
</file>

<file path=ppt/tags/tag500.xml><?xml version="1.0" encoding="utf-8"?>
<p:tagLst xmlns:a="http://schemas.openxmlformats.org/drawingml/2006/main" xmlns:r="http://schemas.openxmlformats.org/officeDocument/2006/relationships" xmlns:p="http://schemas.openxmlformats.org/presentationml/2006/main">
  <p:tag name="AS_UNIQUEID" val="616"/>
</p:tagLst>
</file>

<file path=ppt/tags/tag501.xml><?xml version="1.0" encoding="utf-8"?>
<p:tagLst xmlns:a="http://schemas.openxmlformats.org/drawingml/2006/main" xmlns:r="http://schemas.openxmlformats.org/officeDocument/2006/relationships" xmlns:p="http://schemas.openxmlformats.org/presentationml/2006/main">
  <p:tag name="AS_UNIQUEID" val="617"/>
</p:tagLst>
</file>

<file path=ppt/tags/tag502.xml><?xml version="1.0" encoding="utf-8"?>
<p:tagLst xmlns:a="http://schemas.openxmlformats.org/drawingml/2006/main" xmlns:r="http://schemas.openxmlformats.org/officeDocument/2006/relationships" xmlns:p="http://schemas.openxmlformats.org/presentationml/2006/main">
  <p:tag name="AS_UNIQUEID" val="626"/>
</p:tagLst>
</file>

<file path=ppt/tags/tag503.xml><?xml version="1.0" encoding="utf-8"?>
<p:tagLst xmlns:a="http://schemas.openxmlformats.org/drawingml/2006/main" xmlns:r="http://schemas.openxmlformats.org/officeDocument/2006/relationships" xmlns:p="http://schemas.openxmlformats.org/presentationml/2006/main">
  <p:tag name="AS_UNIQUEID" val="627"/>
</p:tagLst>
</file>

<file path=ppt/tags/tag504.xml><?xml version="1.0" encoding="utf-8"?>
<p:tagLst xmlns:a="http://schemas.openxmlformats.org/drawingml/2006/main" xmlns:r="http://schemas.openxmlformats.org/officeDocument/2006/relationships" xmlns:p="http://schemas.openxmlformats.org/presentationml/2006/main">
  <p:tag name="AS_UNIQUEID" val="628"/>
</p:tagLst>
</file>

<file path=ppt/tags/tag505.xml><?xml version="1.0" encoding="utf-8"?>
<p:tagLst xmlns:a="http://schemas.openxmlformats.org/drawingml/2006/main" xmlns:r="http://schemas.openxmlformats.org/officeDocument/2006/relationships" xmlns:p="http://schemas.openxmlformats.org/presentationml/2006/main">
  <p:tag name="AS_UNIQUEID" val="629"/>
</p:tagLst>
</file>

<file path=ppt/tags/tag506.xml><?xml version="1.0" encoding="utf-8"?>
<p:tagLst xmlns:a="http://schemas.openxmlformats.org/drawingml/2006/main" xmlns:r="http://schemas.openxmlformats.org/officeDocument/2006/relationships" xmlns:p="http://schemas.openxmlformats.org/presentationml/2006/main">
  <p:tag name="AS_UNIQUEID" val="630"/>
</p:tagLst>
</file>

<file path=ppt/tags/tag507.xml><?xml version="1.0" encoding="utf-8"?>
<p:tagLst xmlns:a="http://schemas.openxmlformats.org/drawingml/2006/main" xmlns:r="http://schemas.openxmlformats.org/officeDocument/2006/relationships" xmlns:p="http://schemas.openxmlformats.org/presentationml/2006/main">
  <p:tag name="AS_UNIQUEID" val="622"/>
</p:tagLst>
</file>

<file path=ppt/tags/tag508.xml><?xml version="1.0" encoding="utf-8"?>
<p:tagLst xmlns:a="http://schemas.openxmlformats.org/drawingml/2006/main" xmlns:r="http://schemas.openxmlformats.org/officeDocument/2006/relationships" xmlns:p="http://schemas.openxmlformats.org/presentationml/2006/main">
  <p:tag name="AS_UNIQUEID" val="623"/>
</p:tagLst>
</file>

<file path=ppt/tags/tag509.xml><?xml version="1.0" encoding="utf-8"?>
<p:tagLst xmlns:a="http://schemas.openxmlformats.org/drawingml/2006/main" xmlns:r="http://schemas.openxmlformats.org/officeDocument/2006/relationships" xmlns:p="http://schemas.openxmlformats.org/presentationml/2006/main">
  <p:tag name="AS_UNIQUEID" val="624"/>
</p:tagLst>
</file>

<file path=ppt/tags/tag51.xml><?xml version="1.0" encoding="utf-8"?>
<p:tagLst xmlns:a="http://schemas.openxmlformats.org/drawingml/2006/main" xmlns:r="http://schemas.openxmlformats.org/officeDocument/2006/relationships" xmlns:p="http://schemas.openxmlformats.org/presentationml/2006/main">
  <p:tag name="AS_UNIQUEID" val="53"/>
</p:tagLst>
</file>

<file path=ppt/tags/tag510.xml><?xml version="1.0" encoding="utf-8"?>
<p:tagLst xmlns:a="http://schemas.openxmlformats.org/drawingml/2006/main" xmlns:r="http://schemas.openxmlformats.org/officeDocument/2006/relationships" xmlns:p="http://schemas.openxmlformats.org/presentationml/2006/main">
  <p:tag name="AS_UNIQUEID" val="636"/>
</p:tagLst>
</file>

<file path=ppt/tags/tag511.xml><?xml version="1.0" encoding="utf-8"?>
<p:tagLst xmlns:a="http://schemas.openxmlformats.org/drawingml/2006/main" xmlns:r="http://schemas.openxmlformats.org/officeDocument/2006/relationships" xmlns:p="http://schemas.openxmlformats.org/presentationml/2006/main">
  <p:tag name="AS_UNIQUEID" val="637"/>
</p:tagLst>
</file>

<file path=ppt/tags/tag512.xml><?xml version="1.0" encoding="utf-8"?>
<p:tagLst xmlns:a="http://schemas.openxmlformats.org/drawingml/2006/main" xmlns:r="http://schemas.openxmlformats.org/officeDocument/2006/relationships" xmlns:p="http://schemas.openxmlformats.org/presentationml/2006/main">
  <p:tag name="AS_UNIQUEID" val="638"/>
</p:tagLst>
</file>

<file path=ppt/tags/tag513.xml><?xml version="1.0" encoding="utf-8"?>
<p:tagLst xmlns:a="http://schemas.openxmlformats.org/drawingml/2006/main" xmlns:r="http://schemas.openxmlformats.org/officeDocument/2006/relationships" xmlns:p="http://schemas.openxmlformats.org/presentationml/2006/main">
  <p:tag name="AS_UNIQUEID" val="632"/>
</p:tagLst>
</file>

<file path=ppt/tags/tag514.xml><?xml version="1.0" encoding="utf-8"?>
<p:tagLst xmlns:a="http://schemas.openxmlformats.org/drawingml/2006/main" xmlns:r="http://schemas.openxmlformats.org/officeDocument/2006/relationships" xmlns:p="http://schemas.openxmlformats.org/presentationml/2006/main">
  <p:tag name="AS_UNIQUEID" val="633"/>
</p:tagLst>
</file>

<file path=ppt/tags/tag515.xml><?xml version="1.0" encoding="utf-8"?>
<p:tagLst xmlns:a="http://schemas.openxmlformats.org/drawingml/2006/main" xmlns:r="http://schemas.openxmlformats.org/officeDocument/2006/relationships" xmlns:p="http://schemas.openxmlformats.org/presentationml/2006/main">
  <p:tag name="AS_UNIQUEID" val="634"/>
</p:tagLst>
</file>

<file path=ppt/tags/tag516.xml><?xml version="1.0" encoding="utf-8"?>
<p:tagLst xmlns:a="http://schemas.openxmlformats.org/drawingml/2006/main" xmlns:r="http://schemas.openxmlformats.org/officeDocument/2006/relationships" xmlns:p="http://schemas.openxmlformats.org/presentationml/2006/main">
  <p:tag name="AS_UNIQUEID" val="644"/>
</p:tagLst>
</file>

<file path=ppt/tags/tag517.xml><?xml version="1.0" encoding="utf-8"?>
<p:tagLst xmlns:a="http://schemas.openxmlformats.org/drawingml/2006/main" xmlns:r="http://schemas.openxmlformats.org/officeDocument/2006/relationships" xmlns:p="http://schemas.openxmlformats.org/presentationml/2006/main">
  <p:tag name="AS_UNIQUEID" val="645"/>
</p:tagLst>
</file>

<file path=ppt/tags/tag518.xml><?xml version="1.0" encoding="utf-8"?>
<p:tagLst xmlns:a="http://schemas.openxmlformats.org/drawingml/2006/main" xmlns:r="http://schemas.openxmlformats.org/officeDocument/2006/relationships" xmlns:p="http://schemas.openxmlformats.org/presentationml/2006/main">
  <p:tag name="AS_UNIQUEID" val="646"/>
</p:tagLst>
</file>

<file path=ppt/tags/tag519.xml><?xml version="1.0" encoding="utf-8"?>
<p:tagLst xmlns:a="http://schemas.openxmlformats.org/drawingml/2006/main" xmlns:r="http://schemas.openxmlformats.org/officeDocument/2006/relationships" xmlns:p="http://schemas.openxmlformats.org/presentationml/2006/main">
  <p:tag name="AS_UNIQUEID" val="647"/>
</p:tagLst>
</file>

<file path=ppt/tags/tag52.xml><?xml version="1.0" encoding="utf-8"?>
<p:tagLst xmlns:a="http://schemas.openxmlformats.org/drawingml/2006/main" xmlns:r="http://schemas.openxmlformats.org/officeDocument/2006/relationships" xmlns:p="http://schemas.openxmlformats.org/presentationml/2006/main">
  <p:tag name="AS_UNIQUEID" val="68"/>
</p:tagLst>
</file>

<file path=ppt/tags/tag520.xml><?xml version="1.0" encoding="utf-8"?>
<p:tagLst xmlns:a="http://schemas.openxmlformats.org/drawingml/2006/main" xmlns:r="http://schemas.openxmlformats.org/officeDocument/2006/relationships" xmlns:p="http://schemas.openxmlformats.org/presentationml/2006/main">
  <p:tag name="AS_UNIQUEID" val="648"/>
</p:tagLst>
</file>

<file path=ppt/tags/tag521.xml><?xml version="1.0" encoding="utf-8"?>
<p:tagLst xmlns:a="http://schemas.openxmlformats.org/drawingml/2006/main" xmlns:r="http://schemas.openxmlformats.org/officeDocument/2006/relationships" xmlns:p="http://schemas.openxmlformats.org/presentationml/2006/main">
  <p:tag name="AS_UNIQUEID" val="649"/>
</p:tagLst>
</file>

<file path=ppt/tags/tag522.xml><?xml version="1.0" encoding="utf-8"?>
<p:tagLst xmlns:a="http://schemas.openxmlformats.org/drawingml/2006/main" xmlns:r="http://schemas.openxmlformats.org/officeDocument/2006/relationships" xmlns:p="http://schemas.openxmlformats.org/presentationml/2006/main">
  <p:tag name="AS_UNIQUEID" val="650"/>
</p:tagLst>
</file>

<file path=ppt/tags/tag523.xml><?xml version="1.0" encoding="utf-8"?>
<p:tagLst xmlns:a="http://schemas.openxmlformats.org/drawingml/2006/main" xmlns:r="http://schemas.openxmlformats.org/officeDocument/2006/relationships" xmlns:p="http://schemas.openxmlformats.org/presentationml/2006/main">
  <p:tag name="AS_UNIQUEID" val="651"/>
</p:tagLst>
</file>

<file path=ppt/tags/tag524.xml><?xml version="1.0" encoding="utf-8"?>
<p:tagLst xmlns:a="http://schemas.openxmlformats.org/drawingml/2006/main" xmlns:r="http://schemas.openxmlformats.org/officeDocument/2006/relationships" xmlns:p="http://schemas.openxmlformats.org/presentationml/2006/main">
  <p:tag name="AS_UNIQUEID" val="640"/>
</p:tagLst>
</file>

<file path=ppt/tags/tag525.xml><?xml version="1.0" encoding="utf-8"?>
<p:tagLst xmlns:a="http://schemas.openxmlformats.org/drawingml/2006/main" xmlns:r="http://schemas.openxmlformats.org/officeDocument/2006/relationships" xmlns:p="http://schemas.openxmlformats.org/presentationml/2006/main">
  <p:tag name="AS_UNIQUEID" val="641"/>
</p:tagLst>
</file>

<file path=ppt/tags/tag526.xml><?xml version="1.0" encoding="utf-8"?>
<p:tagLst xmlns:a="http://schemas.openxmlformats.org/drawingml/2006/main" xmlns:r="http://schemas.openxmlformats.org/officeDocument/2006/relationships" xmlns:p="http://schemas.openxmlformats.org/presentationml/2006/main">
  <p:tag name="AS_UNIQUEID" val="642"/>
</p:tagLst>
</file>

<file path=ppt/tags/tag527.xml><?xml version="1.0" encoding="utf-8"?>
<p:tagLst xmlns:a="http://schemas.openxmlformats.org/drawingml/2006/main" xmlns:r="http://schemas.openxmlformats.org/officeDocument/2006/relationships" xmlns:p="http://schemas.openxmlformats.org/presentationml/2006/main">
  <p:tag name="AS_UNIQUEID" val="658"/>
</p:tagLst>
</file>

<file path=ppt/tags/tag528.xml><?xml version="1.0" encoding="utf-8"?>
<p:tagLst xmlns:a="http://schemas.openxmlformats.org/drawingml/2006/main" xmlns:r="http://schemas.openxmlformats.org/officeDocument/2006/relationships" xmlns:p="http://schemas.openxmlformats.org/presentationml/2006/main">
  <p:tag name="AS_UNIQUEID" val="659"/>
</p:tagLst>
</file>

<file path=ppt/tags/tag529.xml><?xml version="1.0" encoding="utf-8"?>
<p:tagLst xmlns:a="http://schemas.openxmlformats.org/drawingml/2006/main" xmlns:r="http://schemas.openxmlformats.org/officeDocument/2006/relationships" xmlns:p="http://schemas.openxmlformats.org/presentationml/2006/main">
  <p:tag name="AS_UNIQUEID" val="660"/>
</p:tagLst>
</file>

<file path=ppt/tags/tag53.xml><?xml version="1.0" encoding="utf-8"?>
<p:tagLst xmlns:a="http://schemas.openxmlformats.org/drawingml/2006/main" xmlns:r="http://schemas.openxmlformats.org/officeDocument/2006/relationships" xmlns:p="http://schemas.openxmlformats.org/presentationml/2006/main">
  <p:tag name="AS_UNIQUEID" val="69"/>
</p:tagLst>
</file>

<file path=ppt/tags/tag530.xml><?xml version="1.0" encoding="utf-8"?>
<p:tagLst xmlns:a="http://schemas.openxmlformats.org/drawingml/2006/main" xmlns:r="http://schemas.openxmlformats.org/officeDocument/2006/relationships" xmlns:p="http://schemas.openxmlformats.org/presentationml/2006/main">
  <p:tag name="AS_UNIQUEID" val="654"/>
</p:tagLst>
</file>

<file path=ppt/tags/tag531.xml><?xml version="1.0" encoding="utf-8"?>
<p:tagLst xmlns:a="http://schemas.openxmlformats.org/drawingml/2006/main" xmlns:r="http://schemas.openxmlformats.org/officeDocument/2006/relationships" xmlns:p="http://schemas.openxmlformats.org/presentationml/2006/main">
  <p:tag name="AS_UNIQUEID" val="655"/>
</p:tagLst>
</file>

<file path=ppt/tags/tag532.xml><?xml version="1.0" encoding="utf-8"?>
<p:tagLst xmlns:a="http://schemas.openxmlformats.org/drawingml/2006/main" xmlns:r="http://schemas.openxmlformats.org/officeDocument/2006/relationships" xmlns:p="http://schemas.openxmlformats.org/presentationml/2006/main">
  <p:tag name="AS_UNIQUEID" val="656"/>
</p:tagLst>
</file>

<file path=ppt/tags/tag533.xml><?xml version="1.0" encoding="utf-8"?>
<p:tagLst xmlns:a="http://schemas.openxmlformats.org/drawingml/2006/main" xmlns:r="http://schemas.openxmlformats.org/officeDocument/2006/relationships" xmlns:p="http://schemas.openxmlformats.org/presentationml/2006/main">
  <p:tag name="AS_UNIQUEID" val="666"/>
</p:tagLst>
</file>

<file path=ppt/tags/tag534.xml><?xml version="1.0" encoding="utf-8"?>
<p:tagLst xmlns:a="http://schemas.openxmlformats.org/drawingml/2006/main" xmlns:r="http://schemas.openxmlformats.org/officeDocument/2006/relationships" xmlns:p="http://schemas.openxmlformats.org/presentationml/2006/main">
  <p:tag name="AS_UNIQUEID" val="667"/>
</p:tagLst>
</file>

<file path=ppt/tags/tag535.xml><?xml version="1.0" encoding="utf-8"?>
<p:tagLst xmlns:a="http://schemas.openxmlformats.org/drawingml/2006/main" xmlns:r="http://schemas.openxmlformats.org/officeDocument/2006/relationships" xmlns:p="http://schemas.openxmlformats.org/presentationml/2006/main">
  <p:tag name="AS_UNIQUEID" val="668"/>
</p:tagLst>
</file>

<file path=ppt/tags/tag536.xml><?xml version="1.0" encoding="utf-8"?>
<p:tagLst xmlns:a="http://schemas.openxmlformats.org/drawingml/2006/main" xmlns:r="http://schemas.openxmlformats.org/officeDocument/2006/relationships" xmlns:p="http://schemas.openxmlformats.org/presentationml/2006/main">
  <p:tag name="AS_UNIQUEID" val="669"/>
</p:tagLst>
</file>

<file path=ppt/tags/tag537.xml><?xml version="1.0" encoding="utf-8"?>
<p:tagLst xmlns:a="http://schemas.openxmlformats.org/drawingml/2006/main" xmlns:r="http://schemas.openxmlformats.org/officeDocument/2006/relationships" xmlns:p="http://schemas.openxmlformats.org/presentationml/2006/main">
  <p:tag name="AS_UNIQUEID" val="670"/>
</p:tagLst>
</file>

<file path=ppt/tags/tag538.xml><?xml version="1.0" encoding="utf-8"?>
<p:tagLst xmlns:a="http://schemas.openxmlformats.org/drawingml/2006/main" xmlns:r="http://schemas.openxmlformats.org/officeDocument/2006/relationships" xmlns:p="http://schemas.openxmlformats.org/presentationml/2006/main">
  <p:tag name="AS_UNIQUEID" val="671"/>
</p:tagLst>
</file>

<file path=ppt/tags/tag539.xml><?xml version="1.0" encoding="utf-8"?>
<p:tagLst xmlns:a="http://schemas.openxmlformats.org/drawingml/2006/main" xmlns:r="http://schemas.openxmlformats.org/officeDocument/2006/relationships" xmlns:p="http://schemas.openxmlformats.org/presentationml/2006/main">
  <p:tag name="AS_UNIQUEID" val="662"/>
</p:tagLst>
</file>

<file path=ppt/tags/tag54.xml><?xml version="1.0" encoding="utf-8"?>
<p:tagLst xmlns:a="http://schemas.openxmlformats.org/drawingml/2006/main" xmlns:r="http://schemas.openxmlformats.org/officeDocument/2006/relationships" xmlns:p="http://schemas.openxmlformats.org/presentationml/2006/main">
  <p:tag name="AS_UNIQUEID" val="64"/>
</p:tagLst>
</file>

<file path=ppt/tags/tag540.xml><?xml version="1.0" encoding="utf-8"?>
<p:tagLst xmlns:a="http://schemas.openxmlformats.org/drawingml/2006/main" xmlns:r="http://schemas.openxmlformats.org/officeDocument/2006/relationships" xmlns:p="http://schemas.openxmlformats.org/presentationml/2006/main">
  <p:tag name="AS_UNIQUEID" val="663"/>
</p:tagLst>
</file>

<file path=ppt/tags/tag541.xml><?xml version="1.0" encoding="utf-8"?>
<p:tagLst xmlns:a="http://schemas.openxmlformats.org/drawingml/2006/main" xmlns:r="http://schemas.openxmlformats.org/officeDocument/2006/relationships" xmlns:p="http://schemas.openxmlformats.org/presentationml/2006/main">
  <p:tag name="AS_UNIQUEID" val="664"/>
</p:tagLst>
</file>

<file path=ppt/tags/tag542.xml><?xml version="1.0" encoding="utf-8"?>
<p:tagLst xmlns:a="http://schemas.openxmlformats.org/drawingml/2006/main" xmlns:r="http://schemas.openxmlformats.org/officeDocument/2006/relationships" xmlns:p="http://schemas.openxmlformats.org/presentationml/2006/main">
  <p:tag name="AS_UNIQUEID" val="677"/>
</p:tagLst>
</file>

<file path=ppt/tags/tag543.xml><?xml version="1.0" encoding="utf-8"?>
<p:tagLst xmlns:a="http://schemas.openxmlformats.org/drawingml/2006/main" xmlns:r="http://schemas.openxmlformats.org/officeDocument/2006/relationships" xmlns:p="http://schemas.openxmlformats.org/presentationml/2006/main">
  <p:tag name="AS_UNIQUEID" val="678"/>
</p:tagLst>
</file>

<file path=ppt/tags/tag544.xml><?xml version="1.0" encoding="utf-8"?>
<p:tagLst xmlns:a="http://schemas.openxmlformats.org/drawingml/2006/main" xmlns:r="http://schemas.openxmlformats.org/officeDocument/2006/relationships" xmlns:p="http://schemas.openxmlformats.org/presentationml/2006/main">
  <p:tag name="AS_UNIQUEID" val="673"/>
</p:tagLst>
</file>

<file path=ppt/tags/tag545.xml><?xml version="1.0" encoding="utf-8"?>
<p:tagLst xmlns:a="http://schemas.openxmlformats.org/drawingml/2006/main" xmlns:r="http://schemas.openxmlformats.org/officeDocument/2006/relationships" xmlns:p="http://schemas.openxmlformats.org/presentationml/2006/main">
  <p:tag name="AS_UNIQUEID" val="674"/>
</p:tagLst>
</file>

<file path=ppt/tags/tag546.xml><?xml version="1.0" encoding="utf-8"?>
<p:tagLst xmlns:a="http://schemas.openxmlformats.org/drawingml/2006/main" xmlns:r="http://schemas.openxmlformats.org/officeDocument/2006/relationships" xmlns:p="http://schemas.openxmlformats.org/presentationml/2006/main">
  <p:tag name="AS_UNIQUEID" val="675"/>
</p:tagLst>
</file>

<file path=ppt/tags/tag547.xml><?xml version="1.0" encoding="utf-8"?>
<p:tagLst xmlns:a="http://schemas.openxmlformats.org/drawingml/2006/main" xmlns:r="http://schemas.openxmlformats.org/officeDocument/2006/relationships" xmlns:p="http://schemas.openxmlformats.org/presentationml/2006/main">
  <p:tag name="AS_UNIQUEID" val="684"/>
</p:tagLst>
</file>

<file path=ppt/tags/tag548.xml><?xml version="1.0" encoding="utf-8"?>
<p:tagLst xmlns:a="http://schemas.openxmlformats.org/drawingml/2006/main" xmlns:r="http://schemas.openxmlformats.org/officeDocument/2006/relationships" xmlns:p="http://schemas.openxmlformats.org/presentationml/2006/main">
  <p:tag name="AS_UNIQUEID" val="685"/>
</p:tagLst>
</file>

<file path=ppt/tags/tag549.xml><?xml version="1.0" encoding="utf-8"?>
<p:tagLst xmlns:a="http://schemas.openxmlformats.org/drawingml/2006/main" xmlns:r="http://schemas.openxmlformats.org/officeDocument/2006/relationships" xmlns:p="http://schemas.openxmlformats.org/presentationml/2006/main">
  <p:tag name="AS_UNIQUEID" val="686"/>
</p:tagLst>
</file>

<file path=ppt/tags/tag55.xml><?xml version="1.0" encoding="utf-8"?>
<p:tagLst xmlns:a="http://schemas.openxmlformats.org/drawingml/2006/main" xmlns:r="http://schemas.openxmlformats.org/officeDocument/2006/relationships" xmlns:p="http://schemas.openxmlformats.org/presentationml/2006/main">
  <p:tag name="AS_UNIQUEID" val="65"/>
</p:tagLst>
</file>

<file path=ppt/tags/tag550.xml><?xml version="1.0" encoding="utf-8"?>
<p:tagLst xmlns:a="http://schemas.openxmlformats.org/drawingml/2006/main" xmlns:r="http://schemas.openxmlformats.org/officeDocument/2006/relationships" xmlns:p="http://schemas.openxmlformats.org/presentationml/2006/main">
  <p:tag name="AS_UNIQUEID" val="687"/>
</p:tagLst>
</file>

<file path=ppt/tags/tag551.xml><?xml version="1.0" encoding="utf-8"?>
<p:tagLst xmlns:a="http://schemas.openxmlformats.org/drawingml/2006/main" xmlns:r="http://schemas.openxmlformats.org/officeDocument/2006/relationships" xmlns:p="http://schemas.openxmlformats.org/presentationml/2006/main">
  <p:tag name="AS_UNIQUEID" val="688"/>
</p:tagLst>
</file>

<file path=ppt/tags/tag552.xml><?xml version="1.0" encoding="utf-8"?>
<p:tagLst xmlns:a="http://schemas.openxmlformats.org/drawingml/2006/main" xmlns:r="http://schemas.openxmlformats.org/officeDocument/2006/relationships" xmlns:p="http://schemas.openxmlformats.org/presentationml/2006/main">
  <p:tag name="AS_UNIQUEID" val="689"/>
</p:tagLst>
</file>

<file path=ppt/tags/tag553.xml><?xml version="1.0" encoding="utf-8"?>
<p:tagLst xmlns:a="http://schemas.openxmlformats.org/drawingml/2006/main" xmlns:r="http://schemas.openxmlformats.org/officeDocument/2006/relationships" xmlns:p="http://schemas.openxmlformats.org/presentationml/2006/main">
  <p:tag name="AS_UNIQUEID" val="690"/>
</p:tagLst>
</file>

<file path=ppt/tags/tag554.xml><?xml version="1.0" encoding="utf-8"?>
<p:tagLst xmlns:a="http://schemas.openxmlformats.org/drawingml/2006/main" xmlns:r="http://schemas.openxmlformats.org/officeDocument/2006/relationships" xmlns:p="http://schemas.openxmlformats.org/presentationml/2006/main">
  <p:tag name="AS_UNIQUEID" val="680"/>
</p:tagLst>
</file>

<file path=ppt/tags/tag555.xml><?xml version="1.0" encoding="utf-8"?>
<p:tagLst xmlns:a="http://schemas.openxmlformats.org/drawingml/2006/main" xmlns:r="http://schemas.openxmlformats.org/officeDocument/2006/relationships" xmlns:p="http://schemas.openxmlformats.org/presentationml/2006/main">
  <p:tag name="AS_UNIQUEID" val="681"/>
</p:tagLst>
</file>

<file path=ppt/tags/tag556.xml><?xml version="1.0" encoding="utf-8"?>
<p:tagLst xmlns:a="http://schemas.openxmlformats.org/drawingml/2006/main" xmlns:r="http://schemas.openxmlformats.org/officeDocument/2006/relationships" xmlns:p="http://schemas.openxmlformats.org/presentationml/2006/main">
  <p:tag name="AS_UNIQUEID" val="682"/>
</p:tagLst>
</file>

<file path=ppt/tags/tag557.xml><?xml version="1.0" encoding="utf-8"?>
<p:tagLst xmlns:a="http://schemas.openxmlformats.org/drawingml/2006/main" xmlns:r="http://schemas.openxmlformats.org/officeDocument/2006/relationships" xmlns:p="http://schemas.openxmlformats.org/presentationml/2006/main">
  <p:tag name="AS_UNIQUEID" val="696"/>
</p:tagLst>
</file>

<file path=ppt/tags/tag558.xml><?xml version="1.0" encoding="utf-8"?>
<p:tagLst xmlns:a="http://schemas.openxmlformats.org/drawingml/2006/main" xmlns:r="http://schemas.openxmlformats.org/officeDocument/2006/relationships" xmlns:p="http://schemas.openxmlformats.org/presentationml/2006/main">
  <p:tag name="AS_UNIQUEID" val="697"/>
</p:tagLst>
</file>

<file path=ppt/tags/tag559.xml><?xml version="1.0" encoding="utf-8"?>
<p:tagLst xmlns:a="http://schemas.openxmlformats.org/drawingml/2006/main" xmlns:r="http://schemas.openxmlformats.org/officeDocument/2006/relationships" xmlns:p="http://schemas.openxmlformats.org/presentationml/2006/main">
  <p:tag name="AS_UNIQUEID" val="698"/>
</p:tagLst>
</file>

<file path=ppt/tags/tag56.xml><?xml version="1.0" encoding="utf-8"?>
<p:tagLst xmlns:a="http://schemas.openxmlformats.org/drawingml/2006/main" xmlns:r="http://schemas.openxmlformats.org/officeDocument/2006/relationships" xmlns:p="http://schemas.openxmlformats.org/presentationml/2006/main">
  <p:tag name="AS_UNIQUEID" val="66"/>
</p:tagLst>
</file>

<file path=ppt/tags/tag560.xml><?xml version="1.0" encoding="utf-8"?>
<p:tagLst xmlns:a="http://schemas.openxmlformats.org/drawingml/2006/main" xmlns:r="http://schemas.openxmlformats.org/officeDocument/2006/relationships" xmlns:p="http://schemas.openxmlformats.org/presentationml/2006/main">
  <p:tag name="AS_UNIQUEID" val="699"/>
</p:tagLst>
</file>

<file path=ppt/tags/tag561.xml><?xml version="1.0" encoding="utf-8"?>
<p:tagLst xmlns:a="http://schemas.openxmlformats.org/drawingml/2006/main" xmlns:r="http://schemas.openxmlformats.org/officeDocument/2006/relationships" xmlns:p="http://schemas.openxmlformats.org/presentationml/2006/main">
  <p:tag name="AS_UNIQUEID" val="692"/>
</p:tagLst>
</file>

<file path=ppt/tags/tag562.xml><?xml version="1.0" encoding="utf-8"?>
<p:tagLst xmlns:a="http://schemas.openxmlformats.org/drawingml/2006/main" xmlns:r="http://schemas.openxmlformats.org/officeDocument/2006/relationships" xmlns:p="http://schemas.openxmlformats.org/presentationml/2006/main">
  <p:tag name="AS_UNIQUEID" val="693"/>
</p:tagLst>
</file>

<file path=ppt/tags/tag563.xml><?xml version="1.0" encoding="utf-8"?>
<p:tagLst xmlns:a="http://schemas.openxmlformats.org/drawingml/2006/main" xmlns:r="http://schemas.openxmlformats.org/officeDocument/2006/relationships" xmlns:p="http://schemas.openxmlformats.org/presentationml/2006/main">
  <p:tag name="AS_UNIQUEID" val="694"/>
</p:tagLst>
</file>

<file path=ppt/tags/tag564.xml><?xml version="1.0" encoding="utf-8"?>
<p:tagLst xmlns:a="http://schemas.openxmlformats.org/drawingml/2006/main" xmlns:r="http://schemas.openxmlformats.org/officeDocument/2006/relationships" xmlns:p="http://schemas.openxmlformats.org/presentationml/2006/main">
  <p:tag name="AS_UNIQUEID" val="705"/>
</p:tagLst>
</file>

<file path=ppt/tags/tag565.xml><?xml version="1.0" encoding="utf-8"?>
<p:tagLst xmlns:a="http://schemas.openxmlformats.org/drawingml/2006/main" xmlns:r="http://schemas.openxmlformats.org/officeDocument/2006/relationships" xmlns:p="http://schemas.openxmlformats.org/presentationml/2006/main">
  <p:tag name="AS_UNIQUEID" val="706"/>
</p:tagLst>
</file>

<file path=ppt/tags/tag566.xml><?xml version="1.0" encoding="utf-8"?>
<p:tagLst xmlns:a="http://schemas.openxmlformats.org/drawingml/2006/main" xmlns:r="http://schemas.openxmlformats.org/officeDocument/2006/relationships" xmlns:p="http://schemas.openxmlformats.org/presentationml/2006/main">
  <p:tag name="AS_UNIQUEID" val="707"/>
</p:tagLst>
</file>

<file path=ppt/tags/tag567.xml><?xml version="1.0" encoding="utf-8"?>
<p:tagLst xmlns:a="http://schemas.openxmlformats.org/drawingml/2006/main" xmlns:r="http://schemas.openxmlformats.org/officeDocument/2006/relationships" xmlns:p="http://schemas.openxmlformats.org/presentationml/2006/main">
  <p:tag name="AS_UNIQUEID" val="708"/>
</p:tagLst>
</file>

<file path=ppt/tags/tag568.xml><?xml version="1.0" encoding="utf-8"?>
<p:tagLst xmlns:a="http://schemas.openxmlformats.org/drawingml/2006/main" xmlns:r="http://schemas.openxmlformats.org/officeDocument/2006/relationships" xmlns:p="http://schemas.openxmlformats.org/presentationml/2006/main">
  <p:tag name="AS_UNIQUEID" val="709"/>
</p:tagLst>
</file>

<file path=ppt/tags/tag569.xml><?xml version="1.0" encoding="utf-8"?>
<p:tagLst xmlns:a="http://schemas.openxmlformats.org/drawingml/2006/main" xmlns:r="http://schemas.openxmlformats.org/officeDocument/2006/relationships" xmlns:p="http://schemas.openxmlformats.org/presentationml/2006/main">
  <p:tag name="AS_UNIQUEID" val="710"/>
</p:tagLst>
</file>

<file path=ppt/tags/tag57.xml><?xml version="1.0" encoding="utf-8"?>
<p:tagLst xmlns:a="http://schemas.openxmlformats.org/drawingml/2006/main" xmlns:r="http://schemas.openxmlformats.org/officeDocument/2006/relationships" xmlns:p="http://schemas.openxmlformats.org/presentationml/2006/main">
  <p:tag name="AS_UNIQUEID" val="75"/>
</p:tagLst>
</file>

<file path=ppt/tags/tag570.xml><?xml version="1.0" encoding="utf-8"?>
<p:tagLst xmlns:a="http://schemas.openxmlformats.org/drawingml/2006/main" xmlns:r="http://schemas.openxmlformats.org/officeDocument/2006/relationships" xmlns:p="http://schemas.openxmlformats.org/presentationml/2006/main">
  <p:tag name="AS_UNIQUEID" val="701"/>
</p:tagLst>
</file>

<file path=ppt/tags/tag571.xml><?xml version="1.0" encoding="utf-8"?>
<p:tagLst xmlns:a="http://schemas.openxmlformats.org/drawingml/2006/main" xmlns:r="http://schemas.openxmlformats.org/officeDocument/2006/relationships" xmlns:p="http://schemas.openxmlformats.org/presentationml/2006/main">
  <p:tag name="AS_UNIQUEID" val="702"/>
</p:tagLst>
</file>

<file path=ppt/tags/tag572.xml><?xml version="1.0" encoding="utf-8"?>
<p:tagLst xmlns:a="http://schemas.openxmlformats.org/drawingml/2006/main" xmlns:r="http://schemas.openxmlformats.org/officeDocument/2006/relationships" xmlns:p="http://schemas.openxmlformats.org/presentationml/2006/main">
  <p:tag name="AS_UNIQUEID" val="703"/>
</p:tagLst>
</file>

<file path=ppt/tags/tag573.xml><?xml version="1.0" encoding="utf-8"?>
<p:tagLst xmlns:a="http://schemas.openxmlformats.org/drawingml/2006/main" xmlns:r="http://schemas.openxmlformats.org/officeDocument/2006/relationships" xmlns:p="http://schemas.openxmlformats.org/presentationml/2006/main">
  <p:tag name="AS_UNIQUEID" val="716"/>
</p:tagLst>
</file>

<file path=ppt/tags/tag574.xml><?xml version="1.0" encoding="utf-8"?>
<p:tagLst xmlns:a="http://schemas.openxmlformats.org/drawingml/2006/main" xmlns:r="http://schemas.openxmlformats.org/officeDocument/2006/relationships" xmlns:p="http://schemas.openxmlformats.org/presentationml/2006/main">
  <p:tag name="AS_UNIQUEID" val="717"/>
</p:tagLst>
</file>

<file path=ppt/tags/tag575.xml><?xml version="1.0" encoding="utf-8"?>
<p:tagLst xmlns:a="http://schemas.openxmlformats.org/drawingml/2006/main" xmlns:r="http://schemas.openxmlformats.org/officeDocument/2006/relationships" xmlns:p="http://schemas.openxmlformats.org/presentationml/2006/main">
  <p:tag name="AS_UNIQUEID" val="718"/>
</p:tagLst>
</file>

<file path=ppt/tags/tag576.xml><?xml version="1.0" encoding="utf-8"?>
<p:tagLst xmlns:a="http://schemas.openxmlformats.org/drawingml/2006/main" xmlns:r="http://schemas.openxmlformats.org/officeDocument/2006/relationships" xmlns:p="http://schemas.openxmlformats.org/presentationml/2006/main">
  <p:tag name="AS_UNIQUEID" val="719"/>
</p:tagLst>
</file>

<file path=ppt/tags/tag577.xml><?xml version="1.0" encoding="utf-8"?>
<p:tagLst xmlns:a="http://schemas.openxmlformats.org/drawingml/2006/main" xmlns:r="http://schemas.openxmlformats.org/officeDocument/2006/relationships" xmlns:p="http://schemas.openxmlformats.org/presentationml/2006/main">
  <p:tag name="AS_UNIQUEID" val="720"/>
</p:tagLst>
</file>

<file path=ppt/tags/tag578.xml><?xml version="1.0" encoding="utf-8"?>
<p:tagLst xmlns:a="http://schemas.openxmlformats.org/drawingml/2006/main" xmlns:r="http://schemas.openxmlformats.org/officeDocument/2006/relationships" xmlns:p="http://schemas.openxmlformats.org/presentationml/2006/main">
  <p:tag name="AS_UNIQUEID" val="721"/>
</p:tagLst>
</file>

<file path=ppt/tags/tag579.xml><?xml version="1.0" encoding="utf-8"?>
<p:tagLst xmlns:a="http://schemas.openxmlformats.org/drawingml/2006/main" xmlns:r="http://schemas.openxmlformats.org/officeDocument/2006/relationships" xmlns:p="http://schemas.openxmlformats.org/presentationml/2006/main">
  <p:tag name="AS_UNIQUEID" val="722"/>
</p:tagLst>
</file>

<file path=ppt/tags/tag58.xml><?xml version="1.0" encoding="utf-8"?>
<p:tagLst xmlns:a="http://schemas.openxmlformats.org/drawingml/2006/main" xmlns:r="http://schemas.openxmlformats.org/officeDocument/2006/relationships" xmlns:p="http://schemas.openxmlformats.org/presentationml/2006/main">
  <p:tag name="AS_UNIQUEID" val="76"/>
</p:tagLst>
</file>

<file path=ppt/tags/tag580.xml><?xml version="1.0" encoding="utf-8"?>
<p:tagLst xmlns:a="http://schemas.openxmlformats.org/drawingml/2006/main" xmlns:r="http://schemas.openxmlformats.org/officeDocument/2006/relationships" xmlns:p="http://schemas.openxmlformats.org/presentationml/2006/main">
  <p:tag name="AS_UNIQUEID" val="723"/>
</p:tagLst>
</file>

<file path=ppt/tags/tag581.xml><?xml version="1.0" encoding="utf-8"?>
<p:tagLst xmlns:a="http://schemas.openxmlformats.org/drawingml/2006/main" xmlns:r="http://schemas.openxmlformats.org/officeDocument/2006/relationships" xmlns:p="http://schemas.openxmlformats.org/presentationml/2006/main">
  <p:tag name="AS_UNIQUEID" val="712"/>
</p:tagLst>
</file>

<file path=ppt/tags/tag582.xml><?xml version="1.0" encoding="utf-8"?>
<p:tagLst xmlns:a="http://schemas.openxmlformats.org/drawingml/2006/main" xmlns:r="http://schemas.openxmlformats.org/officeDocument/2006/relationships" xmlns:p="http://schemas.openxmlformats.org/presentationml/2006/main">
  <p:tag name="AS_UNIQUEID" val="713"/>
</p:tagLst>
</file>

<file path=ppt/tags/tag583.xml><?xml version="1.0" encoding="utf-8"?>
<p:tagLst xmlns:a="http://schemas.openxmlformats.org/drawingml/2006/main" xmlns:r="http://schemas.openxmlformats.org/officeDocument/2006/relationships" xmlns:p="http://schemas.openxmlformats.org/presentationml/2006/main">
  <p:tag name="AS_UNIQUEID" val="714"/>
</p:tagLst>
</file>

<file path=ppt/tags/tag584.xml><?xml version="1.0" encoding="utf-8"?>
<p:tagLst xmlns:a="http://schemas.openxmlformats.org/drawingml/2006/main" xmlns:r="http://schemas.openxmlformats.org/officeDocument/2006/relationships" xmlns:p="http://schemas.openxmlformats.org/presentationml/2006/main">
  <p:tag name="AS_UNIQUEID" val="729"/>
</p:tagLst>
</file>

<file path=ppt/tags/tag585.xml><?xml version="1.0" encoding="utf-8"?>
<p:tagLst xmlns:a="http://schemas.openxmlformats.org/drawingml/2006/main" xmlns:r="http://schemas.openxmlformats.org/officeDocument/2006/relationships" xmlns:p="http://schemas.openxmlformats.org/presentationml/2006/main">
  <p:tag name="AS_UNIQUEID" val="730"/>
</p:tagLst>
</file>

<file path=ppt/tags/tag586.xml><?xml version="1.0" encoding="utf-8"?>
<p:tagLst xmlns:a="http://schemas.openxmlformats.org/drawingml/2006/main" xmlns:r="http://schemas.openxmlformats.org/officeDocument/2006/relationships" xmlns:p="http://schemas.openxmlformats.org/presentationml/2006/main">
  <p:tag name="AS_UNIQUEID" val="725"/>
</p:tagLst>
</file>

<file path=ppt/tags/tag587.xml><?xml version="1.0" encoding="utf-8"?>
<p:tagLst xmlns:a="http://schemas.openxmlformats.org/drawingml/2006/main" xmlns:r="http://schemas.openxmlformats.org/officeDocument/2006/relationships" xmlns:p="http://schemas.openxmlformats.org/presentationml/2006/main">
  <p:tag name="AS_UNIQUEID" val="726"/>
</p:tagLst>
</file>

<file path=ppt/tags/tag588.xml><?xml version="1.0" encoding="utf-8"?>
<p:tagLst xmlns:a="http://schemas.openxmlformats.org/drawingml/2006/main" xmlns:r="http://schemas.openxmlformats.org/officeDocument/2006/relationships" xmlns:p="http://schemas.openxmlformats.org/presentationml/2006/main">
  <p:tag name="AS_UNIQUEID" val="727"/>
</p:tagLst>
</file>

<file path=ppt/tags/tag589.xml><?xml version="1.0" encoding="utf-8"?>
<p:tagLst xmlns:a="http://schemas.openxmlformats.org/drawingml/2006/main" xmlns:r="http://schemas.openxmlformats.org/officeDocument/2006/relationships" xmlns:p="http://schemas.openxmlformats.org/presentationml/2006/main">
  <p:tag name="AS_UNIQUEID" val="736"/>
</p:tagLst>
</file>

<file path=ppt/tags/tag59.xml><?xml version="1.0" encoding="utf-8"?>
<p:tagLst xmlns:a="http://schemas.openxmlformats.org/drawingml/2006/main" xmlns:r="http://schemas.openxmlformats.org/officeDocument/2006/relationships" xmlns:p="http://schemas.openxmlformats.org/presentationml/2006/main">
  <p:tag name="AS_UNIQUEID" val="77"/>
</p:tagLst>
</file>

<file path=ppt/tags/tag590.xml><?xml version="1.0" encoding="utf-8"?>
<p:tagLst xmlns:a="http://schemas.openxmlformats.org/drawingml/2006/main" xmlns:r="http://schemas.openxmlformats.org/officeDocument/2006/relationships" xmlns:p="http://schemas.openxmlformats.org/presentationml/2006/main">
  <p:tag name="AS_UNIQUEID" val="737"/>
</p:tagLst>
</file>

<file path=ppt/tags/tag591.xml><?xml version="1.0" encoding="utf-8"?>
<p:tagLst xmlns:a="http://schemas.openxmlformats.org/drawingml/2006/main" xmlns:r="http://schemas.openxmlformats.org/officeDocument/2006/relationships" xmlns:p="http://schemas.openxmlformats.org/presentationml/2006/main">
  <p:tag name="AS_UNIQUEID" val="738"/>
</p:tagLst>
</file>

<file path=ppt/tags/tag592.xml><?xml version="1.0" encoding="utf-8"?>
<p:tagLst xmlns:a="http://schemas.openxmlformats.org/drawingml/2006/main" xmlns:r="http://schemas.openxmlformats.org/officeDocument/2006/relationships" xmlns:p="http://schemas.openxmlformats.org/presentationml/2006/main">
  <p:tag name="AS_UNIQUEID" val="739"/>
</p:tagLst>
</file>

<file path=ppt/tags/tag593.xml><?xml version="1.0" encoding="utf-8"?>
<p:tagLst xmlns:a="http://schemas.openxmlformats.org/drawingml/2006/main" xmlns:r="http://schemas.openxmlformats.org/officeDocument/2006/relationships" xmlns:p="http://schemas.openxmlformats.org/presentationml/2006/main">
  <p:tag name="AS_UNIQUEID" val="740"/>
</p:tagLst>
</file>

<file path=ppt/tags/tag594.xml><?xml version="1.0" encoding="utf-8"?>
<p:tagLst xmlns:a="http://schemas.openxmlformats.org/drawingml/2006/main" xmlns:r="http://schemas.openxmlformats.org/officeDocument/2006/relationships" xmlns:p="http://schemas.openxmlformats.org/presentationml/2006/main">
  <p:tag name="AS_UNIQUEID" val="732"/>
</p:tagLst>
</file>

<file path=ppt/tags/tag595.xml><?xml version="1.0" encoding="utf-8"?>
<p:tagLst xmlns:a="http://schemas.openxmlformats.org/drawingml/2006/main" xmlns:r="http://schemas.openxmlformats.org/officeDocument/2006/relationships" xmlns:p="http://schemas.openxmlformats.org/presentationml/2006/main">
  <p:tag name="AS_UNIQUEID" val="733"/>
</p:tagLst>
</file>

<file path=ppt/tags/tag596.xml><?xml version="1.0" encoding="utf-8"?>
<p:tagLst xmlns:a="http://schemas.openxmlformats.org/drawingml/2006/main" xmlns:r="http://schemas.openxmlformats.org/officeDocument/2006/relationships" xmlns:p="http://schemas.openxmlformats.org/presentationml/2006/main">
  <p:tag name="AS_UNIQUEID" val="734"/>
</p:tagLst>
</file>

<file path=ppt/tags/tag597.xml><?xml version="1.0" encoding="utf-8"?>
<p:tagLst xmlns:a="http://schemas.openxmlformats.org/drawingml/2006/main" xmlns:r="http://schemas.openxmlformats.org/officeDocument/2006/relationships" xmlns:p="http://schemas.openxmlformats.org/presentationml/2006/main">
  <p:tag name="AS_UNIQUEID" val="746"/>
</p:tagLst>
</file>

<file path=ppt/tags/tag598.xml><?xml version="1.0" encoding="utf-8"?>
<p:tagLst xmlns:a="http://schemas.openxmlformats.org/drawingml/2006/main" xmlns:r="http://schemas.openxmlformats.org/officeDocument/2006/relationships" xmlns:p="http://schemas.openxmlformats.org/presentationml/2006/main">
  <p:tag name="AS_UNIQUEID" val="747"/>
</p:tagLst>
</file>

<file path=ppt/tags/tag599.xml><?xml version="1.0" encoding="utf-8"?>
<p:tagLst xmlns:a="http://schemas.openxmlformats.org/drawingml/2006/main" xmlns:r="http://schemas.openxmlformats.org/officeDocument/2006/relationships" xmlns:p="http://schemas.openxmlformats.org/presentationml/2006/main">
  <p:tag name="AS_UNIQUEID" val="748"/>
</p:tagLst>
</file>

<file path=ppt/tags/tag6.xml><?xml version="1.0" encoding="utf-8"?>
<p:tagLst xmlns:a="http://schemas.openxmlformats.org/drawingml/2006/main" xmlns:r="http://schemas.openxmlformats.org/officeDocument/2006/relationships" xmlns:p="http://schemas.openxmlformats.org/presentationml/2006/main">
  <p:tag name="AS_UNIQUEID" val="4"/>
</p:tagLst>
</file>

<file path=ppt/tags/tag60.xml><?xml version="1.0" encoding="utf-8"?>
<p:tagLst xmlns:a="http://schemas.openxmlformats.org/drawingml/2006/main" xmlns:r="http://schemas.openxmlformats.org/officeDocument/2006/relationships" xmlns:p="http://schemas.openxmlformats.org/presentationml/2006/main">
  <p:tag name="AS_UNIQUEID" val="71"/>
</p:tagLst>
</file>

<file path=ppt/tags/tag600.xml><?xml version="1.0" encoding="utf-8"?>
<p:tagLst xmlns:a="http://schemas.openxmlformats.org/drawingml/2006/main" xmlns:r="http://schemas.openxmlformats.org/officeDocument/2006/relationships" xmlns:p="http://schemas.openxmlformats.org/presentationml/2006/main">
  <p:tag name="AS_UNIQUEID" val="749"/>
</p:tagLst>
</file>

<file path=ppt/tags/tag601.xml><?xml version="1.0" encoding="utf-8"?>
<p:tagLst xmlns:a="http://schemas.openxmlformats.org/drawingml/2006/main" xmlns:r="http://schemas.openxmlformats.org/officeDocument/2006/relationships" xmlns:p="http://schemas.openxmlformats.org/presentationml/2006/main">
  <p:tag name="AS_UNIQUEID" val="750"/>
</p:tagLst>
</file>

<file path=ppt/tags/tag602.xml><?xml version="1.0" encoding="utf-8"?>
<p:tagLst xmlns:a="http://schemas.openxmlformats.org/drawingml/2006/main" xmlns:r="http://schemas.openxmlformats.org/officeDocument/2006/relationships" xmlns:p="http://schemas.openxmlformats.org/presentationml/2006/main">
  <p:tag name="AS_UNIQUEID" val="751"/>
</p:tagLst>
</file>

<file path=ppt/tags/tag603.xml><?xml version="1.0" encoding="utf-8"?>
<p:tagLst xmlns:a="http://schemas.openxmlformats.org/drawingml/2006/main" xmlns:r="http://schemas.openxmlformats.org/officeDocument/2006/relationships" xmlns:p="http://schemas.openxmlformats.org/presentationml/2006/main">
  <p:tag name="AS_UNIQUEID" val="752"/>
</p:tagLst>
</file>

<file path=ppt/tags/tag604.xml><?xml version="1.0" encoding="utf-8"?>
<p:tagLst xmlns:a="http://schemas.openxmlformats.org/drawingml/2006/main" xmlns:r="http://schemas.openxmlformats.org/officeDocument/2006/relationships" xmlns:p="http://schemas.openxmlformats.org/presentationml/2006/main">
  <p:tag name="AS_UNIQUEID" val="753"/>
</p:tagLst>
</file>

<file path=ppt/tags/tag605.xml><?xml version="1.0" encoding="utf-8"?>
<p:tagLst xmlns:a="http://schemas.openxmlformats.org/drawingml/2006/main" xmlns:r="http://schemas.openxmlformats.org/officeDocument/2006/relationships" xmlns:p="http://schemas.openxmlformats.org/presentationml/2006/main">
  <p:tag name="AS_UNIQUEID" val="742"/>
</p:tagLst>
</file>

<file path=ppt/tags/tag606.xml><?xml version="1.0" encoding="utf-8"?>
<p:tagLst xmlns:a="http://schemas.openxmlformats.org/drawingml/2006/main" xmlns:r="http://schemas.openxmlformats.org/officeDocument/2006/relationships" xmlns:p="http://schemas.openxmlformats.org/presentationml/2006/main">
  <p:tag name="AS_UNIQUEID" val="743"/>
</p:tagLst>
</file>

<file path=ppt/tags/tag607.xml><?xml version="1.0" encoding="utf-8"?>
<p:tagLst xmlns:a="http://schemas.openxmlformats.org/drawingml/2006/main" xmlns:r="http://schemas.openxmlformats.org/officeDocument/2006/relationships" xmlns:p="http://schemas.openxmlformats.org/presentationml/2006/main">
  <p:tag name="AS_UNIQUEID" val="744"/>
</p:tagLst>
</file>

<file path=ppt/tags/tag608.xml><?xml version="1.0" encoding="utf-8"?>
<p:tagLst xmlns:a="http://schemas.openxmlformats.org/drawingml/2006/main" xmlns:r="http://schemas.openxmlformats.org/officeDocument/2006/relationships" xmlns:p="http://schemas.openxmlformats.org/presentationml/2006/main">
  <p:tag name="AS_UNIQUEID" val="759"/>
</p:tagLst>
</file>

<file path=ppt/tags/tag609.xml><?xml version="1.0" encoding="utf-8"?>
<p:tagLst xmlns:a="http://schemas.openxmlformats.org/drawingml/2006/main" xmlns:r="http://schemas.openxmlformats.org/officeDocument/2006/relationships" xmlns:p="http://schemas.openxmlformats.org/presentationml/2006/main">
  <p:tag name="AS_UNIQUEID" val="760"/>
</p:tagLst>
</file>

<file path=ppt/tags/tag61.xml><?xml version="1.0" encoding="utf-8"?>
<p:tagLst xmlns:a="http://schemas.openxmlformats.org/drawingml/2006/main" xmlns:r="http://schemas.openxmlformats.org/officeDocument/2006/relationships" xmlns:p="http://schemas.openxmlformats.org/presentationml/2006/main">
  <p:tag name="AS_UNIQUEID" val="72"/>
</p:tagLst>
</file>

<file path=ppt/tags/tag610.xml><?xml version="1.0" encoding="utf-8"?>
<p:tagLst xmlns:a="http://schemas.openxmlformats.org/drawingml/2006/main" xmlns:r="http://schemas.openxmlformats.org/officeDocument/2006/relationships" xmlns:p="http://schemas.openxmlformats.org/presentationml/2006/main">
  <p:tag name="AS_UNIQUEID" val="761"/>
</p:tagLst>
</file>

<file path=ppt/tags/tag611.xml><?xml version="1.0" encoding="utf-8"?>
<p:tagLst xmlns:a="http://schemas.openxmlformats.org/drawingml/2006/main" xmlns:r="http://schemas.openxmlformats.org/officeDocument/2006/relationships" xmlns:p="http://schemas.openxmlformats.org/presentationml/2006/main">
  <p:tag name="AS_UNIQUEID" val="762"/>
</p:tagLst>
</file>

<file path=ppt/tags/tag612.xml><?xml version="1.0" encoding="utf-8"?>
<p:tagLst xmlns:a="http://schemas.openxmlformats.org/drawingml/2006/main" xmlns:r="http://schemas.openxmlformats.org/officeDocument/2006/relationships" xmlns:p="http://schemas.openxmlformats.org/presentationml/2006/main">
  <p:tag name="AS_UNIQUEID" val="763"/>
</p:tagLst>
</file>

<file path=ppt/tags/tag613.xml><?xml version="1.0" encoding="utf-8"?>
<p:tagLst xmlns:a="http://schemas.openxmlformats.org/drawingml/2006/main" xmlns:r="http://schemas.openxmlformats.org/officeDocument/2006/relationships" xmlns:p="http://schemas.openxmlformats.org/presentationml/2006/main">
  <p:tag name="AS_UNIQUEID" val="764"/>
</p:tagLst>
</file>

<file path=ppt/tags/tag614.xml><?xml version="1.0" encoding="utf-8"?>
<p:tagLst xmlns:a="http://schemas.openxmlformats.org/drawingml/2006/main" xmlns:r="http://schemas.openxmlformats.org/officeDocument/2006/relationships" xmlns:p="http://schemas.openxmlformats.org/presentationml/2006/main">
  <p:tag name="AS_UNIQUEID" val="765"/>
</p:tagLst>
</file>

<file path=ppt/tags/tag615.xml><?xml version="1.0" encoding="utf-8"?>
<p:tagLst xmlns:a="http://schemas.openxmlformats.org/drawingml/2006/main" xmlns:r="http://schemas.openxmlformats.org/officeDocument/2006/relationships" xmlns:p="http://schemas.openxmlformats.org/presentationml/2006/main">
  <p:tag name="AS_UNIQUEID" val="766"/>
</p:tagLst>
</file>

<file path=ppt/tags/tag616.xml><?xml version="1.0" encoding="utf-8"?>
<p:tagLst xmlns:a="http://schemas.openxmlformats.org/drawingml/2006/main" xmlns:r="http://schemas.openxmlformats.org/officeDocument/2006/relationships" xmlns:p="http://schemas.openxmlformats.org/presentationml/2006/main">
  <p:tag name="AS_UNIQUEID" val="767"/>
</p:tagLst>
</file>

<file path=ppt/tags/tag617.xml><?xml version="1.0" encoding="utf-8"?>
<p:tagLst xmlns:a="http://schemas.openxmlformats.org/drawingml/2006/main" xmlns:r="http://schemas.openxmlformats.org/officeDocument/2006/relationships" xmlns:p="http://schemas.openxmlformats.org/presentationml/2006/main">
  <p:tag name="AS_UNIQUEID" val="768"/>
</p:tagLst>
</file>

<file path=ppt/tags/tag618.xml><?xml version="1.0" encoding="utf-8"?>
<p:tagLst xmlns:a="http://schemas.openxmlformats.org/drawingml/2006/main" xmlns:r="http://schemas.openxmlformats.org/officeDocument/2006/relationships" xmlns:p="http://schemas.openxmlformats.org/presentationml/2006/main">
  <p:tag name="AS_UNIQUEID" val="769"/>
</p:tagLst>
</file>

<file path=ppt/tags/tag619.xml><?xml version="1.0" encoding="utf-8"?>
<p:tagLst xmlns:a="http://schemas.openxmlformats.org/drawingml/2006/main" xmlns:r="http://schemas.openxmlformats.org/officeDocument/2006/relationships" xmlns:p="http://schemas.openxmlformats.org/presentationml/2006/main">
  <p:tag name="AS_UNIQUEID" val="755"/>
</p:tagLst>
</file>

<file path=ppt/tags/tag62.xml><?xml version="1.0" encoding="utf-8"?>
<p:tagLst xmlns:a="http://schemas.openxmlformats.org/drawingml/2006/main" xmlns:r="http://schemas.openxmlformats.org/officeDocument/2006/relationships" xmlns:p="http://schemas.openxmlformats.org/presentationml/2006/main">
  <p:tag name="AS_UNIQUEID" val="73"/>
</p:tagLst>
</file>

<file path=ppt/tags/tag620.xml><?xml version="1.0" encoding="utf-8"?>
<p:tagLst xmlns:a="http://schemas.openxmlformats.org/drawingml/2006/main" xmlns:r="http://schemas.openxmlformats.org/officeDocument/2006/relationships" xmlns:p="http://schemas.openxmlformats.org/presentationml/2006/main">
  <p:tag name="AS_UNIQUEID" val="756"/>
</p:tagLst>
</file>

<file path=ppt/tags/tag621.xml><?xml version="1.0" encoding="utf-8"?>
<p:tagLst xmlns:a="http://schemas.openxmlformats.org/drawingml/2006/main" xmlns:r="http://schemas.openxmlformats.org/officeDocument/2006/relationships" xmlns:p="http://schemas.openxmlformats.org/presentationml/2006/main">
  <p:tag name="AS_UNIQUEID" val="757"/>
</p:tagLst>
</file>

<file path=ppt/tags/tag622.xml><?xml version="1.0" encoding="utf-8"?>
<p:tagLst xmlns:a="http://schemas.openxmlformats.org/drawingml/2006/main" xmlns:r="http://schemas.openxmlformats.org/officeDocument/2006/relationships" xmlns:p="http://schemas.openxmlformats.org/presentationml/2006/main">
  <p:tag name="AS_UNIQUEID" val="775"/>
</p:tagLst>
</file>

<file path=ppt/tags/tag623.xml><?xml version="1.0" encoding="utf-8"?>
<p:tagLst xmlns:a="http://schemas.openxmlformats.org/drawingml/2006/main" xmlns:r="http://schemas.openxmlformats.org/officeDocument/2006/relationships" xmlns:p="http://schemas.openxmlformats.org/presentationml/2006/main">
  <p:tag name="AS_UNIQUEID" val="776"/>
</p:tagLst>
</file>

<file path=ppt/tags/tag624.xml><?xml version="1.0" encoding="utf-8"?>
<p:tagLst xmlns:a="http://schemas.openxmlformats.org/drawingml/2006/main" xmlns:r="http://schemas.openxmlformats.org/officeDocument/2006/relationships" xmlns:p="http://schemas.openxmlformats.org/presentationml/2006/main">
  <p:tag name="AS_UNIQUEID" val="777"/>
</p:tagLst>
</file>

<file path=ppt/tags/tag625.xml><?xml version="1.0" encoding="utf-8"?>
<p:tagLst xmlns:a="http://schemas.openxmlformats.org/drawingml/2006/main" xmlns:r="http://schemas.openxmlformats.org/officeDocument/2006/relationships" xmlns:p="http://schemas.openxmlformats.org/presentationml/2006/main">
  <p:tag name="AS_UNIQUEID" val="778"/>
</p:tagLst>
</file>

<file path=ppt/tags/tag626.xml><?xml version="1.0" encoding="utf-8"?>
<p:tagLst xmlns:a="http://schemas.openxmlformats.org/drawingml/2006/main" xmlns:r="http://schemas.openxmlformats.org/officeDocument/2006/relationships" xmlns:p="http://schemas.openxmlformats.org/presentationml/2006/main">
  <p:tag name="AS_UNIQUEID" val="779"/>
</p:tagLst>
</file>

<file path=ppt/tags/tag627.xml><?xml version="1.0" encoding="utf-8"?>
<p:tagLst xmlns:a="http://schemas.openxmlformats.org/drawingml/2006/main" xmlns:r="http://schemas.openxmlformats.org/officeDocument/2006/relationships" xmlns:p="http://schemas.openxmlformats.org/presentationml/2006/main">
  <p:tag name="AS_UNIQUEID" val="771"/>
</p:tagLst>
</file>

<file path=ppt/tags/tag628.xml><?xml version="1.0" encoding="utf-8"?>
<p:tagLst xmlns:a="http://schemas.openxmlformats.org/drawingml/2006/main" xmlns:r="http://schemas.openxmlformats.org/officeDocument/2006/relationships" xmlns:p="http://schemas.openxmlformats.org/presentationml/2006/main">
  <p:tag name="AS_UNIQUEID" val="772"/>
</p:tagLst>
</file>

<file path=ppt/tags/tag629.xml><?xml version="1.0" encoding="utf-8"?>
<p:tagLst xmlns:a="http://schemas.openxmlformats.org/drawingml/2006/main" xmlns:r="http://schemas.openxmlformats.org/officeDocument/2006/relationships" xmlns:p="http://schemas.openxmlformats.org/presentationml/2006/main">
  <p:tag name="AS_UNIQUEID" val="773"/>
</p:tagLst>
</file>

<file path=ppt/tags/tag63.xml><?xml version="1.0" encoding="utf-8"?>
<p:tagLst xmlns:a="http://schemas.openxmlformats.org/drawingml/2006/main" xmlns:r="http://schemas.openxmlformats.org/officeDocument/2006/relationships" xmlns:p="http://schemas.openxmlformats.org/presentationml/2006/main">
  <p:tag name="AS_UNIQUEID" val="83"/>
</p:tagLst>
</file>

<file path=ppt/tags/tag630.xml><?xml version="1.0" encoding="utf-8"?>
<p:tagLst xmlns:a="http://schemas.openxmlformats.org/drawingml/2006/main" xmlns:r="http://schemas.openxmlformats.org/officeDocument/2006/relationships" xmlns:p="http://schemas.openxmlformats.org/presentationml/2006/main">
  <p:tag name="AS_UNIQUEID" val="785"/>
</p:tagLst>
</file>

<file path=ppt/tags/tag631.xml><?xml version="1.0" encoding="utf-8"?>
<p:tagLst xmlns:a="http://schemas.openxmlformats.org/drawingml/2006/main" xmlns:r="http://schemas.openxmlformats.org/officeDocument/2006/relationships" xmlns:p="http://schemas.openxmlformats.org/presentationml/2006/main">
  <p:tag name="AS_UNIQUEID" val="786"/>
</p:tagLst>
</file>

<file path=ppt/tags/tag632.xml><?xml version="1.0" encoding="utf-8"?>
<p:tagLst xmlns:a="http://schemas.openxmlformats.org/drawingml/2006/main" xmlns:r="http://schemas.openxmlformats.org/officeDocument/2006/relationships" xmlns:p="http://schemas.openxmlformats.org/presentationml/2006/main">
  <p:tag name="AS_UNIQUEID" val="787"/>
</p:tagLst>
</file>

<file path=ppt/tags/tag633.xml><?xml version="1.0" encoding="utf-8"?>
<p:tagLst xmlns:a="http://schemas.openxmlformats.org/drawingml/2006/main" xmlns:r="http://schemas.openxmlformats.org/officeDocument/2006/relationships" xmlns:p="http://schemas.openxmlformats.org/presentationml/2006/main">
  <p:tag name="AS_UNIQUEID" val="788"/>
</p:tagLst>
</file>

<file path=ppt/tags/tag634.xml><?xml version="1.0" encoding="utf-8"?>
<p:tagLst xmlns:a="http://schemas.openxmlformats.org/drawingml/2006/main" xmlns:r="http://schemas.openxmlformats.org/officeDocument/2006/relationships" xmlns:p="http://schemas.openxmlformats.org/presentationml/2006/main">
  <p:tag name="AS_UNIQUEID" val="789"/>
</p:tagLst>
</file>

<file path=ppt/tags/tag635.xml><?xml version="1.0" encoding="utf-8"?>
<p:tagLst xmlns:a="http://schemas.openxmlformats.org/drawingml/2006/main" xmlns:r="http://schemas.openxmlformats.org/officeDocument/2006/relationships" xmlns:p="http://schemas.openxmlformats.org/presentationml/2006/main">
  <p:tag name="AS_UNIQUEID" val="790"/>
</p:tagLst>
</file>

<file path=ppt/tags/tag636.xml><?xml version="1.0" encoding="utf-8"?>
<p:tagLst xmlns:a="http://schemas.openxmlformats.org/drawingml/2006/main" xmlns:r="http://schemas.openxmlformats.org/officeDocument/2006/relationships" xmlns:p="http://schemas.openxmlformats.org/presentationml/2006/main">
  <p:tag name="AS_UNIQUEID" val="791"/>
</p:tagLst>
</file>

<file path=ppt/tags/tag637.xml><?xml version="1.0" encoding="utf-8"?>
<p:tagLst xmlns:a="http://schemas.openxmlformats.org/drawingml/2006/main" xmlns:r="http://schemas.openxmlformats.org/officeDocument/2006/relationships" xmlns:p="http://schemas.openxmlformats.org/presentationml/2006/main">
  <p:tag name="AS_UNIQUEID" val="792"/>
</p:tagLst>
</file>

<file path=ppt/tags/tag638.xml><?xml version="1.0" encoding="utf-8"?>
<p:tagLst xmlns:a="http://schemas.openxmlformats.org/drawingml/2006/main" xmlns:r="http://schemas.openxmlformats.org/officeDocument/2006/relationships" xmlns:p="http://schemas.openxmlformats.org/presentationml/2006/main">
  <p:tag name="AS_UNIQUEID" val="793"/>
</p:tagLst>
</file>

<file path=ppt/tags/tag639.xml><?xml version="1.0" encoding="utf-8"?>
<p:tagLst xmlns:a="http://schemas.openxmlformats.org/drawingml/2006/main" xmlns:r="http://schemas.openxmlformats.org/officeDocument/2006/relationships" xmlns:p="http://schemas.openxmlformats.org/presentationml/2006/main">
  <p:tag name="AS_UNIQUEID" val="781"/>
</p:tagLst>
</file>

<file path=ppt/tags/tag64.xml><?xml version="1.0" encoding="utf-8"?>
<p:tagLst xmlns:a="http://schemas.openxmlformats.org/drawingml/2006/main" xmlns:r="http://schemas.openxmlformats.org/officeDocument/2006/relationships" xmlns:p="http://schemas.openxmlformats.org/presentationml/2006/main">
  <p:tag name="AS_UNIQUEID" val="84"/>
</p:tagLst>
</file>

<file path=ppt/tags/tag640.xml><?xml version="1.0" encoding="utf-8"?>
<p:tagLst xmlns:a="http://schemas.openxmlformats.org/drawingml/2006/main" xmlns:r="http://schemas.openxmlformats.org/officeDocument/2006/relationships" xmlns:p="http://schemas.openxmlformats.org/presentationml/2006/main">
  <p:tag name="AS_UNIQUEID" val="782"/>
</p:tagLst>
</file>

<file path=ppt/tags/tag641.xml><?xml version="1.0" encoding="utf-8"?>
<p:tagLst xmlns:a="http://schemas.openxmlformats.org/drawingml/2006/main" xmlns:r="http://schemas.openxmlformats.org/officeDocument/2006/relationships" xmlns:p="http://schemas.openxmlformats.org/presentationml/2006/main">
  <p:tag name="AS_UNIQUEID" val="783"/>
</p:tagLst>
</file>

<file path=ppt/tags/tag642.xml><?xml version="1.0" encoding="utf-8"?>
<p:tagLst xmlns:a="http://schemas.openxmlformats.org/drawingml/2006/main" xmlns:r="http://schemas.openxmlformats.org/officeDocument/2006/relationships" xmlns:p="http://schemas.openxmlformats.org/presentationml/2006/main">
  <p:tag name="AS_UNIQUEID" val="798"/>
</p:tagLst>
</file>

<file path=ppt/tags/tag643.xml><?xml version="1.0" encoding="utf-8"?>
<p:tagLst xmlns:a="http://schemas.openxmlformats.org/drawingml/2006/main" xmlns:r="http://schemas.openxmlformats.org/officeDocument/2006/relationships" xmlns:p="http://schemas.openxmlformats.org/presentationml/2006/main">
  <p:tag name="AS_UNIQUEID" val="799"/>
</p:tagLst>
</file>

<file path=ppt/tags/tag644.xml><?xml version="1.0" encoding="utf-8"?>
<p:tagLst xmlns:a="http://schemas.openxmlformats.org/drawingml/2006/main" xmlns:r="http://schemas.openxmlformats.org/officeDocument/2006/relationships" xmlns:p="http://schemas.openxmlformats.org/presentationml/2006/main">
  <p:tag name="AS_UNIQUEID" val="800"/>
</p:tagLst>
</file>

<file path=ppt/tags/tag645.xml><?xml version="1.0" encoding="utf-8"?>
<p:tagLst xmlns:a="http://schemas.openxmlformats.org/drawingml/2006/main" xmlns:r="http://schemas.openxmlformats.org/officeDocument/2006/relationships" xmlns:p="http://schemas.openxmlformats.org/presentationml/2006/main">
  <p:tag name="AS_UNIQUEID" val="796"/>
</p:tagLst>
</file>

<file path=ppt/tags/tag646.xml><?xml version="1.0" encoding="utf-8"?>
<p:tagLst xmlns:a="http://schemas.openxmlformats.org/drawingml/2006/main" xmlns:r="http://schemas.openxmlformats.org/officeDocument/2006/relationships" xmlns:p="http://schemas.openxmlformats.org/presentationml/2006/main">
  <p:tag name="AS_UNIQUEID" val="802"/>
</p:tagLst>
</file>

<file path=ppt/tags/tag647.xml><?xml version="1.0" encoding="utf-8"?>
<p:tagLst xmlns:a="http://schemas.openxmlformats.org/drawingml/2006/main" xmlns:r="http://schemas.openxmlformats.org/officeDocument/2006/relationships" xmlns:p="http://schemas.openxmlformats.org/presentationml/2006/main">
  <p:tag name="AS_UNIQUEID" val="803"/>
</p:tagLst>
</file>

<file path=ppt/tags/tag648.xml><?xml version="1.0" encoding="utf-8"?>
<p:tagLst xmlns:a="http://schemas.openxmlformats.org/drawingml/2006/main" xmlns:r="http://schemas.openxmlformats.org/officeDocument/2006/relationships" xmlns:p="http://schemas.openxmlformats.org/presentationml/2006/main">
  <p:tag name="AS_UNIQUEID" val="804"/>
</p:tagLst>
</file>

<file path=ppt/tags/tag649.xml><?xml version="1.0" encoding="utf-8"?>
<p:tagLst xmlns:a="http://schemas.openxmlformats.org/drawingml/2006/main" xmlns:r="http://schemas.openxmlformats.org/officeDocument/2006/relationships" xmlns:p="http://schemas.openxmlformats.org/presentationml/2006/main">
  <p:tag name="AS_UNIQUEID" val="805"/>
</p:tagLst>
</file>

<file path=ppt/tags/tag65.xml><?xml version="1.0" encoding="utf-8"?>
<p:tagLst xmlns:a="http://schemas.openxmlformats.org/drawingml/2006/main" xmlns:r="http://schemas.openxmlformats.org/officeDocument/2006/relationships" xmlns:p="http://schemas.openxmlformats.org/presentationml/2006/main">
  <p:tag name="AS_UNIQUEID" val="79"/>
</p:tagLst>
</file>

<file path=ppt/tags/tag66.xml><?xml version="1.0" encoding="utf-8"?>
<p:tagLst xmlns:a="http://schemas.openxmlformats.org/drawingml/2006/main" xmlns:r="http://schemas.openxmlformats.org/officeDocument/2006/relationships" xmlns:p="http://schemas.openxmlformats.org/presentationml/2006/main">
  <p:tag name="AS_UNIQUEID" val="80"/>
</p:tagLst>
</file>

<file path=ppt/tags/tag67.xml><?xml version="1.0" encoding="utf-8"?>
<p:tagLst xmlns:a="http://schemas.openxmlformats.org/drawingml/2006/main" xmlns:r="http://schemas.openxmlformats.org/officeDocument/2006/relationships" xmlns:p="http://schemas.openxmlformats.org/presentationml/2006/main">
  <p:tag name="AS_UNIQUEID" val="81"/>
</p:tagLst>
</file>

<file path=ppt/tags/tag68.xml><?xml version="1.0" encoding="utf-8"?>
<p:tagLst xmlns:a="http://schemas.openxmlformats.org/drawingml/2006/main" xmlns:r="http://schemas.openxmlformats.org/officeDocument/2006/relationships" xmlns:p="http://schemas.openxmlformats.org/presentationml/2006/main">
  <p:tag name="AS_UNIQUEID" val="90"/>
</p:tagLst>
</file>

<file path=ppt/tags/tag69.xml><?xml version="1.0" encoding="utf-8"?>
<p:tagLst xmlns:a="http://schemas.openxmlformats.org/drawingml/2006/main" xmlns:r="http://schemas.openxmlformats.org/officeDocument/2006/relationships" xmlns:p="http://schemas.openxmlformats.org/presentationml/2006/main">
  <p:tag name="AS_UNIQUEID" val="91"/>
</p:tagLst>
</file>

<file path=ppt/tags/tag7.xml><?xml version="1.0" encoding="utf-8"?>
<p:tagLst xmlns:a="http://schemas.openxmlformats.org/drawingml/2006/main" xmlns:r="http://schemas.openxmlformats.org/officeDocument/2006/relationships" xmlns:p="http://schemas.openxmlformats.org/presentationml/2006/main">
  <p:tag name="AS_UNIQUEID" val="13"/>
</p:tagLst>
</file>

<file path=ppt/tags/tag70.xml><?xml version="1.0" encoding="utf-8"?>
<p:tagLst xmlns:a="http://schemas.openxmlformats.org/drawingml/2006/main" xmlns:r="http://schemas.openxmlformats.org/officeDocument/2006/relationships" xmlns:p="http://schemas.openxmlformats.org/presentationml/2006/main">
  <p:tag name="AS_UNIQUEID" val="86"/>
</p:tagLst>
</file>

<file path=ppt/tags/tag71.xml><?xml version="1.0" encoding="utf-8"?>
<p:tagLst xmlns:a="http://schemas.openxmlformats.org/drawingml/2006/main" xmlns:r="http://schemas.openxmlformats.org/officeDocument/2006/relationships" xmlns:p="http://schemas.openxmlformats.org/presentationml/2006/main">
  <p:tag name="AS_UNIQUEID" val="87"/>
</p:tagLst>
</file>

<file path=ppt/tags/tag72.xml><?xml version="1.0" encoding="utf-8"?>
<p:tagLst xmlns:a="http://schemas.openxmlformats.org/drawingml/2006/main" xmlns:r="http://schemas.openxmlformats.org/officeDocument/2006/relationships" xmlns:p="http://schemas.openxmlformats.org/presentationml/2006/main">
  <p:tag name="AS_UNIQUEID" val="88"/>
</p:tagLst>
</file>

<file path=ppt/tags/tag73.xml><?xml version="1.0" encoding="utf-8"?>
<p:tagLst xmlns:a="http://schemas.openxmlformats.org/drawingml/2006/main" xmlns:r="http://schemas.openxmlformats.org/officeDocument/2006/relationships" xmlns:p="http://schemas.openxmlformats.org/presentationml/2006/main">
  <p:tag name="AS_UNIQUEID" val="97"/>
</p:tagLst>
</file>

<file path=ppt/tags/tag74.xml><?xml version="1.0" encoding="utf-8"?>
<p:tagLst xmlns:a="http://schemas.openxmlformats.org/drawingml/2006/main" xmlns:r="http://schemas.openxmlformats.org/officeDocument/2006/relationships" xmlns:p="http://schemas.openxmlformats.org/presentationml/2006/main">
  <p:tag name="AS_UNIQUEID" val="98"/>
</p:tagLst>
</file>

<file path=ppt/tags/tag75.xml><?xml version="1.0" encoding="utf-8"?>
<p:tagLst xmlns:a="http://schemas.openxmlformats.org/drawingml/2006/main" xmlns:r="http://schemas.openxmlformats.org/officeDocument/2006/relationships" xmlns:p="http://schemas.openxmlformats.org/presentationml/2006/main">
  <p:tag name="AS_UNIQUEID" val="93"/>
</p:tagLst>
</file>

<file path=ppt/tags/tag76.xml><?xml version="1.0" encoding="utf-8"?>
<p:tagLst xmlns:a="http://schemas.openxmlformats.org/drawingml/2006/main" xmlns:r="http://schemas.openxmlformats.org/officeDocument/2006/relationships" xmlns:p="http://schemas.openxmlformats.org/presentationml/2006/main">
  <p:tag name="AS_UNIQUEID" val="94"/>
</p:tagLst>
</file>

<file path=ppt/tags/tag77.xml><?xml version="1.0" encoding="utf-8"?>
<p:tagLst xmlns:a="http://schemas.openxmlformats.org/drawingml/2006/main" xmlns:r="http://schemas.openxmlformats.org/officeDocument/2006/relationships" xmlns:p="http://schemas.openxmlformats.org/presentationml/2006/main">
  <p:tag name="AS_UNIQUEID" val="95"/>
</p:tagLst>
</file>

<file path=ppt/tags/tag78.xml><?xml version="1.0" encoding="utf-8"?>
<p:tagLst xmlns:a="http://schemas.openxmlformats.org/drawingml/2006/main" xmlns:r="http://schemas.openxmlformats.org/officeDocument/2006/relationships" xmlns:p="http://schemas.openxmlformats.org/presentationml/2006/main">
  <p:tag name="AS_UNIQUEID" val="104"/>
</p:tagLst>
</file>

<file path=ppt/tags/tag79.xml><?xml version="1.0" encoding="utf-8"?>
<p:tagLst xmlns:a="http://schemas.openxmlformats.org/drawingml/2006/main" xmlns:r="http://schemas.openxmlformats.org/officeDocument/2006/relationships" xmlns:p="http://schemas.openxmlformats.org/presentationml/2006/main">
  <p:tag name="AS_UNIQUEID" val="105"/>
</p:tagLst>
</file>

<file path=ppt/tags/tag8.xml><?xml version="1.0" encoding="utf-8"?>
<p:tagLst xmlns:a="http://schemas.openxmlformats.org/drawingml/2006/main" xmlns:r="http://schemas.openxmlformats.org/officeDocument/2006/relationships" xmlns:p="http://schemas.openxmlformats.org/presentationml/2006/main">
  <p:tag name="AS_UNIQUEID" val="14"/>
</p:tagLst>
</file>

<file path=ppt/tags/tag80.xml><?xml version="1.0" encoding="utf-8"?>
<p:tagLst xmlns:a="http://schemas.openxmlformats.org/drawingml/2006/main" xmlns:r="http://schemas.openxmlformats.org/officeDocument/2006/relationships" xmlns:p="http://schemas.openxmlformats.org/presentationml/2006/main">
  <p:tag name="AS_UNIQUEID" val="106"/>
</p:tagLst>
</file>

<file path=ppt/tags/tag81.xml><?xml version="1.0" encoding="utf-8"?>
<p:tagLst xmlns:a="http://schemas.openxmlformats.org/drawingml/2006/main" xmlns:r="http://schemas.openxmlformats.org/officeDocument/2006/relationships" xmlns:p="http://schemas.openxmlformats.org/presentationml/2006/main">
  <p:tag name="AS_UNIQUEID" val="100"/>
</p:tagLst>
</file>

<file path=ppt/tags/tag82.xml><?xml version="1.0" encoding="utf-8"?>
<p:tagLst xmlns:a="http://schemas.openxmlformats.org/drawingml/2006/main" xmlns:r="http://schemas.openxmlformats.org/officeDocument/2006/relationships" xmlns:p="http://schemas.openxmlformats.org/presentationml/2006/main">
  <p:tag name="AS_UNIQUEID" val="101"/>
</p:tagLst>
</file>

<file path=ppt/tags/tag83.xml><?xml version="1.0" encoding="utf-8"?>
<p:tagLst xmlns:a="http://schemas.openxmlformats.org/drawingml/2006/main" xmlns:r="http://schemas.openxmlformats.org/officeDocument/2006/relationships" xmlns:p="http://schemas.openxmlformats.org/presentationml/2006/main">
  <p:tag name="AS_UNIQUEID" val="102"/>
</p:tagLst>
</file>

<file path=ppt/tags/tag84.xml><?xml version="1.0" encoding="utf-8"?>
<p:tagLst xmlns:a="http://schemas.openxmlformats.org/drawingml/2006/main" xmlns:r="http://schemas.openxmlformats.org/officeDocument/2006/relationships" xmlns:p="http://schemas.openxmlformats.org/presentationml/2006/main">
  <p:tag name="AS_UNIQUEID" val="112"/>
</p:tagLst>
</file>

<file path=ppt/tags/tag85.xml><?xml version="1.0" encoding="utf-8"?>
<p:tagLst xmlns:a="http://schemas.openxmlformats.org/drawingml/2006/main" xmlns:r="http://schemas.openxmlformats.org/officeDocument/2006/relationships" xmlns:p="http://schemas.openxmlformats.org/presentationml/2006/main">
  <p:tag name="AS_UNIQUEID" val="113"/>
</p:tagLst>
</file>

<file path=ppt/tags/tag86.xml><?xml version="1.0" encoding="utf-8"?>
<p:tagLst xmlns:a="http://schemas.openxmlformats.org/drawingml/2006/main" xmlns:r="http://schemas.openxmlformats.org/officeDocument/2006/relationships" xmlns:p="http://schemas.openxmlformats.org/presentationml/2006/main">
  <p:tag name="AS_UNIQUEID" val="114"/>
</p:tagLst>
</file>

<file path=ppt/tags/tag87.xml><?xml version="1.0" encoding="utf-8"?>
<p:tagLst xmlns:a="http://schemas.openxmlformats.org/drawingml/2006/main" xmlns:r="http://schemas.openxmlformats.org/officeDocument/2006/relationships" xmlns:p="http://schemas.openxmlformats.org/presentationml/2006/main">
  <p:tag name="AS_UNIQUEID" val="108"/>
</p:tagLst>
</file>

<file path=ppt/tags/tag88.xml><?xml version="1.0" encoding="utf-8"?>
<p:tagLst xmlns:a="http://schemas.openxmlformats.org/drawingml/2006/main" xmlns:r="http://schemas.openxmlformats.org/officeDocument/2006/relationships" xmlns:p="http://schemas.openxmlformats.org/presentationml/2006/main">
  <p:tag name="AS_UNIQUEID" val="109"/>
</p:tagLst>
</file>

<file path=ppt/tags/tag89.xml><?xml version="1.0" encoding="utf-8"?>
<p:tagLst xmlns:a="http://schemas.openxmlformats.org/drawingml/2006/main" xmlns:r="http://schemas.openxmlformats.org/officeDocument/2006/relationships" xmlns:p="http://schemas.openxmlformats.org/presentationml/2006/main">
  <p:tag name="AS_UNIQUEID" val="110"/>
</p:tagLst>
</file>

<file path=ppt/tags/tag9.xml><?xml version="1.0" encoding="utf-8"?>
<p:tagLst xmlns:a="http://schemas.openxmlformats.org/drawingml/2006/main" xmlns:r="http://schemas.openxmlformats.org/officeDocument/2006/relationships" xmlns:p="http://schemas.openxmlformats.org/presentationml/2006/main">
  <p:tag name="AS_UNIQUEID" val="15"/>
</p:tagLst>
</file>

<file path=ppt/tags/tag90.xml><?xml version="1.0" encoding="utf-8"?>
<p:tagLst xmlns:a="http://schemas.openxmlformats.org/drawingml/2006/main" xmlns:r="http://schemas.openxmlformats.org/officeDocument/2006/relationships" xmlns:p="http://schemas.openxmlformats.org/presentationml/2006/main">
  <p:tag name="AS_UNIQUEID" val="120"/>
</p:tagLst>
</file>

<file path=ppt/tags/tag91.xml><?xml version="1.0" encoding="utf-8"?>
<p:tagLst xmlns:a="http://schemas.openxmlformats.org/drawingml/2006/main" xmlns:r="http://schemas.openxmlformats.org/officeDocument/2006/relationships" xmlns:p="http://schemas.openxmlformats.org/presentationml/2006/main">
  <p:tag name="AS_UNIQUEID" val="121"/>
</p:tagLst>
</file>

<file path=ppt/tags/tag92.xml><?xml version="1.0" encoding="utf-8"?>
<p:tagLst xmlns:a="http://schemas.openxmlformats.org/drawingml/2006/main" xmlns:r="http://schemas.openxmlformats.org/officeDocument/2006/relationships" xmlns:p="http://schemas.openxmlformats.org/presentationml/2006/main">
  <p:tag name="AS_UNIQUEID" val="116"/>
</p:tagLst>
</file>

<file path=ppt/tags/tag93.xml><?xml version="1.0" encoding="utf-8"?>
<p:tagLst xmlns:a="http://schemas.openxmlformats.org/drawingml/2006/main" xmlns:r="http://schemas.openxmlformats.org/officeDocument/2006/relationships" xmlns:p="http://schemas.openxmlformats.org/presentationml/2006/main">
  <p:tag name="AS_UNIQUEID" val="117"/>
</p:tagLst>
</file>

<file path=ppt/tags/tag94.xml><?xml version="1.0" encoding="utf-8"?>
<p:tagLst xmlns:a="http://schemas.openxmlformats.org/drawingml/2006/main" xmlns:r="http://schemas.openxmlformats.org/officeDocument/2006/relationships" xmlns:p="http://schemas.openxmlformats.org/presentationml/2006/main">
  <p:tag name="AS_UNIQUEID" val="118"/>
</p:tagLst>
</file>

<file path=ppt/tags/tag95.xml><?xml version="1.0" encoding="utf-8"?>
<p:tagLst xmlns:a="http://schemas.openxmlformats.org/drawingml/2006/main" xmlns:r="http://schemas.openxmlformats.org/officeDocument/2006/relationships" xmlns:p="http://schemas.openxmlformats.org/presentationml/2006/main">
  <p:tag name="AS_UNIQUEID" val="127"/>
</p:tagLst>
</file>

<file path=ppt/tags/tag96.xml><?xml version="1.0" encoding="utf-8"?>
<p:tagLst xmlns:a="http://schemas.openxmlformats.org/drawingml/2006/main" xmlns:r="http://schemas.openxmlformats.org/officeDocument/2006/relationships" xmlns:p="http://schemas.openxmlformats.org/presentationml/2006/main">
  <p:tag name="AS_UNIQUEID" val="128"/>
</p:tagLst>
</file>

<file path=ppt/tags/tag97.xml><?xml version="1.0" encoding="utf-8"?>
<p:tagLst xmlns:a="http://schemas.openxmlformats.org/drawingml/2006/main" xmlns:r="http://schemas.openxmlformats.org/officeDocument/2006/relationships" xmlns:p="http://schemas.openxmlformats.org/presentationml/2006/main">
  <p:tag name="AS_UNIQUEID" val="129"/>
</p:tagLst>
</file>

<file path=ppt/tags/tag98.xml><?xml version="1.0" encoding="utf-8"?>
<p:tagLst xmlns:a="http://schemas.openxmlformats.org/drawingml/2006/main" xmlns:r="http://schemas.openxmlformats.org/officeDocument/2006/relationships" xmlns:p="http://schemas.openxmlformats.org/presentationml/2006/main">
  <p:tag name="AS_UNIQUEID" val="123"/>
</p:tagLst>
</file>

<file path=ppt/tags/tag99.xml><?xml version="1.0" encoding="utf-8"?>
<p:tagLst xmlns:a="http://schemas.openxmlformats.org/drawingml/2006/main" xmlns:r="http://schemas.openxmlformats.org/officeDocument/2006/relationships" xmlns:p="http://schemas.openxmlformats.org/presentationml/2006/main">
  <p:tag name="AS_UNIQUEID" val="124"/>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1076</TotalTime>
  <Words>19568</Words>
  <Application>Microsoft Office PowerPoint</Application>
  <PresentationFormat>On-screen Show (4:3)</PresentationFormat>
  <Paragraphs>1422</Paragraphs>
  <Slides>118</Slides>
  <Notes>110</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118</vt:i4>
      </vt:variant>
    </vt:vector>
  </HeadingPairs>
  <TitlesOfParts>
    <vt:vector size="130" baseType="lpstr">
      <vt:lpstr>Arial</vt:lpstr>
      <vt:lpstr>Arial</vt:lpstr>
      <vt:lpstr>Calibri</vt:lpstr>
      <vt:lpstr>Calibri (heading)</vt:lpstr>
      <vt:lpstr>Calibri Light</vt:lpstr>
      <vt:lpstr>Lato</vt:lpstr>
      <vt:lpstr>Mangal</vt:lpstr>
      <vt:lpstr>Poppins</vt:lpstr>
      <vt:lpstr>Tahoma</vt:lpstr>
      <vt:lpstr>Times New Roman</vt:lpstr>
      <vt:lpstr>Verdana</vt:lpstr>
      <vt:lpstr>Office Theme</vt:lpstr>
      <vt:lpstr>PowerPoint Presentation</vt:lpstr>
      <vt:lpstr>PowerPoint Presentation</vt:lpstr>
      <vt:lpstr>PowerPoint Presentation</vt:lpstr>
      <vt:lpstr>PowerPoint Presentation</vt:lpstr>
      <vt:lpstr>Делови и функции на компјутер</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Делови на интернетот и како настанал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Поврзување со интернет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Интернет услуги и апликации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Длабока мрежа, анонимност и темна мрежа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apetrovmk@outlook.com</cp:lastModifiedBy>
  <cp:revision>141</cp:revision>
  <dcterms:created xsi:type="dcterms:W3CDTF">2020-10-07T11:36:01Z</dcterms:created>
  <dcterms:modified xsi:type="dcterms:W3CDTF">2021-04-25T21:50:02Z</dcterms:modified>
</cp:coreProperties>
</file>