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648" r:id="rId1"/>
  </p:sldMasterIdLst>
  <p:notesMasterIdLst>
    <p:notesMasterId r:id="rId99"/>
  </p:notesMasterIdLst>
  <p:sldIdLst>
    <p:sldId id="257" r:id="rId2"/>
    <p:sldId id="338" r:id="rId3"/>
    <p:sldId id="348" r:id="rId4"/>
    <p:sldId id="339" r:id="rId5"/>
    <p:sldId id="269" r:id="rId6"/>
    <p:sldId id="270" r:id="rId7"/>
    <p:sldId id="271" r:id="rId8"/>
    <p:sldId id="276" r:id="rId9"/>
    <p:sldId id="273" r:id="rId10"/>
    <p:sldId id="369" r:id="rId11"/>
    <p:sldId id="381" r:id="rId12"/>
    <p:sldId id="380" r:id="rId13"/>
    <p:sldId id="275" r:id="rId14"/>
    <p:sldId id="349" r:id="rId15"/>
    <p:sldId id="272" r:id="rId16"/>
    <p:sldId id="383" r:id="rId17"/>
    <p:sldId id="386" r:id="rId18"/>
    <p:sldId id="384" r:id="rId19"/>
    <p:sldId id="340" r:id="rId20"/>
    <p:sldId id="343" r:id="rId21"/>
    <p:sldId id="370" r:id="rId22"/>
    <p:sldId id="371" r:id="rId23"/>
    <p:sldId id="372" r:id="rId24"/>
    <p:sldId id="373" r:id="rId25"/>
    <p:sldId id="374" r:id="rId26"/>
    <p:sldId id="375" r:id="rId27"/>
    <p:sldId id="376" r:id="rId28"/>
    <p:sldId id="265" r:id="rId29"/>
    <p:sldId id="267" r:id="rId30"/>
    <p:sldId id="294" r:id="rId31"/>
    <p:sldId id="350" r:id="rId32"/>
    <p:sldId id="344" r:id="rId33"/>
    <p:sldId id="345" r:id="rId34"/>
    <p:sldId id="378" r:id="rId35"/>
    <p:sldId id="306" r:id="rId36"/>
    <p:sldId id="307" r:id="rId37"/>
    <p:sldId id="346" r:id="rId38"/>
    <p:sldId id="425" r:id="rId39"/>
    <p:sldId id="426" r:id="rId40"/>
    <p:sldId id="427" r:id="rId41"/>
    <p:sldId id="428" r:id="rId42"/>
    <p:sldId id="429" r:id="rId43"/>
    <p:sldId id="430" r:id="rId44"/>
    <p:sldId id="431" r:id="rId45"/>
    <p:sldId id="432" r:id="rId46"/>
    <p:sldId id="433" r:id="rId47"/>
    <p:sldId id="434" r:id="rId48"/>
    <p:sldId id="435" r:id="rId49"/>
    <p:sldId id="436" r:id="rId50"/>
    <p:sldId id="437" r:id="rId51"/>
    <p:sldId id="438" r:id="rId52"/>
    <p:sldId id="439" r:id="rId53"/>
    <p:sldId id="440" r:id="rId54"/>
    <p:sldId id="441" r:id="rId55"/>
    <p:sldId id="442" r:id="rId56"/>
    <p:sldId id="443" r:id="rId57"/>
    <p:sldId id="445" r:id="rId58"/>
    <p:sldId id="368" r:id="rId59"/>
    <p:sldId id="357" r:id="rId60"/>
    <p:sldId id="402" r:id="rId61"/>
    <p:sldId id="358" r:id="rId62"/>
    <p:sldId id="403" r:id="rId63"/>
    <p:sldId id="404" r:id="rId64"/>
    <p:sldId id="359" r:id="rId65"/>
    <p:sldId id="405" r:id="rId66"/>
    <p:sldId id="360" r:id="rId67"/>
    <p:sldId id="406" r:id="rId68"/>
    <p:sldId id="361" r:id="rId69"/>
    <p:sldId id="407" r:id="rId70"/>
    <p:sldId id="363" r:id="rId71"/>
    <p:sldId id="409" r:id="rId72"/>
    <p:sldId id="410" r:id="rId73"/>
    <p:sldId id="411" r:id="rId74"/>
    <p:sldId id="365" r:id="rId75"/>
    <p:sldId id="412" r:id="rId76"/>
    <p:sldId id="366" r:id="rId77"/>
    <p:sldId id="413" r:id="rId78"/>
    <p:sldId id="414" r:id="rId79"/>
    <p:sldId id="424" r:id="rId80"/>
    <p:sldId id="415" r:id="rId81"/>
    <p:sldId id="416" r:id="rId82"/>
    <p:sldId id="417" r:id="rId83"/>
    <p:sldId id="418" r:id="rId84"/>
    <p:sldId id="367" r:id="rId85"/>
    <p:sldId id="396" r:id="rId86"/>
    <p:sldId id="387" r:id="rId87"/>
    <p:sldId id="388" r:id="rId88"/>
    <p:sldId id="389" r:id="rId89"/>
    <p:sldId id="390" r:id="rId90"/>
    <p:sldId id="391" r:id="rId91"/>
    <p:sldId id="392" r:id="rId92"/>
    <p:sldId id="393" r:id="rId93"/>
    <p:sldId id="394" r:id="rId94"/>
    <p:sldId id="395" r:id="rId95"/>
    <p:sldId id="352" r:id="rId96"/>
    <p:sldId id="351" r:id="rId97"/>
    <p:sldId id="353" r:id="rId98"/>
  </p:sldIdLst>
  <p:sldSz cx="9144000" cy="6858000" type="screen4x3"/>
  <p:notesSz cx="6858000" cy="9144000"/>
  <p:embeddedFontLst>
    <p:embeddedFont>
      <p:font typeface="Verdana" pitchFamily="34" charset="0"/>
      <p:regular r:id="rId100"/>
      <p:bold r:id="rId101"/>
      <p:italic r:id="rId102"/>
      <p:boldItalic r:id="rId103"/>
    </p:embeddedFont>
    <p:embeddedFont>
      <p:font typeface="Corbel" pitchFamily="34" charset="0"/>
      <p:regular r:id="rId104"/>
      <p:bold r:id="rId105"/>
      <p:italic r:id="rId106"/>
      <p:boldItalic r:id="rId107"/>
    </p:embeddedFont>
    <p:embeddedFont>
      <p:font typeface="Georgia" pitchFamily="18" charset="0"/>
      <p:regular r:id="rId108"/>
      <p:bold r:id="rId109"/>
      <p:italic r:id="rId110"/>
      <p:boldItalic r:id="rId111"/>
    </p:embeddedFont>
    <p:embeddedFont>
      <p:font typeface="Arial Narrow" pitchFamily="34" charset="0"/>
      <p:regular r:id="rId112"/>
      <p:bold r:id="rId113"/>
      <p:italic r:id="rId114"/>
      <p:boldItalic r:id="rId115"/>
    </p:embeddedFont>
    <p:embeddedFont>
      <p:font typeface="Calibri" pitchFamily="34" charset="0"/>
      <p:regular r:id="rId116"/>
      <p:bold r:id="rId117"/>
      <p:italic r:id="rId118"/>
      <p:boldItalic r:id="rId119"/>
    </p:embeddedFont>
    <p:embeddedFont>
      <p:font typeface="SimSun" pitchFamily="2" charset="-122"/>
      <p:regular r:id="rId120"/>
    </p:embeddedFont>
    <p:embeddedFont>
      <p:font typeface="Tahoma" pitchFamily="34" charset="0"/>
      <p:regular r:id="rId121"/>
      <p:bold r:id="rId122"/>
    </p:embeddedFont>
    <p:embeddedFont>
      <p:font typeface="MS PGothic" pitchFamily="34" charset="-128"/>
      <p:regular r:id="rId123"/>
    </p:embeddedFont>
  </p:embeddedFontLst>
  <p:defaultTextStyle>
    <a:defPPr>
      <a:defRPr lang="en-US"/>
    </a:defPPr>
    <a:lvl1pPr algn="l" defTabSz="457200" rtl="0" fontAlgn="base">
      <a:spcBef>
        <a:spcPct val="0"/>
      </a:spcBef>
      <a:spcAft>
        <a:spcPct val="0"/>
      </a:spcAft>
      <a:defRPr kern="1200">
        <a:solidFill>
          <a:schemeClr val="tx1"/>
        </a:solidFill>
        <a:latin typeface="Arial" charset="0"/>
        <a:ea typeface="MS PGothic" pitchFamily="34" charset="-128"/>
        <a:cs typeface="Arial" charset="0"/>
      </a:defRPr>
    </a:lvl1pPr>
    <a:lvl2pPr marL="457200" algn="l" defTabSz="457200" rtl="0" fontAlgn="base">
      <a:spcBef>
        <a:spcPct val="0"/>
      </a:spcBef>
      <a:spcAft>
        <a:spcPct val="0"/>
      </a:spcAft>
      <a:defRPr kern="1200">
        <a:solidFill>
          <a:schemeClr val="tx1"/>
        </a:solidFill>
        <a:latin typeface="Arial" charset="0"/>
        <a:ea typeface="MS PGothic" pitchFamily="34" charset="-128"/>
        <a:cs typeface="Arial" charset="0"/>
      </a:defRPr>
    </a:lvl2pPr>
    <a:lvl3pPr marL="914400" algn="l" defTabSz="457200" rtl="0" fontAlgn="base">
      <a:spcBef>
        <a:spcPct val="0"/>
      </a:spcBef>
      <a:spcAft>
        <a:spcPct val="0"/>
      </a:spcAft>
      <a:defRPr kern="1200">
        <a:solidFill>
          <a:schemeClr val="tx1"/>
        </a:solidFill>
        <a:latin typeface="Arial" charset="0"/>
        <a:ea typeface="MS PGothic" pitchFamily="34" charset="-128"/>
        <a:cs typeface="Arial" charset="0"/>
      </a:defRPr>
    </a:lvl3pPr>
    <a:lvl4pPr marL="1371600" algn="l" defTabSz="457200" rtl="0" fontAlgn="base">
      <a:spcBef>
        <a:spcPct val="0"/>
      </a:spcBef>
      <a:spcAft>
        <a:spcPct val="0"/>
      </a:spcAft>
      <a:defRPr kern="1200">
        <a:solidFill>
          <a:schemeClr val="tx1"/>
        </a:solidFill>
        <a:latin typeface="Arial" charset="0"/>
        <a:ea typeface="MS PGothic" pitchFamily="34" charset="-128"/>
        <a:cs typeface="Arial" charset="0"/>
      </a:defRPr>
    </a:lvl4pPr>
    <a:lvl5pPr marL="1828800" algn="l" defTabSz="457200" rtl="0" fontAlgn="base">
      <a:spcBef>
        <a:spcPct val="0"/>
      </a:spcBef>
      <a:spcAft>
        <a:spcPct val="0"/>
      </a:spcAft>
      <a:defRPr kern="1200">
        <a:solidFill>
          <a:schemeClr val="tx1"/>
        </a:solidFill>
        <a:latin typeface="Arial" charset="0"/>
        <a:ea typeface="MS PGothic" pitchFamily="34" charset="-128"/>
        <a:cs typeface="Arial" charset="0"/>
      </a:defRPr>
    </a:lvl5pPr>
    <a:lvl6pPr marL="2286000" algn="l" defTabSz="914400" rtl="0" eaLnBrk="1" latinLnBrk="0" hangingPunct="1">
      <a:defRPr kern="1200">
        <a:solidFill>
          <a:schemeClr val="tx1"/>
        </a:solidFill>
        <a:latin typeface="Arial" charset="0"/>
        <a:ea typeface="MS PGothic" pitchFamily="34" charset="-128"/>
        <a:cs typeface="Arial" charset="0"/>
      </a:defRPr>
    </a:lvl6pPr>
    <a:lvl7pPr marL="2743200" algn="l" defTabSz="914400" rtl="0" eaLnBrk="1" latinLnBrk="0" hangingPunct="1">
      <a:defRPr kern="1200">
        <a:solidFill>
          <a:schemeClr val="tx1"/>
        </a:solidFill>
        <a:latin typeface="Arial" charset="0"/>
        <a:ea typeface="MS PGothic" pitchFamily="34" charset="-128"/>
        <a:cs typeface="Arial" charset="0"/>
      </a:defRPr>
    </a:lvl7pPr>
    <a:lvl8pPr marL="3200400" algn="l" defTabSz="914400" rtl="0" eaLnBrk="1" latinLnBrk="0" hangingPunct="1">
      <a:defRPr kern="1200">
        <a:solidFill>
          <a:schemeClr val="tx1"/>
        </a:solidFill>
        <a:latin typeface="Arial" charset="0"/>
        <a:ea typeface="MS PGothic" pitchFamily="34" charset="-128"/>
        <a:cs typeface="Arial" charset="0"/>
      </a:defRPr>
    </a:lvl8pPr>
    <a:lvl9pPr marL="3657600" algn="l" defTabSz="914400" rtl="0" eaLnBrk="1" latinLnBrk="0" hangingPunct="1">
      <a:defRPr kern="1200">
        <a:solidFill>
          <a:schemeClr val="tx1"/>
        </a:solidFill>
        <a:latin typeface="Arial" charset="0"/>
        <a:ea typeface="MS PGothic" pitchFamily="34" charset="-128"/>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800" autoAdjust="0"/>
  </p:normalViewPr>
  <p:slideViewPr>
    <p:cSldViewPr snapToGrid="0" snapToObjects="1">
      <p:cViewPr>
        <p:scale>
          <a:sx n="75" d="100"/>
          <a:sy n="75" d="100"/>
        </p:scale>
        <p:origin x="-78" y="-126"/>
      </p:cViewPr>
      <p:guideLst>
        <p:guide orient="horz" pos="2160"/>
        <p:guide pos="2880"/>
      </p:guideLst>
    </p:cSldViewPr>
  </p:slideViewPr>
  <p:outlineViewPr>
    <p:cViewPr>
      <p:scale>
        <a:sx n="25" d="100"/>
        <a:sy n="25" d="100"/>
      </p:scale>
      <p:origin x="0" y="2712"/>
    </p:cViewPr>
  </p:outlineViewPr>
  <p:notesTextViewPr>
    <p:cViewPr>
      <p:scale>
        <a:sx n="100" d="100"/>
        <a:sy n="100" d="100"/>
      </p:scale>
      <p:origin x="0" y="0"/>
    </p:cViewPr>
  </p:notesTextViewPr>
  <p:sorterViewPr>
    <p:cViewPr>
      <p:scale>
        <a:sx n="80" d="100"/>
        <a:sy n="80" d="100"/>
      </p:scale>
      <p:origin x="0" y="865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18.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font" Target="fonts/font13.fntdata"/><Relationship Id="rId16" Type="http://schemas.openxmlformats.org/officeDocument/2006/relationships/slide" Target="slides/slide15.xml"/><Relationship Id="rId107" Type="http://schemas.openxmlformats.org/officeDocument/2006/relationships/font" Target="fonts/font8.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3.fntdata"/><Relationship Id="rId123" Type="http://schemas.openxmlformats.org/officeDocument/2006/relationships/font" Target="fonts/font24.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font" Target="fonts/font14.fntdata"/><Relationship Id="rId118" Type="http://schemas.openxmlformats.org/officeDocument/2006/relationships/font" Target="fonts/font19.fntdata"/><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4.fntdata"/><Relationship Id="rId108" Type="http://schemas.openxmlformats.org/officeDocument/2006/relationships/font" Target="fonts/font9.fntdata"/><Relationship Id="rId124" Type="http://schemas.openxmlformats.org/officeDocument/2006/relationships/presProps" Target="pres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font" Target="fonts/font15.fntdata"/><Relationship Id="rId119" Type="http://schemas.openxmlformats.org/officeDocument/2006/relationships/font" Target="fonts/font20.fntdata"/><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10.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font" Target="fonts/font5.fntdata"/><Relationship Id="rId120" Type="http://schemas.openxmlformats.org/officeDocument/2006/relationships/font" Target="fonts/font21.fntdata"/><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11.fntdata"/><Relationship Id="rId115" Type="http://schemas.openxmlformats.org/officeDocument/2006/relationships/font" Target="fonts/font16.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1.fntdata"/><Relationship Id="rId105" Type="http://schemas.openxmlformats.org/officeDocument/2006/relationships/font" Target="fonts/font6.fntdata"/><Relationship Id="rId12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22.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font" Target="fonts/font17.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font" Target="fonts/font12.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font" Target="fonts/font7.fntdata"/><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font" Target="fonts/font2.fntdata"/><Relationship Id="rId122" Type="http://schemas.openxmlformats.org/officeDocument/2006/relationships/font" Target="fonts/font23.fntdata"/><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cs typeface="+mn-cs"/>
              </a:defRPr>
            </a:lvl1pPr>
          </a:lstStyle>
          <a:p>
            <a:pPr>
              <a:defRPr/>
            </a:pPr>
            <a:fld id="{8566D100-99D8-459D-9D89-621FB6F01D36}" type="datetime1">
              <a:rPr lang="en-US"/>
              <a:pPr>
                <a:defRPr/>
              </a:pPr>
              <a:t>11/9/2017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cs typeface="+mn-cs"/>
              </a:defRPr>
            </a:lvl1pPr>
          </a:lstStyle>
          <a:p>
            <a:pPr>
              <a:defRPr/>
            </a:pPr>
            <a:fld id="{A56A72D6-96D4-4E80-95CB-FD3B1389C50E}" type="slidenum">
              <a:rPr lang="en-US" altLang="en-US"/>
              <a:pPr>
                <a:defRPr/>
              </a:pPr>
              <a:t>‹#›</a:t>
            </a:fld>
            <a:endParaRPr lang="en-US" altLang="en-US"/>
          </a:p>
        </p:txBody>
      </p:sp>
    </p:spTree>
    <p:extLst>
      <p:ext uri="{BB962C8B-B14F-4D97-AF65-F5344CB8AC3E}">
        <p14:creationId xmlns:p14="http://schemas.microsoft.com/office/powerpoint/2010/main" val="9903121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eur-lex.europa.eu/legal-content/EN/TXT/?qid=1484312184142&amp;uri=CELEX:32013L0040"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Вовед</a:t>
            </a:r>
            <a:endParaRPr lang="en-US" altLang="en-US" dirty="0" smtClean="0"/>
          </a:p>
          <a:p>
            <a:r>
              <a:rPr lang="en-US" dirty="0" smtClean="0"/>
              <a:t> </a:t>
            </a:r>
            <a:endParaRPr lang="en-US" altLang="en-US" dirty="0" smtClean="0"/>
          </a:p>
          <a:p>
            <a:r>
              <a:rPr lang="en-US" dirty="0" err="1" smtClean="0"/>
              <a:t>Оваа</a:t>
            </a:r>
            <a:r>
              <a:rPr lang="en-US" dirty="0" smtClean="0"/>
              <a:t> </a:t>
            </a:r>
            <a:r>
              <a:rPr lang="en-US" dirty="0" err="1" smtClean="0"/>
              <a:t>сесија</a:t>
            </a:r>
            <a:r>
              <a:rPr lang="en-US" dirty="0" smtClean="0"/>
              <a:t> </a:t>
            </a:r>
            <a:r>
              <a:rPr lang="en-US" dirty="0" err="1" smtClean="0"/>
              <a:t>има</a:t>
            </a:r>
            <a:r>
              <a:rPr lang="en-US" dirty="0" smtClean="0"/>
              <a:t> </a:t>
            </a:r>
            <a:r>
              <a:rPr lang="en-US" dirty="0" err="1" smtClean="0"/>
              <a:t>посебна</a:t>
            </a:r>
            <a:r>
              <a:rPr lang="en-US" dirty="0" smtClean="0"/>
              <a:t> </a:t>
            </a:r>
            <a:r>
              <a:rPr lang="en-US" dirty="0" err="1" smtClean="0"/>
              <a:t>цел</a:t>
            </a:r>
            <a:r>
              <a:rPr lang="en-US" dirty="0" smtClean="0"/>
              <a:t> </a:t>
            </a:r>
            <a:r>
              <a:rPr lang="en-US" dirty="0" err="1" smtClean="0"/>
              <a:t>да</a:t>
            </a:r>
            <a:r>
              <a:rPr lang="en-US" dirty="0" smtClean="0"/>
              <a:t> </a:t>
            </a:r>
            <a:r>
              <a:rPr lang="en-US" dirty="0" err="1" smtClean="0"/>
              <a:t>им</a:t>
            </a:r>
            <a:r>
              <a:rPr lang="en-US" dirty="0" smtClean="0"/>
              <a:t> </a:t>
            </a:r>
            <a:r>
              <a:rPr lang="en-US" dirty="0" err="1" smtClean="0"/>
              <a:t>даде</a:t>
            </a:r>
            <a:r>
              <a:rPr lang="en-US" dirty="0" smtClean="0"/>
              <a:t> </a:t>
            </a:r>
            <a:r>
              <a:rPr lang="en-US" dirty="0" err="1" smtClean="0"/>
              <a:t>на</a:t>
            </a:r>
            <a:r>
              <a:rPr lang="en-US" dirty="0" smtClean="0"/>
              <a:t> </a:t>
            </a:r>
            <a:r>
              <a:rPr lang="en-US" dirty="0" err="1" smtClean="0"/>
              <a:t>учесниците</a:t>
            </a:r>
            <a:r>
              <a:rPr lang="en-US" dirty="0" smtClean="0"/>
              <a:t> </a:t>
            </a:r>
            <a:r>
              <a:rPr lang="en-US" dirty="0" err="1" smtClean="0"/>
              <a:t>општ</a:t>
            </a:r>
            <a:r>
              <a:rPr lang="en-US" dirty="0" smtClean="0"/>
              <a:t> </a:t>
            </a:r>
            <a:r>
              <a:rPr lang="en-US" dirty="0" err="1" smtClean="0"/>
              <a:t>преглед</a:t>
            </a:r>
            <a:r>
              <a:rPr lang="en-US" dirty="0" smtClean="0"/>
              <a:t> </a:t>
            </a:r>
            <a:r>
              <a:rPr lang="en-US" dirty="0" err="1" smtClean="0"/>
              <a:t>на</a:t>
            </a:r>
            <a:r>
              <a:rPr lang="en-US" dirty="0" smtClean="0"/>
              <a:t> </a:t>
            </a:r>
            <a:r>
              <a:rPr lang="en-US" dirty="0" err="1" smtClean="0"/>
              <a:t>компјутерскиот</a:t>
            </a:r>
            <a:r>
              <a:rPr lang="en-US" dirty="0" smtClean="0"/>
              <a:t> </a:t>
            </a:r>
            <a:r>
              <a:rPr lang="en-US" dirty="0" err="1" smtClean="0"/>
              <a:t>криминал</a:t>
            </a:r>
            <a:r>
              <a:rPr lang="en-US" dirty="0" smtClean="0"/>
              <a:t>, </a:t>
            </a:r>
            <a:r>
              <a:rPr lang="en-US" dirty="0" err="1" smtClean="0"/>
              <a:t>како</a:t>
            </a:r>
            <a:r>
              <a:rPr lang="en-US" dirty="0" smtClean="0"/>
              <a:t> </a:t>
            </a:r>
            <a:r>
              <a:rPr lang="en-US" dirty="0" err="1" smtClean="0"/>
              <a:t>од</a:t>
            </a:r>
            <a:r>
              <a:rPr lang="en-US" dirty="0" smtClean="0"/>
              <a:t> </a:t>
            </a:r>
            <a:r>
              <a:rPr lang="en-US" dirty="0" err="1" smtClean="0"/>
              <a:t>правна</a:t>
            </a:r>
            <a:r>
              <a:rPr lang="en-US" dirty="0" smtClean="0"/>
              <a:t> </a:t>
            </a:r>
            <a:r>
              <a:rPr lang="en-US" dirty="0" err="1" smtClean="0"/>
              <a:t>гледна</a:t>
            </a:r>
            <a:r>
              <a:rPr lang="en-US" dirty="0" smtClean="0"/>
              <a:t> </a:t>
            </a:r>
            <a:r>
              <a:rPr lang="en-US" dirty="0" err="1" smtClean="0"/>
              <a:t>точка</a:t>
            </a:r>
            <a:r>
              <a:rPr lang="en-US" dirty="0" smtClean="0"/>
              <a:t>, </a:t>
            </a:r>
            <a:r>
              <a:rPr lang="en-US" dirty="0" err="1" smtClean="0"/>
              <a:t>така</a:t>
            </a:r>
            <a:r>
              <a:rPr lang="en-US" dirty="0" smtClean="0"/>
              <a:t> и </a:t>
            </a:r>
            <a:r>
              <a:rPr lang="en-US" dirty="0" err="1" smtClean="0"/>
              <a:t>од</a:t>
            </a:r>
            <a:r>
              <a:rPr lang="en-US" dirty="0" smtClean="0"/>
              <a:t> </a:t>
            </a:r>
            <a:r>
              <a:rPr lang="en-US" dirty="0" err="1" smtClean="0"/>
              <a:t>гледна</a:t>
            </a:r>
            <a:r>
              <a:rPr lang="en-US" dirty="0" smtClean="0"/>
              <a:t> </a:t>
            </a:r>
            <a:r>
              <a:rPr lang="en-US" dirty="0" err="1" smtClean="0"/>
              <a:t>точка</a:t>
            </a:r>
            <a:r>
              <a:rPr lang="en-US" dirty="0" smtClean="0"/>
              <a:t> </a:t>
            </a:r>
            <a:r>
              <a:rPr lang="en-US" dirty="0" err="1" smtClean="0"/>
              <a:t>на</a:t>
            </a:r>
            <a:r>
              <a:rPr lang="en-US" dirty="0" smtClean="0"/>
              <a:t> </a:t>
            </a:r>
            <a:r>
              <a:rPr lang="en-US" dirty="0" err="1" smtClean="0"/>
              <a:t>ефективната</a:t>
            </a:r>
            <a:r>
              <a:rPr lang="en-US" dirty="0" smtClean="0"/>
              <a:t> </a:t>
            </a:r>
            <a:r>
              <a:rPr lang="en-US" dirty="0" err="1" smtClean="0"/>
              <a:t>реалност</a:t>
            </a:r>
            <a:r>
              <a:rPr lang="en-US" dirty="0" smtClean="0"/>
              <a:t>. </a:t>
            </a:r>
            <a:r>
              <a:rPr lang="en-US" dirty="0" err="1" smtClean="0"/>
              <a:t>Таа</a:t>
            </a:r>
            <a:r>
              <a:rPr lang="en-US" dirty="0" smtClean="0"/>
              <a:t> </a:t>
            </a:r>
            <a:r>
              <a:rPr lang="en-US" dirty="0" err="1" smtClean="0"/>
              <a:t>ќе</a:t>
            </a:r>
            <a:r>
              <a:rPr lang="en-US" dirty="0" smtClean="0"/>
              <a:t> </a:t>
            </a:r>
            <a:r>
              <a:rPr lang="en-US" dirty="0" err="1" smtClean="0"/>
              <a:t>опфати</a:t>
            </a:r>
            <a:r>
              <a:rPr lang="en-US" dirty="0" smtClean="0"/>
              <a:t> </a:t>
            </a:r>
            <a:r>
              <a:rPr lang="en-US" dirty="0" err="1" smtClean="0"/>
              <a:t>заднинско</a:t>
            </a:r>
            <a:r>
              <a:rPr lang="en-US" dirty="0" smtClean="0"/>
              <a:t> </a:t>
            </a:r>
            <a:r>
              <a:rPr lang="en-US" dirty="0" err="1" smtClean="0"/>
              <a:t>сценарио</a:t>
            </a:r>
            <a:r>
              <a:rPr lang="en-US" dirty="0" smtClean="0"/>
              <a:t> </a:t>
            </a:r>
            <a:r>
              <a:rPr lang="en-US" dirty="0" err="1" smtClean="0"/>
              <a:t>во</a:t>
            </a:r>
            <a:r>
              <a:rPr lang="en-US" dirty="0" smtClean="0"/>
              <a:t> </a:t>
            </a:r>
            <a:r>
              <a:rPr lang="en-US" dirty="0" err="1" smtClean="0"/>
              <a:t>различни</a:t>
            </a:r>
            <a:r>
              <a:rPr lang="en-US" dirty="0" smtClean="0"/>
              <a:t> </a:t>
            </a:r>
            <a:r>
              <a:rPr lang="en-US" dirty="0" err="1" smtClean="0"/>
              <a:t>земји</a:t>
            </a:r>
            <a:r>
              <a:rPr lang="en-US" dirty="0" smtClean="0"/>
              <a:t> и </a:t>
            </a:r>
            <a:r>
              <a:rPr lang="en-US" dirty="0" err="1" smtClean="0"/>
              <a:t>ќе</a:t>
            </a:r>
            <a:r>
              <a:rPr lang="en-US" dirty="0" smtClean="0"/>
              <a:t> </a:t>
            </a:r>
            <a:r>
              <a:rPr lang="en-US" dirty="0" err="1" smtClean="0"/>
              <a:t>упати</a:t>
            </a:r>
            <a:r>
              <a:rPr lang="en-US" dirty="0" smtClean="0"/>
              <a:t> </a:t>
            </a:r>
            <a:r>
              <a:rPr lang="en-US" dirty="0" err="1" smtClean="0"/>
              <a:t>на</a:t>
            </a:r>
            <a:r>
              <a:rPr lang="en-US" dirty="0" smtClean="0"/>
              <a:t> </a:t>
            </a:r>
            <a:r>
              <a:rPr lang="en-US" dirty="0" err="1" smtClean="0"/>
              <a:t>законската</a:t>
            </a:r>
            <a:r>
              <a:rPr lang="en-US" dirty="0" smtClean="0"/>
              <a:t> </a:t>
            </a:r>
            <a:r>
              <a:rPr lang="en-US" dirty="0" err="1" smtClean="0"/>
              <a:t>рамка</a:t>
            </a:r>
            <a:r>
              <a:rPr lang="en-US" dirty="0" smtClean="0"/>
              <a:t> </a:t>
            </a:r>
            <a:r>
              <a:rPr lang="en-US" dirty="0" err="1" smtClean="0"/>
              <a:t>на</a:t>
            </a:r>
            <a:r>
              <a:rPr lang="en-US" dirty="0" smtClean="0"/>
              <a:t> </a:t>
            </a:r>
            <a:r>
              <a:rPr lang="en-US" dirty="0" err="1" smtClean="0"/>
              <a:t>меѓународно</a:t>
            </a:r>
            <a:r>
              <a:rPr lang="en-US" dirty="0" smtClean="0"/>
              <a:t> </a:t>
            </a:r>
            <a:r>
              <a:rPr lang="en-US" dirty="0" err="1" smtClean="0"/>
              <a:t>ниво</a:t>
            </a:r>
            <a:r>
              <a:rPr lang="en-US" dirty="0" smtClean="0"/>
              <a:t>.</a:t>
            </a:r>
            <a:endParaRPr lang="en-US" altLang="en-US" dirty="0" smtClean="0"/>
          </a:p>
        </p:txBody>
      </p:sp>
      <p:sp>
        <p:nvSpPr>
          <p:cNvPr id="10240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DA4D79B3-E95F-4956-8382-3122BEEFD351}" type="slidenum">
              <a:rPr lang="en-US" smtClean="0">
                <a:latin typeface="Calibri" pitchFamily="34" charset="0"/>
              </a:rPr>
              <a:pPr algn="l" eaLnBrk="1" hangingPunct="1"/>
              <a:t>1</a:t>
            </a:fld>
            <a:endParaRPr lang="en-US" altLang="en-US" smtClean="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Пример</a:t>
            </a:r>
            <a:r>
              <a:rPr lang="en-US" dirty="0" smtClean="0"/>
              <a:t> 1: </a:t>
            </a:r>
            <a:r>
              <a:rPr lang="en-US" dirty="0" err="1" smtClean="0"/>
              <a:t>Напад</a:t>
            </a:r>
            <a:r>
              <a:rPr lang="en-US" dirty="0" smtClean="0"/>
              <a:t> DDOS. </a:t>
            </a:r>
            <a:r>
              <a:rPr lang="en-US" dirty="0" err="1" smtClean="0"/>
              <a:t>Транснационален</a:t>
            </a:r>
            <a:r>
              <a:rPr lang="en-US" dirty="0" smtClean="0"/>
              <a:t> </a:t>
            </a:r>
            <a:r>
              <a:rPr lang="en-US" dirty="0" err="1" smtClean="0"/>
              <a:t>од</a:t>
            </a:r>
            <a:r>
              <a:rPr lang="en-US" dirty="0" smtClean="0"/>
              <a:t> </a:t>
            </a:r>
            <a:r>
              <a:rPr lang="en-US" dirty="0" err="1" smtClean="0"/>
              <a:t>неговото</a:t>
            </a:r>
            <a:r>
              <a:rPr lang="en-US" dirty="0" smtClean="0"/>
              <a:t> </a:t>
            </a:r>
            <a:r>
              <a:rPr lang="en-US" dirty="0" err="1" smtClean="0"/>
              <a:t>потекло</a:t>
            </a:r>
            <a:r>
              <a:rPr lang="en-US" dirty="0" smtClean="0"/>
              <a:t> </a:t>
            </a:r>
            <a:r>
              <a:rPr lang="en-US" dirty="0" err="1" smtClean="0"/>
              <a:t>до</a:t>
            </a:r>
            <a:r>
              <a:rPr lang="en-US" dirty="0" smtClean="0"/>
              <a:t> </a:t>
            </a:r>
            <a:r>
              <a:rPr lang="en-US" dirty="0" err="1" smtClean="0"/>
              <a:t>целта</a:t>
            </a:r>
            <a:r>
              <a:rPr lang="en-US" dirty="0" smtClean="0"/>
              <a:t>. </a:t>
            </a:r>
            <a:r>
              <a:rPr lang="en-US" dirty="0" err="1" smtClean="0"/>
              <a:t>Вклучува</a:t>
            </a:r>
            <a:r>
              <a:rPr lang="en-US" dirty="0" smtClean="0"/>
              <a:t> </a:t>
            </a:r>
            <a:r>
              <a:rPr lang="en-US" dirty="0" err="1" smtClean="0"/>
              <a:t>напаѓачи</a:t>
            </a:r>
            <a:r>
              <a:rPr lang="en-US" dirty="0" smtClean="0"/>
              <a:t> </a:t>
            </a:r>
            <a:r>
              <a:rPr lang="en-US" dirty="0" err="1" smtClean="0"/>
              <a:t>како</a:t>
            </a:r>
            <a:r>
              <a:rPr lang="en-US" dirty="0" smtClean="0"/>
              <a:t> </a:t>
            </a:r>
            <a:r>
              <a:rPr lang="en-US" dirty="0" err="1" smtClean="0"/>
              <a:t>шти</a:t>
            </a:r>
            <a:r>
              <a:rPr lang="en-US" dirty="0" smtClean="0"/>
              <a:t> </a:t>
            </a:r>
            <a:r>
              <a:rPr lang="en-US" dirty="0" err="1" smtClean="0"/>
              <a:t>се</a:t>
            </a:r>
            <a:r>
              <a:rPr lang="en-US" dirty="0" smtClean="0"/>
              <a:t> „</a:t>
            </a:r>
            <a:r>
              <a:rPr lang="en-US" dirty="0" err="1" smtClean="0"/>
              <a:t>бот</a:t>
            </a:r>
            <a:r>
              <a:rPr lang="en-US" dirty="0" smtClean="0"/>
              <a:t> </a:t>
            </a:r>
            <a:r>
              <a:rPr lang="en-US" dirty="0" err="1" smtClean="0"/>
              <a:t>хердери</a:t>
            </a:r>
            <a:r>
              <a:rPr lang="en-US" dirty="0" smtClean="0"/>
              <a:t>“ и „</a:t>
            </a:r>
            <a:r>
              <a:rPr lang="en-US" dirty="0" err="1" smtClean="0"/>
              <a:t>зомби</a:t>
            </a:r>
            <a:r>
              <a:rPr lang="en-US" dirty="0" smtClean="0"/>
              <a:t>“ </a:t>
            </a:r>
            <a:r>
              <a:rPr lang="en-US" dirty="0" err="1" smtClean="0"/>
              <a:t>компјутери</a:t>
            </a:r>
            <a:r>
              <a:rPr lang="en-US" dirty="0" smtClean="0"/>
              <a:t> и </a:t>
            </a:r>
            <a:r>
              <a:rPr lang="en-US" dirty="0" err="1" smtClean="0"/>
              <a:t>цели</a:t>
            </a:r>
            <a:r>
              <a:rPr lang="en-US" dirty="0" smtClean="0"/>
              <a:t> (</a:t>
            </a:r>
            <a:r>
              <a:rPr lang="en-US" dirty="0" err="1" smtClean="0"/>
              <a:t>жртви</a:t>
            </a:r>
            <a:r>
              <a:rPr lang="en-US" dirty="0" smtClean="0"/>
              <a:t>) </a:t>
            </a:r>
            <a:r>
              <a:rPr lang="en-US" dirty="0" err="1" smtClean="0"/>
              <a:t>на</a:t>
            </a:r>
            <a:r>
              <a:rPr lang="en-US" dirty="0" smtClean="0"/>
              <a:t> </a:t>
            </a:r>
            <a:r>
              <a:rPr lang="en-US" dirty="0" err="1" smtClean="0"/>
              <a:t>нападот</a:t>
            </a:r>
            <a:r>
              <a:rPr lang="en-US" dirty="0" smtClean="0"/>
              <a:t>, </a:t>
            </a:r>
            <a:r>
              <a:rPr lang="en-US" dirty="0" err="1" smtClean="0"/>
              <a:t>кои</a:t>
            </a:r>
            <a:r>
              <a:rPr lang="en-US" dirty="0" smtClean="0"/>
              <a:t> </a:t>
            </a:r>
            <a:r>
              <a:rPr lang="en-US" dirty="0" err="1" smtClean="0"/>
              <a:t>најчесто</a:t>
            </a:r>
            <a:r>
              <a:rPr lang="en-US" dirty="0" smtClean="0"/>
              <a:t> </a:t>
            </a:r>
            <a:r>
              <a:rPr lang="en-US" dirty="0" err="1" smtClean="0"/>
              <a:t>користат</a:t>
            </a:r>
            <a:r>
              <a:rPr lang="en-US" dirty="0" smtClean="0"/>
              <a:t> </a:t>
            </a:r>
            <a:r>
              <a:rPr lang="en-US" dirty="0" err="1" smtClean="0"/>
              <a:t>компјутерски</a:t>
            </a:r>
            <a:r>
              <a:rPr lang="en-US" dirty="0" smtClean="0"/>
              <a:t> </a:t>
            </a:r>
            <a:r>
              <a:rPr lang="en-US" dirty="0" err="1" smtClean="0"/>
              <a:t>системи</a:t>
            </a:r>
            <a:r>
              <a:rPr lang="en-US" dirty="0" smtClean="0"/>
              <a:t> </a:t>
            </a:r>
            <a:r>
              <a:rPr lang="en-US" dirty="0" err="1" smtClean="0"/>
              <a:t>низ</a:t>
            </a:r>
            <a:r>
              <a:rPr lang="en-US" dirty="0" smtClean="0"/>
              <a:t> </a:t>
            </a:r>
            <a:r>
              <a:rPr lang="en-US" dirty="0" err="1" smtClean="0"/>
              <a:t>светот</a:t>
            </a:r>
            <a:r>
              <a:rPr lang="en-US" dirty="0" smtClean="0"/>
              <a:t>. </a:t>
            </a:r>
            <a:endParaRPr lang="en-US" altLang="en-US" dirty="0" smtClean="0"/>
          </a:p>
          <a:p>
            <a:endParaRPr lang="en-US" altLang="en-US" dirty="0" smtClean="0"/>
          </a:p>
          <a:p>
            <a:r>
              <a:rPr lang="en-US" dirty="0" err="1" smtClean="0"/>
              <a:t>слика</a:t>
            </a:r>
            <a:r>
              <a:rPr lang="en-US" dirty="0" smtClean="0"/>
              <a:t>: http://westendsolution.com/wp-content/uploads/2013/04/DDoS-network-map.jpg</a:t>
            </a:r>
          </a:p>
          <a:p>
            <a:endParaRPr lang="en-US" altLang="en-US" dirty="0" smtClean="0"/>
          </a:p>
          <a:p>
            <a:r>
              <a:rPr lang="en-US" dirty="0" err="1" smtClean="0"/>
              <a:t>Како</a:t>
            </a:r>
            <a:r>
              <a:rPr lang="en-US" dirty="0" smtClean="0"/>
              <a:t> </a:t>
            </a:r>
            <a:r>
              <a:rPr lang="en-US" dirty="0" err="1" smtClean="0"/>
              <a:t>функционира</a:t>
            </a:r>
            <a:r>
              <a:rPr lang="en-US" dirty="0" smtClean="0"/>
              <a:t> DDOS-</a:t>
            </a:r>
            <a:r>
              <a:rPr lang="en-US" dirty="0" err="1" smtClean="0"/>
              <a:t>нападот</a:t>
            </a:r>
            <a:r>
              <a:rPr lang="en-US" dirty="0" smtClean="0"/>
              <a:t> </a:t>
            </a:r>
            <a:r>
              <a:rPr lang="en-US" dirty="0" err="1" smtClean="0"/>
              <a:t>ќе</a:t>
            </a:r>
            <a:r>
              <a:rPr lang="en-US" dirty="0" smtClean="0"/>
              <a:t> </a:t>
            </a:r>
            <a:r>
              <a:rPr lang="en-US" dirty="0" err="1" smtClean="0"/>
              <a:t>биде</a:t>
            </a:r>
            <a:r>
              <a:rPr lang="en-US" dirty="0" smtClean="0"/>
              <a:t> </a:t>
            </a:r>
            <a:r>
              <a:rPr lang="en-US" dirty="0" err="1" smtClean="0"/>
              <a:t>објаснето</a:t>
            </a:r>
            <a:r>
              <a:rPr lang="en-US" dirty="0" smtClean="0"/>
              <a:t> </a:t>
            </a:r>
            <a:r>
              <a:rPr lang="en-US" dirty="0" err="1" smtClean="0"/>
              <a:t>подоцна</a:t>
            </a:r>
            <a:r>
              <a:rPr lang="en-US" dirty="0" smtClean="0"/>
              <a:t> </a:t>
            </a:r>
            <a:r>
              <a:rPr lang="en-US" dirty="0" err="1" smtClean="0"/>
              <a:t>на</a:t>
            </a:r>
            <a:r>
              <a:rPr lang="en-US" dirty="0" smtClean="0"/>
              <a:t> </a:t>
            </a:r>
            <a:r>
              <a:rPr lang="en-US" dirty="0" err="1" smtClean="0"/>
              <a:t>курсот</a:t>
            </a:r>
            <a:r>
              <a:rPr lang="en-US" dirty="0" smtClean="0"/>
              <a:t>, </a:t>
            </a:r>
            <a:r>
              <a:rPr lang="en-US" dirty="0" err="1" smtClean="0"/>
              <a:t>овој</a:t>
            </a:r>
            <a:r>
              <a:rPr lang="en-US" dirty="0" smtClean="0"/>
              <a:t> </a:t>
            </a:r>
            <a:r>
              <a:rPr lang="en-US" dirty="0" err="1" smtClean="0"/>
              <a:t>пример</a:t>
            </a:r>
            <a:r>
              <a:rPr lang="en-US" dirty="0" smtClean="0"/>
              <a:t> </a:t>
            </a:r>
            <a:r>
              <a:rPr lang="en-US" dirty="0" err="1" smtClean="0"/>
              <a:t>само</a:t>
            </a:r>
            <a:r>
              <a:rPr lang="en-US" dirty="0" smtClean="0"/>
              <a:t> </a:t>
            </a:r>
            <a:r>
              <a:rPr lang="en-US" dirty="0" err="1" smtClean="0"/>
              <a:t>служи</a:t>
            </a:r>
            <a:r>
              <a:rPr lang="en-US" dirty="0" smtClean="0"/>
              <a:t> </a:t>
            </a:r>
            <a:r>
              <a:rPr lang="en-US" dirty="0" err="1" smtClean="0"/>
              <a:t>да</a:t>
            </a:r>
            <a:r>
              <a:rPr lang="en-US" dirty="0" smtClean="0"/>
              <a:t> </a:t>
            </a:r>
            <a:r>
              <a:rPr lang="en-US" dirty="0" err="1" smtClean="0"/>
              <a:t>ја</a:t>
            </a:r>
            <a:r>
              <a:rPr lang="en-US" dirty="0" smtClean="0"/>
              <a:t> </a:t>
            </a:r>
            <a:r>
              <a:rPr lang="en-US" dirty="0" err="1" smtClean="0"/>
              <a:t>објасни</a:t>
            </a:r>
            <a:r>
              <a:rPr lang="en-US" dirty="0" smtClean="0"/>
              <a:t> </a:t>
            </a:r>
            <a:r>
              <a:rPr lang="en-US" dirty="0" err="1" smtClean="0"/>
              <a:t>меѓународната</a:t>
            </a:r>
            <a:r>
              <a:rPr lang="en-US" dirty="0" smtClean="0"/>
              <a:t> </a:t>
            </a:r>
            <a:r>
              <a:rPr lang="en-US" dirty="0" err="1" smtClean="0"/>
              <a:t>димензија</a:t>
            </a:r>
            <a:r>
              <a:rPr lang="en-US" dirty="0" smtClean="0"/>
              <a:t> </a:t>
            </a:r>
            <a:r>
              <a:rPr lang="en-US" dirty="0" err="1" smtClean="0"/>
              <a:t>што</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ја</a:t>
            </a:r>
            <a:r>
              <a:rPr lang="en-US" dirty="0" smtClean="0"/>
              <a:t> </a:t>
            </a:r>
            <a:r>
              <a:rPr lang="en-US" dirty="0" err="1" smtClean="0"/>
              <a:t>има</a:t>
            </a:r>
            <a:r>
              <a:rPr lang="en-US" dirty="0" smtClean="0"/>
              <a:t> </a:t>
            </a:r>
            <a:r>
              <a:rPr lang="en-US" dirty="0" err="1" smtClean="0"/>
              <a:t>нападот</a:t>
            </a:r>
            <a:r>
              <a:rPr lang="en-US" dirty="0" smtClean="0"/>
              <a:t>. </a:t>
            </a:r>
          </a:p>
        </p:txBody>
      </p:sp>
      <p:sp>
        <p:nvSpPr>
          <p:cNvPr id="111620"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73C94678-F67F-4FAF-97A8-28F3CB36D4A9}" type="slidenum">
              <a:rPr lang="en-US" smtClean="0">
                <a:latin typeface="Calibri" pitchFamily="34" charset="0"/>
              </a:rPr>
              <a:pPr algn="l" eaLnBrk="1" hangingPunct="1"/>
              <a:t>11</a:t>
            </a:fld>
            <a:endParaRPr lang="en-US" altLang="en-US" smtClean="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Пример</a:t>
            </a:r>
            <a:r>
              <a:rPr lang="en-US" dirty="0" smtClean="0"/>
              <a:t> 2: </a:t>
            </a:r>
            <a:r>
              <a:rPr lang="en-US" dirty="0" err="1" smtClean="0"/>
              <a:t>Имплементирање</a:t>
            </a:r>
            <a:r>
              <a:rPr lang="en-US" dirty="0" smtClean="0"/>
              <a:t> </a:t>
            </a:r>
            <a:r>
              <a:rPr lang="en-US" dirty="0" err="1" smtClean="0"/>
              <a:t>на</a:t>
            </a:r>
            <a:r>
              <a:rPr lang="en-US" dirty="0" smtClean="0"/>
              <a:t> ZEUS </a:t>
            </a:r>
            <a:r>
              <a:rPr lang="en-US" dirty="0" err="1" smtClean="0"/>
              <a:t>налверот</a:t>
            </a:r>
            <a:r>
              <a:rPr lang="en-US" dirty="0" smtClean="0"/>
              <a:t> </a:t>
            </a:r>
            <a:r>
              <a:rPr lang="en-US" dirty="0" err="1" smtClean="0"/>
              <a:t>со</a:t>
            </a:r>
            <a:r>
              <a:rPr lang="en-US" dirty="0" smtClean="0"/>
              <a:t> </a:t>
            </a:r>
            <a:r>
              <a:rPr lang="en-US" dirty="0" err="1" smtClean="0"/>
              <a:t>цел</a:t>
            </a:r>
            <a:r>
              <a:rPr lang="en-US" dirty="0" smtClean="0"/>
              <a:t> </a:t>
            </a:r>
            <a:r>
              <a:rPr lang="en-US" dirty="0" err="1" smtClean="0"/>
              <a:t>грабнување</a:t>
            </a:r>
            <a:r>
              <a:rPr lang="en-US" dirty="0" smtClean="0"/>
              <a:t> </a:t>
            </a:r>
            <a:r>
              <a:rPr lang="en-US" dirty="0" err="1" smtClean="0"/>
              <a:t>банкатрска</a:t>
            </a:r>
            <a:r>
              <a:rPr lang="en-US" dirty="0" smtClean="0"/>
              <a:t> </a:t>
            </a:r>
            <a:r>
              <a:rPr lang="en-US" dirty="0" err="1" smtClean="0"/>
              <a:t>сметка</a:t>
            </a:r>
            <a:r>
              <a:rPr lang="en-US" dirty="0" smtClean="0"/>
              <a:t>. </a:t>
            </a:r>
            <a:r>
              <a:rPr lang="en-US" dirty="0" err="1" smtClean="0"/>
              <a:t>Шемата</a:t>
            </a:r>
            <a:r>
              <a:rPr lang="en-US" dirty="0" smtClean="0"/>
              <a:t> </a:t>
            </a:r>
            <a:r>
              <a:rPr lang="en-US" dirty="0" err="1" smtClean="0"/>
              <a:t>вклучува</a:t>
            </a:r>
            <a:r>
              <a:rPr lang="en-US" dirty="0" smtClean="0"/>
              <a:t> </a:t>
            </a:r>
            <a:r>
              <a:rPr lang="en-US" dirty="0" err="1" smtClean="0"/>
              <a:t>шест</a:t>
            </a:r>
            <a:r>
              <a:rPr lang="en-US" dirty="0" smtClean="0"/>
              <a:t> </a:t>
            </a:r>
            <a:r>
              <a:rPr lang="en-US" dirty="0" err="1" smtClean="0"/>
              <a:t>чекори</a:t>
            </a:r>
            <a:r>
              <a:rPr lang="en-US" dirty="0" smtClean="0"/>
              <a:t>: </a:t>
            </a:r>
            <a:r>
              <a:rPr lang="en-US" dirty="0" err="1" smtClean="0"/>
              <a:t>праќање</a:t>
            </a:r>
            <a:r>
              <a:rPr lang="en-US" dirty="0" smtClean="0"/>
              <a:t> </a:t>
            </a:r>
            <a:r>
              <a:rPr lang="en-US" dirty="0" err="1" smtClean="0"/>
              <a:t>огромен</a:t>
            </a:r>
            <a:r>
              <a:rPr lang="en-US" dirty="0" smtClean="0"/>
              <a:t> </a:t>
            </a:r>
            <a:r>
              <a:rPr lang="en-US" dirty="0" err="1" smtClean="0"/>
              <a:t>број</a:t>
            </a:r>
            <a:r>
              <a:rPr lang="en-US" dirty="0" smtClean="0"/>
              <a:t> </a:t>
            </a:r>
            <a:r>
              <a:rPr lang="en-US" dirty="0" err="1" smtClean="0"/>
              <a:t>заразени</a:t>
            </a:r>
            <a:r>
              <a:rPr lang="en-US" dirty="0" smtClean="0"/>
              <a:t> </a:t>
            </a:r>
            <a:r>
              <a:rPr lang="en-US" dirty="0" err="1" smtClean="0"/>
              <a:t>електронски</a:t>
            </a:r>
            <a:r>
              <a:rPr lang="en-US" dirty="0" smtClean="0"/>
              <a:t> </a:t>
            </a:r>
            <a:r>
              <a:rPr lang="en-US" dirty="0" err="1" smtClean="0"/>
              <a:t>писма</a:t>
            </a:r>
            <a:r>
              <a:rPr lang="en-US" dirty="0" smtClean="0"/>
              <a:t>, </a:t>
            </a:r>
            <a:r>
              <a:rPr lang="en-US" dirty="0" err="1" smtClean="0"/>
              <a:t>отворање</a:t>
            </a:r>
            <a:r>
              <a:rPr lang="en-US" dirty="0" smtClean="0"/>
              <a:t> </a:t>
            </a:r>
            <a:r>
              <a:rPr lang="en-US" dirty="0" err="1" smtClean="0"/>
              <a:t>на</a:t>
            </a:r>
            <a:r>
              <a:rPr lang="en-US" dirty="0" smtClean="0"/>
              <a:t> </a:t>
            </a:r>
            <a:r>
              <a:rPr lang="en-US" dirty="0" err="1" smtClean="0"/>
              <a:t>електронските</a:t>
            </a:r>
            <a:r>
              <a:rPr lang="en-US" dirty="0" smtClean="0"/>
              <a:t> </a:t>
            </a:r>
            <a:r>
              <a:rPr lang="en-US" dirty="0" err="1" smtClean="0"/>
              <a:t>писма</a:t>
            </a:r>
            <a:r>
              <a:rPr lang="en-US" dirty="0" smtClean="0"/>
              <a:t> и </a:t>
            </a:r>
            <a:r>
              <a:rPr lang="en-US" dirty="0" err="1" smtClean="0"/>
              <a:t>активирање</a:t>
            </a:r>
            <a:r>
              <a:rPr lang="en-US" dirty="0" smtClean="0"/>
              <a:t> </a:t>
            </a:r>
            <a:r>
              <a:rPr lang="en-US" dirty="0" err="1" smtClean="0"/>
              <a:t>на</a:t>
            </a:r>
            <a:r>
              <a:rPr lang="en-US" dirty="0" smtClean="0"/>
              <a:t> </a:t>
            </a:r>
            <a:r>
              <a:rPr lang="en-US" dirty="0" err="1" smtClean="0"/>
              <a:t>малверот</a:t>
            </a:r>
            <a:r>
              <a:rPr lang="en-US" dirty="0" smtClean="0"/>
              <a:t>, </a:t>
            </a:r>
            <a:r>
              <a:rPr lang="en-US" dirty="0" err="1" smtClean="0"/>
              <a:t>снимање</a:t>
            </a:r>
            <a:r>
              <a:rPr lang="en-US" dirty="0" smtClean="0"/>
              <a:t> </a:t>
            </a:r>
            <a:r>
              <a:rPr lang="en-US" dirty="0" err="1" smtClean="0"/>
              <a:t>на</a:t>
            </a:r>
            <a:r>
              <a:rPr lang="en-US" dirty="0" smtClean="0"/>
              <a:t> </a:t>
            </a:r>
            <a:r>
              <a:rPr lang="en-US" dirty="0" err="1" smtClean="0"/>
              <a:t>податоците</a:t>
            </a:r>
            <a:r>
              <a:rPr lang="en-US" dirty="0" smtClean="0"/>
              <a:t> </a:t>
            </a:r>
            <a:r>
              <a:rPr lang="en-US" dirty="0" err="1" smtClean="0"/>
              <a:t>за</a:t>
            </a:r>
            <a:r>
              <a:rPr lang="en-US" dirty="0" smtClean="0"/>
              <a:t> </a:t>
            </a:r>
            <a:r>
              <a:rPr lang="en-US" dirty="0" err="1" smtClean="0"/>
              <a:t>банкарската</a:t>
            </a:r>
            <a:r>
              <a:rPr lang="en-US" dirty="0" smtClean="0"/>
              <a:t> </a:t>
            </a:r>
            <a:r>
              <a:rPr lang="en-US" dirty="0" err="1" smtClean="0"/>
              <a:t>сметка</a:t>
            </a:r>
            <a:r>
              <a:rPr lang="en-US" dirty="0" smtClean="0"/>
              <a:t>, </a:t>
            </a:r>
            <a:r>
              <a:rPr lang="en-US" dirty="0" err="1" smtClean="0"/>
              <a:t>преземање</a:t>
            </a:r>
            <a:r>
              <a:rPr lang="en-US" dirty="0" smtClean="0"/>
              <a:t> </a:t>
            </a:r>
            <a:r>
              <a:rPr lang="en-US" dirty="0" err="1" smtClean="0"/>
              <a:t>на</a:t>
            </a:r>
            <a:r>
              <a:rPr lang="en-US" dirty="0" smtClean="0"/>
              <a:t> </a:t>
            </a:r>
            <a:r>
              <a:rPr lang="en-US" dirty="0" err="1" smtClean="0"/>
              <a:t>реалните</a:t>
            </a:r>
            <a:r>
              <a:rPr lang="en-US" dirty="0" smtClean="0"/>
              <a:t> </a:t>
            </a:r>
            <a:r>
              <a:rPr lang="en-US" dirty="0" err="1" smtClean="0"/>
              <a:t>сметки</a:t>
            </a:r>
            <a:r>
              <a:rPr lang="en-US" dirty="0" smtClean="0"/>
              <a:t>, </a:t>
            </a:r>
            <a:r>
              <a:rPr lang="en-US" dirty="0" err="1" smtClean="0"/>
              <a:t>пренос</a:t>
            </a:r>
            <a:r>
              <a:rPr lang="en-US" dirty="0" smtClean="0"/>
              <a:t> </a:t>
            </a:r>
            <a:r>
              <a:rPr lang="en-US" dirty="0" err="1" smtClean="0"/>
              <a:t>на</a:t>
            </a:r>
            <a:r>
              <a:rPr lang="en-US" dirty="0" smtClean="0"/>
              <a:t> </a:t>
            </a:r>
            <a:r>
              <a:rPr lang="en-US" dirty="0" err="1" smtClean="0"/>
              <a:t>парите</a:t>
            </a:r>
            <a:r>
              <a:rPr lang="en-US" dirty="0" smtClean="0"/>
              <a:t> и </a:t>
            </a:r>
            <a:r>
              <a:rPr lang="en-US" dirty="0" err="1" smtClean="0"/>
              <a:t>повлекување</a:t>
            </a:r>
            <a:r>
              <a:rPr lang="en-US" dirty="0" smtClean="0"/>
              <a:t> </a:t>
            </a:r>
            <a:r>
              <a:rPr lang="en-US" dirty="0" err="1" smtClean="0"/>
              <a:t>на</a:t>
            </a:r>
            <a:r>
              <a:rPr lang="en-US" dirty="0" smtClean="0"/>
              <a:t> </a:t>
            </a:r>
            <a:r>
              <a:rPr lang="en-US" dirty="0" err="1" smtClean="0"/>
              <a:t>парите</a:t>
            </a:r>
            <a:r>
              <a:rPr lang="en-US" dirty="0" smtClean="0"/>
              <a:t> </a:t>
            </a:r>
            <a:r>
              <a:rPr lang="en-US" dirty="0" err="1" smtClean="0"/>
              <a:t>со</a:t>
            </a:r>
            <a:r>
              <a:rPr lang="en-US" dirty="0" smtClean="0"/>
              <a:t> </a:t>
            </a:r>
            <a:r>
              <a:rPr lang="en-US" dirty="0" err="1" smtClean="0"/>
              <a:t>таканаречените</a:t>
            </a:r>
            <a:r>
              <a:rPr lang="en-US" dirty="0" smtClean="0"/>
              <a:t> „</a:t>
            </a:r>
            <a:r>
              <a:rPr lang="en-US" dirty="0" err="1" smtClean="0"/>
              <a:t>мулиња</a:t>
            </a:r>
            <a:r>
              <a:rPr lang="en-US" dirty="0" smtClean="0"/>
              <a:t> </a:t>
            </a:r>
            <a:r>
              <a:rPr lang="en-US" dirty="0" err="1" smtClean="0"/>
              <a:t>за</a:t>
            </a:r>
            <a:r>
              <a:rPr lang="en-US" dirty="0" smtClean="0"/>
              <a:t> </a:t>
            </a:r>
            <a:r>
              <a:rPr lang="en-US" dirty="0" err="1" smtClean="0"/>
              <a:t>пренос</a:t>
            </a:r>
            <a:r>
              <a:rPr lang="en-US" dirty="0" smtClean="0"/>
              <a:t> </a:t>
            </a:r>
            <a:r>
              <a:rPr lang="en-US" dirty="0" err="1" smtClean="0"/>
              <a:t>на</a:t>
            </a:r>
            <a:r>
              <a:rPr lang="en-US" dirty="0" smtClean="0"/>
              <a:t> </a:t>
            </a:r>
            <a:r>
              <a:rPr lang="en-US" dirty="0" err="1" smtClean="0"/>
              <a:t>пари</a:t>
            </a:r>
            <a:r>
              <a:rPr lang="en-US" dirty="0" smtClean="0"/>
              <a:t>“, </a:t>
            </a:r>
            <a:r>
              <a:rPr lang="en-US" dirty="0" err="1" smtClean="0"/>
              <a:t>врачување</a:t>
            </a:r>
            <a:r>
              <a:rPr lang="en-US" dirty="0" smtClean="0"/>
              <a:t> </a:t>
            </a:r>
            <a:r>
              <a:rPr lang="en-US" dirty="0" err="1" smtClean="0"/>
              <a:t>на</a:t>
            </a:r>
            <a:r>
              <a:rPr lang="en-US" dirty="0" smtClean="0"/>
              <a:t> </a:t>
            </a:r>
            <a:r>
              <a:rPr lang="en-US" dirty="0" err="1" smtClean="0"/>
              <a:t>илегалната</a:t>
            </a:r>
            <a:r>
              <a:rPr lang="en-US" dirty="0" smtClean="0"/>
              <a:t> </a:t>
            </a:r>
            <a:r>
              <a:rPr lang="en-US" dirty="0" err="1" smtClean="0"/>
              <a:t>добивка</a:t>
            </a:r>
            <a:r>
              <a:rPr lang="en-US" dirty="0" smtClean="0"/>
              <a:t> </a:t>
            </a:r>
            <a:r>
              <a:rPr lang="en-US" dirty="0" err="1" smtClean="0"/>
              <a:t>на</a:t>
            </a:r>
            <a:r>
              <a:rPr lang="en-US" dirty="0" smtClean="0"/>
              <a:t> </a:t>
            </a:r>
            <a:r>
              <a:rPr lang="en-US" dirty="0" err="1" smtClean="0"/>
              <a:t>организаторите</a:t>
            </a:r>
            <a:r>
              <a:rPr lang="en-US" dirty="0" smtClean="0"/>
              <a:t> и </a:t>
            </a:r>
            <a:r>
              <a:rPr lang="en-US" dirty="0" err="1" smtClean="0"/>
              <a:t>задржување</a:t>
            </a:r>
            <a:r>
              <a:rPr lang="en-US" dirty="0" smtClean="0"/>
              <a:t> </a:t>
            </a:r>
            <a:r>
              <a:rPr lang="en-US" dirty="0" err="1" smtClean="0"/>
              <a:t>одреден</a:t>
            </a:r>
            <a:r>
              <a:rPr lang="en-US" dirty="0" smtClean="0"/>
              <a:t> </a:t>
            </a:r>
            <a:r>
              <a:rPr lang="en-US" dirty="0" err="1" smtClean="0"/>
              <a:t>процент</a:t>
            </a:r>
            <a:r>
              <a:rPr lang="en-US" dirty="0" smtClean="0"/>
              <a:t> </a:t>
            </a:r>
            <a:r>
              <a:rPr lang="en-US" dirty="0" err="1" smtClean="0"/>
              <a:t>како</a:t>
            </a:r>
            <a:r>
              <a:rPr lang="en-US" dirty="0" smtClean="0"/>
              <a:t> </a:t>
            </a:r>
            <a:r>
              <a:rPr lang="en-US" dirty="0" err="1" smtClean="0"/>
              <a:t>провизија</a:t>
            </a:r>
            <a:r>
              <a:rPr lang="en-US" dirty="0" smtClean="0"/>
              <a:t>. </a:t>
            </a:r>
            <a:endParaRPr lang="en-US" altLang="en-US" dirty="0" smtClean="0"/>
          </a:p>
        </p:txBody>
      </p:sp>
      <p:sp>
        <p:nvSpPr>
          <p:cNvPr id="112644"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1A863684-FFF6-4E50-9F1B-AF7DB663E62A}" type="slidenum">
              <a:rPr lang="en-US" smtClean="0">
                <a:latin typeface="Calibri" pitchFamily="34" charset="0"/>
              </a:rPr>
              <a:pPr algn="l" eaLnBrk="1" hangingPunct="1"/>
              <a:t>12</a:t>
            </a:fld>
            <a:endParaRPr lang="en-US" altLang="en-US" smtClean="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Современите</a:t>
            </a:r>
            <a:r>
              <a:rPr lang="en-US" dirty="0" smtClean="0"/>
              <a:t> </a:t>
            </a:r>
            <a:r>
              <a:rPr lang="en-US" dirty="0" err="1" smtClean="0"/>
              <a:t>општества</a:t>
            </a:r>
            <a:r>
              <a:rPr lang="en-US" dirty="0" smtClean="0"/>
              <a:t> </a:t>
            </a:r>
            <a:r>
              <a:rPr lang="en-US" dirty="0" err="1" smtClean="0"/>
              <a:t>зависат</a:t>
            </a:r>
            <a:r>
              <a:rPr lang="en-US" dirty="0" smtClean="0"/>
              <a:t> </a:t>
            </a:r>
            <a:r>
              <a:rPr lang="en-US" dirty="0" err="1" smtClean="0"/>
              <a:t>од</a:t>
            </a:r>
            <a:r>
              <a:rPr lang="en-US" dirty="0" smtClean="0"/>
              <a:t> </a:t>
            </a:r>
            <a:r>
              <a:rPr lang="en-US" dirty="0" err="1" smtClean="0"/>
              <a:t>информатичката</a:t>
            </a:r>
            <a:r>
              <a:rPr lang="en-US" dirty="0" smtClean="0"/>
              <a:t> </a:t>
            </a:r>
            <a:r>
              <a:rPr lang="en-US" dirty="0" err="1" smtClean="0"/>
              <a:t>технологија</a:t>
            </a:r>
            <a:r>
              <a:rPr lang="en-US" dirty="0" smtClean="0"/>
              <a:t> </a:t>
            </a:r>
            <a:r>
              <a:rPr lang="en-US" dirty="0" err="1" smtClean="0"/>
              <a:t>Државите</a:t>
            </a:r>
            <a:r>
              <a:rPr lang="en-US" dirty="0" smtClean="0"/>
              <a:t>, </a:t>
            </a:r>
            <a:r>
              <a:rPr lang="en-US" dirty="0" err="1" smtClean="0"/>
              <a:t>граѓаните</a:t>
            </a:r>
            <a:r>
              <a:rPr lang="en-US" dirty="0" smtClean="0"/>
              <a:t> и </a:t>
            </a:r>
            <a:r>
              <a:rPr lang="en-US" dirty="0" err="1" smtClean="0"/>
              <a:t>стопанствата</a:t>
            </a:r>
            <a:r>
              <a:rPr lang="en-US" dirty="0" smtClean="0"/>
              <a:t> </a:t>
            </a:r>
            <a:r>
              <a:rPr lang="en-US" dirty="0" err="1" smtClean="0"/>
              <a:t>во</a:t>
            </a:r>
            <a:r>
              <a:rPr lang="en-US" dirty="0" smtClean="0"/>
              <a:t> </a:t>
            </a:r>
            <a:r>
              <a:rPr lang="en-US" dirty="0" err="1" smtClean="0"/>
              <a:t>моментов</a:t>
            </a:r>
            <a:r>
              <a:rPr lang="en-US" dirty="0" smtClean="0"/>
              <a:t> </a:t>
            </a:r>
            <a:r>
              <a:rPr lang="en-US" dirty="0" err="1" smtClean="0"/>
              <a:t>се</a:t>
            </a:r>
            <a:r>
              <a:rPr lang="en-US" dirty="0" smtClean="0"/>
              <a:t> </a:t>
            </a:r>
            <a:r>
              <a:rPr lang="en-US" dirty="0" err="1" smtClean="0"/>
              <a:t>поврзани</a:t>
            </a:r>
            <a:r>
              <a:rPr lang="en-US" dirty="0" smtClean="0"/>
              <a:t> </a:t>
            </a:r>
            <a:r>
              <a:rPr lang="en-US" dirty="0" err="1" smtClean="0"/>
              <a:t>за</a:t>
            </a:r>
            <a:r>
              <a:rPr lang="en-US" dirty="0" smtClean="0"/>
              <a:t> </a:t>
            </a:r>
            <a:r>
              <a:rPr lang="en-US" dirty="0" err="1" smtClean="0"/>
              <a:t>интернет</a:t>
            </a:r>
            <a:r>
              <a:rPr lang="en-US" dirty="0" smtClean="0"/>
              <a:t>. </a:t>
            </a:r>
            <a:r>
              <a:rPr lang="en-US" dirty="0" err="1" smtClean="0"/>
              <a:t>Ова</a:t>
            </a:r>
            <a:r>
              <a:rPr lang="en-US" dirty="0" smtClean="0"/>
              <a:t> е </a:t>
            </a:r>
            <a:r>
              <a:rPr lang="en-US" dirty="0" err="1" smtClean="0"/>
              <a:t>многу</a:t>
            </a:r>
            <a:r>
              <a:rPr lang="en-US" dirty="0" smtClean="0"/>
              <a:t> </a:t>
            </a:r>
            <a:r>
              <a:rPr lang="en-US" dirty="0" err="1" smtClean="0"/>
              <a:t>плодно</a:t>
            </a:r>
            <a:r>
              <a:rPr lang="en-US" dirty="0" smtClean="0"/>
              <a:t> </a:t>
            </a:r>
            <a:r>
              <a:rPr lang="en-US" dirty="0" err="1" smtClean="0"/>
              <a:t>поле</a:t>
            </a:r>
            <a:r>
              <a:rPr lang="en-US" dirty="0" smtClean="0"/>
              <a:t> </a:t>
            </a:r>
            <a:r>
              <a:rPr lang="en-US" dirty="0" err="1" smtClean="0"/>
              <a:t>за</a:t>
            </a:r>
            <a:r>
              <a:rPr lang="en-US" dirty="0" smtClean="0"/>
              <a:t> </a:t>
            </a:r>
            <a:r>
              <a:rPr lang="en-US" dirty="0" err="1" smtClean="0"/>
              <a:t>појава</a:t>
            </a:r>
            <a:r>
              <a:rPr lang="en-US" dirty="0" smtClean="0"/>
              <a:t> </a:t>
            </a:r>
            <a:r>
              <a:rPr lang="en-US" dirty="0" err="1" smtClean="0"/>
              <a:t>на</a:t>
            </a:r>
            <a:r>
              <a:rPr lang="en-US" dirty="0" smtClean="0"/>
              <a:t> </a:t>
            </a:r>
            <a:r>
              <a:rPr lang="en-US" dirty="0" err="1" smtClean="0"/>
              <a:t>нови</a:t>
            </a:r>
            <a:r>
              <a:rPr lang="en-US" dirty="0" smtClean="0"/>
              <a:t> </a:t>
            </a:r>
            <a:r>
              <a:rPr lang="en-US" dirty="0" err="1" smtClean="0"/>
              <a:t>илегални</a:t>
            </a:r>
            <a:r>
              <a:rPr lang="en-US" dirty="0" smtClean="0"/>
              <a:t> </a:t>
            </a:r>
            <a:r>
              <a:rPr lang="en-US" dirty="0" err="1" smtClean="0"/>
              <a:t>активности</a:t>
            </a:r>
            <a:r>
              <a:rPr lang="en-US" dirty="0" smtClean="0"/>
              <a:t>, </a:t>
            </a:r>
            <a:r>
              <a:rPr lang="en-US" dirty="0" err="1" smtClean="0"/>
              <a:t>во</a:t>
            </a:r>
            <a:r>
              <a:rPr lang="en-US" dirty="0" smtClean="0"/>
              <a:t> </a:t>
            </a:r>
            <a:r>
              <a:rPr lang="en-US" dirty="0" err="1" smtClean="0"/>
              <a:t>рамките</a:t>
            </a:r>
            <a:r>
              <a:rPr lang="en-US" dirty="0" smtClean="0"/>
              <a:t> </a:t>
            </a:r>
            <a:r>
              <a:rPr lang="en-US" dirty="0" err="1" smtClean="0"/>
              <a:t>на</a:t>
            </a:r>
            <a:r>
              <a:rPr lang="en-US" dirty="0" smtClean="0"/>
              <a:t> </a:t>
            </a:r>
            <a:r>
              <a:rPr lang="en-US" dirty="0" err="1" smtClean="0"/>
              <a:t>комуникациски</a:t>
            </a:r>
            <a:r>
              <a:rPr lang="en-US" dirty="0" smtClean="0"/>
              <a:t> </a:t>
            </a:r>
            <a:r>
              <a:rPr lang="en-US" dirty="0" err="1" smtClean="0"/>
              <a:t>мрежи</a:t>
            </a:r>
            <a:r>
              <a:rPr lang="en-US" dirty="0" smtClean="0"/>
              <a:t>, </a:t>
            </a:r>
            <a:r>
              <a:rPr lang="en-US" dirty="0" err="1" smtClean="0"/>
              <a:t>со</a:t>
            </a:r>
            <a:r>
              <a:rPr lang="en-US" dirty="0" smtClean="0"/>
              <a:t> </a:t>
            </a:r>
            <a:r>
              <a:rPr lang="en-US" dirty="0" err="1" smtClean="0"/>
              <a:t>користење</a:t>
            </a:r>
            <a:r>
              <a:rPr lang="en-US" dirty="0" smtClean="0"/>
              <a:t> </a:t>
            </a:r>
            <a:r>
              <a:rPr lang="en-US" dirty="0" err="1" smtClean="0"/>
              <a:t>на</a:t>
            </a:r>
            <a:r>
              <a:rPr lang="en-US" dirty="0" smtClean="0"/>
              <a:t> </a:t>
            </a:r>
            <a:r>
              <a:rPr lang="en-US" dirty="0" err="1" smtClean="0"/>
              <a:t>мрежите</a:t>
            </a:r>
            <a:r>
              <a:rPr lang="en-US" dirty="0" smtClean="0"/>
              <a:t> </a:t>
            </a:r>
            <a:r>
              <a:rPr lang="en-US" dirty="0" err="1" smtClean="0"/>
              <a:t>или</a:t>
            </a:r>
            <a:r>
              <a:rPr lang="en-US" dirty="0" smtClean="0"/>
              <a:t> </a:t>
            </a:r>
            <a:r>
              <a:rPr lang="en-US" dirty="0" err="1" smtClean="0"/>
              <a:t>во</a:t>
            </a:r>
            <a:r>
              <a:rPr lang="en-US" dirty="0" smtClean="0"/>
              <a:t> </a:t>
            </a:r>
            <a:r>
              <a:rPr lang="en-US" dirty="0" err="1" smtClean="0"/>
              <a:t>однос</a:t>
            </a:r>
            <a:r>
              <a:rPr lang="en-US" dirty="0" smtClean="0"/>
              <a:t> </a:t>
            </a:r>
            <a:r>
              <a:rPr lang="en-US" dirty="0" err="1" smtClean="0"/>
              <a:t>на</a:t>
            </a:r>
            <a:r>
              <a:rPr lang="en-US" dirty="0" smtClean="0"/>
              <a:t> </a:t>
            </a:r>
            <a:r>
              <a:rPr lang="en-US" dirty="0" err="1" smtClean="0"/>
              <a:t>мрежите</a:t>
            </a:r>
            <a:r>
              <a:rPr lang="en-US" dirty="0" smtClean="0"/>
              <a:t>. </a:t>
            </a:r>
            <a:endParaRPr lang="en-US" altLang="en-US" dirty="0" smtClean="0"/>
          </a:p>
        </p:txBody>
      </p:sp>
      <p:sp>
        <p:nvSpPr>
          <p:cNvPr id="11366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F9138849-A7FA-4370-AF21-7BCBCA0CB1B8}" type="slidenum">
              <a:rPr lang="en-US" smtClean="0">
                <a:latin typeface="Calibri" pitchFamily="34" charset="0"/>
              </a:rPr>
              <a:pPr algn="l" eaLnBrk="1" hangingPunct="1"/>
              <a:t>13</a:t>
            </a:fld>
            <a:endParaRPr lang="en-US" altLang="en-US" smtClean="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Насекаде</a:t>
            </a:r>
            <a:r>
              <a:rPr lang="en-US" dirty="0" smtClean="0"/>
              <a:t> </a:t>
            </a:r>
            <a:r>
              <a:rPr lang="en-US" dirty="0" err="1" smtClean="0"/>
              <a:t>компјутерскиот</a:t>
            </a:r>
            <a:r>
              <a:rPr lang="en-US" dirty="0" smtClean="0"/>
              <a:t> </a:t>
            </a:r>
            <a:r>
              <a:rPr lang="en-US" dirty="0" err="1" smtClean="0"/>
              <a:t>криминал</a:t>
            </a:r>
            <a:r>
              <a:rPr lang="en-US" dirty="0" smtClean="0"/>
              <a:t> </a:t>
            </a:r>
            <a:r>
              <a:rPr lang="en-US" dirty="0" err="1" smtClean="0"/>
              <a:t>се</a:t>
            </a:r>
            <a:r>
              <a:rPr lang="en-US" dirty="0" smtClean="0"/>
              <a:t> </a:t>
            </a:r>
            <a:r>
              <a:rPr lang="en-US" dirty="0" err="1" smtClean="0"/>
              <a:t>идентификува</a:t>
            </a:r>
            <a:r>
              <a:rPr lang="en-US" dirty="0" smtClean="0"/>
              <a:t> </a:t>
            </a:r>
            <a:r>
              <a:rPr lang="en-US" dirty="0" err="1" smtClean="0"/>
              <a:t>со</a:t>
            </a:r>
            <a:r>
              <a:rPr lang="en-US" dirty="0" smtClean="0"/>
              <a:t> </a:t>
            </a:r>
            <a:r>
              <a:rPr lang="en-US" dirty="0" err="1" smtClean="0"/>
              <a:t>појавата</a:t>
            </a:r>
            <a:r>
              <a:rPr lang="en-US" dirty="0" smtClean="0"/>
              <a:t> </a:t>
            </a:r>
            <a:r>
              <a:rPr lang="en-US" i="1" dirty="0" err="1" smtClean="0"/>
              <a:t>хакирање</a:t>
            </a:r>
            <a:r>
              <a:rPr lang="en-US" dirty="0" smtClean="0"/>
              <a:t>, </a:t>
            </a:r>
            <a:r>
              <a:rPr lang="en-US" dirty="0" err="1" smtClean="0"/>
              <a:t>или</a:t>
            </a:r>
            <a:r>
              <a:rPr lang="en-US" dirty="0" smtClean="0"/>
              <a:t> </a:t>
            </a:r>
            <a:r>
              <a:rPr lang="en-US" dirty="0" err="1" smtClean="0"/>
              <a:t>ширење</a:t>
            </a:r>
            <a:r>
              <a:rPr lang="en-US" dirty="0" smtClean="0"/>
              <a:t> </a:t>
            </a:r>
            <a:r>
              <a:rPr lang="en-US" dirty="0" err="1" smtClean="0"/>
              <a:t>на</a:t>
            </a:r>
            <a:r>
              <a:rPr lang="en-US" dirty="0" smtClean="0"/>
              <a:t> </a:t>
            </a:r>
            <a:r>
              <a:rPr lang="en-US" i="1" dirty="0" err="1" smtClean="0"/>
              <a:t>малвер</a:t>
            </a:r>
            <a:r>
              <a:rPr lang="en-US" i="1" dirty="0" smtClean="0"/>
              <a:t> </a:t>
            </a:r>
            <a:r>
              <a:rPr lang="en-US" dirty="0" smtClean="0"/>
              <a:t>(</a:t>
            </a:r>
            <a:r>
              <a:rPr lang="en-US" dirty="0" err="1" smtClean="0"/>
              <a:t>главно</a:t>
            </a:r>
            <a:r>
              <a:rPr lang="en-US" dirty="0" smtClean="0"/>
              <a:t> </a:t>
            </a:r>
            <a:r>
              <a:rPr lang="en-US" dirty="0" err="1" smtClean="0"/>
              <a:t>вируси</a:t>
            </a:r>
            <a:r>
              <a:rPr lang="en-US" dirty="0" smtClean="0"/>
              <a:t> </a:t>
            </a:r>
            <a:r>
              <a:rPr lang="en-US" dirty="0" err="1" smtClean="0"/>
              <a:t>или</a:t>
            </a:r>
            <a:r>
              <a:rPr lang="en-US" dirty="0" smtClean="0"/>
              <a:t> </a:t>
            </a:r>
            <a:r>
              <a:rPr lang="en-US" dirty="0" err="1" smtClean="0"/>
              <a:t>црви</a:t>
            </a:r>
            <a:r>
              <a:rPr lang="en-US" dirty="0" smtClean="0"/>
              <a:t>) </a:t>
            </a:r>
            <a:r>
              <a:rPr lang="en-US" dirty="0" err="1" smtClean="0"/>
              <a:t>или</a:t>
            </a:r>
            <a:r>
              <a:rPr lang="en-US" dirty="0" smtClean="0"/>
              <a:t> </a:t>
            </a:r>
            <a:r>
              <a:rPr lang="en-US" dirty="0" err="1" smtClean="0"/>
              <a:t>популарни</a:t>
            </a:r>
            <a:r>
              <a:rPr lang="en-US" dirty="0" smtClean="0"/>
              <a:t>, </a:t>
            </a:r>
            <a:r>
              <a:rPr lang="en-US" dirty="0" err="1" smtClean="0"/>
              <a:t>во</a:t>
            </a:r>
            <a:r>
              <a:rPr lang="en-US" dirty="0" smtClean="0"/>
              <a:t> </a:t>
            </a:r>
            <a:r>
              <a:rPr lang="en-US" dirty="0" err="1" smtClean="0"/>
              <a:t>рамки</a:t>
            </a:r>
            <a:r>
              <a:rPr lang="en-US" dirty="0" smtClean="0"/>
              <a:t> </a:t>
            </a:r>
            <a:r>
              <a:rPr lang="en-US" dirty="0" err="1" smtClean="0"/>
              <a:t>на</a:t>
            </a:r>
            <a:r>
              <a:rPr lang="en-US" dirty="0" smtClean="0"/>
              <a:t> </a:t>
            </a:r>
            <a:r>
              <a:rPr lang="en-US" i="1" dirty="0" err="1" smtClean="0"/>
              <a:t>медиумите</a:t>
            </a:r>
            <a:r>
              <a:rPr lang="en-US" dirty="0" smtClean="0"/>
              <a:t>, </a:t>
            </a:r>
            <a:r>
              <a:rPr lang="en-US" dirty="0" err="1" smtClean="0"/>
              <a:t>компјутерски</a:t>
            </a:r>
            <a:r>
              <a:rPr lang="en-US" dirty="0" smtClean="0"/>
              <a:t> </a:t>
            </a:r>
            <a:r>
              <a:rPr lang="en-US" dirty="0" err="1" smtClean="0"/>
              <a:t>напади</a:t>
            </a:r>
            <a:r>
              <a:rPr lang="en-US" i="1" dirty="0" smtClean="0"/>
              <a:t> </a:t>
            </a:r>
            <a:r>
              <a:rPr lang="en-US" dirty="0" smtClean="0"/>
              <a:t>(</a:t>
            </a:r>
            <a:r>
              <a:rPr lang="en-US" i="1" dirty="0" err="1" smtClean="0"/>
              <a:t>DoS</a:t>
            </a:r>
            <a:r>
              <a:rPr lang="en-US" i="1" dirty="0" smtClean="0"/>
              <a:t> </a:t>
            </a:r>
            <a:r>
              <a:rPr lang="en-US" dirty="0" err="1" smtClean="0"/>
              <a:t>или</a:t>
            </a:r>
            <a:r>
              <a:rPr lang="en-US" dirty="0" smtClean="0"/>
              <a:t> </a:t>
            </a:r>
            <a:r>
              <a:rPr lang="en-US" i="1" dirty="0" err="1" smtClean="0"/>
              <a:t>DDos</a:t>
            </a:r>
            <a:r>
              <a:rPr lang="en-US" dirty="0" smtClean="0"/>
              <a:t>). </a:t>
            </a:r>
            <a:r>
              <a:rPr lang="en-US" dirty="0" err="1" smtClean="0"/>
              <a:t>Меѓутоа</a:t>
            </a:r>
            <a:r>
              <a:rPr lang="en-US" dirty="0" smtClean="0"/>
              <a:t>, </a:t>
            </a:r>
            <a:r>
              <a:rPr lang="en-US" dirty="0" err="1" smtClean="0"/>
              <a:t>денес</a:t>
            </a:r>
            <a:r>
              <a:rPr lang="en-US" dirty="0" smtClean="0"/>
              <a:t>, </a:t>
            </a:r>
            <a:r>
              <a:rPr lang="en-US" dirty="0" err="1" smtClean="0"/>
              <a:t>дури</a:t>
            </a:r>
            <a:r>
              <a:rPr lang="en-US" dirty="0" smtClean="0"/>
              <a:t> и </a:t>
            </a:r>
            <a:r>
              <a:rPr lang="en-US" dirty="0" err="1" smtClean="0"/>
              <a:t>најобичниот</a:t>
            </a:r>
            <a:r>
              <a:rPr lang="en-US" dirty="0" smtClean="0"/>
              <a:t> </a:t>
            </a:r>
            <a:r>
              <a:rPr lang="en-US" dirty="0" err="1" smtClean="0"/>
              <a:t>граѓанин</a:t>
            </a:r>
            <a:r>
              <a:rPr lang="en-US" dirty="0" smtClean="0"/>
              <a:t> е </a:t>
            </a:r>
            <a:r>
              <a:rPr lang="en-US" dirty="0" err="1" smtClean="0"/>
              <a:t>свесен</a:t>
            </a:r>
            <a:r>
              <a:rPr lang="en-US" dirty="0" smtClean="0"/>
              <a:t> </a:t>
            </a:r>
            <a:r>
              <a:rPr lang="en-US" dirty="0" err="1" smtClean="0"/>
              <a:t>за</a:t>
            </a:r>
            <a:r>
              <a:rPr lang="en-US" dirty="0" smtClean="0"/>
              <a:t> </a:t>
            </a:r>
            <a:r>
              <a:rPr lang="en-US" dirty="0" err="1" smtClean="0"/>
              <a:t>многу</a:t>
            </a:r>
            <a:r>
              <a:rPr lang="en-US" dirty="0" smtClean="0"/>
              <a:t> </a:t>
            </a:r>
            <a:r>
              <a:rPr lang="en-US" dirty="0" err="1" smtClean="0"/>
              <a:t>други</a:t>
            </a:r>
            <a:r>
              <a:rPr lang="en-US" dirty="0" smtClean="0"/>
              <a:t> </a:t>
            </a:r>
            <a:r>
              <a:rPr lang="en-US" dirty="0" err="1" smtClean="0"/>
              <a:t>криминални</a:t>
            </a:r>
            <a:r>
              <a:rPr lang="en-US" dirty="0" smtClean="0"/>
              <a:t> </a:t>
            </a:r>
            <a:r>
              <a:rPr lang="en-US" dirty="0" err="1" smtClean="0"/>
              <a:t>активности</a:t>
            </a:r>
            <a:r>
              <a:rPr lang="en-US" dirty="0" smtClean="0"/>
              <a:t> </a:t>
            </a:r>
            <a:r>
              <a:rPr lang="en-US" dirty="0" err="1" smtClean="0"/>
              <a:t>на</a:t>
            </a:r>
            <a:r>
              <a:rPr lang="en-US" dirty="0" smtClean="0"/>
              <a:t> </a:t>
            </a:r>
            <a:r>
              <a:rPr lang="en-US" dirty="0" err="1" smtClean="0"/>
              <a:t>мрежите</a:t>
            </a:r>
            <a:r>
              <a:rPr lang="en-US" dirty="0" smtClean="0"/>
              <a:t>, </a:t>
            </a:r>
            <a:r>
              <a:rPr lang="en-US" dirty="0" err="1" smtClean="0"/>
              <a:t>од</a:t>
            </a:r>
            <a:r>
              <a:rPr lang="en-US" dirty="0" smtClean="0"/>
              <a:t> </a:t>
            </a:r>
            <a:r>
              <a:rPr lang="en-US" dirty="0" err="1" smtClean="0"/>
              <a:t>кои</a:t>
            </a:r>
            <a:r>
              <a:rPr lang="en-US" dirty="0" smtClean="0"/>
              <a:t> </a:t>
            </a:r>
            <a:r>
              <a:rPr lang="en-US" dirty="0" err="1" smtClean="0"/>
              <a:t>повеќето</a:t>
            </a:r>
            <a:r>
              <a:rPr lang="en-US" dirty="0" smtClean="0"/>
              <a:t> </a:t>
            </a:r>
            <a:r>
              <a:rPr lang="en-US" dirty="0" err="1" smtClean="0"/>
              <a:t>се</a:t>
            </a:r>
            <a:r>
              <a:rPr lang="en-US" dirty="0" smtClean="0"/>
              <a:t> </a:t>
            </a:r>
            <a:r>
              <a:rPr lang="en-US" dirty="0" err="1" smtClean="0"/>
              <a:t>со</a:t>
            </a:r>
            <a:r>
              <a:rPr lang="en-US" dirty="0" smtClean="0"/>
              <a:t> </a:t>
            </a:r>
            <a:r>
              <a:rPr lang="en-US" dirty="0" err="1" smtClean="0"/>
              <a:t>профитна</a:t>
            </a:r>
            <a:r>
              <a:rPr lang="en-US" dirty="0" smtClean="0"/>
              <a:t> </a:t>
            </a:r>
            <a:r>
              <a:rPr lang="en-US" dirty="0" err="1" smtClean="0"/>
              <a:t>цел</a:t>
            </a:r>
            <a:r>
              <a:rPr lang="en-US" dirty="0" smtClean="0"/>
              <a:t> (</a:t>
            </a:r>
            <a:r>
              <a:rPr lang="en-US" dirty="0" err="1" smtClean="0"/>
              <a:t>на</a:t>
            </a:r>
            <a:r>
              <a:rPr lang="en-US" dirty="0" smtClean="0"/>
              <a:t> </a:t>
            </a:r>
            <a:r>
              <a:rPr lang="en-US" dirty="0" err="1" smtClean="0"/>
              <a:t>пример</a:t>
            </a:r>
            <a:r>
              <a:rPr lang="en-US" dirty="0" smtClean="0"/>
              <a:t>, </a:t>
            </a:r>
            <a:r>
              <a:rPr lang="en-US" dirty="0" err="1" smtClean="0"/>
              <a:t>редовни</a:t>
            </a:r>
            <a:r>
              <a:rPr lang="en-US" dirty="0" smtClean="0"/>
              <a:t> </a:t>
            </a:r>
            <a:r>
              <a:rPr lang="en-US" dirty="0" err="1" smtClean="0"/>
              <a:t>измами</a:t>
            </a:r>
            <a:r>
              <a:rPr lang="en-US" dirty="0" smtClean="0"/>
              <a:t> и </a:t>
            </a:r>
            <a:r>
              <a:rPr lang="en-US" dirty="0" err="1" smtClean="0"/>
              <a:t>компјутерски</a:t>
            </a:r>
            <a:r>
              <a:rPr lang="en-US" dirty="0" smtClean="0"/>
              <a:t> </a:t>
            </a:r>
            <a:r>
              <a:rPr lang="en-US" dirty="0" err="1" smtClean="0"/>
              <a:t>измами</a:t>
            </a:r>
            <a:r>
              <a:rPr lang="en-US" dirty="0" smtClean="0"/>
              <a:t>). </a:t>
            </a:r>
            <a:r>
              <a:rPr lang="en-US" dirty="0" err="1" smtClean="0"/>
              <a:t>Исто</a:t>
            </a:r>
            <a:r>
              <a:rPr lang="en-US" dirty="0" smtClean="0"/>
              <a:t> </a:t>
            </a:r>
            <a:r>
              <a:rPr lang="en-US" dirty="0" err="1" smtClean="0"/>
              <a:t>така</a:t>
            </a:r>
            <a:r>
              <a:rPr lang="en-US" dirty="0" smtClean="0"/>
              <a:t>, </a:t>
            </a:r>
            <a:r>
              <a:rPr lang="en-US" dirty="0" err="1" smtClean="0"/>
              <a:t>секој</a:t>
            </a:r>
            <a:r>
              <a:rPr lang="en-US" dirty="0" smtClean="0"/>
              <a:t> </a:t>
            </a:r>
            <a:r>
              <a:rPr lang="en-US" dirty="0" err="1" smtClean="0"/>
              <a:t>знае</a:t>
            </a:r>
            <a:r>
              <a:rPr lang="en-US" dirty="0" smtClean="0"/>
              <a:t> </a:t>
            </a:r>
            <a:r>
              <a:rPr lang="en-US" dirty="0" err="1" smtClean="0"/>
              <a:t>за</a:t>
            </a:r>
            <a:r>
              <a:rPr lang="en-US" dirty="0" smtClean="0"/>
              <a:t> </a:t>
            </a:r>
            <a:r>
              <a:rPr lang="en-US" dirty="0" err="1" smtClean="0"/>
              <a:t>големите</a:t>
            </a:r>
            <a:r>
              <a:rPr lang="en-US" dirty="0" smtClean="0"/>
              <a:t> </a:t>
            </a:r>
            <a:r>
              <a:rPr lang="en-US" dirty="0" err="1" smtClean="0"/>
              <a:t>можности</a:t>
            </a:r>
            <a:r>
              <a:rPr lang="en-US" dirty="0" smtClean="0"/>
              <a:t> </a:t>
            </a:r>
            <a:r>
              <a:rPr lang="en-US" dirty="0" err="1" smtClean="0"/>
              <a:t>од</a:t>
            </a:r>
            <a:r>
              <a:rPr lang="en-US" dirty="0" smtClean="0"/>
              <a:t> </a:t>
            </a:r>
            <a:r>
              <a:rPr lang="en-US" dirty="0" err="1" smtClean="0"/>
              <a:t>искористувањето</a:t>
            </a:r>
            <a:r>
              <a:rPr lang="en-US" dirty="0" smtClean="0"/>
              <a:t> </a:t>
            </a:r>
            <a:r>
              <a:rPr lang="en-US" dirty="0" err="1" smtClean="0"/>
              <a:t>на</a:t>
            </a:r>
            <a:r>
              <a:rPr lang="en-US" dirty="0" smtClean="0"/>
              <a:t> </a:t>
            </a:r>
            <a:r>
              <a:rPr lang="en-US" dirty="0" err="1" smtClean="0"/>
              <a:t>сајбер-средината</a:t>
            </a:r>
            <a:r>
              <a:rPr lang="en-US" dirty="0" smtClean="0"/>
              <a:t>, </a:t>
            </a:r>
            <a:r>
              <a:rPr lang="en-US" dirty="0" err="1" smtClean="0"/>
              <a:t>или</a:t>
            </a:r>
            <a:r>
              <a:rPr lang="en-US" dirty="0" smtClean="0"/>
              <a:t> </a:t>
            </a:r>
            <a:r>
              <a:rPr lang="en-US" dirty="0" err="1" smtClean="0"/>
              <a:t>сајбер-екосистемот</a:t>
            </a:r>
            <a:r>
              <a:rPr lang="en-US" dirty="0" smtClean="0"/>
              <a:t>, </a:t>
            </a:r>
            <a:r>
              <a:rPr lang="en-US" dirty="0" err="1" smtClean="0"/>
              <a:t>за</a:t>
            </a:r>
            <a:r>
              <a:rPr lang="en-US" dirty="0" smtClean="0"/>
              <a:t> </a:t>
            </a:r>
            <a:r>
              <a:rPr lang="en-US" dirty="0" err="1" smtClean="0"/>
              <a:t>вршење</a:t>
            </a:r>
            <a:r>
              <a:rPr lang="en-US" dirty="0" smtClean="0"/>
              <a:t> </a:t>
            </a:r>
            <a:r>
              <a:rPr lang="en-US" dirty="0" err="1" smtClean="0"/>
              <a:t>или</a:t>
            </a:r>
            <a:r>
              <a:rPr lang="en-US" dirty="0" smtClean="0"/>
              <a:t> </a:t>
            </a:r>
            <a:r>
              <a:rPr lang="en-US" dirty="0" err="1" smtClean="0"/>
              <a:t>олеснување</a:t>
            </a:r>
            <a:r>
              <a:rPr lang="en-US" dirty="0" smtClean="0"/>
              <a:t> </a:t>
            </a:r>
            <a:r>
              <a:rPr lang="en-US" dirty="0" err="1" smtClean="0"/>
              <a:t>на</a:t>
            </a:r>
            <a:r>
              <a:rPr lang="en-US" dirty="0" smtClean="0"/>
              <a:t> </a:t>
            </a:r>
            <a:r>
              <a:rPr lang="en-US" dirty="0" err="1" smtClean="0"/>
              <a:t>заеднички</a:t>
            </a:r>
            <a:r>
              <a:rPr lang="en-US" dirty="0" smtClean="0"/>
              <a:t> </a:t>
            </a:r>
            <a:r>
              <a:rPr lang="en-US" dirty="0" err="1" smtClean="0"/>
              <a:t>криминал</a:t>
            </a:r>
            <a:r>
              <a:rPr lang="en-US" dirty="0" smtClean="0"/>
              <a:t>. </a:t>
            </a:r>
          </a:p>
          <a:p>
            <a:endParaRPr lang="en-US" altLang="en-US" dirty="0" smtClean="0"/>
          </a:p>
          <a:p>
            <a:r>
              <a:rPr lang="en-US" dirty="0" err="1" smtClean="0"/>
              <a:t>Компромитирање</a:t>
            </a:r>
            <a:r>
              <a:rPr lang="en-US" dirty="0" smtClean="0"/>
              <a:t> </a:t>
            </a:r>
            <a:r>
              <a:rPr lang="en-US" dirty="0" err="1" smtClean="0"/>
              <a:t>на</a:t>
            </a:r>
            <a:r>
              <a:rPr lang="en-US" dirty="0" smtClean="0"/>
              <a:t> </a:t>
            </a:r>
            <a:r>
              <a:rPr lang="en-US" dirty="0" err="1" smtClean="0"/>
              <a:t>електронската</a:t>
            </a:r>
            <a:r>
              <a:rPr lang="en-US" dirty="0" smtClean="0"/>
              <a:t> </a:t>
            </a:r>
            <a:r>
              <a:rPr lang="en-US" dirty="0" err="1" smtClean="0"/>
              <a:t>пошта</a:t>
            </a:r>
            <a:r>
              <a:rPr lang="en-US" dirty="0" smtClean="0"/>
              <a:t> </a:t>
            </a:r>
            <a:r>
              <a:rPr lang="en-US" dirty="0" err="1" smtClean="0"/>
              <a:t>на</a:t>
            </a:r>
            <a:r>
              <a:rPr lang="en-US" dirty="0" smtClean="0"/>
              <a:t> </a:t>
            </a:r>
            <a:r>
              <a:rPr lang="en-US" dirty="0" err="1" smtClean="0"/>
              <a:t>компаниите</a:t>
            </a:r>
            <a:r>
              <a:rPr lang="en-US" dirty="0" smtClean="0"/>
              <a:t> (</a:t>
            </a:r>
            <a:r>
              <a:rPr lang="en-US" dirty="0" err="1" smtClean="0"/>
              <a:t>ќе</a:t>
            </a:r>
            <a:r>
              <a:rPr lang="en-US" dirty="0" smtClean="0"/>
              <a:t> </a:t>
            </a:r>
            <a:r>
              <a:rPr lang="en-US" dirty="0" err="1" smtClean="0"/>
              <a:t>биде</a:t>
            </a:r>
            <a:r>
              <a:rPr lang="en-US" dirty="0" smtClean="0"/>
              <a:t> </a:t>
            </a:r>
            <a:r>
              <a:rPr lang="en-US" dirty="0" err="1" smtClean="0"/>
              <a:t>објаснето</a:t>
            </a:r>
            <a:r>
              <a:rPr lang="en-US" dirty="0" smtClean="0"/>
              <a:t> </a:t>
            </a:r>
            <a:r>
              <a:rPr lang="en-US" dirty="0" err="1" smtClean="0"/>
              <a:t>подоцна</a:t>
            </a:r>
            <a:r>
              <a:rPr lang="en-US" dirty="0" smtClean="0"/>
              <a:t>) – </a:t>
            </a:r>
            <a:r>
              <a:rPr lang="en-US" dirty="0" err="1" smtClean="0"/>
              <a:t>напаѓачот</a:t>
            </a:r>
            <a:r>
              <a:rPr lang="en-US" dirty="0" smtClean="0"/>
              <a:t> </a:t>
            </a:r>
            <a:r>
              <a:rPr lang="en-US" dirty="0" err="1" smtClean="0"/>
              <a:t>користи</a:t>
            </a:r>
            <a:r>
              <a:rPr lang="en-US" dirty="0" smtClean="0"/>
              <a:t> </a:t>
            </a:r>
            <a:r>
              <a:rPr lang="en-US" dirty="0" err="1" smtClean="0"/>
              <a:t>нечиј</a:t>
            </a:r>
            <a:r>
              <a:rPr lang="en-US" dirty="0" smtClean="0"/>
              <a:t> </a:t>
            </a:r>
            <a:r>
              <a:rPr lang="en-US" dirty="0" err="1" smtClean="0"/>
              <a:t>идентитет</a:t>
            </a:r>
            <a:r>
              <a:rPr lang="en-US" dirty="0" smtClean="0"/>
              <a:t> </a:t>
            </a:r>
            <a:r>
              <a:rPr lang="en-US" dirty="0" err="1" smtClean="0"/>
              <a:t>во</a:t>
            </a:r>
            <a:r>
              <a:rPr lang="en-US" dirty="0" smtClean="0"/>
              <a:t> </a:t>
            </a:r>
            <a:r>
              <a:rPr lang="en-US" dirty="0" err="1" smtClean="0"/>
              <a:t>корпоративната</a:t>
            </a:r>
            <a:r>
              <a:rPr lang="en-US" dirty="0" smtClean="0"/>
              <a:t> </a:t>
            </a:r>
            <a:r>
              <a:rPr lang="en-US" dirty="0" err="1" smtClean="0"/>
              <a:t>мрежа</a:t>
            </a:r>
            <a:r>
              <a:rPr lang="en-US" dirty="0" smtClean="0"/>
              <a:t> </a:t>
            </a:r>
            <a:r>
              <a:rPr lang="en-US" dirty="0" err="1" smtClean="0"/>
              <a:t>за</a:t>
            </a:r>
            <a:r>
              <a:rPr lang="en-US" dirty="0" smtClean="0"/>
              <a:t> </a:t>
            </a:r>
            <a:r>
              <a:rPr lang="en-US" dirty="0" err="1" smtClean="0"/>
              <a:t>да</a:t>
            </a:r>
            <a:r>
              <a:rPr lang="en-US" dirty="0" smtClean="0"/>
              <a:t> </a:t>
            </a:r>
            <a:r>
              <a:rPr lang="en-US" dirty="0" err="1" smtClean="0"/>
              <a:t>праќа</a:t>
            </a:r>
            <a:r>
              <a:rPr lang="en-US" dirty="0" smtClean="0"/>
              <a:t> </a:t>
            </a:r>
            <a:r>
              <a:rPr lang="en-US" dirty="0" err="1" smtClean="0"/>
              <a:t>лажливи</a:t>
            </a:r>
            <a:r>
              <a:rPr lang="en-US" dirty="0" smtClean="0"/>
              <a:t> </a:t>
            </a:r>
            <a:r>
              <a:rPr lang="en-US" dirty="0" err="1" smtClean="0"/>
              <a:t>електрoнски</a:t>
            </a:r>
            <a:r>
              <a:rPr lang="en-US" dirty="0" smtClean="0"/>
              <a:t> </a:t>
            </a:r>
            <a:r>
              <a:rPr lang="en-US" dirty="0" err="1" smtClean="0"/>
              <a:t>писма</a:t>
            </a:r>
            <a:r>
              <a:rPr lang="en-US" dirty="0" smtClean="0"/>
              <a:t> и </a:t>
            </a:r>
            <a:r>
              <a:rPr lang="en-US" dirty="0" err="1" smtClean="0"/>
              <a:t>ja</a:t>
            </a:r>
            <a:r>
              <a:rPr lang="en-US" dirty="0" smtClean="0"/>
              <a:t>/</a:t>
            </a:r>
            <a:r>
              <a:rPr lang="en-US" dirty="0" err="1" smtClean="0"/>
              <a:t>ги</a:t>
            </a:r>
            <a:r>
              <a:rPr lang="en-US" dirty="0" smtClean="0"/>
              <a:t> </a:t>
            </a:r>
            <a:r>
              <a:rPr lang="en-US" dirty="0" err="1" smtClean="0"/>
              <a:t>измамува</a:t>
            </a:r>
            <a:r>
              <a:rPr lang="en-US" dirty="0" smtClean="0"/>
              <a:t> </a:t>
            </a:r>
            <a:r>
              <a:rPr lang="en-US" dirty="0" err="1" smtClean="0"/>
              <a:t>метата</a:t>
            </a:r>
            <a:r>
              <a:rPr lang="en-US" dirty="0" smtClean="0"/>
              <a:t> </a:t>
            </a:r>
            <a:r>
              <a:rPr lang="en-US" dirty="0" err="1" smtClean="0"/>
              <a:t>или</a:t>
            </a:r>
            <a:r>
              <a:rPr lang="en-US" dirty="0" smtClean="0"/>
              <a:t> </a:t>
            </a:r>
            <a:r>
              <a:rPr lang="en-US" dirty="0" err="1" smtClean="0"/>
              <a:t>метите</a:t>
            </a:r>
            <a:r>
              <a:rPr lang="en-US" dirty="0" smtClean="0"/>
              <a:t> </a:t>
            </a:r>
            <a:r>
              <a:rPr lang="en-US" dirty="0" err="1" smtClean="0"/>
              <a:t>да</a:t>
            </a:r>
            <a:r>
              <a:rPr lang="en-US" dirty="0" smtClean="0"/>
              <a:t> </a:t>
            </a:r>
            <a:r>
              <a:rPr lang="en-US" dirty="0" err="1" smtClean="0"/>
              <a:t>пратат</a:t>
            </a:r>
            <a:r>
              <a:rPr lang="en-US" dirty="0" smtClean="0"/>
              <a:t> </a:t>
            </a:r>
            <a:r>
              <a:rPr lang="en-US" dirty="0" err="1" smtClean="0"/>
              <a:t>пари</a:t>
            </a:r>
            <a:r>
              <a:rPr lang="en-US" dirty="0" smtClean="0"/>
              <a:t> </a:t>
            </a:r>
            <a:r>
              <a:rPr lang="en-US" dirty="0" err="1" smtClean="0"/>
              <a:t>на</a:t>
            </a:r>
            <a:r>
              <a:rPr lang="en-US" dirty="0" smtClean="0"/>
              <a:t> </a:t>
            </a:r>
            <a:r>
              <a:rPr lang="en-US" dirty="0" err="1" smtClean="0"/>
              <a:t>сметката</a:t>
            </a:r>
            <a:r>
              <a:rPr lang="en-US" dirty="0" smtClean="0"/>
              <a:t> </a:t>
            </a:r>
            <a:r>
              <a:rPr lang="en-US" dirty="0" err="1" smtClean="0"/>
              <a:t>на</a:t>
            </a:r>
            <a:r>
              <a:rPr lang="en-US" dirty="0" smtClean="0"/>
              <a:t> </a:t>
            </a:r>
            <a:r>
              <a:rPr lang="en-US" dirty="0" err="1" smtClean="0"/>
              <a:t>напаѓачот</a:t>
            </a:r>
            <a:r>
              <a:rPr lang="en-US" dirty="0" smtClean="0"/>
              <a:t>. </a:t>
            </a:r>
          </a:p>
          <a:p>
            <a:endParaRPr lang="en-US" altLang="en-US" dirty="0" smtClean="0"/>
          </a:p>
          <a:p>
            <a:r>
              <a:rPr lang="en-US" dirty="0" err="1" smtClean="0"/>
              <a:t>Рансомвер</a:t>
            </a:r>
            <a:r>
              <a:rPr lang="en-US" dirty="0" smtClean="0"/>
              <a:t> (</a:t>
            </a:r>
            <a:r>
              <a:rPr lang="en-US" dirty="0" err="1" smtClean="0"/>
              <a:t>ќе</a:t>
            </a:r>
            <a:r>
              <a:rPr lang="en-US" dirty="0" smtClean="0"/>
              <a:t> </a:t>
            </a:r>
            <a:r>
              <a:rPr lang="en-US" dirty="0" err="1" smtClean="0"/>
              <a:t>го</a:t>
            </a:r>
            <a:r>
              <a:rPr lang="en-US" dirty="0" smtClean="0"/>
              <a:t> </a:t>
            </a:r>
            <a:r>
              <a:rPr lang="en-US" dirty="0" err="1" smtClean="0"/>
              <a:t>објасниме</a:t>
            </a:r>
            <a:r>
              <a:rPr lang="en-US" dirty="0" smtClean="0"/>
              <a:t> </a:t>
            </a:r>
            <a:r>
              <a:rPr lang="en-US" dirty="0" err="1" smtClean="0"/>
              <a:t>подоцна</a:t>
            </a:r>
            <a:r>
              <a:rPr lang="en-US" dirty="0" smtClean="0"/>
              <a:t>) – </a:t>
            </a:r>
            <a:r>
              <a:rPr lang="en-US" dirty="0" err="1" smtClean="0"/>
              <a:t>Специфичен</a:t>
            </a:r>
            <a:r>
              <a:rPr lang="en-US" dirty="0" smtClean="0"/>
              <a:t> </a:t>
            </a:r>
            <a:r>
              <a:rPr lang="en-US" dirty="0" err="1" smtClean="0"/>
              <a:t>малициозен</a:t>
            </a:r>
            <a:r>
              <a:rPr lang="en-US" dirty="0" smtClean="0"/>
              <a:t> </a:t>
            </a:r>
            <a:r>
              <a:rPr lang="en-US" dirty="0" err="1" smtClean="0"/>
              <a:t>код</a:t>
            </a:r>
            <a:r>
              <a:rPr lang="en-US" dirty="0" smtClean="0"/>
              <a:t> </a:t>
            </a:r>
            <a:r>
              <a:rPr lang="en-US" dirty="0" err="1" smtClean="0"/>
              <a:t>што</a:t>
            </a:r>
            <a:r>
              <a:rPr lang="en-US" dirty="0" smtClean="0"/>
              <a:t> </a:t>
            </a:r>
            <a:r>
              <a:rPr lang="en-US" dirty="0" err="1" smtClean="0"/>
              <a:t>ја</a:t>
            </a:r>
            <a:r>
              <a:rPr lang="en-US" dirty="0" smtClean="0"/>
              <a:t> </a:t>
            </a:r>
            <a:r>
              <a:rPr lang="en-US" dirty="0" err="1" smtClean="0"/>
              <a:t>шифрира</a:t>
            </a:r>
            <a:r>
              <a:rPr lang="en-US" dirty="0" smtClean="0"/>
              <a:t> </a:t>
            </a:r>
            <a:r>
              <a:rPr lang="en-US" dirty="0" err="1" smtClean="0"/>
              <a:t>содржината</a:t>
            </a:r>
            <a:r>
              <a:rPr lang="en-US" dirty="0" smtClean="0"/>
              <a:t> </a:t>
            </a:r>
            <a:r>
              <a:rPr lang="en-US" dirty="0" err="1" smtClean="0"/>
              <a:t>на</a:t>
            </a:r>
            <a:r>
              <a:rPr lang="en-US" dirty="0" smtClean="0"/>
              <a:t> </a:t>
            </a:r>
            <a:r>
              <a:rPr lang="en-US" dirty="0" err="1" smtClean="0"/>
              <a:t>компјутерот</a:t>
            </a:r>
            <a:r>
              <a:rPr lang="en-US" dirty="0" smtClean="0"/>
              <a:t> и </a:t>
            </a:r>
            <a:r>
              <a:rPr lang="en-US" dirty="0" err="1" smtClean="0"/>
              <a:t>бара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плати</a:t>
            </a:r>
            <a:r>
              <a:rPr lang="en-US" dirty="0" smtClean="0"/>
              <a:t> </a:t>
            </a:r>
            <a:r>
              <a:rPr lang="en-US" dirty="0" err="1" smtClean="0"/>
              <a:t>откуп</a:t>
            </a:r>
            <a:r>
              <a:rPr lang="en-US" dirty="0" smtClean="0"/>
              <a:t> </a:t>
            </a:r>
            <a:r>
              <a:rPr lang="en-US" dirty="0" err="1" smtClean="0"/>
              <a:t>за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повратат</a:t>
            </a:r>
            <a:r>
              <a:rPr lang="en-US" dirty="0" smtClean="0"/>
              <a:t> </a:t>
            </a:r>
            <a:r>
              <a:rPr lang="en-US" dirty="0" err="1" smtClean="0"/>
              <a:t>шифрираните</a:t>
            </a:r>
            <a:r>
              <a:rPr lang="en-US" dirty="0" smtClean="0"/>
              <a:t> </a:t>
            </a:r>
            <a:r>
              <a:rPr lang="en-US" dirty="0" err="1" smtClean="0"/>
              <a:t>податоци</a:t>
            </a:r>
            <a:r>
              <a:rPr lang="en-US" dirty="0" smtClean="0"/>
              <a:t>. </a:t>
            </a:r>
            <a:endParaRPr lang="en-US" altLang="en-US" dirty="0" smtClean="0"/>
          </a:p>
        </p:txBody>
      </p:sp>
      <p:sp>
        <p:nvSpPr>
          <p:cNvPr id="11469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581ED7BA-350E-439F-B0C8-88999A46023C}" type="slidenum">
              <a:rPr lang="en-US" smtClean="0">
                <a:latin typeface="Calibri" pitchFamily="34" charset="0"/>
              </a:rPr>
              <a:pPr algn="l" eaLnBrk="1" hangingPunct="1"/>
              <a:t>14</a:t>
            </a:fld>
            <a:endParaRPr lang="en-US" altLang="en-US" smtClean="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Овој</a:t>
            </a:r>
            <a:r>
              <a:rPr lang="en-US" dirty="0" smtClean="0"/>
              <a:t> </a:t>
            </a:r>
            <a:r>
              <a:rPr lang="en-US" dirty="0" err="1" smtClean="0"/>
              <a:t>израз</a:t>
            </a:r>
            <a:r>
              <a:rPr lang="en-US" dirty="0" smtClean="0"/>
              <a:t>, „</a:t>
            </a:r>
            <a:r>
              <a:rPr lang="en-US" i="1" dirty="0" err="1" smtClean="0"/>
              <a:t>сајбер-средина</a:t>
            </a:r>
            <a:r>
              <a:rPr lang="en-US" dirty="0" smtClean="0"/>
              <a:t>“ </a:t>
            </a:r>
            <a:r>
              <a:rPr lang="en-US" dirty="0" err="1" smtClean="0"/>
              <a:t>дури</a:t>
            </a:r>
            <a:r>
              <a:rPr lang="en-US" dirty="0" smtClean="0"/>
              <a:t> и </a:t>
            </a:r>
            <a:r>
              <a:rPr lang="en-US" dirty="0" err="1" smtClean="0"/>
              <a:t>ако</a:t>
            </a:r>
            <a:r>
              <a:rPr lang="en-US" dirty="0" smtClean="0"/>
              <a:t> </a:t>
            </a:r>
            <a:r>
              <a:rPr lang="en-US" dirty="0" err="1" smtClean="0"/>
              <a:t>сè</a:t>
            </a:r>
            <a:r>
              <a:rPr lang="en-US" dirty="0" smtClean="0"/>
              <a:t> </a:t>
            </a:r>
            <a:r>
              <a:rPr lang="en-US" dirty="0" err="1" smtClean="0"/>
              <a:t>уште</a:t>
            </a:r>
            <a:r>
              <a:rPr lang="en-US" dirty="0" smtClean="0"/>
              <a:t> </a:t>
            </a:r>
            <a:r>
              <a:rPr lang="en-US" dirty="0" err="1" smtClean="0"/>
              <a:t>останува</a:t>
            </a:r>
            <a:r>
              <a:rPr lang="en-US" dirty="0" smtClean="0"/>
              <a:t> </a:t>
            </a:r>
            <a:r>
              <a:rPr lang="en-US" dirty="0" err="1" smtClean="0"/>
              <a:t>недефиниран</a:t>
            </a:r>
            <a:r>
              <a:rPr lang="en-US" dirty="0" smtClean="0"/>
              <a:t>, </a:t>
            </a:r>
            <a:r>
              <a:rPr lang="en-US" dirty="0" err="1" smtClean="0"/>
              <a:t>како</a:t>
            </a:r>
            <a:r>
              <a:rPr lang="en-US" dirty="0" smtClean="0"/>
              <a:t> </a:t>
            </a:r>
            <a:r>
              <a:rPr lang="en-US" dirty="0" err="1" smtClean="0"/>
              <a:t>во</a:t>
            </a:r>
            <a:r>
              <a:rPr lang="en-US" dirty="0" smtClean="0"/>
              <a:t> </a:t>
            </a:r>
            <a:r>
              <a:rPr lang="en-US" dirty="0" err="1" smtClean="0"/>
              <a:t>правната</a:t>
            </a:r>
            <a:r>
              <a:rPr lang="en-US" dirty="0" smtClean="0"/>
              <a:t> </a:t>
            </a:r>
            <a:r>
              <a:rPr lang="en-US" dirty="0" err="1" smtClean="0"/>
              <a:t>така</a:t>
            </a:r>
            <a:r>
              <a:rPr lang="en-US" dirty="0" smtClean="0"/>
              <a:t> и </a:t>
            </a:r>
            <a:r>
              <a:rPr lang="en-US" dirty="0" err="1" smtClean="0"/>
              <a:t>во</a:t>
            </a:r>
            <a:r>
              <a:rPr lang="en-US" dirty="0" smtClean="0"/>
              <a:t> </a:t>
            </a:r>
            <a:r>
              <a:rPr lang="en-US" dirty="0" err="1" smtClean="0"/>
              <a:t>академската</a:t>
            </a:r>
            <a:r>
              <a:rPr lang="en-US" dirty="0" smtClean="0"/>
              <a:t> </a:t>
            </a:r>
            <a:r>
              <a:rPr lang="en-US" dirty="0" err="1" smtClean="0"/>
              <a:t>литература</a:t>
            </a:r>
            <a:r>
              <a:rPr lang="en-US" dirty="0" smtClean="0"/>
              <a:t>, </a:t>
            </a:r>
            <a:r>
              <a:rPr lang="en-US" dirty="0" err="1" smtClean="0"/>
              <a:t>секој</a:t>
            </a:r>
            <a:r>
              <a:rPr lang="en-US" dirty="0" smtClean="0"/>
              <a:t> </a:t>
            </a:r>
            <a:r>
              <a:rPr lang="en-US" dirty="0" err="1" smtClean="0"/>
              <a:t>ден</a:t>
            </a:r>
            <a:r>
              <a:rPr lang="en-US" dirty="0" smtClean="0"/>
              <a:t> </a:t>
            </a:r>
            <a:r>
              <a:rPr lang="en-US" dirty="0" err="1" smtClean="0"/>
              <a:t>станува</a:t>
            </a:r>
            <a:r>
              <a:rPr lang="en-US" dirty="0" smtClean="0"/>
              <a:t> </a:t>
            </a:r>
            <a:r>
              <a:rPr lang="en-US" dirty="0" err="1" smtClean="0"/>
              <a:t>сè</a:t>
            </a:r>
            <a:r>
              <a:rPr lang="en-US" dirty="0" smtClean="0"/>
              <a:t> </a:t>
            </a:r>
            <a:r>
              <a:rPr lang="en-US" dirty="0" err="1" smtClean="0"/>
              <a:t>побогат</a:t>
            </a:r>
            <a:r>
              <a:rPr lang="en-US" dirty="0" smtClean="0"/>
              <a:t> и </a:t>
            </a:r>
            <a:r>
              <a:rPr lang="en-US" dirty="0" err="1" smtClean="0"/>
              <a:t>посложен</a:t>
            </a:r>
            <a:r>
              <a:rPr lang="en-US" dirty="0" smtClean="0"/>
              <a:t>. </a:t>
            </a:r>
            <a:r>
              <a:rPr lang="en-US" dirty="0" err="1" smtClean="0"/>
              <a:t>Технологијата</a:t>
            </a:r>
            <a:r>
              <a:rPr lang="en-US" dirty="0" smtClean="0"/>
              <a:t> </a:t>
            </a:r>
            <a:r>
              <a:rPr lang="en-US" dirty="0" err="1" smtClean="0"/>
              <a:t>го</a:t>
            </a:r>
            <a:r>
              <a:rPr lang="en-US" dirty="0" smtClean="0"/>
              <a:t> </a:t>
            </a:r>
            <a:r>
              <a:rPr lang="en-US" dirty="0" err="1" smtClean="0"/>
              <a:t>зголемува</a:t>
            </a:r>
            <a:r>
              <a:rPr lang="en-US" dirty="0" smtClean="0"/>
              <a:t> </a:t>
            </a:r>
            <a:r>
              <a:rPr lang="en-US" dirty="0" err="1" smtClean="0"/>
              <a:t>бројот</a:t>
            </a:r>
            <a:r>
              <a:rPr lang="en-US" dirty="0" smtClean="0"/>
              <a:t> и </a:t>
            </a:r>
            <a:r>
              <a:rPr lang="en-US" dirty="0" err="1" smtClean="0"/>
              <a:t>видот</a:t>
            </a:r>
            <a:r>
              <a:rPr lang="en-US" dirty="0" smtClean="0"/>
              <a:t> </a:t>
            </a:r>
            <a:r>
              <a:rPr lang="en-US" dirty="0" err="1" smtClean="0"/>
              <a:t>уреди</a:t>
            </a:r>
            <a:r>
              <a:rPr lang="en-US" dirty="0" smtClean="0"/>
              <a:t> </a:t>
            </a:r>
            <a:r>
              <a:rPr lang="en-US" dirty="0" err="1" smtClean="0"/>
              <a:t>што</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комуницираат</a:t>
            </a:r>
            <a:r>
              <a:rPr lang="en-US" dirty="0" smtClean="0"/>
              <a:t> </a:t>
            </a:r>
            <a:r>
              <a:rPr lang="en-US" dirty="0" err="1" smtClean="0"/>
              <a:t>на</a:t>
            </a:r>
            <a:r>
              <a:rPr lang="en-US" dirty="0" smtClean="0"/>
              <a:t> </a:t>
            </a:r>
            <a:r>
              <a:rPr lang="en-US" dirty="0" err="1" smtClean="0"/>
              <a:t>мрежите</a:t>
            </a:r>
            <a:r>
              <a:rPr lang="en-US" dirty="0" smtClean="0"/>
              <a:t> а </a:t>
            </a:r>
            <a:r>
              <a:rPr lang="en-US" dirty="0" err="1" smtClean="0"/>
              <a:t>кои</a:t>
            </a:r>
            <a:r>
              <a:rPr lang="en-US" dirty="0" smtClean="0"/>
              <a:t> </a:t>
            </a:r>
            <a:r>
              <a:rPr lang="en-US" dirty="0" err="1" smtClean="0"/>
              <a:t>имаат</a:t>
            </a:r>
            <a:r>
              <a:rPr lang="en-US" dirty="0" smtClean="0"/>
              <a:t> </a:t>
            </a:r>
            <a:r>
              <a:rPr lang="en-US" dirty="0" err="1" smtClean="0"/>
              <a:t>можности</a:t>
            </a:r>
            <a:r>
              <a:rPr lang="en-US" dirty="0" smtClean="0"/>
              <a:t> </a:t>
            </a:r>
            <a:r>
              <a:rPr lang="en-US" dirty="0" err="1" smtClean="0"/>
              <a:t>да</a:t>
            </a:r>
            <a:r>
              <a:rPr lang="en-US" dirty="0" smtClean="0"/>
              <a:t> </a:t>
            </a:r>
            <a:r>
              <a:rPr lang="en-US" dirty="0" err="1" smtClean="0"/>
              <a:t>пренесуваат</a:t>
            </a:r>
            <a:r>
              <a:rPr lang="en-US" dirty="0" smtClean="0"/>
              <a:t> </a:t>
            </a:r>
            <a:r>
              <a:rPr lang="en-US" dirty="0" err="1" smtClean="0"/>
              <a:t>податоци</a:t>
            </a:r>
            <a:r>
              <a:rPr lang="en-US" dirty="0" smtClean="0"/>
              <a:t> </a:t>
            </a:r>
            <a:r>
              <a:rPr lang="en-US" dirty="0" err="1" smtClean="0"/>
              <a:t>или</a:t>
            </a:r>
            <a:r>
              <a:rPr lang="en-US" dirty="0" smtClean="0"/>
              <a:t> </a:t>
            </a:r>
            <a:r>
              <a:rPr lang="en-US" dirty="0" err="1" smtClean="0"/>
              <a:t>само</a:t>
            </a:r>
            <a:r>
              <a:rPr lang="en-US" dirty="0" smtClean="0"/>
              <a:t> </a:t>
            </a:r>
            <a:r>
              <a:rPr lang="en-US" dirty="0" err="1" smtClean="0"/>
              <a:t>да</a:t>
            </a:r>
            <a:r>
              <a:rPr lang="en-US" dirty="0" smtClean="0"/>
              <a:t> </a:t>
            </a:r>
            <a:r>
              <a:rPr lang="en-US" dirty="0" err="1" smtClean="0"/>
              <a:t>ги</a:t>
            </a:r>
            <a:r>
              <a:rPr lang="en-US" dirty="0" smtClean="0"/>
              <a:t> </a:t>
            </a:r>
            <a:r>
              <a:rPr lang="en-US" dirty="0" err="1" smtClean="0"/>
              <a:t>снимаат</a:t>
            </a:r>
            <a:r>
              <a:rPr lang="en-US" dirty="0" smtClean="0"/>
              <a:t>. </a:t>
            </a:r>
          </a:p>
          <a:p>
            <a:endParaRPr lang="en-US" altLang="en-US" dirty="0" smtClean="0"/>
          </a:p>
          <a:p>
            <a:r>
              <a:rPr lang="en-US" dirty="0" smtClean="0"/>
              <a:t>„</a:t>
            </a:r>
            <a:r>
              <a:rPr lang="en-US" dirty="0" err="1" smtClean="0"/>
              <a:t>Интернет</a:t>
            </a:r>
            <a:r>
              <a:rPr lang="en-US" dirty="0" smtClean="0"/>
              <a:t> </a:t>
            </a:r>
            <a:r>
              <a:rPr lang="en-US" dirty="0" err="1" smtClean="0"/>
              <a:t>на</a:t>
            </a:r>
            <a:r>
              <a:rPr lang="en-US" dirty="0" smtClean="0"/>
              <a:t> </a:t>
            </a:r>
            <a:r>
              <a:rPr lang="en-US" dirty="0" err="1" smtClean="0"/>
              <a:t>нештата</a:t>
            </a:r>
            <a:r>
              <a:rPr lang="en-US" dirty="0" smtClean="0"/>
              <a:t>“ (</a:t>
            </a:r>
            <a:r>
              <a:rPr lang="en-US" dirty="0" err="1" smtClean="0"/>
              <a:t>ќе</a:t>
            </a:r>
            <a:r>
              <a:rPr lang="en-US" dirty="0" smtClean="0"/>
              <a:t> </a:t>
            </a:r>
            <a:r>
              <a:rPr lang="en-US" dirty="0" err="1" smtClean="0"/>
              <a:t>биде</a:t>
            </a:r>
            <a:r>
              <a:rPr lang="en-US" dirty="0" smtClean="0"/>
              <a:t> </a:t>
            </a:r>
            <a:r>
              <a:rPr lang="en-US" dirty="0" err="1" smtClean="0"/>
              <a:t>објаснет</a:t>
            </a:r>
            <a:r>
              <a:rPr lang="en-US" dirty="0" smtClean="0"/>
              <a:t> </a:t>
            </a:r>
            <a:r>
              <a:rPr lang="en-US" dirty="0" err="1" smtClean="0"/>
              <a:t>подоцна</a:t>
            </a:r>
            <a:r>
              <a:rPr lang="en-US" dirty="0" smtClean="0"/>
              <a:t>) – </a:t>
            </a:r>
            <a:r>
              <a:rPr lang="en-US" dirty="0" err="1" smtClean="0"/>
              <a:t>Интернетот</a:t>
            </a:r>
            <a:r>
              <a:rPr lang="en-US" dirty="0" smtClean="0"/>
              <a:t> </a:t>
            </a:r>
            <a:r>
              <a:rPr lang="en-US" dirty="0" err="1" smtClean="0"/>
              <a:t>на</a:t>
            </a:r>
            <a:r>
              <a:rPr lang="en-US" dirty="0" smtClean="0"/>
              <a:t> </a:t>
            </a:r>
            <a:r>
              <a:rPr lang="en-US" dirty="0" err="1" smtClean="0"/>
              <a:t>нештата</a:t>
            </a:r>
            <a:r>
              <a:rPr lang="en-US" dirty="0" smtClean="0"/>
              <a:t> (</a:t>
            </a:r>
            <a:r>
              <a:rPr lang="en-US" dirty="0" err="1" smtClean="0"/>
              <a:t>IoT</a:t>
            </a:r>
            <a:r>
              <a:rPr lang="en-US" dirty="0" smtClean="0"/>
              <a:t>) е </a:t>
            </a:r>
            <a:r>
              <a:rPr lang="en-US" dirty="0" err="1" smtClean="0"/>
              <a:t>меѓусебно</a:t>
            </a:r>
            <a:r>
              <a:rPr lang="en-US" dirty="0" smtClean="0"/>
              <a:t> </a:t>
            </a:r>
            <a:r>
              <a:rPr lang="en-US" dirty="0" err="1" smtClean="0"/>
              <a:t>вмрежување</a:t>
            </a:r>
            <a:r>
              <a:rPr lang="en-US" dirty="0" smtClean="0"/>
              <a:t> </a:t>
            </a:r>
            <a:r>
              <a:rPr lang="en-US" dirty="0" err="1" smtClean="0"/>
              <a:t>на</a:t>
            </a:r>
            <a:r>
              <a:rPr lang="en-US" dirty="0" smtClean="0"/>
              <a:t> </a:t>
            </a:r>
            <a:r>
              <a:rPr lang="en-US" dirty="0" err="1" smtClean="0"/>
              <a:t>физички</a:t>
            </a:r>
            <a:r>
              <a:rPr lang="en-US" dirty="0" smtClean="0"/>
              <a:t> </a:t>
            </a:r>
            <a:r>
              <a:rPr lang="en-US" dirty="0" err="1" smtClean="0"/>
              <a:t>уреди</a:t>
            </a:r>
            <a:r>
              <a:rPr lang="en-US" dirty="0" smtClean="0"/>
              <a:t>, </a:t>
            </a:r>
            <a:r>
              <a:rPr lang="en-US" dirty="0" err="1" smtClean="0"/>
              <a:t>средства</a:t>
            </a:r>
            <a:r>
              <a:rPr lang="en-US" dirty="0" smtClean="0"/>
              <a:t> </a:t>
            </a:r>
            <a:r>
              <a:rPr lang="en-US" dirty="0" err="1" smtClean="0"/>
              <a:t>за</a:t>
            </a:r>
            <a:r>
              <a:rPr lang="en-US" dirty="0" smtClean="0"/>
              <a:t> </a:t>
            </a:r>
            <a:r>
              <a:rPr lang="en-US" dirty="0" err="1" smtClean="0"/>
              <a:t>покренување</a:t>
            </a:r>
            <a:r>
              <a:rPr lang="en-US" dirty="0" smtClean="0"/>
              <a:t> (</a:t>
            </a:r>
            <a:r>
              <a:rPr lang="en-US" dirty="0" err="1" smtClean="0"/>
              <a:t>исто</a:t>
            </a:r>
            <a:r>
              <a:rPr lang="en-US" dirty="0" smtClean="0"/>
              <a:t> </a:t>
            </a:r>
            <a:r>
              <a:rPr lang="en-US" dirty="0" err="1" smtClean="0"/>
              <a:t>така</a:t>
            </a:r>
            <a:r>
              <a:rPr lang="en-US" dirty="0" smtClean="0"/>
              <a:t> </a:t>
            </a:r>
            <a:r>
              <a:rPr lang="en-US" dirty="0" err="1" smtClean="0"/>
              <a:t>наречени</a:t>
            </a:r>
            <a:r>
              <a:rPr lang="en-US" dirty="0" smtClean="0"/>
              <a:t> и „</a:t>
            </a:r>
            <a:r>
              <a:rPr lang="en-US" dirty="0" err="1" smtClean="0"/>
              <a:t>уреди</a:t>
            </a:r>
            <a:r>
              <a:rPr lang="en-US" dirty="0" smtClean="0"/>
              <a:t> </a:t>
            </a:r>
            <a:r>
              <a:rPr lang="en-US" dirty="0" err="1" smtClean="0"/>
              <a:t>за</a:t>
            </a:r>
            <a:r>
              <a:rPr lang="en-US" dirty="0" smtClean="0"/>
              <a:t> </a:t>
            </a:r>
            <a:r>
              <a:rPr lang="en-US" dirty="0" err="1" smtClean="0"/>
              <a:t>поврзување</a:t>
            </a:r>
            <a:r>
              <a:rPr lang="en-US" dirty="0" smtClean="0"/>
              <a:t>“ и „</a:t>
            </a:r>
            <a:r>
              <a:rPr lang="en-US" dirty="0" err="1" smtClean="0"/>
              <a:t>паметни</a:t>
            </a:r>
            <a:r>
              <a:rPr lang="en-US" dirty="0" smtClean="0"/>
              <a:t> </a:t>
            </a:r>
            <a:r>
              <a:rPr lang="en-US" dirty="0" err="1" smtClean="0"/>
              <a:t>уреди</a:t>
            </a:r>
            <a:r>
              <a:rPr lang="en-US" dirty="0" smtClean="0"/>
              <a:t>“), </a:t>
            </a:r>
            <a:r>
              <a:rPr lang="en-US" dirty="0" err="1" smtClean="0"/>
              <a:t>згради</a:t>
            </a:r>
            <a:r>
              <a:rPr lang="en-US" dirty="0" smtClean="0"/>
              <a:t> и </a:t>
            </a:r>
            <a:r>
              <a:rPr lang="en-US" dirty="0" err="1" smtClean="0"/>
              <a:t>други</a:t>
            </a:r>
            <a:r>
              <a:rPr lang="en-US" dirty="0" smtClean="0"/>
              <a:t> </a:t>
            </a:r>
            <a:r>
              <a:rPr lang="en-US" dirty="0" err="1" smtClean="0"/>
              <a:t>нешта</a:t>
            </a:r>
            <a:r>
              <a:rPr lang="en-US" dirty="0" smtClean="0"/>
              <a:t> </a:t>
            </a:r>
            <a:r>
              <a:rPr lang="en-US" dirty="0" err="1" smtClean="0"/>
              <a:t>вградени</a:t>
            </a:r>
            <a:r>
              <a:rPr lang="en-US" dirty="0" smtClean="0"/>
              <a:t> </a:t>
            </a:r>
            <a:r>
              <a:rPr lang="en-US" dirty="0" err="1" smtClean="0"/>
              <a:t>во</a:t>
            </a:r>
            <a:r>
              <a:rPr lang="en-US" dirty="0" smtClean="0"/>
              <a:t> </a:t>
            </a:r>
            <a:r>
              <a:rPr lang="en-US" dirty="0" err="1" smtClean="0"/>
              <a:t>електрониката</a:t>
            </a:r>
            <a:r>
              <a:rPr lang="en-US" dirty="0" smtClean="0"/>
              <a:t>, </a:t>
            </a:r>
            <a:r>
              <a:rPr lang="en-US" dirty="0" err="1" smtClean="0"/>
              <a:t>софтверот</a:t>
            </a:r>
            <a:r>
              <a:rPr lang="en-US" dirty="0" smtClean="0"/>
              <a:t>, </a:t>
            </a:r>
            <a:r>
              <a:rPr lang="en-US" dirty="0" err="1" smtClean="0"/>
              <a:t>сензорите</a:t>
            </a:r>
            <a:r>
              <a:rPr lang="en-US" dirty="0" smtClean="0"/>
              <a:t>, </a:t>
            </a:r>
            <a:r>
              <a:rPr lang="en-US" dirty="0" err="1" smtClean="0"/>
              <a:t>активаторите</a:t>
            </a:r>
            <a:r>
              <a:rPr lang="en-US" dirty="0" smtClean="0"/>
              <a:t> и </a:t>
            </a:r>
            <a:r>
              <a:rPr lang="en-US" dirty="0" err="1" smtClean="0"/>
              <a:t>мрежната</a:t>
            </a:r>
            <a:r>
              <a:rPr lang="en-US" dirty="0" smtClean="0"/>
              <a:t> </a:t>
            </a:r>
            <a:r>
              <a:rPr lang="en-US" dirty="0" err="1" smtClean="0"/>
              <a:t>поврзаност</a:t>
            </a:r>
            <a:r>
              <a:rPr lang="en-US" dirty="0" smtClean="0"/>
              <a:t> </a:t>
            </a:r>
            <a:r>
              <a:rPr lang="en-US" dirty="0" err="1" smtClean="0"/>
              <a:t>што</a:t>
            </a:r>
            <a:r>
              <a:rPr lang="en-US" dirty="0" smtClean="0"/>
              <a:t> </a:t>
            </a:r>
            <a:r>
              <a:rPr lang="en-US" dirty="0" err="1" smtClean="0"/>
              <a:t>овозможува</a:t>
            </a:r>
            <a:r>
              <a:rPr lang="en-US" dirty="0" smtClean="0"/>
              <a:t> </a:t>
            </a:r>
            <a:r>
              <a:rPr lang="en-US" dirty="0" err="1" smtClean="0"/>
              <a:t>овие</a:t>
            </a:r>
            <a:r>
              <a:rPr lang="en-US" dirty="0" smtClean="0"/>
              <a:t> </a:t>
            </a:r>
            <a:r>
              <a:rPr lang="en-US" dirty="0" err="1" smtClean="0"/>
              <a:t>предмети</a:t>
            </a:r>
            <a:r>
              <a:rPr lang="en-US" dirty="0" smtClean="0"/>
              <a:t> </a:t>
            </a:r>
            <a:r>
              <a:rPr lang="en-US" dirty="0" err="1" smtClean="0"/>
              <a:t>да</a:t>
            </a:r>
            <a:r>
              <a:rPr lang="en-US" dirty="0" smtClean="0"/>
              <a:t> </a:t>
            </a:r>
            <a:r>
              <a:rPr lang="en-US" dirty="0" err="1" smtClean="0"/>
              <a:t>собираат</a:t>
            </a:r>
            <a:r>
              <a:rPr lang="en-US" dirty="0" smtClean="0"/>
              <a:t> и </a:t>
            </a:r>
            <a:r>
              <a:rPr lang="en-US" dirty="0" err="1" smtClean="0"/>
              <a:t>разменуваат</a:t>
            </a:r>
            <a:r>
              <a:rPr lang="en-US" dirty="0" smtClean="0"/>
              <a:t> </a:t>
            </a:r>
            <a:r>
              <a:rPr lang="en-US" dirty="0" err="1" smtClean="0"/>
              <a:t>податоци</a:t>
            </a:r>
            <a:r>
              <a:rPr lang="en-US" dirty="0" smtClean="0"/>
              <a:t> (Wikipedia) </a:t>
            </a:r>
            <a:endParaRPr lang="en-US" altLang="en-US" dirty="0" smtClean="0"/>
          </a:p>
        </p:txBody>
      </p:sp>
      <p:sp>
        <p:nvSpPr>
          <p:cNvPr id="11571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0B38C301-94D7-4A65-89BC-BCA3D080783C}" type="slidenum">
              <a:rPr lang="en-US" smtClean="0">
                <a:latin typeface="Calibri" pitchFamily="34" charset="0"/>
              </a:rPr>
              <a:pPr algn="l" eaLnBrk="1" hangingPunct="1"/>
              <a:t>15</a:t>
            </a:fld>
            <a:endParaRPr lang="en-US" altLang="en-US" smtClean="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Сајбер</a:t>
            </a:r>
            <a:r>
              <a:rPr lang="en-US" dirty="0" smtClean="0"/>
              <a:t> </a:t>
            </a:r>
            <a:r>
              <a:rPr lang="en-US" dirty="0" err="1" smtClean="0"/>
              <a:t>просторот</a:t>
            </a:r>
            <a:r>
              <a:rPr lang="en-US" dirty="0" smtClean="0"/>
              <a:t> </a:t>
            </a:r>
            <a:r>
              <a:rPr lang="en-US" dirty="0" err="1" smtClean="0"/>
              <a:t>станува</a:t>
            </a:r>
            <a:r>
              <a:rPr lang="en-US" dirty="0" smtClean="0"/>
              <a:t> </a:t>
            </a:r>
            <a:r>
              <a:rPr lang="en-US" dirty="0" err="1" smtClean="0"/>
              <a:t>дури</a:t>
            </a:r>
            <a:r>
              <a:rPr lang="en-US" dirty="0" smtClean="0"/>
              <a:t> и </a:t>
            </a:r>
            <a:r>
              <a:rPr lang="en-US" dirty="0" err="1" smtClean="0"/>
              <a:t>покомплициран</a:t>
            </a:r>
            <a:r>
              <a:rPr lang="en-US" dirty="0" smtClean="0"/>
              <a:t> </a:t>
            </a:r>
            <a:r>
              <a:rPr lang="en-US" dirty="0" err="1" smtClean="0"/>
              <a:t>со</a:t>
            </a:r>
            <a:r>
              <a:rPr lang="en-US" dirty="0" smtClean="0"/>
              <a:t> </a:t>
            </a:r>
            <a:r>
              <a:rPr lang="en-US" dirty="0" err="1" smtClean="0"/>
              <a:t>новите</a:t>
            </a:r>
            <a:r>
              <a:rPr lang="en-US" dirty="0" smtClean="0"/>
              <a:t> </a:t>
            </a:r>
            <a:r>
              <a:rPr lang="en-US" dirty="0" err="1" smtClean="0"/>
              <a:t>трендови</a:t>
            </a:r>
            <a:r>
              <a:rPr lang="en-US" dirty="0" smtClean="0"/>
              <a:t> </a:t>
            </a:r>
            <a:r>
              <a:rPr lang="en-US" dirty="0" err="1" smtClean="0"/>
              <a:t>на</a:t>
            </a:r>
            <a:r>
              <a:rPr lang="en-US" dirty="0" smtClean="0"/>
              <a:t> </a:t>
            </a:r>
            <a:r>
              <a:rPr lang="en-US" dirty="0" err="1" smtClean="0"/>
              <a:t>сајбер-безбедноста</a:t>
            </a:r>
            <a:r>
              <a:rPr lang="en-US" dirty="0" smtClean="0"/>
              <a:t> </a:t>
            </a:r>
            <a:r>
              <a:rPr lang="en-US" dirty="0" err="1" smtClean="0"/>
              <a:t>што</a:t>
            </a:r>
            <a:r>
              <a:rPr lang="en-US" dirty="0" smtClean="0"/>
              <a:t> </a:t>
            </a:r>
            <a:r>
              <a:rPr lang="en-US" dirty="0" err="1" smtClean="0"/>
              <a:t>се</a:t>
            </a:r>
            <a:r>
              <a:rPr lang="en-US" dirty="0" smtClean="0"/>
              <a:t> </a:t>
            </a:r>
            <a:r>
              <a:rPr lang="en-US" dirty="0" err="1" smtClean="0"/>
              <a:t>преклопува</a:t>
            </a:r>
            <a:r>
              <a:rPr lang="en-US" dirty="0" smtClean="0"/>
              <a:t> </a:t>
            </a:r>
            <a:r>
              <a:rPr lang="en-US" dirty="0" err="1" smtClean="0"/>
              <a:t>со</a:t>
            </a:r>
            <a:r>
              <a:rPr lang="en-US" dirty="0" smtClean="0"/>
              <a:t> </a:t>
            </a:r>
            <a:r>
              <a:rPr lang="en-US" dirty="0" err="1" smtClean="0"/>
              <a:t>сајбер-криминалот</a:t>
            </a:r>
            <a:r>
              <a:rPr lang="en-US" dirty="0" smtClean="0"/>
              <a:t>. </a:t>
            </a:r>
            <a:r>
              <a:rPr lang="en-US" dirty="0" err="1" smtClean="0"/>
              <a:t>Важно</a:t>
            </a:r>
            <a:r>
              <a:rPr lang="en-US" dirty="0" smtClean="0"/>
              <a:t> е </a:t>
            </a:r>
            <a:r>
              <a:rPr lang="en-US" dirty="0" err="1" smtClean="0"/>
              <a:t>овие</a:t>
            </a:r>
            <a:r>
              <a:rPr lang="en-US" dirty="0" smtClean="0"/>
              <a:t> </a:t>
            </a:r>
            <a:r>
              <a:rPr lang="en-US" dirty="0" err="1" smtClean="0"/>
              <a:t>светови</a:t>
            </a:r>
            <a:r>
              <a:rPr lang="en-US" dirty="0" smtClean="0"/>
              <a:t> </a:t>
            </a:r>
            <a:r>
              <a:rPr lang="en-US" dirty="0" err="1" smtClean="0"/>
              <a:t>да</a:t>
            </a:r>
            <a:r>
              <a:rPr lang="en-US" dirty="0" smtClean="0"/>
              <a:t> </a:t>
            </a:r>
            <a:r>
              <a:rPr lang="en-US" dirty="0" err="1" smtClean="0"/>
              <a:t>се</a:t>
            </a:r>
            <a:r>
              <a:rPr lang="en-US" dirty="0" smtClean="0"/>
              <a:t> </a:t>
            </a:r>
            <a:r>
              <a:rPr lang="en-US" dirty="0" err="1" smtClean="0"/>
              <a:t>чуваат</a:t>
            </a:r>
            <a:r>
              <a:rPr lang="en-US" dirty="0" smtClean="0"/>
              <a:t> </a:t>
            </a:r>
            <a:r>
              <a:rPr lang="en-US" dirty="0" err="1" smtClean="0"/>
              <a:t>одделно</a:t>
            </a:r>
            <a:r>
              <a:rPr lang="en-US" dirty="0" smtClean="0"/>
              <a:t>, </a:t>
            </a:r>
            <a:r>
              <a:rPr lang="en-US" dirty="0" err="1" smtClean="0"/>
              <a:t>но</a:t>
            </a:r>
            <a:r>
              <a:rPr lang="en-US" dirty="0" smtClean="0"/>
              <a:t> </a:t>
            </a:r>
            <a:r>
              <a:rPr lang="en-US" dirty="0" err="1" smtClean="0"/>
              <a:t>со</a:t>
            </a:r>
            <a:r>
              <a:rPr lang="en-US" dirty="0" smtClean="0"/>
              <a:t> </a:t>
            </a:r>
            <a:r>
              <a:rPr lang="en-US" dirty="0" err="1" smtClean="0"/>
              <a:t>свест</a:t>
            </a:r>
            <a:r>
              <a:rPr lang="en-US" dirty="0" smtClean="0"/>
              <a:t> </a:t>
            </a:r>
            <a:r>
              <a:rPr lang="en-US" dirty="0" err="1" smtClean="0"/>
              <a:t>дека</a:t>
            </a:r>
            <a:r>
              <a:rPr lang="en-US" dirty="0" smtClean="0"/>
              <a:t> </a:t>
            </a:r>
            <a:r>
              <a:rPr lang="en-US" dirty="0" err="1" smtClean="0"/>
              <a:t>некои</a:t>
            </a:r>
            <a:r>
              <a:rPr lang="en-US" dirty="0" smtClean="0"/>
              <a:t> </a:t>
            </a:r>
            <a:r>
              <a:rPr lang="en-US" dirty="0" err="1" smtClean="0"/>
              <a:t>прашања</a:t>
            </a:r>
            <a:r>
              <a:rPr lang="en-US" dirty="0" smtClean="0"/>
              <a:t> </a:t>
            </a:r>
            <a:r>
              <a:rPr lang="en-US" dirty="0" err="1" smtClean="0"/>
              <a:t>од</a:t>
            </a:r>
            <a:r>
              <a:rPr lang="en-US" dirty="0" smtClean="0"/>
              <a:t> </a:t>
            </a:r>
            <a:r>
              <a:rPr lang="en-US" dirty="0" err="1" smtClean="0"/>
              <a:t>сајбер-безбедноста</a:t>
            </a:r>
            <a:r>
              <a:rPr lang="en-US" dirty="0" smtClean="0"/>
              <a:t> </a:t>
            </a:r>
            <a:r>
              <a:rPr lang="en-US" dirty="0" err="1" smtClean="0"/>
              <a:t>може</a:t>
            </a:r>
            <a:r>
              <a:rPr lang="en-US" dirty="0" smtClean="0"/>
              <a:t> </a:t>
            </a:r>
            <a:r>
              <a:rPr lang="en-US" dirty="0" err="1" smtClean="0"/>
              <a:t>на</a:t>
            </a:r>
            <a:r>
              <a:rPr lang="en-US" dirty="0" smtClean="0"/>
              <a:t> </a:t>
            </a:r>
            <a:r>
              <a:rPr lang="en-US" dirty="0" err="1" smtClean="0"/>
              <a:t>крај</a:t>
            </a:r>
            <a:r>
              <a:rPr lang="en-US" dirty="0" smtClean="0"/>
              <a:t> </a:t>
            </a:r>
            <a:r>
              <a:rPr lang="en-US" dirty="0" err="1" smtClean="0"/>
              <a:t>да</a:t>
            </a:r>
            <a:r>
              <a:rPr lang="en-US" dirty="0" smtClean="0"/>
              <a:t> </a:t>
            </a:r>
            <a:r>
              <a:rPr lang="en-US" dirty="0" err="1" smtClean="0"/>
              <a:t>се</a:t>
            </a:r>
            <a:r>
              <a:rPr lang="en-US" dirty="0" smtClean="0"/>
              <a:t> </a:t>
            </a:r>
            <a:r>
              <a:rPr lang="en-US" dirty="0" err="1" smtClean="0"/>
              <a:t>појават</a:t>
            </a:r>
            <a:r>
              <a:rPr lang="en-US" dirty="0" smtClean="0"/>
              <a:t> </a:t>
            </a:r>
            <a:r>
              <a:rPr lang="en-US" dirty="0" err="1" smtClean="0"/>
              <a:t>како</a:t>
            </a:r>
            <a:r>
              <a:rPr lang="en-US" dirty="0" smtClean="0"/>
              <a:t> </a:t>
            </a:r>
            <a:r>
              <a:rPr lang="en-US" dirty="0" err="1" smtClean="0"/>
              <a:t>компјутерски</a:t>
            </a:r>
            <a:r>
              <a:rPr lang="en-US" dirty="0" smtClean="0"/>
              <a:t> </a:t>
            </a:r>
            <a:r>
              <a:rPr lang="en-US" dirty="0" err="1" smtClean="0"/>
              <a:t>криминал</a:t>
            </a:r>
            <a:r>
              <a:rPr lang="en-US" dirty="0" smtClean="0"/>
              <a:t>. </a:t>
            </a:r>
            <a:endParaRPr lang="en-US" dirty="0" smtClean="0"/>
          </a:p>
          <a:p>
            <a:endParaRPr lang="en-US" altLang="en-US" dirty="0" smtClean="0"/>
          </a:p>
          <a:p>
            <a:r>
              <a:rPr lang="en-US" dirty="0" smtClean="0"/>
              <a:t>http://www.argentconsulting.nl/tag/cyber-warfare-2/</a:t>
            </a:r>
          </a:p>
          <a:p>
            <a:endParaRPr lang="en-US" altLang="en-US" dirty="0" smtClean="0"/>
          </a:p>
        </p:txBody>
      </p:sp>
      <p:sp>
        <p:nvSpPr>
          <p:cNvPr id="116740"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0E07538B-EC48-44A4-83D2-248FE29DD2FF}" type="slidenum">
              <a:rPr lang="en-US" smtClean="0">
                <a:latin typeface="Calibri" pitchFamily="34" charset="0"/>
              </a:rPr>
              <a:pPr algn="l" eaLnBrk="1" hangingPunct="1"/>
              <a:t>16</a:t>
            </a:fld>
            <a:endParaRPr lang="en-US" altLang="en-US" smtClean="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Краток пример на брз развој на настаните што не се докажани, но се сомнителни за нивото на инволвираност на странски влади. </a:t>
            </a:r>
          </a:p>
          <a:p>
            <a:endParaRPr lang="en-US" altLang="en-US" smtClean="0"/>
          </a:p>
          <a:p>
            <a:r>
              <a:rPr lang="en-US" smtClean="0"/>
              <a:t>https://thecybersolicitor.files.wordpress.com/2016/05/a-brief-history-of-cyber-warfare.png?w=900</a:t>
            </a:r>
          </a:p>
          <a:p>
            <a:endParaRPr lang="en-US" altLang="en-US" smtClean="0"/>
          </a:p>
        </p:txBody>
      </p:sp>
      <p:sp>
        <p:nvSpPr>
          <p:cNvPr id="117764"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4875E42D-3AFB-4339-A683-CECFA1C32F1E}" type="slidenum">
              <a:rPr lang="en-US" smtClean="0">
                <a:latin typeface="Calibri" pitchFamily="34" charset="0"/>
              </a:rPr>
              <a:pPr algn="l" eaLnBrk="1" hangingPunct="1"/>
              <a:t>17</a:t>
            </a:fld>
            <a:endParaRPr lang="en-US" altLang="en-US" smtClean="0">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Stuxnet</a:t>
            </a:r>
            <a:r>
              <a:rPr lang="en-US" dirty="0" smtClean="0"/>
              <a:t> е </a:t>
            </a:r>
            <a:r>
              <a:rPr lang="en-US" dirty="0" err="1" smtClean="0"/>
              <a:t>евидентиран</a:t>
            </a:r>
            <a:r>
              <a:rPr lang="en-US" dirty="0" smtClean="0"/>
              <a:t> </a:t>
            </a:r>
            <a:r>
              <a:rPr lang="en-US" dirty="0" err="1" smtClean="0"/>
              <a:t>како</a:t>
            </a:r>
            <a:r>
              <a:rPr lang="en-US" dirty="0" smtClean="0"/>
              <a:t> </a:t>
            </a:r>
            <a:r>
              <a:rPr lang="en-US" dirty="0" err="1" smtClean="0"/>
              <a:t>првo</a:t>
            </a:r>
            <a:r>
              <a:rPr lang="en-US" dirty="0" smtClean="0"/>
              <a:t> </a:t>
            </a:r>
            <a:r>
              <a:rPr lang="en-US" dirty="0" err="1" smtClean="0"/>
              <a:t>откриенo</a:t>
            </a:r>
            <a:r>
              <a:rPr lang="en-US" dirty="0" smtClean="0"/>
              <a:t> </a:t>
            </a:r>
            <a:r>
              <a:rPr lang="en-US" dirty="0" err="1" smtClean="0"/>
              <a:t>дигитално</a:t>
            </a:r>
            <a:r>
              <a:rPr lang="en-US" dirty="0" smtClean="0"/>
              <a:t> </a:t>
            </a:r>
            <a:r>
              <a:rPr lang="en-US" dirty="0" err="1" smtClean="0"/>
              <a:t>оружје</a:t>
            </a:r>
            <a:r>
              <a:rPr lang="en-US" dirty="0" smtClean="0"/>
              <a:t> </a:t>
            </a:r>
            <a:r>
              <a:rPr lang="en-US" dirty="0" err="1" smtClean="0"/>
              <a:t>за</a:t>
            </a:r>
            <a:r>
              <a:rPr lang="en-US" dirty="0" smtClean="0"/>
              <a:t> </a:t>
            </a:r>
            <a:r>
              <a:rPr lang="en-US" dirty="0" err="1" smtClean="0"/>
              <a:t>сајбер-војна</a:t>
            </a:r>
            <a:r>
              <a:rPr lang="en-US" dirty="0" smtClean="0"/>
              <a:t>. </a:t>
            </a:r>
            <a:r>
              <a:rPr lang="en-US" dirty="0" err="1" smtClean="0"/>
              <a:t>Тој</a:t>
            </a:r>
            <a:r>
              <a:rPr lang="en-US" dirty="0" smtClean="0"/>
              <a:t> </a:t>
            </a:r>
            <a:r>
              <a:rPr lang="en-US" dirty="0" err="1" smtClean="0"/>
              <a:t>беше</a:t>
            </a:r>
            <a:r>
              <a:rPr lang="en-US" dirty="0" smtClean="0"/>
              <a:t> </a:t>
            </a:r>
            <a:r>
              <a:rPr lang="en-US" dirty="0" err="1" smtClean="0"/>
              <a:t>посебно</a:t>
            </a:r>
            <a:r>
              <a:rPr lang="en-US" dirty="0" smtClean="0"/>
              <a:t> </a:t>
            </a:r>
            <a:r>
              <a:rPr lang="en-US" dirty="0" err="1" smtClean="0"/>
              <a:t>дизајниран</a:t>
            </a:r>
            <a:r>
              <a:rPr lang="en-US" dirty="0" smtClean="0"/>
              <a:t> </a:t>
            </a:r>
            <a:r>
              <a:rPr lang="en-US" dirty="0" err="1" smtClean="0"/>
              <a:t>да</a:t>
            </a:r>
            <a:r>
              <a:rPr lang="en-US" dirty="0" smtClean="0"/>
              <a:t> </a:t>
            </a:r>
            <a:r>
              <a:rPr lang="en-US" dirty="0" err="1" smtClean="0"/>
              <a:t>финкционира</a:t>
            </a:r>
            <a:r>
              <a:rPr lang="en-US" dirty="0" smtClean="0"/>
              <a:t> </a:t>
            </a:r>
            <a:r>
              <a:rPr lang="en-US" dirty="0" err="1" smtClean="0"/>
              <a:t>со</a:t>
            </a:r>
            <a:r>
              <a:rPr lang="en-US" dirty="0" smtClean="0"/>
              <a:t> </a:t>
            </a:r>
            <a:r>
              <a:rPr lang="en-US" dirty="0" err="1" smtClean="0"/>
              <a:t>специфичен</a:t>
            </a:r>
            <a:r>
              <a:rPr lang="en-US" dirty="0" smtClean="0"/>
              <a:t> </a:t>
            </a:r>
            <a:r>
              <a:rPr lang="en-US" dirty="0" err="1" smtClean="0"/>
              <a:t>хардвер</a:t>
            </a:r>
            <a:r>
              <a:rPr lang="en-US" dirty="0" smtClean="0"/>
              <a:t> и </a:t>
            </a:r>
            <a:r>
              <a:rPr lang="en-US" dirty="0" err="1" smtClean="0"/>
              <a:t>софтвер</a:t>
            </a:r>
            <a:r>
              <a:rPr lang="en-US" dirty="0" smtClean="0"/>
              <a:t> </a:t>
            </a:r>
            <a:r>
              <a:rPr lang="en-US" dirty="0" err="1" smtClean="0"/>
              <a:t>на</a:t>
            </a:r>
            <a:r>
              <a:rPr lang="en-US" dirty="0" smtClean="0"/>
              <a:t> </a:t>
            </a:r>
            <a:r>
              <a:rPr lang="en-US" dirty="0" err="1" smtClean="0"/>
              <a:t>нуклеарните</a:t>
            </a:r>
            <a:r>
              <a:rPr lang="en-US" dirty="0" smtClean="0"/>
              <a:t> </a:t>
            </a:r>
            <a:r>
              <a:rPr lang="en-US" dirty="0" err="1" smtClean="0"/>
              <a:t>енергетски</a:t>
            </a:r>
            <a:r>
              <a:rPr lang="en-US" dirty="0" smtClean="0"/>
              <a:t> </a:t>
            </a:r>
            <a:r>
              <a:rPr lang="en-US" dirty="0" err="1" smtClean="0"/>
              <a:t>постројки</a:t>
            </a:r>
            <a:r>
              <a:rPr lang="en-US" dirty="0" smtClean="0"/>
              <a:t>. </a:t>
            </a:r>
          </a:p>
          <a:p>
            <a:endParaRPr lang="en-US" altLang="en-US" dirty="0" smtClean="0"/>
          </a:p>
          <a:p>
            <a:r>
              <a:rPr lang="en-US" dirty="0" smtClean="0"/>
              <a:t>https://en.wikipedia.org/wiki/Stuxnet</a:t>
            </a:r>
          </a:p>
          <a:p>
            <a:endParaRPr lang="en-US" altLang="en-US" dirty="0" smtClean="0"/>
          </a:p>
        </p:txBody>
      </p:sp>
      <p:sp>
        <p:nvSpPr>
          <p:cNvPr id="118788"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70C6838D-C445-41CA-A753-8632E080F240}" type="slidenum">
              <a:rPr lang="en-US" smtClean="0">
                <a:latin typeface="Calibri" pitchFamily="34" charset="0"/>
              </a:rPr>
              <a:pPr algn="l" eaLnBrk="1" hangingPunct="1"/>
              <a:t>18</a:t>
            </a:fld>
            <a:endParaRPr lang="en-US" altLang="en-US" smtClean="0">
              <a:latin typeface="Calibri"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smtClean="0"/>
              <a:t>Инструкторот треба да им овозможи на учесниците да поставуваат прашања што можеби ги имаат во врска со првиот дел од часот. </a:t>
            </a:r>
          </a:p>
          <a:p>
            <a:pPr>
              <a:spcBef>
                <a:spcPct val="0"/>
              </a:spcBef>
            </a:pPr>
            <a:endParaRPr lang="en-US" altLang="sr-Latn-RS" smtClean="0"/>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52BA1E23-3B70-4831-B95C-E72963B78E66}" type="slidenum">
              <a:rPr lang="en-US" smtClean="0">
                <a:latin typeface="Calibri" pitchFamily="34" charset="0"/>
              </a:rPr>
              <a:pPr algn="l" eaLnBrk="1" hangingPunct="1"/>
              <a:t>19</a:t>
            </a:fld>
            <a:endParaRPr lang="en-US" altLang="sr-Latn-RS" smtClean="0">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Како криминалците ја користат технологијата.</a:t>
            </a:r>
          </a:p>
          <a:p>
            <a:endParaRPr lang="en-US" altLang="en-US" smtClean="0"/>
          </a:p>
          <a:p>
            <a:r>
              <a:rPr lang="en-US" smtClean="0"/>
              <a:t>Инструкторот треба полека да го прочита текстот.</a:t>
            </a:r>
            <a:endParaRPr lang="en-US" altLang="sr-Latn-RS" smtClean="0"/>
          </a:p>
          <a:p>
            <a:endParaRPr lang="en-US" altLang="sr-Latn-RS" smtClean="0"/>
          </a:p>
        </p:txBody>
      </p:sp>
      <p:sp>
        <p:nvSpPr>
          <p:cNvPr id="120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E0D64932-354F-4C80-A16D-83095613B1ED}" type="slidenum">
              <a:rPr lang="en-US" smtClean="0">
                <a:latin typeface="Calibri" pitchFamily="34" charset="0"/>
              </a:rPr>
              <a:pPr algn="l" eaLnBrk="1" hangingPunct="1"/>
              <a:t>21</a:t>
            </a:fld>
            <a:endParaRPr lang="en-US" altLang="sr-Latn-RS"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smtClean="0"/>
          </a:p>
          <a:p>
            <a:pPr>
              <a:lnSpc>
                <a:spcPct val="90000"/>
              </a:lnSpc>
            </a:pPr>
            <a:r>
              <a:rPr lang="en-US" smtClean="0"/>
              <a:t>Во првиот дел од презентацијата ќе бидат опишани новите реалности на информатичкото општество и ќе бидат опфатени новите илегални активности на мрежите. </a:t>
            </a:r>
            <a:endParaRPr lang="en-US" altLang="en-US" smtClean="0"/>
          </a:p>
          <a:p>
            <a:pPr>
              <a:lnSpc>
                <a:spcPct val="90000"/>
              </a:lnSpc>
            </a:pPr>
            <a:r>
              <a:rPr lang="en-US" smtClean="0"/>
              <a:t> </a:t>
            </a:r>
            <a:endParaRPr lang="en-US" altLang="en-US" smtClean="0"/>
          </a:p>
          <a:p>
            <a:pPr>
              <a:lnSpc>
                <a:spcPct val="90000"/>
              </a:lnSpc>
            </a:pPr>
            <a:r>
              <a:rPr lang="en-US" smtClean="0"/>
              <a:t>Вториот дел ќе се наврати на историските приоди кон компјутерскиот криминал од некои меѓународни организации. </a:t>
            </a:r>
            <a:endParaRPr lang="en-US" altLang="en-US" smtClean="0"/>
          </a:p>
          <a:p>
            <a:pPr>
              <a:lnSpc>
                <a:spcPct val="90000"/>
              </a:lnSpc>
            </a:pPr>
            <a:r>
              <a:rPr lang="en-US" smtClean="0"/>
              <a:t> </a:t>
            </a:r>
            <a:endParaRPr lang="en-US" altLang="en-US" smtClean="0"/>
          </a:p>
          <a:p>
            <a:pPr>
              <a:lnSpc>
                <a:spcPct val="90000"/>
              </a:lnSpc>
            </a:pPr>
            <a:r>
              <a:rPr lang="en-US" smtClean="0"/>
              <a:t>Во третиот дел се прави обид да се дојде до реалноста опфатена со евентуалниот концепт на компјутерскиот криминал.</a:t>
            </a:r>
            <a:endParaRPr lang="en-US" altLang="en-US" smtClean="0"/>
          </a:p>
          <a:p>
            <a:pPr>
              <a:lnSpc>
                <a:spcPct val="90000"/>
              </a:lnSpc>
            </a:pPr>
            <a:r>
              <a:rPr lang="en-US" smtClean="0"/>
              <a:t> </a:t>
            </a:r>
            <a:endParaRPr lang="en-US" altLang="en-US" smtClean="0"/>
          </a:p>
          <a:p>
            <a:pPr>
              <a:lnSpc>
                <a:spcPct val="90000"/>
              </a:lnSpc>
            </a:pPr>
            <a:r>
              <a:rPr lang="en-US" smtClean="0"/>
              <a:t>Во четвртиот дел се објаснува што е Конвенцијата од Будимпешта за компјутерски криминал и се нагласува значењето на овој единствен обврзнички меѓународен инструмент во борбата против компјутерскиот криминал. </a:t>
            </a:r>
            <a:endParaRPr lang="en-US" altLang="en-US" smtClean="0"/>
          </a:p>
          <a:p>
            <a:pPr>
              <a:lnSpc>
                <a:spcPct val="90000"/>
              </a:lnSpc>
            </a:pPr>
            <a:r>
              <a:rPr lang="en-US" smtClean="0"/>
              <a:t> </a:t>
            </a:r>
            <a:endParaRPr lang="en-US" altLang="en-US" smtClean="0"/>
          </a:p>
          <a:p>
            <a:pPr>
              <a:lnSpc>
                <a:spcPct val="90000"/>
              </a:lnSpc>
            </a:pPr>
            <a:r>
              <a:rPr lang="en-US" smtClean="0"/>
              <a:t>Петтиот дел се однесува на неки позначајни илегални активности онлајн, денес.</a:t>
            </a:r>
            <a:endParaRPr lang="en-US" altLang="en-US" smtClean="0"/>
          </a:p>
          <a:p>
            <a:pPr>
              <a:lnSpc>
                <a:spcPct val="90000"/>
              </a:lnSpc>
            </a:pPr>
            <a:r>
              <a:rPr lang="en-US" smtClean="0"/>
              <a:t> </a:t>
            </a:r>
            <a:endParaRPr lang="en-US" altLang="en-US" smtClean="0"/>
          </a:p>
          <a:p>
            <a:pPr>
              <a:lnSpc>
                <a:spcPct val="90000"/>
              </a:lnSpc>
            </a:pPr>
            <a:r>
              <a:rPr lang="en-US" smtClean="0"/>
              <a:t>Шестиот дел накратко ќе ги опфати главните вектори на современите и новонастанатите тенденции на компјутерскиот криминал.</a:t>
            </a:r>
          </a:p>
          <a:p>
            <a:pPr>
              <a:lnSpc>
                <a:spcPct val="90000"/>
              </a:lnSpc>
            </a:pPr>
            <a:endParaRPr lang="en-US" altLang="en-US" smtClean="0"/>
          </a:p>
          <a:p>
            <a:pPr>
              <a:lnSpc>
                <a:spcPct val="90000"/>
              </a:lnSpc>
            </a:pPr>
            <a:r>
              <a:rPr lang="en-US" smtClean="0"/>
              <a:t>Седмиот дел се однесува на значајните теми од целата презентација.</a:t>
            </a:r>
            <a:endParaRPr lang="en-US" altLang="en-US" smtClean="0"/>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BDF32E50-2BB1-409A-B192-B2BE525C6F4C}" type="slidenum">
              <a:rPr lang="en-US" smtClean="0">
                <a:latin typeface="Calibri" pitchFamily="34" charset="0"/>
              </a:rPr>
              <a:pPr algn="l" eaLnBrk="1" hangingPunct="1"/>
              <a:t>2</a:t>
            </a:fld>
            <a:endParaRPr lang="en-US" altLang="en-US" smtClean="0">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Технологија</a:t>
            </a:r>
            <a:r>
              <a:rPr lang="en-US" dirty="0" smtClean="0"/>
              <a:t> </a:t>
            </a:r>
            <a:r>
              <a:rPr lang="en-US" dirty="0" err="1" smtClean="0"/>
              <a:t>како</a:t>
            </a:r>
            <a:r>
              <a:rPr lang="en-US" dirty="0" smtClean="0"/>
              <a:t> </a:t>
            </a:r>
            <a:r>
              <a:rPr lang="en-US" dirty="0" err="1" smtClean="0"/>
              <a:t>жртва</a:t>
            </a:r>
            <a:endParaRPr lang="en-US" dirty="0" smtClean="0"/>
          </a:p>
          <a:p>
            <a:r>
              <a:rPr lang="en-US" dirty="0" err="1" smtClean="0"/>
              <a:t>Технологијата</a:t>
            </a:r>
            <a:r>
              <a:rPr lang="en-US" dirty="0" smtClean="0"/>
              <a:t> </a:t>
            </a:r>
            <a:r>
              <a:rPr lang="en-US" dirty="0" err="1" smtClean="0"/>
              <a:t>како</a:t>
            </a:r>
            <a:r>
              <a:rPr lang="en-US" dirty="0" smtClean="0"/>
              <a:t> </a:t>
            </a:r>
            <a:r>
              <a:rPr lang="en-US" dirty="0" err="1" smtClean="0"/>
              <a:t>цел</a:t>
            </a:r>
            <a:r>
              <a:rPr lang="en-US" dirty="0" smtClean="0"/>
              <a:t> </a:t>
            </a:r>
            <a:r>
              <a:rPr lang="en-US" dirty="0" err="1" smtClean="0"/>
              <a:t>на</a:t>
            </a:r>
            <a:r>
              <a:rPr lang="en-US" dirty="0" smtClean="0"/>
              <a:t> </a:t>
            </a:r>
            <a:r>
              <a:rPr lang="en-US" dirty="0" err="1" smtClean="0"/>
              <a:t>криминалот</a:t>
            </a:r>
            <a:r>
              <a:rPr lang="en-US" dirty="0" smtClean="0"/>
              <a:t> – </a:t>
            </a:r>
            <a:r>
              <a:rPr lang="en-US" dirty="0" err="1" smtClean="0"/>
              <a:t>традиционално</a:t>
            </a:r>
            <a:r>
              <a:rPr lang="en-US" dirty="0" smtClean="0"/>
              <a:t> </a:t>
            </a:r>
            <a:r>
              <a:rPr lang="en-US" dirty="0" err="1" smtClean="0"/>
              <a:t>се</a:t>
            </a:r>
            <a:r>
              <a:rPr lang="en-US" dirty="0" smtClean="0"/>
              <a:t> </a:t>
            </a:r>
            <a:r>
              <a:rPr lang="en-US" dirty="0" err="1" smtClean="0"/>
              <a:t>смета</a:t>
            </a:r>
            <a:r>
              <a:rPr lang="en-US" dirty="0" smtClean="0"/>
              <a:t> </a:t>
            </a:r>
            <a:r>
              <a:rPr lang="en-US" dirty="0" err="1" smtClean="0"/>
              <a:t>дека</a:t>
            </a:r>
            <a:r>
              <a:rPr lang="en-US" dirty="0" smtClean="0"/>
              <a:t> е </a:t>
            </a:r>
            <a:r>
              <a:rPr lang="en-US" dirty="0" err="1" smtClean="0"/>
              <a:t>вистински</a:t>
            </a:r>
            <a:r>
              <a:rPr lang="en-US" dirty="0" smtClean="0"/>
              <a:t> „</a:t>
            </a:r>
            <a:r>
              <a:rPr lang="en-US" dirty="0" err="1" smtClean="0"/>
              <a:t>компјутерски</a:t>
            </a:r>
            <a:r>
              <a:rPr lang="en-US" dirty="0" smtClean="0"/>
              <a:t> </a:t>
            </a:r>
            <a:r>
              <a:rPr lang="en-US" dirty="0" err="1" smtClean="0"/>
              <a:t>криминал</a:t>
            </a:r>
            <a:r>
              <a:rPr lang="en-US" dirty="0" smtClean="0"/>
              <a:t>“ и </a:t>
            </a:r>
            <a:r>
              <a:rPr lang="en-US" dirty="0" err="1" smtClean="0"/>
              <a:t>опфаќа</a:t>
            </a:r>
            <a:r>
              <a:rPr lang="en-US" dirty="0" smtClean="0"/>
              <a:t> </a:t>
            </a:r>
            <a:r>
              <a:rPr lang="en-US" dirty="0" err="1" smtClean="0"/>
              <a:t>такви</a:t>
            </a:r>
            <a:r>
              <a:rPr lang="en-US" dirty="0" smtClean="0"/>
              <a:t> </a:t>
            </a:r>
            <a:r>
              <a:rPr lang="en-US" dirty="0" err="1" smtClean="0"/>
              <a:t>дела</a:t>
            </a:r>
            <a:r>
              <a:rPr lang="en-US" dirty="0" smtClean="0"/>
              <a:t> </a:t>
            </a:r>
            <a:r>
              <a:rPr lang="en-US" dirty="0" err="1" smtClean="0"/>
              <a:t>како</a:t>
            </a:r>
            <a:r>
              <a:rPr lang="en-US" dirty="0" smtClean="0"/>
              <a:t> </a:t>
            </a:r>
            <a:r>
              <a:rPr lang="en-US" dirty="0" err="1" smtClean="0"/>
              <a:t>што</a:t>
            </a:r>
            <a:r>
              <a:rPr lang="en-US" dirty="0" smtClean="0"/>
              <a:t> </a:t>
            </a:r>
            <a:r>
              <a:rPr lang="en-US" dirty="0" err="1" smtClean="0"/>
              <a:t>се</a:t>
            </a:r>
            <a:r>
              <a:rPr lang="en-US" dirty="0" smtClean="0"/>
              <a:t> </a:t>
            </a:r>
            <a:r>
              <a:rPr lang="en-US" dirty="0" err="1" smtClean="0"/>
              <a:t>хакирање</a:t>
            </a:r>
            <a:r>
              <a:rPr lang="en-US" dirty="0" smtClean="0"/>
              <a:t>, </a:t>
            </a:r>
            <a:r>
              <a:rPr lang="en-US" dirty="0" err="1" smtClean="0"/>
              <a:t>напади</a:t>
            </a:r>
            <a:r>
              <a:rPr lang="en-US" dirty="0" smtClean="0"/>
              <a:t> </a:t>
            </a:r>
            <a:r>
              <a:rPr lang="en-US" dirty="0" err="1" smtClean="0"/>
              <a:t>со</a:t>
            </a:r>
            <a:r>
              <a:rPr lang="en-US" dirty="0" smtClean="0"/>
              <a:t> </a:t>
            </a:r>
            <a:r>
              <a:rPr lang="en-US" dirty="0" err="1" smtClean="0"/>
              <a:t>одбивање</a:t>
            </a:r>
            <a:r>
              <a:rPr lang="en-US" dirty="0" smtClean="0"/>
              <a:t> </a:t>
            </a:r>
            <a:r>
              <a:rPr lang="en-US" dirty="0" err="1" smtClean="0"/>
              <a:t>на</a:t>
            </a:r>
            <a:r>
              <a:rPr lang="en-US" dirty="0" smtClean="0"/>
              <a:t> </a:t>
            </a:r>
            <a:r>
              <a:rPr lang="en-US" dirty="0" err="1" smtClean="0"/>
              <a:t>услуга</a:t>
            </a:r>
            <a:r>
              <a:rPr lang="en-US" dirty="0" smtClean="0"/>
              <a:t> и </a:t>
            </a:r>
            <a:r>
              <a:rPr lang="en-US" dirty="0" err="1" smtClean="0"/>
              <a:t>ширење</a:t>
            </a:r>
            <a:r>
              <a:rPr lang="en-US" dirty="0" smtClean="0"/>
              <a:t> </a:t>
            </a:r>
            <a:r>
              <a:rPr lang="en-US" dirty="0" err="1" smtClean="0"/>
              <a:t>вируси</a:t>
            </a:r>
            <a:r>
              <a:rPr lang="en-US" dirty="0" smtClean="0"/>
              <a:t>. </a:t>
            </a:r>
            <a:endParaRPr lang="en-US" altLang="sr-Latn-RS" dirty="0" smtClean="0"/>
          </a:p>
        </p:txBody>
      </p:sp>
      <p:sp>
        <p:nvSpPr>
          <p:cNvPr id="1218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B5C7706D-FBA1-434A-AD5C-4F14CE3AD26E}" type="slidenum">
              <a:rPr lang="en-US" smtClean="0">
                <a:latin typeface="Calibri" pitchFamily="34" charset="0"/>
              </a:rPr>
              <a:pPr algn="l" eaLnBrk="1" hangingPunct="1"/>
              <a:t>22</a:t>
            </a:fld>
            <a:endParaRPr lang="en-US" altLang="sr-Latn-RS" smtClean="0">
              <a:latin typeface="Calibri"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Технологија како помош во криминалот</a:t>
            </a:r>
          </a:p>
          <a:p>
            <a:r>
              <a:rPr lang="en-US" smtClean="0"/>
              <a:t>Технологија како помош во криминалот – е кога компјутерите и другите уреди се користат како помош во извршување на традиционалните криминални дела, на пример, за производство на фалсификувани документи, за праќање смртни закани или барања со уцена или за изработка и дистрибуирање на нелегални материјали, како што се слики на злоупотребени деца. </a:t>
            </a:r>
            <a:endParaRPr lang="en-US" altLang="sr-Latn-RS" smtClean="0"/>
          </a:p>
        </p:txBody>
      </p:sp>
      <p:sp>
        <p:nvSpPr>
          <p:cNvPr id="1228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A6100492-5BB0-4286-9889-6406D96181B8}" type="slidenum">
              <a:rPr lang="en-US" smtClean="0">
                <a:latin typeface="Calibri" pitchFamily="34" charset="0"/>
              </a:rPr>
              <a:pPr algn="l" eaLnBrk="1" hangingPunct="1"/>
              <a:t>23</a:t>
            </a:fld>
            <a:endParaRPr lang="en-US" altLang="sr-Latn-RS" smtClean="0">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Технологија како комуникациска алатка</a:t>
            </a:r>
          </a:p>
          <a:p>
            <a:r>
              <a:rPr lang="en-US" smtClean="0"/>
              <a:t>Технологија како комуникациска алатка – е кога криминалците ја користат технологијата за да комуницираат еден со друг на начин што ги намалува изгледите да бидат откриени, на пример со користење шифрирана техологија. </a:t>
            </a:r>
          </a:p>
        </p:txBody>
      </p:sp>
      <p:sp>
        <p:nvSpPr>
          <p:cNvPr id="1239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1AB53936-0B7D-4E87-B0D2-E3D335410168}" type="slidenum">
              <a:rPr lang="en-US" smtClean="0">
                <a:latin typeface="Calibri" pitchFamily="34" charset="0"/>
              </a:rPr>
              <a:pPr algn="l" eaLnBrk="1" hangingPunct="1"/>
              <a:t>24</a:t>
            </a:fld>
            <a:endParaRPr lang="en-US" altLang="sr-Latn-RS" smtClean="0">
              <a:latin typeface="Calibri"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Технологија како уред за чување податоци</a:t>
            </a:r>
          </a:p>
          <a:p>
            <a:r>
              <a:rPr lang="en-US" smtClean="0"/>
              <a:t>Технологија како медиум за чување податоци – е намерно или ненамерно чување информации на уреди што се користат во било која друга категорија и обично ги вклучуваат податоците што се наоѓаат во компјутерските системи на жртвите, сведоците или на осомничените.</a:t>
            </a:r>
            <a:endParaRPr lang="en-US" altLang="sr-Latn-RS" smtClean="0"/>
          </a:p>
        </p:txBody>
      </p:sp>
      <p:sp>
        <p:nvSpPr>
          <p:cNvPr id="1249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BAE7E92A-A7F2-4B2F-94CC-8B5E3D1699B2}" type="slidenum">
              <a:rPr lang="en-US" smtClean="0">
                <a:latin typeface="Calibri" pitchFamily="34" charset="0"/>
              </a:rPr>
              <a:pPr algn="l" eaLnBrk="1" hangingPunct="1"/>
              <a:t>25</a:t>
            </a:fld>
            <a:endParaRPr lang="en-US" altLang="sr-Latn-RS" smtClean="0">
              <a:latin typeface="Calibri"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Технологија</a:t>
            </a:r>
            <a:r>
              <a:rPr lang="en-US" dirty="0" smtClean="0"/>
              <a:t> </a:t>
            </a:r>
            <a:r>
              <a:rPr lang="en-US" dirty="0" err="1" smtClean="0"/>
              <a:t>како</a:t>
            </a:r>
            <a:r>
              <a:rPr lang="en-US" dirty="0" smtClean="0"/>
              <a:t> </a:t>
            </a:r>
            <a:r>
              <a:rPr lang="en-US" dirty="0" err="1" smtClean="0"/>
              <a:t>сведок</a:t>
            </a:r>
            <a:r>
              <a:rPr lang="en-US" dirty="0" smtClean="0"/>
              <a:t> </a:t>
            </a:r>
            <a:r>
              <a:rPr lang="en-US" dirty="0" err="1" smtClean="0"/>
              <a:t>на</a:t>
            </a:r>
            <a:r>
              <a:rPr lang="en-US" dirty="0" smtClean="0"/>
              <a:t> </a:t>
            </a:r>
            <a:r>
              <a:rPr lang="en-US" dirty="0" err="1" smtClean="0"/>
              <a:t>криминалот</a:t>
            </a:r>
            <a:endParaRPr lang="en-US" dirty="0" smtClean="0"/>
          </a:p>
          <a:p>
            <a:r>
              <a:rPr lang="en-US" dirty="0" err="1" smtClean="0"/>
              <a:t>Технологија</a:t>
            </a:r>
            <a:r>
              <a:rPr lang="en-US" dirty="0" smtClean="0"/>
              <a:t> </a:t>
            </a:r>
            <a:r>
              <a:rPr lang="en-US" dirty="0" err="1" smtClean="0"/>
              <a:t>како</a:t>
            </a:r>
            <a:r>
              <a:rPr lang="en-US" dirty="0" smtClean="0"/>
              <a:t> </a:t>
            </a:r>
            <a:r>
              <a:rPr lang="en-US" dirty="0" err="1" smtClean="0"/>
              <a:t>сведок</a:t>
            </a:r>
            <a:r>
              <a:rPr lang="en-US" dirty="0" smtClean="0"/>
              <a:t> </a:t>
            </a:r>
            <a:r>
              <a:rPr lang="en-US" dirty="0" err="1" smtClean="0"/>
              <a:t>на</a:t>
            </a:r>
            <a:r>
              <a:rPr lang="en-US" dirty="0" smtClean="0"/>
              <a:t> </a:t>
            </a:r>
            <a:r>
              <a:rPr lang="en-US" dirty="0" err="1" smtClean="0"/>
              <a:t>криминалот</a:t>
            </a:r>
            <a:r>
              <a:rPr lang="en-US" dirty="0" smtClean="0"/>
              <a:t> – </a:t>
            </a:r>
            <a:r>
              <a:rPr lang="en-US" dirty="0" err="1" smtClean="0"/>
              <a:t>може</a:t>
            </a:r>
            <a:r>
              <a:rPr lang="en-US" dirty="0" smtClean="0"/>
              <a:t> </a:t>
            </a:r>
            <a:r>
              <a:rPr lang="en-US" dirty="0" err="1" smtClean="0"/>
              <a:t>да</a:t>
            </a:r>
            <a:r>
              <a:rPr lang="en-US" dirty="0" smtClean="0"/>
              <a:t> </a:t>
            </a:r>
            <a:r>
              <a:rPr lang="en-US" dirty="0" err="1" smtClean="0"/>
              <a:t>се</a:t>
            </a:r>
            <a:r>
              <a:rPr lang="en-US" dirty="0" smtClean="0"/>
              <a:t> </a:t>
            </a:r>
            <a:r>
              <a:rPr lang="en-US" dirty="0" err="1" smtClean="0"/>
              <a:t>најде</a:t>
            </a:r>
            <a:r>
              <a:rPr lang="en-US" dirty="0" smtClean="0"/>
              <a:t> </a:t>
            </a:r>
            <a:r>
              <a:rPr lang="en-US" dirty="0" err="1" smtClean="0"/>
              <a:t>кога</a:t>
            </a:r>
            <a:r>
              <a:rPr lang="en-US" dirty="0" smtClean="0"/>
              <a:t> </a:t>
            </a:r>
            <a:r>
              <a:rPr lang="en-US" dirty="0" err="1" smtClean="0"/>
              <a:t>доказите</a:t>
            </a:r>
            <a:r>
              <a:rPr lang="en-US" dirty="0" smtClean="0"/>
              <a:t> </a:t>
            </a:r>
            <a:r>
              <a:rPr lang="en-US" dirty="0" err="1" smtClean="0"/>
              <a:t>содржани</a:t>
            </a:r>
            <a:r>
              <a:rPr lang="en-US" dirty="0" smtClean="0"/>
              <a:t> </a:t>
            </a:r>
            <a:r>
              <a:rPr lang="en-US" dirty="0" err="1" smtClean="0"/>
              <a:t>во</a:t>
            </a:r>
            <a:r>
              <a:rPr lang="en-US" dirty="0" smtClean="0"/>
              <a:t> ИТ-</a:t>
            </a:r>
            <a:r>
              <a:rPr lang="en-US" dirty="0" err="1" smtClean="0"/>
              <a:t>уредите</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се</a:t>
            </a:r>
            <a:r>
              <a:rPr lang="en-US" dirty="0" smtClean="0"/>
              <a:t> </a:t>
            </a:r>
            <a:r>
              <a:rPr lang="en-US" dirty="0" err="1" smtClean="0"/>
              <a:t>користат</a:t>
            </a:r>
            <a:r>
              <a:rPr lang="en-US" dirty="0" smtClean="0"/>
              <a:t> </a:t>
            </a:r>
            <a:r>
              <a:rPr lang="en-US" dirty="0" err="1" smtClean="0"/>
              <a:t>за</a:t>
            </a:r>
            <a:r>
              <a:rPr lang="en-US" dirty="0" smtClean="0"/>
              <a:t> </a:t>
            </a:r>
            <a:r>
              <a:rPr lang="en-US" dirty="0" err="1" smtClean="0"/>
              <a:t>поткрепа</a:t>
            </a:r>
            <a:r>
              <a:rPr lang="en-US" dirty="0" smtClean="0"/>
              <a:t> </a:t>
            </a:r>
            <a:r>
              <a:rPr lang="en-US" dirty="0" err="1" smtClean="0"/>
              <a:t>на</a:t>
            </a:r>
            <a:r>
              <a:rPr lang="en-US" dirty="0" smtClean="0"/>
              <a:t> </a:t>
            </a:r>
            <a:r>
              <a:rPr lang="en-US" dirty="0" err="1" smtClean="0"/>
              <a:t>доказите</a:t>
            </a:r>
            <a:r>
              <a:rPr lang="en-US" dirty="0" smtClean="0"/>
              <a:t> </a:t>
            </a:r>
            <a:r>
              <a:rPr lang="en-US" dirty="0" err="1" smtClean="0"/>
              <a:t>со</a:t>
            </a:r>
            <a:r>
              <a:rPr lang="en-US" dirty="0" smtClean="0"/>
              <a:t> </a:t>
            </a:r>
            <a:r>
              <a:rPr lang="en-US" dirty="0" err="1" smtClean="0"/>
              <a:t>кои</a:t>
            </a:r>
            <a:r>
              <a:rPr lang="en-US" dirty="0" smtClean="0"/>
              <a:t> </a:t>
            </a:r>
            <a:r>
              <a:rPr lang="en-US" dirty="0" err="1" smtClean="0"/>
              <a:t>не</a:t>
            </a:r>
            <a:r>
              <a:rPr lang="en-US" dirty="0" smtClean="0"/>
              <a:t> </a:t>
            </a:r>
            <a:r>
              <a:rPr lang="en-US" dirty="0" err="1" smtClean="0"/>
              <a:t>се</a:t>
            </a:r>
            <a:r>
              <a:rPr lang="en-US" dirty="0" smtClean="0"/>
              <a:t> </a:t>
            </a:r>
            <a:r>
              <a:rPr lang="en-US" dirty="0" err="1" smtClean="0"/>
              <a:t>очигледно</a:t>
            </a:r>
            <a:r>
              <a:rPr lang="en-US" dirty="0" smtClean="0"/>
              <a:t> </a:t>
            </a:r>
            <a:r>
              <a:rPr lang="en-US" dirty="0" err="1" smtClean="0"/>
              <a:t>по</a:t>
            </a:r>
            <a:r>
              <a:rPr lang="en-US" dirty="0" smtClean="0"/>
              <a:t> </a:t>
            </a:r>
            <a:r>
              <a:rPr lang="en-US" dirty="0" err="1" smtClean="0"/>
              <a:t>врзани</a:t>
            </a:r>
            <a:r>
              <a:rPr lang="en-US" dirty="0" smtClean="0"/>
              <a:t>, </a:t>
            </a:r>
            <a:r>
              <a:rPr lang="en-US" dirty="0" err="1" smtClean="0"/>
              <a:t>на</a:t>
            </a:r>
            <a:r>
              <a:rPr lang="en-US" dirty="0" smtClean="0"/>
              <a:t> </a:t>
            </a:r>
            <a:r>
              <a:rPr lang="en-US" dirty="0" err="1" smtClean="0"/>
              <a:t>пример</a:t>
            </a:r>
            <a:r>
              <a:rPr lang="en-US" dirty="0" smtClean="0"/>
              <a:t> </a:t>
            </a:r>
            <a:r>
              <a:rPr lang="en-US" dirty="0" err="1" smtClean="0"/>
              <a:t>да</a:t>
            </a:r>
            <a:r>
              <a:rPr lang="en-US" dirty="0" smtClean="0"/>
              <a:t> </a:t>
            </a:r>
            <a:r>
              <a:rPr lang="en-US" dirty="0" err="1" smtClean="0"/>
              <a:t>го</a:t>
            </a:r>
            <a:r>
              <a:rPr lang="en-US" dirty="0" smtClean="0"/>
              <a:t> </a:t>
            </a:r>
            <a:r>
              <a:rPr lang="en-US" dirty="0" err="1" smtClean="0"/>
              <a:t>докажат</a:t>
            </a:r>
            <a:r>
              <a:rPr lang="en-US" dirty="0" smtClean="0"/>
              <a:t> </a:t>
            </a:r>
            <a:r>
              <a:rPr lang="en-US" dirty="0" err="1" smtClean="0"/>
              <a:t>или</a:t>
            </a:r>
            <a:r>
              <a:rPr lang="en-US" dirty="0" smtClean="0"/>
              <a:t> </a:t>
            </a:r>
            <a:r>
              <a:rPr lang="en-US" dirty="0" err="1" smtClean="0"/>
              <a:t>побијат</a:t>
            </a:r>
            <a:r>
              <a:rPr lang="en-US" dirty="0" smtClean="0"/>
              <a:t> </a:t>
            </a:r>
            <a:r>
              <a:rPr lang="en-US" dirty="0" err="1" smtClean="0"/>
              <a:t>алибито</a:t>
            </a:r>
            <a:r>
              <a:rPr lang="en-US" dirty="0" smtClean="0"/>
              <a:t> </a:t>
            </a:r>
            <a:r>
              <a:rPr lang="en-US" dirty="0" err="1" smtClean="0"/>
              <a:t>дадено</a:t>
            </a:r>
            <a:r>
              <a:rPr lang="en-US" dirty="0" smtClean="0"/>
              <a:t> </a:t>
            </a:r>
            <a:r>
              <a:rPr lang="en-US" dirty="0" err="1" smtClean="0"/>
              <a:t>од</a:t>
            </a:r>
            <a:r>
              <a:rPr lang="en-US" dirty="0" smtClean="0"/>
              <a:t> </a:t>
            </a:r>
            <a:r>
              <a:rPr lang="en-US" dirty="0" err="1" smtClean="0"/>
              <a:t>осомничениот</a:t>
            </a:r>
            <a:r>
              <a:rPr lang="en-US" dirty="0" smtClean="0"/>
              <a:t> </a:t>
            </a:r>
            <a:r>
              <a:rPr lang="en-US" dirty="0" err="1" smtClean="0"/>
              <a:t>или</a:t>
            </a:r>
            <a:r>
              <a:rPr lang="en-US" dirty="0" smtClean="0"/>
              <a:t> </a:t>
            </a:r>
            <a:r>
              <a:rPr lang="en-US" dirty="0" err="1" smtClean="0"/>
              <a:t>тврдењето</a:t>
            </a:r>
            <a:r>
              <a:rPr lang="en-US" dirty="0" smtClean="0"/>
              <a:t> </a:t>
            </a:r>
            <a:r>
              <a:rPr lang="en-US" dirty="0" err="1" smtClean="0"/>
              <a:t>од</a:t>
            </a:r>
            <a:r>
              <a:rPr lang="en-US" dirty="0" smtClean="0"/>
              <a:t> </a:t>
            </a:r>
            <a:r>
              <a:rPr lang="en-US" dirty="0" err="1" smtClean="0"/>
              <a:t>сведок</a:t>
            </a:r>
            <a:r>
              <a:rPr lang="en-US" dirty="0" smtClean="0"/>
              <a:t>. </a:t>
            </a:r>
            <a:endParaRPr lang="en-US" altLang="sr-Latn-RS" dirty="0" smtClean="0"/>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43DAF226-AC79-40B5-BC1B-FB5CAF0AA04A}" type="slidenum">
              <a:rPr lang="en-US" smtClean="0">
                <a:latin typeface="Calibri" pitchFamily="34" charset="0"/>
              </a:rPr>
              <a:pPr algn="l" eaLnBrk="1" hangingPunct="1"/>
              <a:t>26</a:t>
            </a:fld>
            <a:endParaRPr lang="en-US" altLang="sr-Latn-RS" smtClean="0">
              <a:latin typeface="Calibri"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b="1" dirty="0" err="1" smtClean="0"/>
              <a:t>Технолошки</a:t>
            </a:r>
            <a:r>
              <a:rPr lang="en-US" b="1" dirty="0" smtClean="0"/>
              <a:t> </a:t>
            </a:r>
            <a:r>
              <a:rPr lang="en-US" b="1" dirty="0" err="1" smtClean="0"/>
              <a:t>криминал</a:t>
            </a:r>
            <a:r>
              <a:rPr lang="en-US" b="1" dirty="0" smtClean="0"/>
              <a:t>?</a:t>
            </a:r>
            <a:r>
              <a:rPr lang="en-US" dirty="0" smtClean="0"/>
              <a:t> </a:t>
            </a:r>
            <a:r>
              <a:rPr lang="en-US" dirty="0" err="1" smtClean="0"/>
              <a:t>Овој</a:t>
            </a:r>
            <a:r>
              <a:rPr lang="en-US" dirty="0" smtClean="0"/>
              <a:t> </a:t>
            </a:r>
            <a:r>
              <a:rPr lang="en-US" dirty="0" err="1" smtClean="0"/>
              <a:t>слајд</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се</a:t>
            </a:r>
            <a:r>
              <a:rPr lang="en-US" dirty="0" smtClean="0"/>
              <a:t> </a:t>
            </a:r>
            <a:r>
              <a:rPr lang="en-US" dirty="0" err="1" smtClean="0"/>
              <a:t>употреби</a:t>
            </a:r>
            <a:r>
              <a:rPr lang="en-US" dirty="0" smtClean="0"/>
              <a:t> </a:t>
            </a:r>
            <a:r>
              <a:rPr lang="en-US" dirty="0" err="1" smtClean="0"/>
              <a:t>за</a:t>
            </a:r>
            <a:r>
              <a:rPr lang="en-US" dirty="0" smtClean="0"/>
              <a:t> </a:t>
            </a:r>
            <a:r>
              <a:rPr lang="en-US" dirty="0" err="1" smtClean="0"/>
              <a:t>рекапитулација</a:t>
            </a:r>
            <a:r>
              <a:rPr lang="en-US" dirty="0" smtClean="0"/>
              <a:t> </a:t>
            </a:r>
            <a:r>
              <a:rPr lang="en-US" dirty="0" err="1" smtClean="0"/>
              <a:t>за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провери</a:t>
            </a:r>
            <a:r>
              <a:rPr lang="en-US" dirty="0" smtClean="0"/>
              <a:t> </a:t>
            </a:r>
            <a:r>
              <a:rPr lang="en-US" dirty="0" err="1" smtClean="0"/>
              <a:t>дали</a:t>
            </a:r>
            <a:r>
              <a:rPr lang="en-US" dirty="0" smtClean="0"/>
              <a:t> </a:t>
            </a:r>
            <a:r>
              <a:rPr lang="en-US" dirty="0" err="1" smtClean="0"/>
              <a:t>учесниците</a:t>
            </a:r>
            <a:r>
              <a:rPr lang="en-US" dirty="0" smtClean="0"/>
              <a:t> </a:t>
            </a:r>
            <a:r>
              <a:rPr lang="en-US" dirty="0" err="1" smtClean="0"/>
              <a:t>го</a:t>
            </a:r>
            <a:r>
              <a:rPr lang="en-US" dirty="0" smtClean="0"/>
              <a:t> </a:t>
            </a:r>
            <a:r>
              <a:rPr lang="en-US" dirty="0" err="1" smtClean="0"/>
              <a:t>разбрале</a:t>
            </a:r>
            <a:r>
              <a:rPr lang="en-US" dirty="0" smtClean="0"/>
              <a:t> </a:t>
            </a:r>
            <a:r>
              <a:rPr lang="en-US" dirty="0" err="1" smtClean="0"/>
              <a:t>тоа</a:t>
            </a:r>
            <a:r>
              <a:rPr lang="en-US" dirty="0" smtClean="0"/>
              <a:t> </a:t>
            </a:r>
            <a:r>
              <a:rPr lang="en-US" dirty="0" err="1" smtClean="0"/>
              <a:t>што</a:t>
            </a:r>
            <a:r>
              <a:rPr lang="en-US" dirty="0" smtClean="0"/>
              <a:t> е </a:t>
            </a:r>
            <a:r>
              <a:rPr lang="en-US" dirty="0" err="1" smtClean="0"/>
              <a:t>кажано</a:t>
            </a:r>
            <a:r>
              <a:rPr lang="en-US" dirty="0" smtClean="0"/>
              <a:t> </a:t>
            </a:r>
            <a:r>
              <a:rPr lang="en-US" dirty="0" err="1" smtClean="0"/>
              <a:t>до</a:t>
            </a:r>
            <a:r>
              <a:rPr lang="en-US" dirty="0" smtClean="0"/>
              <a:t> </a:t>
            </a:r>
            <a:r>
              <a:rPr lang="en-US" dirty="0" err="1" smtClean="0"/>
              <a:t>сега</a:t>
            </a:r>
            <a:r>
              <a:rPr lang="en-US" dirty="0" smtClean="0"/>
              <a:t>. </a:t>
            </a:r>
            <a:r>
              <a:rPr lang="en-US" dirty="0" err="1" smtClean="0"/>
              <a:t>Се</a:t>
            </a:r>
            <a:r>
              <a:rPr lang="en-US" dirty="0" smtClean="0"/>
              <a:t> </a:t>
            </a:r>
            <a:r>
              <a:rPr lang="en-US" dirty="0" err="1" smtClean="0"/>
              <a:t>предлага</a:t>
            </a:r>
            <a:r>
              <a:rPr lang="en-US" dirty="0" smtClean="0"/>
              <a:t> </a:t>
            </a:r>
            <a:r>
              <a:rPr lang="en-US" dirty="0" err="1" smtClean="0"/>
              <a:t>инструкторот</a:t>
            </a:r>
            <a:r>
              <a:rPr lang="en-US" dirty="0" smtClean="0"/>
              <a:t> </a:t>
            </a:r>
            <a:r>
              <a:rPr lang="en-US" dirty="0" err="1" smtClean="0"/>
              <a:t>да</a:t>
            </a:r>
            <a:r>
              <a:rPr lang="en-US" dirty="0" smtClean="0"/>
              <a:t> </a:t>
            </a:r>
            <a:r>
              <a:rPr lang="en-US" dirty="0" err="1" smtClean="0"/>
              <a:t>почне</a:t>
            </a:r>
            <a:r>
              <a:rPr lang="en-US" dirty="0" smtClean="0"/>
              <a:t> </a:t>
            </a:r>
            <a:r>
              <a:rPr lang="en-US" dirty="0" err="1" smtClean="0"/>
              <a:t>само</a:t>
            </a:r>
            <a:r>
              <a:rPr lang="en-US" dirty="0" smtClean="0"/>
              <a:t> </a:t>
            </a:r>
            <a:r>
              <a:rPr lang="en-US" dirty="0" err="1" smtClean="0"/>
              <a:t>со</a:t>
            </a:r>
            <a:r>
              <a:rPr lang="en-US" dirty="0" smtClean="0"/>
              <a:t> </a:t>
            </a:r>
            <a:r>
              <a:rPr lang="en-US" dirty="0" err="1" smtClean="0"/>
              <a:t>заглавијата</a:t>
            </a:r>
            <a:r>
              <a:rPr lang="en-US" dirty="0" smtClean="0"/>
              <a:t> и </a:t>
            </a:r>
            <a:r>
              <a:rPr lang="en-US" dirty="0" err="1" smtClean="0"/>
              <a:t>потоа</a:t>
            </a:r>
            <a:r>
              <a:rPr lang="en-US" dirty="0" smtClean="0"/>
              <a:t> </a:t>
            </a:r>
            <a:r>
              <a:rPr lang="en-US" dirty="0" err="1" smtClean="0"/>
              <a:t>да</a:t>
            </a:r>
            <a:r>
              <a:rPr lang="en-US" dirty="0" smtClean="0"/>
              <a:t> </a:t>
            </a:r>
            <a:r>
              <a:rPr lang="en-US" dirty="0" err="1" smtClean="0"/>
              <a:t>ги</a:t>
            </a:r>
            <a:r>
              <a:rPr lang="en-US" dirty="0" smtClean="0"/>
              <a:t> </a:t>
            </a:r>
            <a:r>
              <a:rPr lang="en-US" dirty="0" err="1" smtClean="0"/>
              <a:t>праша</a:t>
            </a:r>
            <a:r>
              <a:rPr lang="en-US" dirty="0" smtClean="0"/>
              <a:t> </a:t>
            </a:r>
            <a:r>
              <a:rPr lang="en-US" dirty="0" err="1" smtClean="0"/>
              <a:t>учесниците</a:t>
            </a:r>
            <a:r>
              <a:rPr lang="en-US" dirty="0" smtClean="0"/>
              <a:t> </a:t>
            </a:r>
            <a:r>
              <a:rPr lang="en-US" dirty="0" err="1" smtClean="0"/>
              <a:t>да</a:t>
            </a:r>
            <a:r>
              <a:rPr lang="en-US" dirty="0" smtClean="0"/>
              <a:t> </a:t>
            </a:r>
            <a:r>
              <a:rPr lang="en-US" dirty="0" err="1" smtClean="0"/>
              <a:t>ги</a:t>
            </a:r>
            <a:r>
              <a:rPr lang="en-US" dirty="0" smtClean="0"/>
              <a:t> </a:t>
            </a:r>
            <a:r>
              <a:rPr lang="en-US" dirty="0" err="1" smtClean="0"/>
              <a:t>идентификуваат</a:t>
            </a:r>
            <a:r>
              <a:rPr lang="en-US" dirty="0" smtClean="0"/>
              <a:t> </a:t>
            </a:r>
            <a:r>
              <a:rPr lang="en-US" dirty="0" err="1" smtClean="0"/>
              <a:t>видовите</a:t>
            </a:r>
            <a:r>
              <a:rPr lang="en-US" dirty="0" smtClean="0"/>
              <a:t> </a:t>
            </a:r>
            <a:r>
              <a:rPr lang="en-US" dirty="0" err="1" smtClean="0"/>
              <a:t>кривични</a:t>
            </a:r>
            <a:r>
              <a:rPr lang="en-US" dirty="0" smtClean="0"/>
              <a:t> </a:t>
            </a:r>
            <a:r>
              <a:rPr lang="en-US" dirty="0" err="1" smtClean="0"/>
              <a:t>дела</a:t>
            </a:r>
            <a:r>
              <a:rPr lang="en-US" dirty="0" smtClean="0"/>
              <a:t> </a:t>
            </a:r>
            <a:r>
              <a:rPr lang="en-US" dirty="0" err="1" smtClean="0"/>
              <a:t>на</a:t>
            </a:r>
            <a:r>
              <a:rPr lang="en-US" dirty="0" smtClean="0"/>
              <a:t> </a:t>
            </a:r>
            <a:r>
              <a:rPr lang="en-US" dirty="0" err="1" smtClean="0"/>
              <a:t>кои</a:t>
            </a:r>
            <a:r>
              <a:rPr lang="en-US" dirty="0" smtClean="0"/>
              <a:t> </a:t>
            </a:r>
            <a:r>
              <a:rPr lang="en-US" dirty="0" err="1" smtClean="0"/>
              <a:t>можеме</a:t>
            </a:r>
            <a:r>
              <a:rPr lang="en-US" dirty="0" smtClean="0"/>
              <a:t> </a:t>
            </a:r>
            <a:r>
              <a:rPr lang="en-US" dirty="0" err="1" smtClean="0"/>
              <a:t>да</a:t>
            </a:r>
            <a:r>
              <a:rPr lang="en-US" dirty="0" smtClean="0"/>
              <a:t> </a:t>
            </a:r>
            <a:r>
              <a:rPr lang="en-US" dirty="0" err="1" smtClean="0"/>
              <a:t>мислиме</a:t>
            </a:r>
            <a:r>
              <a:rPr lang="en-US" dirty="0" smtClean="0"/>
              <a:t> </a:t>
            </a:r>
            <a:r>
              <a:rPr lang="en-US" dirty="0" err="1" smtClean="0"/>
              <a:t>кога</a:t>
            </a:r>
            <a:r>
              <a:rPr lang="en-US" dirty="0" smtClean="0"/>
              <a:t> </a:t>
            </a:r>
            <a:r>
              <a:rPr lang="en-US" dirty="0" err="1" smtClean="0"/>
              <a:t>го</a:t>
            </a:r>
            <a:r>
              <a:rPr lang="en-US" dirty="0" smtClean="0"/>
              <a:t> </a:t>
            </a:r>
            <a:r>
              <a:rPr lang="en-US" dirty="0" err="1" smtClean="0"/>
              <a:t>користиме</a:t>
            </a:r>
            <a:r>
              <a:rPr lang="en-US" dirty="0" smtClean="0"/>
              <a:t> </a:t>
            </a:r>
            <a:r>
              <a:rPr lang="en-US" dirty="0" err="1" smtClean="0"/>
              <a:t>терминот</a:t>
            </a:r>
            <a:r>
              <a:rPr lang="en-US" dirty="0" smtClean="0"/>
              <a:t> </a:t>
            </a:r>
            <a:r>
              <a:rPr lang="en-US" dirty="0" err="1" smtClean="0"/>
              <a:t>компјутерски</a:t>
            </a:r>
            <a:r>
              <a:rPr lang="en-US" dirty="0" smtClean="0"/>
              <a:t> </a:t>
            </a:r>
            <a:r>
              <a:rPr lang="en-US" dirty="0" err="1" smtClean="0"/>
              <a:t>криминал</a:t>
            </a:r>
            <a:r>
              <a:rPr lang="en-US" dirty="0" smtClean="0"/>
              <a:t>. </a:t>
            </a:r>
            <a:r>
              <a:rPr lang="en-US" dirty="0" err="1" smtClean="0"/>
              <a:t>Би</a:t>
            </a:r>
            <a:r>
              <a:rPr lang="en-US" dirty="0" smtClean="0"/>
              <a:t> </a:t>
            </a:r>
            <a:r>
              <a:rPr lang="en-US" dirty="0" err="1" smtClean="0"/>
              <a:t>било</a:t>
            </a:r>
            <a:r>
              <a:rPr lang="en-US" dirty="0" smtClean="0"/>
              <a:t> </a:t>
            </a:r>
            <a:r>
              <a:rPr lang="en-US" dirty="0" err="1" smtClean="0"/>
              <a:t>корисно</a:t>
            </a:r>
            <a:r>
              <a:rPr lang="en-US" dirty="0" smtClean="0"/>
              <a:t> </a:t>
            </a:r>
            <a:r>
              <a:rPr lang="en-US" dirty="0" err="1" smtClean="0"/>
              <a:t>ако</a:t>
            </a:r>
            <a:r>
              <a:rPr lang="en-US" dirty="0" smtClean="0"/>
              <a:t> </a:t>
            </a:r>
            <a:r>
              <a:rPr lang="en-US" dirty="0" err="1" smtClean="0"/>
              <a:t>инструкторот</a:t>
            </a:r>
            <a:r>
              <a:rPr lang="en-US" dirty="0" smtClean="0"/>
              <a:t> </a:t>
            </a:r>
            <a:r>
              <a:rPr lang="en-US" dirty="0" err="1" smtClean="0"/>
              <a:t>веќе</a:t>
            </a:r>
            <a:r>
              <a:rPr lang="en-US" dirty="0" smtClean="0"/>
              <a:t> </a:t>
            </a:r>
            <a:r>
              <a:rPr lang="en-US" dirty="0" err="1" smtClean="0"/>
              <a:t>ги</a:t>
            </a:r>
            <a:r>
              <a:rPr lang="en-US" dirty="0" smtClean="0"/>
              <a:t> </a:t>
            </a:r>
            <a:r>
              <a:rPr lang="en-US" dirty="0" err="1" smtClean="0"/>
              <a:t>разбрал</a:t>
            </a:r>
            <a:r>
              <a:rPr lang="en-US" dirty="0" smtClean="0"/>
              <a:t> </a:t>
            </a:r>
            <a:r>
              <a:rPr lang="en-US" dirty="0" err="1" smtClean="0"/>
              <a:t>различните</a:t>
            </a:r>
            <a:r>
              <a:rPr lang="en-US" dirty="0" smtClean="0"/>
              <a:t> </a:t>
            </a:r>
            <a:r>
              <a:rPr lang="en-US" dirty="0" err="1" smtClean="0"/>
              <a:t>видови</a:t>
            </a:r>
            <a:r>
              <a:rPr lang="en-US" dirty="0" smtClean="0"/>
              <a:t> </a:t>
            </a:r>
            <a:r>
              <a:rPr lang="en-US" dirty="0" err="1" smtClean="0"/>
              <a:t>кривични</a:t>
            </a:r>
            <a:r>
              <a:rPr lang="en-US" dirty="0" smtClean="0"/>
              <a:t> </a:t>
            </a:r>
            <a:r>
              <a:rPr lang="en-US" dirty="0" err="1" smtClean="0"/>
              <a:t>дела</a:t>
            </a:r>
            <a:r>
              <a:rPr lang="en-US" dirty="0" smtClean="0"/>
              <a:t> </a:t>
            </a:r>
            <a:r>
              <a:rPr lang="en-US" dirty="0" err="1" smtClean="0"/>
              <a:t>дадени</a:t>
            </a:r>
            <a:r>
              <a:rPr lang="en-US" dirty="0" smtClean="0"/>
              <a:t> </a:t>
            </a:r>
            <a:r>
              <a:rPr lang="en-US" dirty="0" err="1" smtClean="0"/>
              <a:t>во</a:t>
            </a:r>
            <a:r>
              <a:rPr lang="en-US" dirty="0" smtClean="0"/>
              <a:t> </a:t>
            </a:r>
            <a:r>
              <a:rPr lang="en-US" dirty="0" err="1" smtClean="0"/>
              <a:t>Конвенцијата</a:t>
            </a:r>
            <a:r>
              <a:rPr lang="en-US" dirty="0" smtClean="0"/>
              <a:t> </a:t>
            </a:r>
            <a:r>
              <a:rPr lang="en-US" dirty="0" err="1" smtClean="0"/>
              <a:t>од</a:t>
            </a:r>
            <a:r>
              <a:rPr lang="en-US" dirty="0" smtClean="0"/>
              <a:t> </a:t>
            </a:r>
            <a:r>
              <a:rPr lang="en-US" dirty="0" err="1" smtClean="0"/>
              <a:t>Будимпешта</a:t>
            </a:r>
            <a:r>
              <a:rPr lang="en-US" dirty="0" smtClean="0"/>
              <a:t> </a:t>
            </a:r>
            <a:r>
              <a:rPr lang="en-US" dirty="0" err="1" smtClean="0"/>
              <a:t>за</a:t>
            </a:r>
            <a:r>
              <a:rPr lang="en-US" dirty="0" smtClean="0"/>
              <a:t> </a:t>
            </a:r>
            <a:r>
              <a:rPr lang="en-US" dirty="0" err="1" smtClean="0"/>
              <a:t>да</a:t>
            </a:r>
            <a:r>
              <a:rPr lang="en-US" dirty="0" smtClean="0"/>
              <a:t> </a:t>
            </a:r>
            <a:r>
              <a:rPr lang="en-US" dirty="0" err="1" smtClean="0"/>
              <a:t>ги</a:t>
            </a:r>
            <a:r>
              <a:rPr lang="en-US" dirty="0" smtClean="0"/>
              <a:t> </a:t>
            </a:r>
            <a:r>
              <a:rPr lang="en-US" dirty="0" err="1" smtClean="0"/>
              <a:t>користи</a:t>
            </a:r>
            <a:r>
              <a:rPr lang="en-US" dirty="0" smtClean="0"/>
              <a:t> </a:t>
            </a:r>
            <a:r>
              <a:rPr lang="en-US" dirty="0" err="1" smtClean="0"/>
              <a:t>како</a:t>
            </a:r>
            <a:r>
              <a:rPr lang="en-US" dirty="0" smtClean="0"/>
              <a:t> </a:t>
            </a:r>
            <a:r>
              <a:rPr lang="en-US" dirty="0" err="1" smtClean="0"/>
              <a:t>примери</a:t>
            </a:r>
            <a:r>
              <a:rPr lang="en-US" dirty="0" smtClean="0"/>
              <a:t> </a:t>
            </a:r>
            <a:r>
              <a:rPr lang="en-US" dirty="0" err="1" smtClean="0"/>
              <a:t>или</a:t>
            </a:r>
            <a:r>
              <a:rPr lang="en-US" dirty="0" smtClean="0"/>
              <a:t> </a:t>
            </a:r>
            <a:r>
              <a:rPr lang="en-US" dirty="0" err="1" smtClean="0"/>
              <a:t>да</a:t>
            </a:r>
            <a:r>
              <a:rPr lang="en-US" dirty="0" smtClean="0"/>
              <a:t> </a:t>
            </a:r>
            <a:r>
              <a:rPr lang="en-US" dirty="0" err="1" smtClean="0"/>
              <a:t>одговори</a:t>
            </a:r>
            <a:r>
              <a:rPr lang="en-US" dirty="0" smtClean="0"/>
              <a:t> </a:t>
            </a:r>
            <a:r>
              <a:rPr lang="en-US" dirty="0" err="1" smtClean="0"/>
              <a:t>на</a:t>
            </a:r>
            <a:r>
              <a:rPr lang="en-US" dirty="0" smtClean="0"/>
              <a:t> </a:t>
            </a:r>
            <a:r>
              <a:rPr lang="en-US" dirty="0" err="1" smtClean="0"/>
              <a:t>прашањата</a:t>
            </a:r>
            <a:r>
              <a:rPr lang="en-US" dirty="0" smtClean="0"/>
              <a:t> </a:t>
            </a:r>
            <a:r>
              <a:rPr lang="en-US" dirty="0" err="1" smtClean="0"/>
              <a:t>што</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ги</a:t>
            </a:r>
            <a:r>
              <a:rPr lang="en-US" dirty="0" smtClean="0"/>
              <a:t> </a:t>
            </a:r>
            <a:r>
              <a:rPr lang="en-US" dirty="0" err="1" smtClean="0"/>
              <a:t>постават</a:t>
            </a:r>
            <a:r>
              <a:rPr lang="en-US" dirty="0" smtClean="0"/>
              <a:t> </a:t>
            </a:r>
            <a:r>
              <a:rPr lang="en-US" dirty="0" err="1" smtClean="0"/>
              <a:t>учесниците</a:t>
            </a:r>
            <a:r>
              <a:rPr lang="en-US" dirty="0" smtClean="0"/>
              <a:t>. </a:t>
            </a:r>
            <a:endParaRPr lang="en-US" altLang="sr-Latn-RS" dirty="0" smtClean="0"/>
          </a:p>
        </p:txBody>
      </p:sp>
      <p:sp>
        <p:nvSpPr>
          <p:cNvPr id="1269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2D9FC8B5-E606-4874-8EDC-CFA07139E0D6}" type="slidenum">
              <a:rPr lang="en-US" smtClean="0">
                <a:latin typeface="Calibri" pitchFamily="34" charset="0"/>
              </a:rPr>
              <a:pPr algn="l" eaLnBrk="1" hangingPunct="1"/>
              <a:t>27</a:t>
            </a:fld>
            <a:endParaRPr lang="en-US" altLang="sr-Latn-RS" smtClean="0">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Од</a:t>
            </a:r>
            <a:r>
              <a:rPr lang="en-US" dirty="0" smtClean="0"/>
              <a:t> 1984 </a:t>
            </a:r>
            <a:r>
              <a:rPr lang="en-US" dirty="0" err="1" smtClean="0"/>
              <a:t>година</a:t>
            </a:r>
            <a:r>
              <a:rPr lang="en-US" dirty="0" smtClean="0"/>
              <a:t>, </a:t>
            </a:r>
            <a:r>
              <a:rPr lang="en-US" dirty="0" err="1" smtClean="0"/>
              <a:t>кога</a:t>
            </a:r>
            <a:r>
              <a:rPr lang="en-US" dirty="0" smtClean="0"/>
              <a:t> </a:t>
            </a:r>
            <a:r>
              <a:rPr lang="en-US" dirty="0" err="1" smtClean="0"/>
              <a:t>романописецот</a:t>
            </a:r>
            <a:r>
              <a:rPr lang="en-US" dirty="0" smtClean="0"/>
              <a:t> </a:t>
            </a:r>
            <a:r>
              <a:rPr lang="en-US" dirty="0" err="1" smtClean="0"/>
              <a:t>Вилијам</a:t>
            </a:r>
            <a:r>
              <a:rPr lang="en-US" dirty="0" smtClean="0"/>
              <a:t> </a:t>
            </a:r>
            <a:r>
              <a:rPr lang="en-US" dirty="0" err="1" smtClean="0"/>
              <a:t>Гибсон</a:t>
            </a:r>
            <a:r>
              <a:rPr lang="en-US" dirty="0" smtClean="0"/>
              <a:t> </a:t>
            </a:r>
            <a:r>
              <a:rPr lang="en-US" dirty="0" err="1" smtClean="0"/>
              <a:t>го</a:t>
            </a:r>
            <a:r>
              <a:rPr lang="en-US" dirty="0" smtClean="0"/>
              <a:t> </a:t>
            </a:r>
            <a:r>
              <a:rPr lang="en-US" dirty="0" err="1" smtClean="0"/>
              <a:t>употреби</a:t>
            </a:r>
            <a:r>
              <a:rPr lang="en-US" dirty="0" smtClean="0"/>
              <a:t> </a:t>
            </a:r>
            <a:r>
              <a:rPr lang="en-US" dirty="0" err="1" smtClean="0"/>
              <a:t>зборот</a:t>
            </a:r>
            <a:r>
              <a:rPr lang="en-US" dirty="0" smtClean="0"/>
              <a:t> </a:t>
            </a:r>
            <a:r>
              <a:rPr lang="en-US" i="1" dirty="0" err="1" smtClean="0"/>
              <a:t>сајберспејс</a:t>
            </a:r>
            <a:r>
              <a:rPr lang="en-US" dirty="0" smtClean="0"/>
              <a:t>, </a:t>
            </a:r>
            <a:r>
              <a:rPr lang="en-US" dirty="0" err="1" smtClean="0"/>
              <a:t>во</a:t>
            </a:r>
            <a:r>
              <a:rPr lang="en-US" dirty="0" smtClean="0"/>
              <a:t> </a:t>
            </a:r>
            <a:r>
              <a:rPr lang="en-US" dirty="0" err="1" smtClean="0"/>
              <a:t>романот</a:t>
            </a:r>
            <a:r>
              <a:rPr lang="en-US" dirty="0" smtClean="0"/>
              <a:t> </a:t>
            </a:r>
            <a:r>
              <a:rPr lang="en-US" dirty="0" err="1" smtClean="0"/>
              <a:t>од</a:t>
            </a:r>
            <a:r>
              <a:rPr lang="en-US" dirty="0" smtClean="0"/>
              <a:t> </a:t>
            </a:r>
            <a:r>
              <a:rPr lang="en-US" dirty="0" err="1" smtClean="0"/>
              <a:t>областа</a:t>
            </a:r>
            <a:r>
              <a:rPr lang="en-US" dirty="0" smtClean="0"/>
              <a:t> </a:t>
            </a:r>
            <a:r>
              <a:rPr lang="en-US" dirty="0" err="1" smtClean="0"/>
              <a:t>на</a:t>
            </a:r>
            <a:r>
              <a:rPr lang="en-US" dirty="0" smtClean="0"/>
              <a:t> </a:t>
            </a:r>
            <a:r>
              <a:rPr lang="en-US" dirty="0" err="1" smtClean="0"/>
              <a:t>научната</a:t>
            </a:r>
            <a:r>
              <a:rPr lang="en-US" dirty="0" smtClean="0"/>
              <a:t> </a:t>
            </a:r>
            <a:r>
              <a:rPr lang="en-US" dirty="0" err="1" smtClean="0"/>
              <a:t>фантастика</a:t>
            </a:r>
            <a:r>
              <a:rPr lang="en-US" dirty="0" smtClean="0"/>
              <a:t> </a:t>
            </a:r>
            <a:r>
              <a:rPr lang="en-US" i="1" dirty="0" err="1" smtClean="0"/>
              <a:t>Neuromancer</a:t>
            </a:r>
            <a:r>
              <a:rPr lang="en-US" i="1" dirty="0" smtClean="0"/>
              <a:t>,</a:t>
            </a:r>
            <a:r>
              <a:rPr lang="en-US" dirty="0" smtClean="0"/>
              <a:t> </a:t>
            </a:r>
            <a:r>
              <a:rPr lang="en-US" dirty="0" err="1" smtClean="0"/>
              <a:t>мислејќи</a:t>
            </a:r>
            <a:r>
              <a:rPr lang="en-US" dirty="0" smtClean="0"/>
              <a:t> </a:t>
            </a:r>
            <a:r>
              <a:rPr lang="en-US" dirty="0" err="1" smtClean="0"/>
              <a:t>на</a:t>
            </a:r>
            <a:r>
              <a:rPr lang="en-US" dirty="0" smtClean="0"/>
              <a:t> </a:t>
            </a:r>
            <a:r>
              <a:rPr lang="en-US" dirty="0" err="1" smtClean="0"/>
              <a:t>интернетот</a:t>
            </a:r>
            <a:r>
              <a:rPr lang="en-US" dirty="0" smtClean="0"/>
              <a:t> и </a:t>
            </a:r>
            <a:r>
              <a:rPr lang="en-US" dirty="0" err="1" smtClean="0"/>
              <a:t>на</a:t>
            </a:r>
            <a:r>
              <a:rPr lang="en-US" dirty="0" smtClean="0"/>
              <a:t> </a:t>
            </a:r>
            <a:r>
              <a:rPr lang="en-US" dirty="0" err="1" smtClean="0"/>
              <a:t>другите</a:t>
            </a:r>
            <a:r>
              <a:rPr lang="en-US" dirty="0" smtClean="0"/>
              <a:t> </a:t>
            </a:r>
            <a:r>
              <a:rPr lang="en-US" dirty="0" err="1" smtClean="0"/>
              <a:t>мрежи</a:t>
            </a:r>
            <a:r>
              <a:rPr lang="en-US" dirty="0" smtClean="0"/>
              <a:t>, </a:t>
            </a:r>
            <a:r>
              <a:rPr lang="en-US" dirty="0" err="1" smtClean="0"/>
              <a:t>бројот</a:t>
            </a:r>
            <a:r>
              <a:rPr lang="en-US" dirty="0" smtClean="0"/>
              <a:t> </a:t>
            </a:r>
            <a:r>
              <a:rPr lang="en-US" dirty="0" err="1" smtClean="0"/>
              <a:t>на</a:t>
            </a:r>
            <a:r>
              <a:rPr lang="en-US" dirty="0" smtClean="0"/>
              <a:t> </a:t>
            </a:r>
            <a:r>
              <a:rPr lang="en-US" dirty="0" err="1" smtClean="0"/>
              <a:t>слични</a:t>
            </a:r>
            <a:r>
              <a:rPr lang="en-US" dirty="0" smtClean="0"/>
              <a:t> </a:t>
            </a:r>
            <a:r>
              <a:rPr lang="en-US" dirty="0" err="1" smtClean="0"/>
              <a:t>изрази</a:t>
            </a:r>
            <a:r>
              <a:rPr lang="en-US" dirty="0" smtClean="0"/>
              <a:t> </a:t>
            </a:r>
            <a:r>
              <a:rPr lang="en-US" dirty="0" err="1" smtClean="0"/>
              <a:t>со</a:t>
            </a:r>
            <a:r>
              <a:rPr lang="en-US" dirty="0" smtClean="0"/>
              <a:t> </a:t>
            </a:r>
            <a:r>
              <a:rPr lang="en-US" dirty="0" err="1" smtClean="0"/>
              <a:t>ист</a:t>
            </a:r>
            <a:r>
              <a:rPr lang="en-US" dirty="0" smtClean="0"/>
              <a:t> </a:t>
            </a:r>
            <a:r>
              <a:rPr lang="en-US" dirty="0" err="1" smtClean="0"/>
              <a:t>префикс</a:t>
            </a:r>
            <a:r>
              <a:rPr lang="en-US" dirty="0" smtClean="0"/>
              <a:t> </a:t>
            </a:r>
            <a:r>
              <a:rPr lang="en-US" dirty="0" err="1" smtClean="0"/>
              <a:t>се</a:t>
            </a:r>
            <a:r>
              <a:rPr lang="en-US" dirty="0" smtClean="0"/>
              <a:t> </a:t>
            </a:r>
            <a:r>
              <a:rPr lang="en-US" dirty="0" err="1" smtClean="0"/>
              <a:t>прошири</a:t>
            </a:r>
            <a:r>
              <a:rPr lang="en-US" dirty="0" smtClean="0"/>
              <a:t>. </a:t>
            </a:r>
            <a:r>
              <a:rPr lang="en-US" i="1" dirty="0" err="1" smtClean="0"/>
              <a:t>Сајбер-криминал</a:t>
            </a:r>
            <a:r>
              <a:rPr lang="en-US" i="1" dirty="0" smtClean="0"/>
              <a:t> (</a:t>
            </a:r>
            <a:r>
              <a:rPr lang="en-US" i="1" dirty="0" err="1" smtClean="0"/>
              <a:t>компјутерски</a:t>
            </a:r>
            <a:r>
              <a:rPr lang="en-US" i="1" dirty="0" smtClean="0"/>
              <a:t> </a:t>
            </a:r>
            <a:r>
              <a:rPr lang="en-US" i="1" dirty="0" err="1" smtClean="0"/>
              <a:t>криминал</a:t>
            </a:r>
            <a:r>
              <a:rPr lang="en-US" i="1" dirty="0" smtClean="0"/>
              <a:t>) </a:t>
            </a:r>
            <a:r>
              <a:rPr lang="en-US" dirty="0" smtClean="0"/>
              <a:t>е </a:t>
            </a:r>
            <a:r>
              <a:rPr lang="en-US" dirty="0" err="1" smtClean="0"/>
              <a:t>секако</a:t>
            </a:r>
            <a:r>
              <a:rPr lang="en-US" dirty="0" smtClean="0"/>
              <a:t> </a:t>
            </a:r>
            <a:r>
              <a:rPr lang="en-US" dirty="0" err="1" smtClean="0"/>
              <a:t>еден</a:t>
            </a:r>
            <a:r>
              <a:rPr lang="en-US" dirty="0" smtClean="0"/>
              <a:t> </a:t>
            </a:r>
            <a:r>
              <a:rPr lang="en-US" dirty="0" err="1" smtClean="0"/>
              <a:t>од</a:t>
            </a:r>
            <a:r>
              <a:rPr lang="en-US" dirty="0" smtClean="0"/>
              <a:t> </a:t>
            </a:r>
            <a:r>
              <a:rPr lang="en-US" dirty="0" err="1" smtClean="0"/>
              <a:t>нив</a:t>
            </a:r>
            <a:r>
              <a:rPr lang="en-US" dirty="0" smtClean="0"/>
              <a:t>. </a:t>
            </a:r>
            <a:r>
              <a:rPr lang="en-US" dirty="0" err="1" smtClean="0"/>
              <a:t>Речиси</a:t>
            </a:r>
            <a:r>
              <a:rPr lang="en-US" dirty="0" smtClean="0"/>
              <a:t> </a:t>
            </a:r>
            <a:r>
              <a:rPr lang="en-US" dirty="0" err="1" smtClean="0"/>
              <a:t>три</a:t>
            </a:r>
            <a:r>
              <a:rPr lang="en-US" dirty="0" smtClean="0"/>
              <a:t> </a:t>
            </a:r>
            <a:r>
              <a:rPr lang="en-US" dirty="0" err="1" smtClean="0"/>
              <a:t>децении</a:t>
            </a:r>
            <a:r>
              <a:rPr lang="en-US" dirty="0" smtClean="0"/>
              <a:t> </a:t>
            </a:r>
            <a:r>
              <a:rPr lang="en-US" dirty="0" err="1" smtClean="0"/>
              <a:t>подоцна</a:t>
            </a:r>
            <a:r>
              <a:rPr lang="en-US" dirty="0" smtClean="0"/>
              <a:t>, </a:t>
            </a:r>
            <a:r>
              <a:rPr lang="en-US" dirty="0" err="1" smtClean="0"/>
              <a:t>авторите</a:t>
            </a:r>
            <a:r>
              <a:rPr lang="en-US" dirty="0" smtClean="0"/>
              <a:t> </a:t>
            </a:r>
            <a:r>
              <a:rPr lang="en-US" dirty="0" err="1" smtClean="0"/>
              <a:t>не</a:t>
            </a:r>
            <a:r>
              <a:rPr lang="en-US" dirty="0" smtClean="0"/>
              <a:t> </a:t>
            </a:r>
            <a:r>
              <a:rPr lang="en-US" dirty="0" err="1" smtClean="0"/>
              <a:t>постигнаа</a:t>
            </a:r>
            <a:r>
              <a:rPr lang="en-US" dirty="0" smtClean="0"/>
              <a:t> </a:t>
            </a:r>
            <a:r>
              <a:rPr lang="en-US" dirty="0" err="1" smtClean="0"/>
              <a:t>консензус</a:t>
            </a:r>
            <a:r>
              <a:rPr lang="en-US" dirty="0" smtClean="0"/>
              <a:t> </a:t>
            </a:r>
            <a:r>
              <a:rPr lang="en-US" dirty="0" err="1" smtClean="0"/>
              <a:t>за</a:t>
            </a:r>
            <a:r>
              <a:rPr lang="en-US" dirty="0" smtClean="0"/>
              <a:t> </a:t>
            </a:r>
            <a:r>
              <a:rPr lang="en-US" dirty="0" err="1" smtClean="0"/>
              <a:t>прецизна</a:t>
            </a:r>
            <a:r>
              <a:rPr lang="en-US" dirty="0" smtClean="0"/>
              <a:t> </a:t>
            </a:r>
            <a:r>
              <a:rPr lang="en-US" dirty="0" err="1" smtClean="0"/>
              <a:t>дефиниција</a:t>
            </a:r>
            <a:r>
              <a:rPr lang="en-US" dirty="0" smtClean="0"/>
              <a:t> </a:t>
            </a:r>
            <a:r>
              <a:rPr lang="en-US" dirty="0" err="1" smtClean="0"/>
              <a:t>на</a:t>
            </a:r>
            <a:r>
              <a:rPr lang="en-US" dirty="0" smtClean="0"/>
              <a:t> </a:t>
            </a:r>
            <a:r>
              <a:rPr lang="en-US" dirty="0" err="1" smtClean="0"/>
              <a:t>изразот</a:t>
            </a:r>
            <a:r>
              <a:rPr lang="en-US" dirty="0" smtClean="0"/>
              <a:t> </a:t>
            </a:r>
            <a:r>
              <a:rPr lang="en-US" i="1" dirty="0" err="1" smtClean="0"/>
              <a:t>компјутерски</a:t>
            </a:r>
            <a:r>
              <a:rPr lang="en-US" i="1" dirty="0" smtClean="0"/>
              <a:t> </a:t>
            </a:r>
            <a:r>
              <a:rPr lang="en-US" i="1" dirty="0" err="1" smtClean="0"/>
              <a:t>криминал</a:t>
            </a:r>
            <a:r>
              <a:rPr lang="en-US" dirty="0" smtClean="0"/>
              <a:t>, </a:t>
            </a:r>
            <a:r>
              <a:rPr lang="en-US" dirty="0" err="1" smtClean="0"/>
              <a:t>наспроти</a:t>
            </a:r>
            <a:r>
              <a:rPr lang="en-US" dirty="0" smtClean="0"/>
              <a:t> </a:t>
            </a:r>
            <a:r>
              <a:rPr lang="en-US" dirty="0" err="1" smtClean="0"/>
              <a:t>зголемената</a:t>
            </a:r>
            <a:r>
              <a:rPr lang="en-US" dirty="0" smtClean="0"/>
              <a:t> </a:t>
            </a:r>
            <a:r>
              <a:rPr lang="en-US" dirty="0" err="1" smtClean="0"/>
              <a:t>литература</a:t>
            </a:r>
            <a:r>
              <a:rPr lang="en-US" dirty="0" smtClean="0"/>
              <a:t> </a:t>
            </a:r>
            <a:r>
              <a:rPr lang="en-US" dirty="0" err="1" smtClean="0"/>
              <a:t>која</a:t>
            </a:r>
            <a:r>
              <a:rPr lang="en-US" dirty="0" smtClean="0"/>
              <a:t> </a:t>
            </a:r>
            <a:r>
              <a:rPr lang="en-US" dirty="0" err="1" smtClean="0"/>
              <a:t>тврди</a:t>
            </a:r>
            <a:r>
              <a:rPr lang="en-US" dirty="0" smtClean="0"/>
              <a:t> </a:t>
            </a:r>
            <a:r>
              <a:rPr lang="en-US" dirty="0" err="1" smtClean="0"/>
              <a:t>дека</a:t>
            </a:r>
            <a:r>
              <a:rPr lang="en-US" dirty="0" smtClean="0"/>
              <a:t> е </a:t>
            </a:r>
            <a:r>
              <a:rPr lang="en-US" dirty="0" err="1" smtClean="0"/>
              <a:t>за</a:t>
            </a:r>
            <a:r>
              <a:rPr lang="en-US" dirty="0" smtClean="0"/>
              <a:t> </a:t>
            </a:r>
            <a:r>
              <a:rPr lang="en-US" dirty="0" err="1" smtClean="0"/>
              <a:t>компјутерскиот</a:t>
            </a:r>
            <a:r>
              <a:rPr lang="en-US" dirty="0" smtClean="0"/>
              <a:t> </a:t>
            </a:r>
            <a:r>
              <a:rPr lang="en-US" dirty="0" err="1" smtClean="0"/>
              <a:t>криминал</a:t>
            </a:r>
            <a:r>
              <a:rPr lang="en-US" dirty="0" smtClean="0"/>
              <a:t>. </a:t>
            </a:r>
            <a:endParaRPr lang="en-US" altLang="en-US" dirty="0" smtClean="0"/>
          </a:p>
          <a:p>
            <a:r>
              <a:rPr lang="en-US" dirty="0" smtClean="0"/>
              <a:t> </a:t>
            </a:r>
            <a:endParaRPr lang="en-US" altLang="en-US" dirty="0" smtClean="0"/>
          </a:p>
          <a:p>
            <a:r>
              <a:rPr lang="en-US" dirty="0" err="1" smtClean="0"/>
              <a:t>Ниту</a:t>
            </a:r>
            <a:r>
              <a:rPr lang="en-US" dirty="0" smtClean="0"/>
              <a:t> </a:t>
            </a:r>
            <a:r>
              <a:rPr lang="en-US" dirty="0" err="1" smtClean="0"/>
              <a:t>постои</a:t>
            </a:r>
            <a:r>
              <a:rPr lang="en-US" dirty="0" smtClean="0"/>
              <a:t> </a:t>
            </a:r>
            <a:r>
              <a:rPr lang="en-US" dirty="0" err="1" smtClean="0"/>
              <a:t>согласност</a:t>
            </a:r>
            <a:r>
              <a:rPr lang="en-US" dirty="0" smtClean="0"/>
              <a:t> </a:t>
            </a:r>
            <a:r>
              <a:rPr lang="en-US" dirty="0" err="1" smtClean="0"/>
              <a:t>дали</a:t>
            </a:r>
            <a:r>
              <a:rPr lang="en-US" dirty="0" smtClean="0"/>
              <a:t> </a:t>
            </a:r>
            <a:r>
              <a:rPr lang="en-US" dirty="0" err="1" smtClean="0"/>
              <a:t>компјутерскиот</a:t>
            </a:r>
            <a:r>
              <a:rPr lang="en-US" dirty="0" smtClean="0"/>
              <a:t> </a:t>
            </a:r>
            <a:r>
              <a:rPr lang="en-US" dirty="0" err="1" smtClean="0"/>
              <a:t>криминал</a:t>
            </a:r>
            <a:r>
              <a:rPr lang="en-US" dirty="0" smtClean="0"/>
              <a:t> е </a:t>
            </a:r>
            <a:r>
              <a:rPr lang="en-US" dirty="0" err="1" smtClean="0"/>
              <a:t>ново</a:t>
            </a:r>
            <a:r>
              <a:rPr lang="en-US" dirty="0" smtClean="0"/>
              <a:t> и </a:t>
            </a:r>
            <a:r>
              <a:rPr lang="en-US" dirty="0" err="1" smtClean="0"/>
              <a:t>различно</a:t>
            </a:r>
            <a:r>
              <a:rPr lang="en-US" dirty="0" smtClean="0"/>
              <a:t> </a:t>
            </a:r>
            <a:r>
              <a:rPr lang="en-US" dirty="0" err="1" smtClean="0"/>
              <a:t>поле</a:t>
            </a:r>
            <a:r>
              <a:rPr lang="en-US" dirty="0" smtClean="0"/>
              <a:t> </a:t>
            </a:r>
            <a:r>
              <a:rPr lang="en-US" dirty="0" err="1" smtClean="0"/>
              <a:t>во</a:t>
            </a:r>
            <a:r>
              <a:rPr lang="en-US" dirty="0" smtClean="0"/>
              <a:t> </a:t>
            </a:r>
            <a:r>
              <a:rPr lang="en-US" dirty="0" err="1" smtClean="0"/>
              <a:t>казненото</a:t>
            </a:r>
            <a:r>
              <a:rPr lang="en-US" dirty="0" smtClean="0"/>
              <a:t> </a:t>
            </a:r>
            <a:r>
              <a:rPr lang="en-US" dirty="0" err="1" smtClean="0"/>
              <a:t>право</a:t>
            </a:r>
            <a:r>
              <a:rPr lang="en-US" dirty="0" smtClean="0"/>
              <a:t>, </a:t>
            </a:r>
            <a:r>
              <a:rPr lang="en-US" dirty="0" err="1" smtClean="0"/>
              <a:t>или</a:t>
            </a:r>
            <a:r>
              <a:rPr lang="en-US" dirty="0" smtClean="0"/>
              <a:t> е </a:t>
            </a:r>
            <a:r>
              <a:rPr lang="en-US" dirty="0" err="1" smtClean="0"/>
              <a:t>само</a:t>
            </a:r>
            <a:r>
              <a:rPr lang="en-US" dirty="0" smtClean="0"/>
              <a:t> </a:t>
            </a:r>
            <a:r>
              <a:rPr lang="en-US" dirty="0" err="1" smtClean="0"/>
              <a:t>скуп</a:t>
            </a:r>
            <a:r>
              <a:rPr lang="en-US" dirty="0" smtClean="0"/>
              <a:t> </a:t>
            </a:r>
            <a:r>
              <a:rPr lang="en-US" dirty="0" err="1" smtClean="0"/>
              <a:t>на</a:t>
            </a:r>
            <a:r>
              <a:rPr lang="en-US" dirty="0" smtClean="0"/>
              <a:t> </a:t>
            </a:r>
            <a:r>
              <a:rPr lang="en-US" dirty="0" err="1" smtClean="0"/>
              <a:t>индивидуални</a:t>
            </a:r>
            <a:r>
              <a:rPr lang="en-US" dirty="0" smtClean="0"/>
              <a:t> </a:t>
            </a:r>
            <a:r>
              <a:rPr lang="en-US" dirty="0" err="1" smtClean="0"/>
              <a:t>одредби</a:t>
            </a:r>
            <a:r>
              <a:rPr lang="en-US" dirty="0" smtClean="0"/>
              <a:t> </a:t>
            </a:r>
            <a:r>
              <a:rPr lang="en-US" dirty="0" err="1" smtClean="0"/>
              <a:t>од</a:t>
            </a:r>
            <a:r>
              <a:rPr lang="en-US" dirty="0" smtClean="0"/>
              <a:t> </a:t>
            </a:r>
            <a:r>
              <a:rPr lang="en-US" dirty="0" err="1" smtClean="0"/>
              <a:t>кривичното</a:t>
            </a:r>
            <a:r>
              <a:rPr lang="en-US" dirty="0" smtClean="0"/>
              <a:t> </a:t>
            </a:r>
            <a:r>
              <a:rPr lang="en-US" dirty="0" err="1" smtClean="0"/>
              <a:t>право</a:t>
            </a:r>
            <a:r>
              <a:rPr lang="en-US" dirty="0" smtClean="0"/>
              <a:t>, </a:t>
            </a:r>
            <a:r>
              <a:rPr lang="en-US" dirty="0" err="1" smtClean="0"/>
              <a:t>кое</a:t>
            </a:r>
            <a:r>
              <a:rPr lang="en-US" dirty="0" smtClean="0"/>
              <a:t> </a:t>
            </a:r>
            <a:r>
              <a:rPr lang="en-US" dirty="0" err="1" smtClean="0"/>
              <a:t>случајно</a:t>
            </a:r>
            <a:r>
              <a:rPr lang="en-US" dirty="0" smtClean="0"/>
              <a:t> </a:t>
            </a:r>
            <a:r>
              <a:rPr lang="en-US" dirty="0" err="1" smtClean="0"/>
              <a:t>се</a:t>
            </a:r>
            <a:r>
              <a:rPr lang="en-US" dirty="0" smtClean="0"/>
              <a:t> </a:t>
            </a:r>
            <a:r>
              <a:rPr lang="en-US" dirty="0" err="1" smtClean="0"/>
              <a:t>однесува</a:t>
            </a:r>
            <a:r>
              <a:rPr lang="en-US" dirty="0" smtClean="0"/>
              <a:t> </a:t>
            </a:r>
            <a:r>
              <a:rPr lang="en-US" dirty="0" err="1" smtClean="0"/>
              <a:t>на</a:t>
            </a:r>
            <a:r>
              <a:rPr lang="en-US" dirty="0" smtClean="0"/>
              <a:t> </a:t>
            </a:r>
            <a:r>
              <a:rPr lang="en-US" dirty="0" err="1" smtClean="0"/>
              <a:t>дигиталната</a:t>
            </a:r>
            <a:r>
              <a:rPr lang="en-US" dirty="0" smtClean="0"/>
              <a:t> </a:t>
            </a:r>
            <a:r>
              <a:rPr lang="en-US" dirty="0" err="1" smtClean="0"/>
              <a:t>средина</a:t>
            </a:r>
            <a:r>
              <a:rPr lang="en-US" dirty="0" smtClean="0"/>
              <a:t>. </a:t>
            </a:r>
            <a:endParaRPr lang="en-US" altLang="en-US" dirty="0" smtClean="0"/>
          </a:p>
        </p:txBody>
      </p:sp>
      <p:sp>
        <p:nvSpPr>
          <p:cNvPr id="12800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8B1BF45D-981D-4630-9C47-A2F955D30F39}" type="slidenum">
              <a:rPr lang="en-US" smtClean="0">
                <a:latin typeface="Calibri" pitchFamily="34" charset="0"/>
              </a:rPr>
              <a:pPr algn="l" eaLnBrk="1" hangingPunct="1"/>
              <a:t>28</a:t>
            </a:fld>
            <a:endParaRPr lang="en-US" altLang="en-US" smtClean="0">
              <a:latin typeface="Calibri"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Меѓутоа</a:t>
            </a:r>
            <a:r>
              <a:rPr lang="en-US" dirty="0" smtClean="0"/>
              <a:t>, </a:t>
            </a:r>
            <a:r>
              <a:rPr lang="en-US" dirty="0" err="1" smtClean="0"/>
              <a:t>социолошки</a:t>
            </a:r>
            <a:r>
              <a:rPr lang="en-US" dirty="0" smtClean="0"/>
              <a:t> </a:t>
            </a:r>
            <a:r>
              <a:rPr lang="en-US" dirty="0" err="1" smtClean="0"/>
              <a:t>говорејќи</a:t>
            </a:r>
            <a:r>
              <a:rPr lang="en-US" dirty="0" smtClean="0"/>
              <a:t>, </a:t>
            </a:r>
            <a:r>
              <a:rPr lang="en-US" dirty="0" err="1" smtClean="0"/>
              <a:t>криминалот</a:t>
            </a:r>
            <a:r>
              <a:rPr lang="en-US" dirty="0" smtClean="0"/>
              <a:t> </a:t>
            </a:r>
            <a:r>
              <a:rPr lang="en-US" dirty="0" err="1" smtClean="0"/>
              <a:t>во</a:t>
            </a:r>
            <a:r>
              <a:rPr lang="en-US" dirty="0" smtClean="0"/>
              <a:t> </a:t>
            </a:r>
            <a:r>
              <a:rPr lang="en-US" dirty="0" err="1" smtClean="0"/>
              <a:t>сајбер-средината</a:t>
            </a:r>
            <a:r>
              <a:rPr lang="en-US" dirty="0" smtClean="0"/>
              <a:t> е </a:t>
            </a:r>
            <a:r>
              <a:rPr lang="en-US" dirty="0" err="1" smtClean="0"/>
              <a:t>веќе</a:t>
            </a:r>
            <a:r>
              <a:rPr lang="en-US" dirty="0" smtClean="0"/>
              <a:t> </a:t>
            </a:r>
            <a:r>
              <a:rPr lang="en-US" dirty="0" err="1" smtClean="0"/>
              <a:t>важна</a:t>
            </a:r>
            <a:r>
              <a:rPr lang="en-US" dirty="0" smtClean="0"/>
              <a:t> и </a:t>
            </a:r>
            <a:r>
              <a:rPr lang="en-US" dirty="0" err="1" smtClean="0"/>
              <a:t>автономна</a:t>
            </a:r>
            <a:r>
              <a:rPr lang="en-US" dirty="0" smtClean="0"/>
              <a:t> </a:t>
            </a:r>
            <a:r>
              <a:rPr lang="en-US" dirty="0" err="1" smtClean="0"/>
              <a:t>реалност</a:t>
            </a:r>
            <a:r>
              <a:rPr lang="en-US" dirty="0" smtClean="0"/>
              <a:t>. </a:t>
            </a:r>
            <a:r>
              <a:rPr lang="en-US" dirty="0" err="1" smtClean="0"/>
              <a:t>Низ</a:t>
            </a:r>
            <a:r>
              <a:rPr lang="en-US" dirty="0" smtClean="0"/>
              <a:t> </a:t>
            </a:r>
            <a:r>
              <a:rPr lang="en-US" dirty="0" err="1" smtClean="0"/>
              <a:t>цела</a:t>
            </a:r>
            <a:r>
              <a:rPr lang="en-US" dirty="0" smtClean="0"/>
              <a:t> </a:t>
            </a:r>
            <a:r>
              <a:rPr lang="en-US" dirty="0" err="1" smtClean="0"/>
              <a:t>Европа</a:t>
            </a:r>
            <a:r>
              <a:rPr lang="en-US" dirty="0" smtClean="0"/>
              <a:t> и </a:t>
            </a:r>
            <a:r>
              <a:rPr lang="en-US" dirty="0" err="1" smtClean="0"/>
              <a:t>во</a:t>
            </a:r>
            <a:r>
              <a:rPr lang="en-US" dirty="0" smtClean="0"/>
              <a:t> </a:t>
            </a:r>
            <a:r>
              <a:rPr lang="en-US" dirty="0" err="1" smtClean="0"/>
              <a:t>мнозинството</a:t>
            </a:r>
            <a:r>
              <a:rPr lang="en-US" dirty="0" smtClean="0"/>
              <a:t> </a:t>
            </a:r>
            <a:r>
              <a:rPr lang="en-US" dirty="0" err="1" smtClean="0"/>
              <a:t>држави</a:t>
            </a:r>
            <a:r>
              <a:rPr lang="en-US" dirty="0" smtClean="0"/>
              <a:t> </a:t>
            </a:r>
            <a:r>
              <a:rPr lang="en-US" dirty="0" err="1" smtClean="0"/>
              <a:t>во</a:t>
            </a:r>
            <a:r>
              <a:rPr lang="en-US" dirty="0" smtClean="0"/>
              <a:t> </a:t>
            </a:r>
            <a:r>
              <a:rPr lang="en-US" dirty="0" err="1" smtClean="0"/>
              <a:t>преостанатиот</a:t>
            </a:r>
            <a:r>
              <a:rPr lang="en-US" dirty="0" smtClean="0"/>
              <a:t> </a:t>
            </a:r>
            <a:r>
              <a:rPr lang="en-US" dirty="0" err="1" smtClean="0"/>
              <a:t>дел</a:t>
            </a:r>
            <a:r>
              <a:rPr lang="en-US" dirty="0" smtClean="0"/>
              <a:t> </a:t>
            </a:r>
            <a:r>
              <a:rPr lang="en-US" dirty="0" err="1" smtClean="0"/>
              <a:t>од</a:t>
            </a:r>
            <a:r>
              <a:rPr lang="en-US" dirty="0" smtClean="0"/>
              <a:t> </a:t>
            </a:r>
            <a:r>
              <a:rPr lang="en-US" dirty="0" err="1" smtClean="0"/>
              <a:t>светот</a:t>
            </a:r>
            <a:r>
              <a:rPr lang="en-US" dirty="0" smtClean="0"/>
              <a:t> </a:t>
            </a:r>
            <a:r>
              <a:rPr lang="en-US" dirty="0" err="1" smtClean="0"/>
              <a:t>постојат</a:t>
            </a:r>
            <a:r>
              <a:rPr lang="en-US" dirty="0" smtClean="0"/>
              <a:t> </a:t>
            </a:r>
            <a:r>
              <a:rPr lang="en-US" dirty="0" err="1" smtClean="0"/>
              <a:t>специфични</a:t>
            </a:r>
            <a:r>
              <a:rPr lang="en-US" dirty="0" smtClean="0"/>
              <a:t> </a:t>
            </a:r>
            <a:r>
              <a:rPr lang="en-US" dirty="0" err="1" smtClean="0"/>
              <a:t>истражни</a:t>
            </a:r>
            <a:r>
              <a:rPr lang="en-US" dirty="0" smtClean="0"/>
              <a:t> </a:t>
            </a:r>
            <a:r>
              <a:rPr lang="en-US" dirty="0" err="1" smtClean="0"/>
              <a:t>единици</a:t>
            </a:r>
            <a:r>
              <a:rPr lang="en-US" dirty="0" smtClean="0"/>
              <a:t> </a:t>
            </a:r>
            <a:r>
              <a:rPr lang="en-US" dirty="0" err="1" smtClean="0"/>
              <a:t>на</a:t>
            </a:r>
            <a:r>
              <a:rPr lang="en-US" dirty="0" smtClean="0"/>
              <a:t> </a:t>
            </a:r>
            <a:r>
              <a:rPr lang="en-US" dirty="0" err="1" smtClean="0"/>
              <a:t>ниво</a:t>
            </a:r>
            <a:r>
              <a:rPr lang="en-US" dirty="0" smtClean="0"/>
              <a:t> </a:t>
            </a:r>
            <a:r>
              <a:rPr lang="en-US" dirty="0" err="1" smtClean="0"/>
              <a:t>на</a:t>
            </a:r>
            <a:r>
              <a:rPr lang="en-US" dirty="0" smtClean="0"/>
              <a:t> </a:t>
            </a:r>
            <a:r>
              <a:rPr lang="en-US" dirty="0" err="1" smtClean="0"/>
              <a:t>полицијата</a:t>
            </a:r>
            <a:r>
              <a:rPr lang="en-US" dirty="0" smtClean="0"/>
              <a:t> и </a:t>
            </a:r>
            <a:r>
              <a:rPr lang="en-US" dirty="0" err="1" smtClean="0"/>
              <a:t>некои</a:t>
            </a:r>
            <a:r>
              <a:rPr lang="en-US" dirty="0" smtClean="0"/>
              <a:t> </a:t>
            </a:r>
            <a:r>
              <a:rPr lang="en-US" dirty="0" err="1" smtClean="0"/>
              <a:t>специјални</a:t>
            </a:r>
            <a:r>
              <a:rPr lang="en-US" dirty="0" smtClean="0"/>
              <a:t> </a:t>
            </a:r>
            <a:r>
              <a:rPr lang="en-US" dirty="0" err="1" smtClean="0"/>
              <a:t>обвинителски</a:t>
            </a:r>
            <a:r>
              <a:rPr lang="en-US" dirty="0" smtClean="0"/>
              <a:t> </a:t>
            </a:r>
            <a:r>
              <a:rPr lang="en-US" dirty="0" err="1" smtClean="0"/>
              <a:t>служби</a:t>
            </a:r>
            <a:r>
              <a:rPr lang="en-US" dirty="0" smtClean="0"/>
              <a:t>. </a:t>
            </a:r>
            <a:r>
              <a:rPr lang="en-US" dirty="0" err="1" smtClean="0"/>
              <a:t>Меѓународните</a:t>
            </a:r>
            <a:r>
              <a:rPr lang="en-US" dirty="0" smtClean="0"/>
              <a:t> </a:t>
            </a:r>
            <a:r>
              <a:rPr lang="en-US" dirty="0" err="1" smtClean="0"/>
              <a:t>јавни</a:t>
            </a:r>
            <a:r>
              <a:rPr lang="en-US" dirty="0" smtClean="0"/>
              <a:t> </a:t>
            </a:r>
            <a:r>
              <a:rPr lang="en-US" dirty="0" err="1" smtClean="0"/>
              <a:t>организации</a:t>
            </a:r>
            <a:r>
              <a:rPr lang="en-US" dirty="0" smtClean="0"/>
              <a:t> и </a:t>
            </a:r>
            <a:r>
              <a:rPr lang="en-US" dirty="0" err="1" smtClean="0"/>
              <a:t>приватните</a:t>
            </a:r>
            <a:r>
              <a:rPr lang="en-US" dirty="0" smtClean="0"/>
              <a:t> </a:t>
            </a:r>
            <a:r>
              <a:rPr lang="en-US" dirty="0" err="1" smtClean="0"/>
              <a:t>компании</a:t>
            </a:r>
            <a:r>
              <a:rPr lang="en-US" dirty="0" smtClean="0"/>
              <a:t> </a:t>
            </a:r>
            <a:r>
              <a:rPr lang="en-US" dirty="0" err="1" smtClean="0"/>
              <a:t>секој</a:t>
            </a:r>
            <a:r>
              <a:rPr lang="en-US" dirty="0" smtClean="0"/>
              <a:t> </a:t>
            </a:r>
            <a:r>
              <a:rPr lang="en-US" dirty="0" err="1" smtClean="0"/>
              <a:t>пат</a:t>
            </a:r>
            <a:r>
              <a:rPr lang="en-US" dirty="0" smtClean="0"/>
              <a:t> </a:t>
            </a:r>
            <a:r>
              <a:rPr lang="en-US" dirty="0" err="1" smtClean="0"/>
              <a:t>се</a:t>
            </a:r>
            <a:r>
              <a:rPr lang="en-US" dirty="0" smtClean="0"/>
              <a:t> </a:t>
            </a:r>
            <a:r>
              <a:rPr lang="en-US" dirty="0" err="1" smtClean="0"/>
              <a:t>позагрижени</a:t>
            </a:r>
            <a:r>
              <a:rPr lang="en-US" dirty="0" smtClean="0"/>
              <a:t> </a:t>
            </a:r>
            <a:r>
              <a:rPr lang="en-US" dirty="0" err="1" smtClean="0"/>
              <a:t>за</a:t>
            </a:r>
            <a:r>
              <a:rPr lang="en-US" dirty="0" smtClean="0"/>
              <a:t> </a:t>
            </a:r>
            <a:r>
              <a:rPr lang="en-US" dirty="0" err="1" smtClean="0"/>
              <a:t>последиците</a:t>
            </a:r>
            <a:r>
              <a:rPr lang="en-US" dirty="0" smtClean="0"/>
              <a:t> </a:t>
            </a:r>
            <a:r>
              <a:rPr lang="en-US" dirty="0" err="1" smtClean="0"/>
              <a:t>од</a:t>
            </a:r>
            <a:r>
              <a:rPr lang="en-US" dirty="0" smtClean="0"/>
              <a:t> </a:t>
            </a:r>
            <a:r>
              <a:rPr lang="en-US" dirty="0" err="1" smtClean="0"/>
              <a:t>илегални</a:t>
            </a:r>
            <a:r>
              <a:rPr lang="en-US" dirty="0" smtClean="0"/>
              <a:t> и </a:t>
            </a:r>
            <a:r>
              <a:rPr lang="en-US" dirty="0" err="1" smtClean="0"/>
              <a:t>штетни</a:t>
            </a:r>
            <a:r>
              <a:rPr lang="en-US" dirty="0" smtClean="0"/>
              <a:t> </a:t>
            </a:r>
            <a:r>
              <a:rPr lang="en-US" dirty="0" err="1" smtClean="0"/>
              <a:t>дела</a:t>
            </a:r>
            <a:r>
              <a:rPr lang="en-US" dirty="0" smtClean="0"/>
              <a:t> </a:t>
            </a:r>
            <a:r>
              <a:rPr lang="en-US" dirty="0" err="1" smtClean="0"/>
              <a:t>извршени</a:t>
            </a:r>
            <a:r>
              <a:rPr lang="en-US" dirty="0" smtClean="0"/>
              <a:t> </a:t>
            </a:r>
            <a:r>
              <a:rPr lang="en-US" dirty="0" err="1" smtClean="0"/>
              <a:t>со</a:t>
            </a:r>
            <a:r>
              <a:rPr lang="en-US" dirty="0" smtClean="0"/>
              <a:t> </a:t>
            </a:r>
            <a:r>
              <a:rPr lang="en-US" dirty="0" err="1" smtClean="0"/>
              <a:t>помош</a:t>
            </a:r>
            <a:r>
              <a:rPr lang="en-US" dirty="0" smtClean="0"/>
              <a:t> </a:t>
            </a:r>
            <a:r>
              <a:rPr lang="en-US" dirty="0" err="1" smtClean="0"/>
              <a:t>на</a:t>
            </a:r>
            <a:r>
              <a:rPr lang="en-US" dirty="0" smtClean="0"/>
              <a:t> </a:t>
            </a:r>
            <a:r>
              <a:rPr lang="en-US" dirty="0" err="1" smtClean="0"/>
              <a:t>комуникациските</a:t>
            </a:r>
            <a:r>
              <a:rPr lang="en-US" dirty="0" smtClean="0"/>
              <a:t> </a:t>
            </a:r>
            <a:r>
              <a:rPr lang="en-US" dirty="0" err="1" smtClean="0"/>
              <a:t>мрежи</a:t>
            </a:r>
            <a:r>
              <a:rPr lang="en-US" dirty="0" smtClean="0"/>
              <a:t> </a:t>
            </a:r>
            <a:r>
              <a:rPr lang="en-US" dirty="0" err="1" smtClean="0"/>
              <a:t>или</a:t>
            </a:r>
            <a:r>
              <a:rPr lang="en-US" dirty="0" smtClean="0"/>
              <a:t> </a:t>
            </a:r>
            <a:r>
              <a:rPr lang="en-US" dirty="0" err="1" smtClean="0"/>
              <a:t>внатре</a:t>
            </a:r>
            <a:r>
              <a:rPr lang="en-US" dirty="0" smtClean="0"/>
              <a:t> </a:t>
            </a:r>
            <a:r>
              <a:rPr lang="en-US" dirty="0" err="1" smtClean="0"/>
              <a:t>во</a:t>
            </a:r>
            <a:r>
              <a:rPr lang="en-US" dirty="0" smtClean="0"/>
              <a:t> </a:t>
            </a:r>
            <a:r>
              <a:rPr lang="en-US" dirty="0" err="1" smtClean="0"/>
              <a:t>тие</a:t>
            </a:r>
            <a:r>
              <a:rPr lang="en-US" dirty="0" smtClean="0"/>
              <a:t> </a:t>
            </a:r>
            <a:r>
              <a:rPr lang="en-US" dirty="0" err="1" smtClean="0"/>
              <a:t>мрежи</a:t>
            </a:r>
            <a:r>
              <a:rPr lang="en-US" dirty="0" smtClean="0"/>
              <a:t>. </a:t>
            </a:r>
            <a:endParaRPr lang="en-US" altLang="en-US" dirty="0" smtClean="0"/>
          </a:p>
          <a:p>
            <a:r>
              <a:rPr lang="en-US" dirty="0" smtClean="0"/>
              <a:t> </a:t>
            </a:r>
            <a:endParaRPr lang="en-US" altLang="en-US" dirty="0" smtClean="0"/>
          </a:p>
        </p:txBody>
      </p:sp>
      <p:sp>
        <p:nvSpPr>
          <p:cNvPr id="1290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F51A0925-6A30-40A2-9CC7-45D3541986CA}" type="slidenum">
              <a:rPr lang="en-US" smtClean="0">
                <a:latin typeface="Calibri" pitchFamily="34" charset="0"/>
              </a:rPr>
              <a:pPr algn="l" eaLnBrk="1" hangingPunct="1"/>
              <a:t>29</a:t>
            </a:fld>
            <a:endParaRPr lang="en-US" altLang="en-US" smtClean="0">
              <a:latin typeface="Calibri"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Компјутерскиот криминал обично се дефинира во потесниот и во поширокиот смисол: нормално, изразот се користи на рестриктивен начин, за да опише криминална активност во која компјутерот и мрежата се клучен дел на кривичното дело; меѓутоа, компјутерскиот криминал исто така се користи за да вклучи и други традиционални кривични дела во кои овие исти компјутери или мрежи се користат за да ја направат нелегалната активност можна.</a:t>
            </a:r>
            <a:endParaRPr lang="en-US" altLang="en-US" smtClean="0"/>
          </a:p>
          <a:p>
            <a:r>
              <a:rPr lang="en-US" smtClean="0"/>
              <a:t> </a:t>
            </a:r>
            <a:endParaRPr lang="en-US" altLang="en-US" smtClean="0"/>
          </a:p>
        </p:txBody>
      </p:sp>
      <p:sp>
        <p:nvSpPr>
          <p:cNvPr id="13005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52DB7512-C930-4223-8506-18402E3E2860}" type="slidenum">
              <a:rPr lang="en-US" smtClean="0">
                <a:latin typeface="Calibri" pitchFamily="34" charset="0"/>
              </a:rPr>
              <a:pPr algn="l" eaLnBrk="1" hangingPunct="1"/>
              <a:t>30</a:t>
            </a:fld>
            <a:endParaRPr lang="en-US" altLang="en-US" smtClean="0">
              <a:latin typeface="Calibri"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Често</a:t>
            </a:r>
            <a:r>
              <a:rPr lang="en-US" dirty="0" smtClean="0"/>
              <a:t>, </a:t>
            </a:r>
            <a:r>
              <a:rPr lang="en-US" dirty="0" err="1" smtClean="0"/>
              <a:t>во</a:t>
            </a:r>
            <a:r>
              <a:rPr lang="en-US" dirty="0" smtClean="0"/>
              <a:t> „</a:t>
            </a:r>
            <a:r>
              <a:rPr lang="en-US" dirty="0" err="1" smtClean="0"/>
              <a:t>реалното</a:t>
            </a:r>
            <a:r>
              <a:rPr lang="en-US" dirty="0" smtClean="0"/>
              <a:t>“ </a:t>
            </a:r>
            <a:r>
              <a:rPr lang="en-US" dirty="0" err="1" smtClean="0"/>
              <a:t>криминално</a:t>
            </a:r>
            <a:r>
              <a:rPr lang="en-US" dirty="0" smtClean="0"/>
              <a:t> </a:t>
            </a:r>
            <a:r>
              <a:rPr lang="en-US" dirty="0" err="1" smtClean="0"/>
              <a:t>сценарио</a:t>
            </a:r>
            <a:r>
              <a:rPr lang="en-US" dirty="0" smtClean="0"/>
              <a:t> </a:t>
            </a:r>
            <a:r>
              <a:rPr lang="en-US" dirty="0" err="1" smtClean="0"/>
              <a:t>неколку</a:t>
            </a:r>
            <a:r>
              <a:rPr lang="en-US" dirty="0" smtClean="0"/>
              <a:t> </a:t>
            </a:r>
            <a:r>
              <a:rPr lang="en-US" dirty="0" err="1" smtClean="0"/>
              <a:t>од</a:t>
            </a:r>
            <a:r>
              <a:rPr lang="en-US" dirty="0" smtClean="0"/>
              <a:t> </a:t>
            </a:r>
            <a:r>
              <a:rPr lang="en-US" dirty="0" err="1" smtClean="0"/>
              <a:t>овие</a:t>
            </a:r>
            <a:r>
              <a:rPr lang="en-US" dirty="0" smtClean="0"/>
              <a:t> </a:t>
            </a:r>
            <a:r>
              <a:rPr lang="en-US" dirty="0" err="1" smtClean="0"/>
              <a:t>категории</a:t>
            </a:r>
            <a:r>
              <a:rPr lang="en-US" dirty="0" smtClean="0"/>
              <a:t> </a:t>
            </a:r>
            <a:r>
              <a:rPr lang="en-US" dirty="0" err="1" smtClean="0"/>
              <a:t>ќе</a:t>
            </a:r>
            <a:r>
              <a:rPr lang="en-US" dirty="0" smtClean="0"/>
              <a:t> </a:t>
            </a:r>
            <a:r>
              <a:rPr lang="en-US" dirty="0" err="1" smtClean="0"/>
              <a:t>бидат</a:t>
            </a:r>
            <a:r>
              <a:rPr lang="en-US" dirty="0" smtClean="0"/>
              <a:t> </a:t>
            </a:r>
            <a:r>
              <a:rPr lang="en-US" dirty="0" err="1" smtClean="0"/>
              <a:t>презентирани</a:t>
            </a:r>
            <a:r>
              <a:rPr lang="en-US" dirty="0" smtClean="0"/>
              <a:t> </a:t>
            </a:r>
            <a:r>
              <a:rPr lang="en-US" dirty="0" err="1" smtClean="0"/>
              <a:t>заедно</a:t>
            </a:r>
            <a:r>
              <a:rPr lang="en-US" dirty="0" smtClean="0"/>
              <a:t>. </a:t>
            </a:r>
            <a:r>
              <a:rPr lang="en-US" dirty="0" err="1" smtClean="0"/>
              <a:t>Криминалец</a:t>
            </a:r>
            <a:r>
              <a:rPr lang="en-US" dirty="0" smtClean="0"/>
              <a:t> </a:t>
            </a:r>
            <a:r>
              <a:rPr lang="en-US" dirty="0" err="1" smtClean="0"/>
              <a:t>можем</a:t>
            </a:r>
            <a:r>
              <a:rPr lang="en-US" dirty="0" smtClean="0"/>
              <a:t> </a:t>
            </a:r>
            <a:r>
              <a:rPr lang="en-US" dirty="0" err="1" smtClean="0"/>
              <a:t>на</a:t>
            </a:r>
            <a:r>
              <a:rPr lang="en-US" dirty="0" smtClean="0"/>
              <a:t> </a:t>
            </a:r>
            <a:r>
              <a:rPr lang="en-US" dirty="0" err="1" smtClean="0"/>
              <a:t>пример</a:t>
            </a:r>
            <a:r>
              <a:rPr lang="en-US" dirty="0" smtClean="0"/>
              <a:t>, </a:t>
            </a:r>
            <a:r>
              <a:rPr lang="en-US" dirty="0" err="1" smtClean="0"/>
              <a:t>да</a:t>
            </a:r>
            <a:r>
              <a:rPr lang="en-US" dirty="0" smtClean="0"/>
              <a:t> </a:t>
            </a:r>
            <a:r>
              <a:rPr lang="en-US" dirty="0" err="1" smtClean="0"/>
              <a:t>се</a:t>
            </a:r>
            <a:r>
              <a:rPr lang="en-US" dirty="0" smtClean="0"/>
              <a:t> </a:t>
            </a:r>
            <a:r>
              <a:rPr lang="en-US" dirty="0" err="1" smtClean="0"/>
              <a:t>заканува</a:t>
            </a:r>
            <a:r>
              <a:rPr lang="en-US" dirty="0" smtClean="0"/>
              <a:t> </a:t>
            </a:r>
            <a:r>
              <a:rPr lang="en-US" dirty="0" err="1" smtClean="0"/>
              <a:t>на</a:t>
            </a:r>
            <a:r>
              <a:rPr lang="en-US" dirty="0" smtClean="0"/>
              <a:t> </a:t>
            </a:r>
            <a:r>
              <a:rPr lang="en-US" dirty="0" err="1" smtClean="0"/>
              <a:t>компанија</a:t>
            </a:r>
            <a:r>
              <a:rPr lang="en-US" dirty="0" smtClean="0"/>
              <a:t> </a:t>
            </a:r>
            <a:r>
              <a:rPr lang="en-US" dirty="0" err="1" smtClean="0"/>
              <a:t>со</a:t>
            </a:r>
            <a:r>
              <a:rPr lang="en-US" dirty="0" smtClean="0"/>
              <a:t> </a:t>
            </a:r>
            <a:r>
              <a:rPr lang="en-US" dirty="0" err="1" smtClean="0"/>
              <a:t>напапд</a:t>
            </a:r>
            <a:r>
              <a:rPr lang="en-US" dirty="0" smtClean="0"/>
              <a:t> </a:t>
            </a:r>
            <a:r>
              <a:rPr lang="en-US" dirty="0" err="1" smtClean="0"/>
              <a:t>за</a:t>
            </a:r>
            <a:r>
              <a:rPr lang="en-US" dirty="0" smtClean="0"/>
              <a:t> </a:t>
            </a:r>
            <a:r>
              <a:rPr lang="en-US" dirty="0" err="1" smtClean="0"/>
              <a:t>одбивање</a:t>
            </a:r>
            <a:r>
              <a:rPr lang="en-US" dirty="0" smtClean="0"/>
              <a:t> </a:t>
            </a:r>
            <a:r>
              <a:rPr lang="en-US" dirty="0" err="1" smtClean="0"/>
              <a:t>на</a:t>
            </a:r>
            <a:r>
              <a:rPr lang="en-US" dirty="0" smtClean="0"/>
              <a:t> </a:t>
            </a:r>
            <a:r>
              <a:rPr lang="en-US" dirty="0" err="1" smtClean="0"/>
              <a:t>услуги</a:t>
            </a:r>
            <a:r>
              <a:rPr lang="en-US" dirty="0" smtClean="0"/>
              <a:t> </a:t>
            </a:r>
            <a:r>
              <a:rPr lang="en-US" dirty="0" err="1" smtClean="0"/>
              <a:t>на</a:t>
            </a:r>
            <a:r>
              <a:rPr lang="en-US" dirty="0" smtClean="0"/>
              <a:t> </a:t>
            </a:r>
            <a:r>
              <a:rPr lang="en-US" dirty="0" err="1" smtClean="0"/>
              <a:t>веб-страницата</a:t>
            </a:r>
            <a:r>
              <a:rPr lang="en-US" dirty="0" smtClean="0"/>
              <a:t> </a:t>
            </a:r>
            <a:r>
              <a:rPr lang="en-US" dirty="0" err="1" smtClean="0"/>
              <a:t>на</a:t>
            </a:r>
            <a:r>
              <a:rPr lang="en-US" dirty="0" smtClean="0"/>
              <a:t> </a:t>
            </a:r>
            <a:r>
              <a:rPr lang="en-US" dirty="0" err="1" smtClean="0"/>
              <a:t>компанијата</a:t>
            </a:r>
            <a:r>
              <a:rPr lang="en-US" dirty="0" smtClean="0"/>
              <a:t> (</a:t>
            </a:r>
            <a:r>
              <a:rPr lang="en-US" dirty="0" err="1" smtClean="0"/>
              <a:t>кривично</a:t>
            </a:r>
            <a:r>
              <a:rPr lang="en-US" dirty="0" smtClean="0"/>
              <a:t> </a:t>
            </a:r>
            <a:r>
              <a:rPr lang="en-US" dirty="0" err="1" smtClean="0"/>
              <a:t>дело</a:t>
            </a:r>
            <a:r>
              <a:rPr lang="en-US" dirty="0" smtClean="0"/>
              <a:t> </a:t>
            </a:r>
            <a:r>
              <a:rPr lang="en-US" dirty="0" err="1" smtClean="0"/>
              <a:t>против</a:t>
            </a:r>
            <a:r>
              <a:rPr lang="en-US" dirty="0" smtClean="0"/>
              <a:t> </a:t>
            </a:r>
            <a:r>
              <a:rPr lang="en-US" dirty="0" err="1" smtClean="0"/>
              <a:t>компјутерскиот</a:t>
            </a:r>
            <a:r>
              <a:rPr lang="en-US" dirty="0" smtClean="0"/>
              <a:t> </a:t>
            </a:r>
            <a:r>
              <a:rPr lang="en-US" dirty="0" err="1" smtClean="0"/>
              <a:t>систем</a:t>
            </a:r>
            <a:r>
              <a:rPr lang="en-US" dirty="0" smtClean="0"/>
              <a:t>) </a:t>
            </a:r>
            <a:r>
              <a:rPr lang="en-US" dirty="0" err="1" smtClean="0"/>
              <a:t>ако</a:t>
            </a:r>
            <a:r>
              <a:rPr lang="en-US" dirty="0" smtClean="0"/>
              <a:t> </a:t>
            </a:r>
            <a:r>
              <a:rPr lang="en-US" dirty="0" err="1" smtClean="0"/>
              <a:t>не</a:t>
            </a:r>
            <a:r>
              <a:rPr lang="en-US" dirty="0" smtClean="0"/>
              <a:t> </a:t>
            </a:r>
            <a:r>
              <a:rPr lang="en-US" dirty="0" err="1" smtClean="0"/>
              <a:t>му</a:t>
            </a:r>
            <a:r>
              <a:rPr lang="en-US" dirty="0" smtClean="0"/>
              <a:t> </a:t>
            </a:r>
            <a:r>
              <a:rPr lang="en-US" dirty="0" err="1" smtClean="0"/>
              <a:t>платат</a:t>
            </a:r>
            <a:r>
              <a:rPr lang="en-US" dirty="0" smtClean="0"/>
              <a:t> </a:t>
            </a:r>
            <a:r>
              <a:rPr lang="en-US" dirty="0" err="1" smtClean="0"/>
              <a:t>пари</a:t>
            </a:r>
            <a:r>
              <a:rPr lang="en-US" dirty="0" smtClean="0"/>
              <a:t> (</a:t>
            </a:r>
            <a:r>
              <a:rPr lang="en-US" dirty="0" err="1" smtClean="0"/>
              <a:t>нова</a:t>
            </a:r>
            <a:r>
              <a:rPr lang="en-US" dirty="0" smtClean="0"/>
              <a:t> </a:t>
            </a:r>
            <a:r>
              <a:rPr lang="en-US" dirty="0" err="1" smtClean="0"/>
              <a:t>верзија</a:t>
            </a:r>
            <a:r>
              <a:rPr lang="en-US" dirty="0" smtClean="0"/>
              <a:t> </a:t>
            </a:r>
            <a:r>
              <a:rPr lang="en-US" dirty="0" err="1" smtClean="0"/>
              <a:t>на</a:t>
            </a:r>
            <a:r>
              <a:rPr lang="en-US" dirty="0" smtClean="0"/>
              <a:t> </a:t>
            </a:r>
            <a:r>
              <a:rPr lang="en-US" dirty="0" err="1" smtClean="0"/>
              <a:t>уцена</a:t>
            </a:r>
            <a:r>
              <a:rPr lang="en-US" dirty="0" smtClean="0"/>
              <a:t> </a:t>
            </a:r>
            <a:r>
              <a:rPr lang="en-US" dirty="0" err="1" smtClean="0"/>
              <a:t>со</a:t>
            </a:r>
            <a:r>
              <a:rPr lang="en-US" dirty="0" smtClean="0"/>
              <a:t> </a:t>
            </a:r>
            <a:r>
              <a:rPr lang="en-US" dirty="0" err="1" smtClean="0"/>
              <a:t>користење</a:t>
            </a:r>
            <a:r>
              <a:rPr lang="en-US" dirty="0" smtClean="0"/>
              <a:t> </a:t>
            </a:r>
            <a:r>
              <a:rPr lang="en-US" dirty="0" err="1" smtClean="0"/>
              <a:t>на</a:t>
            </a:r>
            <a:r>
              <a:rPr lang="en-US" dirty="0" smtClean="0"/>
              <a:t> </a:t>
            </a:r>
            <a:r>
              <a:rPr lang="en-US" dirty="0" err="1" smtClean="0"/>
              <a:t>компјутер</a:t>
            </a:r>
            <a:r>
              <a:rPr lang="en-US" dirty="0" smtClean="0"/>
              <a:t> </a:t>
            </a:r>
            <a:r>
              <a:rPr lang="en-US" dirty="0" err="1" smtClean="0"/>
              <a:t>како</a:t>
            </a:r>
            <a:r>
              <a:rPr lang="en-US" dirty="0" smtClean="0"/>
              <a:t> </a:t>
            </a:r>
            <a:r>
              <a:rPr lang="en-US" dirty="0" err="1" smtClean="0"/>
              <a:t>алатла</a:t>
            </a:r>
            <a:r>
              <a:rPr lang="en-US" dirty="0" smtClean="0"/>
              <a:t>) а </a:t>
            </a:r>
            <a:r>
              <a:rPr lang="en-US" dirty="0" err="1" smtClean="0"/>
              <a:t>заканата</a:t>
            </a:r>
            <a:r>
              <a:rPr lang="en-US" dirty="0" smtClean="0"/>
              <a:t> </a:t>
            </a:r>
            <a:r>
              <a:rPr lang="en-US" dirty="0" err="1" smtClean="0"/>
              <a:t>се</a:t>
            </a:r>
            <a:r>
              <a:rPr lang="en-US" dirty="0" smtClean="0"/>
              <a:t> </a:t>
            </a:r>
            <a:r>
              <a:rPr lang="en-US" dirty="0" err="1" smtClean="0"/>
              <a:t>праќа</a:t>
            </a:r>
            <a:r>
              <a:rPr lang="en-US" dirty="0" smtClean="0"/>
              <a:t> </a:t>
            </a:r>
            <a:r>
              <a:rPr lang="en-US" dirty="0" err="1" smtClean="0"/>
              <a:t>преку</a:t>
            </a:r>
            <a:r>
              <a:rPr lang="en-US" dirty="0" smtClean="0"/>
              <a:t> </a:t>
            </a:r>
            <a:r>
              <a:rPr lang="en-US" dirty="0" err="1" smtClean="0"/>
              <a:t>електронска</a:t>
            </a:r>
            <a:r>
              <a:rPr lang="en-US" dirty="0" smtClean="0"/>
              <a:t> </a:t>
            </a:r>
            <a:r>
              <a:rPr lang="en-US" dirty="0" err="1" smtClean="0"/>
              <a:t>пошта</a:t>
            </a:r>
            <a:r>
              <a:rPr lang="en-US" dirty="0" smtClean="0"/>
              <a:t> </a:t>
            </a:r>
            <a:r>
              <a:rPr lang="en-US" dirty="0" err="1" smtClean="0"/>
              <a:t>но</a:t>
            </a:r>
            <a:r>
              <a:rPr lang="en-US" dirty="0" smtClean="0"/>
              <a:t> </a:t>
            </a:r>
            <a:r>
              <a:rPr lang="en-US" dirty="0" err="1" smtClean="0"/>
              <a:t>секако</a:t>
            </a:r>
            <a:r>
              <a:rPr lang="en-US" dirty="0" smtClean="0"/>
              <a:t> </a:t>
            </a:r>
            <a:r>
              <a:rPr lang="en-US" dirty="0" err="1" smtClean="0"/>
              <a:t>можела</a:t>
            </a:r>
            <a:r>
              <a:rPr lang="en-US" dirty="0" smtClean="0"/>
              <a:t> </a:t>
            </a:r>
            <a:r>
              <a:rPr lang="en-US" dirty="0" err="1" smtClean="0"/>
              <a:t>да</a:t>
            </a:r>
            <a:r>
              <a:rPr lang="en-US" dirty="0" smtClean="0"/>
              <a:t> </a:t>
            </a:r>
            <a:r>
              <a:rPr lang="en-US" dirty="0" err="1" smtClean="0"/>
              <a:t>биде</a:t>
            </a:r>
            <a:r>
              <a:rPr lang="en-US" dirty="0" smtClean="0"/>
              <a:t> </a:t>
            </a:r>
            <a:r>
              <a:rPr lang="en-US" dirty="0" err="1" smtClean="0"/>
              <a:t>пратена</a:t>
            </a:r>
            <a:r>
              <a:rPr lang="en-US" dirty="0" smtClean="0"/>
              <a:t> и </a:t>
            </a:r>
            <a:r>
              <a:rPr lang="en-US" dirty="0" err="1" smtClean="0"/>
              <a:t>со</a:t>
            </a:r>
            <a:r>
              <a:rPr lang="en-US" dirty="0" smtClean="0"/>
              <a:t> </a:t>
            </a:r>
            <a:r>
              <a:rPr lang="en-US" dirty="0" err="1" smtClean="0"/>
              <a:t>традиционално</a:t>
            </a:r>
            <a:r>
              <a:rPr lang="en-US" dirty="0" smtClean="0"/>
              <a:t> </a:t>
            </a:r>
            <a:r>
              <a:rPr lang="en-US" dirty="0" err="1" smtClean="0"/>
              <a:t>писмо</a:t>
            </a:r>
            <a:r>
              <a:rPr lang="en-US" dirty="0" smtClean="0"/>
              <a:t>). </a:t>
            </a:r>
            <a:endParaRPr lang="en-US" altLang="en-US" dirty="0" smtClean="0"/>
          </a:p>
          <a:p>
            <a:r>
              <a:rPr lang="en-US" dirty="0" smtClean="0"/>
              <a:t> </a:t>
            </a:r>
            <a:endParaRPr lang="en-US" altLang="en-US" dirty="0" smtClean="0"/>
          </a:p>
          <a:p>
            <a:r>
              <a:rPr lang="en-US" dirty="0" err="1" smtClean="0"/>
              <a:t>Меѓутоа</a:t>
            </a:r>
            <a:r>
              <a:rPr lang="en-US" dirty="0" smtClean="0"/>
              <a:t>, </a:t>
            </a:r>
            <a:r>
              <a:rPr lang="en-US" dirty="0" err="1" smtClean="0"/>
              <a:t>реално</a:t>
            </a:r>
            <a:r>
              <a:rPr lang="en-US" dirty="0" smtClean="0"/>
              <a:t>, </a:t>
            </a:r>
            <a:r>
              <a:rPr lang="en-US" dirty="0" err="1" smtClean="0"/>
              <a:t>постојат</a:t>
            </a:r>
            <a:r>
              <a:rPr lang="en-US" dirty="0" smtClean="0"/>
              <a:t> </a:t>
            </a:r>
            <a:r>
              <a:rPr lang="en-US" dirty="0" err="1" smtClean="0"/>
              <a:t>најразновидни</a:t>
            </a:r>
            <a:r>
              <a:rPr lang="en-US" dirty="0" smtClean="0"/>
              <a:t> </a:t>
            </a:r>
            <a:r>
              <a:rPr lang="en-US" dirty="0" err="1" smtClean="0"/>
              <a:t>модалитети</a:t>
            </a:r>
            <a:r>
              <a:rPr lang="en-US" dirty="0" smtClean="0"/>
              <a:t> </a:t>
            </a:r>
            <a:r>
              <a:rPr lang="en-US" dirty="0" err="1" smtClean="0"/>
              <a:t>на</a:t>
            </a:r>
            <a:r>
              <a:rPr lang="en-US" dirty="0" smtClean="0"/>
              <a:t> </a:t>
            </a:r>
            <a:r>
              <a:rPr lang="en-US" dirty="0" err="1" smtClean="0"/>
              <a:t>извршување</a:t>
            </a:r>
            <a:r>
              <a:rPr lang="en-US" dirty="0" smtClean="0"/>
              <a:t> </a:t>
            </a:r>
            <a:r>
              <a:rPr lang="en-US" dirty="0" err="1" smtClean="0"/>
              <a:t>на</a:t>
            </a:r>
            <a:r>
              <a:rPr lang="en-US" dirty="0" smtClean="0"/>
              <a:t> </a:t>
            </a:r>
            <a:r>
              <a:rPr lang="en-US" dirty="0" err="1" smtClean="0"/>
              <a:t>криминалот</a:t>
            </a:r>
            <a:r>
              <a:rPr lang="en-US" dirty="0" smtClean="0"/>
              <a:t>: </a:t>
            </a:r>
            <a:r>
              <a:rPr lang="en-US" dirty="0" err="1" smtClean="0"/>
              <a:t>типични</a:t>
            </a:r>
            <a:r>
              <a:rPr lang="en-US" dirty="0" smtClean="0"/>
              <a:t> </a:t>
            </a:r>
            <a:r>
              <a:rPr lang="en-US" dirty="0" err="1" smtClean="0"/>
              <a:t>компјутерски</a:t>
            </a:r>
            <a:r>
              <a:rPr lang="en-US" dirty="0" smtClean="0"/>
              <a:t> </a:t>
            </a:r>
            <a:r>
              <a:rPr lang="en-US" dirty="0" err="1" smtClean="0"/>
              <a:t>кривични</a:t>
            </a:r>
            <a:r>
              <a:rPr lang="en-US" dirty="0" smtClean="0"/>
              <a:t> </a:t>
            </a:r>
            <a:r>
              <a:rPr lang="en-US" dirty="0" err="1" smtClean="0"/>
              <a:t>дела</a:t>
            </a:r>
            <a:r>
              <a:rPr lang="en-US" dirty="0" smtClean="0"/>
              <a:t> </a:t>
            </a:r>
            <a:r>
              <a:rPr lang="en-US" dirty="0" err="1" smtClean="0"/>
              <a:t>како</a:t>
            </a:r>
            <a:r>
              <a:rPr lang="en-US" dirty="0" smtClean="0"/>
              <a:t> </a:t>
            </a:r>
            <a:r>
              <a:rPr lang="en-US" dirty="0" err="1" smtClean="0"/>
              <a:t>што</a:t>
            </a:r>
            <a:r>
              <a:rPr lang="en-US" dirty="0" smtClean="0"/>
              <a:t> е </a:t>
            </a:r>
            <a:r>
              <a:rPr lang="en-US" i="1" dirty="0" err="1" smtClean="0"/>
              <a:t>фишинг</a:t>
            </a:r>
            <a:r>
              <a:rPr lang="en-US" i="1" dirty="0" smtClean="0"/>
              <a:t> </a:t>
            </a:r>
            <a:r>
              <a:rPr lang="en-US" dirty="0" err="1" smtClean="0"/>
              <a:t>или</a:t>
            </a:r>
            <a:r>
              <a:rPr lang="en-US" dirty="0" smtClean="0"/>
              <a:t> </a:t>
            </a:r>
            <a:r>
              <a:rPr lang="en-US" dirty="0" err="1" smtClean="0"/>
              <a:t>користење</a:t>
            </a:r>
            <a:r>
              <a:rPr lang="en-US" dirty="0" smtClean="0"/>
              <a:t> </a:t>
            </a:r>
            <a:r>
              <a:rPr lang="en-US" dirty="0" err="1" smtClean="0"/>
              <a:t>на</a:t>
            </a:r>
            <a:r>
              <a:rPr lang="en-US" dirty="0" smtClean="0"/>
              <a:t> </a:t>
            </a:r>
            <a:r>
              <a:rPr lang="en-US" dirty="0" err="1" smtClean="0"/>
              <a:t>ботнети</a:t>
            </a:r>
            <a:r>
              <a:rPr lang="en-US" dirty="0" smtClean="0"/>
              <a:t> </a:t>
            </a:r>
            <a:r>
              <a:rPr lang="en-US" dirty="0" err="1" smtClean="0"/>
              <a:t>се</a:t>
            </a:r>
            <a:r>
              <a:rPr lang="en-US" dirty="0" smtClean="0"/>
              <a:t> </a:t>
            </a:r>
            <a:r>
              <a:rPr lang="en-US" dirty="0" err="1" smtClean="0"/>
              <a:t>зголемуваат</a:t>
            </a:r>
            <a:r>
              <a:rPr lang="en-US" dirty="0" smtClean="0"/>
              <a:t>, </a:t>
            </a:r>
            <a:r>
              <a:rPr lang="en-US" dirty="0" err="1" smtClean="0"/>
              <a:t>како</a:t>
            </a:r>
            <a:r>
              <a:rPr lang="en-US" dirty="0" smtClean="0"/>
              <a:t> и </a:t>
            </a:r>
            <a:r>
              <a:rPr lang="en-US" dirty="0" err="1" smtClean="0"/>
              <a:t>голем</a:t>
            </a:r>
            <a:r>
              <a:rPr lang="en-US" dirty="0" smtClean="0"/>
              <a:t> </a:t>
            </a:r>
            <a:r>
              <a:rPr lang="en-US" dirty="0" err="1" smtClean="0"/>
              <a:t>број</a:t>
            </a:r>
            <a:r>
              <a:rPr lang="en-US" dirty="0" smtClean="0"/>
              <a:t> </a:t>
            </a:r>
            <a:r>
              <a:rPr lang="en-US" dirty="0" err="1" smtClean="0"/>
              <a:t>на</a:t>
            </a:r>
            <a:r>
              <a:rPr lang="en-US" dirty="0" smtClean="0"/>
              <a:t> </a:t>
            </a:r>
            <a:r>
              <a:rPr lang="en-US" dirty="0" err="1" smtClean="0"/>
              <a:t>креативни</a:t>
            </a:r>
            <a:r>
              <a:rPr lang="en-US" dirty="0" smtClean="0"/>
              <a:t> </a:t>
            </a:r>
            <a:r>
              <a:rPr lang="en-US" dirty="0" err="1" smtClean="0"/>
              <a:t>компјутерски</a:t>
            </a:r>
            <a:r>
              <a:rPr lang="en-US" dirty="0" smtClean="0"/>
              <a:t> </a:t>
            </a:r>
            <a:r>
              <a:rPr lang="en-US" dirty="0" err="1" smtClean="0"/>
              <a:t>кривични</a:t>
            </a:r>
            <a:r>
              <a:rPr lang="en-US" dirty="0" smtClean="0"/>
              <a:t> </a:t>
            </a:r>
            <a:r>
              <a:rPr lang="en-US" dirty="0" err="1" smtClean="0"/>
              <a:t>дела</a:t>
            </a:r>
            <a:r>
              <a:rPr lang="en-US" dirty="0" smtClean="0"/>
              <a:t> </a:t>
            </a:r>
            <a:r>
              <a:rPr lang="en-US" dirty="0" err="1" smtClean="0"/>
              <a:t>чија</a:t>
            </a:r>
            <a:r>
              <a:rPr lang="en-US" dirty="0" smtClean="0"/>
              <a:t> </a:t>
            </a:r>
            <a:r>
              <a:rPr lang="en-US" dirty="0" err="1" smtClean="0"/>
              <a:t>цел</a:t>
            </a:r>
            <a:r>
              <a:rPr lang="en-US" dirty="0" smtClean="0"/>
              <a:t> е </a:t>
            </a:r>
            <a:r>
              <a:rPr lang="en-US" dirty="0" err="1" smtClean="0"/>
              <a:t>профитот</a:t>
            </a:r>
            <a:r>
              <a:rPr lang="en-US" dirty="0" smtClean="0"/>
              <a:t>. </a:t>
            </a:r>
            <a:r>
              <a:rPr lang="en-US" dirty="0" err="1" smtClean="0"/>
              <a:t>Постои</a:t>
            </a:r>
            <a:r>
              <a:rPr lang="en-US" dirty="0" smtClean="0"/>
              <a:t> </a:t>
            </a:r>
            <a:r>
              <a:rPr lang="en-US" dirty="0" err="1" smtClean="0"/>
              <a:t>исто</a:t>
            </a:r>
            <a:r>
              <a:rPr lang="en-US" dirty="0" smtClean="0"/>
              <a:t> </a:t>
            </a:r>
            <a:r>
              <a:rPr lang="en-US" dirty="0" err="1" smtClean="0"/>
              <a:t>така</a:t>
            </a:r>
            <a:r>
              <a:rPr lang="en-US" dirty="0" smtClean="0"/>
              <a:t> и </a:t>
            </a:r>
            <a:r>
              <a:rPr lang="en-US" dirty="0" err="1" smtClean="0"/>
              <a:t>значително</a:t>
            </a:r>
            <a:r>
              <a:rPr lang="en-US" dirty="0" smtClean="0"/>
              <a:t> </a:t>
            </a:r>
            <a:r>
              <a:rPr lang="en-US" dirty="0" err="1" smtClean="0"/>
              <a:t>пиратство</a:t>
            </a:r>
            <a:r>
              <a:rPr lang="en-US" dirty="0" smtClean="0"/>
              <a:t> </a:t>
            </a:r>
            <a:r>
              <a:rPr lang="en-US" dirty="0" err="1" smtClean="0"/>
              <a:t>на</a:t>
            </a:r>
            <a:r>
              <a:rPr lang="en-US" dirty="0" smtClean="0"/>
              <a:t> </a:t>
            </a:r>
            <a:r>
              <a:rPr lang="en-US" dirty="0" err="1" smtClean="0"/>
              <a:t>софтвери</a:t>
            </a:r>
            <a:r>
              <a:rPr lang="en-US" dirty="0" smtClean="0"/>
              <a:t> и </a:t>
            </a:r>
            <a:r>
              <a:rPr lang="en-US" dirty="0" err="1" smtClean="0"/>
              <a:t>на</a:t>
            </a:r>
            <a:r>
              <a:rPr lang="en-US" dirty="0" smtClean="0"/>
              <a:t> </a:t>
            </a:r>
            <a:r>
              <a:rPr lang="en-US" dirty="0" err="1" smtClean="0"/>
              <a:t>други</a:t>
            </a:r>
            <a:r>
              <a:rPr lang="en-US" dirty="0" smtClean="0"/>
              <a:t> </a:t>
            </a:r>
            <a:r>
              <a:rPr lang="en-US" dirty="0" err="1" smtClean="0"/>
              <a:t>прашања</a:t>
            </a:r>
            <a:r>
              <a:rPr lang="en-US" dirty="0" smtClean="0"/>
              <a:t> </a:t>
            </a:r>
            <a:r>
              <a:rPr lang="en-US" dirty="0" err="1" smtClean="0"/>
              <a:t>кои</a:t>
            </a:r>
            <a:r>
              <a:rPr lang="en-US" dirty="0" smtClean="0"/>
              <a:t> </a:t>
            </a:r>
            <a:r>
              <a:rPr lang="en-US" dirty="0" err="1" smtClean="0"/>
              <a:t>се</a:t>
            </a:r>
            <a:r>
              <a:rPr lang="en-US" dirty="0" smtClean="0"/>
              <a:t> </a:t>
            </a:r>
            <a:r>
              <a:rPr lang="en-US" dirty="0" err="1" smtClean="0"/>
              <a:t>однесуваат</a:t>
            </a:r>
            <a:r>
              <a:rPr lang="en-US" dirty="0" smtClean="0"/>
              <a:t> </a:t>
            </a:r>
            <a:r>
              <a:rPr lang="en-US" dirty="0" err="1" smtClean="0"/>
              <a:t>на</a:t>
            </a:r>
            <a:r>
              <a:rPr lang="en-US" dirty="0" smtClean="0"/>
              <a:t> </a:t>
            </a:r>
            <a:r>
              <a:rPr lang="en-US" dirty="0" err="1" smtClean="0"/>
              <a:t>правата</a:t>
            </a:r>
            <a:r>
              <a:rPr lang="en-US" dirty="0" smtClean="0"/>
              <a:t> </a:t>
            </a:r>
            <a:r>
              <a:rPr lang="en-US" dirty="0" err="1" smtClean="0"/>
              <a:t>на</a:t>
            </a:r>
            <a:r>
              <a:rPr lang="en-US" dirty="0" smtClean="0"/>
              <a:t> </a:t>
            </a:r>
            <a:r>
              <a:rPr lang="en-US" dirty="0" err="1" smtClean="0"/>
              <a:t>интелектуална</a:t>
            </a:r>
            <a:r>
              <a:rPr lang="en-US" dirty="0" smtClean="0"/>
              <a:t> </a:t>
            </a:r>
            <a:r>
              <a:rPr lang="en-US" dirty="0" err="1" smtClean="0"/>
              <a:t>сопственост</a:t>
            </a:r>
            <a:r>
              <a:rPr lang="en-US" dirty="0" smtClean="0"/>
              <a:t>. </a:t>
            </a:r>
            <a:r>
              <a:rPr lang="en-US" dirty="0" err="1" smtClean="0"/>
              <a:t>Ширењето</a:t>
            </a:r>
            <a:r>
              <a:rPr lang="en-US" dirty="0" smtClean="0"/>
              <a:t> </a:t>
            </a:r>
            <a:r>
              <a:rPr lang="en-US" dirty="0" err="1" smtClean="0"/>
              <a:t>на</a:t>
            </a:r>
            <a:r>
              <a:rPr lang="en-US" dirty="0" smtClean="0"/>
              <a:t> </a:t>
            </a:r>
            <a:r>
              <a:rPr lang="en-US" dirty="0" err="1" smtClean="0"/>
              <a:t>материјалите</a:t>
            </a:r>
            <a:r>
              <a:rPr lang="en-US" dirty="0" smtClean="0"/>
              <a:t> </a:t>
            </a:r>
            <a:r>
              <a:rPr lang="en-US" dirty="0" err="1" smtClean="0"/>
              <a:t>со</a:t>
            </a:r>
            <a:r>
              <a:rPr lang="en-US" dirty="0" smtClean="0"/>
              <a:t> </a:t>
            </a:r>
            <a:r>
              <a:rPr lang="en-US" dirty="0" err="1" smtClean="0"/>
              <a:t>детска</a:t>
            </a:r>
            <a:r>
              <a:rPr lang="en-US" dirty="0" smtClean="0"/>
              <a:t> </a:t>
            </a:r>
            <a:r>
              <a:rPr lang="en-US" dirty="0" err="1" smtClean="0"/>
              <a:t>порнографија</a:t>
            </a:r>
            <a:r>
              <a:rPr lang="en-US" dirty="0" smtClean="0"/>
              <a:t> </a:t>
            </a:r>
            <a:r>
              <a:rPr lang="en-US" dirty="0" err="1" smtClean="0"/>
              <a:t>се</a:t>
            </a:r>
            <a:r>
              <a:rPr lang="en-US" dirty="0" smtClean="0"/>
              <a:t> </a:t>
            </a:r>
            <a:r>
              <a:rPr lang="en-US" dirty="0" err="1" smtClean="0"/>
              <a:t>зголемува</a:t>
            </a:r>
            <a:r>
              <a:rPr lang="en-US" dirty="0" smtClean="0"/>
              <a:t>, а </a:t>
            </a:r>
            <a:r>
              <a:rPr lang="en-US" dirty="0" err="1" smtClean="0"/>
              <a:t>исто</a:t>
            </a:r>
            <a:r>
              <a:rPr lang="en-US" dirty="0" smtClean="0"/>
              <a:t> </a:t>
            </a:r>
            <a:r>
              <a:rPr lang="en-US" dirty="0" err="1" smtClean="0"/>
              <a:t>така</a:t>
            </a:r>
            <a:r>
              <a:rPr lang="en-US" dirty="0" smtClean="0"/>
              <a:t> и </a:t>
            </a:r>
            <a:r>
              <a:rPr lang="en-US" dirty="0" err="1" smtClean="0"/>
              <a:t>вредноста</a:t>
            </a:r>
            <a:r>
              <a:rPr lang="en-US" dirty="0" smtClean="0"/>
              <a:t> </a:t>
            </a:r>
            <a:r>
              <a:rPr lang="en-US" dirty="0" err="1" smtClean="0"/>
              <a:t>на</a:t>
            </a:r>
            <a:r>
              <a:rPr lang="en-US" dirty="0" smtClean="0"/>
              <a:t> </a:t>
            </a:r>
            <a:r>
              <a:rPr lang="en-US" dirty="0" err="1" smtClean="0"/>
              <a:t>парите</a:t>
            </a:r>
            <a:r>
              <a:rPr lang="en-US" dirty="0" smtClean="0"/>
              <a:t> </a:t>
            </a:r>
            <a:r>
              <a:rPr lang="en-US" dirty="0" err="1" smtClean="0"/>
              <a:t>кои</a:t>
            </a:r>
            <a:r>
              <a:rPr lang="en-US" dirty="0" smtClean="0"/>
              <a:t> </a:t>
            </a:r>
            <a:r>
              <a:rPr lang="en-US" dirty="0" err="1" smtClean="0"/>
              <a:t>се</a:t>
            </a:r>
            <a:r>
              <a:rPr lang="en-US" dirty="0" smtClean="0"/>
              <a:t> </a:t>
            </a:r>
            <a:r>
              <a:rPr lang="en-US" dirty="0" err="1" smtClean="0"/>
              <a:t>перат</a:t>
            </a:r>
            <a:r>
              <a:rPr lang="en-US" dirty="0" smtClean="0"/>
              <a:t> </a:t>
            </a:r>
            <a:r>
              <a:rPr lang="en-US" dirty="0" err="1" smtClean="0"/>
              <a:t>преку</a:t>
            </a:r>
            <a:r>
              <a:rPr lang="en-US" dirty="0" smtClean="0"/>
              <a:t> </a:t>
            </a:r>
            <a:r>
              <a:rPr lang="en-US" dirty="0" err="1" smtClean="0"/>
              <a:t>интернет</a:t>
            </a:r>
            <a:r>
              <a:rPr lang="en-US" dirty="0" smtClean="0"/>
              <a:t>. </a:t>
            </a:r>
            <a:r>
              <a:rPr lang="en-US" dirty="0" err="1" smtClean="0"/>
              <a:t>Генерално</a:t>
            </a:r>
            <a:r>
              <a:rPr lang="en-US" dirty="0" smtClean="0"/>
              <a:t>, </a:t>
            </a:r>
            <a:r>
              <a:rPr lang="en-US" dirty="0" err="1" smtClean="0"/>
              <a:t>секој</a:t>
            </a:r>
            <a:r>
              <a:rPr lang="en-US" dirty="0" smtClean="0"/>
              <a:t> </a:t>
            </a:r>
            <a:r>
              <a:rPr lang="en-US" dirty="0" err="1" smtClean="0"/>
              <a:t>ден</a:t>
            </a:r>
            <a:r>
              <a:rPr lang="en-US" dirty="0" smtClean="0"/>
              <a:t> </a:t>
            </a:r>
            <a:r>
              <a:rPr lang="en-US" dirty="0" err="1" smtClean="0"/>
              <a:t>постои</a:t>
            </a:r>
            <a:r>
              <a:rPr lang="en-US" dirty="0" smtClean="0"/>
              <a:t> </a:t>
            </a:r>
            <a:r>
              <a:rPr lang="en-US" dirty="0" err="1" smtClean="0"/>
              <a:t>зголемување</a:t>
            </a:r>
            <a:r>
              <a:rPr lang="en-US" dirty="0" smtClean="0"/>
              <a:t> </a:t>
            </a:r>
            <a:r>
              <a:rPr lang="en-US" dirty="0" err="1" smtClean="0"/>
              <a:t>на</a:t>
            </a:r>
            <a:r>
              <a:rPr lang="en-US" dirty="0" smtClean="0"/>
              <a:t> </a:t>
            </a:r>
            <a:r>
              <a:rPr lang="en-US" dirty="0" err="1" smtClean="0"/>
              <a:t>употребата</a:t>
            </a:r>
            <a:r>
              <a:rPr lang="en-US" dirty="0" smtClean="0"/>
              <a:t> </a:t>
            </a:r>
            <a:r>
              <a:rPr lang="en-US" dirty="0" err="1" smtClean="0"/>
              <a:t>на</a:t>
            </a:r>
            <a:r>
              <a:rPr lang="en-US" dirty="0" smtClean="0"/>
              <a:t> </a:t>
            </a:r>
            <a:r>
              <a:rPr lang="en-US" dirty="0" err="1" smtClean="0"/>
              <a:t>сајбер</a:t>
            </a:r>
            <a:r>
              <a:rPr lang="en-US" dirty="0" smtClean="0"/>
              <a:t> </a:t>
            </a:r>
            <a:r>
              <a:rPr lang="en-US" dirty="0" err="1" smtClean="0"/>
              <a:t>капацитетите</a:t>
            </a:r>
            <a:r>
              <a:rPr lang="en-US" dirty="0" smtClean="0"/>
              <a:t> </a:t>
            </a:r>
            <a:r>
              <a:rPr lang="en-US" dirty="0" err="1" smtClean="0"/>
              <a:t>од</a:t>
            </a:r>
            <a:r>
              <a:rPr lang="en-US" dirty="0" smtClean="0"/>
              <a:t> </a:t>
            </a:r>
            <a:r>
              <a:rPr lang="en-US" dirty="0" err="1" smtClean="0"/>
              <a:t>страна</a:t>
            </a:r>
            <a:r>
              <a:rPr lang="en-US" dirty="0" smtClean="0"/>
              <a:t> </a:t>
            </a:r>
            <a:r>
              <a:rPr lang="en-US" dirty="0" err="1" smtClean="0"/>
              <a:t>на</a:t>
            </a:r>
            <a:r>
              <a:rPr lang="en-US" dirty="0" smtClean="0"/>
              <a:t> </a:t>
            </a:r>
            <a:r>
              <a:rPr lang="en-US" dirty="0" err="1" smtClean="0"/>
              <a:t>организираниот</a:t>
            </a:r>
            <a:r>
              <a:rPr lang="en-US" dirty="0" smtClean="0"/>
              <a:t> </a:t>
            </a:r>
            <a:r>
              <a:rPr lang="en-US" dirty="0" err="1" smtClean="0"/>
              <a:t>криминал</a:t>
            </a:r>
            <a:r>
              <a:rPr lang="en-US" dirty="0" smtClean="0"/>
              <a:t> и </a:t>
            </a:r>
            <a:r>
              <a:rPr lang="en-US" dirty="0" err="1" smtClean="0"/>
              <a:t>нелегалните</a:t>
            </a:r>
            <a:r>
              <a:rPr lang="en-US" dirty="0" smtClean="0"/>
              <a:t> </a:t>
            </a:r>
            <a:r>
              <a:rPr lang="en-US" dirty="0" err="1" smtClean="0"/>
              <a:t>организации</a:t>
            </a:r>
            <a:r>
              <a:rPr lang="en-US" dirty="0" smtClean="0"/>
              <a:t>, </a:t>
            </a:r>
            <a:r>
              <a:rPr lang="en-US" dirty="0" err="1" smtClean="0"/>
              <a:t>како</a:t>
            </a:r>
            <a:r>
              <a:rPr lang="en-US" dirty="0" smtClean="0"/>
              <a:t> </a:t>
            </a:r>
            <a:r>
              <a:rPr lang="en-US" dirty="0" err="1" smtClean="0"/>
              <a:t>шти</a:t>
            </a:r>
            <a:r>
              <a:rPr lang="en-US" dirty="0" smtClean="0"/>
              <a:t> </a:t>
            </a:r>
            <a:r>
              <a:rPr lang="en-US" dirty="0" err="1" smtClean="0"/>
              <a:t>се</a:t>
            </a:r>
            <a:r>
              <a:rPr lang="en-US" dirty="0" smtClean="0"/>
              <a:t> </a:t>
            </a:r>
            <a:r>
              <a:rPr lang="en-US" dirty="0" err="1" smtClean="0"/>
              <a:t>терористичките</a:t>
            </a:r>
            <a:r>
              <a:rPr lang="en-US" dirty="0" smtClean="0"/>
              <a:t> </a:t>
            </a:r>
            <a:r>
              <a:rPr lang="en-US" dirty="0" err="1" smtClean="0"/>
              <a:t>организации</a:t>
            </a:r>
            <a:r>
              <a:rPr lang="en-US" dirty="0" smtClean="0"/>
              <a:t>. </a:t>
            </a:r>
            <a:endParaRPr lang="en-US" altLang="en-US" dirty="0" smtClean="0"/>
          </a:p>
          <a:p>
            <a:endParaRPr lang="en-US" altLang="en-US" dirty="0" smtClean="0"/>
          </a:p>
          <a:p>
            <a:endParaRPr lang="en-US" altLang="en-US" dirty="0" smtClean="0"/>
          </a:p>
          <a:p>
            <a:endParaRPr lang="en-US" altLang="en-US" dirty="0" smtClean="0"/>
          </a:p>
          <a:p>
            <a:endParaRPr lang="en-US" altLang="en-US" dirty="0" smtClean="0"/>
          </a:p>
          <a:p>
            <a:endParaRPr lang="en-US" altLang="en-US" dirty="0" smtClean="0"/>
          </a:p>
        </p:txBody>
      </p:sp>
      <p:sp>
        <p:nvSpPr>
          <p:cNvPr id="1310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87B81BE1-3903-4C29-ABEA-4AEEC9E663ED}" type="slidenum">
              <a:rPr lang="en-US" smtClean="0">
                <a:latin typeface="Calibri" pitchFamily="34" charset="0"/>
              </a:rPr>
              <a:pPr algn="l" eaLnBrk="1" hangingPunct="1"/>
              <a:t>31</a:t>
            </a:fld>
            <a:endParaRPr lang="en-US" altLang="en-US"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Цел</a:t>
            </a:r>
            <a:r>
              <a:rPr lang="en-US" dirty="0" smtClean="0"/>
              <a:t> </a:t>
            </a:r>
            <a:r>
              <a:rPr lang="en-US" dirty="0" err="1" smtClean="0"/>
              <a:t>на</a:t>
            </a:r>
            <a:r>
              <a:rPr lang="en-US" dirty="0" smtClean="0"/>
              <a:t> </a:t>
            </a:r>
            <a:r>
              <a:rPr lang="en-US" dirty="0" err="1" smtClean="0"/>
              <a:t>оваа</a:t>
            </a:r>
            <a:r>
              <a:rPr lang="en-US" dirty="0" smtClean="0"/>
              <a:t> </a:t>
            </a:r>
            <a:r>
              <a:rPr lang="en-US" dirty="0" err="1" smtClean="0"/>
              <a:t>сесија</a:t>
            </a:r>
            <a:r>
              <a:rPr lang="en-US" dirty="0" smtClean="0"/>
              <a:t> е </a:t>
            </a:r>
            <a:r>
              <a:rPr lang="en-US" dirty="0" err="1" smtClean="0"/>
              <a:t>да</a:t>
            </a:r>
            <a:r>
              <a:rPr lang="en-US" dirty="0" smtClean="0"/>
              <a:t> </a:t>
            </a:r>
            <a:r>
              <a:rPr lang="en-US" dirty="0" err="1" smtClean="0"/>
              <a:t>ги</a:t>
            </a:r>
            <a:r>
              <a:rPr lang="en-US" dirty="0" smtClean="0"/>
              <a:t> </a:t>
            </a:r>
            <a:r>
              <a:rPr lang="en-US" dirty="0" err="1" smtClean="0"/>
              <a:t>презентира</a:t>
            </a:r>
            <a:r>
              <a:rPr lang="en-US" dirty="0" smtClean="0"/>
              <a:t>, </a:t>
            </a:r>
            <a:r>
              <a:rPr lang="en-US" dirty="0" err="1" smtClean="0"/>
              <a:t>од</a:t>
            </a:r>
            <a:r>
              <a:rPr lang="en-US" dirty="0" smtClean="0"/>
              <a:t> </a:t>
            </a:r>
            <a:r>
              <a:rPr lang="en-US" dirty="0" err="1" smtClean="0"/>
              <a:t>општа</a:t>
            </a:r>
            <a:r>
              <a:rPr lang="en-US" dirty="0" smtClean="0"/>
              <a:t> </a:t>
            </a:r>
            <a:r>
              <a:rPr lang="en-US" dirty="0" err="1" smtClean="0"/>
              <a:t>перспектива</a:t>
            </a:r>
            <a:r>
              <a:rPr lang="en-US" dirty="0" smtClean="0"/>
              <a:t> </a:t>
            </a:r>
            <a:r>
              <a:rPr lang="en-US" dirty="0" err="1" smtClean="0"/>
              <a:t>или</a:t>
            </a:r>
            <a:r>
              <a:rPr lang="en-US" dirty="0" smtClean="0"/>
              <a:t> </a:t>
            </a:r>
            <a:r>
              <a:rPr lang="en-US" dirty="0" err="1" smtClean="0"/>
              <a:t>како</a:t>
            </a:r>
            <a:r>
              <a:rPr lang="en-US" dirty="0" smtClean="0"/>
              <a:t> </a:t>
            </a:r>
            <a:r>
              <a:rPr lang="en-US" dirty="0" err="1" smtClean="0"/>
              <a:t>вовед</a:t>
            </a:r>
            <a:r>
              <a:rPr lang="en-US" dirty="0" smtClean="0"/>
              <a:t>, </a:t>
            </a:r>
            <a:r>
              <a:rPr lang="en-US" dirty="0" err="1" smtClean="0"/>
              <a:t>прашањата</a:t>
            </a:r>
            <a:r>
              <a:rPr lang="en-US" dirty="0" smtClean="0"/>
              <a:t> </a:t>
            </a:r>
            <a:r>
              <a:rPr lang="en-US" dirty="0" err="1" smtClean="0"/>
              <a:t>што</a:t>
            </a:r>
            <a:r>
              <a:rPr lang="en-US" dirty="0" smtClean="0"/>
              <a:t> </a:t>
            </a:r>
            <a:r>
              <a:rPr lang="en-US" dirty="0" err="1" smtClean="0"/>
              <a:t>се</a:t>
            </a:r>
            <a:r>
              <a:rPr lang="en-US" dirty="0" smtClean="0"/>
              <a:t> </a:t>
            </a:r>
            <a:r>
              <a:rPr lang="en-US" dirty="0" err="1" smtClean="0"/>
              <a:t>однесуваат</a:t>
            </a:r>
            <a:r>
              <a:rPr lang="en-US" dirty="0" smtClean="0"/>
              <a:t> </a:t>
            </a:r>
            <a:r>
              <a:rPr lang="en-US" dirty="0" err="1" smtClean="0"/>
              <a:t>на</a:t>
            </a:r>
            <a:r>
              <a:rPr lang="en-US" dirty="0" smtClean="0"/>
              <a:t> </a:t>
            </a:r>
            <a:r>
              <a:rPr lang="en-US" dirty="0" err="1" smtClean="0"/>
              <a:t>компјутерскиот</a:t>
            </a:r>
            <a:r>
              <a:rPr lang="en-US" dirty="0" smtClean="0"/>
              <a:t> </a:t>
            </a:r>
            <a:r>
              <a:rPr lang="en-US" dirty="0" err="1" smtClean="0"/>
              <a:t>криминал</a:t>
            </a:r>
            <a:r>
              <a:rPr lang="en-US" dirty="0" smtClean="0"/>
              <a:t>. </a:t>
            </a:r>
            <a:endParaRPr lang="en-US" altLang="en-US" dirty="0" smtClean="0"/>
          </a:p>
          <a:p>
            <a:r>
              <a:rPr lang="en-US" dirty="0" err="1" smtClean="0"/>
              <a:t>Ќе</a:t>
            </a:r>
            <a:r>
              <a:rPr lang="en-US" dirty="0" smtClean="0"/>
              <a:t> </a:t>
            </a:r>
            <a:r>
              <a:rPr lang="en-US" dirty="0" err="1" smtClean="0"/>
              <a:t>биде</a:t>
            </a:r>
            <a:r>
              <a:rPr lang="en-US" dirty="0" smtClean="0"/>
              <a:t> </a:t>
            </a:r>
            <a:r>
              <a:rPr lang="en-US" dirty="0" err="1" smtClean="0"/>
              <a:t>објаснет</a:t>
            </a:r>
            <a:r>
              <a:rPr lang="en-US" dirty="0" smtClean="0"/>
              <a:t> </a:t>
            </a:r>
            <a:r>
              <a:rPr lang="en-US" dirty="0" err="1" smtClean="0"/>
              <a:t>концептот</a:t>
            </a:r>
            <a:r>
              <a:rPr lang="en-US" dirty="0" smtClean="0"/>
              <a:t> </a:t>
            </a:r>
            <a:r>
              <a:rPr lang="en-US" dirty="0" err="1" smtClean="0"/>
              <a:t>на</a:t>
            </a:r>
            <a:r>
              <a:rPr lang="en-US" dirty="0" smtClean="0"/>
              <a:t> </a:t>
            </a:r>
            <a:r>
              <a:rPr lang="en-US" dirty="0" err="1" smtClean="0"/>
              <a:t>компјутерски</a:t>
            </a:r>
            <a:r>
              <a:rPr lang="en-US" dirty="0" smtClean="0"/>
              <a:t> </a:t>
            </a:r>
            <a:r>
              <a:rPr lang="en-US" dirty="0" err="1" smtClean="0"/>
              <a:t>криминал</a:t>
            </a:r>
            <a:r>
              <a:rPr lang="en-US" dirty="0" smtClean="0"/>
              <a:t> и </a:t>
            </a:r>
            <a:r>
              <a:rPr lang="en-US" dirty="0" err="1" smtClean="0"/>
              <a:t>притоа</a:t>
            </a:r>
            <a:r>
              <a:rPr lang="en-US" dirty="0" smtClean="0"/>
              <a:t> </a:t>
            </a:r>
            <a:r>
              <a:rPr lang="en-US" dirty="0" err="1" smtClean="0"/>
              <a:t>ќе</a:t>
            </a:r>
            <a:r>
              <a:rPr lang="en-US" dirty="0" smtClean="0"/>
              <a:t> </a:t>
            </a:r>
            <a:r>
              <a:rPr lang="en-US" dirty="0" err="1" smtClean="0"/>
              <a:t>се</a:t>
            </a:r>
            <a:r>
              <a:rPr lang="en-US" dirty="0" smtClean="0"/>
              <a:t> </a:t>
            </a:r>
            <a:r>
              <a:rPr lang="en-US" dirty="0" err="1" smtClean="0"/>
              <a:t>дискутира</a:t>
            </a:r>
            <a:r>
              <a:rPr lang="en-US" dirty="0" smtClean="0"/>
              <a:t> </a:t>
            </a:r>
            <a:r>
              <a:rPr lang="en-US" dirty="0" err="1" smtClean="0"/>
              <a:t>за</a:t>
            </a:r>
            <a:r>
              <a:rPr lang="en-US" dirty="0" smtClean="0"/>
              <a:t> </a:t>
            </a:r>
            <a:r>
              <a:rPr lang="en-US" dirty="0" err="1" smtClean="0"/>
              <a:t>причините</a:t>
            </a:r>
            <a:r>
              <a:rPr lang="en-US" dirty="0" smtClean="0"/>
              <a:t> </a:t>
            </a:r>
            <a:r>
              <a:rPr lang="en-US" dirty="0" err="1" smtClean="0"/>
              <a:t>за</a:t>
            </a:r>
            <a:r>
              <a:rPr lang="en-US" dirty="0" smtClean="0"/>
              <a:t> </a:t>
            </a:r>
            <a:r>
              <a:rPr lang="en-US" dirty="0" err="1" smtClean="0"/>
              <a:t>загриженост</a:t>
            </a:r>
            <a:r>
              <a:rPr lang="en-US" dirty="0" smtClean="0"/>
              <a:t> </a:t>
            </a:r>
            <a:r>
              <a:rPr lang="en-US" dirty="0" err="1" smtClean="0"/>
              <a:t>поради</a:t>
            </a:r>
            <a:r>
              <a:rPr lang="en-US" dirty="0" smtClean="0"/>
              <a:t> </a:t>
            </a:r>
            <a:r>
              <a:rPr lang="en-US" dirty="0" err="1" smtClean="0"/>
              <a:t>криминалот</a:t>
            </a:r>
            <a:r>
              <a:rPr lang="en-US" dirty="0" smtClean="0"/>
              <a:t>. </a:t>
            </a:r>
            <a:r>
              <a:rPr lang="en-US" dirty="0" err="1" smtClean="0"/>
              <a:t>Овде</a:t>
            </a:r>
            <a:r>
              <a:rPr lang="en-US" dirty="0" smtClean="0"/>
              <a:t> </a:t>
            </a:r>
            <a:r>
              <a:rPr lang="en-US" dirty="0" err="1" smtClean="0"/>
              <a:t>ќе</a:t>
            </a:r>
            <a:r>
              <a:rPr lang="en-US" dirty="0" smtClean="0"/>
              <a:t> </a:t>
            </a:r>
            <a:r>
              <a:rPr lang="en-US" dirty="0" err="1" smtClean="0"/>
              <a:t>разговараме</a:t>
            </a:r>
            <a:r>
              <a:rPr lang="en-US" dirty="0" smtClean="0"/>
              <a:t> </a:t>
            </a:r>
            <a:r>
              <a:rPr lang="en-US" dirty="0" err="1" smtClean="0"/>
              <a:t>за</a:t>
            </a:r>
            <a:r>
              <a:rPr lang="en-US" dirty="0" smtClean="0"/>
              <a:t> </a:t>
            </a:r>
            <a:r>
              <a:rPr lang="en-US" dirty="0" err="1" smtClean="0"/>
              <a:t>некои</a:t>
            </a:r>
            <a:r>
              <a:rPr lang="en-US" dirty="0" smtClean="0"/>
              <a:t> </a:t>
            </a:r>
            <a:r>
              <a:rPr lang="en-US" dirty="0" err="1" smtClean="0"/>
              <a:t>од</a:t>
            </a:r>
            <a:r>
              <a:rPr lang="en-US" dirty="0" smtClean="0"/>
              <a:t> </a:t>
            </a:r>
            <a:r>
              <a:rPr lang="en-US" dirty="0" err="1" smtClean="0"/>
              <a:t>главните</a:t>
            </a:r>
            <a:r>
              <a:rPr lang="en-US" dirty="0" smtClean="0"/>
              <a:t> </a:t>
            </a:r>
            <a:r>
              <a:rPr lang="en-US" dirty="0" err="1" smtClean="0"/>
              <a:t>закани</a:t>
            </a:r>
            <a:r>
              <a:rPr lang="en-US" dirty="0" smtClean="0"/>
              <a:t>, </a:t>
            </a:r>
            <a:r>
              <a:rPr lang="en-US" dirty="0" err="1" smtClean="0"/>
              <a:t>тенденции</a:t>
            </a:r>
            <a:r>
              <a:rPr lang="en-US" dirty="0" smtClean="0"/>
              <a:t> и </a:t>
            </a:r>
            <a:r>
              <a:rPr lang="en-US" dirty="0" err="1" smtClean="0"/>
              <a:t>алатки</a:t>
            </a:r>
            <a:r>
              <a:rPr lang="en-US" dirty="0" smtClean="0"/>
              <a:t> </a:t>
            </a:r>
            <a:r>
              <a:rPr lang="en-US" dirty="0" err="1" smtClean="0"/>
              <a:t>на</a:t>
            </a:r>
            <a:r>
              <a:rPr lang="en-US" dirty="0" smtClean="0"/>
              <a:t> </a:t>
            </a:r>
            <a:r>
              <a:rPr lang="en-US" dirty="0" err="1" smtClean="0"/>
              <a:t>компјутерскиот</a:t>
            </a:r>
            <a:r>
              <a:rPr lang="en-US" dirty="0" smtClean="0"/>
              <a:t> </a:t>
            </a:r>
            <a:r>
              <a:rPr lang="en-US" dirty="0" err="1" smtClean="0"/>
              <a:t>криминал</a:t>
            </a:r>
            <a:r>
              <a:rPr lang="en-US" dirty="0" smtClean="0"/>
              <a:t>, </a:t>
            </a:r>
            <a:r>
              <a:rPr lang="en-US" dirty="0" err="1" smtClean="0"/>
              <a:t>како</a:t>
            </a:r>
            <a:r>
              <a:rPr lang="en-US" dirty="0" smtClean="0"/>
              <a:t> и </a:t>
            </a:r>
            <a:r>
              <a:rPr lang="en-US" dirty="0" err="1" smtClean="0"/>
              <a:t>за</a:t>
            </a:r>
            <a:r>
              <a:rPr lang="en-US" dirty="0" smtClean="0"/>
              <a:t> </a:t>
            </a:r>
            <a:r>
              <a:rPr lang="en-US" dirty="0" err="1" smtClean="0"/>
              <a:t>некои</a:t>
            </a:r>
            <a:r>
              <a:rPr lang="en-US" dirty="0" smtClean="0"/>
              <a:t> </a:t>
            </a:r>
            <a:r>
              <a:rPr lang="en-US" dirty="0" err="1" smtClean="0"/>
              <a:t>реакции</a:t>
            </a:r>
            <a:r>
              <a:rPr lang="en-US" dirty="0" smtClean="0"/>
              <a:t> </a:t>
            </a:r>
            <a:r>
              <a:rPr lang="en-US" dirty="0" err="1" smtClean="0"/>
              <a:t>на</a:t>
            </a:r>
            <a:r>
              <a:rPr lang="en-US" dirty="0" smtClean="0"/>
              <a:t> </a:t>
            </a:r>
            <a:r>
              <a:rPr lang="en-US" dirty="0" err="1" smtClean="0"/>
              <a:t>оваа</a:t>
            </a:r>
            <a:r>
              <a:rPr lang="en-US" dirty="0" smtClean="0"/>
              <a:t> </a:t>
            </a:r>
            <a:r>
              <a:rPr lang="en-US" dirty="0" err="1" smtClean="0"/>
              <a:t>појава</a:t>
            </a:r>
            <a:r>
              <a:rPr lang="en-US" dirty="0" smtClean="0"/>
              <a:t>. </a:t>
            </a:r>
            <a:endParaRPr lang="en-US" altLang="en-US" dirty="0" smtClean="0"/>
          </a:p>
          <a:p>
            <a:r>
              <a:rPr lang="en-US" dirty="0" err="1" smtClean="0"/>
              <a:t>Ќе</a:t>
            </a:r>
            <a:r>
              <a:rPr lang="en-US" dirty="0" smtClean="0"/>
              <a:t> </a:t>
            </a:r>
            <a:r>
              <a:rPr lang="en-US" dirty="0" err="1" smtClean="0"/>
              <a:t>биде</a:t>
            </a:r>
            <a:r>
              <a:rPr lang="en-US" dirty="0" smtClean="0"/>
              <a:t> </a:t>
            </a:r>
            <a:r>
              <a:rPr lang="en-US" dirty="0" err="1" smtClean="0"/>
              <a:t>даден</a:t>
            </a:r>
            <a:r>
              <a:rPr lang="en-US" dirty="0" smtClean="0"/>
              <a:t> </a:t>
            </a:r>
            <a:r>
              <a:rPr lang="en-US" dirty="0" err="1" smtClean="0"/>
              <a:t>преглед</a:t>
            </a:r>
            <a:r>
              <a:rPr lang="en-US" dirty="0" smtClean="0"/>
              <a:t> </a:t>
            </a:r>
            <a:r>
              <a:rPr lang="en-US" dirty="0" err="1" smtClean="0"/>
              <a:t>на</a:t>
            </a:r>
            <a:r>
              <a:rPr lang="en-US" dirty="0" smtClean="0"/>
              <a:t> </a:t>
            </a:r>
            <a:r>
              <a:rPr lang="en-US" dirty="0" err="1" smtClean="0"/>
              <a:t>тоа</a:t>
            </a:r>
            <a:r>
              <a:rPr lang="en-US" dirty="0" smtClean="0"/>
              <a:t> </a:t>
            </a:r>
            <a:r>
              <a:rPr lang="en-US" dirty="0" err="1" smtClean="0"/>
              <a:t>што</a:t>
            </a:r>
            <a:r>
              <a:rPr lang="en-US" dirty="0" smtClean="0"/>
              <a:t> </a:t>
            </a:r>
            <a:r>
              <a:rPr lang="en-US" dirty="0" err="1" smtClean="0"/>
              <a:t>го</a:t>
            </a:r>
            <a:r>
              <a:rPr lang="en-US" dirty="0" smtClean="0"/>
              <a:t> </a:t>
            </a:r>
            <a:r>
              <a:rPr lang="en-US" dirty="0" err="1" smtClean="0"/>
              <a:t>опфаќа</a:t>
            </a:r>
            <a:r>
              <a:rPr lang="en-US" dirty="0" smtClean="0"/>
              <a:t> </a:t>
            </a:r>
            <a:r>
              <a:rPr lang="en-US" dirty="0" err="1" smtClean="0"/>
              <a:t>терминот</a:t>
            </a:r>
            <a:r>
              <a:rPr lang="en-US" dirty="0" smtClean="0"/>
              <a:t> „</a:t>
            </a:r>
            <a:r>
              <a:rPr lang="en-US" dirty="0" err="1" smtClean="0"/>
              <a:t>компјутерски</a:t>
            </a:r>
            <a:r>
              <a:rPr lang="en-US" dirty="0" smtClean="0"/>
              <a:t> </a:t>
            </a:r>
            <a:r>
              <a:rPr lang="en-US" dirty="0" err="1" smtClean="0"/>
              <a:t>криминал</a:t>
            </a:r>
            <a:r>
              <a:rPr lang="en-US" dirty="0" smtClean="0"/>
              <a:t>'“. </a:t>
            </a:r>
            <a:r>
              <a:rPr lang="en-US" dirty="0" err="1" smtClean="0"/>
              <a:t>Освен</a:t>
            </a:r>
            <a:r>
              <a:rPr lang="en-US" dirty="0" smtClean="0"/>
              <a:t> </a:t>
            </a:r>
            <a:r>
              <a:rPr lang="en-US" dirty="0" err="1" smtClean="0"/>
              <a:t>тоа</a:t>
            </a:r>
            <a:r>
              <a:rPr lang="en-US" dirty="0" smtClean="0"/>
              <a:t>, </a:t>
            </a:r>
            <a:r>
              <a:rPr lang="en-US" dirty="0" err="1" smtClean="0"/>
              <a:t>ќе</a:t>
            </a:r>
            <a:r>
              <a:rPr lang="en-US" dirty="0" smtClean="0"/>
              <a:t> </a:t>
            </a:r>
            <a:r>
              <a:rPr lang="en-US" dirty="0" err="1" smtClean="0"/>
              <a:t>се</a:t>
            </a:r>
            <a:r>
              <a:rPr lang="en-US" dirty="0" smtClean="0"/>
              <a:t> </a:t>
            </a:r>
            <a:r>
              <a:rPr lang="en-US" dirty="0" err="1" smtClean="0"/>
              <a:t>даде</a:t>
            </a:r>
            <a:r>
              <a:rPr lang="en-US" dirty="0" smtClean="0"/>
              <a:t> </a:t>
            </a:r>
            <a:r>
              <a:rPr lang="en-US" dirty="0" err="1" smtClean="0"/>
              <a:t>опис</a:t>
            </a:r>
            <a:r>
              <a:rPr lang="en-US" dirty="0" smtClean="0"/>
              <a:t> и </a:t>
            </a:r>
            <a:r>
              <a:rPr lang="en-US" dirty="0" err="1" smtClean="0"/>
              <a:t>ќе</a:t>
            </a:r>
            <a:r>
              <a:rPr lang="en-US" dirty="0" smtClean="0"/>
              <a:t> </a:t>
            </a:r>
            <a:r>
              <a:rPr lang="en-US" dirty="0" err="1" smtClean="0"/>
              <a:t>се</a:t>
            </a:r>
            <a:r>
              <a:rPr lang="en-US" dirty="0" smtClean="0"/>
              <a:t> </a:t>
            </a:r>
            <a:r>
              <a:rPr lang="en-US" dirty="0" err="1" smtClean="0"/>
              <a:t>разговара</a:t>
            </a:r>
            <a:r>
              <a:rPr lang="en-US" dirty="0" smtClean="0"/>
              <a:t> </a:t>
            </a:r>
            <a:r>
              <a:rPr lang="en-US" dirty="0" err="1" smtClean="0"/>
              <a:t>за</a:t>
            </a:r>
            <a:r>
              <a:rPr lang="en-US" dirty="0" smtClean="0"/>
              <a:t> </a:t>
            </a:r>
            <a:r>
              <a:rPr lang="en-US" dirty="0" err="1" smtClean="0"/>
              <a:t>некои</a:t>
            </a:r>
            <a:r>
              <a:rPr lang="en-US" dirty="0" smtClean="0"/>
              <a:t> </a:t>
            </a:r>
            <a:r>
              <a:rPr lang="en-US" dirty="0" err="1" smtClean="0"/>
              <a:t>концепти</a:t>
            </a:r>
            <a:r>
              <a:rPr lang="en-US" dirty="0" smtClean="0"/>
              <a:t> </a:t>
            </a:r>
            <a:r>
              <a:rPr lang="en-US" dirty="0" err="1" smtClean="0"/>
              <a:t>што</a:t>
            </a:r>
            <a:r>
              <a:rPr lang="en-US" dirty="0" smtClean="0"/>
              <a:t> </a:t>
            </a:r>
            <a:r>
              <a:rPr lang="en-US" dirty="0" err="1" smtClean="0"/>
              <a:t>се</a:t>
            </a:r>
            <a:r>
              <a:rPr lang="en-US" dirty="0" smtClean="0"/>
              <a:t> </a:t>
            </a:r>
            <a:r>
              <a:rPr lang="en-US" dirty="0" err="1" smtClean="0"/>
              <a:t>сметаат</a:t>
            </a:r>
            <a:r>
              <a:rPr lang="en-US" dirty="0" smtClean="0"/>
              <a:t> </a:t>
            </a:r>
            <a:r>
              <a:rPr lang="en-US" dirty="0" err="1" smtClean="0"/>
              <a:t>за</a:t>
            </a:r>
            <a:r>
              <a:rPr lang="en-US" dirty="0" smtClean="0"/>
              <a:t> </a:t>
            </a:r>
            <a:r>
              <a:rPr lang="en-US" dirty="0" err="1" smtClean="0"/>
              <a:t>видови</a:t>
            </a:r>
            <a:r>
              <a:rPr lang="en-US" dirty="0" smtClean="0"/>
              <a:t> </a:t>
            </a:r>
            <a:r>
              <a:rPr lang="en-US" dirty="0" err="1" smtClean="0"/>
              <a:t>компјутерски</a:t>
            </a:r>
            <a:r>
              <a:rPr lang="en-US" dirty="0" smtClean="0"/>
              <a:t> </a:t>
            </a:r>
            <a:r>
              <a:rPr lang="en-US" dirty="0" err="1" smtClean="0"/>
              <a:t>криминал</a:t>
            </a:r>
            <a:r>
              <a:rPr lang="en-US" dirty="0" smtClean="0"/>
              <a:t> </a:t>
            </a:r>
            <a:r>
              <a:rPr lang="en-US" dirty="0" err="1" smtClean="0"/>
              <a:t>според</a:t>
            </a:r>
            <a:r>
              <a:rPr lang="en-US" dirty="0" smtClean="0"/>
              <a:t> </a:t>
            </a:r>
            <a:r>
              <a:rPr lang="en-US" dirty="0" err="1" smtClean="0"/>
              <a:t>повеќето</a:t>
            </a:r>
            <a:r>
              <a:rPr lang="en-US" dirty="0" smtClean="0"/>
              <a:t> </a:t>
            </a:r>
            <a:r>
              <a:rPr lang="en-US" dirty="0" err="1" smtClean="0"/>
              <a:t>законодавства</a:t>
            </a:r>
            <a:r>
              <a:rPr lang="en-US" dirty="0" smtClean="0"/>
              <a:t> и </a:t>
            </a:r>
            <a:r>
              <a:rPr lang="en-US" dirty="0" err="1" smtClean="0"/>
              <a:t>меѓународни</a:t>
            </a:r>
            <a:r>
              <a:rPr lang="en-US" dirty="0" smtClean="0"/>
              <a:t> </a:t>
            </a:r>
            <a:r>
              <a:rPr lang="en-US" dirty="0" err="1" smtClean="0"/>
              <a:t>стандарди</a:t>
            </a:r>
            <a:r>
              <a:rPr lang="en-US" dirty="0" smtClean="0"/>
              <a:t>. </a:t>
            </a:r>
            <a:endParaRPr lang="en-US" altLang="en-US" dirty="0" smtClean="0"/>
          </a:p>
          <a:p>
            <a:r>
              <a:rPr lang="en-US" dirty="0" err="1" smtClean="0"/>
              <a:t>Една</a:t>
            </a:r>
            <a:r>
              <a:rPr lang="en-US" dirty="0" smtClean="0"/>
              <a:t> </a:t>
            </a:r>
            <a:r>
              <a:rPr lang="en-US" dirty="0" err="1" smtClean="0"/>
              <a:t>од</a:t>
            </a:r>
            <a:r>
              <a:rPr lang="en-US" dirty="0" smtClean="0"/>
              <a:t> </a:t>
            </a:r>
            <a:r>
              <a:rPr lang="en-US" dirty="0" err="1" smtClean="0"/>
              <a:t>најважните</a:t>
            </a:r>
            <a:r>
              <a:rPr lang="en-US" dirty="0" smtClean="0"/>
              <a:t> </a:t>
            </a:r>
            <a:r>
              <a:rPr lang="en-US" dirty="0" err="1" smtClean="0"/>
              <a:t>теми</a:t>
            </a:r>
            <a:r>
              <a:rPr lang="en-US" dirty="0" smtClean="0"/>
              <a:t> </a:t>
            </a:r>
            <a:r>
              <a:rPr lang="en-US" dirty="0" err="1" smtClean="0"/>
              <a:t>за</a:t>
            </a:r>
            <a:r>
              <a:rPr lang="en-US" dirty="0" smtClean="0"/>
              <a:t> </a:t>
            </a:r>
            <a:r>
              <a:rPr lang="en-US" dirty="0" err="1" smtClean="0"/>
              <a:t>која</a:t>
            </a:r>
            <a:r>
              <a:rPr lang="en-US" dirty="0" smtClean="0"/>
              <a:t> </a:t>
            </a:r>
            <a:r>
              <a:rPr lang="en-US" dirty="0" err="1" smtClean="0"/>
              <a:t>ќе</a:t>
            </a:r>
            <a:r>
              <a:rPr lang="en-US" dirty="0" smtClean="0"/>
              <a:t> </a:t>
            </a:r>
            <a:r>
              <a:rPr lang="en-US" dirty="0" err="1" smtClean="0"/>
              <a:t>се</a:t>
            </a:r>
            <a:r>
              <a:rPr lang="en-US" dirty="0" smtClean="0"/>
              <a:t> </a:t>
            </a:r>
            <a:r>
              <a:rPr lang="en-US" dirty="0" err="1" smtClean="0"/>
              <a:t>дискутира</a:t>
            </a:r>
            <a:r>
              <a:rPr lang="en-US" dirty="0" smtClean="0"/>
              <a:t> </a:t>
            </a:r>
            <a:r>
              <a:rPr lang="en-US" dirty="0" err="1" smtClean="0"/>
              <a:t>се</a:t>
            </a:r>
            <a:r>
              <a:rPr lang="en-US" dirty="0" smtClean="0"/>
              <a:t> </a:t>
            </a:r>
            <a:r>
              <a:rPr lang="en-US" dirty="0" err="1" smtClean="0"/>
              <a:t>однесува</a:t>
            </a:r>
            <a:r>
              <a:rPr lang="en-US" dirty="0" smtClean="0"/>
              <a:t> </a:t>
            </a:r>
            <a:r>
              <a:rPr lang="en-US" dirty="0" err="1" smtClean="0"/>
              <a:t>на</a:t>
            </a:r>
            <a:r>
              <a:rPr lang="en-US" dirty="0" smtClean="0"/>
              <a:t> </a:t>
            </a:r>
            <a:r>
              <a:rPr lang="en-US" dirty="0" err="1" smtClean="0"/>
              <a:t>одредбите</a:t>
            </a:r>
            <a:r>
              <a:rPr lang="en-US" dirty="0" smtClean="0"/>
              <a:t> </a:t>
            </a:r>
            <a:r>
              <a:rPr lang="en-US" dirty="0" err="1" smtClean="0"/>
              <a:t>на</a:t>
            </a:r>
            <a:r>
              <a:rPr lang="en-US" dirty="0" smtClean="0"/>
              <a:t> </a:t>
            </a:r>
            <a:r>
              <a:rPr lang="en-US" dirty="0" err="1" smtClean="0"/>
              <a:t>материјалното</a:t>
            </a:r>
            <a:r>
              <a:rPr lang="en-US" dirty="0" smtClean="0"/>
              <a:t> </a:t>
            </a:r>
            <a:r>
              <a:rPr lang="en-US" dirty="0" err="1" smtClean="0"/>
              <a:t>кривично</a:t>
            </a:r>
            <a:r>
              <a:rPr lang="en-US" dirty="0" smtClean="0"/>
              <a:t> </a:t>
            </a:r>
            <a:r>
              <a:rPr lang="en-US" dirty="0" err="1" smtClean="0"/>
              <a:t>право</a:t>
            </a:r>
            <a:r>
              <a:rPr lang="en-US" dirty="0" smtClean="0"/>
              <a:t> и </a:t>
            </a:r>
            <a:r>
              <a:rPr lang="en-US" dirty="0" err="1" smtClean="0"/>
              <a:t>на</a:t>
            </a:r>
            <a:r>
              <a:rPr lang="en-US" dirty="0" smtClean="0"/>
              <a:t> </a:t>
            </a:r>
            <a:r>
              <a:rPr lang="en-US" dirty="0" err="1" smtClean="0"/>
              <a:t>некои</a:t>
            </a:r>
            <a:r>
              <a:rPr lang="en-US" dirty="0" smtClean="0"/>
              <a:t> </a:t>
            </a:r>
            <a:r>
              <a:rPr lang="en-US" dirty="0" err="1" smtClean="0"/>
              <a:t>од</a:t>
            </a:r>
            <a:r>
              <a:rPr lang="en-US" dirty="0" smtClean="0"/>
              <a:t> </a:t>
            </a:r>
            <a:r>
              <a:rPr lang="en-US" dirty="0" err="1" smtClean="0"/>
              <a:t>клучните</a:t>
            </a:r>
            <a:r>
              <a:rPr lang="en-US" dirty="0" smtClean="0"/>
              <a:t> </a:t>
            </a:r>
            <a:r>
              <a:rPr lang="en-US" dirty="0" err="1" smtClean="0"/>
              <a:t>фактори</a:t>
            </a:r>
            <a:r>
              <a:rPr lang="en-US" dirty="0" smtClean="0"/>
              <a:t> </a:t>
            </a:r>
            <a:r>
              <a:rPr lang="en-US" dirty="0" err="1" smtClean="0"/>
              <a:t>што</a:t>
            </a:r>
            <a:r>
              <a:rPr lang="en-US" dirty="0" smtClean="0"/>
              <a:t> </a:t>
            </a:r>
            <a:r>
              <a:rPr lang="en-US" dirty="0" err="1" smtClean="0"/>
              <a:t>се</a:t>
            </a:r>
            <a:r>
              <a:rPr lang="en-US" dirty="0" smtClean="0"/>
              <a:t> </a:t>
            </a:r>
            <a:r>
              <a:rPr lang="en-US" dirty="0" err="1" smtClean="0"/>
              <a:t>користат</a:t>
            </a:r>
            <a:r>
              <a:rPr lang="en-US" dirty="0" smtClean="0"/>
              <a:t> </a:t>
            </a:r>
            <a:r>
              <a:rPr lang="en-US" dirty="0" err="1" smtClean="0"/>
              <a:t>за</a:t>
            </a:r>
            <a:r>
              <a:rPr lang="en-US" dirty="0" smtClean="0"/>
              <a:t> </a:t>
            </a:r>
            <a:r>
              <a:rPr lang="en-US" dirty="0" err="1" smtClean="0"/>
              <a:t>опишување</a:t>
            </a:r>
            <a:r>
              <a:rPr lang="en-US" dirty="0" smtClean="0"/>
              <a:t> </a:t>
            </a:r>
            <a:r>
              <a:rPr lang="en-US" dirty="0" err="1" smtClean="0"/>
              <a:t>на</a:t>
            </a:r>
            <a:r>
              <a:rPr lang="en-US" dirty="0" smtClean="0"/>
              <a:t> </a:t>
            </a:r>
            <a:r>
              <a:rPr lang="en-US" dirty="0" err="1" smtClean="0"/>
              <a:t>компјутерскиот</a:t>
            </a:r>
            <a:r>
              <a:rPr lang="en-US" dirty="0" smtClean="0"/>
              <a:t> </a:t>
            </a:r>
            <a:r>
              <a:rPr lang="en-US" dirty="0" err="1" smtClean="0"/>
              <a:t>криминал</a:t>
            </a:r>
            <a:r>
              <a:rPr lang="en-US" dirty="0" smtClean="0"/>
              <a:t> </a:t>
            </a:r>
            <a:r>
              <a:rPr lang="en-US" dirty="0" err="1" smtClean="0"/>
              <a:t>врз</a:t>
            </a:r>
            <a:r>
              <a:rPr lang="en-US" dirty="0" smtClean="0"/>
              <a:t> </a:t>
            </a:r>
            <a:r>
              <a:rPr lang="en-US" dirty="0" err="1" smtClean="0"/>
              <a:t>основа</a:t>
            </a:r>
            <a:r>
              <a:rPr lang="en-US" dirty="0" smtClean="0"/>
              <a:t> </a:t>
            </a:r>
            <a:r>
              <a:rPr lang="en-US" dirty="0" err="1" smtClean="0"/>
              <a:t>на</a:t>
            </a:r>
            <a:r>
              <a:rPr lang="en-US" dirty="0" smtClean="0"/>
              <a:t> </a:t>
            </a:r>
            <a:r>
              <a:rPr lang="en-US" dirty="0" err="1" smtClean="0"/>
              <a:t>Конвенцијата</a:t>
            </a:r>
            <a:r>
              <a:rPr lang="en-US" dirty="0" smtClean="0"/>
              <a:t> </a:t>
            </a:r>
            <a:r>
              <a:rPr lang="en-US" dirty="0" err="1" smtClean="0"/>
              <a:t>од</a:t>
            </a:r>
            <a:r>
              <a:rPr lang="en-US" dirty="0" smtClean="0"/>
              <a:t> </a:t>
            </a:r>
            <a:r>
              <a:rPr lang="en-US" dirty="0" err="1" smtClean="0"/>
              <a:t>Будимпешта</a:t>
            </a:r>
            <a:r>
              <a:rPr lang="en-US" dirty="0" smtClean="0"/>
              <a:t> и </a:t>
            </a:r>
            <a:r>
              <a:rPr lang="en-US" dirty="0" err="1" smtClean="0"/>
              <a:t>релевантната</a:t>
            </a:r>
            <a:r>
              <a:rPr lang="en-US" dirty="0" smtClean="0"/>
              <a:t> </a:t>
            </a:r>
            <a:r>
              <a:rPr lang="en-US" dirty="0" err="1" smtClean="0"/>
              <a:t>правна</a:t>
            </a:r>
            <a:r>
              <a:rPr lang="en-US" dirty="0" smtClean="0"/>
              <a:t> </a:t>
            </a:r>
            <a:r>
              <a:rPr lang="en-US" dirty="0" err="1" smtClean="0"/>
              <a:t>рамка</a:t>
            </a:r>
            <a:r>
              <a:rPr lang="en-US" dirty="0" smtClean="0"/>
              <a:t> </a:t>
            </a:r>
            <a:r>
              <a:rPr lang="en-US" dirty="0" err="1" smtClean="0"/>
              <a:t>на</a:t>
            </a:r>
            <a:r>
              <a:rPr lang="en-US" dirty="0" smtClean="0"/>
              <a:t> </a:t>
            </a:r>
            <a:r>
              <a:rPr lang="en-US" dirty="0" err="1" smtClean="0"/>
              <a:t>Европската</a:t>
            </a:r>
            <a:r>
              <a:rPr lang="en-US" dirty="0" smtClean="0"/>
              <a:t> </a:t>
            </a:r>
            <a:r>
              <a:rPr lang="en-US" dirty="0" err="1" smtClean="0"/>
              <a:t>Унија</a:t>
            </a:r>
            <a:r>
              <a:rPr lang="en-US" dirty="0" smtClean="0"/>
              <a:t>. </a:t>
            </a:r>
            <a:endParaRPr lang="en-US" altLang="en-US" dirty="0" smtClean="0"/>
          </a:p>
          <a:p>
            <a:r>
              <a:rPr lang="en-US" dirty="0" err="1" smtClean="0"/>
              <a:t>Исто</a:t>
            </a:r>
            <a:r>
              <a:rPr lang="en-US" dirty="0" smtClean="0"/>
              <a:t> </a:t>
            </a:r>
            <a:r>
              <a:rPr lang="en-US" dirty="0" err="1" smtClean="0"/>
              <a:t>така</a:t>
            </a:r>
            <a:r>
              <a:rPr lang="en-US" dirty="0" smtClean="0"/>
              <a:t>, </a:t>
            </a:r>
            <a:r>
              <a:rPr lang="en-US" dirty="0" err="1" smtClean="0"/>
              <a:t>ќе</a:t>
            </a:r>
            <a:r>
              <a:rPr lang="en-US" dirty="0" smtClean="0"/>
              <a:t> </a:t>
            </a:r>
            <a:r>
              <a:rPr lang="en-US" dirty="0" err="1" smtClean="0"/>
              <a:t>биде</a:t>
            </a:r>
            <a:r>
              <a:rPr lang="en-US" dirty="0" smtClean="0"/>
              <a:t> </a:t>
            </a:r>
            <a:r>
              <a:rPr lang="en-US" dirty="0" err="1" smtClean="0"/>
              <a:t>важно</a:t>
            </a:r>
            <a:r>
              <a:rPr lang="en-US" dirty="0" smtClean="0"/>
              <a:t> </a:t>
            </a:r>
            <a:r>
              <a:rPr lang="en-US" dirty="0" err="1" smtClean="0"/>
              <a:t>да</a:t>
            </a:r>
            <a:r>
              <a:rPr lang="en-US" dirty="0" smtClean="0"/>
              <a:t> </a:t>
            </a:r>
            <a:r>
              <a:rPr lang="en-US" dirty="0" err="1" smtClean="0"/>
              <a:t>се</a:t>
            </a:r>
            <a:r>
              <a:rPr lang="en-US" dirty="0" smtClean="0"/>
              <a:t> </a:t>
            </a:r>
            <a:r>
              <a:rPr lang="en-US" dirty="0" err="1" smtClean="0"/>
              <a:t>нагласи</a:t>
            </a:r>
            <a:r>
              <a:rPr lang="en-US" dirty="0" smtClean="0"/>
              <a:t> </a:t>
            </a:r>
            <a:r>
              <a:rPr lang="en-US" dirty="0" err="1" smtClean="0"/>
              <a:t>потребата</a:t>
            </a:r>
            <a:r>
              <a:rPr lang="en-US" dirty="0" smtClean="0"/>
              <a:t> и </a:t>
            </a:r>
            <a:r>
              <a:rPr lang="en-US" dirty="0" err="1" smtClean="0"/>
              <a:t>предноста</a:t>
            </a:r>
            <a:r>
              <a:rPr lang="en-US" dirty="0" smtClean="0"/>
              <a:t> </a:t>
            </a:r>
            <a:r>
              <a:rPr lang="en-US" dirty="0" err="1" smtClean="0"/>
              <a:t>од</a:t>
            </a:r>
            <a:r>
              <a:rPr lang="en-US" dirty="0" smtClean="0"/>
              <a:t> </a:t>
            </a:r>
            <a:r>
              <a:rPr lang="en-US" dirty="0" err="1" smtClean="0"/>
              <a:t>хармонизацијата</a:t>
            </a:r>
            <a:r>
              <a:rPr lang="en-US" dirty="0" smtClean="0"/>
              <a:t> </a:t>
            </a:r>
            <a:r>
              <a:rPr lang="en-US" dirty="0" err="1" smtClean="0"/>
              <a:t>на</a:t>
            </a:r>
            <a:r>
              <a:rPr lang="en-US" dirty="0" smtClean="0"/>
              <a:t> </a:t>
            </a:r>
            <a:r>
              <a:rPr lang="en-US" dirty="0" err="1" smtClean="0"/>
              <a:t>домашното</a:t>
            </a:r>
            <a:r>
              <a:rPr lang="en-US" dirty="0" smtClean="0"/>
              <a:t> </a:t>
            </a:r>
            <a:r>
              <a:rPr lang="en-US" dirty="0" err="1" smtClean="0"/>
              <a:t>законодавство</a:t>
            </a:r>
            <a:r>
              <a:rPr lang="en-US" dirty="0" smtClean="0"/>
              <a:t> </a:t>
            </a:r>
            <a:r>
              <a:rPr lang="en-US" dirty="0" err="1" smtClean="0"/>
              <a:t>со</a:t>
            </a:r>
            <a:r>
              <a:rPr lang="en-US" dirty="0" smtClean="0"/>
              <a:t> </a:t>
            </a:r>
            <a:r>
              <a:rPr lang="en-US" dirty="0" err="1" smtClean="0"/>
              <a:t>меѓународните</a:t>
            </a:r>
            <a:r>
              <a:rPr lang="en-US" dirty="0" smtClean="0"/>
              <a:t> </a:t>
            </a:r>
            <a:r>
              <a:rPr lang="en-US" dirty="0" err="1" smtClean="0"/>
              <a:t>инструменти</a:t>
            </a:r>
            <a:r>
              <a:rPr lang="en-US" dirty="0" smtClean="0"/>
              <a:t>, </a:t>
            </a:r>
            <a:r>
              <a:rPr lang="en-US" dirty="0" err="1" smtClean="0"/>
              <a:t>особено</a:t>
            </a:r>
            <a:r>
              <a:rPr lang="en-US" dirty="0" smtClean="0"/>
              <a:t> </a:t>
            </a:r>
            <a:r>
              <a:rPr lang="en-US" dirty="0" err="1" smtClean="0"/>
              <a:t>со</a:t>
            </a:r>
            <a:r>
              <a:rPr lang="en-US" dirty="0" smtClean="0"/>
              <a:t> </a:t>
            </a:r>
            <a:r>
              <a:rPr lang="en-US" dirty="0" err="1" smtClean="0"/>
              <a:t>Конвенцијата</a:t>
            </a:r>
            <a:r>
              <a:rPr lang="en-US" dirty="0" smtClean="0"/>
              <a:t> </a:t>
            </a:r>
            <a:r>
              <a:rPr lang="en-US" dirty="0" err="1" smtClean="0"/>
              <a:t>од</a:t>
            </a:r>
            <a:r>
              <a:rPr lang="en-US" dirty="0" smtClean="0"/>
              <a:t> </a:t>
            </a:r>
            <a:r>
              <a:rPr lang="en-US" dirty="0" err="1" smtClean="0"/>
              <a:t>Будимпешта</a:t>
            </a:r>
            <a:r>
              <a:rPr lang="en-US" dirty="0" smtClean="0"/>
              <a:t>.</a:t>
            </a:r>
            <a:endParaRPr lang="en-US" altLang="en-US" dirty="0" smtClean="0"/>
          </a:p>
        </p:txBody>
      </p:sp>
      <p:sp>
        <p:nvSpPr>
          <p:cNvPr id="10445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EE405BB7-A863-477E-AC77-38CD68640E69}" type="slidenum">
              <a:rPr lang="en-US" smtClean="0">
                <a:latin typeface="Calibri" pitchFamily="34" charset="0"/>
              </a:rPr>
              <a:pPr algn="l" eaLnBrk="1" hangingPunct="1"/>
              <a:t>3</a:t>
            </a:fld>
            <a:endParaRPr lang="en-US" altLang="en-US" smtClean="0">
              <a:latin typeface="Calibri"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smtClean="0"/>
              <a:t>Инструкторот треба да им овозможи на учесниците да поставуваат прашања што можеби ги имаат во врска со третиот дел од часот. </a:t>
            </a:r>
          </a:p>
          <a:p>
            <a:pPr>
              <a:spcBef>
                <a:spcPct val="0"/>
              </a:spcBef>
            </a:pPr>
            <a:endParaRPr lang="en-US" altLang="sr-Latn-RS" smtClean="0"/>
          </a:p>
        </p:txBody>
      </p:sp>
      <p:sp>
        <p:nvSpPr>
          <p:cNvPr id="132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BEDB3C26-A055-4CF2-8A24-5CB6D2FF3037}" type="slidenum">
              <a:rPr lang="en-US" smtClean="0">
                <a:latin typeface="Calibri" pitchFamily="34" charset="0"/>
              </a:rPr>
              <a:pPr algn="l" eaLnBrk="1" hangingPunct="1"/>
              <a:t>32</a:t>
            </a:fld>
            <a:endParaRPr lang="en-US" altLang="sr-Latn-RS" smtClean="0">
              <a:latin typeface="Calibri"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Конвенцијата</a:t>
            </a:r>
            <a:r>
              <a:rPr lang="en-US" dirty="0" smtClean="0"/>
              <a:t> </a:t>
            </a:r>
            <a:r>
              <a:rPr lang="en-US" dirty="0" err="1" smtClean="0"/>
              <a:t>за</a:t>
            </a:r>
            <a:r>
              <a:rPr lang="en-US" dirty="0" smtClean="0"/>
              <a:t> </a:t>
            </a:r>
            <a:r>
              <a:rPr lang="en-US" dirty="0" err="1" smtClean="0"/>
              <a:t>компјутерски</a:t>
            </a:r>
            <a:r>
              <a:rPr lang="en-US" dirty="0" smtClean="0"/>
              <a:t> </a:t>
            </a:r>
            <a:r>
              <a:rPr lang="en-US" dirty="0" err="1" smtClean="0"/>
              <a:t>криминал</a:t>
            </a:r>
            <a:r>
              <a:rPr lang="en-US" dirty="0" smtClean="0"/>
              <a:t> </a:t>
            </a:r>
            <a:r>
              <a:rPr lang="en-US" dirty="0" err="1" smtClean="0"/>
              <a:t>на</a:t>
            </a:r>
            <a:r>
              <a:rPr lang="en-US" dirty="0" smtClean="0"/>
              <a:t> </a:t>
            </a:r>
            <a:r>
              <a:rPr lang="en-US" dirty="0" err="1" smtClean="0"/>
              <a:t>Советот</a:t>
            </a:r>
            <a:r>
              <a:rPr lang="en-US" dirty="0" smtClean="0"/>
              <a:t> </a:t>
            </a:r>
            <a:r>
              <a:rPr lang="en-US" dirty="0" err="1" smtClean="0"/>
              <a:t>на</a:t>
            </a:r>
            <a:r>
              <a:rPr lang="en-US" dirty="0" smtClean="0"/>
              <a:t> </a:t>
            </a:r>
            <a:r>
              <a:rPr lang="en-US" dirty="0" err="1" smtClean="0"/>
              <a:t>Европа</a:t>
            </a:r>
            <a:r>
              <a:rPr lang="en-US" dirty="0" smtClean="0"/>
              <a:t> (ETS 185), </a:t>
            </a:r>
            <a:r>
              <a:rPr lang="en-US" dirty="0" err="1" smtClean="0"/>
              <a:t>позната</a:t>
            </a:r>
            <a:r>
              <a:rPr lang="en-US" dirty="0" smtClean="0"/>
              <a:t> и </a:t>
            </a:r>
            <a:r>
              <a:rPr lang="en-US" dirty="0" err="1" smtClean="0"/>
              <a:t>како</a:t>
            </a:r>
            <a:r>
              <a:rPr lang="en-US" dirty="0" smtClean="0"/>
              <a:t> </a:t>
            </a:r>
            <a:r>
              <a:rPr lang="en-US" dirty="0" err="1" smtClean="0"/>
              <a:t>Конвенцијата</a:t>
            </a:r>
            <a:r>
              <a:rPr lang="en-US" dirty="0" smtClean="0"/>
              <a:t> </a:t>
            </a:r>
            <a:r>
              <a:rPr lang="en-US" dirty="0" err="1" smtClean="0"/>
              <a:t>од</a:t>
            </a:r>
            <a:r>
              <a:rPr lang="en-US" dirty="0" smtClean="0"/>
              <a:t> </a:t>
            </a:r>
            <a:r>
              <a:rPr lang="en-US" dirty="0" err="1" smtClean="0"/>
              <a:t>Будимпешта</a:t>
            </a:r>
            <a:r>
              <a:rPr lang="en-US" dirty="0" smtClean="0"/>
              <a:t>, </a:t>
            </a:r>
            <a:r>
              <a:rPr lang="en-US" dirty="0" err="1" smtClean="0"/>
              <a:t>беше</a:t>
            </a:r>
            <a:r>
              <a:rPr lang="en-US" dirty="0" smtClean="0"/>
              <a:t> </a:t>
            </a:r>
            <a:r>
              <a:rPr lang="en-US" dirty="0" err="1" smtClean="0"/>
              <a:t>отворена</a:t>
            </a:r>
            <a:r>
              <a:rPr lang="en-US" dirty="0" smtClean="0"/>
              <a:t> </a:t>
            </a:r>
            <a:r>
              <a:rPr lang="en-US" dirty="0" err="1" smtClean="0"/>
              <a:t>за</a:t>
            </a:r>
            <a:r>
              <a:rPr lang="en-US" dirty="0" smtClean="0"/>
              <a:t> </a:t>
            </a:r>
            <a:r>
              <a:rPr lang="en-US" dirty="0" err="1" smtClean="0"/>
              <a:t>потпишување</a:t>
            </a:r>
            <a:r>
              <a:rPr lang="en-US" dirty="0" smtClean="0"/>
              <a:t> </a:t>
            </a:r>
            <a:r>
              <a:rPr lang="en-US" dirty="0" err="1" smtClean="0"/>
              <a:t>на</a:t>
            </a:r>
            <a:r>
              <a:rPr lang="en-US" dirty="0" smtClean="0"/>
              <a:t> 23 </a:t>
            </a:r>
            <a:r>
              <a:rPr lang="en-US" dirty="0" err="1" smtClean="0"/>
              <a:t>ноември</a:t>
            </a:r>
            <a:r>
              <a:rPr lang="en-US" dirty="0" smtClean="0"/>
              <a:t> 2001 </a:t>
            </a:r>
            <a:r>
              <a:rPr lang="en-US" dirty="0" err="1" smtClean="0"/>
              <a:t>година</a:t>
            </a:r>
            <a:r>
              <a:rPr lang="en-US" dirty="0" smtClean="0"/>
              <a:t> </a:t>
            </a:r>
            <a:r>
              <a:rPr lang="en-US" dirty="0" err="1" smtClean="0"/>
              <a:t>во</a:t>
            </a:r>
            <a:r>
              <a:rPr lang="en-US" dirty="0" smtClean="0"/>
              <a:t> </a:t>
            </a:r>
            <a:r>
              <a:rPr lang="en-US" dirty="0" err="1" smtClean="0"/>
              <a:t>Будимпешта</a:t>
            </a:r>
            <a:r>
              <a:rPr lang="en-US" dirty="0" smtClean="0"/>
              <a:t>, а </a:t>
            </a:r>
            <a:r>
              <a:rPr lang="en-US" dirty="0" err="1" smtClean="0"/>
              <a:t>стапи</a:t>
            </a:r>
            <a:r>
              <a:rPr lang="en-US" dirty="0" smtClean="0"/>
              <a:t> </a:t>
            </a:r>
            <a:r>
              <a:rPr lang="en-US" dirty="0" err="1" smtClean="0"/>
              <a:t>во</a:t>
            </a:r>
            <a:r>
              <a:rPr lang="en-US" dirty="0" smtClean="0"/>
              <a:t> </a:t>
            </a:r>
            <a:r>
              <a:rPr lang="en-US" dirty="0" err="1" smtClean="0"/>
              <a:t>сила</a:t>
            </a:r>
            <a:r>
              <a:rPr lang="en-US" dirty="0" smtClean="0"/>
              <a:t> </a:t>
            </a:r>
            <a:r>
              <a:rPr lang="en-US" dirty="0" err="1" smtClean="0"/>
              <a:t>во</a:t>
            </a:r>
            <a:r>
              <a:rPr lang="en-US" dirty="0" smtClean="0"/>
              <a:t> </a:t>
            </a:r>
            <a:r>
              <a:rPr lang="en-US" dirty="0" err="1" smtClean="0"/>
              <a:t>јули</a:t>
            </a:r>
            <a:r>
              <a:rPr lang="en-US" dirty="0" smtClean="0"/>
              <a:t> 2004 </a:t>
            </a:r>
            <a:r>
              <a:rPr lang="en-US" dirty="0" err="1" smtClean="0"/>
              <a:t>година</a:t>
            </a:r>
            <a:r>
              <a:rPr lang="en-US" dirty="0" smtClean="0"/>
              <a:t>.</a:t>
            </a:r>
            <a:endParaRPr lang="en-US" altLang="en-US" dirty="0" smtClean="0"/>
          </a:p>
          <a:p>
            <a:r>
              <a:rPr lang="en-US" dirty="0" smtClean="0"/>
              <a:t> </a:t>
            </a:r>
            <a:endParaRPr lang="en-US" altLang="en-US" dirty="0" smtClean="0"/>
          </a:p>
          <a:p>
            <a:r>
              <a:rPr lang="en-US" dirty="0" err="1" smtClean="0"/>
              <a:t>До</a:t>
            </a:r>
            <a:r>
              <a:rPr lang="en-US" dirty="0" smtClean="0"/>
              <a:t> </a:t>
            </a:r>
            <a:r>
              <a:rPr lang="en-US" dirty="0" err="1" smtClean="0"/>
              <a:t>јуни</a:t>
            </a:r>
            <a:r>
              <a:rPr lang="en-US" dirty="0" smtClean="0"/>
              <a:t> 2017 </a:t>
            </a:r>
            <a:r>
              <a:rPr lang="en-US" dirty="0" err="1" smtClean="0"/>
              <a:t>година</a:t>
            </a:r>
            <a:r>
              <a:rPr lang="en-US" dirty="0" smtClean="0"/>
              <a:t>, 55 </a:t>
            </a:r>
            <a:r>
              <a:rPr lang="en-US" dirty="0" err="1" smtClean="0"/>
              <a:t>држави</a:t>
            </a:r>
            <a:r>
              <a:rPr lang="en-US" dirty="0" smtClean="0"/>
              <a:t> </a:t>
            </a:r>
            <a:r>
              <a:rPr lang="en-US" dirty="0" err="1" smtClean="0"/>
              <a:t>станаа</a:t>
            </a:r>
            <a:r>
              <a:rPr lang="en-US" dirty="0" smtClean="0"/>
              <a:t> </a:t>
            </a:r>
            <a:r>
              <a:rPr lang="en-US" dirty="0" err="1" smtClean="0"/>
              <a:t>страни</a:t>
            </a:r>
            <a:r>
              <a:rPr lang="en-US" dirty="0" smtClean="0"/>
              <a:t> </a:t>
            </a:r>
            <a:r>
              <a:rPr lang="en-US" dirty="0" err="1" smtClean="0"/>
              <a:t>на</a:t>
            </a:r>
            <a:r>
              <a:rPr lang="en-US" dirty="0" smtClean="0"/>
              <a:t> </a:t>
            </a:r>
            <a:r>
              <a:rPr lang="en-US" dirty="0" err="1" smtClean="0"/>
              <a:t>Конвенцијата</a:t>
            </a:r>
            <a:r>
              <a:rPr lang="en-US" dirty="0" smtClean="0"/>
              <a:t> </a:t>
            </a:r>
            <a:r>
              <a:rPr lang="en-US" dirty="0" err="1" smtClean="0"/>
              <a:t>од</a:t>
            </a:r>
            <a:r>
              <a:rPr lang="en-US" dirty="0" smtClean="0"/>
              <a:t> </a:t>
            </a:r>
            <a:r>
              <a:rPr lang="en-US" dirty="0" err="1" smtClean="0"/>
              <a:t>Будимпешта</a:t>
            </a:r>
            <a:r>
              <a:rPr lang="en-US" dirty="0" smtClean="0"/>
              <a:t> (43 </a:t>
            </a:r>
            <a:r>
              <a:rPr lang="en-US" dirty="0" err="1" smtClean="0"/>
              <a:t>држави-членки</a:t>
            </a:r>
            <a:r>
              <a:rPr lang="en-US" dirty="0" smtClean="0"/>
              <a:t> </a:t>
            </a:r>
            <a:r>
              <a:rPr lang="en-US" dirty="0" err="1" smtClean="0"/>
              <a:t>на</a:t>
            </a:r>
            <a:r>
              <a:rPr lang="en-US" dirty="0" smtClean="0"/>
              <a:t> </a:t>
            </a:r>
            <a:r>
              <a:rPr lang="en-US" dirty="0" err="1" smtClean="0"/>
              <a:t>Советот</a:t>
            </a:r>
            <a:r>
              <a:rPr lang="en-US" dirty="0" smtClean="0"/>
              <a:t> </a:t>
            </a:r>
            <a:r>
              <a:rPr lang="en-US" dirty="0" err="1" smtClean="0"/>
              <a:t>на</a:t>
            </a:r>
            <a:r>
              <a:rPr lang="en-US" dirty="0" smtClean="0"/>
              <a:t> </a:t>
            </a:r>
            <a:r>
              <a:rPr lang="en-US" dirty="0" err="1" smtClean="0"/>
              <a:t>Европа</a:t>
            </a:r>
            <a:r>
              <a:rPr lang="en-US" dirty="0" smtClean="0"/>
              <a:t>, </a:t>
            </a:r>
            <a:r>
              <a:rPr lang="en-US" dirty="0" err="1" smtClean="0"/>
              <a:t>покрај</a:t>
            </a:r>
            <a:r>
              <a:rPr lang="en-US" dirty="0" smtClean="0"/>
              <a:t> </a:t>
            </a:r>
            <a:r>
              <a:rPr lang="en-US" dirty="0" err="1" smtClean="0"/>
              <a:t>Австралија</a:t>
            </a:r>
            <a:r>
              <a:rPr lang="en-US" dirty="0" smtClean="0"/>
              <a:t>, </a:t>
            </a:r>
            <a:r>
              <a:rPr lang="en-US" dirty="0" err="1" smtClean="0"/>
              <a:t>Канада</a:t>
            </a:r>
            <a:r>
              <a:rPr lang="en-US" dirty="0" smtClean="0"/>
              <a:t>, </a:t>
            </a:r>
            <a:r>
              <a:rPr lang="en-US" dirty="0" err="1" smtClean="0"/>
              <a:t>Доминиканска</a:t>
            </a:r>
            <a:r>
              <a:rPr lang="en-US" dirty="0" smtClean="0"/>
              <a:t> </a:t>
            </a:r>
            <a:r>
              <a:rPr lang="en-US" dirty="0" err="1" smtClean="0"/>
              <a:t>Република</a:t>
            </a:r>
            <a:r>
              <a:rPr lang="en-US" dirty="0" smtClean="0"/>
              <a:t>, </a:t>
            </a:r>
            <a:r>
              <a:rPr lang="en-US" dirty="0" err="1" smtClean="0"/>
              <a:t>Израел</a:t>
            </a:r>
            <a:r>
              <a:rPr lang="en-US" dirty="0" smtClean="0"/>
              <a:t>, </a:t>
            </a:r>
            <a:r>
              <a:rPr lang="en-US" dirty="0" err="1" smtClean="0"/>
              <a:t>Јапонија</a:t>
            </a:r>
            <a:r>
              <a:rPr lang="en-US" dirty="0" smtClean="0"/>
              <a:t>, </a:t>
            </a:r>
            <a:r>
              <a:rPr lang="en-US" dirty="0" err="1" smtClean="0"/>
              <a:t>Маурициус</a:t>
            </a:r>
            <a:r>
              <a:rPr lang="en-US" dirty="0" smtClean="0"/>
              <a:t>, </a:t>
            </a:r>
            <a:r>
              <a:rPr lang="en-US" dirty="0" err="1" smtClean="0"/>
              <a:t>Панама</a:t>
            </a:r>
            <a:r>
              <a:rPr lang="en-US" dirty="0" smtClean="0"/>
              <a:t>, </a:t>
            </a:r>
            <a:r>
              <a:rPr lang="en-US" dirty="0" err="1" smtClean="0"/>
              <a:t>Сенегал</a:t>
            </a:r>
            <a:r>
              <a:rPr lang="en-US" dirty="0" smtClean="0"/>
              <a:t>, </a:t>
            </a:r>
            <a:r>
              <a:rPr lang="en-US" dirty="0" err="1" smtClean="0"/>
              <a:t>Шри</a:t>
            </a:r>
            <a:r>
              <a:rPr lang="en-US" dirty="0" smtClean="0"/>
              <a:t> </a:t>
            </a:r>
            <a:r>
              <a:rPr lang="en-US" dirty="0" err="1" smtClean="0"/>
              <a:t>Ланка</a:t>
            </a:r>
            <a:r>
              <a:rPr lang="en-US" dirty="0" smtClean="0"/>
              <a:t> и САД). </a:t>
            </a:r>
            <a:endParaRPr lang="en-US" altLang="en-US" dirty="0" smtClean="0"/>
          </a:p>
          <a:p>
            <a:endParaRPr lang="en-US" altLang="en-US" dirty="0" smtClean="0"/>
          </a:p>
          <a:p>
            <a:r>
              <a:rPr lang="en-US" dirty="0" err="1" smtClean="0"/>
              <a:t>Вкупен</a:t>
            </a:r>
            <a:r>
              <a:rPr lang="en-US" dirty="0" smtClean="0"/>
              <a:t> </a:t>
            </a:r>
            <a:r>
              <a:rPr lang="en-US" dirty="0" err="1" smtClean="0"/>
              <a:t>број</a:t>
            </a:r>
            <a:r>
              <a:rPr lang="en-US" dirty="0" smtClean="0"/>
              <a:t> </a:t>
            </a:r>
            <a:r>
              <a:rPr lang="en-US" dirty="0" err="1" smtClean="0"/>
              <a:t>на</a:t>
            </a:r>
            <a:r>
              <a:rPr lang="en-US" dirty="0" smtClean="0"/>
              <a:t> </a:t>
            </a:r>
            <a:r>
              <a:rPr lang="en-US" dirty="0" err="1" smtClean="0"/>
              <a:t>ратификации</a:t>
            </a:r>
            <a:r>
              <a:rPr lang="en-US" dirty="0" smtClean="0"/>
              <a:t>/</a:t>
            </a:r>
            <a:r>
              <a:rPr lang="en-US" dirty="0" err="1" smtClean="0"/>
              <a:t>пристапувања</a:t>
            </a:r>
            <a:r>
              <a:rPr lang="en-US" dirty="0" smtClean="0"/>
              <a:t>, </a:t>
            </a:r>
            <a:r>
              <a:rPr lang="en-US" dirty="0" err="1" smtClean="0"/>
              <a:t>според</a:t>
            </a:r>
            <a:r>
              <a:rPr lang="en-US" dirty="0" smtClean="0"/>
              <a:t> </a:t>
            </a:r>
            <a:r>
              <a:rPr lang="en-US" dirty="0" err="1" smtClean="0"/>
              <a:t>тоа</a:t>
            </a:r>
            <a:r>
              <a:rPr lang="en-US" dirty="0" smtClean="0"/>
              <a:t>, е 55 а </a:t>
            </a:r>
            <a:r>
              <a:rPr lang="en-US" dirty="0" err="1" smtClean="0"/>
              <a:t>вкупен</a:t>
            </a:r>
            <a:r>
              <a:rPr lang="en-US" dirty="0" smtClean="0"/>
              <a:t> </a:t>
            </a:r>
            <a:r>
              <a:rPr lang="en-US" dirty="0" err="1" smtClean="0"/>
              <a:t>број</a:t>
            </a:r>
            <a:r>
              <a:rPr lang="en-US" dirty="0" smtClean="0"/>
              <a:t> </a:t>
            </a:r>
            <a:r>
              <a:rPr lang="en-US" dirty="0" err="1" smtClean="0"/>
              <a:t>на</a:t>
            </a:r>
            <a:r>
              <a:rPr lang="en-US" dirty="0" smtClean="0"/>
              <a:t> </a:t>
            </a:r>
            <a:r>
              <a:rPr lang="en-US" dirty="0" err="1" smtClean="0"/>
              <a:t>потписници</a:t>
            </a:r>
            <a:r>
              <a:rPr lang="en-US" dirty="0" smtClean="0"/>
              <a:t> </a:t>
            </a:r>
            <a:r>
              <a:rPr lang="en-US" dirty="0" err="1" smtClean="0"/>
              <a:t>по</a:t>
            </a:r>
            <a:r>
              <a:rPr lang="en-US" dirty="0" smtClean="0"/>
              <a:t> </a:t>
            </a:r>
            <a:r>
              <a:rPr lang="en-US" dirty="0" err="1" smtClean="0"/>
              <a:t>што</a:t>
            </a:r>
            <a:r>
              <a:rPr lang="en-US" dirty="0" smtClean="0"/>
              <a:t> </a:t>
            </a:r>
            <a:r>
              <a:rPr lang="en-US" dirty="0" err="1" smtClean="0"/>
              <a:t>не</a:t>
            </a:r>
            <a:r>
              <a:rPr lang="en-US" dirty="0" smtClean="0"/>
              <a:t> </a:t>
            </a:r>
            <a:r>
              <a:rPr lang="en-US" dirty="0" err="1" smtClean="0"/>
              <a:t>следуваше</a:t>
            </a:r>
            <a:r>
              <a:rPr lang="en-US" dirty="0" smtClean="0"/>
              <a:t> </a:t>
            </a:r>
            <a:r>
              <a:rPr lang="en-US" dirty="0" err="1" smtClean="0"/>
              <a:t>ратификацијата</a:t>
            </a:r>
            <a:r>
              <a:rPr lang="en-US" dirty="0" smtClean="0"/>
              <a:t> е 4.</a:t>
            </a:r>
            <a:endParaRPr lang="en-US" altLang="en-US" dirty="0" smtClean="0"/>
          </a:p>
          <a:p>
            <a:r>
              <a:rPr lang="en-US" dirty="0" smtClean="0"/>
              <a:t> </a:t>
            </a:r>
            <a:endParaRPr lang="en-US" altLang="en-US" dirty="0" smtClean="0"/>
          </a:p>
          <a:p>
            <a:r>
              <a:rPr lang="en-US" dirty="0" err="1" smtClean="0"/>
              <a:t>Многу</a:t>
            </a:r>
            <a:r>
              <a:rPr lang="en-US" dirty="0" smtClean="0"/>
              <a:t> </a:t>
            </a:r>
            <a:r>
              <a:rPr lang="en-US" dirty="0" err="1" smtClean="0"/>
              <a:t>други</a:t>
            </a:r>
            <a:r>
              <a:rPr lang="en-US" dirty="0" smtClean="0"/>
              <a:t> </a:t>
            </a:r>
            <a:r>
              <a:rPr lang="en-US" dirty="0" err="1" smtClean="0"/>
              <a:t>земји</a:t>
            </a:r>
            <a:r>
              <a:rPr lang="en-US" dirty="0" smtClean="0"/>
              <a:t> </a:t>
            </a:r>
            <a:r>
              <a:rPr lang="en-US" dirty="0" err="1" smtClean="0"/>
              <a:t>ја</a:t>
            </a:r>
            <a:r>
              <a:rPr lang="en-US" dirty="0" smtClean="0"/>
              <a:t> </a:t>
            </a:r>
            <a:r>
              <a:rPr lang="en-US" dirty="0" err="1" smtClean="0"/>
              <a:t>користат</a:t>
            </a:r>
            <a:r>
              <a:rPr lang="en-US" dirty="0" smtClean="0"/>
              <a:t> </a:t>
            </a:r>
            <a:r>
              <a:rPr lang="en-US" dirty="0" err="1" smtClean="0"/>
              <a:t>Конвенцијата</a:t>
            </a:r>
            <a:r>
              <a:rPr lang="en-US" dirty="0" smtClean="0"/>
              <a:t> </a:t>
            </a:r>
            <a:r>
              <a:rPr lang="en-US" dirty="0" err="1" smtClean="0"/>
              <a:t>од</a:t>
            </a:r>
            <a:r>
              <a:rPr lang="en-US" dirty="0" smtClean="0"/>
              <a:t> </a:t>
            </a:r>
            <a:r>
              <a:rPr lang="en-US" dirty="0" err="1" smtClean="0"/>
              <a:t>Будимпешта</a:t>
            </a:r>
            <a:r>
              <a:rPr lang="en-US" dirty="0" smtClean="0"/>
              <a:t> </a:t>
            </a:r>
            <a:r>
              <a:rPr lang="en-US" dirty="0" err="1" smtClean="0"/>
              <a:t>како</a:t>
            </a:r>
            <a:r>
              <a:rPr lang="en-US" dirty="0" smtClean="0"/>
              <a:t> </a:t>
            </a:r>
            <a:r>
              <a:rPr lang="en-US" dirty="0" err="1" smtClean="0"/>
              <a:t>насоки</a:t>
            </a:r>
            <a:r>
              <a:rPr lang="en-US" dirty="0" smtClean="0"/>
              <a:t> </a:t>
            </a:r>
            <a:r>
              <a:rPr lang="en-US" dirty="0" err="1" smtClean="0"/>
              <a:t>за</a:t>
            </a:r>
            <a:r>
              <a:rPr lang="en-US" dirty="0" smtClean="0"/>
              <a:t> </a:t>
            </a:r>
            <a:r>
              <a:rPr lang="en-US" dirty="0" err="1" smtClean="0"/>
              <a:t>домашното</a:t>
            </a:r>
            <a:r>
              <a:rPr lang="en-US" dirty="0" smtClean="0"/>
              <a:t> </a:t>
            </a:r>
            <a:r>
              <a:rPr lang="en-US" dirty="0" err="1" smtClean="0"/>
              <a:t>законодавство</a:t>
            </a:r>
            <a:r>
              <a:rPr lang="en-US" dirty="0" smtClean="0"/>
              <a:t>.</a:t>
            </a:r>
            <a:endParaRPr lang="en-US" altLang="en-US" dirty="0" smtClean="0"/>
          </a:p>
          <a:p>
            <a:r>
              <a:rPr lang="en-US" dirty="0" smtClean="0"/>
              <a:t> </a:t>
            </a:r>
            <a:endParaRPr lang="en-US" altLang="en-US" dirty="0" smtClean="0"/>
          </a:p>
        </p:txBody>
      </p:sp>
      <p:sp>
        <p:nvSpPr>
          <p:cNvPr id="1331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B6D50606-3E80-42C5-A075-F68E92F4EE8C}" type="slidenum">
              <a:rPr lang="en-US" smtClean="0">
                <a:latin typeface="Calibri" pitchFamily="34" charset="0"/>
              </a:rPr>
              <a:pPr algn="l" eaLnBrk="1" hangingPunct="1"/>
              <a:t>34</a:t>
            </a:fld>
            <a:endParaRPr lang="en-US" altLang="en-US" smtClean="0">
              <a:latin typeface="Calibri"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pPr>
              <a:lnSpc>
                <a:spcPct val="90000"/>
              </a:lnSpc>
            </a:pPr>
            <a:r>
              <a:rPr lang="en-US" sz="1000" dirty="0" err="1" smtClean="0"/>
              <a:t>Споогодбата</a:t>
            </a:r>
            <a:r>
              <a:rPr lang="en-US" sz="1000" dirty="0" smtClean="0"/>
              <a:t> е </a:t>
            </a:r>
            <a:r>
              <a:rPr lang="en-US" sz="1000" dirty="0" err="1" smtClean="0"/>
              <a:t>отворена</a:t>
            </a:r>
            <a:r>
              <a:rPr lang="en-US" sz="1000" dirty="0" smtClean="0"/>
              <a:t> </a:t>
            </a:r>
            <a:r>
              <a:rPr lang="en-US" sz="1000" dirty="0" err="1" smtClean="0"/>
              <a:t>за</a:t>
            </a:r>
            <a:r>
              <a:rPr lang="en-US" sz="1000" dirty="0" smtClean="0"/>
              <a:t> </a:t>
            </a:r>
            <a:r>
              <a:rPr lang="en-US" sz="1000" dirty="0" err="1" smtClean="0"/>
              <a:t>пристапување</a:t>
            </a:r>
            <a:r>
              <a:rPr lang="en-US" sz="1000" dirty="0" smtClean="0"/>
              <a:t> </a:t>
            </a:r>
            <a:r>
              <a:rPr lang="en-US" sz="1000" dirty="0" err="1" smtClean="0"/>
              <a:t>од</a:t>
            </a:r>
            <a:r>
              <a:rPr lang="en-US" sz="1000" dirty="0" smtClean="0"/>
              <a:t> </a:t>
            </a:r>
            <a:r>
              <a:rPr lang="en-US" sz="1000" dirty="0" err="1" smtClean="0"/>
              <a:t>страна</a:t>
            </a:r>
            <a:r>
              <a:rPr lang="en-US" sz="1000" dirty="0" smtClean="0"/>
              <a:t> </a:t>
            </a:r>
            <a:r>
              <a:rPr lang="en-US" sz="1000" dirty="0" err="1" smtClean="0"/>
              <a:t>на</a:t>
            </a:r>
            <a:r>
              <a:rPr lang="en-US" sz="1000" dirty="0" smtClean="0"/>
              <a:t> </a:t>
            </a:r>
            <a:r>
              <a:rPr lang="en-US" sz="1000" dirty="0" err="1" smtClean="0"/>
              <a:t>сите</a:t>
            </a:r>
            <a:r>
              <a:rPr lang="en-US" sz="1000" dirty="0" smtClean="0"/>
              <a:t> </a:t>
            </a:r>
            <a:r>
              <a:rPr lang="en-US" sz="1000" dirty="0" err="1" smtClean="0"/>
              <a:t>држави</a:t>
            </a:r>
            <a:r>
              <a:rPr lang="en-US" sz="1000" dirty="0" smtClean="0"/>
              <a:t> </a:t>
            </a:r>
            <a:r>
              <a:rPr lang="en-US" sz="1000" dirty="0" err="1" smtClean="0"/>
              <a:t>кои</a:t>
            </a:r>
            <a:r>
              <a:rPr lang="en-US" sz="1000" dirty="0" smtClean="0"/>
              <a:t> </a:t>
            </a:r>
            <a:r>
              <a:rPr lang="en-US" sz="1000" dirty="0" err="1" smtClean="0"/>
              <a:t>се</a:t>
            </a:r>
            <a:r>
              <a:rPr lang="en-US" sz="1000" dirty="0" smtClean="0"/>
              <a:t> </a:t>
            </a:r>
            <a:r>
              <a:rPr lang="en-US" sz="1000" dirty="0" err="1" smtClean="0"/>
              <a:t>подготвени</a:t>
            </a:r>
            <a:r>
              <a:rPr lang="en-US" sz="1000" dirty="0" smtClean="0"/>
              <a:t> </a:t>
            </a:r>
            <a:r>
              <a:rPr lang="en-US" sz="1000" dirty="0" err="1" smtClean="0"/>
              <a:t>да</a:t>
            </a:r>
            <a:r>
              <a:rPr lang="en-US" sz="1000" dirty="0" smtClean="0"/>
              <a:t> </a:t>
            </a:r>
            <a:r>
              <a:rPr lang="en-US" sz="1000" dirty="0" err="1" smtClean="0"/>
              <a:t>ја</a:t>
            </a:r>
            <a:r>
              <a:rPr lang="en-US" sz="1000" dirty="0" smtClean="0"/>
              <a:t> </a:t>
            </a:r>
            <a:r>
              <a:rPr lang="en-US" sz="1000" dirty="0" err="1" smtClean="0"/>
              <a:t>имплементираат</a:t>
            </a:r>
            <a:r>
              <a:rPr lang="en-US" sz="1000" dirty="0" smtClean="0"/>
              <a:t> </a:t>
            </a:r>
            <a:r>
              <a:rPr lang="en-US" sz="1000" dirty="0" err="1" smtClean="0"/>
              <a:t>во</a:t>
            </a:r>
            <a:r>
              <a:rPr lang="en-US" sz="1000" dirty="0" smtClean="0"/>
              <a:t> </a:t>
            </a:r>
            <a:r>
              <a:rPr lang="en-US" sz="1000" dirty="0" err="1" smtClean="0"/>
              <a:t>домашното</a:t>
            </a:r>
            <a:r>
              <a:rPr lang="en-US" sz="1000" dirty="0" smtClean="0"/>
              <a:t> </a:t>
            </a:r>
            <a:r>
              <a:rPr lang="en-US" sz="1000" dirty="0" err="1" smtClean="0"/>
              <a:t>законодавство</a:t>
            </a:r>
            <a:r>
              <a:rPr lang="en-US" sz="1000" dirty="0" smtClean="0"/>
              <a:t> и </a:t>
            </a:r>
            <a:r>
              <a:rPr lang="en-US" sz="1000" dirty="0" err="1" smtClean="0"/>
              <a:t>да</a:t>
            </a:r>
            <a:r>
              <a:rPr lang="en-US" sz="1000" dirty="0" smtClean="0"/>
              <a:t> </a:t>
            </a:r>
            <a:r>
              <a:rPr lang="en-US" sz="1000" dirty="0" err="1" smtClean="0"/>
              <a:t>соработуваат</a:t>
            </a:r>
            <a:r>
              <a:rPr lang="en-US" sz="1000" dirty="0" smtClean="0"/>
              <a:t>.</a:t>
            </a:r>
          </a:p>
          <a:p>
            <a:pPr>
              <a:lnSpc>
                <a:spcPct val="90000"/>
              </a:lnSpc>
            </a:pPr>
            <a:r>
              <a:rPr lang="en-US" sz="1000" dirty="0" smtClean="0"/>
              <a:t> </a:t>
            </a:r>
          </a:p>
          <a:p>
            <a:pPr>
              <a:lnSpc>
                <a:spcPct val="90000"/>
              </a:lnSpc>
            </a:pPr>
            <a:r>
              <a:rPr lang="en-US" sz="1000" dirty="0" err="1" smtClean="0"/>
              <a:t>Конвенцијата</a:t>
            </a:r>
            <a:r>
              <a:rPr lang="en-US" sz="1000" dirty="0" smtClean="0"/>
              <a:t> </a:t>
            </a:r>
            <a:r>
              <a:rPr lang="en-US" sz="1000" dirty="0" err="1" smtClean="0"/>
              <a:t>бара</a:t>
            </a:r>
            <a:r>
              <a:rPr lang="en-US" sz="1000" dirty="0" smtClean="0"/>
              <a:t> </a:t>
            </a:r>
            <a:r>
              <a:rPr lang="en-US" sz="1000" dirty="0" err="1" smtClean="0"/>
              <a:t>државите</a:t>
            </a:r>
            <a:r>
              <a:rPr lang="en-US" sz="1000" dirty="0" smtClean="0"/>
              <a:t> </a:t>
            </a:r>
            <a:r>
              <a:rPr lang="en-US" sz="1000" dirty="0" err="1" smtClean="0"/>
              <a:t>да</a:t>
            </a:r>
            <a:r>
              <a:rPr lang="en-US" sz="1000" dirty="0" smtClean="0"/>
              <a:t> </a:t>
            </a:r>
            <a:r>
              <a:rPr lang="en-US" sz="1000" dirty="0" err="1" smtClean="0"/>
              <a:t>го</a:t>
            </a:r>
            <a:r>
              <a:rPr lang="en-US" sz="1000" dirty="0" smtClean="0"/>
              <a:t> </a:t>
            </a:r>
            <a:r>
              <a:rPr lang="en-US" sz="1000" dirty="0" err="1" smtClean="0"/>
              <a:t>направат</a:t>
            </a:r>
            <a:r>
              <a:rPr lang="en-US" sz="1000" dirty="0" smtClean="0"/>
              <a:t> </a:t>
            </a:r>
            <a:r>
              <a:rPr lang="en-US" sz="1000" dirty="0" err="1" smtClean="0"/>
              <a:t>следното</a:t>
            </a:r>
            <a:r>
              <a:rPr lang="en-US" sz="1000" dirty="0" smtClean="0"/>
              <a:t>: </a:t>
            </a:r>
          </a:p>
          <a:p>
            <a:pPr>
              <a:lnSpc>
                <a:spcPct val="90000"/>
              </a:lnSpc>
            </a:pPr>
            <a:r>
              <a:rPr lang="en-US" sz="1000" dirty="0" smtClean="0"/>
              <a:t> </a:t>
            </a:r>
          </a:p>
          <a:p>
            <a:pPr>
              <a:lnSpc>
                <a:spcPct val="90000"/>
              </a:lnSpc>
            </a:pPr>
            <a:r>
              <a:rPr lang="en-US" sz="1000" dirty="0" err="1" smtClean="0"/>
              <a:t>Да</a:t>
            </a:r>
            <a:r>
              <a:rPr lang="en-US" sz="1000" dirty="0" smtClean="0"/>
              <a:t> </a:t>
            </a:r>
            <a:r>
              <a:rPr lang="en-US" sz="1000" dirty="0" err="1" smtClean="0"/>
              <a:t>ги</a:t>
            </a:r>
            <a:r>
              <a:rPr lang="en-US" sz="1000" dirty="0" smtClean="0"/>
              <a:t> </a:t>
            </a:r>
            <a:r>
              <a:rPr lang="en-US" sz="1000" dirty="0" err="1" smtClean="0"/>
              <a:t>криминализираат</a:t>
            </a:r>
            <a:r>
              <a:rPr lang="en-US" sz="1000" dirty="0" smtClean="0"/>
              <a:t> </a:t>
            </a:r>
            <a:r>
              <a:rPr lang="en-US" sz="1000" dirty="0" err="1" smtClean="0"/>
              <a:t>кривичните</a:t>
            </a:r>
            <a:r>
              <a:rPr lang="en-US" sz="1000" dirty="0" smtClean="0"/>
              <a:t> </a:t>
            </a:r>
            <a:r>
              <a:rPr lang="en-US" sz="1000" dirty="0" err="1" smtClean="0"/>
              <a:t>дела</a:t>
            </a:r>
            <a:r>
              <a:rPr lang="en-US" sz="1000" dirty="0" smtClean="0"/>
              <a:t> </a:t>
            </a:r>
            <a:r>
              <a:rPr lang="en-US" sz="1000" dirty="0" err="1" smtClean="0"/>
              <a:t>против</a:t>
            </a:r>
            <a:r>
              <a:rPr lang="en-US" sz="1000" dirty="0" smtClean="0"/>
              <a:t> </a:t>
            </a:r>
            <a:r>
              <a:rPr lang="en-US" sz="1000" dirty="0" err="1" smtClean="0"/>
              <a:t>компјутерски</a:t>
            </a:r>
            <a:r>
              <a:rPr lang="en-US" sz="1000" dirty="0" smtClean="0"/>
              <a:t> </a:t>
            </a:r>
            <a:r>
              <a:rPr lang="en-US" sz="1000" dirty="0" err="1" smtClean="0"/>
              <a:t>системи</a:t>
            </a:r>
            <a:r>
              <a:rPr lang="en-US" sz="1000" dirty="0" smtClean="0"/>
              <a:t> (</a:t>
            </a:r>
            <a:r>
              <a:rPr lang="en-US" sz="1000" dirty="0" err="1" smtClean="0"/>
              <a:t>недозволен</a:t>
            </a:r>
            <a:r>
              <a:rPr lang="en-US" sz="1000" dirty="0" smtClean="0"/>
              <a:t> </a:t>
            </a:r>
            <a:r>
              <a:rPr lang="en-US" sz="1000" dirty="0" err="1" smtClean="0"/>
              <a:t>пристап</a:t>
            </a:r>
            <a:r>
              <a:rPr lang="en-US" sz="1000" dirty="0" smtClean="0"/>
              <a:t>, </a:t>
            </a:r>
            <a:r>
              <a:rPr lang="en-US" sz="1000" dirty="0" err="1" smtClean="0"/>
              <a:t>недозволено</a:t>
            </a:r>
            <a:r>
              <a:rPr lang="en-US" sz="1000" dirty="0" smtClean="0"/>
              <a:t> </a:t>
            </a:r>
            <a:r>
              <a:rPr lang="en-US" sz="1000" dirty="0" err="1" smtClean="0"/>
              <a:t>пресретнување</a:t>
            </a:r>
            <a:r>
              <a:rPr lang="en-US" sz="1000" dirty="0" smtClean="0"/>
              <a:t>, </a:t>
            </a:r>
            <a:r>
              <a:rPr lang="en-US" sz="1000" dirty="0" err="1" smtClean="0"/>
              <a:t>попречување</a:t>
            </a:r>
            <a:r>
              <a:rPr lang="en-US" sz="1000" dirty="0" smtClean="0"/>
              <a:t> </a:t>
            </a:r>
            <a:r>
              <a:rPr lang="en-US" sz="1000" dirty="0" err="1" smtClean="0"/>
              <a:t>на</a:t>
            </a:r>
            <a:r>
              <a:rPr lang="en-US" sz="1000" dirty="0" smtClean="0"/>
              <a:t> </a:t>
            </a:r>
            <a:r>
              <a:rPr lang="en-US" sz="1000" dirty="0" err="1" smtClean="0"/>
              <a:t>податоци</a:t>
            </a:r>
            <a:r>
              <a:rPr lang="en-US" sz="1000" dirty="0" smtClean="0"/>
              <a:t> и </a:t>
            </a:r>
            <a:r>
              <a:rPr lang="en-US" sz="1000" dirty="0" err="1" smtClean="0"/>
              <a:t>на</a:t>
            </a:r>
            <a:r>
              <a:rPr lang="en-US" sz="1000" dirty="0" smtClean="0"/>
              <a:t> </a:t>
            </a:r>
            <a:r>
              <a:rPr lang="en-US" sz="1000" dirty="0" err="1" smtClean="0"/>
              <a:t>системи</a:t>
            </a:r>
            <a:r>
              <a:rPr lang="en-US" sz="1000" dirty="0" smtClean="0"/>
              <a:t>, </a:t>
            </a:r>
            <a:r>
              <a:rPr lang="en-US" sz="1000" dirty="0" err="1" smtClean="0"/>
              <a:t>итд</a:t>
            </a:r>
            <a:r>
              <a:rPr lang="en-US" sz="1000" dirty="0" smtClean="0"/>
              <a:t>.) и </a:t>
            </a:r>
            <a:r>
              <a:rPr lang="en-US" sz="1000" dirty="0" err="1" smtClean="0"/>
              <a:t>кривични</a:t>
            </a:r>
            <a:r>
              <a:rPr lang="en-US" sz="1000" dirty="0" smtClean="0"/>
              <a:t> </a:t>
            </a:r>
            <a:r>
              <a:rPr lang="en-US" sz="1000" dirty="0" err="1" smtClean="0"/>
              <a:t>дела</a:t>
            </a:r>
            <a:r>
              <a:rPr lang="en-US" sz="1000" dirty="0" smtClean="0"/>
              <a:t> </a:t>
            </a:r>
            <a:r>
              <a:rPr lang="en-US" sz="1000" dirty="0" err="1" smtClean="0"/>
              <a:t>извршени</a:t>
            </a:r>
            <a:r>
              <a:rPr lang="en-US" sz="1000" dirty="0" smtClean="0"/>
              <a:t> </a:t>
            </a:r>
            <a:r>
              <a:rPr lang="en-US" sz="1000" dirty="0" err="1" smtClean="0"/>
              <a:t>со</a:t>
            </a:r>
            <a:r>
              <a:rPr lang="en-US" sz="1000" dirty="0" smtClean="0"/>
              <a:t> </a:t>
            </a:r>
            <a:r>
              <a:rPr lang="en-US" sz="1000" dirty="0" err="1" smtClean="0"/>
              <a:t>помош</a:t>
            </a:r>
            <a:r>
              <a:rPr lang="en-US" sz="1000" dirty="0" smtClean="0"/>
              <a:t> </a:t>
            </a:r>
            <a:r>
              <a:rPr lang="en-US" sz="1000" dirty="0" err="1" smtClean="0"/>
              <a:t>на</a:t>
            </a:r>
            <a:r>
              <a:rPr lang="en-US" sz="1000" dirty="0" smtClean="0"/>
              <a:t> </a:t>
            </a:r>
            <a:r>
              <a:rPr lang="en-US" sz="1000" dirty="0" err="1" smtClean="0"/>
              <a:t>компјутери</a:t>
            </a:r>
            <a:r>
              <a:rPr lang="en-US" sz="1000" dirty="0" smtClean="0"/>
              <a:t> (</a:t>
            </a:r>
            <a:r>
              <a:rPr lang="en-US" sz="1000" dirty="0" err="1" smtClean="0"/>
              <a:t>како</a:t>
            </a:r>
            <a:r>
              <a:rPr lang="en-US" sz="1000" dirty="0" smtClean="0"/>
              <a:t> </a:t>
            </a:r>
            <a:r>
              <a:rPr lang="en-US" sz="1000" dirty="0" err="1" smtClean="0"/>
              <a:t>што</a:t>
            </a:r>
            <a:r>
              <a:rPr lang="en-US" sz="1000" dirty="0" smtClean="0"/>
              <a:t> </a:t>
            </a:r>
            <a:r>
              <a:rPr lang="en-US" sz="1000" dirty="0" err="1" smtClean="0"/>
              <a:t>се</a:t>
            </a:r>
            <a:r>
              <a:rPr lang="en-US" sz="1000" dirty="0" smtClean="0"/>
              <a:t> </a:t>
            </a:r>
            <a:r>
              <a:rPr lang="en-US" sz="1000" dirty="0" err="1" smtClean="0"/>
              <a:t>измама</a:t>
            </a:r>
            <a:r>
              <a:rPr lang="en-US" sz="1000" dirty="0" smtClean="0"/>
              <a:t>, </a:t>
            </a:r>
            <a:r>
              <a:rPr lang="en-US" sz="1000" dirty="0" err="1" smtClean="0"/>
              <a:t>детска</a:t>
            </a:r>
            <a:r>
              <a:rPr lang="en-US" sz="1000" dirty="0" smtClean="0"/>
              <a:t> </a:t>
            </a:r>
            <a:r>
              <a:rPr lang="en-US" sz="1000" dirty="0" err="1" smtClean="0"/>
              <a:t>порнографија</a:t>
            </a:r>
            <a:r>
              <a:rPr lang="en-US" sz="1000" dirty="0" smtClean="0"/>
              <a:t> and и </a:t>
            </a:r>
            <a:r>
              <a:rPr lang="en-US" sz="1000" dirty="0" err="1" smtClean="0"/>
              <a:t>повреда</a:t>
            </a:r>
            <a:r>
              <a:rPr lang="en-US" sz="1000" dirty="0" smtClean="0"/>
              <a:t> </a:t>
            </a:r>
            <a:r>
              <a:rPr lang="en-US" sz="1000" dirty="0" err="1" smtClean="0"/>
              <a:t>на</a:t>
            </a:r>
            <a:r>
              <a:rPr lang="en-US" sz="1000" dirty="0" smtClean="0"/>
              <a:t> </a:t>
            </a:r>
            <a:r>
              <a:rPr lang="en-US" sz="1000" dirty="0" err="1" smtClean="0"/>
              <a:t>авторските</a:t>
            </a:r>
            <a:r>
              <a:rPr lang="en-US" sz="1000" dirty="0" smtClean="0"/>
              <a:t> и </a:t>
            </a:r>
            <a:r>
              <a:rPr lang="en-US" sz="1000" dirty="0" err="1" smtClean="0"/>
              <a:t>сродни</a:t>
            </a:r>
            <a:r>
              <a:rPr lang="en-US" sz="1000" dirty="0" smtClean="0"/>
              <a:t> </a:t>
            </a:r>
            <a:r>
              <a:rPr lang="en-US" sz="1000" dirty="0" err="1" smtClean="0"/>
              <a:t>права</a:t>
            </a:r>
            <a:r>
              <a:rPr lang="en-US" sz="1000" dirty="0" smtClean="0"/>
              <a:t>). </a:t>
            </a:r>
            <a:r>
              <a:rPr lang="en-US" sz="1000" dirty="0" err="1" smtClean="0"/>
              <a:t>Важно</a:t>
            </a:r>
            <a:r>
              <a:rPr lang="en-US" sz="1000" dirty="0" smtClean="0"/>
              <a:t>: </a:t>
            </a:r>
            <a:r>
              <a:rPr lang="en-US" sz="1000" dirty="0" err="1" smtClean="0"/>
              <a:t>спогодбата</a:t>
            </a:r>
            <a:r>
              <a:rPr lang="en-US" sz="1000" dirty="0" smtClean="0"/>
              <a:t> е </a:t>
            </a:r>
            <a:r>
              <a:rPr lang="en-US" sz="1000" dirty="0" err="1" smtClean="0"/>
              <a:t>технолошки</a:t>
            </a:r>
            <a:r>
              <a:rPr lang="en-US" sz="1000" dirty="0" smtClean="0"/>
              <a:t> </a:t>
            </a:r>
            <a:r>
              <a:rPr lang="en-US" sz="1000" dirty="0" err="1" smtClean="0"/>
              <a:t>неутрална</a:t>
            </a:r>
            <a:r>
              <a:rPr lang="en-US" sz="1000" dirty="0" smtClean="0"/>
              <a:t> и </a:t>
            </a:r>
            <a:r>
              <a:rPr lang="en-US" sz="1000" dirty="0" err="1" smtClean="0"/>
              <a:t>опфаќа</a:t>
            </a:r>
            <a:r>
              <a:rPr lang="en-US" sz="1000" dirty="0" smtClean="0"/>
              <a:t> </a:t>
            </a:r>
            <a:r>
              <a:rPr lang="en-US" sz="1000" dirty="0" err="1" smtClean="0"/>
              <a:t>однесување</a:t>
            </a:r>
            <a:r>
              <a:rPr lang="en-US" sz="1000" dirty="0" smtClean="0"/>
              <a:t> </a:t>
            </a:r>
            <a:r>
              <a:rPr lang="en-US" sz="1000" dirty="0" err="1" smtClean="0"/>
              <a:t>кое</a:t>
            </a:r>
            <a:r>
              <a:rPr lang="en-US" sz="1000" dirty="0" smtClean="0"/>
              <a:t> </a:t>
            </a:r>
            <a:r>
              <a:rPr lang="en-US" sz="1000" dirty="0" err="1" smtClean="0"/>
              <a:t>не</a:t>
            </a:r>
            <a:r>
              <a:rPr lang="en-US" sz="1000" dirty="0" smtClean="0"/>
              <a:t> </a:t>
            </a:r>
            <a:r>
              <a:rPr lang="en-US" sz="1000" dirty="0" err="1" smtClean="0"/>
              <a:t>претставува</a:t>
            </a:r>
            <a:r>
              <a:rPr lang="en-US" sz="1000" dirty="0" smtClean="0"/>
              <a:t> </a:t>
            </a:r>
            <a:r>
              <a:rPr lang="en-US" sz="1000" dirty="0" err="1" smtClean="0"/>
              <a:t>технологија</a:t>
            </a:r>
            <a:r>
              <a:rPr lang="en-US" sz="1000" dirty="0" smtClean="0"/>
              <a:t> </a:t>
            </a:r>
            <a:r>
              <a:rPr lang="en-US" sz="1000" dirty="0" err="1" smtClean="0"/>
              <a:t>или</a:t>
            </a:r>
            <a:r>
              <a:rPr lang="en-US" sz="1000" dirty="0" smtClean="0"/>
              <a:t> </a:t>
            </a:r>
            <a:r>
              <a:rPr lang="en-US" sz="1000" dirty="0" err="1" smtClean="0"/>
              <a:t>техника</a:t>
            </a:r>
            <a:r>
              <a:rPr lang="en-US" sz="1000" dirty="0" smtClean="0"/>
              <a:t> (</a:t>
            </a:r>
            <a:r>
              <a:rPr lang="en-US" sz="1000" dirty="0" err="1" smtClean="0"/>
              <a:t>измама</a:t>
            </a:r>
            <a:r>
              <a:rPr lang="en-US" sz="1000" dirty="0" smtClean="0"/>
              <a:t> а </a:t>
            </a:r>
            <a:r>
              <a:rPr lang="en-US" sz="1000" dirty="0" err="1" smtClean="0"/>
              <a:t>не</a:t>
            </a:r>
            <a:r>
              <a:rPr lang="en-US" sz="1000" dirty="0" smtClean="0"/>
              <a:t> </a:t>
            </a:r>
            <a:r>
              <a:rPr lang="en-US" sz="1000" dirty="0" err="1" smtClean="0"/>
              <a:t>фишинг</a:t>
            </a:r>
            <a:r>
              <a:rPr lang="en-US" sz="1000" dirty="0" smtClean="0"/>
              <a:t>, </a:t>
            </a:r>
            <a:r>
              <a:rPr lang="en-US" sz="1000" dirty="0" err="1" smtClean="0"/>
              <a:t>недозволен</a:t>
            </a:r>
            <a:r>
              <a:rPr lang="en-US" sz="1000" dirty="0" smtClean="0"/>
              <a:t> </a:t>
            </a:r>
            <a:r>
              <a:rPr lang="en-US" sz="1000" dirty="0" err="1" smtClean="0"/>
              <a:t>пристап</a:t>
            </a:r>
            <a:r>
              <a:rPr lang="en-US" sz="1000" dirty="0" smtClean="0"/>
              <a:t> а </a:t>
            </a:r>
            <a:r>
              <a:rPr lang="en-US" sz="1000" dirty="0" err="1" smtClean="0"/>
              <a:t>не</a:t>
            </a:r>
            <a:r>
              <a:rPr lang="en-US" sz="1000" dirty="0" smtClean="0"/>
              <a:t> </a:t>
            </a:r>
            <a:r>
              <a:rPr lang="en-US" sz="1000" dirty="0" err="1" smtClean="0"/>
              <a:t>хакирање</a:t>
            </a:r>
            <a:r>
              <a:rPr lang="en-US" sz="1000" dirty="0" smtClean="0"/>
              <a:t>, </a:t>
            </a:r>
            <a:r>
              <a:rPr lang="en-US" sz="1000" dirty="0" err="1" smtClean="0"/>
              <a:t>попречување</a:t>
            </a:r>
            <a:r>
              <a:rPr lang="en-US" sz="1000" dirty="0" smtClean="0"/>
              <a:t> </a:t>
            </a:r>
            <a:r>
              <a:rPr lang="en-US" sz="1000" dirty="0" err="1" smtClean="0"/>
              <a:t>на</a:t>
            </a:r>
            <a:r>
              <a:rPr lang="en-US" sz="1000" dirty="0" smtClean="0"/>
              <a:t> </a:t>
            </a:r>
            <a:r>
              <a:rPr lang="en-US" sz="1000" dirty="0" err="1" smtClean="0"/>
              <a:t>систем</a:t>
            </a:r>
            <a:r>
              <a:rPr lang="en-US" sz="1000" dirty="0" smtClean="0"/>
              <a:t> а </a:t>
            </a:r>
            <a:r>
              <a:rPr lang="en-US" sz="1000" dirty="0" err="1" smtClean="0"/>
              <a:t>не</a:t>
            </a:r>
            <a:r>
              <a:rPr lang="en-US" sz="1000" dirty="0" smtClean="0"/>
              <a:t> </a:t>
            </a:r>
            <a:r>
              <a:rPr lang="en-US" sz="1000" dirty="0" err="1" smtClean="0"/>
              <a:t>дистрибуиран</a:t>
            </a:r>
            <a:r>
              <a:rPr lang="en-US" sz="1000" dirty="0" smtClean="0"/>
              <a:t> </a:t>
            </a:r>
            <a:r>
              <a:rPr lang="en-US" sz="1000" dirty="0" err="1" smtClean="0"/>
              <a:t>напад</a:t>
            </a:r>
            <a:r>
              <a:rPr lang="en-US" sz="1000" dirty="0" smtClean="0"/>
              <a:t> </a:t>
            </a:r>
            <a:r>
              <a:rPr lang="en-US" sz="1000" dirty="0" err="1" smtClean="0"/>
              <a:t>за</a:t>
            </a:r>
            <a:r>
              <a:rPr lang="en-US" sz="1000" dirty="0" smtClean="0"/>
              <a:t> </a:t>
            </a:r>
            <a:r>
              <a:rPr lang="en-US" sz="1000" dirty="0" err="1" smtClean="0"/>
              <a:t>одбивање</a:t>
            </a:r>
            <a:r>
              <a:rPr lang="en-US" sz="1000" dirty="0" smtClean="0"/>
              <a:t> </a:t>
            </a:r>
            <a:r>
              <a:rPr lang="en-US" sz="1000" dirty="0" err="1" smtClean="0"/>
              <a:t>на</a:t>
            </a:r>
            <a:r>
              <a:rPr lang="en-US" sz="1000" dirty="0" smtClean="0"/>
              <a:t> </a:t>
            </a:r>
            <a:r>
              <a:rPr lang="en-US" sz="1000" dirty="0" err="1" smtClean="0"/>
              <a:t>услуги</a:t>
            </a:r>
            <a:r>
              <a:rPr lang="en-US" sz="1000" dirty="0" smtClean="0"/>
              <a:t>, </a:t>
            </a:r>
            <a:r>
              <a:rPr lang="en-US" sz="1000" dirty="0" err="1" smtClean="0"/>
              <a:t>итд</a:t>
            </a:r>
            <a:r>
              <a:rPr lang="en-US" sz="1000" dirty="0" smtClean="0"/>
              <a:t>.) </a:t>
            </a:r>
          </a:p>
          <a:p>
            <a:pPr>
              <a:lnSpc>
                <a:spcPct val="90000"/>
              </a:lnSpc>
            </a:pPr>
            <a:r>
              <a:rPr lang="en-US" sz="1000" dirty="0" smtClean="0"/>
              <a:t> </a:t>
            </a:r>
          </a:p>
          <a:p>
            <a:pPr>
              <a:lnSpc>
                <a:spcPct val="90000"/>
              </a:lnSpc>
            </a:pPr>
            <a:r>
              <a:rPr lang="en-US" sz="1000" dirty="0" err="1" smtClean="0"/>
              <a:t>Да</a:t>
            </a:r>
            <a:r>
              <a:rPr lang="en-US" sz="1000" dirty="0" smtClean="0"/>
              <a:t> </a:t>
            </a:r>
            <a:r>
              <a:rPr lang="en-US" sz="1000" dirty="0" err="1" smtClean="0"/>
              <a:t>им</a:t>
            </a:r>
            <a:r>
              <a:rPr lang="en-US" sz="1000" dirty="0" smtClean="0"/>
              <a:t> </a:t>
            </a:r>
            <a:r>
              <a:rPr lang="en-US" sz="1000" dirty="0" err="1" smtClean="0"/>
              <a:t>обезбеди</a:t>
            </a:r>
            <a:r>
              <a:rPr lang="en-US" sz="1000" dirty="0" smtClean="0"/>
              <a:t> </a:t>
            </a:r>
            <a:r>
              <a:rPr lang="en-US" sz="1000" dirty="0" err="1" smtClean="0"/>
              <a:t>на</a:t>
            </a:r>
            <a:r>
              <a:rPr lang="en-US" sz="1000" dirty="0" smtClean="0"/>
              <a:t> </a:t>
            </a:r>
            <a:r>
              <a:rPr lang="en-US" sz="1000" dirty="0" err="1" smtClean="0"/>
              <a:t>органите</a:t>
            </a:r>
            <a:r>
              <a:rPr lang="en-US" sz="1000" dirty="0" smtClean="0"/>
              <a:t> </a:t>
            </a:r>
            <a:r>
              <a:rPr lang="en-US" sz="1000" dirty="0" err="1" smtClean="0"/>
              <a:t>за</a:t>
            </a:r>
            <a:r>
              <a:rPr lang="en-US" sz="1000" dirty="0" smtClean="0"/>
              <a:t> </a:t>
            </a:r>
            <a:r>
              <a:rPr lang="en-US" sz="1000" dirty="0" err="1" smtClean="0"/>
              <a:t>спроведување</a:t>
            </a:r>
            <a:r>
              <a:rPr lang="en-US" sz="1000" dirty="0" smtClean="0"/>
              <a:t> </a:t>
            </a:r>
            <a:r>
              <a:rPr lang="en-US" sz="1000" dirty="0" err="1" smtClean="0"/>
              <a:t>на</a:t>
            </a:r>
            <a:r>
              <a:rPr lang="en-US" sz="1000" dirty="0" smtClean="0"/>
              <a:t> </a:t>
            </a:r>
            <a:r>
              <a:rPr lang="en-US" sz="1000" dirty="0" err="1" smtClean="0"/>
              <a:t>законот</a:t>
            </a:r>
            <a:r>
              <a:rPr lang="en-US" sz="1000" dirty="0" smtClean="0"/>
              <a:t> </a:t>
            </a:r>
            <a:r>
              <a:rPr lang="en-US" sz="1000" dirty="0" err="1" smtClean="0"/>
              <a:t>алатки</a:t>
            </a:r>
            <a:r>
              <a:rPr lang="en-US" sz="1000" dirty="0" smtClean="0"/>
              <a:t> </a:t>
            </a:r>
            <a:r>
              <a:rPr lang="en-US" sz="1000" dirty="0" err="1" smtClean="0"/>
              <a:t>за</a:t>
            </a:r>
            <a:r>
              <a:rPr lang="en-US" sz="1000" dirty="0" smtClean="0"/>
              <a:t> </a:t>
            </a:r>
            <a:r>
              <a:rPr lang="en-US" sz="1000" dirty="0" err="1" smtClean="0"/>
              <a:t>обезбедување</a:t>
            </a:r>
            <a:r>
              <a:rPr lang="en-US" sz="1000" dirty="0" smtClean="0"/>
              <a:t> </a:t>
            </a:r>
            <a:r>
              <a:rPr lang="en-US" sz="1000" dirty="0" err="1" smtClean="0"/>
              <a:t>електронски</a:t>
            </a:r>
            <a:r>
              <a:rPr lang="en-US" sz="1000" dirty="0" smtClean="0"/>
              <a:t> </a:t>
            </a:r>
            <a:r>
              <a:rPr lang="en-US" sz="1000" dirty="0" err="1" smtClean="0"/>
              <a:t>докази</a:t>
            </a:r>
            <a:r>
              <a:rPr lang="en-US" sz="1000" dirty="0" smtClean="0"/>
              <a:t> (</a:t>
            </a:r>
            <a:r>
              <a:rPr lang="en-US" sz="1000" dirty="0" err="1" smtClean="0"/>
              <a:t>претрес</a:t>
            </a:r>
            <a:r>
              <a:rPr lang="en-US" sz="1000" dirty="0" smtClean="0"/>
              <a:t> и </a:t>
            </a:r>
            <a:r>
              <a:rPr lang="en-US" sz="1000" dirty="0" err="1" smtClean="0"/>
              <a:t>заплена</a:t>
            </a:r>
            <a:r>
              <a:rPr lang="en-US" sz="1000" dirty="0" smtClean="0"/>
              <a:t>, </a:t>
            </a:r>
            <a:r>
              <a:rPr lang="en-US" sz="1000" dirty="0" err="1" smtClean="0"/>
              <a:t>експедитивно</a:t>
            </a:r>
            <a:r>
              <a:rPr lang="en-US" sz="1000" dirty="0" smtClean="0"/>
              <a:t> </a:t>
            </a:r>
            <a:r>
              <a:rPr lang="en-US" sz="1000" dirty="0" err="1" smtClean="0"/>
              <a:t>зачувување</a:t>
            </a:r>
            <a:r>
              <a:rPr lang="en-US" sz="1000" dirty="0" smtClean="0"/>
              <a:t>, </a:t>
            </a:r>
            <a:r>
              <a:rPr lang="en-US" sz="1000" dirty="0" err="1" smtClean="0"/>
              <a:t>итн</a:t>
            </a:r>
            <a:r>
              <a:rPr lang="en-US" sz="1000" dirty="0" smtClean="0"/>
              <a:t>.). </a:t>
            </a:r>
            <a:r>
              <a:rPr lang="en-US" sz="1000" dirty="0" err="1" smtClean="0"/>
              <a:t>Важно</a:t>
            </a:r>
            <a:r>
              <a:rPr lang="en-US" sz="1000" dirty="0" smtClean="0"/>
              <a:t>: </a:t>
            </a:r>
            <a:r>
              <a:rPr lang="en-US" sz="1000" b="1" dirty="0" err="1" smtClean="0"/>
              <a:t>овие</a:t>
            </a:r>
            <a:r>
              <a:rPr lang="en-US" sz="1000" b="1" dirty="0" smtClean="0"/>
              <a:t> </a:t>
            </a:r>
            <a:r>
              <a:rPr lang="en-US" sz="1000" b="1" dirty="0" err="1" smtClean="0"/>
              <a:t>мерки</a:t>
            </a:r>
            <a:r>
              <a:rPr lang="en-US" sz="1000" b="1" dirty="0" smtClean="0"/>
              <a:t> </a:t>
            </a:r>
            <a:r>
              <a:rPr lang="en-US" sz="1000" b="1" dirty="0" err="1" smtClean="0"/>
              <a:t>се</a:t>
            </a:r>
            <a:r>
              <a:rPr lang="en-US" sz="1000" b="1" dirty="0" smtClean="0"/>
              <a:t> </a:t>
            </a:r>
            <a:r>
              <a:rPr lang="en-US" sz="1000" b="1" dirty="0" err="1" smtClean="0"/>
              <a:t>применуваат</a:t>
            </a:r>
            <a:r>
              <a:rPr lang="en-US" sz="1000" b="1" dirty="0" smtClean="0"/>
              <a:t> </a:t>
            </a:r>
            <a:r>
              <a:rPr lang="en-US" sz="1000" b="1" dirty="0" err="1" smtClean="0"/>
              <a:t>не</a:t>
            </a:r>
            <a:r>
              <a:rPr lang="en-US" sz="1000" b="1" dirty="0" smtClean="0"/>
              <a:t> </a:t>
            </a:r>
            <a:r>
              <a:rPr lang="en-US" sz="1000" b="1" dirty="0" err="1" smtClean="0"/>
              <a:t>само</a:t>
            </a:r>
            <a:r>
              <a:rPr lang="en-US" sz="1000" b="1" dirty="0" smtClean="0"/>
              <a:t> </a:t>
            </a:r>
            <a:r>
              <a:rPr lang="en-US" sz="1000" b="1" dirty="0" err="1" smtClean="0"/>
              <a:t>за</a:t>
            </a:r>
            <a:r>
              <a:rPr lang="en-US" sz="1000" b="1" dirty="0" smtClean="0"/>
              <a:t> </a:t>
            </a:r>
            <a:r>
              <a:rPr lang="en-US" sz="1000" b="1" dirty="0" err="1" smtClean="0"/>
              <a:t>компјутерски</a:t>
            </a:r>
            <a:r>
              <a:rPr lang="en-US" sz="1000" b="1" dirty="0" smtClean="0"/>
              <a:t> </a:t>
            </a:r>
            <a:r>
              <a:rPr lang="en-US" sz="1000" b="1" dirty="0" err="1" smtClean="0"/>
              <a:t>криминал</a:t>
            </a:r>
            <a:r>
              <a:rPr lang="en-US" sz="1000" b="1" dirty="0" smtClean="0"/>
              <a:t> </a:t>
            </a:r>
            <a:r>
              <a:rPr lang="en-US" sz="1000" b="1" dirty="0" err="1" smtClean="0"/>
              <a:t>туку</a:t>
            </a:r>
            <a:r>
              <a:rPr lang="en-US" sz="1000" b="1" dirty="0" smtClean="0"/>
              <a:t> и </a:t>
            </a:r>
            <a:r>
              <a:rPr lang="en-US" sz="1000" b="1" dirty="0" err="1" smtClean="0"/>
              <a:t>за</a:t>
            </a:r>
            <a:r>
              <a:rPr lang="en-US" sz="1000" b="1" dirty="0" smtClean="0"/>
              <a:t> </a:t>
            </a:r>
            <a:r>
              <a:rPr lang="en-US" sz="1000" b="1" dirty="0" err="1" smtClean="0"/>
              <a:t>секое</a:t>
            </a:r>
            <a:r>
              <a:rPr lang="en-US" sz="1000" b="1" dirty="0" smtClean="0"/>
              <a:t> </a:t>
            </a:r>
            <a:r>
              <a:rPr lang="en-US" sz="1000" b="1" dirty="0" err="1" smtClean="0"/>
              <a:t>кривично</a:t>
            </a:r>
            <a:r>
              <a:rPr lang="en-US" sz="1000" b="1" dirty="0" smtClean="0"/>
              <a:t> </a:t>
            </a:r>
            <a:r>
              <a:rPr lang="en-US" sz="1000" b="1" dirty="0" err="1" smtClean="0"/>
              <a:t>дело</a:t>
            </a:r>
            <a:r>
              <a:rPr lang="en-US" sz="1000" b="1" dirty="0" smtClean="0"/>
              <a:t> </a:t>
            </a:r>
            <a:r>
              <a:rPr lang="en-US" sz="1000" b="1" dirty="0" err="1" smtClean="0"/>
              <a:t>кое</a:t>
            </a:r>
            <a:r>
              <a:rPr lang="en-US" sz="1000" b="1" dirty="0" smtClean="0"/>
              <a:t> </a:t>
            </a:r>
            <a:r>
              <a:rPr lang="en-US" sz="1000" b="1" dirty="0" err="1" smtClean="0"/>
              <a:t>опфаќа</a:t>
            </a:r>
            <a:r>
              <a:rPr lang="en-US" sz="1000" b="1" dirty="0" smtClean="0"/>
              <a:t> </a:t>
            </a:r>
            <a:r>
              <a:rPr lang="en-US" sz="1000" b="1" dirty="0" err="1" smtClean="0"/>
              <a:t>електронски</a:t>
            </a:r>
            <a:r>
              <a:rPr lang="en-US" sz="1000" b="1" dirty="0" smtClean="0"/>
              <a:t> </a:t>
            </a:r>
            <a:r>
              <a:rPr lang="en-US" sz="1000" b="1" dirty="0" err="1" smtClean="0"/>
              <a:t>докази</a:t>
            </a:r>
            <a:r>
              <a:rPr lang="en-US" sz="1000" b="1" dirty="0" smtClean="0"/>
              <a:t> </a:t>
            </a:r>
            <a:r>
              <a:rPr lang="en-US" sz="1000" b="1" dirty="0" err="1" smtClean="0"/>
              <a:t>на</a:t>
            </a:r>
            <a:r>
              <a:rPr lang="en-US" sz="1000" b="1" dirty="0" smtClean="0"/>
              <a:t> </a:t>
            </a:r>
            <a:r>
              <a:rPr lang="en-US" sz="1000" b="1" dirty="0" err="1" smtClean="0"/>
              <a:t>компјутерскиот</a:t>
            </a:r>
            <a:r>
              <a:rPr lang="en-US" sz="1000" b="1" dirty="0" smtClean="0"/>
              <a:t> </a:t>
            </a:r>
            <a:r>
              <a:rPr lang="en-US" sz="1000" b="1" dirty="0" err="1" smtClean="0"/>
              <a:t>систем</a:t>
            </a:r>
            <a:r>
              <a:rPr lang="en-US" sz="1000" dirty="0" smtClean="0"/>
              <a:t>.</a:t>
            </a:r>
          </a:p>
          <a:p>
            <a:pPr>
              <a:lnSpc>
                <a:spcPct val="90000"/>
              </a:lnSpc>
            </a:pPr>
            <a:r>
              <a:rPr lang="en-US" sz="1000" dirty="0" smtClean="0"/>
              <a:t> </a:t>
            </a:r>
          </a:p>
          <a:p>
            <a:pPr>
              <a:lnSpc>
                <a:spcPct val="90000"/>
              </a:lnSpc>
            </a:pPr>
            <a:r>
              <a:rPr lang="en-US" sz="1000" dirty="0" err="1" smtClean="0"/>
              <a:t>За</a:t>
            </a:r>
            <a:r>
              <a:rPr lang="en-US" sz="1000" dirty="0" smtClean="0"/>
              <a:t> </a:t>
            </a:r>
            <a:r>
              <a:rPr lang="en-US" sz="1000" dirty="0" err="1" smtClean="0"/>
              <a:t>ангажирање</a:t>
            </a:r>
            <a:r>
              <a:rPr lang="en-US" sz="1000" dirty="0" smtClean="0"/>
              <a:t> </a:t>
            </a:r>
            <a:r>
              <a:rPr lang="en-US" sz="1000" dirty="0" err="1" smtClean="0"/>
              <a:t>во</a:t>
            </a:r>
            <a:r>
              <a:rPr lang="en-US" sz="1000" dirty="0" smtClean="0"/>
              <a:t> </a:t>
            </a:r>
            <a:r>
              <a:rPr lang="en-US" sz="1000" dirty="0" err="1" smtClean="0"/>
              <a:t>ефикасна</a:t>
            </a:r>
            <a:r>
              <a:rPr lang="en-US" sz="1000" dirty="0" smtClean="0"/>
              <a:t> </a:t>
            </a:r>
            <a:r>
              <a:rPr lang="en-US" sz="1000" dirty="0" err="1" smtClean="0"/>
              <a:t>меѓународна</a:t>
            </a:r>
            <a:r>
              <a:rPr lang="en-US" sz="1000" dirty="0" smtClean="0"/>
              <a:t> </a:t>
            </a:r>
            <a:r>
              <a:rPr lang="en-US" sz="1000" dirty="0" err="1" smtClean="0"/>
              <a:t>соработка</a:t>
            </a:r>
            <a:r>
              <a:rPr lang="en-US" sz="1000" dirty="0" smtClean="0"/>
              <a:t> </a:t>
            </a:r>
            <a:r>
              <a:rPr lang="en-US" sz="1000" dirty="0" err="1" smtClean="0"/>
              <a:t>преку</a:t>
            </a:r>
            <a:r>
              <a:rPr lang="en-US" sz="1000" dirty="0" smtClean="0"/>
              <a:t> </a:t>
            </a:r>
            <a:r>
              <a:rPr lang="en-US" sz="1000" dirty="0" err="1" smtClean="0"/>
              <a:t>комбинација</a:t>
            </a:r>
            <a:r>
              <a:rPr lang="en-US" sz="1000" dirty="0" smtClean="0"/>
              <a:t> </a:t>
            </a:r>
            <a:r>
              <a:rPr lang="en-US" sz="1000" dirty="0" err="1" smtClean="0"/>
              <a:t>на</a:t>
            </a:r>
            <a:r>
              <a:rPr lang="en-US" sz="1000" dirty="0" smtClean="0"/>
              <a:t> </a:t>
            </a:r>
            <a:r>
              <a:rPr lang="en-US" sz="1000" dirty="0" err="1" smtClean="0"/>
              <a:t>непосредни</a:t>
            </a:r>
            <a:r>
              <a:rPr lang="en-US" sz="1000" dirty="0" smtClean="0"/>
              <a:t>, </a:t>
            </a:r>
            <a:r>
              <a:rPr lang="en-US" sz="1000" dirty="0" err="1" smtClean="0"/>
              <a:t>привремени</a:t>
            </a:r>
            <a:r>
              <a:rPr lang="en-US" sz="1000" dirty="0" smtClean="0"/>
              <a:t> </a:t>
            </a:r>
            <a:r>
              <a:rPr lang="en-US" sz="1000" dirty="0" err="1" smtClean="0"/>
              <a:t>мерки</a:t>
            </a:r>
            <a:r>
              <a:rPr lang="en-US" sz="1000" dirty="0" smtClean="0"/>
              <a:t> и </a:t>
            </a:r>
            <a:r>
              <a:rPr lang="en-US" sz="1000" dirty="0" err="1" smtClean="0"/>
              <a:t>формална</a:t>
            </a:r>
            <a:r>
              <a:rPr lang="en-US" sz="1000" dirty="0" smtClean="0"/>
              <a:t> </a:t>
            </a:r>
            <a:r>
              <a:rPr lang="en-US" sz="1000" dirty="0" err="1" smtClean="0"/>
              <a:t>заемна</a:t>
            </a:r>
            <a:r>
              <a:rPr lang="en-US" sz="1000" dirty="0" smtClean="0"/>
              <a:t> </a:t>
            </a:r>
            <a:r>
              <a:rPr lang="en-US" sz="1000" dirty="0" err="1" smtClean="0"/>
              <a:t>помош</a:t>
            </a:r>
            <a:r>
              <a:rPr lang="en-US" sz="1000" dirty="0" smtClean="0"/>
              <a:t> </a:t>
            </a:r>
            <a:r>
              <a:rPr lang="en-US" sz="1000" dirty="0" err="1" smtClean="0"/>
              <a:t>како</a:t>
            </a:r>
            <a:r>
              <a:rPr lang="en-US" sz="1000" dirty="0" smtClean="0"/>
              <a:t> и </a:t>
            </a:r>
            <a:r>
              <a:rPr lang="en-US" sz="1000" dirty="0" err="1" smtClean="0"/>
              <a:t>точки</a:t>
            </a:r>
            <a:r>
              <a:rPr lang="en-US" sz="1000" dirty="0" smtClean="0"/>
              <a:t> </a:t>
            </a:r>
            <a:r>
              <a:rPr lang="en-US" sz="1000" dirty="0" err="1" smtClean="0"/>
              <a:t>за</a:t>
            </a:r>
            <a:r>
              <a:rPr lang="en-US" sz="1000" dirty="0" smtClean="0"/>
              <a:t> </a:t>
            </a:r>
            <a:r>
              <a:rPr lang="en-US" sz="1000" dirty="0" err="1" smtClean="0"/>
              <a:t>контакт</a:t>
            </a:r>
            <a:r>
              <a:rPr lang="en-US" sz="1000" dirty="0" smtClean="0"/>
              <a:t> 24/7. </a:t>
            </a:r>
          </a:p>
          <a:p>
            <a:pPr>
              <a:lnSpc>
                <a:spcPct val="90000"/>
              </a:lnSpc>
            </a:pPr>
            <a:r>
              <a:rPr lang="en-US" sz="1000" dirty="0" smtClean="0"/>
              <a:t>	</a:t>
            </a:r>
          </a:p>
          <a:p>
            <a:pPr>
              <a:lnSpc>
                <a:spcPct val="90000"/>
              </a:lnSpc>
            </a:pPr>
            <a:r>
              <a:rPr lang="en-US" sz="1000" dirty="0" err="1" smtClean="0"/>
              <a:t>Сите</a:t>
            </a:r>
            <a:r>
              <a:rPr lang="en-US" sz="1000" dirty="0" smtClean="0"/>
              <a:t> </a:t>
            </a:r>
            <a:r>
              <a:rPr lang="en-US" sz="1000" dirty="0" err="1" smtClean="0"/>
              <a:t>овие</a:t>
            </a:r>
            <a:r>
              <a:rPr lang="en-US" sz="1000" dirty="0" smtClean="0"/>
              <a:t> </a:t>
            </a:r>
            <a:r>
              <a:rPr lang="en-US" sz="1000" dirty="0" err="1" smtClean="0"/>
              <a:t>мерки</a:t>
            </a:r>
            <a:r>
              <a:rPr lang="en-US" sz="1000" dirty="0" smtClean="0"/>
              <a:t> – </a:t>
            </a:r>
            <a:r>
              <a:rPr lang="en-US" sz="1000" dirty="0" err="1" smtClean="0"/>
              <a:t>особено</a:t>
            </a:r>
            <a:r>
              <a:rPr lang="en-US" sz="1000" dirty="0" smtClean="0"/>
              <a:t> </a:t>
            </a:r>
            <a:r>
              <a:rPr lang="en-US" sz="1000" dirty="0" err="1" smtClean="0"/>
              <a:t>алатките</a:t>
            </a:r>
            <a:r>
              <a:rPr lang="en-US" sz="1000" dirty="0" smtClean="0"/>
              <a:t> </a:t>
            </a:r>
            <a:r>
              <a:rPr lang="en-US" sz="1000" dirty="0" err="1" smtClean="0"/>
              <a:t>од</a:t>
            </a:r>
            <a:r>
              <a:rPr lang="en-US" sz="1000" dirty="0" smtClean="0"/>
              <a:t> </a:t>
            </a:r>
            <a:r>
              <a:rPr lang="en-US" sz="1000" dirty="0" err="1" smtClean="0"/>
              <a:t>процедуралното</a:t>
            </a:r>
            <a:r>
              <a:rPr lang="en-US" sz="1000" dirty="0" smtClean="0"/>
              <a:t> </a:t>
            </a:r>
            <a:r>
              <a:rPr lang="en-US" sz="1000" dirty="0" err="1" smtClean="0"/>
              <a:t>право</a:t>
            </a:r>
            <a:r>
              <a:rPr lang="en-US" sz="1000" dirty="0" smtClean="0"/>
              <a:t> - </a:t>
            </a:r>
            <a:r>
              <a:rPr lang="en-US" sz="1000" dirty="0" err="1" smtClean="0"/>
              <a:t>треба</a:t>
            </a:r>
            <a:r>
              <a:rPr lang="en-US" sz="1000" dirty="0" smtClean="0"/>
              <a:t> </a:t>
            </a:r>
            <a:r>
              <a:rPr lang="en-US" sz="1000" dirty="0" err="1" smtClean="0"/>
              <a:t>да</a:t>
            </a:r>
            <a:r>
              <a:rPr lang="en-US" sz="1000" dirty="0" smtClean="0"/>
              <a:t> </a:t>
            </a:r>
            <a:r>
              <a:rPr lang="en-US" sz="1000" dirty="0" err="1" smtClean="0"/>
              <a:t>ги</a:t>
            </a:r>
            <a:r>
              <a:rPr lang="en-US" sz="1000" dirty="0" smtClean="0"/>
              <a:t> </a:t>
            </a:r>
            <a:r>
              <a:rPr lang="en-US" sz="1000" dirty="0" err="1" smtClean="0"/>
              <a:t>исполнат</a:t>
            </a:r>
            <a:r>
              <a:rPr lang="en-US" sz="1000" dirty="0" smtClean="0"/>
              <a:t> </a:t>
            </a:r>
            <a:r>
              <a:rPr lang="en-US" sz="1000" dirty="0" err="1" smtClean="0"/>
              <a:t>барањата</a:t>
            </a:r>
            <a:r>
              <a:rPr lang="en-US" sz="1000" dirty="0" smtClean="0"/>
              <a:t> </a:t>
            </a:r>
            <a:r>
              <a:rPr lang="en-US" sz="1000" dirty="0" err="1" smtClean="0"/>
              <a:t>за</a:t>
            </a:r>
            <a:r>
              <a:rPr lang="en-US" sz="1000" dirty="0" smtClean="0"/>
              <a:t> </a:t>
            </a:r>
            <a:r>
              <a:rPr lang="en-US" sz="1000" dirty="0" err="1" smtClean="0"/>
              <a:t>почитување</a:t>
            </a:r>
            <a:r>
              <a:rPr lang="en-US" sz="1000" dirty="0" smtClean="0"/>
              <a:t> </a:t>
            </a:r>
            <a:r>
              <a:rPr lang="en-US" sz="1000" dirty="0" err="1" smtClean="0"/>
              <a:t>на</a:t>
            </a:r>
            <a:r>
              <a:rPr lang="en-US" sz="1000" dirty="0" smtClean="0"/>
              <a:t> </a:t>
            </a:r>
            <a:r>
              <a:rPr lang="en-US" sz="1000" dirty="0" err="1" smtClean="0"/>
              <a:t>човековите</a:t>
            </a:r>
            <a:r>
              <a:rPr lang="en-US" sz="1000" dirty="0" smtClean="0"/>
              <a:t> </a:t>
            </a:r>
            <a:r>
              <a:rPr lang="en-US" sz="1000" dirty="0" err="1" smtClean="0"/>
              <a:t>права</a:t>
            </a:r>
            <a:r>
              <a:rPr lang="en-US" sz="1000" dirty="0" smtClean="0"/>
              <a:t> и </a:t>
            </a:r>
            <a:r>
              <a:rPr lang="en-US" sz="1000" dirty="0" err="1" smtClean="0"/>
              <a:t>владеење</a:t>
            </a:r>
            <a:r>
              <a:rPr lang="en-US" sz="1000" dirty="0" smtClean="0"/>
              <a:t> </a:t>
            </a:r>
            <a:r>
              <a:rPr lang="en-US" sz="1000" dirty="0" err="1" smtClean="0"/>
              <a:t>на</a:t>
            </a:r>
            <a:r>
              <a:rPr lang="en-US" sz="1000" dirty="0" smtClean="0"/>
              <a:t> </a:t>
            </a:r>
            <a:r>
              <a:rPr lang="en-US" sz="1000" dirty="0" err="1" smtClean="0"/>
              <a:t>правото</a:t>
            </a:r>
            <a:r>
              <a:rPr lang="en-US" sz="1000" dirty="0" smtClean="0"/>
              <a:t>. </a:t>
            </a:r>
            <a:r>
              <a:rPr lang="en-US" sz="1000" dirty="0" err="1" smtClean="0"/>
              <a:t>Член</a:t>
            </a:r>
            <a:r>
              <a:rPr lang="en-US" sz="1000" dirty="0" smtClean="0"/>
              <a:t> 15 (</a:t>
            </a:r>
            <a:r>
              <a:rPr lang="en-US" sz="1000" dirty="0" err="1" smtClean="0"/>
              <a:t>услови</a:t>
            </a:r>
            <a:r>
              <a:rPr lang="en-US" sz="1000" dirty="0" smtClean="0"/>
              <a:t> и </a:t>
            </a:r>
            <a:r>
              <a:rPr lang="en-US" sz="1000" dirty="0" err="1" smtClean="0"/>
              <a:t>заштитни</a:t>
            </a:r>
            <a:r>
              <a:rPr lang="en-US" sz="1000" dirty="0" smtClean="0"/>
              <a:t> </a:t>
            </a:r>
            <a:r>
              <a:rPr lang="en-US" sz="1000" dirty="0" err="1" smtClean="0"/>
              <a:t>мерки</a:t>
            </a:r>
            <a:r>
              <a:rPr lang="en-US" sz="1000" dirty="0" smtClean="0"/>
              <a:t>) </a:t>
            </a:r>
            <a:r>
              <a:rPr lang="en-US" sz="1000" dirty="0" err="1" smtClean="0"/>
              <a:t>според</a:t>
            </a:r>
            <a:r>
              <a:rPr lang="en-US" sz="1000" dirty="0" smtClean="0"/>
              <a:t> </a:t>
            </a:r>
            <a:r>
              <a:rPr lang="en-US" sz="1000" dirty="0" err="1" smtClean="0"/>
              <a:t>тоа</a:t>
            </a:r>
            <a:r>
              <a:rPr lang="en-US" sz="1000" dirty="0" smtClean="0"/>
              <a:t> е </a:t>
            </a:r>
            <a:r>
              <a:rPr lang="en-US" sz="1000" dirty="0" err="1" smtClean="0"/>
              <a:t>особено</a:t>
            </a:r>
            <a:r>
              <a:rPr lang="en-US" sz="1000" dirty="0" smtClean="0"/>
              <a:t> </a:t>
            </a:r>
            <a:r>
              <a:rPr lang="en-US" sz="1000" dirty="0" err="1" smtClean="0"/>
              <a:t>важен</a:t>
            </a:r>
            <a:r>
              <a:rPr lang="en-US" sz="1000" dirty="0" smtClean="0"/>
              <a:t>. </a:t>
            </a:r>
          </a:p>
          <a:p>
            <a:pPr>
              <a:lnSpc>
                <a:spcPct val="90000"/>
              </a:lnSpc>
            </a:pPr>
            <a:r>
              <a:rPr lang="en-US" sz="1000" dirty="0" smtClean="0"/>
              <a:t> </a:t>
            </a:r>
          </a:p>
          <a:p>
            <a:pPr>
              <a:lnSpc>
                <a:spcPct val="90000"/>
              </a:lnSpc>
            </a:pPr>
            <a:r>
              <a:rPr lang="en-US" sz="1000" dirty="0" err="1" smtClean="0"/>
              <a:t>Генерално</a:t>
            </a:r>
            <a:r>
              <a:rPr lang="en-US" sz="1000" dirty="0" smtClean="0"/>
              <a:t>, </a:t>
            </a:r>
            <a:r>
              <a:rPr lang="en-US" sz="1000" dirty="0" err="1" smtClean="0"/>
              <a:t>Конвенцијата</a:t>
            </a:r>
            <a:r>
              <a:rPr lang="en-US" sz="1000" dirty="0" smtClean="0"/>
              <a:t> </a:t>
            </a:r>
            <a:r>
              <a:rPr lang="en-US" sz="1000" dirty="0" err="1" smtClean="0"/>
              <a:t>од</a:t>
            </a:r>
            <a:r>
              <a:rPr lang="en-US" sz="1000" dirty="0" smtClean="0"/>
              <a:t> </a:t>
            </a:r>
            <a:r>
              <a:rPr lang="en-US" sz="1000" dirty="0" err="1" smtClean="0"/>
              <a:t>Будимпешта</a:t>
            </a:r>
            <a:r>
              <a:rPr lang="en-US" sz="1000" dirty="0" smtClean="0"/>
              <a:t> </a:t>
            </a:r>
            <a:r>
              <a:rPr lang="en-US" sz="1000" dirty="0" err="1" smtClean="0"/>
              <a:t>им</a:t>
            </a:r>
            <a:r>
              <a:rPr lang="en-US" sz="1000" dirty="0" smtClean="0"/>
              <a:t> </a:t>
            </a:r>
            <a:r>
              <a:rPr lang="en-US" sz="1000" dirty="0" err="1" smtClean="0"/>
              <a:t>дозволува</a:t>
            </a:r>
            <a:r>
              <a:rPr lang="en-US" sz="1000" dirty="0" smtClean="0"/>
              <a:t> </a:t>
            </a:r>
            <a:r>
              <a:rPr lang="en-US" sz="1000" dirty="0" err="1" smtClean="0"/>
              <a:t>на</a:t>
            </a:r>
            <a:r>
              <a:rPr lang="en-US" sz="1000" dirty="0" smtClean="0"/>
              <a:t> </a:t>
            </a:r>
            <a:r>
              <a:rPr lang="en-US" sz="1000" dirty="0" err="1" smtClean="0"/>
              <a:t>Владите</a:t>
            </a:r>
            <a:r>
              <a:rPr lang="en-US" sz="1000" dirty="0" smtClean="0"/>
              <a:t> </a:t>
            </a:r>
            <a:r>
              <a:rPr lang="en-US" sz="1000" dirty="0" err="1" smtClean="0"/>
              <a:t>да</a:t>
            </a:r>
            <a:r>
              <a:rPr lang="en-US" sz="1000" dirty="0" smtClean="0"/>
              <a:t> </a:t>
            </a:r>
            <a:r>
              <a:rPr lang="en-US" sz="1000" dirty="0" err="1" smtClean="0"/>
              <a:t>ги</a:t>
            </a:r>
            <a:r>
              <a:rPr lang="en-US" sz="1000" dirty="0" smtClean="0"/>
              <a:t> </a:t>
            </a:r>
            <a:r>
              <a:rPr lang="en-US" sz="1000" dirty="0" err="1" smtClean="0"/>
              <a:t>исполнат</a:t>
            </a:r>
            <a:r>
              <a:rPr lang="en-US" sz="1000" dirty="0" smtClean="0"/>
              <a:t> </a:t>
            </a:r>
            <a:r>
              <a:rPr lang="en-US" sz="1000" dirty="0" err="1" smtClean="0"/>
              <a:t>позитивните</a:t>
            </a:r>
            <a:r>
              <a:rPr lang="en-US" sz="1000" dirty="0" smtClean="0"/>
              <a:t> </a:t>
            </a:r>
            <a:r>
              <a:rPr lang="en-US" sz="1000" dirty="0" err="1" smtClean="0"/>
              <a:t>обврски</a:t>
            </a:r>
            <a:r>
              <a:rPr lang="en-US" sz="1000" dirty="0" smtClean="0"/>
              <a:t> </a:t>
            </a:r>
            <a:r>
              <a:rPr lang="en-US" sz="1000" dirty="0" err="1" smtClean="0"/>
              <a:t>за</a:t>
            </a:r>
            <a:r>
              <a:rPr lang="en-US" sz="1000" dirty="0" smtClean="0"/>
              <a:t> </a:t>
            </a:r>
            <a:r>
              <a:rPr lang="en-US" sz="1000" dirty="0" err="1" smtClean="0"/>
              <a:t>заштита</a:t>
            </a:r>
            <a:r>
              <a:rPr lang="en-US" sz="1000" dirty="0" smtClean="0"/>
              <a:t> </a:t>
            </a:r>
            <a:r>
              <a:rPr lang="en-US" sz="1000" dirty="0" err="1" smtClean="0"/>
              <a:t>на</a:t>
            </a:r>
            <a:r>
              <a:rPr lang="en-US" sz="1000" dirty="0" smtClean="0"/>
              <a:t> </a:t>
            </a:r>
            <a:r>
              <a:rPr lang="en-US" sz="1000" dirty="0" err="1" smtClean="0"/>
              <a:t>поединците</a:t>
            </a:r>
            <a:r>
              <a:rPr lang="en-US" sz="1000" dirty="0" smtClean="0"/>
              <a:t> </a:t>
            </a:r>
            <a:r>
              <a:rPr lang="en-US" sz="1000" dirty="0" err="1" smtClean="0"/>
              <a:t>од</a:t>
            </a:r>
            <a:r>
              <a:rPr lang="en-US" sz="1000" dirty="0" smtClean="0"/>
              <a:t> (</a:t>
            </a:r>
            <a:r>
              <a:rPr lang="en-US" sz="1000" dirty="0" err="1" smtClean="0"/>
              <a:t>компјутерски</a:t>
            </a:r>
            <a:r>
              <a:rPr lang="en-US" sz="1000" dirty="0" smtClean="0"/>
              <a:t>) </a:t>
            </a:r>
            <a:r>
              <a:rPr lang="en-US" sz="1000" dirty="0" err="1" smtClean="0"/>
              <a:t>криминал</a:t>
            </a:r>
            <a:r>
              <a:rPr lang="en-US" sz="1000" dirty="0" smtClean="0"/>
              <a:t> и </a:t>
            </a:r>
            <a:r>
              <a:rPr lang="en-US" sz="1000" dirty="0" err="1" smtClean="0"/>
              <a:t>во</a:t>
            </a:r>
            <a:r>
              <a:rPr lang="en-US" sz="1000" dirty="0" smtClean="0"/>
              <a:t> </a:t>
            </a:r>
            <a:r>
              <a:rPr lang="en-US" sz="1000" dirty="0" err="1" smtClean="0"/>
              <a:t>исто</a:t>
            </a:r>
            <a:r>
              <a:rPr lang="en-US" sz="1000" dirty="0" smtClean="0"/>
              <a:t> </a:t>
            </a:r>
            <a:r>
              <a:rPr lang="en-US" sz="1000" dirty="0" err="1" smtClean="0"/>
              <a:t>време</a:t>
            </a:r>
            <a:r>
              <a:rPr lang="en-US" sz="1000" dirty="0" smtClean="0"/>
              <a:t> </a:t>
            </a:r>
            <a:r>
              <a:rPr lang="en-US" sz="1000" dirty="0" err="1" smtClean="0"/>
              <a:t>да</a:t>
            </a:r>
            <a:r>
              <a:rPr lang="en-US" sz="1000" dirty="0" smtClean="0"/>
              <a:t> </a:t>
            </a:r>
            <a:r>
              <a:rPr lang="en-US" sz="1000" dirty="0" err="1" smtClean="0"/>
              <a:t>ги</a:t>
            </a:r>
            <a:r>
              <a:rPr lang="en-US" sz="1000" dirty="0" smtClean="0"/>
              <a:t> </a:t>
            </a:r>
            <a:r>
              <a:rPr lang="en-US" sz="1000" dirty="0" err="1" smtClean="0"/>
              <a:t>почитуваат</a:t>
            </a:r>
            <a:r>
              <a:rPr lang="en-US" sz="1000" dirty="0" smtClean="0"/>
              <a:t> </a:t>
            </a:r>
            <a:r>
              <a:rPr lang="en-US" sz="1000" dirty="0" err="1" smtClean="0"/>
              <a:t>правата</a:t>
            </a:r>
            <a:r>
              <a:rPr lang="en-US" sz="1000" dirty="0" smtClean="0"/>
              <a:t> </a:t>
            </a:r>
            <a:r>
              <a:rPr lang="en-US" sz="1000" dirty="0" err="1" smtClean="0"/>
              <a:t>на</a:t>
            </a:r>
            <a:r>
              <a:rPr lang="en-US" sz="1000" dirty="0" smtClean="0"/>
              <a:t> </a:t>
            </a:r>
            <a:r>
              <a:rPr lang="en-US" sz="1000" dirty="0" err="1" smtClean="0"/>
              <a:t>поединците</a:t>
            </a:r>
            <a:r>
              <a:rPr lang="en-US" sz="1000" dirty="0" smtClean="0"/>
              <a:t> </a:t>
            </a:r>
            <a:r>
              <a:rPr lang="en-US" sz="1000" dirty="0" err="1" smtClean="0"/>
              <a:t>кога</a:t>
            </a:r>
            <a:r>
              <a:rPr lang="en-US" sz="1000" dirty="0" smtClean="0"/>
              <a:t> </a:t>
            </a:r>
            <a:r>
              <a:rPr lang="en-US" sz="1000" dirty="0" err="1" smtClean="0"/>
              <a:t>се</a:t>
            </a:r>
            <a:r>
              <a:rPr lang="en-US" sz="1000" dirty="0" smtClean="0"/>
              <a:t> </a:t>
            </a:r>
            <a:r>
              <a:rPr lang="en-US" sz="1000" dirty="0" err="1" smtClean="0"/>
              <a:t>преземаат</a:t>
            </a:r>
            <a:r>
              <a:rPr lang="en-US" sz="1000" dirty="0" smtClean="0"/>
              <a:t> </a:t>
            </a:r>
            <a:r>
              <a:rPr lang="en-US" sz="1000" dirty="0" err="1" smtClean="0"/>
              <a:t>акции</a:t>
            </a:r>
            <a:r>
              <a:rPr lang="en-US" sz="1000" dirty="0" smtClean="0"/>
              <a:t> </a:t>
            </a:r>
            <a:r>
              <a:rPr lang="en-US" sz="1000" dirty="0" err="1" smtClean="0"/>
              <a:t>против</a:t>
            </a:r>
            <a:r>
              <a:rPr lang="en-US" sz="1000" dirty="0" smtClean="0"/>
              <a:t> </a:t>
            </a:r>
            <a:r>
              <a:rPr lang="en-US" sz="1000" dirty="0" err="1" smtClean="0"/>
              <a:t>компјутерскиот</a:t>
            </a:r>
            <a:r>
              <a:rPr lang="en-US" sz="1000" dirty="0" smtClean="0"/>
              <a:t> </a:t>
            </a:r>
            <a:r>
              <a:rPr lang="en-US" sz="1000" dirty="0" err="1" smtClean="0"/>
              <a:t>криминал</a:t>
            </a:r>
            <a:r>
              <a:rPr lang="en-US" sz="1000" dirty="0" smtClean="0"/>
              <a:t>. </a:t>
            </a:r>
          </a:p>
          <a:p>
            <a:pPr>
              <a:lnSpc>
                <a:spcPct val="90000"/>
              </a:lnSpc>
            </a:pPr>
            <a:r>
              <a:rPr lang="en-US" sz="1000" dirty="0" smtClean="0"/>
              <a:t> </a:t>
            </a:r>
          </a:p>
        </p:txBody>
      </p:sp>
      <p:sp>
        <p:nvSpPr>
          <p:cNvPr id="1341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299AD354-8175-4FC5-9295-E716AA4B23FF}" type="slidenum">
              <a:rPr lang="en-US" smtClean="0">
                <a:latin typeface="Calibri" pitchFamily="34" charset="0"/>
              </a:rPr>
              <a:pPr algn="l" eaLnBrk="1" hangingPunct="1"/>
              <a:t>35</a:t>
            </a:fld>
            <a:endParaRPr lang="en-US" altLang="en-US" smtClean="0">
              <a:latin typeface="Calibri"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Rectangle 3"/>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Постигнувањата до денес се:</a:t>
            </a:r>
            <a:endParaRPr lang="en-US" altLang="en-US" smtClean="0"/>
          </a:p>
          <a:p>
            <a:r>
              <a:rPr lang="en-US" smtClean="0"/>
              <a:t> </a:t>
            </a:r>
            <a:endParaRPr lang="en-US" altLang="en-US" smtClean="0"/>
          </a:p>
          <a:p>
            <a:r>
              <a:rPr lang="en-US" smtClean="0"/>
              <a:t>Процес на законски реформи ширум светот </a:t>
            </a:r>
            <a:endParaRPr lang="en-US" altLang="en-US" smtClean="0"/>
          </a:p>
          <a:p>
            <a:r>
              <a:rPr lang="en-US" smtClean="0"/>
              <a:t>Зголемени мерки на кривично право </a:t>
            </a:r>
            <a:endParaRPr lang="en-US" altLang="en-US" smtClean="0"/>
          </a:p>
          <a:p>
            <a:r>
              <a:rPr lang="en-US" smtClean="0"/>
              <a:t>Зголемена доверба и соработка меѓу страните</a:t>
            </a:r>
            <a:endParaRPr lang="en-US" altLang="en-US" smtClean="0"/>
          </a:p>
          <a:p>
            <a:r>
              <a:rPr lang="en-US" smtClean="0"/>
              <a:t>Глобален дофат, глобално влијание: 55 држави ја ратификуваа, 4 ја потпишаа, 10+ беа поканети да пристапат; Соработка со барем уште 50 држави</a:t>
            </a:r>
            <a:endParaRPr lang="en-US" altLang="en-US" smtClean="0"/>
          </a:p>
          <a:p>
            <a:r>
              <a:rPr lang="en-US" smtClean="0"/>
              <a:t>Катализатор за изградба на капацитет</a:t>
            </a:r>
            <a:endParaRPr lang="en-US" altLang="en-US" smtClean="0"/>
          </a:p>
          <a:p>
            <a:r>
              <a:rPr lang="en-US" smtClean="0"/>
              <a:t>Зголемена правна сигурност и доверба од страна на приватниот сектор </a:t>
            </a:r>
            <a:endParaRPr lang="en-US" altLang="en-US" smtClean="0"/>
          </a:p>
          <a:p>
            <a:r>
              <a:rPr lang="en-US" smtClean="0"/>
              <a:t>Клучен елемент на норми на однесување во сајбер просторот</a:t>
            </a:r>
            <a:endParaRPr lang="en-US" altLang="en-US" smtClean="0"/>
          </a:p>
          <a:p>
            <a:r>
              <a:rPr lang="en-US" smtClean="0"/>
              <a:t>Придонес кон човековите права и владеење на правото во сајбер просторот</a:t>
            </a:r>
            <a:endParaRPr lang="en-US" altLang="en-US" smtClean="0"/>
          </a:p>
          <a:p>
            <a:r>
              <a:rPr lang="en-US" smtClean="0"/>
              <a:t>Ве штити вас и вашите права</a:t>
            </a:r>
            <a:endParaRPr lang="en-US" altLang="en-US" smtClean="0"/>
          </a:p>
          <a:p>
            <a:endParaRPr lang="en-US" altLang="en-US" smtClean="0"/>
          </a:p>
          <a:p>
            <a:pPr eaLnBrk="1" hangingPunct="1"/>
            <a:endParaRPr lang="en-US" altLang="sr-Latn-R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smtClean="0"/>
              <a:t>Инструкторот треба да им овозможи на учесниците да поставуваат прашања што можеби ги имаат во врска со четвртиот дел од часот.</a:t>
            </a:r>
            <a:endParaRPr lang="en-US" altLang="sr-Latn-RS" smtClean="0"/>
          </a:p>
        </p:txBody>
      </p:sp>
      <p:sp>
        <p:nvSpPr>
          <p:cNvPr id="136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A093FFBA-8DE7-4BB4-BC04-B884E80A690D}" type="slidenum">
              <a:rPr lang="en-US" smtClean="0">
                <a:latin typeface="Calibri" pitchFamily="34" charset="0"/>
              </a:rPr>
              <a:pPr algn="l" eaLnBrk="1" hangingPunct="1"/>
              <a:t>37</a:t>
            </a:fld>
            <a:endParaRPr lang="en-US" altLang="sr-Latn-RS" smtClean="0">
              <a:latin typeface="Calibri"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Многу меѓународни оргабнизации долги низ години се бават со прашањето на компјутерскиот криминал и на електронските докази. </a:t>
            </a:r>
            <a:endParaRPr lang="en-US" altLang="en-US" smtClean="0"/>
          </a:p>
        </p:txBody>
      </p:sp>
      <p:sp>
        <p:nvSpPr>
          <p:cNvPr id="13722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F659A146-F8AE-4962-A5BF-AA56705EAB89}" type="slidenum">
              <a:rPr lang="en-US" smtClean="0">
                <a:latin typeface="Calibri" pitchFamily="34" charset="0"/>
              </a:rPr>
              <a:pPr algn="l" eaLnBrk="1" hangingPunct="1"/>
              <a:t>39</a:t>
            </a:fld>
            <a:endParaRPr lang="en-US" altLang="en-US" smtClean="0">
              <a:latin typeface="Calibri"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Обединетите</a:t>
            </a:r>
            <a:r>
              <a:rPr lang="en-US" dirty="0" smtClean="0"/>
              <a:t> </a:t>
            </a:r>
            <a:r>
              <a:rPr lang="en-US" dirty="0" err="1" smtClean="0"/>
              <a:t>нации</a:t>
            </a:r>
            <a:r>
              <a:rPr lang="en-US" dirty="0" smtClean="0"/>
              <a:t> </a:t>
            </a:r>
            <a:r>
              <a:rPr lang="en-US" dirty="0" err="1" smtClean="0"/>
              <a:t>се</a:t>
            </a:r>
            <a:r>
              <a:rPr lang="en-US" dirty="0" smtClean="0"/>
              <a:t> </a:t>
            </a:r>
            <a:r>
              <a:rPr lang="en-US" dirty="0" err="1" smtClean="0"/>
              <a:t>еден</a:t>
            </a:r>
            <a:r>
              <a:rPr lang="en-US" dirty="0" smtClean="0"/>
              <a:t> </a:t>
            </a:r>
            <a:r>
              <a:rPr lang="en-US" dirty="0" err="1" smtClean="0"/>
              <a:t>од</a:t>
            </a:r>
            <a:r>
              <a:rPr lang="en-US" dirty="0" smtClean="0"/>
              <a:t> </a:t>
            </a:r>
            <a:r>
              <a:rPr lang="en-US" dirty="0" err="1" smtClean="0"/>
              <a:t>форумите</a:t>
            </a:r>
            <a:r>
              <a:rPr lang="en-US" dirty="0" smtClean="0"/>
              <a:t> </a:t>
            </a:r>
            <a:r>
              <a:rPr lang="en-US" dirty="0" err="1" smtClean="0"/>
              <a:t>на</a:t>
            </a:r>
            <a:r>
              <a:rPr lang="en-US" dirty="0" smtClean="0"/>
              <a:t> </a:t>
            </a:r>
            <a:r>
              <a:rPr lang="en-US" dirty="0" err="1" smtClean="0"/>
              <a:t>кои</a:t>
            </a:r>
            <a:r>
              <a:rPr lang="en-US" dirty="0" smtClean="0"/>
              <a:t> </a:t>
            </a:r>
            <a:r>
              <a:rPr lang="en-US" dirty="0" err="1" smtClean="0"/>
              <a:t>се</a:t>
            </a:r>
            <a:r>
              <a:rPr lang="en-US" dirty="0" smtClean="0"/>
              <a:t> </a:t>
            </a:r>
            <a:r>
              <a:rPr lang="en-US" dirty="0" err="1" smtClean="0"/>
              <a:t>дискутира</a:t>
            </a:r>
            <a:r>
              <a:rPr lang="en-US" dirty="0" smtClean="0"/>
              <a:t> </a:t>
            </a:r>
            <a:r>
              <a:rPr lang="en-US" dirty="0" err="1" smtClean="0"/>
              <a:t>за</a:t>
            </a:r>
            <a:r>
              <a:rPr lang="en-US" dirty="0" smtClean="0"/>
              <a:t> </a:t>
            </a:r>
            <a:r>
              <a:rPr lang="en-US" dirty="0" err="1" smtClean="0"/>
              <a:t>компјутерскиот</a:t>
            </a:r>
            <a:r>
              <a:rPr lang="en-US" dirty="0" smtClean="0"/>
              <a:t> </a:t>
            </a:r>
            <a:r>
              <a:rPr lang="en-US" dirty="0" err="1" smtClean="0"/>
              <a:t>криминал</a:t>
            </a:r>
            <a:r>
              <a:rPr lang="en-US" dirty="0" smtClean="0"/>
              <a:t>. </a:t>
            </a:r>
            <a:r>
              <a:rPr lang="en-US" dirty="0" err="1" smtClean="0"/>
              <a:t>Генералното</a:t>
            </a:r>
            <a:r>
              <a:rPr lang="en-US" dirty="0" smtClean="0"/>
              <a:t> </a:t>
            </a:r>
            <a:r>
              <a:rPr lang="en-US" dirty="0" err="1" smtClean="0"/>
              <a:t>собрание</a:t>
            </a:r>
            <a:r>
              <a:rPr lang="en-US" dirty="0" smtClean="0"/>
              <a:t> </a:t>
            </a:r>
            <a:r>
              <a:rPr lang="en-US" dirty="0" err="1" smtClean="0"/>
              <a:t>на</a:t>
            </a:r>
            <a:r>
              <a:rPr lang="en-US" dirty="0" smtClean="0"/>
              <a:t> </a:t>
            </a:r>
            <a:r>
              <a:rPr lang="en-US" dirty="0" err="1" smtClean="0"/>
              <a:t>Обединетите</a:t>
            </a:r>
            <a:r>
              <a:rPr lang="en-US" dirty="0" smtClean="0"/>
              <a:t> </a:t>
            </a:r>
            <a:r>
              <a:rPr lang="en-US" dirty="0" err="1" smtClean="0"/>
              <a:t>нации</a:t>
            </a:r>
            <a:r>
              <a:rPr lang="en-US" dirty="0" smtClean="0"/>
              <a:t> </a:t>
            </a:r>
            <a:r>
              <a:rPr lang="en-US" dirty="0" err="1" smtClean="0"/>
              <a:t>од</a:t>
            </a:r>
            <a:r>
              <a:rPr lang="en-US" dirty="0" smtClean="0"/>
              <a:t> 2000 </a:t>
            </a:r>
            <a:r>
              <a:rPr lang="en-US" dirty="0" err="1" smtClean="0"/>
              <a:t>година</a:t>
            </a:r>
            <a:r>
              <a:rPr lang="en-US" dirty="0" smtClean="0"/>
              <a:t> </a:t>
            </a:r>
            <a:r>
              <a:rPr lang="en-US" dirty="0" err="1" smtClean="0"/>
              <a:t>усвои</a:t>
            </a:r>
            <a:r>
              <a:rPr lang="en-US" dirty="0" smtClean="0"/>
              <a:t> </a:t>
            </a:r>
            <a:r>
              <a:rPr lang="en-US" dirty="0" err="1" smtClean="0"/>
              <a:t>формални</a:t>
            </a:r>
            <a:r>
              <a:rPr lang="en-US" dirty="0" smtClean="0"/>
              <a:t> </a:t>
            </a:r>
            <a:r>
              <a:rPr lang="en-US" dirty="0" err="1" smtClean="0"/>
              <a:t>резолуции</a:t>
            </a:r>
            <a:r>
              <a:rPr lang="en-US" dirty="0" smtClean="0"/>
              <a:t> </a:t>
            </a:r>
            <a:r>
              <a:rPr lang="en-US" dirty="0" err="1" smtClean="0"/>
              <a:t>за</a:t>
            </a:r>
            <a:r>
              <a:rPr lang="en-US" dirty="0" smtClean="0"/>
              <a:t> </a:t>
            </a:r>
            <a:r>
              <a:rPr lang="en-US" i="1" dirty="0" err="1" smtClean="0"/>
              <a:t>Борба</a:t>
            </a:r>
            <a:r>
              <a:rPr lang="en-US" i="1" dirty="0" smtClean="0"/>
              <a:t> </a:t>
            </a:r>
            <a:r>
              <a:rPr lang="en-US" i="1" dirty="0" err="1" smtClean="0"/>
              <a:t>против</a:t>
            </a:r>
            <a:r>
              <a:rPr lang="en-US" i="1" dirty="0" smtClean="0"/>
              <a:t> </a:t>
            </a:r>
            <a:r>
              <a:rPr lang="en-US" i="1" dirty="0" err="1" smtClean="0"/>
              <a:t>криминална</a:t>
            </a:r>
            <a:r>
              <a:rPr lang="en-US" i="1" dirty="0" smtClean="0"/>
              <a:t> </a:t>
            </a:r>
            <a:r>
              <a:rPr lang="en-US" i="1" dirty="0" err="1" smtClean="0"/>
              <a:t>злоупотреба</a:t>
            </a:r>
            <a:r>
              <a:rPr lang="en-US" i="1" dirty="0" smtClean="0"/>
              <a:t> </a:t>
            </a:r>
            <a:r>
              <a:rPr lang="en-US" i="1" dirty="0" err="1" smtClean="0"/>
              <a:t>на</a:t>
            </a:r>
            <a:r>
              <a:rPr lang="en-US" i="1" dirty="0" smtClean="0"/>
              <a:t> </a:t>
            </a:r>
            <a:r>
              <a:rPr lang="en-US" i="1" dirty="0" err="1" smtClean="0"/>
              <a:t>информатичка</a:t>
            </a:r>
            <a:r>
              <a:rPr lang="en-US" i="1" dirty="0" smtClean="0"/>
              <a:t> </a:t>
            </a:r>
            <a:r>
              <a:rPr lang="en-US" i="1" dirty="0" err="1" smtClean="0"/>
              <a:t>технологија</a:t>
            </a:r>
            <a:r>
              <a:rPr lang="en-US" i="1" dirty="0" smtClean="0"/>
              <a:t> </a:t>
            </a:r>
            <a:r>
              <a:rPr lang="en-US" dirty="0" smtClean="0"/>
              <a:t>(</a:t>
            </a:r>
            <a:r>
              <a:rPr lang="en-US" dirty="0" err="1" smtClean="0"/>
              <a:t>прва</a:t>
            </a:r>
            <a:r>
              <a:rPr lang="en-US" dirty="0" smtClean="0"/>
              <a:t> </a:t>
            </a:r>
            <a:r>
              <a:rPr lang="en-US" dirty="0" err="1" smtClean="0"/>
              <a:t>од</a:t>
            </a:r>
            <a:r>
              <a:rPr lang="en-US" dirty="0" smtClean="0"/>
              <a:t> </a:t>
            </a:r>
            <a:r>
              <a:rPr lang="en-US" dirty="0" err="1" smtClean="0"/>
              <a:t>нив</a:t>
            </a:r>
            <a:r>
              <a:rPr lang="en-US" dirty="0" smtClean="0"/>
              <a:t> </a:t>
            </a:r>
            <a:r>
              <a:rPr lang="en-US" dirty="0" err="1" smtClean="0"/>
              <a:t>беше</a:t>
            </a:r>
            <a:r>
              <a:rPr lang="en-US" dirty="0" smtClean="0"/>
              <a:t> </a:t>
            </a:r>
            <a:r>
              <a:rPr lang="en-US" dirty="0" err="1" smtClean="0"/>
              <a:t>Резолуцијата</a:t>
            </a:r>
            <a:r>
              <a:rPr lang="en-US" dirty="0" smtClean="0"/>
              <a:t> </a:t>
            </a:r>
            <a:r>
              <a:rPr lang="en-US" dirty="0" err="1" smtClean="0"/>
              <a:t>усвоена</a:t>
            </a:r>
            <a:r>
              <a:rPr lang="en-US" dirty="0" smtClean="0"/>
              <a:t> </a:t>
            </a:r>
            <a:r>
              <a:rPr lang="en-US" dirty="0" err="1" smtClean="0"/>
              <a:t>од</a:t>
            </a:r>
            <a:r>
              <a:rPr lang="en-US" dirty="0" smtClean="0"/>
              <a:t> </a:t>
            </a:r>
            <a:r>
              <a:rPr lang="en-US" dirty="0" err="1" smtClean="0"/>
              <a:t>страна</a:t>
            </a:r>
            <a:r>
              <a:rPr lang="en-US" dirty="0" smtClean="0"/>
              <a:t> </a:t>
            </a:r>
            <a:r>
              <a:rPr lang="en-US" dirty="0" err="1" smtClean="0"/>
              <a:t>на</a:t>
            </a:r>
            <a:r>
              <a:rPr lang="en-US" dirty="0" smtClean="0"/>
              <a:t> </a:t>
            </a:r>
            <a:r>
              <a:rPr lang="en-US" dirty="0" err="1" smtClean="0"/>
              <a:t>Генералното</a:t>
            </a:r>
            <a:r>
              <a:rPr lang="en-US" dirty="0" smtClean="0"/>
              <a:t> </a:t>
            </a:r>
            <a:r>
              <a:rPr lang="en-US" dirty="0" err="1" smtClean="0"/>
              <a:t>собрание</a:t>
            </a:r>
            <a:r>
              <a:rPr lang="en-US" dirty="0" smtClean="0"/>
              <a:t> 55/63, </a:t>
            </a:r>
            <a:r>
              <a:rPr lang="en-US" dirty="0" err="1" smtClean="0"/>
              <a:t>за</a:t>
            </a:r>
            <a:r>
              <a:rPr lang="en-US" dirty="0" smtClean="0"/>
              <a:t> </a:t>
            </a:r>
            <a:r>
              <a:rPr lang="en-US" dirty="0" err="1" smtClean="0"/>
              <a:t>борба</a:t>
            </a:r>
            <a:r>
              <a:rPr lang="en-US" dirty="0" smtClean="0"/>
              <a:t> </a:t>
            </a:r>
            <a:r>
              <a:rPr lang="en-US" dirty="0" err="1" smtClean="0"/>
              <a:t>против</a:t>
            </a:r>
            <a:r>
              <a:rPr lang="en-US" dirty="0" smtClean="0"/>
              <a:t> </a:t>
            </a:r>
            <a:r>
              <a:rPr lang="en-US" dirty="0" err="1" smtClean="0"/>
              <a:t>криминална</a:t>
            </a:r>
            <a:r>
              <a:rPr lang="en-US" dirty="0" smtClean="0"/>
              <a:t> </a:t>
            </a:r>
            <a:r>
              <a:rPr lang="en-US" dirty="0" err="1" smtClean="0"/>
              <a:t>злоупотреба</a:t>
            </a:r>
            <a:r>
              <a:rPr lang="en-US" dirty="0" smtClean="0"/>
              <a:t> </a:t>
            </a:r>
            <a:r>
              <a:rPr lang="en-US" dirty="0" err="1" smtClean="0"/>
              <a:t>на</a:t>
            </a:r>
            <a:r>
              <a:rPr lang="en-US" dirty="0" smtClean="0"/>
              <a:t> </a:t>
            </a:r>
            <a:r>
              <a:rPr lang="en-US" dirty="0" err="1" smtClean="0"/>
              <a:t>информатички</a:t>
            </a:r>
            <a:r>
              <a:rPr lang="en-US" dirty="0" smtClean="0"/>
              <a:t> </a:t>
            </a:r>
            <a:r>
              <a:rPr lang="en-US" dirty="0" err="1" smtClean="0"/>
              <a:t>технологии</a:t>
            </a:r>
            <a:r>
              <a:rPr lang="en-US" dirty="0" smtClean="0"/>
              <a:t>, </a:t>
            </a:r>
            <a:r>
              <a:rPr lang="en-US" dirty="0" err="1" smtClean="0"/>
              <a:t>усвоена</a:t>
            </a:r>
            <a:r>
              <a:rPr lang="en-US" dirty="0" smtClean="0"/>
              <a:t> </a:t>
            </a:r>
            <a:r>
              <a:rPr lang="en-US" dirty="0" err="1" smtClean="0"/>
              <a:t>на</a:t>
            </a:r>
            <a:r>
              <a:rPr lang="en-US" dirty="0" smtClean="0"/>
              <a:t> 81-ва </a:t>
            </a:r>
            <a:r>
              <a:rPr lang="en-US" dirty="0" err="1" smtClean="0"/>
              <a:t>пленарна</a:t>
            </a:r>
            <a:r>
              <a:rPr lang="en-US" dirty="0" smtClean="0"/>
              <a:t> </a:t>
            </a:r>
            <a:r>
              <a:rPr lang="en-US" dirty="0" err="1" smtClean="0"/>
              <a:t>седница</a:t>
            </a:r>
            <a:r>
              <a:rPr lang="en-US" dirty="0" smtClean="0"/>
              <a:t>, </a:t>
            </a:r>
            <a:r>
              <a:rPr lang="en-US" dirty="0" err="1" smtClean="0"/>
              <a:t>на</a:t>
            </a:r>
            <a:r>
              <a:rPr lang="en-US" dirty="0" smtClean="0"/>
              <a:t> 4 </a:t>
            </a:r>
            <a:r>
              <a:rPr lang="en-US" dirty="0" err="1" smtClean="0"/>
              <a:t>декември</a:t>
            </a:r>
            <a:r>
              <a:rPr lang="en-US" dirty="0" smtClean="0"/>
              <a:t> 2000 </a:t>
            </a:r>
            <a:r>
              <a:rPr lang="en-US" dirty="0" err="1" smtClean="0"/>
              <a:t>година</a:t>
            </a:r>
            <a:r>
              <a:rPr lang="en-US" dirty="0" smtClean="0"/>
              <a:t>). </a:t>
            </a:r>
            <a:endParaRPr lang="en-US" altLang="en-US" dirty="0" smtClean="0"/>
          </a:p>
          <a:p>
            <a:r>
              <a:rPr lang="en-US" dirty="0" smtClean="0"/>
              <a:t> </a:t>
            </a:r>
            <a:endParaRPr lang="en-US" altLang="en-US" dirty="0" smtClean="0"/>
          </a:p>
          <a:p>
            <a:r>
              <a:rPr lang="en-US" dirty="0" err="1" smtClean="0"/>
              <a:t>Овие</a:t>
            </a:r>
            <a:r>
              <a:rPr lang="en-US" dirty="0" smtClean="0"/>
              <a:t> </a:t>
            </a:r>
            <a:r>
              <a:rPr lang="en-US" dirty="0" err="1" smtClean="0"/>
              <a:t>формални</a:t>
            </a:r>
            <a:r>
              <a:rPr lang="en-US" dirty="0" smtClean="0"/>
              <a:t> </a:t>
            </a:r>
            <a:r>
              <a:rPr lang="en-US" dirty="0" err="1" smtClean="0"/>
              <a:t>резолуции</a:t>
            </a:r>
            <a:r>
              <a:rPr lang="en-US" dirty="0" smtClean="0"/>
              <a:t> </a:t>
            </a:r>
            <a:r>
              <a:rPr lang="en-US" dirty="0" err="1" smtClean="0"/>
              <a:t>укажуваат</a:t>
            </a:r>
            <a:r>
              <a:rPr lang="en-US" dirty="0" smtClean="0"/>
              <a:t> </a:t>
            </a:r>
            <a:r>
              <a:rPr lang="en-US" dirty="0" err="1" smtClean="0"/>
              <a:t>на</a:t>
            </a:r>
            <a:r>
              <a:rPr lang="en-US" dirty="0" smtClean="0"/>
              <a:t> </a:t>
            </a:r>
            <a:r>
              <a:rPr lang="en-US" dirty="0" err="1" smtClean="0"/>
              <a:t>потребата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осигура</a:t>
            </a:r>
            <a:r>
              <a:rPr lang="en-US" dirty="0" smtClean="0"/>
              <a:t> </a:t>
            </a:r>
            <a:r>
              <a:rPr lang="en-US" dirty="0" err="1" smtClean="0"/>
              <a:t>дека</a:t>
            </a:r>
            <a:r>
              <a:rPr lang="en-US" dirty="0" smtClean="0"/>
              <a:t> </a:t>
            </a:r>
            <a:r>
              <a:rPr lang="en-US" dirty="0" err="1" smtClean="0"/>
              <a:t>земјите</a:t>
            </a:r>
            <a:r>
              <a:rPr lang="en-US" dirty="0" smtClean="0"/>
              <a:t> </a:t>
            </a:r>
            <a:r>
              <a:rPr lang="en-US" dirty="0" err="1" smtClean="0"/>
              <a:t>членки</a:t>
            </a:r>
            <a:r>
              <a:rPr lang="en-US" dirty="0" smtClean="0"/>
              <a:t> </a:t>
            </a:r>
            <a:r>
              <a:rPr lang="en-US" dirty="0" err="1" smtClean="0"/>
              <a:t>ги</a:t>
            </a:r>
            <a:r>
              <a:rPr lang="en-US" dirty="0" smtClean="0"/>
              <a:t> </a:t>
            </a:r>
            <a:r>
              <a:rPr lang="en-US" dirty="0" err="1" smtClean="0"/>
              <a:t>усвојуваат</a:t>
            </a:r>
            <a:r>
              <a:rPr lang="en-US" dirty="0" smtClean="0"/>
              <a:t> </a:t>
            </a:r>
            <a:r>
              <a:rPr lang="en-US" dirty="0" err="1" smtClean="0"/>
              <a:t>домашните</a:t>
            </a:r>
            <a:r>
              <a:rPr lang="en-US" dirty="0" smtClean="0"/>
              <a:t> </a:t>
            </a:r>
            <a:r>
              <a:rPr lang="en-US" dirty="0" err="1" smtClean="0"/>
              <a:t>прописи</a:t>
            </a:r>
            <a:r>
              <a:rPr lang="en-US" dirty="0" smtClean="0"/>
              <a:t>, </a:t>
            </a:r>
            <a:r>
              <a:rPr lang="en-US" dirty="0" err="1" smtClean="0"/>
              <a:t>во</a:t>
            </a:r>
            <a:r>
              <a:rPr lang="en-US" dirty="0" smtClean="0"/>
              <a:t> </a:t>
            </a:r>
            <a:r>
              <a:rPr lang="en-US" dirty="0" err="1" smtClean="0"/>
              <a:t>поглед</a:t>
            </a:r>
            <a:r>
              <a:rPr lang="en-US" dirty="0" smtClean="0"/>
              <a:t> </a:t>
            </a:r>
            <a:r>
              <a:rPr lang="en-US" dirty="0" err="1" smtClean="0"/>
              <a:t>на</a:t>
            </a:r>
            <a:r>
              <a:rPr lang="en-US" dirty="0" smtClean="0"/>
              <a:t> </a:t>
            </a:r>
            <a:r>
              <a:rPr lang="en-US" dirty="0" err="1" smtClean="0"/>
              <a:t>криминализацијата</a:t>
            </a:r>
            <a:r>
              <a:rPr lang="en-US" dirty="0" smtClean="0"/>
              <a:t> </a:t>
            </a:r>
            <a:r>
              <a:rPr lang="en-US" dirty="0" err="1" smtClean="0"/>
              <a:t>на</a:t>
            </a:r>
            <a:r>
              <a:rPr lang="en-US" dirty="0" smtClean="0"/>
              <a:t> </a:t>
            </a:r>
            <a:r>
              <a:rPr lang="en-US" dirty="0" err="1" smtClean="0"/>
              <a:t>одредените</a:t>
            </a:r>
            <a:r>
              <a:rPr lang="en-US" dirty="0" smtClean="0"/>
              <a:t> </a:t>
            </a:r>
            <a:r>
              <a:rPr lang="en-US" dirty="0" err="1" smtClean="0"/>
              <a:t>активности</a:t>
            </a:r>
            <a:r>
              <a:rPr lang="en-US" dirty="0" smtClean="0"/>
              <a:t> и </a:t>
            </a:r>
            <a:r>
              <a:rPr lang="en-US" dirty="0" err="1" smtClean="0"/>
              <a:t>за</a:t>
            </a:r>
            <a:r>
              <a:rPr lang="en-US" dirty="0" smtClean="0"/>
              <a:t> </a:t>
            </a:r>
            <a:r>
              <a:rPr lang="en-US" dirty="0" err="1" smtClean="0"/>
              <a:t>елиминирање</a:t>
            </a:r>
            <a:r>
              <a:rPr lang="en-US" dirty="0" smtClean="0"/>
              <a:t> </a:t>
            </a:r>
            <a:r>
              <a:rPr lang="en-US" dirty="0" err="1" smtClean="0"/>
              <a:t>на</a:t>
            </a:r>
            <a:r>
              <a:rPr lang="en-US" dirty="0" smtClean="0"/>
              <a:t> </a:t>
            </a:r>
            <a:r>
              <a:rPr lang="en-US" dirty="0" err="1" smtClean="0"/>
              <a:t>таканаречените</a:t>
            </a:r>
            <a:r>
              <a:rPr lang="en-US" dirty="0" smtClean="0"/>
              <a:t> </a:t>
            </a:r>
            <a:r>
              <a:rPr lang="en-US" i="1" dirty="0" err="1" smtClean="0"/>
              <a:t>безбедни</a:t>
            </a:r>
            <a:r>
              <a:rPr lang="en-US" i="1" dirty="0" smtClean="0"/>
              <a:t> </a:t>
            </a:r>
            <a:r>
              <a:rPr lang="en-US" i="1" dirty="0" err="1" smtClean="0"/>
              <a:t>раеви</a:t>
            </a:r>
            <a:r>
              <a:rPr lang="en-US" dirty="0" smtClean="0"/>
              <a:t> </a:t>
            </a:r>
            <a:r>
              <a:rPr lang="en-US" dirty="0" err="1" smtClean="0"/>
              <a:t>за</a:t>
            </a:r>
            <a:r>
              <a:rPr lang="en-US" dirty="0" smtClean="0"/>
              <a:t> </a:t>
            </a:r>
            <a:r>
              <a:rPr lang="en-US" dirty="0" err="1" smtClean="0"/>
              <a:t>сајбер</a:t>
            </a:r>
            <a:r>
              <a:rPr lang="en-US" dirty="0" smtClean="0"/>
              <a:t> </a:t>
            </a:r>
            <a:r>
              <a:rPr lang="en-US" dirty="0" err="1" smtClean="0"/>
              <a:t>криминалците</a:t>
            </a:r>
            <a:r>
              <a:rPr lang="en-US" dirty="0" smtClean="0"/>
              <a:t>. </a:t>
            </a:r>
            <a:endParaRPr lang="en-US" altLang="en-US" dirty="0" smtClean="0"/>
          </a:p>
        </p:txBody>
      </p:sp>
      <p:sp>
        <p:nvSpPr>
          <p:cNvPr id="13824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9AB9B8B5-6D02-4A03-9D0B-ED5CAB4694C8}" type="slidenum">
              <a:rPr lang="en-US" smtClean="0">
                <a:latin typeface="Calibri" pitchFamily="34" charset="0"/>
              </a:rPr>
              <a:pPr algn="l" eaLnBrk="1" hangingPunct="1"/>
              <a:t>40</a:t>
            </a:fld>
            <a:endParaRPr lang="en-US" altLang="en-US" smtClean="0">
              <a:latin typeface="Calibri"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dirty="0" err="1" smtClean="0"/>
              <a:t>Резолуцијата</a:t>
            </a:r>
            <a:r>
              <a:rPr lang="en-US" dirty="0" smtClean="0"/>
              <a:t> </a:t>
            </a:r>
            <a:r>
              <a:rPr lang="en-US" dirty="0" err="1" smtClean="0"/>
              <a:t>на</a:t>
            </a:r>
            <a:r>
              <a:rPr lang="en-US" dirty="0" smtClean="0"/>
              <a:t> </a:t>
            </a:r>
            <a:r>
              <a:rPr lang="en-US" dirty="0" err="1" smtClean="0"/>
              <a:t>Генералното</a:t>
            </a:r>
            <a:r>
              <a:rPr lang="en-US" dirty="0" smtClean="0"/>
              <a:t> </a:t>
            </a:r>
            <a:r>
              <a:rPr lang="en-US" dirty="0" err="1" smtClean="0"/>
              <a:t>собрание</a:t>
            </a:r>
            <a:r>
              <a:rPr lang="en-US" dirty="0" smtClean="0"/>
              <a:t> </a:t>
            </a:r>
            <a:r>
              <a:rPr lang="en-US" dirty="0" err="1" smtClean="0"/>
              <a:t>на</a:t>
            </a:r>
            <a:r>
              <a:rPr lang="en-US" dirty="0" smtClean="0"/>
              <a:t> ОН 64/211 (</a:t>
            </a:r>
            <a:r>
              <a:rPr lang="en-US" dirty="0" err="1" smtClean="0"/>
              <a:t>март</a:t>
            </a:r>
            <a:r>
              <a:rPr lang="en-US" dirty="0" smtClean="0"/>
              <a:t> 2010) </a:t>
            </a:r>
            <a:r>
              <a:rPr lang="en-US" dirty="0" err="1" smtClean="0"/>
              <a:t>за</a:t>
            </a:r>
            <a:r>
              <a:rPr lang="en-US" dirty="0" smtClean="0"/>
              <a:t> „</a:t>
            </a:r>
            <a:r>
              <a:rPr lang="en-US" dirty="0" err="1" smtClean="0"/>
              <a:t>создавање</a:t>
            </a:r>
            <a:r>
              <a:rPr lang="en-US" dirty="0" smtClean="0"/>
              <a:t> </a:t>
            </a:r>
            <a:r>
              <a:rPr lang="en-US" dirty="0" err="1" smtClean="0"/>
              <a:t>на</a:t>
            </a:r>
            <a:r>
              <a:rPr lang="en-US" dirty="0" smtClean="0"/>
              <a:t> </a:t>
            </a:r>
            <a:r>
              <a:rPr lang="en-US" dirty="0" err="1" smtClean="0"/>
              <a:t>глобална</a:t>
            </a:r>
            <a:r>
              <a:rPr lang="en-US" dirty="0" smtClean="0"/>
              <a:t> </a:t>
            </a:r>
            <a:r>
              <a:rPr lang="en-US" dirty="0" err="1" smtClean="0"/>
              <a:t>култура</a:t>
            </a:r>
            <a:r>
              <a:rPr lang="en-US" dirty="0" smtClean="0"/>
              <a:t> </a:t>
            </a:r>
            <a:r>
              <a:rPr lang="en-US" dirty="0" err="1" smtClean="0"/>
              <a:t>на</a:t>
            </a:r>
            <a:r>
              <a:rPr lang="en-US" dirty="0" smtClean="0"/>
              <a:t> </a:t>
            </a:r>
            <a:r>
              <a:rPr lang="en-US" dirty="0" err="1" smtClean="0"/>
              <a:t>сајбер</a:t>
            </a:r>
            <a:r>
              <a:rPr lang="en-US" dirty="0" smtClean="0"/>
              <a:t> </a:t>
            </a:r>
            <a:r>
              <a:rPr lang="en-US" dirty="0" err="1" smtClean="0"/>
              <a:t>безбедноста</a:t>
            </a:r>
            <a:r>
              <a:rPr lang="en-US" dirty="0" smtClean="0"/>
              <a:t>“ „</a:t>
            </a:r>
            <a:r>
              <a:rPr lang="en-US" dirty="0" err="1" smtClean="0"/>
              <a:t>Алатка</a:t>
            </a:r>
            <a:r>
              <a:rPr lang="en-US" dirty="0" smtClean="0"/>
              <a:t> </a:t>
            </a:r>
            <a:r>
              <a:rPr lang="en-US" dirty="0" err="1" smtClean="0"/>
              <a:t>за</a:t>
            </a:r>
            <a:r>
              <a:rPr lang="en-US" dirty="0" smtClean="0"/>
              <a:t> </a:t>
            </a:r>
            <a:r>
              <a:rPr lang="en-US" dirty="0" err="1" smtClean="0"/>
              <a:t>доброволно</a:t>
            </a:r>
            <a:r>
              <a:rPr lang="en-US" dirty="0" smtClean="0"/>
              <a:t> </a:t>
            </a:r>
            <a:r>
              <a:rPr lang="en-US" dirty="0" err="1" smtClean="0"/>
              <a:t>амо-оценување</a:t>
            </a:r>
            <a:r>
              <a:rPr lang="en-US" dirty="0" smtClean="0"/>
              <a:t> </a:t>
            </a:r>
            <a:r>
              <a:rPr lang="en-US" dirty="0" err="1" smtClean="0"/>
              <a:t>на</a:t>
            </a:r>
            <a:r>
              <a:rPr lang="en-US" dirty="0" smtClean="0"/>
              <a:t> </a:t>
            </a:r>
            <a:r>
              <a:rPr lang="en-US" dirty="0" err="1" smtClean="0"/>
              <a:t>националните</a:t>
            </a:r>
            <a:r>
              <a:rPr lang="en-US" dirty="0" smtClean="0"/>
              <a:t> </a:t>
            </a:r>
            <a:r>
              <a:rPr lang="en-US" dirty="0" err="1" smtClean="0"/>
              <a:t>напори</a:t>
            </a:r>
            <a:r>
              <a:rPr lang="en-US" dirty="0" smtClean="0"/>
              <a:t> </a:t>
            </a:r>
            <a:r>
              <a:rPr lang="en-US" dirty="0" err="1" smtClean="0"/>
              <a:t>да</a:t>
            </a:r>
            <a:r>
              <a:rPr lang="en-US" dirty="0" smtClean="0"/>
              <a:t> </a:t>
            </a:r>
            <a:r>
              <a:rPr lang="en-US" dirty="0" err="1" smtClean="0"/>
              <a:t>се</a:t>
            </a:r>
            <a:r>
              <a:rPr lang="en-US" dirty="0" smtClean="0"/>
              <a:t> </a:t>
            </a:r>
            <a:r>
              <a:rPr lang="en-US" dirty="0" err="1" smtClean="0"/>
              <a:t>заштити</a:t>
            </a:r>
            <a:r>
              <a:rPr lang="en-US" dirty="0" smtClean="0"/>
              <a:t> </a:t>
            </a:r>
            <a:r>
              <a:rPr lang="en-US" dirty="0" err="1" smtClean="0"/>
              <a:t>клучната</a:t>
            </a:r>
            <a:r>
              <a:rPr lang="en-US" dirty="0" smtClean="0"/>
              <a:t> </a:t>
            </a:r>
            <a:r>
              <a:rPr lang="en-US" dirty="0" err="1" smtClean="0"/>
              <a:t>информатичка</a:t>
            </a:r>
            <a:r>
              <a:rPr lang="en-US" dirty="0" smtClean="0"/>
              <a:t> </a:t>
            </a:r>
            <a:r>
              <a:rPr lang="en-US" dirty="0" err="1" smtClean="0"/>
              <a:t>инфраструктура</a:t>
            </a:r>
            <a:r>
              <a:rPr lang="en-US" dirty="0" smtClean="0"/>
              <a:t>“. </a:t>
            </a:r>
            <a:r>
              <a:rPr lang="en-US" dirty="0" err="1" smtClean="0"/>
              <a:t>Резолуцијата</a:t>
            </a:r>
            <a:r>
              <a:rPr lang="en-US" dirty="0" smtClean="0"/>
              <a:t> </a:t>
            </a:r>
            <a:r>
              <a:rPr lang="en-US" dirty="0" err="1" smtClean="0"/>
              <a:t>препорачува</a:t>
            </a:r>
            <a:r>
              <a:rPr lang="en-US" dirty="0" smtClean="0"/>
              <a:t>, </a:t>
            </a:r>
            <a:r>
              <a:rPr lang="en-US" dirty="0" err="1" smtClean="0"/>
              <a:t>меѓу</a:t>
            </a:r>
            <a:r>
              <a:rPr lang="en-US" dirty="0" smtClean="0"/>
              <a:t> </a:t>
            </a:r>
            <a:r>
              <a:rPr lang="en-US" dirty="0" err="1" smtClean="0"/>
              <a:t>други</a:t>
            </a:r>
            <a:r>
              <a:rPr lang="en-US" dirty="0" smtClean="0"/>
              <a:t> </a:t>
            </a:r>
            <a:r>
              <a:rPr lang="en-US" dirty="0" err="1" smtClean="0"/>
              <a:t>работи</a:t>
            </a:r>
            <a:r>
              <a:rPr lang="en-US" dirty="0" smtClean="0"/>
              <a:t>, </a:t>
            </a:r>
            <a:r>
              <a:rPr lang="en-US" dirty="0" err="1" smtClean="0"/>
              <a:t>државите</a:t>
            </a:r>
            <a:r>
              <a:rPr lang="en-US" dirty="0" smtClean="0"/>
              <a:t> </a:t>
            </a:r>
            <a:r>
              <a:rPr lang="en-US" dirty="0" err="1" smtClean="0"/>
              <a:t>да</a:t>
            </a:r>
            <a:r>
              <a:rPr lang="en-US" dirty="0" smtClean="0"/>
              <a:t> </a:t>
            </a:r>
            <a:r>
              <a:rPr lang="en-US" dirty="0" err="1" smtClean="0"/>
              <a:t>усвојат</a:t>
            </a:r>
            <a:r>
              <a:rPr lang="en-US" dirty="0" smtClean="0"/>
              <a:t> </a:t>
            </a:r>
            <a:r>
              <a:rPr lang="en-US" dirty="0" err="1" smtClean="0"/>
              <a:t>кривично</a:t>
            </a:r>
            <a:r>
              <a:rPr lang="en-US" dirty="0" smtClean="0"/>
              <a:t> </a:t>
            </a:r>
            <a:r>
              <a:rPr lang="en-US" dirty="0" err="1" smtClean="0"/>
              <a:t>законодавство</a:t>
            </a:r>
            <a:r>
              <a:rPr lang="en-US" dirty="0" smtClean="0"/>
              <a:t> </a:t>
            </a:r>
            <a:r>
              <a:rPr lang="en-US" dirty="0" err="1" smtClean="0"/>
              <a:t>кое</a:t>
            </a:r>
            <a:r>
              <a:rPr lang="en-US" dirty="0" smtClean="0"/>
              <a:t> </a:t>
            </a:r>
            <a:r>
              <a:rPr lang="en-US" dirty="0" err="1" smtClean="0"/>
              <a:t>ќе</a:t>
            </a:r>
            <a:r>
              <a:rPr lang="en-US" dirty="0" smtClean="0"/>
              <a:t> </a:t>
            </a:r>
            <a:r>
              <a:rPr lang="en-US" dirty="0" err="1" smtClean="0"/>
              <a:t>ги</a:t>
            </a:r>
            <a:r>
              <a:rPr lang="en-US" dirty="0" smtClean="0"/>
              <a:t> </a:t>
            </a:r>
            <a:r>
              <a:rPr lang="en-US" dirty="0" err="1" smtClean="0"/>
              <a:t>земе</a:t>
            </a:r>
            <a:r>
              <a:rPr lang="en-US" dirty="0" smtClean="0"/>
              <a:t> </a:t>
            </a:r>
            <a:r>
              <a:rPr lang="en-US" dirty="0" err="1" smtClean="0"/>
              <a:t>предвид</a:t>
            </a:r>
            <a:r>
              <a:rPr lang="en-US" dirty="0" smtClean="0"/>
              <a:t> </a:t>
            </a:r>
            <a:r>
              <a:rPr lang="en-US" dirty="0" err="1" smtClean="0"/>
              <a:t>рамките</a:t>
            </a:r>
            <a:r>
              <a:rPr lang="en-US" dirty="0" smtClean="0"/>
              <a:t> </a:t>
            </a:r>
            <a:r>
              <a:rPr lang="en-US" dirty="0" err="1" smtClean="0"/>
              <a:t>како</a:t>
            </a:r>
            <a:r>
              <a:rPr lang="en-US" dirty="0" smtClean="0"/>
              <a:t> </a:t>
            </a:r>
            <a:r>
              <a:rPr lang="en-US" dirty="0" err="1" smtClean="0"/>
              <a:t>што</a:t>
            </a:r>
            <a:r>
              <a:rPr lang="en-US" dirty="0" smtClean="0"/>
              <a:t> е </a:t>
            </a:r>
            <a:r>
              <a:rPr lang="en-US" dirty="0" err="1" smtClean="0"/>
              <a:t>Конвенцијата</a:t>
            </a:r>
            <a:r>
              <a:rPr lang="en-US" dirty="0" smtClean="0"/>
              <a:t> </a:t>
            </a:r>
            <a:r>
              <a:rPr lang="en-US" dirty="0" err="1" smtClean="0"/>
              <a:t>за</a:t>
            </a:r>
            <a:r>
              <a:rPr lang="en-US" dirty="0" smtClean="0"/>
              <a:t> </a:t>
            </a:r>
            <a:r>
              <a:rPr lang="en-US" dirty="0" err="1" smtClean="0"/>
              <a:t>компјутерски</a:t>
            </a:r>
            <a:r>
              <a:rPr lang="en-US" dirty="0" smtClean="0"/>
              <a:t> </a:t>
            </a:r>
            <a:r>
              <a:rPr lang="en-US" dirty="0" err="1" smtClean="0"/>
              <a:t>криминал</a:t>
            </a:r>
            <a:r>
              <a:rPr lang="en-US" dirty="0" smtClean="0"/>
              <a:t> </a:t>
            </a:r>
            <a:r>
              <a:rPr lang="en-US" dirty="0" err="1" smtClean="0"/>
              <a:t>од</a:t>
            </a:r>
            <a:r>
              <a:rPr lang="en-US" dirty="0" smtClean="0"/>
              <a:t> </a:t>
            </a:r>
            <a:r>
              <a:rPr lang="en-US" dirty="0" err="1" smtClean="0"/>
              <a:t>Будимпешта</a:t>
            </a:r>
            <a:r>
              <a:rPr lang="en-US" dirty="0" smtClean="0"/>
              <a:t>. </a:t>
            </a:r>
            <a:endParaRPr lang="en-US" altLang="en-US" dirty="0" smtClean="0"/>
          </a:p>
          <a:p>
            <a:endParaRPr lang="en-US" altLang="en-US" dirty="0" smtClean="0"/>
          </a:p>
        </p:txBody>
      </p:sp>
      <p:sp>
        <p:nvSpPr>
          <p:cNvPr id="13926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5FC00B03-DCF1-4222-A283-BDF2286FB609}" type="slidenum">
              <a:rPr lang="en-US" smtClean="0">
                <a:latin typeface="Calibri" pitchFamily="34" charset="0"/>
              </a:rPr>
              <a:pPr algn="l" eaLnBrk="1" hangingPunct="1"/>
              <a:t>41</a:t>
            </a:fld>
            <a:endParaRPr lang="en-US" altLang="en-US" smtClean="0">
              <a:latin typeface="Calibri"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err="1" smtClean="0"/>
              <a:t>За</a:t>
            </a:r>
            <a:r>
              <a:rPr lang="en-US" b="1" dirty="0" smtClean="0"/>
              <a:t> </a:t>
            </a:r>
            <a:r>
              <a:rPr lang="en-US" b="1" dirty="0" err="1" smtClean="0"/>
              <a:t>предлог</a:t>
            </a:r>
            <a:r>
              <a:rPr lang="en-US" b="1" dirty="0" smtClean="0"/>
              <a:t> </a:t>
            </a:r>
            <a:r>
              <a:rPr lang="en-US" b="1" dirty="0" err="1" smtClean="0"/>
              <a:t>за</a:t>
            </a:r>
            <a:r>
              <a:rPr lang="en-US" b="1" dirty="0" smtClean="0"/>
              <a:t> </a:t>
            </a:r>
            <a:r>
              <a:rPr lang="en-US" b="1" dirty="0" err="1" smtClean="0"/>
              <a:t>развој</a:t>
            </a:r>
            <a:r>
              <a:rPr lang="en-US" b="1" dirty="0" smtClean="0"/>
              <a:t> </a:t>
            </a:r>
            <a:r>
              <a:rPr lang="en-US" b="1" dirty="0" err="1" smtClean="0"/>
              <a:t>на</a:t>
            </a:r>
            <a:r>
              <a:rPr lang="en-US" b="1" dirty="0" smtClean="0"/>
              <a:t> </a:t>
            </a:r>
            <a:r>
              <a:rPr lang="en-US" b="1" dirty="0" err="1" smtClean="0"/>
              <a:t>нови</a:t>
            </a:r>
            <a:r>
              <a:rPr lang="en-US" b="1" dirty="0" smtClean="0"/>
              <a:t> </a:t>
            </a:r>
            <a:r>
              <a:rPr lang="en-US" b="1" dirty="0" err="1" smtClean="0"/>
              <a:t>договори</a:t>
            </a:r>
            <a:r>
              <a:rPr lang="en-US" b="1" dirty="0" smtClean="0"/>
              <a:t> </a:t>
            </a:r>
            <a:r>
              <a:rPr lang="en-US" b="1" dirty="0" err="1" smtClean="0"/>
              <a:t>не</a:t>
            </a:r>
            <a:r>
              <a:rPr lang="en-US" b="1" dirty="0" smtClean="0"/>
              <a:t> </a:t>
            </a:r>
            <a:r>
              <a:rPr lang="en-US" b="1" dirty="0" err="1" smtClean="0"/>
              <a:t>беше</a:t>
            </a:r>
            <a:r>
              <a:rPr lang="en-US" b="1" dirty="0" smtClean="0"/>
              <a:t> </a:t>
            </a:r>
            <a:r>
              <a:rPr lang="en-US" b="1" dirty="0" err="1" smtClean="0"/>
              <a:t>постигнатконсензус</a:t>
            </a:r>
            <a:r>
              <a:rPr lang="en-US" b="1" dirty="0" smtClean="0"/>
              <a:t>.</a:t>
            </a:r>
            <a:r>
              <a:rPr lang="en-US" dirty="0" smtClean="0"/>
              <a:t> </a:t>
            </a:r>
          </a:p>
          <a:p>
            <a:endParaRPr lang="en-US" altLang="en-US" b="1" dirty="0" smtClean="0"/>
          </a:p>
          <a:p>
            <a:r>
              <a:rPr lang="en-US" b="1" dirty="0" err="1" smtClean="0"/>
              <a:t>Конвенција</a:t>
            </a:r>
            <a:r>
              <a:rPr lang="en-US" b="1" dirty="0" smtClean="0"/>
              <a:t> </a:t>
            </a:r>
            <a:r>
              <a:rPr lang="en-US" b="1" dirty="0" err="1" smtClean="0"/>
              <a:t>од</a:t>
            </a:r>
            <a:r>
              <a:rPr lang="en-US" b="1" dirty="0" smtClean="0"/>
              <a:t> </a:t>
            </a:r>
            <a:r>
              <a:rPr lang="en-US" b="1" dirty="0" err="1" smtClean="0"/>
              <a:t>Будимпешта</a:t>
            </a:r>
            <a:r>
              <a:rPr lang="en-US" b="1" dirty="0" smtClean="0"/>
              <a:t> </a:t>
            </a:r>
            <a:r>
              <a:rPr lang="en-US" b="1" dirty="0" err="1" smtClean="0"/>
              <a:t>останува</a:t>
            </a:r>
            <a:r>
              <a:rPr lang="en-US" b="1" dirty="0" smtClean="0"/>
              <a:t> </a:t>
            </a:r>
            <a:r>
              <a:rPr lang="en-US" b="1" dirty="0" err="1" smtClean="0"/>
              <a:t>единствен</a:t>
            </a:r>
            <a:r>
              <a:rPr lang="en-US" b="1" dirty="0" smtClean="0"/>
              <a:t> </a:t>
            </a:r>
            <a:r>
              <a:rPr lang="en-US" b="1" dirty="0" err="1" smtClean="0"/>
              <a:t>Меѓународен</a:t>
            </a:r>
            <a:r>
              <a:rPr lang="en-US" b="1" dirty="0" smtClean="0"/>
              <a:t> </a:t>
            </a:r>
            <a:r>
              <a:rPr lang="en-US" b="1" dirty="0" err="1" smtClean="0"/>
              <a:t>договор</a:t>
            </a:r>
            <a:r>
              <a:rPr lang="en-US" b="1" dirty="0" smtClean="0"/>
              <a:t> </a:t>
            </a:r>
            <a:r>
              <a:rPr lang="en-US" b="1" dirty="0" err="1" smtClean="0"/>
              <a:t>за</a:t>
            </a:r>
            <a:r>
              <a:rPr lang="en-US" b="1" dirty="0" smtClean="0"/>
              <a:t> </a:t>
            </a:r>
            <a:r>
              <a:rPr lang="en-US" b="1" dirty="0" err="1" smtClean="0"/>
              <a:t>компјутерски</a:t>
            </a:r>
            <a:r>
              <a:rPr lang="en-US" b="1" dirty="0" smtClean="0"/>
              <a:t> </a:t>
            </a:r>
            <a:r>
              <a:rPr lang="en-US" b="1" dirty="0" err="1" smtClean="0"/>
              <a:t>криминал</a:t>
            </a:r>
            <a:r>
              <a:rPr lang="en-US" b="1" dirty="0" smtClean="0"/>
              <a:t>.</a:t>
            </a:r>
          </a:p>
          <a:p>
            <a:endParaRPr lang="en-US" altLang="en-US" dirty="0" smtClean="0"/>
          </a:p>
          <a:p>
            <a:r>
              <a:rPr lang="en-US" dirty="0" err="1" smtClean="0"/>
              <a:t>Генералното</a:t>
            </a:r>
            <a:r>
              <a:rPr lang="en-US" dirty="0" smtClean="0"/>
              <a:t> </a:t>
            </a:r>
            <a:r>
              <a:rPr lang="en-US" dirty="0" err="1" smtClean="0"/>
              <a:t>собрание</a:t>
            </a:r>
            <a:r>
              <a:rPr lang="en-US" dirty="0" smtClean="0"/>
              <a:t> </a:t>
            </a:r>
            <a:r>
              <a:rPr lang="en-US" dirty="0" err="1" smtClean="0"/>
              <a:t>на</a:t>
            </a:r>
            <a:r>
              <a:rPr lang="en-US" dirty="0" smtClean="0"/>
              <a:t> ОН </a:t>
            </a:r>
            <a:r>
              <a:rPr lang="en-US" dirty="0" err="1" smtClean="0"/>
              <a:t>ја</a:t>
            </a:r>
            <a:r>
              <a:rPr lang="en-US" dirty="0" smtClean="0"/>
              <a:t> </a:t>
            </a:r>
            <a:r>
              <a:rPr lang="en-US" dirty="0" err="1" smtClean="0"/>
              <a:t>задолжи</a:t>
            </a:r>
            <a:r>
              <a:rPr lang="en-US" dirty="0" smtClean="0"/>
              <a:t> </a:t>
            </a:r>
            <a:r>
              <a:rPr lang="en-US" dirty="0" err="1" smtClean="0"/>
              <a:t>експертската</a:t>
            </a:r>
            <a:r>
              <a:rPr lang="en-US" dirty="0" smtClean="0"/>
              <a:t> </a:t>
            </a:r>
            <a:r>
              <a:rPr lang="en-US" dirty="0" err="1" smtClean="0"/>
              <a:t>група</a:t>
            </a:r>
            <a:r>
              <a:rPr lang="en-US" dirty="0" smtClean="0"/>
              <a:t> </a:t>
            </a:r>
            <a:r>
              <a:rPr lang="en-US" dirty="0" err="1" smtClean="0"/>
              <a:t>со</a:t>
            </a:r>
            <a:r>
              <a:rPr lang="en-US" dirty="0" smtClean="0"/>
              <a:t> </a:t>
            </a:r>
            <a:r>
              <a:rPr lang="en-US" dirty="0" err="1" smtClean="0"/>
              <a:t>неограничен</a:t>
            </a:r>
            <a:r>
              <a:rPr lang="en-US" dirty="0" smtClean="0"/>
              <a:t> </a:t>
            </a:r>
            <a:r>
              <a:rPr lang="en-US" dirty="0" err="1" smtClean="0"/>
              <a:t>мандат</a:t>
            </a:r>
            <a:r>
              <a:rPr lang="en-US" dirty="0" smtClean="0"/>
              <a:t>, </a:t>
            </a:r>
            <a:r>
              <a:rPr lang="en-US" dirty="0" err="1" smtClean="0"/>
              <a:t>да</a:t>
            </a:r>
            <a:r>
              <a:rPr lang="en-US" dirty="0" smtClean="0"/>
              <a:t> </a:t>
            </a:r>
            <a:r>
              <a:rPr lang="en-US" dirty="0" err="1" smtClean="0"/>
              <a:t>спроведе</a:t>
            </a:r>
            <a:r>
              <a:rPr lang="en-US" dirty="0" smtClean="0"/>
              <a:t> </a:t>
            </a:r>
            <a:r>
              <a:rPr lang="en-US" dirty="0" err="1" smtClean="0"/>
              <a:t>сеопфатнат</a:t>
            </a:r>
            <a:r>
              <a:rPr lang="en-US" dirty="0" smtClean="0"/>
              <a:t> </a:t>
            </a:r>
            <a:r>
              <a:rPr lang="en-US" dirty="0" err="1" smtClean="0"/>
              <a:t>студија</a:t>
            </a:r>
            <a:r>
              <a:rPr lang="en-US" dirty="0" smtClean="0"/>
              <a:t> </a:t>
            </a:r>
            <a:r>
              <a:rPr lang="en-US" dirty="0" err="1" smtClean="0"/>
              <a:t>за</a:t>
            </a:r>
            <a:r>
              <a:rPr lang="en-US" dirty="0" smtClean="0"/>
              <a:t> </a:t>
            </a:r>
            <a:r>
              <a:rPr lang="en-US" dirty="0" err="1" smtClean="0"/>
              <a:t>проблемот</a:t>
            </a:r>
            <a:r>
              <a:rPr lang="en-US" dirty="0" smtClean="0"/>
              <a:t> </a:t>
            </a:r>
            <a:r>
              <a:rPr lang="en-US" dirty="0" err="1" smtClean="0"/>
              <a:t>со</a:t>
            </a:r>
            <a:r>
              <a:rPr lang="en-US" dirty="0" smtClean="0"/>
              <a:t> </a:t>
            </a:r>
            <a:r>
              <a:rPr lang="en-US" dirty="0" err="1" smtClean="0"/>
              <a:t>компјутерски</a:t>
            </a:r>
            <a:r>
              <a:rPr lang="en-US" dirty="0" smtClean="0"/>
              <a:t> </a:t>
            </a:r>
            <a:r>
              <a:rPr lang="en-US" dirty="0" err="1" smtClean="0"/>
              <a:t>криминал</a:t>
            </a:r>
            <a:r>
              <a:rPr lang="en-US" dirty="0" smtClean="0"/>
              <a:t> и </a:t>
            </a:r>
            <a:r>
              <a:rPr lang="en-US" dirty="0" err="1" smtClean="0"/>
              <a:t>на</a:t>
            </a:r>
            <a:r>
              <a:rPr lang="en-US" dirty="0" smtClean="0"/>
              <a:t> </a:t>
            </a:r>
            <a:r>
              <a:rPr lang="en-US" dirty="0" err="1" smtClean="0"/>
              <a:t>одговорите</a:t>
            </a:r>
            <a:r>
              <a:rPr lang="en-US" dirty="0" smtClean="0"/>
              <a:t> </a:t>
            </a:r>
            <a:r>
              <a:rPr lang="en-US" dirty="0" err="1" smtClean="0"/>
              <a:t>на</a:t>
            </a:r>
            <a:r>
              <a:rPr lang="en-US" dirty="0" smtClean="0"/>
              <a:t> </a:t>
            </a:r>
            <a:r>
              <a:rPr lang="en-US" dirty="0" err="1" smtClean="0"/>
              <a:t>земјите</a:t>
            </a:r>
            <a:r>
              <a:rPr lang="en-US" dirty="0" smtClean="0"/>
              <a:t> </a:t>
            </a:r>
            <a:r>
              <a:rPr lang="en-US" dirty="0" err="1" smtClean="0"/>
              <a:t>членки</a:t>
            </a:r>
            <a:r>
              <a:rPr lang="en-US" dirty="0" smtClean="0"/>
              <a:t>, </a:t>
            </a:r>
            <a:r>
              <a:rPr lang="en-US" dirty="0" err="1" smtClean="0"/>
              <a:t>меѓународната</a:t>
            </a:r>
            <a:r>
              <a:rPr lang="en-US" dirty="0" smtClean="0"/>
              <a:t> </a:t>
            </a:r>
            <a:r>
              <a:rPr lang="en-US" dirty="0" err="1" smtClean="0"/>
              <a:t>заедница</a:t>
            </a:r>
            <a:r>
              <a:rPr lang="en-US" dirty="0" smtClean="0"/>
              <a:t> и </a:t>
            </a:r>
            <a:r>
              <a:rPr lang="en-US" dirty="0" err="1" smtClean="0"/>
              <a:t>приватниот</a:t>
            </a:r>
            <a:r>
              <a:rPr lang="en-US" dirty="0" smtClean="0"/>
              <a:t> </a:t>
            </a:r>
            <a:r>
              <a:rPr lang="en-US" dirty="0" err="1" smtClean="0"/>
              <a:t>сектор</a:t>
            </a:r>
            <a:r>
              <a:rPr lang="en-US" dirty="0" smtClean="0"/>
              <a:t>, </a:t>
            </a:r>
            <a:r>
              <a:rPr lang="en-US" dirty="0" err="1" smtClean="0"/>
              <a:t>вклучувајќи</a:t>
            </a:r>
            <a:r>
              <a:rPr lang="en-US" dirty="0" smtClean="0"/>
              <a:t> </a:t>
            </a:r>
            <a:r>
              <a:rPr lang="en-US" dirty="0" err="1" smtClean="0"/>
              <a:t>ја</a:t>
            </a:r>
            <a:r>
              <a:rPr lang="en-US" dirty="0" smtClean="0"/>
              <a:t> </a:t>
            </a:r>
            <a:r>
              <a:rPr lang="en-US" dirty="0" err="1" smtClean="0"/>
              <a:t>размената</a:t>
            </a:r>
            <a:r>
              <a:rPr lang="en-US" dirty="0" smtClean="0"/>
              <a:t> </a:t>
            </a:r>
            <a:r>
              <a:rPr lang="en-US" dirty="0" err="1" smtClean="0"/>
              <a:t>на</a:t>
            </a:r>
            <a:r>
              <a:rPr lang="en-US" dirty="0" smtClean="0"/>
              <a:t> </a:t>
            </a:r>
            <a:r>
              <a:rPr lang="en-US" dirty="0" err="1" smtClean="0"/>
              <a:t>информации</a:t>
            </a:r>
            <a:r>
              <a:rPr lang="en-US" dirty="0" smtClean="0"/>
              <a:t> </a:t>
            </a:r>
            <a:r>
              <a:rPr lang="en-US" dirty="0" err="1" smtClean="0"/>
              <a:t>за</a:t>
            </a:r>
            <a:r>
              <a:rPr lang="en-US" dirty="0" smtClean="0"/>
              <a:t> </a:t>
            </a:r>
            <a:r>
              <a:rPr lang="en-US" dirty="0" err="1" smtClean="0"/>
              <a:t>националното</a:t>
            </a:r>
            <a:r>
              <a:rPr lang="en-US" dirty="0" smtClean="0"/>
              <a:t> </a:t>
            </a:r>
            <a:r>
              <a:rPr lang="en-US" dirty="0" err="1" smtClean="0"/>
              <a:t>законодавство</a:t>
            </a:r>
            <a:r>
              <a:rPr lang="en-US" dirty="0" smtClean="0"/>
              <a:t>, </a:t>
            </a:r>
            <a:r>
              <a:rPr lang="en-US" dirty="0" err="1" smtClean="0"/>
              <a:t>најдобрите</a:t>
            </a:r>
            <a:r>
              <a:rPr lang="en-US" dirty="0" smtClean="0"/>
              <a:t> </a:t>
            </a:r>
            <a:r>
              <a:rPr lang="en-US" dirty="0" err="1" smtClean="0"/>
              <a:t>практики</a:t>
            </a:r>
            <a:r>
              <a:rPr lang="en-US" dirty="0" smtClean="0"/>
              <a:t>, </a:t>
            </a:r>
            <a:r>
              <a:rPr lang="en-US" dirty="0" err="1" smtClean="0"/>
              <a:t>техничката</a:t>
            </a:r>
            <a:r>
              <a:rPr lang="en-US" dirty="0" smtClean="0"/>
              <a:t> </a:t>
            </a:r>
            <a:r>
              <a:rPr lang="en-US" dirty="0" err="1" smtClean="0"/>
              <a:t>помош</a:t>
            </a:r>
            <a:r>
              <a:rPr lang="en-US" dirty="0" smtClean="0"/>
              <a:t> и </a:t>
            </a:r>
            <a:r>
              <a:rPr lang="en-US" dirty="0" err="1" smtClean="0"/>
              <a:t>меѓународна</a:t>
            </a:r>
            <a:r>
              <a:rPr lang="en-US" dirty="0" smtClean="0"/>
              <a:t> </a:t>
            </a:r>
            <a:r>
              <a:rPr lang="en-US" dirty="0" err="1" smtClean="0"/>
              <a:t>соработка</a:t>
            </a:r>
            <a:r>
              <a:rPr lang="en-US" dirty="0" smtClean="0"/>
              <a:t>, </a:t>
            </a:r>
            <a:r>
              <a:rPr lang="en-US" dirty="0" err="1" smtClean="0"/>
              <a:t>соиспитаат</a:t>
            </a:r>
            <a:r>
              <a:rPr lang="en-US" dirty="0" smtClean="0"/>
              <a:t> </a:t>
            </a:r>
            <a:r>
              <a:rPr lang="en-US" dirty="0" err="1" smtClean="0"/>
              <a:t>опциите</a:t>
            </a:r>
            <a:r>
              <a:rPr lang="en-US" dirty="0" smtClean="0"/>
              <a:t> </a:t>
            </a:r>
            <a:r>
              <a:rPr lang="en-US" dirty="0" err="1" smtClean="0"/>
              <a:t>за</a:t>
            </a:r>
            <a:r>
              <a:rPr lang="en-US" dirty="0" smtClean="0"/>
              <a:t> </a:t>
            </a:r>
            <a:r>
              <a:rPr lang="en-US" dirty="0" err="1" smtClean="0"/>
              <a:t>зајакнување</a:t>
            </a:r>
            <a:r>
              <a:rPr lang="en-US" dirty="0" smtClean="0"/>
              <a:t> </a:t>
            </a:r>
            <a:r>
              <a:rPr lang="en-US" dirty="0" err="1" smtClean="0"/>
              <a:t>на</a:t>
            </a:r>
            <a:r>
              <a:rPr lang="en-US" dirty="0" smtClean="0"/>
              <a:t> </a:t>
            </a:r>
            <a:r>
              <a:rPr lang="en-US" dirty="0" err="1" smtClean="0"/>
              <a:t>постојните</a:t>
            </a:r>
            <a:r>
              <a:rPr lang="en-US" dirty="0" smtClean="0"/>
              <a:t> и </a:t>
            </a:r>
            <a:r>
              <a:rPr lang="en-US" dirty="0" err="1" smtClean="0"/>
              <a:t>да</a:t>
            </a:r>
            <a:r>
              <a:rPr lang="en-US" dirty="0" smtClean="0"/>
              <a:t> </a:t>
            </a:r>
            <a:r>
              <a:rPr lang="en-US" dirty="0" err="1" smtClean="0"/>
              <a:t>се</a:t>
            </a:r>
            <a:r>
              <a:rPr lang="en-US" dirty="0" smtClean="0"/>
              <a:t> </a:t>
            </a:r>
            <a:r>
              <a:rPr lang="en-US" dirty="0" err="1" smtClean="0"/>
              <a:t>предложат</a:t>
            </a:r>
            <a:r>
              <a:rPr lang="en-US" dirty="0" smtClean="0"/>
              <a:t> </a:t>
            </a:r>
            <a:r>
              <a:rPr lang="en-US" dirty="0" err="1" smtClean="0"/>
              <a:t>нови</a:t>
            </a:r>
            <a:r>
              <a:rPr lang="en-US" dirty="0" smtClean="0"/>
              <a:t> </a:t>
            </a:r>
            <a:r>
              <a:rPr lang="en-US" dirty="0" err="1" smtClean="0"/>
              <a:t>национални</a:t>
            </a:r>
            <a:r>
              <a:rPr lang="en-US" dirty="0" smtClean="0"/>
              <a:t> и </a:t>
            </a:r>
            <a:r>
              <a:rPr lang="en-US" dirty="0" err="1" smtClean="0"/>
              <a:t>меѓународни</a:t>
            </a:r>
            <a:r>
              <a:rPr lang="en-US" dirty="0" smtClean="0"/>
              <a:t> </a:t>
            </a:r>
            <a:r>
              <a:rPr lang="en-US" dirty="0" err="1" smtClean="0"/>
              <a:t>правни</a:t>
            </a:r>
            <a:r>
              <a:rPr lang="en-US" dirty="0" smtClean="0"/>
              <a:t> </a:t>
            </a:r>
            <a:r>
              <a:rPr lang="en-US" dirty="0" err="1" smtClean="0"/>
              <a:t>или</a:t>
            </a:r>
            <a:r>
              <a:rPr lang="en-US" dirty="0" smtClean="0"/>
              <a:t> </a:t>
            </a:r>
            <a:r>
              <a:rPr lang="en-US" dirty="0" err="1" smtClean="0"/>
              <a:t>други</a:t>
            </a:r>
            <a:r>
              <a:rPr lang="en-US" dirty="0" smtClean="0"/>
              <a:t> </a:t>
            </a:r>
            <a:r>
              <a:rPr lang="en-US" dirty="0" err="1" smtClean="0"/>
              <a:t>одговори</a:t>
            </a:r>
            <a:r>
              <a:rPr lang="en-US" dirty="0" smtClean="0"/>
              <a:t> </a:t>
            </a:r>
            <a:r>
              <a:rPr lang="en-US" dirty="0" err="1" smtClean="0"/>
              <a:t>на</a:t>
            </a:r>
            <a:r>
              <a:rPr lang="en-US" dirty="0" smtClean="0"/>
              <a:t> </a:t>
            </a:r>
            <a:r>
              <a:rPr lang="en-US" dirty="0" err="1" smtClean="0"/>
              <a:t>компјутерскиот</a:t>
            </a:r>
            <a:r>
              <a:rPr lang="en-US" dirty="0" smtClean="0"/>
              <a:t> </a:t>
            </a:r>
            <a:r>
              <a:rPr lang="en-US" dirty="0" err="1" smtClean="0"/>
              <a:t>криминал</a:t>
            </a:r>
            <a:r>
              <a:rPr lang="en-US" dirty="0" smtClean="0"/>
              <a:t>. </a:t>
            </a:r>
            <a:endParaRPr lang="en-US" altLang="en-US" dirty="0" smtClean="0"/>
          </a:p>
          <a:p>
            <a:endParaRPr lang="en-US" altLang="en-US" dirty="0" smtClean="0"/>
          </a:p>
          <a:p>
            <a:r>
              <a:rPr lang="en-US" dirty="0" smtClean="0"/>
              <a:t>https://www.unodc.org/unodc/en/organized-crime/open-ended-intergovernmental-expert-group-meeting-on-cybercrime.html</a:t>
            </a:r>
            <a:endParaRPr lang="en-US" altLang="en-US" dirty="0" smtClean="0"/>
          </a:p>
          <a:p>
            <a:endParaRPr lang="en-US" altLang="en-US" dirty="0" smtClean="0"/>
          </a:p>
          <a:p>
            <a:endParaRPr lang="en-US" altLang="en-US" dirty="0" smtClean="0"/>
          </a:p>
        </p:txBody>
      </p:sp>
      <p:sp>
        <p:nvSpPr>
          <p:cNvPr id="14029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C374F9E5-8834-446E-9F39-9462BC6CE91B}" type="slidenum">
              <a:rPr lang="en-US" smtClean="0">
                <a:latin typeface="Calibri" pitchFamily="34" charset="0"/>
              </a:rPr>
              <a:pPr algn="l" eaLnBrk="1" hangingPunct="1"/>
              <a:t>42</a:t>
            </a:fld>
            <a:endParaRPr lang="en-US" altLang="en-US" smtClean="0">
              <a:latin typeface="Calibri"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Пристапот</a:t>
            </a:r>
            <a:r>
              <a:rPr lang="en-US" dirty="0" smtClean="0"/>
              <a:t> </a:t>
            </a:r>
            <a:r>
              <a:rPr lang="en-US" dirty="0" err="1" smtClean="0"/>
              <a:t>на</a:t>
            </a:r>
            <a:r>
              <a:rPr lang="en-US" dirty="0" smtClean="0"/>
              <a:t> </a:t>
            </a:r>
            <a:r>
              <a:rPr lang="en-US" dirty="0" err="1" smtClean="0"/>
              <a:t>државите</a:t>
            </a:r>
            <a:r>
              <a:rPr lang="en-US" dirty="0" smtClean="0"/>
              <a:t> </a:t>
            </a:r>
            <a:r>
              <a:rPr lang="en-US" dirty="0" err="1" smtClean="0"/>
              <a:t>од</a:t>
            </a:r>
            <a:r>
              <a:rPr lang="en-US" dirty="0" smtClean="0"/>
              <a:t> </a:t>
            </a:r>
            <a:r>
              <a:rPr lang="en-US" dirty="0" err="1" smtClean="0"/>
              <a:t>Групата</a:t>
            </a:r>
            <a:r>
              <a:rPr lang="en-US" dirty="0" smtClean="0"/>
              <a:t> </a:t>
            </a:r>
            <a:r>
              <a:rPr lang="en-US" dirty="0" err="1" smtClean="0"/>
              <a:t>на</a:t>
            </a:r>
            <a:r>
              <a:rPr lang="en-US" dirty="0" smtClean="0"/>
              <a:t> </a:t>
            </a:r>
            <a:r>
              <a:rPr lang="en-US" dirty="0" err="1" smtClean="0"/>
              <a:t>осумте</a:t>
            </a:r>
            <a:r>
              <a:rPr lang="en-US" dirty="0" smtClean="0"/>
              <a:t> (G8) </a:t>
            </a:r>
            <a:r>
              <a:rPr lang="en-US" dirty="0" err="1" smtClean="0"/>
              <a:t>оди</a:t>
            </a:r>
            <a:r>
              <a:rPr lang="en-US" dirty="0" smtClean="0"/>
              <a:t> </a:t>
            </a:r>
            <a:r>
              <a:rPr lang="en-US" dirty="0" err="1" smtClean="0"/>
              <a:t>чекор</a:t>
            </a:r>
            <a:r>
              <a:rPr lang="en-US" dirty="0" smtClean="0"/>
              <a:t> </a:t>
            </a:r>
            <a:r>
              <a:rPr lang="en-US" dirty="0" err="1" smtClean="0"/>
              <a:t>понатаму</a:t>
            </a:r>
            <a:r>
              <a:rPr lang="en-US" dirty="0" smtClean="0"/>
              <a:t>, </a:t>
            </a:r>
            <a:r>
              <a:rPr lang="en-US" dirty="0" err="1" smtClean="0"/>
              <a:t>избирајќи</a:t>
            </a:r>
            <a:r>
              <a:rPr lang="en-US" dirty="0" smtClean="0"/>
              <a:t> </a:t>
            </a:r>
            <a:r>
              <a:rPr lang="en-US" dirty="0" err="1" smtClean="0"/>
              <a:t>попроактивни</a:t>
            </a:r>
            <a:r>
              <a:rPr lang="en-US" dirty="0" smtClean="0"/>
              <a:t> </a:t>
            </a:r>
            <a:r>
              <a:rPr lang="en-US" dirty="0" err="1" smtClean="0"/>
              <a:t>опции</a:t>
            </a:r>
            <a:r>
              <a:rPr lang="en-US" dirty="0" smtClean="0"/>
              <a:t>. G8 </a:t>
            </a:r>
            <a:r>
              <a:rPr lang="en-US" dirty="0" err="1" smtClean="0"/>
              <a:t>креираше</a:t>
            </a:r>
            <a:r>
              <a:rPr lang="en-US" dirty="0" smtClean="0"/>
              <a:t> </a:t>
            </a:r>
            <a:r>
              <a:rPr lang="en-US" dirty="0" err="1" smtClean="0"/>
              <a:t>мрежа</a:t>
            </a:r>
            <a:r>
              <a:rPr lang="en-US" dirty="0" smtClean="0"/>
              <a:t> </a:t>
            </a:r>
            <a:r>
              <a:rPr lang="en-US" dirty="0" err="1" smtClean="0"/>
              <a:t>на</a:t>
            </a:r>
            <a:r>
              <a:rPr lang="en-US" dirty="0" smtClean="0"/>
              <a:t> </a:t>
            </a:r>
            <a:r>
              <a:rPr lang="en-US" dirty="0" err="1" smtClean="0"/>
              <a:t>контакт</a:t>
            </a:r>
            <a:r>
              <a:rPr lang="en-US" dirty="0" smtClean="0"/>
              <a:t> </a:t>
            </a:r>
            <a:r>
              <a:rPr lang="en-US" dirty="0" err="1" smtClean="0"/>
              <a:t>точки</a:t>
            </a:r>
            <a:r>
              <a:rPr lang="en-US" dirty="0" smtClean="0"/>
              <a:t> </a:t>
            </a:r>
            <a:r>
              <a:rPr lang="en-US" dirty="0" err="1" smtClean="0"/>
              <a:t>кои</a:t>
            </a:r>
            <a:r>
              <a:rPr lang="en-US" dirty="0" smtClean="0"/>
              <a:t> </a:t>
            </a:r>
            <a:r>
              <a:rPr lang="en-US" dirty="0" err="1" smtClean="0"/>
              <a:t>станаа</a:t>
            </a:r>
            <a:r>
              <a:rPr lang="en-US" dirty="0" smtClean="0"/>
              <a:t> </a:t>
            </a:r>
            <a:r>
              <a:rPr lang="en-US" dirty="0" err="1" smtClean="0"/>
              <a:t>референца</a:t>
            </a:r>
            <a:r>
              <a:rPr lang="en-US" dirty="0" smtClean="0"/>
              <a:t> </a:t>
            </a:r>
            <a:r>
              <a:rPr lang="en-US" dirty="0" err="1" smtClean="0"/>
              <a:t>во</a:t>
            </a:r>
            <a:r>
              <a:rPr lang="en-US" dirty="0" smtClean="0"/>
              <a:t> </a:t>
            </a:r>
            <a:r>
              <a:rPr lang="en-US" dirty="0" err="1" smtClean="0"/>
              <a:t>меѓународнотот</a:t>
            </a:r>
            <a:r>
              <a:rPr lang="en-US" dirty="0" smtClean="0"/>
              <a:t> </a:t>
            </a:r>
            <a:r>
              <a:rPr lang="en-US" dirty="0" err="1" smtClean="0"/>
              <a:t>сценарио</a:t>
            </a:r>
            <a:r>
              <a:rPr lang="en-US" dirty="0" smtClean="0"/>
              <a:t> </a:t>
            </a:r>
            <a:r>
              <a:rPr lang="en-US" dirty="0" err="1" smtClean="0"/>
              <a:t>за</a:t>
            </a:r>
            <a:r>
              <a:rPr lang="en-US" dirty="0" smtClean="0"/>
              <a:t> </a:t>
            </a:r>
            <a:r>
              <a:rPr lang="en-US" dirty="0" err="1" smtClean="0"/>
              <a:t>соработка</a:t>
            </a:r>
            <a:r>
              <a:rPr lang="en-US" dirty="0" smtClean="0"/>
              <a:t>. </a:t>
            </a:r>
            <a:r>
              <a:rPr lang="en-US" dirty="0" err="1" smtClean="0"/>
              <a:t>Всушност</a:t>
            </a:r>
            <a:r>
              <a:rPr lang="en-US" dirty="0" smtClean="0"/>
              <a:t>, </a:t>
            </a:r>
            <a:r>
              <a:rPr lang="en-US" dirty="0" err="1" smtClean="0"/>
              <a:t>тоа</a:t>
            </a:r>
            <a:r>
              <a:rPr lang="en-US" dirty="0" smtClean="0"/>
              <a:t> е </a:t>
            </a:r>
            <a:r>
              <a:rPr lang="en-US" dirty="0" err="1" smtClean="0"/>
              <a:t>адресар</a:t>
            </a:r>
            <a:r>
              <a:rPr lang="en-US" dirty="0" smtClean="0"/>
              <a:t> </a:t>
            </a:r>
            <a:r>
              <a:rPr lang="en-US" dirty="0" err="1" smtClean="0"/>
              <a:t>со</a:t>
            </a:r>
            <a:r>
              <a:rPr lang="en-US" dirty="0" smtClean="0"/>
              <a:t> </a:t>
            </a:r>
            <a:r>
              <a:rPr lang="en-US" dirty="0" err="1" smtClean="0"/>
              <a:t>имиња</a:t>
            </a:r>
            <a:r>
              <a:rPr lang="en-US" dirty="0" smtClean="0"/>
              <a:t> </a:t>
            </a:r>
            <a:r>
              <a:rPr lang="en-US" dirty="0" err="1" smtClean="0"/>
              <a:t>на</a:t>
            </a:r>
            <a:r>
              <a:rPr lang="en-US" dirty="0" smtClean="0"/>
              <a:t> </a:t>
            </a:r>
            <a:r>
              <a:rPr lang="en-US" dirty="0" err="1" smtClean="0"/>
              <a:t>кој</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се</a:t>
            </a:r>
            <a:r>
              <a:rPr lang="en-US" dirty="0" smtClean="0"/>
              <a:t> </a:t>
            </a:r>
            <a:r>
              <a:rPr lang="en-US" dirty="0" err="1" smtClean="0"/>
              <a:t>достигне</a:t>
            </a:r>
            <a:r>
              <a:rPr lang="en-US" dirty="0" smtClean="0"/>
              <a:t> и </a:t>
            </a:r>
            <a:r>
              <a:rPr lang="en-US" dirty="0" err="1" smtClean="0"/>
              <a:t>да</a:t>
            </a:r>
            <a:r>
              <a:rPr lang="en-US" dirty="0" smtClean="0"/>
              <a:t> </a:t>
            </a:r>
            <a:r>
              <a:rPr lang="en-US" dirty="0" err="1" smtClean="0"/>
              <a:t>ја</a:t>
            </a:r>
            <a:r>
              <a:rPr lang="en-US" dirty="0" smtClean="0"/>
              <a:t> </a:t>
            </a:r>
            <a:r>
              <a:rPr lang="en-US" dirty="0" err="1" smtClean="0"/>
              <a:t>олесни</a:t>
            </a:r>
            <a:r>
              <a:rPr lang="en-US" dirty="0" smtClean="0"/>
              <a:t> </a:t>
            </a:r>
            <a:r>
              <a:rPr lang="en-US" dirty="0" err="1" smtClean="0"/>
              <a:t>непосредната</a:t>
            </a:r>
            <a:r>
              <a:rPr lang="en-US" dirty="0" smtClean="0"/>
              <a:t> </a:t>
            </a:r>
            <a:r>
              <a:rPr lang="en-US" dirty="0" err="1" smtClean="0"/>
              <a:t>активност</a:t>
            </a:r>
            <a:r>
              <a:rPr lang="en-US" dirty="0" smtClean="0"/>
              <a:t> </a:t>
            </a:r>
            <a:r>
              <a:rPr lang="en-US" dirty="0" err="1" smtClean="0"/>
              <a:t>кога</a:t>
            </a:r>
            <a:r>
              <a:rPr lang="en-US" dirty="0" smtClean="0"/>
              <a:t> е </a:t>
            </a:r>
            <a:r>
              <a:rPr lang="en-US" dirty="0" err="1" smtClean="0"/>
              <a:t>потребна</a:t>
            </a:r>
            <a:endParaRPr lang="en-US" altLang="en-US" dirty="0" smtClean="0"/>
          </a:p>
          <a:p>
            <a:r>
              <a:rPr lang="en-US" dirty="0" smtClean="0"/>
              <a:t> </a:t>
            </a:r>
            <a:endParaRPr lang="en-US" altLang="en-US" dirty="0" smtClean="0"/>
          </a:p>
          <a:p>
            <a:r>
              <a:rPr lang="en-US" dirty="0" smtClean="0"/>
              <a:t>G8 </a:t>
            </a:r>
            <a:r>
              <a:rPr lang="en-US" dirty="0" err="1" smtClean="0"/>
              <a:t>беше</a:t>
            </a:r>
            <a:r>
              <a:rPr lang="en-US" dirty="0" smtClean="0"/>
              <a:t> </a:t>
            </a:r>
            <a:r>
              <a:rPr lang="en-US" dirty="0" err="1" smtClean="0"/>
              <a:t>пионир</a:t>
            </a:r>
            <a:r>
              <a:rPr lang="en-US" dirty="0" smtClean="0"/>
              <a:t>, </a:t>
            </a:r>
            <a:r>
              <a:rPr lang="en-US" dirty="0" err="1" smtClean="0"/>
              <a:t>кој</a:t>
            </a:r>
            <a:r>
              <a:rPr lang="en-US" dirty="0" smtClean="0"/>
              <a:t> </a:t>
            </a:r>
            <a:r>
              <a:rPr lang="en-US" dirty="0" err="1" smtClean="0"/>
              <a:t>се</a:t>
            </a:r>
            <a:r>
              <a:rPr lang="en-US" dirty="0" smtClean="0"/>
              <a:t> </a:t>
            </a:r>
            <a:r>
              <a:rPr lang="en-US" dirty="0" err="1" smtClean="0"/>
              <a:t>соочуваше</a:t>
            </a:r>
            <a:r>
              <a:rPr lang="en-US" dirty="0" smtClean="0"/>
              <a:t> </a:t>
            </a:r>
            <a:r>
              <a:rPr lang="en-US" dirty="0" err="1" smtClean="0"/>
              <a:t>со</a:t>
            </a:r>
            <a:r>
              <a:rPr lang="en-US" dirty="0" smtClean="0"/>
              <a:t> </a:t>
            </a:r>
            <a:r>
              <a:rPr lang="en-US" dirty="0" err="1" smtClean="0"/>
              <a:t>темата</a:t>
            </a:r>
            <a:r>
              <a:rPr lang="en-US" dirty="0" smtClean="0"/>
              <a:t> </a:t>
            </a:r>
            <a:r>
              <a:rPr lang="en-US" dirty="0" err="1" smtClean="0"/>
              <a:t>на</a:t>
            </a:r>
            <a:r>
              <a:rPr lang="en-US" dirty="0" smtClean="0"/>
              <a:t> </a:t>
            </a:r>
            <a:r>
              <a:rPr lang="en-US" dirty="0" err="1" smtClean="0"/>
              <a:t>компјутерски</a:t>
            </a:r>
            <a:r>
              <a:rPr lang="en-US" dirty="0" smtClean="0"/>
              <a:t> </a:t>
            </a:r>
            <a:r>
              <a:rPr lang="en-US" dirty="0" err="1" smtClean="0"/>
              <a:t>криминал</a:t>
            </a:r>
            <a:r>
              <a:rPr lang="en-US" dirty="0" smtClean="0"/>
              <a:t> и, </a:t>
            </a:r>
            <a:r>
              <a:rPr lang="en-US" dirty="0" err="1" smtClean="0"/>
              <a:t>покрај</a:t>
            </a:r>
            <a:r>
              <a:rPr lang="en-US" dirty="0" smtClean="0"/>
              <a:t> </a:t>
            </a:r>
            <a:r>
              <a:rPr lang="en-US" dirty="0" err="1" smtClean="0"/>
              <a:t>Советот</a:t>
            </a:r>
            <a:r>
              <a:rPr lang="en-US" dirty="0" smtClean="0"/>
              <a:t> </a:t>
            </a:r>
            <a:r>
              <a:rPr lang="en-US" dirty="0" err="1" smtClean="0"/>
              <a:t>на</a:t>
            </a:r>
            <a:r>
              <a:rPr lang="en-US" dirty="0" smtClean="0"/>
              <a:t> </a:t>
            </a:r>
            <a:r>
              <a:rPr lang="en-US" dirty="0" err="1" smtClean="0"/>
              <a:t>Европа</a:t>
            </a:r>
            <a:r>
              <a:rPr lang="en-US" dirty="0" smtClean="0"/>
              <a:t>, </a:t>
            </a:r>
            <a:r>
              <a:rPr lang="en-US" dirty="0" err="1" smtClean="0"/>
              <a:t>ова</a:t>
            </a:r>
            <a:r>
              <a:rPr lang="en-US" dirty="0" smtClean="0"/>
              <a:t> е </a:t>
            </a:r>
            <a:r>
              <a:rPr lang="en-US" dirty="0" err="1" smtClean="0"/>
              <a:t>најважната</a:t>
            </a:r>
            <a:r>
              <a:rPr lang="en-US" dirty="0" smtClean="0"/>
              <a:t> </a:t>
            </a:r>
            <a:r>
              <a:rPr lang="en-US" dirty="0" err="1" smtClean="0"/>
              <a:t>работа</a:t>
            </a:r>
            <a:r>
              <a:rPr lang="en-US" dirty="0" smtClean="0"/>
              <a:t> </a:t>
            </a:r>
            <a:r>
              <a:rPr lang="en-US" dirty="0" err="1" smtClean="0"/>
              <a:t>која</a:t>
            </a:r>
            <a:r>
              <a:rPr lang="en-US" dirty="0" smtClean="0"/>
              <a:t> </a:t>
            </a:r>
            <a:r>
              <a:rPr lang="en-US" dirty="0" err="1" smtClean="0"/>
              <a:t>се</a:t>
            </a:r>
            <a:r>
              <a:rPr lang="en-US" dirty="0" smtClean="0"/>
              <a:t> </a:t>
            </a:r>
            <a:r>
              <a:rPr lang="en-US" dirty="0" err="1" smtClean="0"/>
              <a:t>развила</a:t>
            </a:r>
            <a:r>
              <a:rPr lang="en-US" dirty="0" smtClean="0"/>
              <a:t> </a:t>
            </a:r>
            <a:r>
              <a:rPr lang="en-US" dirty="0" err="1" smtClean="0"/>
              <a:t>на</a:t>
            </a:r>
            <a:r>
              <a:rPr lang="en-US" dirty="0" smtClean="0"/>
              <a:t> </a:t>
            </a:r>
            <a:r>
              <a:rPr lang="en-US" dirty="0" err="1" smtClean="0"/>
              <a:t>меѓународно</a:t>
            </a:r>
            <a:r>
              <a:rPr lang="en-US" dirty="0" smtClean="0"/>
              <a:t> </a:t>
            </a:r>
            <a:r>
              <a:rPr lang="en-US" dirty="0" err="1" smtClean="0"/>
              <a:t>нцо</a:t>
            </a:r>
            <a:r>
              <a:rPr lang="en-US" dirty="0" smtClean="0"/>
              <a:t>, </a:t>
            </a:r>
            <a:r>
              <a:rPr lang="en-US" dirty="0" err="1" smtClean="0"/>
              <a:t>борејќи</a:t>
            </a:r>
            <a:r>
              <a:rPr lang="en-US" dirty="0" smtClean="0"/>
              <a:t> </a:t>
            </a:r>
            <a:r>
              <a:rPr lang="en-US" dirty="0" err="1" smtClean="0"/>
              <a:t>се</a:t>
            </a:r>
            <a:r>
              <a:rPr lang="en-US" dirty="0" smtClean="0"/>
              <a:t> </a:t>
            </a:r>
            <a:r>
              <a:rPr lang="en-US" dirty="0" err="1" smtClean="0"/>
              <a:t>против</a:t>
            </a:r>
            <a:r>
              <a:rPr lang="en-US" dirty="0" smtClean="0"/>
              <a:t> </a:t>
            </a:r>
            <a:r>
              <a:rPr lang="en-US" dirty="0" err="1" smtClean="0"/>
              <a:t>компјутрскиот</a:t>
            </a:r>
            <a:r>
              <a:rPr lang="en-US" dirty="0" smtClean="0"/>
              <a:t> </a:t>
            </a:r>
            <a:r>
              <a:rPr lang="en-US" dirty="0" err="1" smtClean="0"/>
              <a:t>киминал</a:t>
            </a:r>
            <a:r>
              <a:rPr lang="en-US" dirty="0" smtClean="0"/>
              <a:t> </a:t>
            </a:r>
            <a:r>
              <a:rPr lang="en-US" dirty="0" err="1" smtClean="0"/>
              <a:t>до</a:t>
            </a:r>
            <a:r>
              <a:rPr lang="en-US" dirty="0" smtClean="0"/>
              <a:t> </a:t>
            </a:r>
            <a:r>
              <a:rPr lang="en-US" dirty="0" err="1" smtClean="0"/>
              <a:t>денешен</a:t>
            </a:r>
            <a:r>
              <a:rPr lang="en-US" dirty="0" smtClean="0"/>
              <a:t> </a:t>
            </a:r>
            <a:r>
              <a:rPr lang="en-US" dirty="0" err="1" smtClean="0"/>
              <a:t>ден</a:t>
            </a:r>
            <a:r>
              <a:rPr lang="en-US" dirty="0" smtClean="0"/>
              <a:t>. </a:t>
            </a:r>
            <a:endParaRPr lang="en-US" altLang="en-US" dirty="0" smtClean="0"/>
          </a:p>
        </p:txBody>
      </p:sp>
      <p:sp>
        <p:nvSpPr>
          <p:cNvPr id="14131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99539A71-E22D-43F9-837A-34ED12D75A26}" type="slidenum">
              <a:rPr lang="en-US" smtClean="0">
                <a:latin typeface="Calibri" pitchFamily="34" charset="0"/>
              </a:rPr>
              <a:pPr algn="l" eaLnBrk="1" hangingPunct="1"/>
              <a:t>43</a:t>
            </a:fld>
            <a:endParaRPr lang="en-US" altLang="en-US"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Информатичкото</a:t>
            </a:r>
            <a:r>
              <a:rPr lang="en-US" dirty="0" smtClean="0"/>
              <a:t> </a:t>
            </a:r>
            <a:r>
              <a:rPr lang="en-US" dirty="0" err="1" smtClean="0"/>
              <a:t>општество</a:t>
            </a:r>
            <a:r>
              <a:rPr lang="en-US" dirty="0" smtClean="0"/>
              <a:t> е </a:t>
            </a:r>
            <a:r>
              <a:rPr lang="en-US" dirty="0" err="1" smtClean="0"/>
              <a:t>општество</a:t>
            </a:r>
            <a:r>
              <a:rPr lang="en-US" dirty="0" smtClean="0"/>
              <a:t> </a:t>
            </a:r>
            <a:r>
              <a:rPr lang="en-US" dirty="0" err="1" smtClean="0"/>
              <a:t>во</a:t>
            </a:r>
            <a:r>
              <a:rPr lang="en-US" dirty="0" smtClean="0"/>
              <a:t> </a:t>
            </a:r>
            <a:r>
              <a:rPr lang="en-US" dirty="0" err="1" smtClean="0"/>
              <a:t>кое</a:t>
            </a:r>
            <a:r>
              <a:rPr lang="en-US" dirty="0" smtClean="0"/>
              <a:t> </a:t>
            </a:r>
            <a:r>
              <a:rPr lang="en-US" dirty="0" err="1" smtClean="0"/>
              <a:t>создавањето</a:t>
            </a:r>
            <a:r>
              <a:rPr lang="en-US" dirty="0" smtClean="0"/>
              <a:t>, </a:t>
            </a:r>
            <a:r>
              <a:rPr lang="en-US" dirty="0" err="1" smtClean="0"/>
              <a:t>дистрибуирањето</a:t>
            </a:r>
            <a:r>
              <a:rPr lang="en-US" dirty="0" smtClean="0"/>
              <a:t>, </a:t>
            </a:r>
            <a:r>
              <a:rPr lang="en-US" dirty="0" err="1" smtClean="0"/>
              <a:t>употребата</a:t>
            </a:r>
            <a:r>
              <a:rPr lang="en-US" dirty="0" smtClean="0"/>
              <a:t>, </a:t>
            </a:r>
            <a:r>
              <a:rPr lang="en-US" dirty="0" err="1" smtClean="0"/>
              <a:t>интеграцијата</a:t>
            </a:r>
            <a:r>
              <a:rPr lang="en-US" dirty="0" smtClean="0"/>
              <a:t> и </a:t>
            </a:r>
            <a:r>
              <a:rPr lang="en-US" dirty="0" err="1" smtClean="0"/>
              <a:t>манипулацијата</a:t>
            </a:r>
            <a:r>
              <a:rPr lang="en-US" dirty="0" smtClean="0"/>
              <a:t> </a:t>
            </a:r>
            <a:r>
              <a:rPr lang="en-US" dirty="0" err="1" smtClean="0"/>
              <a:t>со</a:t>
            </a:r>
            <a:r>
              <a:rPr lang="en-US" dirty="0" smtClean="0"/>
              <a:t> </a:t>
            </a:r>
            <a:r>
              <a:rPr lang="en-US" dirty="0" err="1" smtClean="0"/>
              <a:t>информации</a:t>
            </a:r>
            <a:r>
              <a:rPr lang="en-US" dirty="0" smtClean="0"/>
              <a:t> е </a:t>
            </a:r>
            <a:r>
              <a:rPr lang="en-US" dirty="0" err="1" smtClean="0"/>
              <a:t>значајна</a:t>
            </a:r>
            <a:r>
              <a:rPr lang="en-US" dirty="0" smtClean="0"/>
              <a:t> </a:t>
            </a:r>
            <a:r>
              <a:rPr lang="en-US" dirty="0" err="1" smtClean="0"/>
              <a:t>економска</a:t>
            </a:r>
            <a:r>
              <a:rPr lang="en-US" dirty="0" smtClean="0"/>
              <a:t>, </a:t>
            </a:r>
            <a:r>
              <a:rPr lang="en-US" dirty="0" err="1" smtClean="0"/>
              <a:t>политичка</a:t>
            </a:r>
            <a:r>
              <a:rPr lang="en-US" dirty="0" smtClean="0"/>
              <a:t> и </a:t>
            </a:r>
            <a:r>
              <a:rPr lang="en-US" dirty="0" err="1" smtClean="0"/>
              <a:t>културна</a:t>
            </a:r>
            <a:r>
              <a:rPr lang="en-US" dirty="0" smtClean="0"/>
              <a:t> </a:t>
            </a:r>
            <a:r>
              <a:rPr lang="en-US" dirty="0" err="1" smtClean="0"/>
              <a:t>активност</a:t>
            </a:r>
            <a:r>
              <a:rPr lang="en-US" dirty="0" smtClean="0"/>
              <a:t>. </a:t>
            </a:r>
            <a:r>
              <a:rPr lang="en-US" dirty="0" err="1" smtClean="0"/>
              <a:t>Неговите</a:t>
            </a:r>
            <a:r>
              <a:rPr lang="en-US" dirty="0" smtClean="0"/>
              <a:t> </a:t>
            </a:r>
            <a:r>
              <a:rPr lang="en-US" dirty="0" err="1" smtClean="0"/>
              <a:t>главни</a:t>
            </a:r>
            <a:r>
              <a:rPr lang="en-US" dirty="0" smtClean="0"/>
              <a:t> </a:t>
            </a:r>
            <a:r>
              <a:rPr lang="en-US" dirty="0" err="1" smtClean="0"/>
              <a:t>двигатели</a:t>
            </a:r>
            <a:r>
              <a:rPr lang="en-US" dirty="0" smtClean="0"/>
              <a:t> </a:t>
            </a:r>
            <a:r>
              <a:rPr lang="en-US" dirty="0" err="1" smtClean="0"/>
              <a:t>се</a:t>
            </a:r>
            <a:r>
              <a:rPr lang="en-US" dirty="0" smtClean="0"/>
              <a:t> </a:t>
            </a:r>
            <a:r>
              <a:rPr lang="en-US" dirty="0" err="1" smtClean="0"/>
              <a:t>дигиталните</a:t>
            </a:r>
            <a:r>
              <a:rPr lang="en-US" dirty="0" smtClean="0"/>
              <a:t> </a:t>
            </a:r>
            <a:r>
              <a:rPr lang="en-US" dirty="0" err="1" smtClean="0"/>
              <a:t>информации</a:t>
            </a:r>
            <a:r>
              <a:rPr lang="en-US" dirty="0" smtClean="0"/>
              <a:t> и </a:t>
            </a:r>
            <a:r>
              <a:rPr lang="en-US" dirty="0" err="1" smtClean="0"/>
              <a:t>комуникациската</a:t>
            </a:r>
            <a:r>
              <a:rPr lang="en-US" dirty="0" smtClean="0"/>
              <a:t> </a:t>
            </a:r>
            <a:r>
              <a:rPr lang="en-US" dirty="0" err="1" smtClean="0"/>
              <a:t>технологија</a:t>
            </a:r>
            <a:r>
              <a:rPr lang="en-US" dirty="0" smtClean="0"/>
              <a:t>, </a:t>
            </a:r>
            <a:r>
              <a:rPr lang="en-US" dirty="0" err="1" smtClean="0"/>
              <a:t>кои</a:t>
            </a:r>
            <a:r>
              <a:rPr lang="en-US" dirty="0" smtClean="0"/>
              <a:t> </a:t>
            </a:r>
            <a:r>
              <a:rPr lang="en-US" dirty="0" err="1" smtClean="0"/>
              <a:t>резултираа</a:t>
            </a:r>
            <a:r>
              <a:rPr lang="en-US" dirty="0" smtClean="0"/>
              <a:t> </a:t>
            </a:r>
            <a:r>
              <a:rPr lang="en-US" dirty="0" err="1" smtClean="0"/>
              <a:t>во</a:t>
            </a:r>
            <a:r>
              <a:rPr lang="en-US" dirty="0" smtClean="0"/>
              <a:t> </a:t>
            </a:r>
            <a:r>
              <a:rPr lang="en-US" dirty="0" err="1" smtClean="0"/>
              <a:t>информатичка</a:t>
            </a:r>
            <a:r>
              <a:rPr lang="en-US" dirty="0" smtClean="0"/>
              <a:t> </a:t>
            </a:r>
            <a:r>
              <a:rPr lang="en-US" dirty="0" err="1" smtClean="0"/>
              <a:t>експлозија</a:t>
            </a:r>
            <a:r>
              <a:rPr lang="en-US" dirty="0" smtClean="0"/>
              <a:t> и </a:t>
            </a:r>
            <a:r>
              <a:rPr lang="en-US" dirty="0" err="1" smtClean="0"/>
              <a:t>длабоко</a:t>
            </a:r>
            <a:r>
              <a:rPr lang="en-US" dirty="0" smtClean="0"/>
              <a:t> </a:t>
            </a:r>
            <a:r>
              <a:rPr lang="en-US" dirty="0" err="1" smtClean="0"/>
              <a:t>ги</a:t>
            </a:r>
            <a:r>
              <a:rPr lang="en-US" dirty="0" smtClean="0"/>
              <a:t> </a:t>
            </a:r>
            <a:r>
              <a:rPr lang="en-US" dirty="0" err="1" smtClean="0"/>
              <a:t>менуваат</a:t>
            </a:r>
            <a:r>
              <a:rPr lang="en-US" dirty="0" smtClean="0"/>
              <a:t> </a:t>
            </a:r>
            <a:r>
              <a:rPr lang="en-US" dirty="0" err="1" smtClean="0"/>
              <a:t>сите</a:t>
            </a:r>
            <a:r>
              <a:rPr lang="en-US" dirty="0" smtClean="0"/>
              <a:t> </a:t>
            </a:r>
            <a:r>
              <a:rPr lang="en-US" dirty="0" err="1" smtClean="0"/>
              <a:t>аспекти</a:t>
            </a:r>
            <a:r>
              <a:rPr lang="en-US" dirty="0" smtClean="0"/>
              <a:t> </a:t>
            </a:r>
            <a:r>
              <a:rPr lang="en-US" dirty="0" err="1" smtClean="0"/>
              <a:t>на</a:t>
            </a:r>
            <a:r>
              <a:rPr lang="en-US" dirty="0" smtClean="0"/>
              <a:t> </a:t>
            </a:r>
            <a:r>
              <a:rPr lang="en-US" dirty="0" err="1" smtClean="0"/>
              <a:t>општественото</a:t>
            </a:r>
            <a:r>
              <a:rPr lang="en-US" dirty="0" smtClean="0"/>
              <a:t> </a:t>
            </a:r>
            <a:r>
              <a:rPr lang="en-US" dirty="0" err="1" smtClean="0"/>
              <a:t>организирање</a:t>
            </a:r>
            <a:r>
              <a:rPr lang="en-US" dirty="0" smtClean="0"/>
              <a:t>, </a:t>
            </a:r>
            <a:r>
              <a:rPr lang="en-US" dirty="0" err="1" smtClean="0"/>
              <a:t>вклучувајќи</a:t>
            </a:r>
            <a:r>
              <a:rPr lang="en-US" dirty="0" smtClean="0"/>
              <a:t> </a:t>
            </a:r>
            <a:r>
              <a:rPr lang="en-US" dirty="0" err="1" smtClean="0"/>
              <a:t>ги</a:t>
            </a:r>
            <a:r>
              <a:rPr lang="en-US" dirty="0" smtClean="0"/>
              <a:t> и </a:t>
            </a:r>
            <a:r>
              <a:rPr lang="en-US" dirty="0" err="1" smtClean="0"/>
              <a:t>економијата</a:t>
            </a:r>
            <a:r>
              <a:rPr lang="en-US" dirty="0" smtClean="0"/>
              <a:t>, </a:t>
            </a:r>
            <a:r>
              <a:rPr lang="en-US" dirty="0" err="1" smtClean="0"/>
              <a:t>образованието</a:t>
            </a:r>
            <a:r>
              <a:rPr lang="en-US" dirty="0" smtClean="0"/>
              <a:t>, </a:t>
            </a:r>
            <a:r>
              <a:rPr lang="en-US" dirty="0" err="1" smtClean="0"/>
              <a:t>здравјето</a:t>
            </a:r>
            <a:r>
              <a:rPr lang="en-US" dirty="0" smtClean="0"/>
              <a:t>, </a:t>
            </a:r>
            <a:r>
              <a:rPr lang="en-US" dirty="0" err="1" smtClean="0"/>
              <a:t>војувањто</a:t>
            </a:r>
            <a:r>
              <a:rPr lang="en-US" dirty="0" smtClean="0"/>
              <a:t>, </a:t>
            </a:r>
            <a:r>
              <a:rPr lang="en-US" dirty="0" err="1" smtClean="0"/>
              <a:t>владеењето</a:t>
            </a:r>
            <a:r>
              <a:rPr lang="en-US" dirty="0" smtClean="0"/>
              <a:t> и </a:t>
            </a:r>
            <a:r>
              <a:rPr lang="en-US" dirty="0" err="1" smtClean="0"/>
              <a:t>демократијата</a:t>
            </a:r>
            <a:r>
              <a:rPr lang="en-US" dirty="0" smtClean="0"/>
              <a:t>. </a:t>
            </a:r>
            <a:r>
              <a:rPr lang="en-US" dirty="0" err="1" smtClean="0"/>
              <a:t>Луѓето</a:t>
            </a:r>
            <a:r>
              <a:rPr lang="en-US" dirty="0" smtClean="0"/>
              <a:t> </a:t>
            </a:r>
            <a:r>
              <a:rPr lang="en-US" dirty="0" err="1" smtClean="0"/>
              <a:t>што</a:t>
            </a:r>
            <a:r>
              <a:rPr lang="en-US" dirty="0" smtClean="0"/>
              <a:t> </a:t>
            </a:r>
            <a:r>
              <a:rPr lang="en-US" dirty="0" err="1" smtClean="0"/>
              <a:t>имаат</a:t>
            </a:r>
            <a:r>
              <a:rPr lang="en-US" dirty="0" smtClean="0"/>
              <a:t> </a:t>
            </a:r>
            <a:r>
              <a:rPr lang="en-US" dirty="0" err="1" smtClean="0"/>
              <a:t>средства</a:t>
            </a:r>
            <a:r>
              <a:rPr lang="en-US" dirty="0" smtClean="0"/>
              <a:t> </a:t>
            </a:r>
            <a:r>
              <a:rPr lang="en-US" dirty="0" err="1" smtClean="0"/>
              <a:t>да</a:t>
            </a:r>
            <a:r>
              <a:rPr lang="en-US" dirty="0" smtClean="0"/>
              <a:t> </a:t>
            </a:r>
            <a:r>
              <a:rPr lang="en-US" dirty="0" err="1" smtClean="0"/>
              <a:t>учествуваат</a:t>
            </a:r>
            <a:r>
              <a:rPr lang="en-US" dirty="0" smtClean="0"/>
              <a:t> </a:t>
            </a:r>
            <a:r>
              <a:rPr lang="en-US" dirty="0" err="1" smtClean="0"/>
              <a:t>во</a:t>
            </a:r>
            <a:r>
              <a:rPr lang="en-US" dirty="0" smtClean="0"/>
              <a:t> </a:t>
            </a:r>
            <a:r>
              <a:rPr lang="en-US" dirty="0" err="1" smtClean="0"/>
              <a:t>ваква</a:t>
            </a:r>
            <a:r>
              <a:rPr lang="en-US" dirty="0" smtClean="0"/>
              <a:t> </a:t>
            </a:r>
            <a:r>
              <a:rPr lang="en-US" dirty="0" err="1" smtClean="0"/>
              <a:t>форма</a:t>
            </a:r>
            <a:r>
              <a:rPr lang="en-US" dirty="0" smtClean="0"/>
              <a:t> </a:t>
            </a:r>
            <a:r>
              <a:rPr lang="en-US" dirty="0" err="1" smtClean="0"/>
              <a:t>на</a:t>
            </a:r>
            <a:r>
              <a:rPr lang="en-US" dirty="0" smtClean="0"/>
              <a:t> </a:t>
            </a:r>
            <a:r>
              <a:rPr lang="en-US" dirty="0" err="1" smtClean="0"/>
              <a:t>општество</a:t>
            </a:r>
            <a:r>
              <a:rPr lang="en-US" dirty="0" smtClean="0"/>
              <a:t> </a:t>
            </a:r>
            <a:r>
              <a:rPr lang="en-US" dirty="0" err="1" smtClean="0"/>
              <a:t>понекогаш</a:t>
            </a:r>
            <a:r>
              <a:rPr lang="en-US" dirty="0" smtClean="0"/>
              <a:t> </a:t>
            </a:r>
            <a:r>
              <a:rPr lang="en-US" dirty="0" err="1" smtClean="0"/>
              <a:t>се</a:t>
            </a:r>
            <a:r>
              <a:rPr lang="en-US" dirty="0" smtClean="0"/>
              <a:t> </a:t>
            </a:r>
            <a:r>
              <a:rPr lang="en-US" dirty="0" err="1" smtClean="0"/>
              <a:t>нарекуваат</a:t>
            </a:r>
            <a:r>
              <a:rPr lang="en-US" dirty="0" smtClean="0"/>
              <a:t> </a:t>
            </a:r>
            <a:r>
              <a:rPr lang="en-US" dirty="0" err="1" smtClean="0"/>
              <a:t>дигитални</a:t>
            </a:r>
            <a:r>
              <a:rPr lang="en-US" dirty="0" smtClean="0"/>
              <a:t> </a:t>
            </a:r>
            <a:r>
              <a:rPr lang="en-US" dirty="0" err="1" smtClean="0"/>
              <a:t>граѓани</a:t>
            </a:r>
            <a:r>
              <a:rPr lang="en-US" dirty="0" smtClean="0"/>
              <a:t>. </a:t>
            </a:r>
            <a:r>
              <a:rPr lang="en-US" dirty="0" err="1" smtClean="0"/>
              <a:t>Ова</a:t>
            </a:r>
            <a:r>
              <a:rPr lang="en-US" dirty="0" smtClean="0"/>
              <a:t> е </a:t>
            </a:r>
            <a:r>
              <a:rPr lang="en-US" dirty="0" err="1" smtClean="0"/>
              <a:t>една</a:t>
            </a:r>
            <a:r>
              <a:rPr lang="en-US" dirty="0" smtClean="0"/>
              <a:t> </a:t>
            </a:r>
            <a:r>
              <a:rPr lang="en-US" dirty="0" err="1" smtClean="0"/>
              <a:t>од</a:t>
            </a:r>
            <a:r>
              <a:rPr lang="en-US" dirty="0" smtClean="0"/>
              <a:t> </a:t>
            </a:r>
            <a:r>
              <a:rPr lang="en-US" dirty="0" err="1" smtClean="0"/>
              <a:t>десетици</a:t>
            </a:r>
            <a:r>
              <a:rPr lang="en-US" dirty="0" smtClean="0"/>
              <a:t> </a:t>
            </a:r>
            <a:r>
              <a:rPr lang="en-US" dirty="0" err="1" smtClean="0"/>
              <a:t>етикети</a:t>
            </a:r>
            <a:r>
              <a:rPr lang="en-US" dirty="0" smtClean="0"/>
              <a:t> </a:t>
            </a:r>
            <a:r>
              <a:rPr lang="en-US" dirty="0" err="1" smtClean="0"/>
              <a:t>што</a:t>
            </a:r>
            <a:r>
              <a:rPr lang="en-US" dirty="0" smtClean="0"/>
              <a:t> </a:t>
            </a:r>
            <a:r>
              <a:rPr lang="en-US" dirty="0" err="1" smtClean="0"/>
              <a:t>се</a:t>
            </a:r>
            <a:r>
              <a:rPr lang="en-US" dirty="0" smtClean="0"/>
              <a:t> </a:t>
            </a:r>
            <a:r>
              <a:rPr lang="en-US" dirty="0" err="1" smtClean="0"/>
              <a:t>идентификувани</a:t>
            </a:r>
            <a:r>
              <a:rPr lang="en-US" dirty="0" smtClean="0"/>
              <a:t> </a:t>
            </a:r>
            <a:r>
              <a:rPr lang="en-US" dirty="0" err="1" smtClean="0"/>
              <a:t>за</a:t>
            </a:r>
            <a:r>
              <a:rPr lang="en-US" dirty="0" smtClean="0"/>
              <a:t> </a:t>
            </a:r>
            <a:r>
              <a:rPr lang="en-US" dirty="0" err="1" smtClean="0"/>
              <a:t>да</a:t>
            </a:r>
            <a:r>
              <a:rPr lang="en-US" dirty="0" smtClean="0"/>
              <a:t> </a:t>
            </a:r>
            <a:r>
              <a:rPr lang="en-US" dirty="0" err="1" smtClean="0"/>
              <a:t>укажат</a:t>
            </a:r>
            <a:r>
              <a:rPr lang="en-US" dirty="0" smtClean="0"/>
              <a:t> </a:t>
            </a:r>
            <a:r>
              <a:rPr lang="en-US" dirty="0" err="1" smtClean="0"/>
              <a:t>дека</a:t>
            </a:r>
            <a:r>
              <a:rPr lang="en-US" dirty="0" smtClean="0"/>
              <a:t> </a:t>
            </a:r>
            <a:r>
              <a:rPr lang="en-US" dirty="0" err="1" smtClean="0"/>
              <a:t>луѓето</a:t>
            </a:r>
            <a:r>
              <a:rPr lang="en-US" dirty="0" smtClean="0"/>
              <a:t> </a:t>
            </a:r>
            <a:r>
              <a:rPr lang="en-US" dirty="0" err="1" smtClean="0"/>
              <a:t>влегуваат</a:t>
            </a:r>
            <a:r>
              <a:rPr lang="en-US" dirty="0" smtClean="0"/>
              <a:t> </a:t>
            </a:r>
            <a:r>
              <a:rPr lang="en-US" dirty="0" err="1" smtClean="0"/>
              <a:t>во</a:t>
            </a:r>
            <a:r>
              <a:rPr lang="en-US" dirty="0" smtClean="0"/>
              <a:t> </a:t>
            </a:r>
            <a:r>
              <a:rPr lang="en-US" dirty="0" err="1" smtClean="0"/>
              <a:t>нова</a:t>
            </a:r>
            <a:r>
              <a:rPr lang="en-US" dirty="0" smtClean="0"/>
              <a:t> </a:t>
            </a:r>
            <a:r>
              <a:rPr lang="en-US" dirty="0" err="1" smtClean="0"/>
              <a:t>фаза</a:t>
            </a:r>
            <a:r>
              <a:rPr lang="en-US" dirty="0" smtClean="0"/>
              <a:t> </a:t>
            </a:r>
            <a:r>
              <a:rPr lang="en-US" dirty="0" err="1" smtClean="0"/>
              <a:t>на</a:t>
            </a:r>
            <a:r>
              <a:rPr lang="en-US" dirty="0" smtClean="0"/>
              <a:t> </a:t>
            </a:r>
            <a:r>
              <a:rPr lang="en-US" dirty="0" err="1" smtClean="0"/>
              <a:t>општеството</a:t>
            </a:r>
            <a:r>
              <a:rPr lang="en-US" dirty="0" smtClean="0"/>
              <a:t>. (</a:t>
            </a:r>
            <a:r>
              <a:rPr lang="en-US" i="1" dirty="0" smtClean="0"/>
              <a:t>Hilbert, M. (2015).</a:t>
            </a:r>
            <a:r>
              <a:rPr lang="en-US" dirty="0" smtClean="0"/>
              <a:t> </a:t>
            </a:r>
            <a:r>
              <a:rPr lang="en-US" i="1" dirty="0" smtClean="0"/>
              <a:t>Digital Technology and Social Change, </a:t>
            </a:r>
            <a:r>
              <a:rPr lang="en-US" i="1" dirty="0" err="1" smtClean="0"/>
              <a:t>Beniger</a:t>
            </a:r>
            <a:r>
              <a:rPr lang="en-US" i="1" dirty="0" smtClean="0"/>
              <a:t>, James R. (1986).</a:t>
            </a:r>
            <a:r>
              <a:rPr lang="en-US" dirty="0" smtClean="0"/>
              <a:t> </a:t>
            </a:r>
            <a:r>
              <a:rPr lang="en-US" i="1" dirty="0" smtClean="0"/>
              <a:t>The Control Revolution:</a:t>
            </a:r>
            <a:r>
              <a:rPr lang="en-US" dirty="0" smtClean="0"/>
              <a:t> </a:t>
            </a:r>
            <a:r>
              <a:rPr lang="en-US" i="1" dirty="0" smtClean="0"/>
              <a:t>Technological and Economic Origins of the Information Society</a:t>
            </a:r>
            <a:r>
              <a:rPr lang="en-US" dirty="0" smtClean="0"/>
              <a:t>).</a:t>
            </a:r>
            <a:endParaRPr lang="en-US" altLang="en-US" dirty="0" smtClean="0"/>
          </a:p>
          <a:p>
            <a:endParaRPr lang="en-US" altLang="en-US" dirty="0" smtClean="0"/>
          </a:p>
        </p:txBody>
      </p:sp>
      <p:sp>
        <p:nvSpPr>
          <p:cNvPr id="1054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1E699546-4517-494A-8E57-70E455E723EE}" type="slidenum">
              <a:rPr lang="en-US" smtClean="0">
                <a:latin typeface="Calibri" pitchFamily="34" charset="0"/>
              </a:rPr>
              <a:pPr algn="l" eaLnBrk="1" hangingPunct="1"/>
              <a:t>5</a:t>
            </a:fld>
            <a:endParaRPr lang="en-US" altLang="en-US" smtClean="0">
              <a:latin typeface="Calibri"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lnSpc>
                <a:spcPct val="90000"/>
              </a:lnSpc>
              <a:buFontTx/>
              <a:buChar char="•"/>
            </a:pPr>
            <a:r>
              <a:rPr lang="en-US" sz="1100" u="sng" smtClean="0"/>
              <a:t>Рамковна одлука</a:t>
            </a:r>
            <a:r>
              <a:rPr lang="en-US" sz="1100" smtClean="0"/>
              <a:t> Напади на информатички системи</a:t>
            </a:r>
          </a:p>
          <a:p>
            <a:pPr marL="628650" lvl="1" indent="-171450">
              <a:lnSpc>
                <a:spcPct val="90000"/>
              </a:lnSpc>
              <a:buFontTx/>
              <a:buChar char="•"/>
            </a:pPr>
            <a:r>
              <a:rPr lang="en-US" sz="1100" smtClean="0"/>
              <a:t>Усвоена во 2005 година, „</a:t>
            </a:r>
            <a:r>
              <a:rPr lang="en-US" sz="1100" b="1" smtClean="0"/>
              <a:t>ЕУ верзија на Конвенцијата за компјутерски криминал од Будимпешта“</a:t>
            </a:r>
          </a:p>
          <a:p>
            <a:pPr marL="628650" lvl="1" indent="-171450">
              <a:lnSpc>
                <a:spcPct val="90000"/>
              </a:lnSpc>
              <a:buFontTx/>
              <a:buChar char="•"/>
            </a:pPr>
            <a:r>
              <a:rPr lang="en-US" sz="1100" smtClean="0"/>
              <a:t>Опсег: недозволен пристап, илегално попречување на систем/податоци, одговорност, јурисдикција и размена на информации во ЕУ (контакти точки 24/7)</a:t>
            </a:r>
          </a:p>
          <a:p>
            <a:pPr marL="628650" lvl="1" indent="-171450">
              <a:lnSpc>
                <a:spcPct val="90000"/>
              </a:lnSpc>
              <a:buFontTx/>
              <a:buChar char="•"/>
            </a:pPr>
            <a:endParaRPr lang="en-US" sz="1100" smtClean="0"/>
          </a:p>
          <a:p>
            <a:pPr marL="171450" indent="-171450">
              <a:lnSpc>
                <a:spcPct val="90000"/>
              </a:lnSpc>
              <a:buFontTx/>
              <a:buChar char="•"/>
            </a:pPr>
            <a:r>
              <a:rPr lang="en-US" sz="1100" b="1" smtClean="0"/>
              <a:t>Директива за напади на информатички системи</a:t>
            </a:r>
          </a:p>
          <a:p>
            <a:pPr marL="628650" lvl="1" indent="-171450">
              <a:lnSpc>
                <a:spcPct val="90000"/>
              </a:lnSpc>
              <a:buFontTx/>
              <a:buChar char="•"/>
            </a:pPr>
            <a:r>
              <a:rPr lang="en-US" sz="1100" smtClean="0"/>
              <a:t>Предложена во 2010, </a:t>
            </a:r>
            <a:r>
              <a:rPr lang="en-US" sz="1100" u="sng" smtClean="0"/>
              <a:t>ја укинува Рамковната одлука</a:t>
            </a:r>
          </a:p>
          <a:p>
            <a:pPr marL="628650" lvl="1" indent="-171450">
              <a:lnSpc>
                <a:spcPct val="90000"/>
              </a:lnSpc>
              <a:buFontTx/>
              <a:buChar char="•"/>
            </a:pPr>
            <a:r>
              <a:rPr lang="en-US" sz="1100" smtClean="0"/>
              <a:t>Усвоена на 22.7.2013, објавена на 14.8.2013 како Директива 2013/40/EУ</a:t>
            </a:r>
          </a:p>
          <a:p>
            <a:pPr marL="628650" lvl="1" indent="-171450">
              <a:lnSpc>
                <a:spcPct val="90000"/>
              </a:lnSpc>
              <a:buFontTx/>
              <a:buChar char="•"/>
            </a:pPr>
            <a:r>
              <a:rPr lang="en-US" sz="1100" smtClean="0"/>
              <a:t>Мора да биде транспонирана до 4 септември 2015 година </a:t>
            </a:r>
          </a:p>
          <a:p>
            <a:pPr marL="171450" indent="-171450">
              <a:lnSpc>
                <a:spcPct val="90000"/>
              </a:lnSpc>
            </a:pPr>
            <a:endParaRPr lang="en-US" sz="1100" smtClean="0"/>
          </a:p>
          <a:p>
            <a:pPr marL="628650" lvl="1" indent="-171450">
              <a:lnSpc>
                <a:spcPct val="90000"/>
              </a:lnSpc>
              <a:buFontTx/>
              <a:buChar char="•"/>
            </a:pPr>
            <a:r>
              <a:rPr lang="en-US" sz="1100" smtClean="0"/>
              <a:t>Во голема мера иста како Рамоовната одлука</a:t>
            </a:r>
          </a:p>
          <a:p>
            <a:pPr marL="628650" lvl="1" indent="-171450">
              <a:lnSpc>
                <a:spcPct val="90000"/>
              </a:lnSpc>
              <a:buFontTx/>
              <a:buChar char="•"/>
            </a:pPr>
            <a:r>
              <a:rPr lang="en-US" sz="1100" smtClean="0"/>
              <a:t>Но и со некои иновации:</a:t>
            </a:r>
          </a:p>
          <a:p>
            <a:pPr marL="1085850" lvl="2" indent="-171450">
              <a:lnSpc>
                <a:spcPct val="90000"/>
              </a:lnSpc>
              <a:buFontTx/>
              <a:buChar char="•"/>
            </a:pPr>
            <a:r>
              <a:rPr lang="en-US" sz="1100" smtClean="0"/>
              <a:t>Криминализација на алатките за недозволено пресретнување</a:t>
            </a:r>
          </a:p>
          <a:p>
            <a:pPr marL="1085850" lvl="2" indent="-171450">
              <a:lnSpc>
                <a:spcPct val="90000"/>
              </a:lnSpc>
              <a:buFontTx/>
              <a:buChar char="•"/>
            </a:pPr>
            <a:r>
              <a:rPr lang="en-US" sz="1100" smtClean="0"/>
              <a:t>Ги заострува околностите за кривични дела извршени преку организиран криминал, ботнети, кражба на идентитет, предизвикување сериозна штета, или против клучната инфраструктура </a:t>
            </a:r>
          </a:p>
          <a:p>
            <a:pPr marL="1085850" lvl="2" indent="-171450">
              <a:lnSpc>
                <a:spcPct val="90000"/>
              </a:lnSpc>
              <a:buFontTx/>
              <a:buChar char="•"/>
            </a:pPr>
            <a:r>
              <a:rPr lang="en-US" sz="1100" smtClean="0"/>
              <a:t>Време на одзив од 8 часа за итни барања</a:t>
            </a:r>
          </a:p>
          <a:p>
            <a:pPr marL="1085850" lvl="2" indent="-171450">
              <a:lnSpc>
                <a:spcPct val="90000"/>
              </a:lnSpc>
              <a:buFontTx/>
              <a:buChar char="•"/>
            </a:pPr>
            <a:r>
              <a:rPr lang="en-US" sz="1100" smtClean="0"/>
              <a:t>Обврска за собирање статистички податоци</a:t>
            </a:r>
            <a:endParaRPr lang="en-US" altLang="en-US" sz="1100" smtClean="0">
              <a:hlinkClick r:id="rId3"/>
            </a:endParaRPr>
          </a:p>
          <a:p>
            <a:pPr marL="171450" indent="-171450">
              <a:lnSpc>
                <a:spcPct val="90000"/>
              </a:lnSpc>
            </a:pPr>
            <a:endParaRPr lang="en-US" altLang="en-US" sz="1100" smtClean="0">
              <a:hlinkClick r:id="rId3"/>
            </a:endParaRPr>
          </a:p>
          <a:p>
            <a:pPr marL="171450" indent="-171450">
              <a:lnSpc>
                <a:spcPct val="90000"/>
              </a:lnSpc>
            </a:pPr>
            <a:r>
              <a:rPr lang="en-US" sz="1100" u="sng" smtClean="0">
                <a:hlinkClick r:id="rId3"/>
              </a:rPr>
              <a:t>http://eur-lex.europa.eu/legal-content/EN/TXT/?qid=1484312184142&amp;uri=CELEX:32013L0040</a:t>
            </a:r>
            <a:r>
              <a:rPr lang="en-US" sz="1100" smtClean="0"/>
              <a:t>. </a:t>
            </a:r>
            <a:endParaRPr lang="en-US" altLang="en-US" sz="1100" smtClean="0"/>
          </a:p>
        </p:txBody>
      </p:sp>
      <p:sp>
        <p:nvSpPr>
          <p:cNvPr id="1423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EC406BDF-D999-4A7F-A0C0-329ACC97A368}" type="slidenum">
              <a:rPr lang="en-US" smtClean="0">
                <a:latin typeface="Calibri" pitchFamily="34" charset="0"/>
              </a:rPr>
              <a:pPr algn="l" eaLnBrk="1" hangingPunct="1"/>
              <a:t>44</a:t>
            </a:fld>
            <a:endParaRPr lang="en-US" altLang="en-US" smtClean="0">
              <a:latin typeface="Calibri"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dirty="0" err="1" smtClean="0"/>
              <a:t>Оваа</a:t>
            </a:r>
            <a:r>
              <a:rPr lang="en-US" dirty="0" smtClean="0"/>
              <a:t> </a:t>
            </a:r>
            <a:r>
              <a:rPr lang="en-US" dirty="0" err="1" smtClean="0"/>
              <a:t>Директива</a:t>
            </a:r>
            <a:r>
              <a:rPr lang="en-US" dirty="0" smtClean="0"/>
              <a:t> </a:t>
            </a:r>
            <a:r>
              <a:rPr lang="en-US" dirty="0" err="1" smtClean="0"/>
              <a:t>ги</a:t>
            </a:r>
            <a:r>
              <a:rPr lang="en-US" dirty="0" smtClean="0"/>
              <a:t> </a:t>
            </a:r>
            <a:r>
              <a:rPr lang="en-US" dirty="0" err="1" smtClean="0"/>
              <a:t>хармонизира</a:t>
            </a:r>
            <a:r>
              <a:rPr lang="en-US" dirty="0" smtClean="0"/>
              <a:t> </a:t>
            </a:r>
            <a:r>
              <a:rPr lang="en-US" dirty="0" err="1" smtClean="0"/>
              <a:t>на</a:t>
            </a:r>
            <a:r>
              <a:rPr lang="en-US" dirty="0" smtClean="0"/>
              <a:t> </a:t>
            </a:r>
            <a:r>
              <a:rPr lang="en-US" dirty="0" err="1" smtClean="0"/>
              <a:t>територија</a:t>
            </a:r>
            <a:r>
              <a:rPr lang="en-US" dirty="0" smtClean="0"/>
              <a:t> </a:t>
            </a:r>
            <a:r>
              <a:rPr lang="en-US" dirty="0" err="1" smtClean="0"/>
              <a:t>на</a:t>
            </a:r>
            <a:r>
              <a:rPr lang="en-US" dirty="0" smtClean="0"/>
              <a:t> </a:t>
            </a:r>
            <a:r>
              <a:rPr lang="en-US" dirty="0" err="1" smtClean="0"/>
              <a:t>цела</a:t>
            </a:r>
            <a:r>
              <a:rPr lang="en-US" dirty="0" smtClean="0"/>
              <a:t> </a:t>
            </a:r>
            <a:r>
              <a:rPr lang="en-US" dirty="0" err="1" smtClean="0"/>
              <a:t>Европска</a:t>
            </a:r>
            <a:r>
              <a:rPr lang="en-US" dirty="0" smtClean="0"/>
              <a:t> </a:t>
            </a:r>
            <a:r>
              <a:rPr lang="en-US" dirty="0" err="1" smtClean="0"/>
              <a:t>унија</a:t>
            </a:r>
            <a:r>
              <a:rPr lang="en-US" dirty="0" smtClean="0"/>
              <a:t> (ЕУ) </a:t>
            </a:r>
            <a:r>
              <a:rPr lang="en-US" dirty="0" err="1" smtClean="0"/>
              <a:t>кривичните</a:t>
            </a:r>
            <a:r>
              <a:rPr lang="en-US" dirty="0" smtClean="0"/>
              <a:t> </a:t>
            </a:r>
            <a:r>
              <a:rPr lang="en-US" dirty="0" err="1" smtClean="0"/>
              <a:t>дела</a:t>
            </a:r>
            <a:r>
              <a:rPr lang="en-US" dirty="0" smtClean="0"/>
              <a:t> </a:t>
            </a:r>
            <a:r>
              <a:rPr lang="en-US" dirty="0" err="1" smtClean="0"/>
              <a:t>кои</a:t>
            </a:r>
            <a:r>
              <a:rPr lang="en-US" dirty="0" smtClean="0"/>
              <a:t> </a:t>
            </a:r>
            <a:r>
              <a:rPr lang="en-US" dirty="0" err="1" smtClean="0"/>
              <a:t>се</a:t>
            </a:r>
            <a:r>
              <a:rPr lang="en-US" dirty="0" smtClean="0"/>
              <a:t> </a:t>
            </a:r>
            <a:r>
              <a:rPr lang="en-US" dirty="0" err="1" smtClean="0"/>
              <a:t>однесуваат</a:t>
            </a:r>
            <a:r>
              <a:rPr lang="en-US" dirty="0" smtClean="0"/>
              <a:t> </a:t>
            </a:r>
            <a:r>
              <a:rPr lang="en-US" dirty="0" err="1" smtClean="0"/>
              <a:t>на</a:t>
            </a:r>
            <a:r>
              <a:rPr lang="en-US" dirty="0" smtClean="0"/>
              <a:t> </a:t>
            </a:r>
            <a:r>
              <a:rPr lang="en-US" dirty="0" err="1" smtClean="0"/>
              <a:t>сексуалната</a:t>
            </a:r>
            <a:r>
              <a:rPr lang="en-US" dirty="0" smtClean="0"/>
              <a:t> </a:t>
            </a:r>
            <a:r>
              <a:rPr lang="en-US" dirty="0" err="1" smtClean="0"/>
              <a:t>лоупотреба</a:t>
            </a:r>
            <a:r>
              <a:rPr lang="en-US" dirty="0" smtClean="0"/>
              <a:t> и </a:t>
            </a:r>
            <a:r>
              <a:rPr lang="en-US" dirty="0" err="1" smtClean="0"/>
              <a:t>сексуалната</a:t>
            </a:r>
            <a:r>
              <a:rPr lang="en-US" dirty="0" smtClean="0"/>
              <a:t> </a:t>
            </a:r>
            <a:r>
              <a:rPr lang="en-US" dirty="0" err="1" smtClean="0"/>
              <a:t>експлоатација</a:t>
            </a:r>
            <a:r>
              <a:rPr lang="en-US" dirty="0" smtClean="0"/>
              <a:t> </a:t>
            </a:r>
            <a:r>
              <a:rPr lang="en-US" dirty="0" err="1" smtClean="0"/>
              <a:t>на</a:t>
            </a:r>
            <a:r>
              <a:rPr lang="en-US" dirty="0" smtClean="0"/>
              <a:t> </a:t>
            </a:r>
            <a:r>
              <a:rPr lang="en-US" dirty="0" err="1" smtClean="0"/>
              <a:t>деца</a:t>
            </a:r>
            <a:r>
              <a:rPr lang="en-US" dirty="0" smtClean="0"/>
              <a:t> и </a:t>
            </a:r>
            <a:r>
              <a:rPr lang="en-US" dirty="0" err="1" smtClean="0"/>
              <a:t>на</a:t>
            </a:r>
            <a:r>
              <a:rPr lang="en-US" dirty="0" smtClean="0"/>
              <a:t> </a:t>
            </a:r>
            <a:r>
              <a:rPr lang="en-US" dirty="0" err="1" smtClean="0"/>
              <a:t>детската</a:t>
            </a:r>
            <a:r>
              <a:rPr lang="en-US" dirty="0" smtClean="0"/>
              <a:t> </a:t>
            </a:r>
            <a:r>
              <a:rPr lang="en-US" dirty="0" err="1" smtClean="0"/>
              <a:t>порнографија</a:t>
            </a:r>
            <a:r>
              <a:rPr lang="en-US" dirty="0" smtClean="0"/>
              <a:t>. </a:t>
            </a:r>
            <a:r>
              <a:rPr lang="en-US" dirty="0" err="1" smtClean="0"/>
              <a:t>Таа</a:t>
            </a:r>
            <a:r>
              <a:rPr lang="en-US" dirty="0" smtClean="0"/>
              <a:t> </a:t>
            </a:r>
            <a:r>
              <a:rPr lang="en-US" dirty="0" err="1" smtClean="0"/>
              <a:t>исто</a:t>
            </a:r>
            <a:r>
              <a:rPr lang="en-US" dirty="0" smtClean="0"/>
              <a:t> </a:t>
            </a:r>
            <a:r>
              <a:rPr lang="en-US" dirty="0" err="1" smtClean="0"/>
              <a:t>така</a:t>
            </a:r>
            <a:r>
              <a:rPr lang="en-US" dirty="0" smtClean="0"/>
              <a:t> </a:t>
            </a:r>
            <a:r>
              <a:rPr lang="en-US" dirty="0" err="1" smtClean="0"/>
              <a:t>ги</a:t>
            </a:r>
            <a:r>
              <a:rPr lang="en-US" dirty="0" smtClean="0"/>
              <a:t> </a:t>
            </a:r>
            <a:r>
              <a:rPr lang="en-US" dirty="0" err="1" smtClean="0"/>
              <a:t>утврдува</a:t>
            </a:r>
            <a:r>
              <a:rPr lang="en-US" dirty="0" smtClean="0"/>
              <a:t> и </a:t>
            </a:r>
            <a:r>
              <a:rPr lang="en-US" dirty="0" err="1" smtClean="0"/>
              <a:t>минималните</a:t>
            </a:r>
            <a:r>
              <a:rPr lang="en-US" dirty="0" smtClean="0"/>
              <a:t> </a:t>
            </a:r>
            <a:r>
              <a:rPr lang="en-US" dirty="0" err="1" smtClean="0"/>
              <a:t>санкции</a:t>
            </a:r>
            <a:r>
              <a:rPr lang="en-US" dirty="0" smtClean="0"/>
              <a:t>. </a:t>
            </a:r>
            <a:r>
              <a:rPr lang="en-US" dirty="0" err="1" smtClean="0"/>
              <a:t>Новите</a:t>
            </a:r>
            <a:r>
              <a:rPr lang="en-US" dirty="0" smtClean="0"/>
              <a:t> </a:t>
            </a:r>
            <a:r>
              <a:rPr lang="en-US" dirty="0" err="1" smtClean="0"/>
              <a:t>правила</a:t>
            </a:r>
            <a:r>
              <a:rPr lang="en-US" dirty="0" smtClean="0"/>
              <a:t> </a:t>
            </a:r>
            <a:r>
              <a:rPr lang="en-US" dirty="0" err="1" smtClean="0"/>
              <a:t>исто</a:t>
            </a:r>
            <a:r>
              <a:rPr lang="en-US" dirty="0" smtClean="0"/>
              <a:t> </a:t>
            </a:r>
            <a:r>
              <a:rPr lang="en-US" dirty="0" err="1" smtClean="0"/>
              <a:t>така</a:t>
            </a:r>
            <a:r>
              <a:rPr lang="en-US" dirty="0" smtClean="0"/>
              <a:t> </a:t>
            </a:r>
            <a:r>
              <a:rPr lang="en-US" dirty="0" err="1" smtClean="0"/>
              <a:t>вклучуваат</a:t>
            </a:r>
            <a:r>
              <a:rPr lang="en-US" dirty="0" smtClean="0"/>
              <a:t> </a:t>
            </a:r>
            <a:r>
              <a:rPr lang="en-US" dirty="0" err="1" smtClean="0"/>
              <a:t>одредби</a:t>
            </a:r>
            <a:r>
              <a:rPr lang="en-US" dirty="0" smtClean="0"/>
              <a:t> </a:t>
            </a:r>
            <a:r>
              <a:rPr lang="en-US" dirty="0" err="1" smtClean="0"/>
              <a:t>чија</a:t>
            </a:r>
            <a:r>
              <a:rPr lang="en-US" dirty="0" smtClean="0"/>
              <a:t> </a:t>
            </a:r>
            <a:r>
              <a:rPr lang="en-US" dirty="0" err="1" smtClean="0"/>
              <a:t>цел</a:t>
            </a:r>
            <a:r>
              <a:rPr lang="en-US" dirty="0" smtClean="0"/>
              <a:t> е </a:t>
            </a:r>
            <a:r>
              <a:rPr lang="en-US" dirty="0" err="1" smtClean="0"/>
              <a:t>борба</a:t>
            </a:r>
            <a:r>
              <a:rPr lang="en-US" dirty="0" smtClean="0"/>
              <a:t> </a:t>
            </a:r>
            <a:r>
              <a:rPr lang="en-US" dirty="0" err="1" smtClean="0"/>
              <a:t>против</a:t>
            </a:r>
            <a:r>
              <a:rPr lang="en-US" dirty="0" smtClean="0"/>
              <a:t> </a:t>
            </a:r>
            <a:r>
              <a:rPr lang="en-US" dirty="0" err="1" smtClean="0"/>
              <a:t>детската</a:t>
            </a:r>
            <a:r>
              <a:rPr lang="en-US" dirty="0" smtClean="0"/>
              <a:t> </a:t>
            </a:r>
            <a:r>
              <a:rPr lang="en-US" dirty="0" err="1" smtClean="0"/>
              <a:t>порнографија</a:t>
            </a:r>
            <a:r>
              <a:rPr lang="en-US" dirty="0" smtClean="0"/>
              <a:t> </a:t>
            </a:r>
            <a:r>
              <a:rPr lang="en-US" dirty="0" err="1" smtClean="0"/>
              <a:t>онлајн</a:t>
            </a:r>
            <a:r>
              <a:rPr lang="en-US" dirty="0" smtClean="0"/>
              <a:t> и </a:t>
            </a:r>
            <a:r>
              <a:rPr lang="en-US" dirty="0" err="1" smtClean="0"/>
              <a:t>против</a:t>
            </a:r>
            <a:r>
              <a:rPr lang="en-US" dirty="0" smtClean="0"/>
              <a:t> </a:t>
            </a:r>
            <a:r>
              <a:rPr lang="en-US" dirty="0" err="1" smtClean="0"/>
              <a:t>сексуален</a:t>
            </a:r>
            <a:r>
              <a:rPr lang="en-US" dirty="0" smtClean="0"/>
              <a:t> </a:t>
            </a:r>
            <a:r>
              <a:rPr lang="en-US" dirty="0" err="1" smtClean="0"/>
              <a:t>туризам</a:t>
            </a:r>
            <a:r>
              <a:rPr lang="en-US" dirty="0" smtClean="0"/>
              <a:t>. </a:t>
            </a:r>
            <a:r>
              <a:rPr lang="en-US" dirty="0" err="1" smtClean="0"/>
              <a:t>Освен</a:t>
            </a:r>
            <a:r>
              <a:rPr lang="en-US" dirty="0" smtClean="0"/>
              <a:t> </a:t>
            </a:r>
            <a:r>
              <a:rPr lang="en-US" dirty="0" err="1" smtClean="0"/>
              <a:t>тоа</a:t>
            </a:r>
            <a:r>
              <a:rPr lang="en-US" dirty="0" smtClean="0"/>
              <a:t>, </a:t>
            </a:r>
            <a:r>
              <a:rPr lang="en-US" dirty="0" err="1" smtClean="0"/>
              <a:t>таа</a:t>
            </a:r>
            <a:r>
              <a:rPr lang="en-US" dirty="0" smtClean="0"/>
              <a:t> </a:t>
            </a:r>
            <a:r>
              <a:rPr lang="en-US" dirty="0" err="1" smtClean="0"/>
              <a:t>има</a:t>
            </a:r>
            <a:r>
              <a:rPr lang="en-US" dirty="0" smtClean="0"/>
              <a:t> </a:t>
            </a:r>
            <a:r>
              <a:rPr lang="en-US" dirty="0" err="1" smtClean="0"/>
              <a:t>за</a:t>
            </a:r>
            <a:r>
              <a:rPr lang="en-US" dirty="0" smtClean="0"/>
              <a:t> </a:t>
            </a:r>
            <a:r>
              <a:rPr lang="en-US" dirty="0" err="1" smtClean="0"/>
              <a:t>цел</a:t>
            </a:r>
            <a:r>
              <a:rPr lang="en-US" dirty="0" smtClean="0"/>
              <a:t> </a:t>
            </a:r>
            <a:r>
              <a:rPr lang="en-US" dirty="0" err="1" smtClean="0"/>
              <a:t>да</a:t>
            </a:r>
            <a:r>
              <a:rPr lang="en-US" dirty="0" smtClean="0"/>
              <a:t> </a:t>
            </a:r>
            <a:r>
              <a:rPr lang="en-US" dirty="0" err="1" smtClean="0"/>
              <a:t>спречи</a:t>
            </a:r>
            <a:r>
              <a:rPr lang="en-US" dirty="0" smtClean="0"/>
              <a:t> </a:t>
            </a:r>
            <a:r>
              <a:rPr lang="en-US" dirty="0" err="1" smtClean="0"/>
              <a:t>педофилите</a:t>
            </a:r>
            <a:r>
              <a:rPr lang="en-US" dirty="0" smtClean="0"/>
              <a:t> </a:t>
            </a:r>
            <a:r>
              <a:rPr lang="en-US" dirty="0" err="1" smtClean="0"/>
              <a:t>кои</a:t>
            </a:r>
            <a:r>
              <a:rPr lang="en-US" dirty="0" smtClean="0"/>
              <a:t> </a:t>
            </a:r>
            <a:r>
              <a:rPr lang="en-US" dirty="0" err="1" smtClean="0"/>
              <a:t>веќе</a:t>
            </a:r>
            <a:r>
              <a:rPr lang="en-US" dirty="0" smtClean="0"/>
              <a:t> </a:t>
            </a:r>
            <a:r>
              <a:rPr lang="en-US" dirty="0" err="1" smtClean="0"/>
              <a:t>се</a:t>
            </a:r>
            <a:r>
              <a:rPr lang="en-US" dirty="0" smtClean="0"/>
              <a:t> </a:t>
            </a:r>
            <a:r>
              <a:rPr lang="en-US" dirty="0" err="1" smtClean="0"/>
              <a:t>осудени</a:t>
            </a:r>
            <a:r>
              <a:rPr lang="en-US" dirty="0" smtClean="0"/>
              <a:t> </a:t>
            </a:r>
            <a:r>
              <a:rPr lang="en-US" dirty="0" err="1" smtClean="0"/>
              <a:t>за</a:t>
            </a:r>
            <a:r>
              <a:rPr lang="en-US" dirty="0" smtClean="0"/>
              <a:t> </a:t>
            </a:r>
            <a:r>
              <a:rPr lang="en-US" dirty="0" err="1" smtClean="0"/>
              <a:t>кривично</a:t>
            </a:r>
            <a:r>
              <a:rPr lang="en-US" dirty="0" smtClean="0"/>
              <a:t> </a:t>
            </a:r>
            <a:r>
              <a:rPr lang="en-US" dirty="0" err="1" smtClean="0"/>
              <a:t>дело</a:t>
            </a:r>
            <a:r>
              <a:rPr lang="en-US" dirty="0" smtClean="0"/>
              <a:t> </a:t>
            </a:r>
            <a:r>
              <a:rPr lang="en-US" dirty="0" err="1" smtClean="0"/>
              <a:t>да</a:t>
            </a:r>
            <a:r>
              <a:rPr lang="en-US" dirty="0" smtClean="0"/>
              <a:t> </a:t>
            </a:r>
            <a:r>
              <a:rPr lang="en-US" dirty="0" err="1" smtClean="0"/>
              <a:t>вршат</a:t>
            </a:r>
            <a:r>
              <a:rPr lang="en-US" dirty="0" smtClean="0"/>
              <a:t> </a:t>
            </a:r>
            <a:r>
              <a:rPr lang="en-US" dirty="0" err="1" smtClean="0"/>
              <a:t>профеесионални</a:t>
            </a:r>
            <a:r>
              <a:rPr lang="en-US" dirty="0" smtClean="0"/>
              <a:t> </a:t>
            </a:r>
            <a:r>
              <a:rPr lang="en-US" dirty="0" err="1" smtClean="0"/>
              <a:t>активности</a:t>
            </a:r>
            <a:r>
              <a:rPr lang="en-US" dirty="0" smtClean="0"/>
              <a:t> </a:t>
            </a:r>
            <a:r>
              <a:rPr lang="en-US" dirty="0" err="1" smtClean="0"/>
              <a:t>кои</a:t>
            </a:r>
            <a:r>
              <a:rPr lang="en-US" dirty="0" smtClean="0"/>
              <a:t> </a:t>
            </a:r>
            <a:r>
              <a:rPr lang="en-US" dirty="0" err="1" smtClean="0"/>
              <a:t>вклучуваат</a:t>
            </a:r>
            <a:r>
              <a:rPr lang="en-US" dirty="0" smtClean="0"/>
              <a:t> </a:t>
            </a:r>
            <a:r>
              <a:rPr lang="en-US" dirty="0" err="1" smtClean="0"/>
              <a:t>редовен</a:t>
            </a:r>
            <a:r>
              <a:rPr lang="en-US" dirty="0" smtClean="0"/>
              <a:t> </a:t>
            </a:r>
            <a:r>
              <a:rPr lang="en-US" dirty="0" err="1" smtClean="0"/>
              <a:t>контакт</a:t>
            </a:r>
            <a:r>
              <a:rPr lang="en-US" dirty="0" smtClean="0"/>
              <a:t> </a:t>
            </a:r>
            <a:r>
              <a:rPr lang="en-US" dirty="0" err="1" smtClean="0"/>
              <a:t>со</a:t>
            </a:r>
            <a:r>
              <a:rPr lang="en-US" dirty="0" smtClean="0"/>
              <a:t> </a:t>
            </a:r>
            <a:r>
              <a:rPr lang="en-US" dirty="0" err="1" smtClean="0"/>
              <a:t>деца</a:t>
            </a:r>
            <a:r>
              <a:rPr lang="en-US" dirty="0" smtClean="0"/>
              <a:t>. </a:t>
            </a:r>
          </a:p>
          <a:p>
            <a:pPr>
              <a:lnSpc>
                <a:spcPct val="90000"/>
              </a:lnSpc>
            </a:pPr>
            <a:r>
              <a:rPr lang="en-US" dirty="0" err="1" smtClean="0"/>
              <a:t>Кривични</a:t>
            </a:r>
            <a:r>
              <a:rPr lang="en-US" dirty="0" smtClean="0"/>
              <a:t> </a:t>
            </a:r>
            <a:r>
              <a:rPr lang="en-US" dirty="0" err="1" smtClean="0"/>
              <a:t>дела</a:t>
            </a:r>
            <a:r>
              <a:rPr lang="en-US" dirty="0" smtClean="0"/>
              <a:t> и </a:t>
            </a:r>
            <a:r>
              <a:rPr lang="en-US" dirty="0" err="1" smtClean="0"/>
              <a:t>санкции</a:t>
            </a:r>
            <a:r>
              <a:rPr lang="en-US" dirty="0" smtClean="0"/>
              <a:t> </a:t>
            </a:r>
          </a:p>
          <a:p>
            <a:pPr>
              <a:lnSpc>
                <a:spcPct val="90000"/>
              </a:lnSpc>
            </a:pPr>
            <a:r>
              <a:rPr lang="en-US" dirty="0" err="1" smtClean="0"/>
              <a:t>Директивата</a:t>
            </a:r>
            <a:r>
              <a:rPr lang="en-US" dirty="0" smtClean="0"/>
              <a:t> </a:t>
            </a:r>
            <a:r>
              <a:rPr lang="en-US" dirty="0" err="1" smtClean="0"/>
              <a:t>идентификува</a:t>
            </a:r>
            <a:r>
              <a:rPr lang="en-US" dirty="0" smtClean="0"/>
              <a:t> </a:t>
            </a:r>
            <a:r>
              <a:rPr lang="en-US" dirty="0" err="1" smtClean="0"/>
              <a:t>некои</a:t>
            </a:r>
            <a:r>
              <a:rPr lang="en-US" dirty="0" smtClean="0"/>
              <a:t> </a:t>
            </a:r>
            <a:r>
              <a:rPr lang="en-US" dirty="0" err="1" smtClean="0"/>
              <a:t>дваесет</a:t>
            </a:r>
            <a:r>
              <a:rPr lang="en-US" dirty="0" smtClean="0"/>
              <a:t> </a:t>
            </a:r>
            <a:r>
              <a:rPr lang="en-US" dirty="0" err="1" smtClean="0"/>
              <a:t>кривични</a:t>
            </a:r>
            <a:r>
              <a:rPr lang="en-US" dirty="0" smtClean="0"/>
              <a:t> </a:t>
            </a:r>
            <a:r>
              <a:rPr lang="en-US" dirty="0" err="1" smtClean="0"/>
              <a:t>дела</a:t>
            </a:r>
            <a:r>
              <a:rPr lang="en-US" dirty="0" smtClean="0"/>
              <a:t> </a:t>
            </a:r>
            <a:r>
              <a:rPr lang="en-US" dirty="0" err="1" smtClean="0"/>
              <a:t>поделени</a:t>
            </a:r>
            <a:r>
              <a:rPr lang="en-US" dirty="0" smtClean="0"/>
              <a:t> </a:t>
            </a:r>
            <a:r>
              <a:rPr lang="en-US" dirty="0" err="1" smtClean="0"/>
              <a:t>во</a:t>
            </a:r>
            <a:r>
              <a:rPr lang="en-US" dirty="0" smtClean="0"/>
              <a:t> </a:t>
            </a:r>
            <a:r>
              <a:rPr lang="en-US" dirty="0" err="1" smtClean="0"/>
              <a:t>четири</a:t>
            </a:r>
            <a:r>
              <a:rPr lang="en-US" dirty="0" smtClean="0"/>
              <a:t> </a:t>
            </a:r>
            <a:r>
              <a:rPr lang="en-US" dirty="0" err="1" smtClean="0"/>
              <a:t>категории</a:t>
            </a:r>
            <a:r>
              <a:rPr lang="en-US" dirty="0" smtClean="0"/>
              <a:t>:</a:t>
            </a:r>
          </a:p>
          <a:p>
            <a:pPr>
              <a:lnSpc>
                <a:spcPct val="90000"/>
              </a:lnSpc>
            </a:pPr>
            <a:r>
              <a:rPr lang="en-US" dirty="0" err="1" smtClean="0"/>
              <a:t>сексуална</a:t>
            </a:r>
            <a:r>
              <a:rPr lang="en-US" dirty="0" smtClean="0"/>
              <a:t> </a:t>
            </a:r>
            <a:r>
              <a:rPr lang="en-US" dirty="0" err="1" smtClean="0"/>
              <a:t>злоупотреба</a:t>
            </a:r>
            <a:r>
              <a:rPr lang="en-US" dirty="0" smtClean="0"/>
              <a:t>, </a:t>
            </a:r>
            <a:r>
              <a:rPr lang="en-US" dirty="0" err="1" smtClean="0"/>
              <a:t>како</a:t>
            </a:r>
            <a:r>
              <a:rPr lang="en-US" dirty="0" smtClean="0"/>
              <a:t> </a:t>
            </a:r>
            <a:r>
              <a:rPr lang="en-US" dirty="0" err="1" smtClean="0"/>
              <a:t>што</a:t>
            </a:r>
            <a:r>
              <a:rPr lang="en-US" dirty="0" smtClean="0"/>
              <a:t> е </a:t>
            </a:r>
            <a:r>
              <a:rPr lang="en-US" dirty="0" err="1" smtClean="0"/>
              <a:t>впуштање</a:t>
            </a:r>
            <a:r>
              <a:rPr lang="en-US" dirty="0" smtClean="0"/>
              <a:t> </a:t>
            </a:r>
            <a:r>
              <a:rPr lang="en-US" dirty="0" err="1" smtClean="0"/>
              <a:t>во</a:t>
            </a:r>
            <a:r>
              <a:rPr lang="en-US" dirty="0" smtClean="0"/>
              <a:t> </a:t>
            </a:r>
            <a:r>
              <a:rPr lang="en-US" dirty="0" err="1" smtClean="0"/>
              <a:t>сексуална</a:t>
            </a:r>
            <a:r>
              <a:rPr lang="en-US" dirty="0" smtClean="0"/>
              <a:t> </a:t>
            </a:r>
            <a:r>
              <a:rPr lang="en-US" dirty="0" err="1" smtClean="0"/>
              <a:t>активност</a:t>
            </a:r>
            <a:r>
              <a:rPr lang="en-US" dirty="0" smtClean="0"/>
              <a:t> </a:t>
            </a:r>
            <a:r>
              <a:rPr lang="en-US" dirty="0" err="1" smtClean="0"/>
              <a:t>со</a:t>
            </a:r>
            <a:r>
              <a:rPr lang="en-US" dirty="0" smtClean="0"/>
              <a:t> </a:t>
            </a:r>
            <a:r>
              <a:rPr lang="en-US" dirty="0" err="1" smtClean="0"/>
              <a:t>дете</a:t>
            </a:r>
            <a:r>
              <a:rPr lang="en-US" dirty="0" smtClean="0"/>
              <a:t> </a:t>
            </a:r>
            <a:r>
              <a:rPr lang="en-US" dirty="0" err="1" smtClean="0"/>
              <a:t>кое</a:t>
            </a:r>
            <a:r>
              <a:rPr lang="en-US" dirty="0" smtClean="0"/>
              <a:t> </a:t>
            </a:r>
            <a:r>
              <a:rPr lang="en-US" dirty="0" err="1" smtClean="0"/>
              <a:t>сè</a:t>
            </a:r>
            <a:r>
              <a:rPr lang="en-US" dirty="0" smtClean="0"/>
              <a:t> </a:t>
            </a:r>
            <a:r>
              <a:rPr lang="en-US" dirty="0" err="1" smtClean="0"/>
              <a:t>уште</a:t>
            </a:r>
            <a:r>
              <a:rPr lang="en-US" dirty="0" smtClean="0"/>
              <a:t> </a:t>
            </a:r>
            <a:r>
              <a:rPr lang="en-US" dirty="0" err="1" smtClean="0"/>
              <a:t>не</a:t>
            </a:r>
            <a:r>
              <a:rPr lang="en-US" dirty="0" smtClean="0"/>
              <a:t> </a:t>
            </a:r>
            <a:r>
              <a:rPr lang="en-US" dirty="0" err="1" smtClean="0"/>
              <a:t>достигнало</a:t>
            </a:r>
            <a:r>
              <a:rPr lang="en-US" dirty="0" smtClean="0"/>
              <a:t> </a:t>
            </a:r>
            <a:r>
              <a:rPr lang="en-US" dirty="0" err="1" smtClean="0"/>
              <a:t>возраст</a:t>
            </a:r>
            <a:r>
              <a:rPr lang="en-US" dirty="0" smtClean="0"/>
              <a:t> </a:t>
            </a:r>
            <a:r>
              <a:rPr lang="en-US" dirty="0" err="1" smtClean="0"/>
              <a:t>за</a:t>
            </a:r>
            <a:r>
              <a:rPr lang="en-US" dirty="0" smtClean="0"/>
              <a:t> </a:t>
            </a:r>
            <a:r>
              <a:rPr lang="en-US" dirty="0" err="1" smtClean="0"/>
              <a:t>давање</a:t>
            </a:r>
            <a:r>
              <a:rPr lang="en-US" dirty="0" smtClean="0"/>
              <a:t> </a:t>
            </a:r>
            <a:r>
              <a:rPr lang="en-US" dirty="0" err="1" smtClean="0"/>
              <a:t>сексуална</a:t>
            </a:r>
            <a:r>
              <a:rPr lang="en-US" dirty="0" smtClean="0"/>
              <a:t> </a:t>
            </a:r>
            <a:r>
              <a:rPr lang="en-US" dirty="0" err="1" smtClean="0"/>
              <a:t>согласност</a:t>
            </a:r>
            <a:r>
              <a:rPr lang="en-US" dirty="0" smtClean="0"/>
              <a:t> </a:t>
            </a:r>
            <a:r>
              <a:rPr lang="en-US" dirty="0" err="1" smtClean="0"/>
              <a:t>или</a:t>
            </a:r>
            <a:r>
              <a:rPr lang="en-US" dirty="0" smtClean="0"/>
              <a:t> </a:t>
            </a:r>
            <a:r>
              <a:rPr lang="en-US" dirty="0" err="1" smtClean="0"/>
              <a:t>негово</a:t>
            </a:r>
            <a:r>
              <a:rPr lang="en-US" dirty="0" smtClean="0"/>
              <a:t> </a:t>
            </a:r>
            <a:r>
              <a:rPr lang="en-US" dirty="0" err="1" smtClean="0"/>
              <a:t>присилување</a:t>
            </a:r>
            <a:r>
              <a:rPr lang="en-US" dirty="0" smtClean="0"/>
              <a:t> </a:t>
            </a:r>
            <a:r>
              <a:rPr lang="en-US" dirty="0" err="1" smtClean="0"/>
              <a:t>да</a:t>
            </a:r>
            <a:r>
              <a:rPr lang="en-US" dirty="0" smtClean="0"/>
              <a:t> </a:t>
            </a:r>
            <a:r>
              <a:rPr lang="en-US" dirty="0" err="1" smtClean="0"/>
              <a:t>се</a:t>
            </a:r>
            <a:r>
              <a:rPr lang="en-US" dirty="0" smtClean="0"/>
              <a:t> </a:t>
            </a:r>
            <a:r>
              <a:rPr lang="en-US" dirty="0" err="1" smtClean="0"/>
              <a:t>подложи</a:t>
            </a:r>
            <a:r>
              <a:rPr lang="en-US" dirty="0" smtClean="0"/>
              <a:t> </a:t>
            </a:r>
            <a:r>
              <a:rPr lang="en-US" dirty="0" err="1" smtClean="0"/>
              <a:t>на</a:t>
            </a:r>
            <a:r>
              <a:rPr lang="en-US" dirty="0" smtClean="0"/>
              <a:t> </a:t>
            </a:r>
            <a:r>
              <a:rPr lang="en-US" dirty="0" err="1" smtClean="0"/>
              <a:t>такви</a:t>
            </a:r>
            <a:r>
              <a:rPr lang="en-US" dirty="0" smtClean="0"/>
              <a:t> </a:t>
            </a:r>
            <a:r>
              <a:rPr lang="en-US" dirty="0" err="1" smtClean="0"/>
              <a:t>активности</a:t>
            </a:r>
            <a:r>
              <a:rPr lang="en-US" dirty="0" smtClean="0"/>
              <a:t> </a:t>
            </a:r>
            <a:r>
              <a:rPr lang="en-US" dirty="0" err="1" smtClean="0"/>
              <a:t>со</a:t>
            </a:r>
            <a:r>
              <a:rPr lang="en-US" dirty="0" smtClean="0"/>
              <a:t> </a:t>
            </a:r>
            <a:r>
              <a:rPr lang="en-US" dirty="0" err="1" smtClean="0"/>
              <a:t>друго</a:t>
            </a:r>
            <a:r>
              <a:rPr lang="en-US" dirty="0" smtClean="0"/>
              <a:t> </a:t>
            </a:r>
            <a:r>
              <a:rPr lang="en-US" dirty="0" err="1" smtClean="0"/>
              <a:t>лице</a:t>
            </a:r>
            <a:r>
              <a:rPr lang="en-US" dirty="0" smtClean="0"/>
              <a:t>; </a:t>
            </a:r>
          </a:p>
          <a:p>
            <a:pPr>
              <a:lnSpc>
                <a:spcPct val="90000"/>
              </a:lnSpc>
            </a:pPr>
            <a:r>
              <a:rPr lang="en-US" dirty="0" err="1" smtClean="0"/>
              <a:t>сексуална</a:t>
            </a:r>
            <a:r>
              <a:rPr lang="en-US" dirty="0" smtClean="0"/>
              <a:t> </a:t>
            </a:r>
            <a:r>
              <a:rPr lang="en-US" dirty="0" err="1" smtClean="0"/>
              <a:t>експлоатација</a:t>
            </a:r>
            <a:r>
              <a:rPr lang="en-US" dirty="0" smtClean="0"/>
              <a:t>, </a:t>
            </a:r>
            <a:r>
              <a:rPr lang="en-US" dirty="0" err="1" smtClean="0"/>
              <a:t>како</a:t>
            </a:r>
            <a:r>
              <a:rPr lang="en-US" dirty="0" smtClean="0"/>
              <a:t> </a:t>
            </a:r>
            <a:r>
              <a:rPr lang="en-US" dirty="0" err="1" smtClean="0"/>
              <a:t>што</a:t>
            </a:r>
            <a:r>
              <a:rPr lang="en-US" dirty="0" smtClean="0"/>
              <a:t> е, </a:t>
            </a:r>
            <a:r>
              <a:rPr lang="en-US" dirty="0" err="1" smtClean="0"/>
              <a:t>на</a:t>
            </a:r>
            <a:r>
              <a:rPr lang="en-US" dirty="0" smtClean="0"/>
              <a:t> </a:t>
            </a:r>
            <a:r>
              <a:rPr lang="en-US" dirty="0" err="1" smtClean="0"/>
              <a:t>пример</a:t>
            </a:r>
            <a:r>
              <a:rPr lang="en-US" dirty="0" smtClean="0"/>
              <a:t>, </a:t>
            </a:r>
            <a:r>
              <a:rPr lang="en-US" dirty="0" err="1" smtClean="0"/>
              <a:t>принудување</a:t>
            </a:r>
            <a:r>
              <a:rPr lang="en-US" dirty="0" smtClean="0"/>
              <a:t> </a:t>
            </a:r>
            <a:r>
              <a:rPr lang="en-US" dirty="0" err="1" smtClean="0"/>
              <a:t>на</a:t>
            </a:r>
            <a:r>
              <a:rPr lang="en-US" dirty="0" smtClean="0"/>
              <a:t> </a:t>
            </a:r>
            <a:r>
              <a:rPr lang="en-US" dirty="0" err="1" smtClean="0"/>
              <a:t>дете</a:t>
            </a:r>
            <a:r>
              <a:rPr lang="en-US" dirty="0" smtClean="0"/>
              <a:t> </a:t>
            </a:r>
            <a:r>
              <a:rPr lang="en-US" dirty="0" err="1" smtClean="0"/>
              <a:t>да</a:t>
            </a:r>
            <a:r>
              <a:rPr lang="en-US" dirty="0" smtClean="0"/>
              <a:t> </a:t>
            </a:r>
            <a:r>
              <a:rPr lang="en-US" dirty="0" err="1" smtClean="0"/>
              <a:t>се</a:t>
            </a:r>
            <a:r>
              <a:rPr lang="en-US" dirty="0" smtClean="0"/>
              <a:t> </a:t>
            </a:r>
            <a:r>
              <a:rPr lang="en-US" dirty="0" err="1" smtClean="0"/>
              <a:t>бави</a:t>
            </a:r>
            <a:r>
              <a:rPr lang="en-US" dirty="0" smtClean="0"/>
              <a:t> </a:t>
            </a:r>
            <a:r>
              <a:rPr lang="en-US" dirty="0" err="1" smtClean="0"/>
              <a:t>со</a:t>
            </a:r>
            <a:r>
              <a:rPr lang="en-US" dirty="0" smtClean="0"/>
              <a:t> </a:t>
            </a:r>
            <a:r>
              <a:rPr lang="en-US" dirty="0" err="1" smtClean="0"/>
              <a:t>проституција</a:t>
            </a:r>
            <a:r>
              <a:rPr lang="en-US" dirty="0" smtClean="0"/>
              <a:t> </a:t>
            </a:r>
            <a:r>
              <a:rPr lang="en-US" dirty="0" err="1" smtClean="0"/>
              <a:t>или</a:t>
            </a:r>
            <a:r>
              <a:rPr lang="en-US" dirty="0" smtClean="0"/>
              <a:t> </a:t>
            </a:r>
            <a:r>
              <a:rPr lang="en-US" dirty="0" err="1" smtClean="0"/>
              <a:t>да</a:t>
            </a:r>
            <a:r>
              <a:rPr lang="en-US" dirty="0" smtClean="0"/>
              <a:t> </a:t>
            </a:r>
            <a:r>
              <a:rPr lang="en-US" dirty="0" err="1" smtClean="0"/>
              <a:t>учествува</a:t>
            </a:r>
            <a:r>
              <a:rPr lang="en-US" dirty="0" smtClean="0"/>
              <a:t> </a:t>
            </a:r>
            <a:r>
              <a:rPr lang="en-US" dirty="0" err="1" smtClean="0"/>
              <a:t>во</a:t>
            </a:r>
            <a:r>
              <a:rPr lang="en-US" dirty="0" smtClean="0"/>
              <a:t> </a:t>
            </a:r>
            <a:r>
              <a:rPr lang="en-US" dirty="0" err="1" smtClean="0"/>
              <a:t>порнографски</a:t>
            </a:r>
            <a:r>
              <a:rPr lang="en-US" dirty="0" smtClean="0"/>
              <a:t> </a:t>
            </a:r>
            <a:r>
              <a:rPr lang="en-US" dirty="0" err="1" smtClean="0"/>
              <a:t>дела</a:t>
            </a:r>
            <a:r>
              <a:rPr lang="en-US" dirty="0" smtClean="0"/>
              <a:t>; </a:t>
            </a:r>
          </a:p>
          <a:p>
            <a:pPr>
              <a:lnSpc>
                <a:spcPct val="90000"/>
              </a:lnSpc>
            </a:pPr>
            <a:r>
              <a:rPr lang="en-US" dirty="0" err="1" smtClean="0"/>
              <a:t>детска</a:t>
            </a:r>
            <a:r>
              <a:rPr lang="en-US" dirty="0" smtClean="0"/>
              <a:t> </a:t>
            </a:r>
            <a:r>
              <a:rPr lang="en-US" dirty="0" err="1" smtClean="0"/>
              <a:t>порнографија</a:t>
            </a:r>
            <a:r>
              <a:rPr lang="en-US" dirty="0" smtClean="0"/>
              <a:t>, </a:t>
            </a:r>
            <a:r>
              <a:rPr lang="en-US" dirty="0" err="1" smtClean="0"/>
              <a:t>поседување</a:t>
            </a:r>
            <a:r>
              <a:rPr lang="en-US" dirty="0" smtClean="0"/>
              <a:t>, </a:t>
            </a:r>
            <a:r>
              <a:rPr lang="en-US" dirty="0" err="1" smtClean="0"/>
              <a:t>пристапување</a:t>
            </a:r>
            <a:r>
              <a:rPr lang="en-US" dirty="0" smtClean="0"/>
              <a:t>, </a:t>
            </a:r>
            <a:r>
              <a:rPr lang="en-US" dirty="0" err="1" smtClean="0"/>
              <a:t>дистрибуирање</a:t>
            </a:r>
            <a:r>
              <a:rPr lang="en-US" dirty="0" smtClean="0"/>
              <a:t>, </a:t>
            </a:r>
            <a:r>
              <a:rPr lang="en-US" dirty="0" err="1" smtClean="0"/>
              <a:t>снабдување</a:t>
            </a:r>
            <a:r>
              <a:rPr lang="en-US" dirty="0" smtClean="0"/>
              <a:t> </a:t>
            </a:r>
            <a:r>
              <a:rPr lang="en-US" dirty="0" err="1" smtClean="0"/>
              <a:t>или</a:t>
            </a:r>
            <a:r>
              <a:rPr lang="en-US" dirty="0" smtClean="0"/>
              <a:t> </a:t>
            </a:r>
            <a:r>
              <a:rPr lang="en-US" dirty="0" err="1" smtClean="0"/>
              <a:t>производство</a:t>
            </a:r>
            <a:r>
              <a:rPr lang="en-US" dirty="0" smtClean="0"/>
              <a:t> </a:t>
            </a:r>
            <a:r>
              <a:rPr lang="en-US" dirty="0" err="1" smtClean="0"/>
              <a:t>на</a:t>
            </a:r>
            <a:r>
              <a:rPr lang="en-US" dirty="0" smtClean="0"/>
              <a:t> </a:t>
            </a:r>
            <a:r>
              <a:rPr lang="en-US" dirty="0" err="1" smtClean="0"/>
              <a:t>детска</a:t>
            </a:r>
            <a:r>
              <a:rPr lang="en-US" dirty="0" smtClean="0"/>
              <a:t> </a:t>
            </a:r>
            <a:r>
              <a:rPr lang="en-US" dirty="0" err="1" smtClean="0"/>
              <a:t>порнографија</a:t>
            </a:r>
            <a:r>
              <a:rPr lang="en-US" dirty="0" smtClean="0"/>
              <a:t>;</a:t>
            </a:r>
          </a:p>
          <a:p>
            <a:pPr>
              <a:lnSpc>
                <a:spcPct val="90000"/>
              </a:lnSpc>
            </a:pPr>
            <a:r>
              <a:rPr lang="en-US" dirty="0" err="1" smtClean="0"/>
              <a:t>нудење</a:t>
            </a:r>
            <a:r>
              <a:rPr lang="en-US" dirty="0" smtClean="0"/>
              <a:t> </a:t>
            </a:r>
            <a:r>
              <a:rPr lang="en-US" dirty="0" err="1" smtClean="0"/>
              <a:t>на</a:t>
            </a:r>
            <a:r>
              <a:rPr lang="en-US" dirty="0" smtClean="0"/>
              <a:t> </a:t>
            </a:r>
            <a:r>
              <a:rPr lang="en-US" dirty="0" err="1" smtClean="0"/>
              <a:t>деца</a:t>
            </a:r>
            <a:r>
              <a:rPr lang="en-US" dirty="0" smtClean="0"/>
              <a:t> </a:t>
            </a:r>
            <a:r>
              <a:rPr lang="en-US" dirty="0" err="1" smtClean="0"/>
              <a:t>онлајн</a:t>
            </a:r>
            <a:r>
              <a:rPr lang="en-US" dirty="0" smtClean="0"/>
              <a:t> </a:t>
            </a:r>
            <a:r>
              <a:rPr lang="en-US" dirty="0" err="1" smtClean="0"/>
              <a:t>за</a:t>
            </a:r>
            <a:r>
              <a:rPr lang="en-US" dirty="0" smtClean="0"/>
              <a:t> </a:t>
            </a:r>
            <a:r>
              <a:rPr lang="en-US" dirty="0" err="1" smtClean="0"/>
              <a:t>сексуални</a:t>
            </a:r>
            <a:r>
              <a:rPr lang="en-US" dirty="0" smtClean="0"/>
              <a:t> </a:t>
            </a:r>
            <a:r>
              <a:rPr lang="en-US" dirty="0" err="1" smtClean="0"/>
              <a:t>услуги</a:t>
            </a:r>
            <a:r>
              <a:rPr lang="en-US" dirty="0" smtClean="0"/>
              <a:t>: </a:t>
            </a:r>
            <a:r>
              <a:rPr lang="en-US" dirty="0" err="1" smtClean="0"/>
              <a:t>предлагање</a:t>
            </a:r>
            <a:r>
              <a:rPr lang="en-US" dirty="0" smtClean="0"/>
              <a:t>, </a:t>
            </a:r>
            <a:r>
              <a:rPr lang="en-US" dirty="0" err="1" smtClean="0"/>
              <a:t>преку</a:t>
            </a:r>
            <a:r>
              <a:rPr lang="en-US" dirty="0" smtClean="0"/>
              <a:t> </a:t>
            </a:r>
            <a:r>
              <a:rPr lang="en-US" dirty="0" err="1" smtClean="0"/>
              <a:t>интернет</a:t>
            </a:r>
            <a:r>
              <a:rPr lang="en-US" dirty="0" smtClean="0"/>
              <a:t>, </a:t>
            </a:r>
            <a:r>
              <a:rPr lang="en-US" dirty="0" err="1" smtClean="0"/>
              <a:t>да</a:t>
            </a:r>
            <a:r>
              <a:rPr lang="en-US" dirty="0" smtClean="0"/>
              <a:t> </a:t>
            </a:r>
            <a:r>
              <a:rPr lang="en-US" dirty="0" err="1" smtClean="0"/>
              <a:t>се</a:t>
            </a:r>
            <a:r>
              <a:rPr lang="en-US" dirty="0" smtClean="0"/>
              <a:t> </a:t>
            </a:r>
            <a:r>
              <a:rPr lang="en-US" dirty="0" err="1" smtClean="0"/>
              <a:t>сретне</a:t>
            </a:r>
            <a:r>
              <a:rPr lang="en-US" dirty="0" smtClean="0"/>
              <a:t> </a:t>
            </a:r>
            <a:r>
              <a:rPr lang="en-US" dirty="0" err="1" smtClean="0"/>
              <a:t>детето</a:t>
            </a:r>
            <a:r>
              <a:rPr lang="en-US" dirty="0" smtClean="0"/>
              <a:t> </a:t>
            </a:r>
            <a:r>
              <a:rPr lang="en-US" dirty="0" err="1" smtClean="0"/>
              <a:t>заради</a:t>
            </a:r>
            <a:r>
              <a:rPr lang="en-US" dirty="0" smtClean="0"/>
              <a:t> </a:t>
            </a:r>
            <a:r>
              <a:rPr lang="en-US" dirty="0" err="1" smtClean="0"/>
              <a:t>извршување</a:t>
            </a:r>
            <a:r>
              <a:rPr lang="en-US" dirty="0" smtClean="0"/>
              <a:t> </a:t>
            </a:r>
            <a:r>
              <a:rPr lang="en-US" dirty="0" err="1" smtClean="0"/>
              <a:t>на</a:t>
            </a:r>
            <a:r>
              <a:rPr lang="en-US" dirty="0" smtClean="0"/>
              <a:t> </a:t>
            </a:r>
            <a:r>
              <a:rPr lang="en-US" dirty="0" err="1" smtClean="0"/>
              <a:t>сексуална</a:t>
            </a:r>
            <a:r>
              <a:rPr lang="en-US" dirty="0" smtClean="0"/>
              <a:t> </a:t>
            </a:r>
            <a:r>
              <a:rPr lang="en-US" dirty="0" err="1" smtClean="0"/>
              <a:t>злоупотреба</a:t>
            </a:r>
            <a:r>
              <a:rPr lang="en-US" dirty="0" smtClean="0"/>
              <a:t> и, </a:t>
            </a:r>
            <a:r>
              <a:rPr lang="en-US" dirty="0" err="1" smtClean="0"/>
              <a:t>преку</a:t>
            </a:r>
            <a:r>
              <a:rPr lang="en-US" dirty="0" smtClean="0"/>
              <a:t> </a:t>
            </a:r>
            <a:r>
              <a:rPr lang="en-US" dirty="0" err="1" smtClean="0"/>
              <a:t>исти</a:t>
            </a:r>
            <a:r>
              <a:rPr lang="en-US" dirty="0" smtClean="0"/>
              <a:t> </a:t>
            </a:r>
            <a:r>
              <a:rPr lang="en-US" dirty="0" err="1" smtClean="0"/>
              <a:t>средства</a:t>
            </a:r>
            <a:r>
              <a:rPr lang="en-US" dirty="0" smtClean="0"/>
              <a:t>, </a:t>
            </a:r>
            <a:r>
              <a:rPr lang="en-US" dirty="0" err="1" smtClean="0"/>
              <a:t>нудење</a:t>
            </a:r>
            <a:r>
              <a:rPr lang="en-US" dirty="0" smtClean="0"/>
              <a:t> </a:t>
            </a:r>
            <a:r>
              <a:rPr lang="en-US" dirty="0" err="1" smtClean="0"/>
              <a:t>на</a:t>
            </a:r>
            <a:r>
              <a:rPr lang="en-US" dirty="0" smtClean="0"/>
              <a:t> </a:t>
            </a:r>
            <a:r>
              <a:rPr lang="en-US" dirty="0" err="1" smtClean="0"/>
              <a:t>детето</a:t>
            </a:r>
            <a:r>
              <a:rPr lang="en-US" dirty="0" smtClean="0"/>
              <a:t> </a:t>
            </a:r>
            <a:r>
              <a:rPr lang="en-US" dirty="0" err="1" smtClean="0"/>
              <a:t>да</a:t>
            </a:r>
            <a:r>
              <a:rPr lang="en-US" dirty="0" smtClean="0"/>
              <a:t> </a:t>
            </a:r>
            <a:r>
              <a:rPr lang="en-US" dirty="0" err="1" smtClean="0"/>
              <a:t>прави</a:t>
            </a:r>
            <a:r>
              <a:rPr lang="en-US" dirty="0" smtClean="0"/>
              <a:t> </a:t>
            </a:r>
            <a:r>
              <a:rPr lang="en-US" dirty="0" err="1" smtClean="0"/>
              <a:t>порнографски</a:t>
            </a:r>
            <a:r>
              <a:rPr lang="en-US" dirty="0" smtClean="0"/>
              <a:t> </a:t>
            </a:r>
            <a:r>
              <a:rPr lang="en-US" dirty="0" err="1" smtClean="0"/>
              <a:t>материјал</a:t>
            </a:r>
            <a:r>
              <a:rPr lang="en-US" dirty="0" smtClean="0"/>
              <a:t> </a:t>
            </a:r>
            <a:r>
              <a:rPr lang="en-US" dirty="0" err="1" smtClean="0"/>
              <a:t>за</a:t>
            </a:r>
            <a:r>
              <a:rPr lang="en-US" dirty="0" smtClean="0"/>
              <a:t> </a:t>
            </a:r>
            <a:r>
              <a:rPr lang="en-US" dirty="0" err="1" smtClean="0"/>
              <a:t>себе</a:t>
            </a:r>
            <a:r>
              <a:rPr lang="en-US" dirty="0" smtClean="0"/>
              <a:t>. </a:t>
            </a:r>
            <a:endParaRPr lang="en-US" dirty="0" smtClean="0"/>
          </a:p>
          <a:p>
            <a:pPr>
              <a:lnSpc>
                <a:spcPct val="90000"/>
              </a:lnSpc>
            </a:pPr>
            <a:r>
              <a:rPr lang="en-US" dirty="0" smtClean="0"/>
              <a:t>http://eur-lex.europa.eu/legal-content/EN/TXT/?uri=URISERV%3Ajl0064</a:t>
            </a:r>
            <a:endParaRPr lang="en-US" altLang="en-US" dirty="0" smtClean="0"/>
          </a:p>
          <a:p>
            <a:pPr>
              <a:lnSpc>
                <a:spcPct val="90000"/>
              </a:lnSpc>
            </a:pPr>
            <a:endParaRPr lang="en-US" altLang="en-US" dirty="0" smtClean="0"/>
          </a:p>
        </p:txBody>
      </p:sp>
      <p:sp>
        <p:nvSpPr>
          <p:cNvPr id="14336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CDD72773-F6C3-43BF-B5F9-EDC34CB94F6F}" type="slidenum">
              <a:rPr lang="en-US" smtClean="0">
                <a:latin typeface="Calibri" pitchFamily="34" charset="0"/>
              </a:rPr>
              <a:pPr algn="l" eaLnBrk="1" hangingPunct="1"/>
              <a:t>45</a:t>
            </a:fld>
            <a:endParaRPr lang="en-US" altLang="en-US" smtClean="0">
              <a:latin typeface="Calibri"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Еуропол гп воспостави Европскиот центар за компјутерски криминал (ЕС3) во 2013 година за да го зајакне одговорот на органите за спроведување на законот на компјутерскиот криминал во ЕУ и на тој начин да помогне да се заштитат европските граѓани, компании и влади од онлајн криминалот. </a:t>
            </a:r>
          </a:p>
          <a:p>
            <a:endParaRPr lang="en-US" altLang="en-US" smtClean="0"/>
          </a:p>
          <a:p>
            <a:r>
              <a:rPr lang="en-US" smtClean="0"/>
              <a:t>https://www.europol.europa.eu/about-europol/european-cybercrime-centre-ec3</a:t>
            </a:r>
          </a:p>
          <a:p>
            <a:endParaRPr lang="en-US" altLang="en-US" smtClean="0"/>
          </a:p>
        </p:txBody>
      </p:sp>
      <p:sp>
        <p:nvSpPr>
          <p:cNvPr id="144388"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35E2B406-128D-4294-A8E7-A35107473E10}" type="slidenum">
              <a:rPr lang="en-US" smtClean="0">
                <a:latin typeface="Calibri" pitchFamily="34" charset="0"/>
              </a:rPr>
              <a:pPr algn="l" eaLnBrk="1" hangingPunct="1"/>
              <a:t>46</a:t>
            </a:fld>
            <a:endParaRPr lang="en-US" altLang="en-US" smtClean="0">
              <a:latin typeface="Calibri"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Организациска поставеност на Европскиор центар за компјутерски криминал (ЕС3)</a:t>
            </a:r>
          </a:p>
          <a:p>
            <a:endParaRPr lang="en-US" altLang="en-US" smtClean="0"/>
          </a:p>
          <a:p>
            <a:r>
              <a:rPr lang="en-US" smtClean="0"/>
              <a:t>https://www.europol.europa.eu/about-europol/european-cybercrime-centre-ec3</a:t>
            </a:r>
          </a:p>
          <a:p>
            <a:endParaRPr lang="en-US" altLang="en-US" smtClean="0"/>
          </a:p>
        </p:txBody>
      </p:sp>
      <p:sp>
        <p:nvSpPr>
          <p:cNvPr id="145412"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1D87EC76-6868-493D-8D9E-537CD0B3AD3B}" type="slidenum">
              <a:rPr lang="en-US" smtClean="0">
                <a:latin typeface="Calibri" pitchFamily="34" charset="0"/>
              </a:rPr>
              <a:pPr algn="l" eaLnBrk="1" hangingPunct="1"/>
              <a:t>47</a:t>
            </a:fld>
            <a:endParaRPr lang="en-US" altLang="en-US" smtClean="0">
              <a:latin typeface="Calibri"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Заедничка</a:t>
            </a:r>
            <a:r>
              <a:rPr lang="en-US" dirty="0" smtClean="0"/>
              <a:t> </a:t>
            </a:r>
            <a:r>
              <a:rPr lang="en-US" dirty="0" err="1" smtClean="0"/>
              <a:t>работна</a:t>
            </a:r>
            <a:r>
              <a:rPr lang="en-US" dirty="0" smtClean="0"/>
              <a:t> </a:t>
            </a:r>
            <a:r>
              <a:rPr lang="en-US" dirty="0" err="1" smtClean="0"/>
              <a:t>група</a:t>
            </a:r>
            <a:r>
              <a:rPr lang="en-US" dirty="0" smtClean="0"/>
              <a:t> </a:t>
            </a:r>
            <a:r>
              <a:rPr lang="en-US" dirty="0" err="1" smtClean="0"/>
              <a:t>на</a:t>
            </a:r>
            <a:r>
              <a:rPr lang="en-US" dirty="0" smtClean="0"/>
              <a:t> </a:t>
            </a:r>
            <a:r>
              <a:rPr lang="en-US" dirty="0" err="1" smtClean="0"/>
              <a:t>Европска</a:t>
            </a:r>
            <a:r>
              <a:rPr lang="en-US" dirty="0" smtClean="0"/>
              <a:t> </a:t>
            </a:r>
            <a:r>
              <a:rPr lang="en-US" dirty="0" err="1" smtClean="0"/>
              <a:t>унија</a:t>
            </a:r>
            <a:r>
              <a:rPr lang="en-US" dirty="0" smtClean="0"/>
              <a:t> </a:t>
            </a:r>
            <a:r>
              <a:rPr lang="en-US" dirty="0" err="1" smtClean="0"/>
              <a:t>за</a:t>
            </a:r>
            <a:r>
              <a:rPr lang="en-US" dirty="0" smtClean="0"/>
              <a:t> </a:t>
            </a:r>
            <a:r>
              <a:rPr lang="en-US" dirty="0" err="1" smtClean="0"/>
              <a:t>борба</a:t>
            </a:r>
            <a:r>
              <a:rPr lang="en-US" dirty="0" smtClean="0"/>
              <a:t> </a:t>
            </a:r>
            <a:r>
              <a:rPr lang="en-US" dirty="0" err="1" smtClean="0"/>
              <a:t>против</a:t>
            </a:r>
            <a:r>
              <a:rPr lang="en-US" dirty="0" smtClean="0"/>
              <a:t> </a:t>
            </a:r>
            <a:r>
              <a:rPr lang="en-US" dirty="0" err="1" smtClean="0"/>
              <a:t>компјутерски</a:t>
            </a:r>
            <a:r>
              <a:rPr lang="en-US" dirty="0" smtClean="0"/>
              <a:t> </a:t>
            </a:r>
            <a:r>
              <a:rPr lang="en-US" dirty="0" err="1" smtClean="0"/>
              <a:t>криминал</a:t>
            </a:r>
            <a:r>
              <a:rPr lang="en-US" dirty="0" smtClean="0"/>
              <a:t> (J-CAT) </a:t>
            </a:r>
            <a:r>
              <a:rPr lang="en-US" dirty="0" err="1" smtClean="0"/>
              <a:t>која</a:t>
            </a:r>
            <a:r>
              <a:rPr lang="en-US" dirty="0" smtClean="0"/>
              <a:t> </a:t>
            </a:r>
            <a:r>
              <a:rPr lang="en-US" dirty="0" err="1" smtClean="0"/>
              <a:t>беше</a:t>
            </a:r>
            <a:r>
              <a:rPr lang="en-US" dirty="0" smtClean="0"/>
              <a:t> </a:t>
            </a:r>
            <a:r>
              <a:rPr lang="en-US" dirty="0" err="1" smtClean="0"/>
              <a:t>основана</a:t>
            </a:r>
            <a:r>
              <a:rPr lang="en-US" dirty="0" smtClean="0"/>
              <a:t> </a:t>
            </a:r>
            <a:r>
              <a:rPr lang="en-US" dirty="0" err="1" smtClean="0"/>
              <a:t>во</a:t>
            </a:r>
            <a:r>
              <a:rPr lang="en-US" dirty="0" smtClean="0"/>
              <a:t> </a:t>
            </a:r>
            <a:r>
              <a:rPr lang="en-US" dirty="0" err="1" smtClean="0"/>
              <a:t>септември</a:t>
            </a:r>
            <a:r>
              <a:rPr lang="en-US" dirty="0" smtClean="0"/>
              <a:t> 2014 </a:t>
            </a:r>
            <a:r>
              <a:rPr lang="en-US" dirty="0" err="1" smtClean="0"/>
              <a:t>година</a:t>
            </a:r>
            <a:r>
              <a:rPr lang="en-US" dirty="0" smtClean="0"/>
              <a:t>. </a:t>
            </a:r>
            <a:r>
              <a:rPr lang="en-US" dirty="0" err="1" smtClean="0"/>
              <a:t>Целта</a:t>
            </a:r>
            <a:r>
              <a:rPr lang="en-US" dirty="0" smtClean="0"/>
              <a:t> </a:t>
            </a:r>
            <a:r>
              <a:rPr lang="en-US" dirty="0" err="1" smtClean="0"/>
              <a:t>на</a:t>
            </a:r>
            <a:r>
              <a:rPr lang="en-US" dirty="0" smtClean="0"/>
              <a:t> Ј-САТ е </a:t>
            </a:r>
            <a:r>
              <a:rPr lang="en-US" dirty="0" err="1" smtClean="0"/>
              <a:t>да</a:t>
            </a:r>
            <a:r>
              <a:rPr lang="en-US" dirty="0" smtClean="0"/>
              <a:t> </a:t>
            </a:r>
            <a:r>
              <a:rPr lang="en-US" dirty="0" err="1" smtClean="0"/>
              <a:t>ја</a:t>
            </a:r>
            <a:r>
              <a:rPr lang="en-US" dirty="0" smtClean="0"/>
              <a:t> </a:t>
            </a:r>
            <a:r>
              <a:rPr lang="en-US" dirty="0" err="1" smtClean="0"/>
              <a:t>води</a:t>
            </a:r>
            <a:r>
              <a:rPr lang="en-US" dirty="0" smtClean="0"/>
              <a:t> </a:t>
            </a:r>
            <a:r>
              <a:rPr lang="en-US" dirty="0" err="1" smtClean="0"/>
              <a:t>разузнавачкатаа</a:t>
            </a:r>
            <a:r>
              <a:rPr lang="en-US" dirty="0" smtClean="0"/>
              <a:t>, </a:t>
            </a:r>
            <a:r>
              <a:rPr lang="en-US" dirty="0" err="1" smtClean="0"/>
              <a:t>координирана</a:t>
            </a:r>
            <a:r>
              <a:rPr lang="en-US" dirty="0" smtClean="0"/>
              <a:t> </a:t>
            </a:r>
            <a:r>
              <a:rPr lang="en-US" dirty="0" err="1" smtClean="0"/>
              <a:t>активност</a:t>
            </a:r>
            <a:r>
              <a:rPr lang="en-US" dirty="0" smtClean="0"/>
              <a:t> </a:t>
            </a:r>
            <a:r>
              <a:rPr lang="en-US" dirty="0" err="1" smtClean="0"/>
              <a:t>против</a:t>
            </a:r>
            <a:r>
              <a:rPr lang="en-US" dirty="0" smtClean="0"/>
              <a:t> </a:t>
            </a:r>
            <a:r>
              <a:rPr lang="en-US" dirty="0" err="1" smtClean="0"/>
              <a:t>клучните</a:t>
            </a:r>
            <a:r>
              <a:rPr lang="en-US" dirty="0" smtClean="0"/>
              <a:t> </a:t>
            </a:r>
            <a:r>
              <a:rPr lang="en-US" dirty="0" err="1" smtClean="0"/>
              <a:t>компјутерски</a:t>
            </a:r>
            <a:r>
              <a:rPr lang="en-US" dirty="0" smtClean="0"/>
              <a:t> </a:t>
            </a:r>
            <a:r>
              <a:rPr lang="en-US" dirty="0" err="1" smtClean="0"/>
              <a:t>закани</a:t>
            </a:r>
            <a:r>
              <a:rPr lang="en-US" dirty="0" smtClean="0"/>
              <a:t> и </a:t>
            </a:r>
            <a:r>
              <a:rPr lang="en-US" dirty="0" err="1" smtClean="0"/>
              <a:t>цели</a:t>
            </a:r>
            <a:r>
              <a:rPr lang="en-US" dirty="0" smtClean="0"/>
              <a:t> </a:t>
            </a:r>
            <a:r>
              <a:rPr lang="en-US" dirty="0" err="1" smtClean="0"/>
              <a:t>со</a:t>
            </a:r>
            <a:r>
              <a:rPr lang="en-US" dirty="0" smtClean="0"/>
              <a:t> </a:t>
            </a:r>
            <a:r>
              <a:rPr lang="en-US" dirty="0" err="1" smtClean="0"/>
              <a:t>олеснување</a:t>
            </a:r>
            <a:r>
              <a:rPr lang="en-US" dirty="0" smtClean="0"/>
              <a:t> </a:t>
            </a:r>
            <a:r>
              <a:rPr lang="en-US" dirty="0" err="1" smtClean="0"/>
              <a:t>на</a:t>
            </a:r>
            <a:r>
              <a:rPr lang="en-US" dirty="0" smtClean="0"/>
              <a:t> </a:t>
            </a:r>
            <a:r>
              <a:rPr lang="en-US" dirty="0" err="1" smtClean="0"/>
              <a:t>заедничка</a:t>
            </a:r>
            <a:r>
              <a:rPr lang="en-US" dirty="0" smtClean="0"/>
              <a:t> </a:t>
            </a:r>
            <a:r>
              <a:rPr lang="en-US" dirty="0" err="1" smtClean="0"/>
              <a:t>идентификација</a:t>
            </a:r>
            <a:r>
              <a:rPr lang="en-US" dirty="0" smtClean="0"/>
              <a:t>, </a:t>
            </a:r>
            <a:r>
              <a:rPr lang="en-US" dirty="0" err="1" smtClean="0"/>
              <a:t>приоритизација</a:t>
            </a:r>
            <a:r>
              <a:rPr lang="en-US" dirty="0" smtClean="0"/>
              <a:t>, </a:t>
            </a:r>
            <a:r>
              <a:rPr lang="en-US" dirty="0" err="1" smtClean="0"/>
              <a:t>подготовки</a:t>
            </a:r>
            <a:r>
              <a:rPr lang="en-US" dirty="0" smtClean="0"/>
              <a:t> и </a:t>
            </a:r>
            <a:r>
              <a:rPr lang="en-US" dirty="0" err="1" smtClean="0"/>
              <a:t>иницирање</a:t>
            </a:r>
            <a:r>
              <a:rPr lang="en-US" dirty="0" smtClean="0"/>
              <a:t> </a:t>
            </a:r>
            <a:r>
              <a:rPr lang="en-US" dirty="0" err="1" smtClean="0"/>
              <a:t>на</a:t>
            </a:r>
            <a:r>
              <a:rPr lang="en-US" dirty="0" smtClean="0"/>
              <a:t> </a:t>
            </a:r>
            <a:r>
              <a:rPr lang="en-US" dirty="0" err="1" smtClean="0"/>
              <a:t>прекугранична</a:t>
            </a:r>
            <a:r>
              <a:rPr lang="en-US" dirty="0" smtClean="0"/>
              <a:t> </a:t>
            </a:r>
            <a:r>
              <a:rPr lang="en-US" dirty="0" err="1" smtClean="0"/>
              <a:t>соработка</a:t>
            </a:r>
            <a:r>
              <a:rPr lang="en-US" dirty="0" smtClean="0"/>
              <a:t> и </a:t>
            </a:r>
            <a:r>
              <a:rPr lang="en-US" dirty="0" err="1" smtClean="0"/>
              <a:t>операции</a:t>
            </a:r>
            <a:r>
              <a:rPr lang="en-US" dirty="0" smtClean="0"/>
              <a:t> </a:t>
            </a:r>
            <a:r>
              <a:rPr lang="en-US" dirty="0" err="1" smtClean="0"/>
              <a:t>од</a:t>
            </a:r>
            <a:r>
              <a:rPr lang="en-US" dirty="0" smtClean="0"/>
              <a:t> </a:t>
            </a:r>
            <a:r>
              <a:rPr lang="en-US" dirty="0" err="1" smtClean="0"/>
              <a:t>страна</a:t>
            </a:r>
            <a:r>
              <a:rPr lang="en-US" dirty="0" smtClean="0"/>
              <a:t> </a:t>
            </a:r>
            <a:r>
              <a:rPr lang="en-US" dirty="0" err="1" smtClean="0"/>
              <a:t>на</a:t>
            </a:r>
            <a:r>
              <a:rPr lang="en-US" dirty="0" smtClean="0"/>
              <a:t> </a:t>
            </a:r>
            <a:r>
              <a:rPr lang="en-US" dirty="0" err="1" smtClean="0"/>
              <a:t>нејзините</a:t>
            </a:r>
            <a:r>
              <a:rPr lang="en-US" dirty="0" smtClean="0"/>
              <a:t> </a:t>
            </a:r>
            <a:r>
              <a:rPr lang="en-US" dirty="0" err="1" smtClean="0"/>
              <a:t>партнери</a:t>
            </a:r>
            <a:r>
              <a:rPr lang="en-US" dirty="0" smtClean="0"/>
              <a:t>. </a:t>
            </a:r>
          </a:p>
          <a:p>
            <a:endParaRPr lang="en-US" altLang="en-US" dirty="0" smtClean="0"/>
          </a:p>
          <a:p>
            <a:r>
              <a:rPr lang="en-US" dirty="0" smtClean="0"/>
              <a:t>https://www.europol.europa.eu/activities-services/services-A/joint-cybercrime-action-taskforce</a:t>
            </a:r>
          </a:p>
          <a:p>
            <a:r>
              <a:rPr lang="en-US" dirty="0" smtClean="0"/>
              <a:t>https://www.europol.europa.eu/publications-documents/europol-strategy-2016-2020</a:t>
            </a:r>
          </a:p>
          <a:p>
            <a:endParaRPr lang="en-US" altLang="en-US" dirty="0" smtClean="0"/>
          </a:p>
        </p:txBody>
      </p:sp>
      <p:sp>
        <p:nvSpPr>
          <p:cNvPr id="146436"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6E49155F-4C06-465E-8825-9E8E39C2D8FD}" type="slidenum">
              <a:rPr lang="en-US" smtClean="0">
                <a:latin typeface="Calibri" pitchFamily="34" charset="0"/>
              </a:rPr>
              <a:pPr algn="l" eaLnBrk="1" hangingPunct="1"/>
              <a:t>48</a:t>
            </a:fld>
            <a:endParaRPr lang="en-US" altLang="en-US" smtClean="0">
              <a:latin typeface="Calibri"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Организација и поле на дејствување на Ј-САТ</a:t>
            </a:r>
          </a:p>
          <a:p>
            <a:endParaRPr lang="en-US" altLang="en-US" smtClean="0"/>
          </a:p>
          <a:p>
            <a:r>
              <a:rPr lang="en-US" smtClean="0"/>
              <a:t>https://www.europol.europa.eu/activities-services/services-A/joint-cybercrime-action-taskforce</a:t>
            </a:r>
          </a:p>
          <a:p>
            <a:endParaRPr lang="en-US" altLang="en-US" smtClean="0"/>
          </a:p>
        </p:txBody>
      </p:sp>
      <p:sp>
        <p:nvSpPr>
          <p:cNvPr id="147460"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B0BD8684-6B1E-4FD7-9586-5176A196DAA3}" type="slidenum">
              <a:rPr lang="en-US" smtClean="0">
                <a:latin typeface="Calibri" pitchFamily="34" charset="0"/>
              </a:rPr>
              <a:pPr algn="l" eaLnBrk="1" hangingPunct="1"/>
              <a:t>49</a:t>
            </a:fld>
            <a:endParaRPr lang="en-US" altLang="en-US" smtClean="0">
              <a:latin typeface="Calibri"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Скорешни операции на J-CAT.</a:t>
            </a:r>
          </a:p>
          <a:p>
            <a:endParaRPr lang="en-US" altLang="en-US" smtClean="0"/>
          </a:p>
          <a:p>
            <a:r>
              <a:rPr lang="en-US" smtClean="0"/>
              <a:t>https://www.europol.europa.eu/activities-services/services-A/joint-cybercrime-action-taskforce</a:t>
            </a:r>
          </a:p>
          <a:p>
            <a:endParaRPr lang="en-US" altLang="en-US" smtClean="0"/>
          </a:p>
        </p:txBody>
      </p:sp>
      <p:sp>
        <p:nvSpPr>
          <p:cNvPr id="148484"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66EAC7C2-F225-4E72-84A5-34B4E0D75205}" type="slidenum">
              <a:rPr lang="en-US" smtClean="0">
                <a:latin typeface="Calibri" pitchFamily="34" charset="0"/>
              </a:rPr>
              <a:pPr algn="l" eaLnBrk="1" hangingPunct="1"/>
              <a:t>50</a:t>
            </a:fld>
            <a:endParaRPr lang="en-US" altLang="en-US" smtClean="0">
              <a:latin typeface="Calibri"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Операција „ТРИАГОЛНИК“ на J-CAT.</a:t>
            </a:r>
          </a:p>
          <a:p>
            <a:endParaRPr lang="en-US" altLang="en-US" smtClean="0"/>
          </a:p>
          <a:p>
            <a:r>
              <a:rPr lang="en-US" smtClean="0"/>
              <a:t>https://www.europol.europa.eu/activities-services/services-A/joint-cybercrime-action-taskforce</a:t>
            </a:r>
          </a:p>
          <a:p>
            <a:endParaRPr lang="en-US" altLang="en-US" smtClean="0"/>
          </a:p>
        </p:txBody>
      </p:sp>
      <p:sp>
        <p:nvSpPr>
          <p:cNvPr id="149508"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4D16BFCF-35D8-4E47-B216-C760064573DB}" type="slidenum">
              <a:rPr lang="en-US" smtClean="0">
                <a:latin typeface="Calibri" pitchFamily="34" charset="0"/>
              </a:rPr>
              <a:pPr algn="l" eaLnBrk="1" hangingPunct="1"/>
              <a:t>51</a:t>
            </a:fld>
            <a:endParaRPr lang="en-US" altLang="en-US" smtClean="0">
              <a:latin typeface="Calibri"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EUROJUST ја лансираше Европската мрежа на судии за борба против компјутерскиот криминал.</a:t>
            </a:r>
          </a:p>
          <a:p>
            <a:endParaRPr lang="en-US" altLang="en-US" smtClean="0"/>
          </a:p>
          <a:p>
            <a:r>
              <a:rPr lang="en-US" smtClean="0"/>
              <a:t>http://www.eurojust.europa.eu/press/PressReleases/Pages/2016/2016-11-25.aspx</a:t>
            </a:r>
          </a:p>
          <a:p>
            <a:endParaRPr lang="en-US" altLang="en-US" smtClean="0"/>
          </a:p>
        </p:txBody>
      </p:sp>
      <p:sp>
        <p:nvSpPr>
          <p:cNvPr id="150532"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84125B56-78F4-45B5-AF6E-685F213BE723}" type="slidenum">
              <a:rPr lang="en-US" smtClean="0">
                <a:latin typeface="Calibri" pitchFamily="34" charset="0"/>
              </a:rPr>
              <a:pPr algn="l" eaLnBrk="1" hangingPunct="1"/>
              <a:t>52</a:t>
            </a:fld>
            <a:endParaRPr lang="en-US" altLang="en-US" smtClean="0">
              <a:latin typeface="Calibri"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pPr>
              <a:lnSpc>
                <a:spcPct val="90000"/>
              </a:lnSpc>
            </a:pPr>
            <a:r>
              <a:rPr lang="en-US" dirty="0" err="1" smtClean="0"/>
              <a:t>Исто</a:t>
            </a:r>
            <a:r>
              <a:rPr lang="en-US" dirty="0" smtClean="0"/>
              <a:t> </a:t>
            </a:r>
            <a:r>
              <a:rPr lang="en-US" dirty="0" err="1" smtClean="0"/>
              <a:t>така</a:t>
            </a:r>
            <a:r>
              <a:rPr lang="en-US" dirty="0" smtClean="0"/>
              <a:t> е </a:t>
            </a:r>
            <a:r>
              <a:rPr lang="en-US" dirty="0" err="1" smtClean="0"/>
              <a:t>важно</a:t>
            </a:r>
            <a:r>
              <a:rPr lang="en-US" dirty="0" smtClean="0"/>
              <a:t> </a:t>
            </a:r>
            <a:r>
              <a:rPr lang="en-US" dirty="0" err="1" smtClean="0"/>
              <a:t>да</a:t>
            </a:r>
            <a:r>
              <a:rPr lang="en-US" dirty="0" smtClean="0"/>
              <a:t> </a:t>
            </a:r>
            <a:r>
              <a:rPr lang="en-US" dirty="0" err="1" smtClean="0"/>
              <a:t>се</a:t>
            </a:r>
            <a:r>
              <a:rPr lang="en-US" dirty="0" smtClean="0"/>
              <a:t> </a:t>
            </a:r>
            <a:r>
              <a:rPr lang="en-US" dirty="0" err="1" smtClean="0"/>
              <a:t>разгледа</a:t>
            </a:r>
            <a:r>
              <a:rPr lang="en-US" dirty="0" smtClean="0"/>
              <a:t> </a:t>
            </a:r>
            <a:r>
              <a:rPr lang="en-US" dirty="0" err="1" smtClean="0"/>
              <a:t>работата</a:t>
            </a:r>
            <a:r>
              <a:rPr lang="en-US" dirty="0" smtClean="0"/>
              <a:t> </a:t>
            </a:r>
            <a:r>
              <a:rPr lang="en-US" dirty="0" err="1" smtClean="0"/>
              <a:t>развиена</a:t>
            </a:r>
            <a:r>
              <a:rPr lang="en-US" dirty="0" smtClean="0"/>
              <a:t> </a:t>
            </a:r>
            <a:r>
              <a:rPr lang="en-US" dirty="0" err="1" smtClean="0"/>
              <a:t>од</a:t>
            </a:r>
            <a:r>
              <a:rPr lang="en-US" dirty="0" smtClean="0"/>
              <a:t> </a:t>
            </a:r>
            <a:r>
              <a:rPr lang="en-US" dirty="0" err="1" smtClean="0"/>
              <a:t>страна</a:t>
            </a:r>
            <a:r>
              <a:rPr lang="en-US" dirty="0" smtClean="0"/>
              <a:t> </a:t>
            </a:r>
            <a:r>
              <a:rPr lang="en-US" dirty="0" err="1" smtClean="0"/>
              <a:t>на</a:t>
            </a:r>
            <a:r>
              <a:rPr lang="en-US" dirty="0" smtClean="0"/>
              <a:t> ОБСЕ, </a:t>
            </a:r>
            <a:r>
              <a:rPr lang="en-US" dirty="0" err="1" smtClean="0"/>
              <a:t>Организација</a:t>
            </a:r>
            <a:r>
              <a:rPr lang="en-US" dirty="0" smtClean="0"/>
              <a:t> </a:t>
            </a:r>
            <a:r>
              <a:rPr lang="en-US" dirty="0" err="1" smtClean="0"/>
              <a:t>за</a:t>
            </a:r>
            <a:r>
              <a:rPr lang="en-US" dirty="0" smtClean="0"/>
              <a:t> </a:t>
            </a:r>
            <a:r>
              <a:rPr lang="en-US" dirty="0" err="1" smtClean="0"/>
              <a:t>безбедност</a:t>
            </a:r>
            <a:r>
              <a:rPr lang="en-US" dirty="0" smtClean="0"/>
              <a:t> и </a:t>
            </a:r>
            <a:r>
              <a:rPr lang="en-US" dirty="0" err="1" smtClean="0"/>
              <a:t>соработка</a:t>
            </a:r>
            <a:r>
              <a:rPr lang="en-US" dirty="0" smtClean="0"/>
              <a:t> </a:t>
            </a:r>
            <a:r>
              <a:rPr lang="en-US" dirty="0" err="1" smtClean="0"/>
              <a:t>во</a:t>
            </a:r>
            <a:r>
              <a:rPr lang="en-US" dirty="0" smtClean="0"/>
              <a:t> </a:t>
            </a:r>
            <a:r>
              <a:rPr lang="en-US" dirty="0" err="1" smtClean="0"/>
              <a:t>Европа</a:t>
            </a:r>
            <a:r>
              <a:rPr lang="en-US" dirty="0" smtClean="0"/>
              <a:t> </a:t>
            </a:r>
            <a:r>
              <a:rPr lang="en-US" dirty="0" err="1" smtClean="0"/>
              <a:t>која</a:t>
            </a:r>
            <a:r>
              <a:rPr lang="en-US" dirty="0" smtClean="0"/>
              <a:t> </a:t>
            </a:r>
            <a:r>
              <a:rPr lang="en-US" dirty="0" err="1" smtClean="0"/>
              <a:t>се</a:t>
            </a:r>
            <a:r>
              <a:rPr lang="en-US" dirty="0" smtClean="0"/>
              <a:t> </a:t>
            </a:r>
            <a:r>
              <a:rPr lang="en-US" dirty="0" err="1" smtClean="0"/>
              <a:t>однесува</a:t>
            </a:r>
            <a:r>
              <a:rPr lang="en-US" dirty="0" smtClean="0"/>
              <a:t> </a:t>
            </a:r>
            <a:r>
              <a:rPr lang="en-US" dirty="0" err="1" smtClean="0"/>
              <a:t>на</a:t>
            </a:r>
            <a:r>
              <a:rPr lang="en-US" dirty="0" smtClean="0"/>
              <a:t> </a:t>
            </a:r>
            <a:r>
              <a:rPr lang="en-US" dirty="0" err="1" smtClean="0"/>
              <a:t>компјутерскиот</a:t>
            </a:r>
            <a:r>
              <a:rPr lang="en-US" dirty="0" smtClean="0"/>
              <a:t> </a:t>
            </a:r>
            <a:r>
              <a:rPr lang="en-US" dirty="0" err="1" smtClean="0"/>
              <a:t>криминал</a:t>
            </a:r>
            <a:r>
              <a:rPr lang="en-US" dirty="0" smtClean="0"/>
              <a:t>. </a:t>
            </a:r>
          </a:p>
          <a:p>
            <a:pPr>
              <a:lnSpc>
                <a:spcPct val="90000"/>
              </a:lnSpc>
            </a:pPr>
            <a:r>
              <a:rPr lang="en-US" dirty="0" smtClean="0"/>
              <a:t> </a:t>
            </a:r>
          </a:p>
          <a:p>
            <a:pPr>
              <a:lnSpc>
                <a:spcPct val="90000"/>
              </a:lnSpc>
            </a:pPr>
            <a:r>
              <a:rPr lang="en-US" dirty="0" smtClean="0"/>
              <a:t>ОБСЕ </a:t>
            </a:r>
            <a:r>
              <a:rPr lang="en-US" dirty="0" err="1" smtClean="0"/>
              <a:t>издаде</a:t>
            </a:r>
            <a:r>
              <a:rPr lang="en-US" dirty="0" smtClean="0"/>
              <a:t> </a:t>
            </a:r>
            <a:r>
              <a:rPr lang="en-US" dirty="0" err="1" smtClean="0"/>
              <a:t>препораки</a:t>
            </a:r>
            <a:r>
              <a:rPr lang="en-US" dirty="0" smtClean="0"/>
              <a:t> </a:t>
            </a:r>
            <a:r>
              <a:rPr lang="en-US" dirty="0" err="1" smtClean="0"/>
              <a:t>на</a:t>
            </a:r>
            <a:r>
              <a:rPr lang="en-US" dirty="0" smtClean="0"/>
              <a:t> </a:t>
            </a:r>
            <a:r>
              <a:rPr lang="en-US" dirty="0" err="1" smtClean="0"/>
              <a:t>членовите</a:t>
            </a:r>
            <a:r>
              <a:rPr lang="en-US" dirty="0" smtClean="0"/>
              <a:t> </a:t>
            </a:r>
            <a:r>
              <a:rPr lang="en-US" dirty="0" err="1" smtClean="0"/>
              <a:t>на</a:t>
            </a:r>
            <a:r>
              <a:rPr lang="en-US" dirty="0" smtClean="0"/>
              <a:t> </a:t>
            </a:r>
            <a:r>
              <a:rPr lang="en-US" dirty="0" err="1" smtClean="0"/>
              <a:t>оргабизацијата</a:t>
            </a:r>
            <a:r>
              <a:rPr lang="en-US" dirty="0" smtClean="0"/>
              <a:t>. </a:t>
            </a:r>
            <a:r>
              <a:rPr lang="en-US" dirty="0" err="1" smtClean="0"/>
              <a:t>Со</a:t>
            </a:r>
            <a:r>
              <a:rPr lang="en-US" dirty="0" smtClean="0"/>
              <a:t> </a:t>
            </a:r>
            <a:r>
              <a:rPr lang="en-US" dirty="0" err="1" smtClean="0"/>
              <a:t>Одлуката</a:t>
            </a:r>
            <a:r>
              <a:rPr lang="en-US" dirty="0" smtClean="0"/>
              <a:t> </a:t>
            </a:r>
            <a:r>
              <a:rPr lang="en-US" dirty="0" err="1" smtClean="0"/>
              <a:t>бр</a:t>
            </a:r>
            <a:r>
              <a:rPr lang="en-US" dirty="0" smtClean="0"/>
              <a:t>. 7/06, ОБСЕ </a:t>
            </a:r>
            <a:r>
              <a:rPr lang="en-US" dirty="0" err="1" smtClean="0"/>
              <a:t>кажа</a:t>
            </a:r>
            <a:r>
              <a:rPr lang="en-US" dirty="0" smtClean="0"/>
              <a:t> </a:t>
            </a:r>
            <a:r>
              <a:rPr lang="en-US" dirty="0" err="1" smtClean="0"/>
              <a:t>дека</a:t>
            </a:r>
            <a:r>
              <a:rPr lang="en-US" dirty="0" smtClean="0"/>
              <a:t> </a:t>
            </a:r>
            <a:r>
              <a:rPr lang="en-US" dirty="0" err="1" smtClean="0"/>
              <a:t>земјите</a:t>
            </a:r>
            <a:r>
              <a:rPr lang="en-US" dirty="0" smtClean="0"/>
              <a:t> </a:t>
            </a:r>
            <a:r>
              <a:rPr lang="en-US" dirty="0" err="1" smtClean="0"/>
              <a:t>учеснички</a:t>
            </a:r>
            <a:r>
              <a:rPr lang="en-US" dirty="0" smtClean="0"/>
              <a:t> </a:t>
            </a:r>
            <a:r>
              <a:rPr lang="en-US" dirty="0" err="1" smtClean="0"/>
              <a:t>треба</a:t>
            </a:r>
            <a:r>
              <a:rPr lang="en-US" dirty="0" smtClean="0"/>
              <a:t> </a:t>
            </a:r>
            <a:r>
              <a:rPr lang="en-US" dirty="0" err="1" smtClean="0"/>
              <a:t>да</a:t>
            </a:r>
            <a:r>
              <a:rPr lang="en-US" dirty="0" smtClean="0"/>
              <a:t> </a:t>
            </a:r>
            <a:r>
              <a:rPr lang="en-US" dirty="0" err="1" smtClean="0"/>
              <a:t>размислат</a:t>
            </a:r>
            <a:r>
              <a:rPr lang="en-US" dirty="0" smtClean="0"/>
              <a:t> </a:t>
            </a:r>
            <a:r>
              <a:rPr lang="en-US" dirty="0" err="1" smtClean="0"/>
              <a:t>да</a:t>
            </a:r>
            <a:r>
              <a:rPr lang="en-US" dirty="0" smtClean="0"/>
              <a:t> </a:t>
            </a:r>
            <a:r>
              <a:rPr lang="en-US" dirty="0" err="1" smtClean="0"/>
              <a:t>станат</a:t>
            </a:r>
            <a:r>
              <a:rPr lang="en-US" dirty="0" smtClean="0"/>
              <a:t> </a:t>
            </a:r>
            <a:r>
              <a:rPr lang="en-US" dirty="0" err="1" smtClean="0"/>
              <a:t>страни</a:t>
            </a:r>
            <a:r>
              <a:rPr lang="en-US" dirty="0" smtClean="0"/>
              <a:t> </a:t>
            </a:r>
            <a:r>
              <a:rPr lang="en-US" dirty="0" err="1" smtClean="0"/>
              <a:t>во</a:t>
            </a:r>
            <a:r>
              <a:rPr lang="en-US" dirty="0" smtClean="0"/>
              <a:t> </a:t>
            </a:r>
            <a:r>
              <a:rPr lang="en-US" dirty="0" err="1" smtClean="0"/>
              <a:t>Конвенцијата</a:t>
            </a:r>
            <a:r>
              <a:rPr lang="en-US" dirty="0" smtClean="0"/>
              <a:t> </a:t>
            </a:r>
            <a:r>
              <a:rPr lang="en-US" dirty="0" err="1" smtClean="0"/>
              <a:t>од</a:t>
            </a:r>
            <a:r>
              <a:rPr lang="en-US" dirty="0" smtClean="0"/>
              <a:t> </a:t>
            </a:r>
            <a:r>
              <a:rPr lang="en-US" dirty="0" err="1" smtClean="0"/>
              <a:t>Будимпешта</a:t>
            </a:r>
            <a:r>
              <a:rPr lang="en-US" dirty="0" smtClean="0"/>
              <a:t> </a:t>
            </a:r>
            <a:r>
              <a:rPr lang="en-US" dirty="0" err="1" smtClean="0"/>
              <a:t>за</a:t>
            </a:r>
            <a:r>
              <a:rPr lang="en-US" dirty="0" smtClean="0"/>
              <a:t> </a:t>
            </a:r>
            <a:r>
              <a:rPr lang="en-US" dirty="0" err="1" smtClean="0"/>
              <a:t>компјутерскимкриминал</a:t>
            </a:r>
            <a:r>
              <a:rPr lang="en-US" dirty="0" smtClean="0"/>
              <a:t>. </a:t>
            </a:r>
            <a:r>
              <a:rPr lang="en-US" dirty="0" err="1" smtClean="0"/>
              <a:t>Одлуката</a:t>
            </a:r>
            <a:r>
              <a:rPr lang="en-US" dirty="0" smtClean="0"/>
              <a:t> </a:t>
            </a:r>
            <a:r>
              <a:rPr lang="en-US" dirty="0" err="1" smtClean="0"/>
              <a:t>исто</a:t>
            </a:r>
            <a:r>
              <a:rPr lang="en-US" dirty="0" smtClean="0"/>
              <a:t> </a:t>
            </a:r>
            <a:r>
              <a:rPr lang="en-US" dirty="0" err="1" smtClean="0"/>
              <a:t>така</a:t>
            </a:r>
            <a:r>
              <a:rPr lang="en-US" dirty="0" smtClean="0"/>
              <a:t> </a:t>
            </a:r>
            <a:r>
              <a:rPr lang="en-US" dirty="0" err="1" smtClean="0"/>
              <a:t>ги</a:t>
            </a:r>
            <a:r>
              <a:rPr lang="en-US" dirty="0" smtClean="0"/>
              <a:t> </a:t>
            </a:r>
            <a:r>
              <a:rPr lang="en-US" dirty="0" err="1" smtClean="0"/>
              <a:t>охрабрува</a:t>
            </a:r>
            <a:r>
              <a:rPr lang="en-US" dirty="0" smtClean="0"/>
              <a:t> </a:t>
            </a:r>
            <a:r>
              <a:rPr lang="en-US" dirty="0" err="1" smtClean="0"/>
              <a:t>земјите</a:t>
            </a:r>
            <a:r>
              <a:rPr lang="en-US" dirty="0" smtClean="0"/>
              <a:t> </a:t>
            </a:r>
            <a:r>
              <a:rPr lang="en-US" dirty="0" err="1" smtClean="0"/>
              <a:t>учеснички</a:t>
            </a:r>
            <a:r>
              <a:rPr lang="en-US" dirty="0" smtClean="0"/>
              <a:t> </a:t>
            </a:r>
            <a:r>
              <a:rPr lang="en-US" dirty="0" err="1" smtClean="0"/>
              <a:t>да</a:t>
            </a:r>
            <a:r>
              <a:rPr lang="en-US" dirty="0" smtClean="0"/>
              <a:t> ѝ </a:t>
            </a:r>
            <a:r>
              <a:rPr lang="en-US" dirty="0" err="1" smtClean="0"/>
              <a:t>се</a:t>
            </a:r>
            <a:r>
              <a:rPr lang="en-US" dirty="0" smtClean="0"/>
              <a:t> </a:t>
            </a:r>
            <a:r>
              <a:rPr lang="en-US" dirty="0" err="1" smtClean="0"/>
              <a:t>продружат</a:t>
            </a:r>
            <a:r>
              <a:rPr lang="en-US" dirty="0" smtClean="0"/>
              <a:t> </a:t>
            </a:r>
            <a:r>
              <a:rPr lang="en-US" dirty="0" err="1" smtClean="0"/>
              <a:t>на</a:t>
            </a:r>
            <a:r>
              <a:rPr lang="en-US" dirty="0" smtClean="0"/>
              <a:t> </a:t>
            </a:r>
            <a:r>
              <a:rPr lang="en-US" dirty="0" err="1" smtClean="0"/>
              <a:t>мрежата</a:t>
            </a:r>
            <a:r>
              <a:rPr lang="en-US" dirty="0" smtClean="0"/>
              <a:t> 24/7 </a:t>
            </a:r>
            <a:r>
              <a:rPr lang="en-US" dirty="0" err="1" smtClean="0"/>
              <a:t>за</a:t>
            </a:r>
            <a:r>
              <a:rPr lang="en-US" dirty="0" smtClean="0"/>
              <a:t> </a:t>
            </a:r>
            <a:r>
              <a:rPr lang="en-US" dirty="0" err="1" smtClean="0"/>
              <a:t>компјутерскимкриминал</a:t>
            </a:r>
            <a:r>
              <a:rPr lang="en-US" dirty="0" smtClean="0"/>
              <a:t>, </a:t>
            </a:r>
            <a:r>
              <a:rPr lang="en-US" dirty="0" err="1" smtClean="0"/>
              <a:t>со</a:t>
            </a:r>
            <a:r>
              <a:rPr lang="en-US" dirty="0" smtClean="0"/>
              <a:t> </a:t>
            </a:r>
            <a:r>
              <a:rPr lang="en-US" dirty="0" err="1" smtClean="0"/>
              <a:t>која</a:t>
            </a:r>
            <a:r>
              <a:rPr lang="en-US" dirty="0" smtClean="0"/>
              <a:t> </a:t>
            </a:r>
            <a:r>
              <a:rPr lang="en-US" dirty="0" err="1" smtClean="0"/>
              <a:t>управуваат</a:t>
            </a:r>
            <a:r>
              <a:rPr lang="en-US" dirty="0" smtClean="0"/>
              <a:t> </a:t>
            </a:r>
            <a:r>
              <a:rPr lang="en-US" dirty="0" err="1" smtClean="0"/>
              <a:t>земјите</a:t>
            </a:r>
            <a:r>
              <a:rPr lang="en-US" dirty="0" smtClean="0"/>
              <a:t> </a:t>
            </a:r>
            <a:r>
              <a:rPr lang="en-US" dirty="0" err="1" smtClean="0"/>
              <a:t>од</a:t>
            </a:r>
            <a:r>
              <a:rPr lang="en-US" dirty="0" smtClean="0"/>
              <a:t> G8 и </a:t>
            </a:r>
            <a:r>
              <a:rPr lang="en-US" dirty="0" err="1" smtClean="0"/>
              <a:t>да</a:t>
            </a:r>
            <a:r>
              <a:rPr lang="en-US" dirty="0" smtClean="0"/>
              <a:t> </a:t>
            </a:r>
            <a:r>
              <a:rPr lang="en-US" dirty="0" err="1" smtClean="0"/>
              <a:t>именуваат</a:t>
            </a:r>
            <a:r>
              <a:rPr lang="en-US" dirty="0" smtClean="0"/>
              <a:t> </a:t>
            </a:r>
            <a:r>
              <a:rPr lang="en-US" dirty="0" err="1" smtClean="0"/>
              <a:t>соодветно</a:t>
            </a:r>
            <a:r>
              <a:rPr lang="en-US" dirty="0" smtClean="0"/>
              <a:t> </a:t>
            </a:r>
            <a:r>
              <a:rPr lang="en-US" dirty="0" err="1" smtClean="0"/>
              <a:t>лице</a:t>
            </a:r>
            <a:r>
              <a:rPr lang="en-US" dirty="0" smtClean="0"/>
              <a:t> </a:t>
            </a:r>
            <a:r>
              <a:rPr lang="en-US" dirty="0" err="1" smtClean="0"/>
              <a:t>за</a:t>
            </a:r>
            <a:r>
              <a:rPr lang="en-US" dirty="0" smtClean="0"/>
              <a:t> </a:t>
            </a:r>
            <a:r>
              <a:rPr lang="en-US" dirty="0" err="1" smtClean="0"/>
              <a:t>контакт</a:t>
            </a:r>
            <a:r>
              <a:rPr lang="en-US" dirty="0" smtClean="0"/>
              <a:t> </a:t>
            </a:r>
            <a:r>
              <a:rPr lang="en-US" dirty="0" err="1" smtClean="0"/>
              <a:t>заради</a:t>
            </a:r>
            <a:r>
              <a:rPr lang="en-US" dirty="0" smtClean="0"/>
              <a:t> </a:t>
            </a:r>
            <a:r>
              <a:rPr lang="en-US" dirty="0" err="1" smtClean="0"/>
              <a:t>рационализација</a:t>
            </a:r>
            <a:r>
              <a:rPr lang="en-US" dirty="0" smtClean="0"/>
              <a:t> </a:t>
            </a:r>
            <a:r>
              <a:rPr lang="en-US" dirty="0" err="1" smtClean="0"/>
              <a:t>на</a:t>
            </a:r>
            <a:r>
              <a:rPr lang="en-US" dirty="0" smtClean="0"/>
              <a:t> </a:t>
            </a:r>
            <a:r>
              <a:rPr lang="en-US" dirty="0" err="1" smtClean="0"/>
              <a:t>меѓународната</a:t>
            </a:r>
            <a:r>
              <a:rPr lang="en-US" dirty="0" smtClean="0"/>
              <a:t> </a:t>
            </a:r>
            <a:r>
              <a:rPr lang="en-US" dirty="0" err="1" smtClean="0"/>
              <a:t>соработка</a:t>
            </a:r>
            <a:r>
              <a:rPr lang="en-US" dirty="0" smtClean="0"/>
              <a:t> </a:t>
            </a:r>
            <a:r>
              <a:rPr lang="en-US" dirty="0" err="1" smtClean="0"/>
              <a:t>за</a:t>
            </a:r>
            <a:r>
              <a:rPr lang="en-US" dirty="0" smtClean="0"/>
              <a:t> </a:t>
            </a:r>
            <a:r>
              <a:rPr lang="en-US" dirty="0" err="1" smtClean="0"/>
              <a:t>спроведување</a:t>
            </a:r>
            <a:r>
              <a:rPr lang="en-US" dirty="0" smtClean="0"/>
              <a:t> </a:t>
            </a:r>
            <a:r>
              <a:rPr lang="en-US" dirty="0" err="1" smtClean="0"/>
              <a:t>на</a:t>
            </a:r>
            <a:r>
              <a:rPr lang="en-US" dirty="0" smtClean="0"/>
              <a:t> </a:t>
            </a:r>
            <a:r>
              <a:rPr lang="en-US" dirty="0" err="1" smtClean="0"/>
              <a:t>законот</a:t>
            </a:r>
            <a:r>
              <a:rPr lang="en-US" dirty="0" smtClean="0"/>
              <a:t> </a:t>
            </a:r>
            <a:r>
              <a:rPr lang="en-US" dirty="0" err="1" smtClean="0"/>
              <a:t>во</a:t>
            </a:r>
            <a:r>
              <a:rPr lang="en-US" dirty="0" smtClean="0"/>
              <a:t> </a:t>
            </a:r>
            <a:r>
              <a:rPr lang="en-US" dirty="0" err="1" smtClean="0"/>
              <a:t>областа</a:t>
            </a:r>
            <a:r>
              <a:rPr lang="en-US" dirty="0" smtClean="0"/>
              <a:t> </a:t>
            </a:r>
            <a:r>
              <a:rPr lang="en-US" dirty="0" err="1" smtClean="0"/>
              <a:t>на</a:t>
            </a:r>
            <a:r>
              <a:rPr lang="en-US" dirty="0" smtClean="0"/>
              <a:t> </a:t>
            </a:r>
            <a:r>
              <a:rPr lang="en-US" dirty="0" err="1" smtClean="0"/>
              <a:t>борбата</a:t>
            </a:r>
            <a:r>
              <a:rPr lang="en-US" dirty="0" smtClean="0"/>
              <a:t> </a:t>
            </a:r>
            <a:r>
              <a:rPr lang="en-US" dirty="0" err="1" smtClean="0"/>
              <a:t>против</a:t>
            </a:r>
            <a:r>
              <a:rPr lang="en-US" dirty="0" smtClean="0"/>
              <a:t> </a:t>
            </a:r>
            <a:r>
              <a:rPr lang="en-US" dirty="0" err="1" smtClean="0"/>
              <a:t>криминалната</a:t>
            </a:r>
            <a:r>
              <a:rPr lang="en-US" dirty="0" smtClean="0"/>
              <a:t> </a:t>
            </a:r>
            <a:r>
              <a:rPr lang="en-US" dirty="0" err="1" smtClean="0"/>
              <a:t>злоупотреба</a:t>
            </a:r>
            <a:r>
              <a:rPr lang="en-US" dirty="0" smtClean="0"/>
              <a:t> </a:t>
            </a:r>
            <a:r>
              <a:rPr lang="en-US" dirty="0" err="1" smtClean="0"/>
              <a:t>на</a:t>
            </a:r>
            <a:r>
              <a:rPr lang="en-US" dirty="0" smtClean="0"/>
              <a:t> </a:t>
            </a:r>
            <a:r>
              <a:rPr lang="en-US" dirty="0" err="1" smtClean="0"/>
              <a:t>сајбер-просторот</a:t>
            </a:r>
            <a:r>
              <a:rPr lang="en-US" dirty="0" smtClean="0"/>
              <a:t>.</a:t>
            </a:r>
          </a:p>
          <a:p>
            <a:pPr>
              <a:lnSpc>
                <a:spcPct val="90000"/>
              </a:lnSpc>
            </a:pPr>
            <a:r>
              <a:rPr lang="en-US" dirty="0" smtClean="0"/>
              <a:t> </a:t>
            </a:r>
          </a:p>
          <a:p>
            <a:pPr>
              <a:lnSpc>
                <a:spcPct val="90000"/>
              </a:lnSpc>
            </a:pPr>
            <a:r>
              <a:rPr lang="en-US" dirty="0" smtClean="0"/>
              <a:t>ОБСЕ </a:t>
            </a:r>
            <a:r>
              <a:rPr lang="en-US" dirty="0" err="1" smtClean="0"/>
              <a:t>продолжува</a:t>
            </a:r>
            <a:r>
              <a:rPr lang="en-US" dirty="0" smtClean="0"/>
              <a:t> </a:t>
            </a:r>
            <a:r>
              <a:rPr lang="en-US" dirty="0" err="1" smtClean="0"/>
              <a:t>да</a:t>
            </a:r>
            <a:r>
              <a:rPr lang="en-US" dirty="0" smtClean="0"/>
              <a:t> </a:t>
            </a:r>
            <a:r>
              <a:rPr lang="en-US" dirty="0" err="1" smtClean="0"/>
              <a:t>придонесува</a:t>
            </a:r>
            <a:r>
              <a:rPr lang="en-US" dirty="0" smtClean="0"/>
              <a:t> </a:t>
            </a:r>
            <a:r>
              <a:rPr lang="en-US" dirty="0" err="1" smtClean="0"/>
              <a:t>во</a:t>
            </a:r>
            <a:r>
              <a:rPr lang="en-US" dirty="0" smtClean="0"/>
              <a:t> </a:t>
            </a:r>
            <a:r>
              <a:rPr lang="en-US" dirty="0" err="1" smtClean="0"/>
              <a:t>борбата</a:t>
            </a:r>
            <a:r>
              <a:rPr lang="en-US" dirty="0" smtClean="0"/>
              <a:t> </a:t>
            </a:r>
            <a:r>
              <a:rPr lang="en-US" dirty="0" err="1" smtClean="0"/>
              <a:t>против</a:t>
            </a:r>
            <a:r>
              <a:rPr lang="en-US" dirty="0" smtClean="0"/>
              <a:t> </a:t>
            </a:r>
            <a:r>
              <a:rPr lang="en-US" dirty="0" err="1" smtClean="0"/>
              <a:t>компјутерскиот</a:t>
            </a:r>
            <a:r>
              <a:rPr lang="en-US" dirty="0" smtClean="0"/>
              <a:t> </a:t>
            </a:r>
            <a:r>
              <a:rPr lang="en-US" dirty="0" err="1" smtClean="0"/>
              <a:t>криминал</a:t>
            </a:r>
            <a:r>
              <a:rPr lang="en-US" dirty="0" smtClean="0"/>
              <a:t>, </a:t>
            </a:r>
            <a:r>
              <a:rPr lang="en-US" dirty="0" err="1" smtClean="0"/>
              <a:t>земајќи</a:t>
            </a:r>
            <a:r>
              <a:rPr lang="en-US" dirty="0" smtClean="0"/>
              <a:t> </a:t>
            </a:r>
            <a:r>
              <a:rPr lang="en-US" dirty="0" err="1" smtClean="0"/>
              <a:t>го</a:t>
            </a:r>
            <a:r>
              <a:rPr lang="en-US" dirty="0" smtClean="0"/>
              <a:t> </a:t>
            </a:r>
            <a:r>
              <a:rPr lang="en-US" dirty="0" err="1" smtClean="0"/>
              <a:t>предвид</a:t>
            </a:r>
            <a:r>
              <a:rPr lang="en-US" dirty="0" smtClean="0"/>
              <a:t> </a:t>
            </a:r>
            <a:r>
              <a:rPr lang="en-US" dirty="0" err="1" smtClean="0"/>
              <a:t>сеопфатниот</a:t>
            </a:r>
            <a:r>
              <a:rPr lang="en-US" dirty="0" smtClean="0"/>
              <a:t> </a:t>
            </a:r>
            <a:r>
              <a:rPr lang="en-US" dirty="0" err="1" smtClean="0"/>
              <a:t>пристап</a:t>
            </a:r>
            <a:r>
              <a:rPr lang="en-US" dirty="0" smtClean="0"/>
              <a:t> </a:t>
            </a:r>
            <a:r>
              <a:rPr lang="en-US" dirty="0" err="1" smtClean="0"/>
              <a:t>до</a:t>
            </a:r>
            <a:r>
              <a:rPr lang="en-US" dirty="0" smtClean="0"/>
              <a:t> </a:t>
            </a:r>
            <a:r>
              <a:rPr lang="en-US" dirty="0" err="1" smtClean="0"/>
              <a:t>сајбер</a:t>
            </a:r>
            <a:r>
              <a:rPr lang="en-US" dirty="0" smtClean="0"/>
              <a:t> </a:t>
            </a:r>
            <a:r>
              <a:rPr lang="en-US" dirty="0" err="1" smtClean="0"/>
              <a:t>безбедноста</a:t>
            </a:r>
            <a:r>
              <a:rPr lang="en-US" dirty="0" smtClean="0"/>
              <a:t>, </a:t>
            </a:r>
            <a:r>
              <a:rPr lang="en-US" dirty="0" err="1" smtClean="0"/>
              <a:t>истражување</a:t>
            </a:r>
            <a:r>
              <a:rPr lang="en-US" dirty="0" smtClean="0"/>
              <a:t> </a:t>
            </a:r>
            <a:r>
              <a:rPr lang="en-US" dirty="0" err="1" smtClean="0"/>
              <a:t>на</a:t>
            </a:r>
            <a:r>
              <a:rPr lang="en-US" dirty="0" smtClean="0"/>
              <a:t> </a:t>
            </a:r>
            <a:r>
              <a:rPr lang="en-US" dirty="0" err="1" smtClean="0"/>
              <a:t>сопствената</a:t>
            </a:r>
            <a:r>
              <a:rPr lang="en-US" dirty="0" smtClean="0"/>
              <a:t> </a:t>
            </a:r>
            <a:r>
              <a:rPr lang="en-US" dirty="0" err="1" smtClean="0"/>
              <a:t>идна</a:t>
            </a:r>
            <a:r>
              <a:rPr lang="en-US" dirty="0" smtClean="0"/>
              <a:t> </a:t>
            </a:r>
            <a:r>
              <a:rPr lang="en-US" dirty="0" err="1" smtClean="0"/>
              <a:t>улога</a:t>
            </a:r>
            <a:r>
              <a:rPr lang="en-US" dirty="0" smtClean="0"/>
              <a:t>, </a:t>
            </a:r>
            <a:r>
              <a:rPr lang="en-US" dirty="0" err="1" smtClean="0"/>
              <a:t>на</a:t>
            </a:r>
            <a:r>
              <a:rPr lang="en-US" dirty="0" smtClean="0"/>
              <a:t> </a:t>
            </a:r>
            <a:r>
              <a:rPr lang="en-US" dirty="0" err="1" smtClean="0"/>
              <a:t>пример</a:t>
            </a:r>
            <a:r>
              <a:rPr lang="en-US" dirty="0" smtClean="0"/>
              <a:t> </a:t>
            </a:r>
            <a:r>
              <a:rPr lang="en-US" dirty="0" err="1" smtClean="0"/>
              <a:t>на</a:t>
            </a:r>
            <a:r>
              <a:rPr lang="en-US" dirty="0" smtClean="0"/>
              <a:t> </a:t>
            </a:r>
            <a:r>
              <a:rPr lang="en-US" dirty="0" err="1" smtClean="0"/>
              <a:t>Конференцијата</a:t>
            </a:r>
            <a:r>
              <a:rPr lang="en-US" dirty="0" smtClean="0"/>
              <a:t> </a:t>
            </a:r>
            <a:r>
              <a:rPr lang="en-US" dirty="0" err="1" smtClean="0"/>
              <a:t>одржана</a:t>
            </a:r>
            <a:r>
              <a:rPr lang="en-US" dirty="0" smtClean="0"/>
              <a:t> на9 и 10 </a:t>
            </a:r>
            <a:r>
              <a:rPr lang="en-US" dirty="0" err="1" smtClean="0"/>
              <a:t>мај</a:t>
            </a:r>
            <a:r>
              <a:rPr lang="en-US" dirty="0" smtClean="0"/>
              <a:t> </a:t>
            </a:r>
            <a:r>
              <a:rPr lang="en-US" dirty="0" err="1" smtClean="0"/>
              <a:t>во</a:t>
            </a:r>
            <a:r>
              <a:rPr lang="en-US" dirty="0" smtClean="0"/>
              <a:t> </a:t>
            </a:r>
            <a:r>
              <a:rPr lang="en-US" dirty="0" err="1" smtClean="0"/>
              <a:t>Виена</a:t>
            </a:r>
            <a:r>
              <a:rPr lang="en-US" dirty="0" smtClean="0"/>
              <a:t>. </a:t>
            </a:r>
          </a:p>
          <a:p>
            <a:pPr>
              <a:lnSpc>
                <a:spcPct val="90000"/>
              </a:lnSpc>
            </a:pPr>
            <a:r>
              <a:rPr lang="en-US" dirty="0" smtClean="0"/>
              <a:t> </a:t>
            </a:r>
          </a:p>
          <a:p>
            <a:pPr>
              <a:lnSpc>
                <a:spcPct val="90000"/>
              </a:lnSpc>
            </a:pPr>
            <a:r>
              <a:rPr lang="en-US" dirty="0" err="1" smtClean="0"/>
              <a:t>Потсеќајќи</a:t>
            </a:r>
            <a:r>
              <a:rPr lang="en-US" dirty="0" smtClean="0"/>
              <a:t> </a:t>
            </a:r>
            <a:r>
              <a:rPr lang="en-US" dirty="0" err="1" smtClean="0"/>
              <a:t>на</a:t>
            </a:r>
            <a:r>
              <a:rPr lang="en-US" dirty="0" smtClean="0"/>
              <a:t> </a:t>
            </a:r>
            <a:r>
              <a:rPr lang="en-US" dirty="0" err="1" smtClean="0"/>
              <a:t>Одлуката</a:t>
            </a:r>
            <a:r>
              <a:rPr lang="en-US" dirty="0" smtClean="0"/>
              <a:t> </a:t>
            </a:r>
            <a:r>
              <a:rPr lang="en-US" dirty="0" err="1" smtClean="0"/>
              <a:t>бр</a:t>
            </a:r>
            <a:r>
              <a:rPr lang="en-US" dirty="0" smtClean="0"/>
              <a:t>. 7/06 </a:t>
            </a:r>
            <a:r>
              <a:rPr lang="en-US" dirty="0" err="1" smtClean="0"/>
              <a:t>на</a:t>
            </a:r>
            <a:r>
              <a:rPr lang="en-US" dirty="0" smtClean="0"/>
              <a:t> </a:t>
            </a:r>
            <a:r>
              <a:rPr lang="en-US" dirty="0" err="1" smtClean="0"/>
              <a:t>Министерскиот</a:t>
            </a:r>
            <a:r>
              <a:rPr lang="en-US" dirty="0" smtClean="0"/>
              <a:t> </a:t>
            </a:r>
            <a:r>
              <a:rPr lang="en-US" dirty="0" err="1" smtClean="0"/>
              <a:t>совет</a:t>
            </a:r>
            <a:r>
              <a:rPr lang="en-US" dirty="0" smtClean="0"/>
              <a:t> </a:t>
            </a:r>
            <a:r>
              <a:rPr lang="en-US" dirty="0" err="1" smtClean="0"/>
              <a:t>за</a:t>
            </a:r>
            <a:r>
              <a:rPr lang="en-US" dirty="0" smtClean="0"/>
              <a:t> </a:t>
            </a:r>
            <a:r>
              <a:rPr lang="en-US" dirty="0" err="1" smtClean="0"/>
              <a:t>борба</a:t>
            </a:r>
            <a:r>
              <a:rPr lang="en-US" dirty="0" smtClean="0"/>
              <a:t> </a:t>
            </a:r>
            <a:r>
              <a:rPr lang="en-US" dirty="0" err="1" smtClean="0"/>
              <a:t>против</a:t>
            </a:r>
            <a:r>
              <a:rPr lang="en-US" dirty="0" smtClean="0"/>
              <a:t> </a:t>
            </a:r>
            <a:r>
              <a:rPr lang="en-US" dirty="0" err="1" smtClean="0"/>
              <a:t>употреба</a:t>
            </a:r>
            <a:r>
              <a:rPr lang="en-US" dirty="0" smtClean="0"/>
              <a:t> </a:t>
            </a:r>
            <a:r>
              <a:rPr lang="en-US" dirty="0" err="1" smtClean="0"/>
              <a:t>на</a:t>
            </a:r>
            <a:r>
              <a:rPr lang="en-US" dirty="0" smtClean="0"/>
              <a:t> </a:t>
            </a:r>
            <a:r>
              <a:rPr lang="en-US" dirty="0" err="1" smtClean="0"/>
              <a:t>интернет</a:t>
            </a:r>
            <a:r>
              <a:rPr lang="en-US" dirty="0" smtClean="0"/>
              <a:t> </a:t>
            </a:r>
            <a:r>
              <a:rPr lang="en-US" dirty="0" err="1" smtClean="0"/>
              <a:t>за</a:t>
            </a:r>
            <a:r>
              <a:rPr lang="en-US" dirty="0" smtClean="0"/>
              <a:t> </a:t>
            </a:r>
            <a:r>
              <a:rPr lang="en-US" dirty="0" err="1" smtClean="0"/>
              <a:t>терористички</a:t>
            </a:r>
            <a:r>
              <a:rPr lang="en-US" dirty="0" smtClean="0"/>
              <a:t> </a:t>
            </a:r>
            <a:r>
              <a:rPr lang="en-US" dirty="0" err="1" smtClean="0"/>
              <a:t>цели</a:t>
            </a:r>
            <a:r>
              <a:rPr lang="en-US" dirty="0" smtClean="0"/>
              <a:t>, </a:t>
            </a:r>
            <a:r>
              <a:rPr lang="en-US" dirty="0" err="1" smtClean="0"/>
              <a:t>која</a:t>
            </a:r>
            <a:r>
              <a:rPr lang="en-US" dirty="0" smtClean="0"/>
              <a:t> </a:t>
            </a:r>
            <a:r>
              <a:rPr lang="en-US" dirty="0" err="1" smtClean="0"/>
              <a:t>ја</a:t>
            </a:r>
            <a:r>
              <a:rPr lang="en-US" dirty="0" smtClean="0"/>
              <a:t> </a:t>
            </a:r>
            <a:r>
              <a:rPr lang="en-US" dirty="0" err="1" smtClean="0"/>
              <a:t>искажа</a:t>
            </a:r>
            <a:r>
              <a:rPr lang="en-US" dirty="0" smtClean="0"/>
              <a:t> </a:t>
            </a:r>
            <a:r>
              <a:rPr lang="en-US" dirty="0" err="1" smtClean="0"/>
              <a:t>забринутоста</a:t>
            </a:r>
            <a:r>
              <a:rPr lang="en-US" dirty="0" smtClean="0"/>
              <a:t> </a:t>
            </a:r>
            <a:r>
              <a:rPr lang="en-US" dirty="0" err="1" smtClean="0"/>
              <a:t>на</a:t>
            </a:r>
            <a:r>
              <a:rPr lang="en-US" dirty="0" smtClean="0"/>
              <a:t> </a:t>
            </a:r>
            <a:r>
              <a:rPr lang="en-US" dirty="0" err="1" smtClean="0"/>
              <a:t>земјите</a:t>
            </a:r>
            <a:r>
              <a:rPr lang="en-US" dirty="0" smtClean="0"/>
              <a:t> </a:t>
            </a:r>
            <a:r>
              <a:rPr lang="en-US" dirty="0" err="1" smtClean="0"/>
              <a:t>учеснички</a:t>
            </a:r>
            <a:r>
              <a:rPr lang="en-US" dirty="0" smtClean="0"/>
              <a:t> </a:t>
            </a:r>
            <a:r>
              <a:rPr lang="en-US" dirty="0" err="1" smtClean="0"/>
              <a:t>за</a:t>
            </a:r>
            <a:r>
              <a:rPr lang="en-US" dirty="0" smtClean="0"/>
              <a:t> </a:t>
            </a:r>
            <a:r>
              <a:rPr lang="en-US" dirty="0" err="1" smtClean="0"/>
              <a:t>континуираните</a:t>
            </a:r>
            <a:r>
              <a:rPr lang="en-US" dirty="0" smtClean="0"/>
              <a:t> </a:t>
            </a:r>
            <a:r>
              <a:rPr lang="en-US" dirty="0" err="1" smtClean="0"/>
              <a:t>напади</a:t>
            </a:r>
            <a:r>
              <a:rPr lang="en-US" dirty="0" smtClean="0"/>
              <a:t> </a:t>
            </a:r>
            <a:r>
              <a:rPr lang="en-US" dirty="0" err="1" smtClean="0"/>
              <a:t>на</a:t>
            </a:r>
            <a:r>
              <a:rPr lang="en-US" dirty="0" smtClean="0"/>
              <a:t> </a:t>
            </a:r>
            <a:r>
              <a:rPr lang="en-US" dirty="0" err="1" smtClean="0"/>
              <a:t>хакери</a:t>
            </a:r>
            <a:r>
              <a:rPr lang="en-US" dirty="0" smtClean="0"/>
              <a:t> и </a:t>
            </a:r>
            <a:r>
              <a:rPr lang="en-US" dirty="0" err="1" smtClean="0"/>
              <a:t>ги</a:t>
            </a:r>
            <a:r>
              <a:rPr lang="en-US" dirty="0" smtClean="0"/>
              <a:t> </a:t>
            </a:r>
            <a:r>
              <a:rPr lang="en-US" dirty="0" err="1" smtClean="0"/>
              <a:t>повика</a:t>
            </a:r>
            <a:r>
              <a:rPr lang="en-US" dirty="0" smtClean="0"/>
              <a:t> </a:t>
            </a:r>
            <a:r>
              <a:rPr lang="en-US" dirty="0" err="1" smtClean="0"/>
              <a:t>да</a:t>
            </a:r>
            <a:r>
              <a:rPr lang="en-US" dirty="0" smtClean="0"/>
              <a:t> </a:t>
            </a:r>
            <a:r>
              <a:rPr lang="en-US" dirty="0" err="1" smtClean="0"/>
              <a:t>преземат</a:t>
            </a:r>
            <a:r>
              <a:rPr lang="en-US" dirty="0" smtClean="0"/>
              <a:t> </a:t>
            </a:r>
            <a:r>
              <a:rPr lang="en-US" dirty="0" err="1" smtClean="0"/>
              <a:t>соодветни</a:t>
            </a:r>
            <a:r>
              <a:rPr lang="en-US" dirty="0" smtClean="0"/>
              <a:t> </a:t>
            </a:r>
            <a:r>
              <a:rPr lang="en-US" dirty="0" err="1" smtClean="0"/>
              <a:t>мерки</a:t>
            </a:r>
            <a:r>
              <a:rPr lang="en-US" dirty="0" smtClean="0"/>
              <a:t> </a:t>
            </a:r>
            <a:r>
              <a:rPr lang="en-US" dirty="0" err="1" smtClean="0"/>
              <a:t>за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заштити</a:t>
            </a:r>
            <a:r>
              <a:rPr lang="en-US" dirty="0" smtClean="0"/>
              <a:t> </a:t>
            </a:r>
            <a:r>
              <a:rPr lang="en-US" dirty="0" err="1" smtClean="0"/>
              <a:t>виталната</a:t>
            </a:r>
            <a:r>
              <a:rPr lang="en-US" dirty="0" smtClean="0"/>
              <a:t> и </a:t>
            </a:r>
            <a:r>
              <a:rPr lang="en-US" dirty="0" err="1" smtClean="0"/>
              <a:t>клучна</a:t>
            </a:r>
            <a:r>
              <a:rPr lang="en-US" dirty="0" smtClean="0"/>
              <a:t> </a:t>
            </a:r>
            <a:r>
              <a:rPr lang="en-US" dirty="0" err="1" smtClean="0"/>
              <a:t>иформатичка</a:t>
            </a:r>
            <a:r>
              <a:rPr lang="en-US" dirty="0" smtClean="0"/>
              <a:t> </a:t>
            </a:r>
            <a:r>
              <a:rPr lang="en-US" dirty="0" err="1" smtClean="0"/>
              <a:t>инфраструктура</a:t>
            </a:r>
            <a:r>
              <a:rPr lang="en-US" dirty="0" smtClean="0"/>
              <a:t> и </a:t>
            </a:r>
            <a:r>
              <a:rPr lang="en-US" dirty="0" err="1" smtClean="0"/>
              <a:t>мрежи</a:t>
            </a:r>
            <a:r>
              <a:rPr lang="en-US" dirty="0" smtClean="0"/>
              <a:t> </a:t>
            </a:r>
            <a:r>
              <a:rPr lang="en-US" dirty="0" err="1" smtClean="0"/>
              <a:t>од</a:t>
            </a:r>
            <a:r>
              <a:rPr lang="en-US" dirty="0" smtClean="0"/>
              <a:t> </a:t>
            </a:r>
            <a:r>
              <a:rPr lang="en-US" dirty="0" err="1" smtClean="0"/>
              <a:t>закани</a:t>
            </a:r>
            <a:r>
              <a:rPr lang="en-US" dirty="0" smtClean="0"/>
              <a:t> </a:t>
            </a:r>
            <a:r>
              <a:rPr lang="en-US" dirty="0" err="1" smtClean="0"/>
              <a:t>од</a:t>
            </a:r>
            <a:r>
              <a:rPr lang="en-US" dirty="0" smtClean="0"/>
              <a:t> </a:t>
            </a:r>
            <a:r>
              <a:rPr lang="en-US" dirty="0" err="1" smtClean="0"/>
              <a:t>сајбер</a:t>
            </a:r>
            <a:r>
              <a:rPr lang="en-US" dirty="0" smtClean="0"/>
              <a:t> </a:t>
            </a:r>
            <a:r>
              <a:rPr lang="en-US" dirty="0" err="1" smtClean="0"/>
              <a:t>напади</a:t>
            </a:r>
            <a:r>
              <a:rPr lang="en-US" dirty="0" smtClean="0"/>
              <a:t> - </a:t>
            </a:r>
            <a:r>
              <a:rPr lang="en-US" dirty="0" err="1" smtClean="0"/>
              <a:t>задача</a:t>
            </a:r>
            <a:r>
              <a:rPr lang="en-US" dirty="0" smtClean="0"/>
              <a:t> </a:t>
            </a:r>
            <a:r>
              <a:rPr lang="en-US" dirty="0" err="1" smtClean="0"/>
              <a:t>на</a:t>
            </a:r>
            <a:r>
              <a:rPr lang="en-US" dirty="0" smtClean="0"/>
              <a:t> </a:t>
            </a:r>
            <a:r>
              <a:rPr lang="en-US" dirty="0" err="1" smtClean="0"/>
              <a:t>Генералниот</a:t>
            </a:r>
            <a:r>
              <a:rPr lang="en-US" dirty="0" smtClean="0"/>
              <a:t> </a:t>
            </a:r>
            <a:r>
              <a:rPr lang="en-US" dirty="0" err="1" smtClean="0"/>
              <a:t>секретар</a:t>
            </a:r>
            <a:r>
              <a:rPr lang="en-US" dirty="0" smtClean="0"/>
              <a:t> </a:t>
            </a:r>
            <a:r>
              <a:rPr lang="en-US" dirty="0" err="1" smtClean="0"/>
              <a:t>да</a:t>
            </a:r>
            <a:r>
              <a:rPr lang="en-US" dirty="0" smtClean="0"/>
              <a:t> </a:t>
            </a:r>
            <a:r>
              <a:rPr lang="en-US" dirty="0" err="1" smtClean="0"/>
              <a:t>организира</a:t>
            </a:r>
            <a:r>
              <a:rPr lang="en-US" dirty="0" smtClean="0"/>
              <a:t> </a:t>
            </a:r>
            <a:r>
              <a:rPr lang="en-US" dirty="0" err="1" smtClean="0"/>
              <a:t>конференција</a:t>
            </a:r>
            <a:r>
              <a:rPr lang="en-US" dirty="0" smtClean="0"/>
              <a:t> </a:t>
            </a:r>
            <a:r>
              <a:rPr lang="en-US" dirty="0" err="1" smtClean="0"/>
              <a:t>на</a:t>
            </a:r>
            <a:r>
              <a:rPr lang="en-US" dirty="0" smtClean="0"/>
              <a:t> ОБСЕ </a:t>
            </a:r>
            <a:r>
              <a:rPr lang="en-US" dirty="0" err="1" smtClean="0"/>
              <a:t>за</a:t>
            </a:r>
            <a:r>
              <a:rPr lang="en-US" dirty="0" smtClean="0"/>
              <a:t> </a:t>
            </a:r>
            <a:r>
              <a:rPr lang="en-US" dirty="0" err="1" smtClean="0"/>
              <a:t>сеопфатниот</a:t>
            </a:r>
            <a:r>
              <a:rPr lang="en-US" dirty="0" smtClean="0"/>
              <a:t> </a:t>
            </a:r>
            <a:r>
              <a:rPr lang="en-US" dirty="0" err="1" smtClean="0"/>
              <a:t>пристап</a:t>
            </a:r>
            <a:r>
              <a:rPr lang="en-US" dirty="0" smtClean="0"/>
              <a:t>. </a:t>
            </a:r>
            <a:r>
              <a:rPr lang="en-US" dirty="0" err="1" smtClean="0"/>
              <a:t>Истражување</a:t>
            </a:r>
            <a:r>
              <a:rPr lang="en-US" dirty="0" smtClean="0"/>
              <a:t> </a:t>
            </a:r>
            <a:r>
              <a:rPr lang="en-US" dirty="0" err="1" smtClean="0"/>
              <a:t>на</a:t>
            </a:r>
            <a:r>
              <a:rPr lang="en-US" dirty="0" smtClean="0"/>
              <a:t> </a:t>
            </a:r>
            <a:r>
              <a:rPr lang="en-US" dirty="0" err="1" smtClean="0"/>
              <a:t>идната</a:t>
            </a:r>
            <a:r>
              <a:rPr lang="en-US" dirty="0" smtClean="0"/>
              <a:t> </a:t>
            </a:r>
            <a:r>
              <a:rPr lang="en-US" dirty="0" err="1" smtClean="0"/>
              <a:t>улога</a:t>
            </a:r>
            <a:r>
              <a:rPr lang="en-US" dirty="0" smtClean="0"/>
              <a:t> </a:t>
            </a:r>
            <a:r>
              <a:rPr lang="en-US" dirty="0" err="1" smtClean="0"/>
              <a:t>на</a:t>
            </a:r>
            <a:r>
              <a:rPr lang="en-US" dirty="0" smtClean="0"/>
              <a:t> ОБСЕ - </a:t>
            </a:r>
            <a:r>
              <a:rPr lang="en-US" dirty="0" err="1" smtClean="0"/>
              <a:t>одржана</a:t>
            </a:r>
            <a:r>
              <a:rPr lang="en-US" dirty="0" smtClean="0"/>
              <a:t> на9 и 10 </a:t>
            </a:r>
            <a:r>
              <a:rPr lang="en-US" dirty="0" err="1" smtClean="0"/>
              <a:t>мај</a:t>
            </a:r>
            <a:r>
              <a:rPr lang="en-US" dirty="0" smtClean="0"/>
              <a:t> </a:t>
            </a:r>
            <a:r>
              <a:rPr lang="en-US" dirty="0" err="1" smtClean="0"/>
              <a:t>во</a:t>
            </a:r>
            <a:r>
              <a:rPr lang="en-US" dirty="0" smtClean="0"/>
              <a:t> </a:t>
            </a:r>
            <a:r>
              <a:rPr lang="en-US" dirty="0" err="1" smtClean="0"/>
              <a:t>Виена</a:t>
            </a:r>
            <a:r>
              <a:rPr lang="en-US" dirty="0" smtClean="0"/>
              <a:t>. </a:t>
            </a:r>
          </a:p>
          <a:p>
            <a:pPr>
              <a:lnSpc>
                <a:spcPct val="90000"/>
              </a:lnSpc>
            </a:pPr>
            <a:endParaRPr lang="en-US" dirty="0" smtClean="0"/>
          </a:p>
        </p:txBody>
      </p:sp>
      <p:sp>
        <p:nvSpPr>
          <p:cNvPr id="15155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124C5B35-2441-4397-9EBD-1FFDE0A9B769}" type="slidenum">
              <a:rPr lang="en-US" smtClean="0">
                <a:latin typeface="Calibri" pitchFamily="34" charset="0"/>
              </a:rPr>
              <a:pPr algn="l" eaLnBrk="1" hangingPunct="1"/>
              <a:t>53</a:t>
            </a:fld>
            <a:endParaRPr lang="en-US" altLang="en-US"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Информатичкото општество, модел за општествен и економски развој, заснован на стекнувањето и на ширењето на информации со помош на комуникациски мрежи, проникна во секојдневниот живот на граѓааните, на нивните работни места, во нивните домопви и во повеќето активности во нивното слободно време. </a:t>
            </a:r>
            <a:endParaRPr lang="en-US" altLang="en-US" smtClean="0"/>
          </a:p>
          <a:p>
            <a:endParaRPr lang="en-US" altLang="en-US" smtClean="0"/>
          </a:p>
          <a:p>
            <a:r>
              <a:rPr lang="en-US" smtClean="0"/>
              <a:t>Во оваа општествена и економска средина, не постои физичка оддалеченост меѓу луѓето на различни места во светот Со некои многу добро познати исклучоци, во овој нов „отворен свет“, потенцијално не постојат политички граници (на државите) меѓу сурферите на интернет. Тука секој може демократски да добие информација и знаење, без оглед каде таа се чува. Ова значи и конкуренција меѓу сите економски оператори. </a:t>
            </a:r>
            <a:endParaRPr lang="en-US" altLang="en-US" smtClean="0"/>
          </a:p>
        </p:txBody>
      </p:sp>
      <p:sp>
        <p:nvSpPr>
          <p:cNvPr id="10650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0D45B22E-10C9-4B9F-90F8-A147D9948883}" type="slidenum">
              <a:rPr lang="en-US" smtClean="0">
                <a:latin typeface="Calibri" pitchFamily="34" charset="0"/>
              </a:rPr>
              <a:pPr algn="l" eaLnBrk="1" hangingPunct="1"/>
              <a:t>6</a:t>
            </a:fld>
            <a:endParaRPr lang="en-US" altLang="en-US" smtClean="0">
              <a:latin typeface="Calibri"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err="1" smtClean="0"/>
              <a:t>Конвенцијата</a:t>
            </a:r>
            <a:r>
              <a:rPr lang="en-US" b="1" dirty="0" smtClean="0"/>
              <a:t> </a:t>
            </a:r>
            <a:r>
              <a:rPr lang="en-US" b="1" dirty="0" err="1" smtClean="0"/>
              <a:t>за</a:t>
            </a:r>
            <a:r>
              <a:rPr lang="en-US" b="1" dirty="0" smtClean="0"/>
              <a:t> </a:t>
            </a:r>
            <a:r>
              <a:rPr lang="en-US" b="1" dirty="0" err="1" smtClean="0"/>
              <a:t>компјутерски</a:t>
            </a:r>
            <a:r>
              <a:rPr lang="en-US" b="1" dirty="0" smtClean="0"/>
              <a:t> </a:t>
            </a:r>
            <a:r>
              <a:rPr lang="en-US" b="1" dirty="0" err="1" smtClean="0"/>
              <a:t>криминал</a:t>
            </a:r>
            <a:r>
              <a:rPr lang="en-US" dirty="0" smtClean="0"/>
              <a:t> </a:t>
            </a:r>
            <a:r>
              <a:rPr lang="en-US" dirty="0" err="1" smtClean="0"/>
              <a:t>на</a:t>
            </a:r>
            <a:r>
              <a:rPr lang="en-US" dirty="0" smtClean="0"/>
              <a:t> </a:t>
            </a:r>
            <a:r>
              <a:rPr lang="en-US" dirty="0" err="1" smtClean="0"/>
              <a:t>Советот</a:t>
            </a:r>
            <a:r>
              <a:rPr lang="en-US" dirty="0" smtClean="0"/>
              <a:t> </a:t>
            </a:r>
            <a:r>
              <a:rPr lang="en-US" dirty="0" err="1" smtClean="0"/>
              <a:t>на</a:t>
            </a:r>
            <a:r>
              <a:rPr lang="en-US" dirty="0" smtClean="0"/>
              <a:t> </a:t>
            </a:r>
            <a:r>
              <a:rPr lang="en-US" dirty="0" err="1" smtClean="0"/>
              <a:t>Европа</a:t>
            </a:r>
            <a:r>
              <a:rPr lang="en-US" dirty="0" smtClean="0"/>
              <a:t> (CETS No.185), </a:t>
            </a:r>
            <a:r>
              <a:rPr lang="en-US" dirty="0" err="1" smtClean="0"/>
              <a:t>позната</a:t>
            </a:r>
            <a:r>
              <a:rPr lang="en-US" dirty="0" smtClean="0"/>
              <a:t> и </a:t>
            </a:r>
            <a:r>
              <a:rPr lang="en-US" dirty="0" err="1" smtClean="0"/>
              <a:t>како</a:t>
            </a:r>
            <a:r>
              <a:rPr lang="en-US" dirty="0" smtClean="0"/>
              <a:t> </a:t>
            </a:r>
            <a:r>
              <a:rPr lang="en-US" dirty="0" err="1" smtClean="0"/>
              <a:t>Конвенција</a:t>
            </a:r>
            <a:r>
              <a:rPr lang="en-US" dirty="0" smtClean="0"/>
              <a:t> </a:t>
            </a:r>
            <a:r>
              <a:rPr lang="en-US" dirty="0" err="1" smtClean="0"/>
              <a:t>од</a:t>
            </a:r>
            <a:r>
              <a:rPr lang="en-US" dirty="0" smtClean="0"/>
              <a:t> </a:t>
            </a:r>
            <a:r>
              <a:rPr lang="en-US" dirty="0" err="1" smtClean="0"/>
              <a:t>Будимпешта</a:t>
            </a:r>
            <a:r>
              <a:rPr lang="en-US" dirty="0" smtClean="0"/>
              <a:t>, е </a:t>
            </a:r>
            <a:r>
              <a:rPr lang="en-US" dirty="0" err="1" smtClean="0"/>
              <a:t>единствен</a:t>
            </a:r>
            <a:r>
              <a:rPr lang="en-US" dirty="0" smtClean="0"/>
              <a:t> </a:t>
            </a:r>
            <a:r>
              <a:rPr lang="en-US" dirty="0" err="1" smtClean="0"/>
              <a:t>обврзувачки</a:t>
            </a:r>
            <a:r>
              <a:rPr lang="en-US" dirty="0" smtClean="0"/>
              <a:t> </a:t>
            </a:r>
            <a:r>
              <a:rPr lang="en-US" dirty="0" err="1" smtClean="0"/>
              <a:t>меѓународен</a:t>
            </a:r>
            <a:r>
              <a:rPr lang="en-US" dirty="0" smtClean="0"/>
              <a:t> </a:t>
            </a:r>
            <a:r>
              <a:rPr lang="en-US" dirty="0" err="1" smtClean="0"/>
              <a:t>инструмент</a:t>
            </a:r>
            <a:r>
              <a:rPr lang="en-US" dirty="0" smtClean="0"/>
              <a:t> </a:t>
            </a:r>
            <a:r>
              <a:rPr lang="en-US" dirty="0" err="1" smtClean="0"/>
              <a:t>по</a:t>
            </a:r>
            <a:r>
              <a:rPr lang="en-US" dirty="0" smtClean="0"/>
              <a:t> </a:t>
            </a:r>
            <a:r>
              <a:rPr lang="en-US" dirty="0" err="1" smtClean="0"/>
              <a:t>ова</a:t>
            </a:r>
            <a:r>
              <a:rPr lang="en-US" dirty="0" smtClean="0"/>
              <a:t> </a:t>
            </a:r>
            <a:r>
              <a:rPr lang="en-US" dirty="0" err="1" smtClean="0"/>
              <a:t>прашање</a:t>
            </a:r>
            <a:r>
              <a:rPr lang="en-US" dirty="0" smtClean="0"/>
              <a:t>. </a:t>
            </a:r>
            <a:r>
              <a:rPr lang="en-US" dirty="0" err="1" smtClean="0"/>
              <a:t>Тој</a:t>
            </a:r>
            <a:r>
              <a:rPr lang="en-US" dirty="0" smtClean="0"/>
              <a:t> </a:t>
            </a:r>
            <a:r>
              <a:rPr lang="en-US" dirty="0" err="1" smtClean="0"/>
              <a:t>служи</a:t>
            </a:r>
            <a:r>
              <a:rPr lang="en-US" dirty="0" smtClean="0"/>
              <a:t> </a:t>
            </a:r>
            <a:r>
              <a:rPr lang="en-US" dirty="0" err="1" smtClean="0"/>
              <a:t>како</a:t>
            </a:r>
            <a:r>
              <a:rPr lang="en-US" dirty="0" smtClean="0"/>
              <a:t> </a:t>
            </a:r>
            <a:r>
              <a:rPr lang="en-US" dirty="0" err="1" smtClean="0"/>
              <a:t>насока</a:t>
            </a:r>
            <a:r>
              <a:rPr lang="en-US" dirty="0" smtClean="0"/>
              <a:t> </a:t>
            </a:r>
            <a:r>
              <a:rPr lang="en-US" dirty="0" err="1" smtClean="0"/>
              <a:t>за</a:t>
            </a:r>
            <a:r>
              <a:rPr lang="en-US" dirty="0" smtClean="0"/>
              <a:t> </a:t>
            </a:r>
            <a:r>
              <a:rPr lang="en-US" dirty="0" err="1" smtClean="0"/>
              <a:t>сите</a:t>
            </a:r>
            <a:r>
              <a:rPr lang="en-US" dirty="0" smtClean="0"/>
              <a:t> </a:t>
            </a:r>
            <a:r>
              <a:rPr lang="en-US" dirty="0" err="1" smtClean="0"/>
              <a:t>земји</a:t>
            </a:r>
            <a:r>
              <a:rPr lang="en-US" dirty="0" smtClean="0"/>
              <a:t> </a:t>
            </a:r>
            <a:r>
              <a:rPr lang="en-US" dirty="0" err="1" smtClean="0"/>
              <a:t>кои</a:t>
            </a:r>
            <a:r>
              <a:rPr lang="en-US" dirty="0" smtClean="0"/>
              <a:t> </a:t>
            </a:r>
            <a:r>
              <a:rPr lang="en-US" dirty="0" err="1" smtClean="0"/>
              <a:t>развиваат</a:t>
            </a:r>
            <a:r>
              <a:rPr lang="en-US" dirty="0" smtClean="0"/>
              <a:t> </a:t>
            </a:r>
            <a:r>
              <a:rPr lang="en-US" dirty="0" err="1" smtClean="0"/>
              <a:t>сеопфатно</a:t>
            </a:r>
            <a:r>
              <a:rPr lang="en-US" dirty="0" smtClean="0"/>
              <a:t> </a:t>
            </a:r>
            <a:r>
              <a:rPr lang="en-US" dirty="0" err="1" smtClean="0"/>
              <a:t>национално</a:t>
            </a:r>
            <a:r>
              <a:rPr lang="en-US" dirty="0" smtClean="0"/>
              <a:t> </a:t>
            </a:r>
            <a:r>
              <a:rPr lang="en-US" dirty="0" err="1" smtClean="0"/>
              <a:t>законодавство</a:t>
            </a:r>
            <a:r>
              <a:rPr lang="en-US" dirty="0" smtClean="0"/>
              <a:t> </a:t>
            </a:r>
            <a:r>
              <a:rPr lang="en-US" dirty="0" err="1" smtClean="0"/>
              <a:t>против</a:t>
            </a:r>
            <a:r>
              <a:rPr lang="en-US" dirty="0" smtClean="0"/>
              <a:t> </a:t>
            </a:r>
            <a:r>
              <a:rPr lang="en-US" dirty="0" err="1" smtClean="0"/>
              <a:t>компјутерскиот</a:t>
            </a:r>
            <a:r>
              <a:rPr lang="en-US" dirty="0" smtClean="0"/>
              <a:t> </a:t>
            </a:r>
            <a:r>
              <a:rPr lang="en-US" dirty="0" err="1" smtClean="0"/>
              <a:t>криминал</a:t>
            </a:r>
            <a:r>
              <a:rPr lang="en-US" dirty="0" smtClean="0"/>
              <a:t> и </a:t>
            </a:r>
            <a:r>
              <a:rPr lang="en-US" dirty="0" err="1" smtClean="0"/>
              <a:t>како</a:t>
            </a:r>
            <a:r>
              <a:rPr lang="en-US" dirty="0" smtClean="0"/>
              <a:t> </a:t>
            </a:r>
            <a:r>
              <a:rPr lang="en-US" dirty="0" err="1" smtClean="0"/>
              <a:t>рамка</a:t>
            </a:r>
            <a:r>
              <a:rPr lang="en-US" dirty="0" smtClean="0"/>
              <a:t> </a:t>
            </a:r>
            <a:r>
              <a:rPr lang="en-US" dirty="0" err="1" smtClean="0"/>
              <a:t>за</a:t>
            </a:r>
            <a:r>
              <a:rPr lang="en-US" dirty="0" smtClean="0"/>
              <a:t> </a:t>
            </a:r>
            <a:r>
              <a:rPr lang="en-US" dirty="0" err="1" smtClean="0"/>
              <a:t>меѓународна</a:t>
            </a:r>
            <a:r>
              <a:rPr lang="en-US" dirty="0" smtClean="0"/>
              <a:t> </a:t>
            </a:r>
            <a:r>
              <a:rPr lang="en-US" dirty="0" err="1" smtClean="0"/>
              <a:t>соработка</a:t>
            </a:r>
            <a:r>
              <a:rPr lang="en-US" dirty="0" smtClean="0"/>
              <a:t> </a:t>
            </a:r>
            <a:r>
              <a:rPr lang="en-US" dirty="0" err="1" smtClean="0"/>
              <a:t>меѓу</a:t>
            </a:r>
            <a:r>
              <a:rPr lang="en-US" dirty="0" smtClean="0"/>
              <a:t> </a:t>
            </a:r>
            <a:r>
              <a:rPr lang="en-US" dirty="0" err="1" smtClean="0"/>
              <a:t>земјите</a:t>
            </a:r>
            <a:r>
              <a:rPr lang="en-US" dirty="0" smtClean="0"/>
              <a:t> </a:t>
            </a:r>
            <a:r>
              <a:rPr lang="en-US" dirty="0" err="1" smtClean="0"/>
              <a:t>страни</a:t>
            </a:r>
            <a:r>
              <a:rPr lang="en-US" dirty="0" smtClean="0"/>
              <a:t> </a:t>
            </a:r>
            <a:r>
              <a:rPr lang="en-US" dirty="0" err="1" smtClean="0"/>
              <a:t>во</a:t>
            </a:r>
            <a:r>
              <a:rPr lang="en-US" dirty="0" smtClean="0"/>
              <a:t> </a:t>
            </a:r>
            <a:r>
              <a:rPr lang="en-US" dirty="0" err="1" smtClean="0"/>
              <a:t>овој</a:t>
            </a:r>
            <a:r>
              <a:rPr lang="en-US" dirty="0" smtClean="0"/>
              <a:t> </a:t>
            </a:r>
            <a:r>
              <a:rPr lang="en-US" dirty="0" err="1" smtClean="0"/>
              <a:t>договор</a:t>
            </a:r>
            <a:r>
              <a:rPr lang="en-US" dirty="0" smtClean="0"/>
              <a:t>.</a:t>
            </a:r>
          </a:p>
          <a:p>
            <a:endParaRPr lang="en-US" altLang="en-US" dirty="0" smtClean="0"/>
          </a:p>
          <a:p>
            <a:r>
              <a:rPr lang="en-US" dirty="0" err="1" smtClean="0"/>
              <a:t>Конвенцијата</a:t>
            </a:r>
            <a:r>
              <a:rPr lang="en-US" dirty="0" smtClean="0"/>
              <a:t> </a:t>
            </a:r>
            <a:r>
              <a:rPr lang="en-US" dirty="0" err="1" smtClean="0"/>
              <a:t>од</a:t>
            </a:r>
            <a:r>
              <a:rPr lang="en-US" dirty="0" smtClean="0"/>
              <a:t> </a:t>
            </a:r>
            <a:r>
              <a:rPr lang="en-US" dirty="0" err="1" smtClean="0"/>
              <a:t>Будимпешта</a:t>
            </a:r>
            <a:r>
              <a:rPr lang="en-US" dirty="0" smtClean="0"/>
              <a:t> е </a:t>
            </a:r>
            <a:r>
              <a:rPr lang="en-US" dirty="0" err="1" smtClean="0"/>
              <a:t>дополнета</a:t>
            </a:r>
            <a:r>
              <a:rPr lang="en-US" dirty="0" smtClean="0"/>
              <a:t> </a:t>
            </a:r>
            <a:r>
              <a:rPr lang="en-US" dirty="0" err="1" smtClean="0"/>
              <a:t>со</a:t>
            </a:r>
            <a:r>
              <a:rPr lang="en-US" dirty="0" smtClean="0"/>
              <a:t> </a:t>
            </a:r>
            <a:r>
              <a:rPr lang="en-US" b="1" dirty="0" err="1" smtClean="0"/>
              <a:t>Протоколот</a:t>
            </a:r>
            <a:r>
              <a:rPr lang="en-US" b="1" dirty="0" smtClean="0"/>
              <a:t> </a:t>
            </a:r>
            <a:r>
              <a:rPr lang="en-US" b="1" dirty="0" err="1" smtClean="0"/>
              <a:t>за</a:t>
            </a:r>
            <a:r>
              <a:rPr lang="en-US" b="1" dirty="0" smtClean="0"/>
              <a:t> </a:t>
            </a:r>
            <a:r>
              <a:rPr lang="en-US" b="1" dirty="0" err="1" smtClean="0"/>
              <a:t>ксенофобија</a:t>
            </a:r>
            <a:r>
              <a:rPr lang="en-US" b="1" dirty="0" smtClean="0"/>
              <a:t> и </a:t>
            </a:r>
            <a:r>
              <a:rPr lang="en-US" b="1" dirty="0" err="1" smtClean="0"/>
              <a:t>расизам</a:t>
            </a:r>
            <a:r>
              <a:rPr lang="en-US" dirty="0" smtClean="0"/>
              <a:t> </a:t>
            </a:r>
            <a:r>
              <a:rPr lang="en-US" dirty="0" err="1" smtClean="0"/>
              <a:t>извршени</a:t>
            </a:r>
            <a:r>
              <a:rPr lang="en-US" dirty="0" smtClean="0"/>
              <a:t> </a:t>
            </a:r>
            <a:r>
              <a:rPr lang="en-US" dirty="0" err="1" smtClean="0"/>
              <a:t>преку</a:t>
            </a:r>
            <a:r>
              <a:rPr lang="en-US" dirty="0" smtClean="0"/>
              <a:t> </a:t>
            </a:r>
            <a:r>
              <a:rPr lang="en-US" dirty="0" err="1" smtClean="0"/>
              <a:t>компјутерски</a:t>
            </a:r>
            <a:r>
              <a:rPr lang="en-US" dirty="0" smtClean="0"/>
              <a:t> </a:t>
            </a:r>
            <a:r>
              <a:rPr lang="en-US" dirty="0" err="1" smtClean="0"/>
              <a:t>системи</a:t>
            </a:r>
            <a:r>
              <a:rPr lang="en-US" dirty="0" smtClean="0"/>
              <a:t>. </a:t>
            </a:r>
          </a:p>
        </p:txBody>
      </p:sp>
      <p:sp>
        <p:nvSpPr>
          <p:cNvPr id="15258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94F92360-D370-42E6-972D-0609B7D43600}" type="slidenum">
              <a:rPr lang="en-US" smtClean="0">
                <a:latin typeface="Calibri" pitchFamily="34" charset="0"/>
              </a:rPr>
              <a:pPr algn="l" eaLnBrk="1" hangingPunct="1"/>
              <a:t>54</a:t>
            </a:fld>
            <a:endParaRPr lang="en-US" altLang="en-US" smtClean="0">
              <a:latin typeface="Calibri"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Советот на Европа се бави со прашањето на компјутерски криминал од 1980-тите години. Подготвителната работа и препораките за мекото право потоа водеа до одлуката да се договори законски обврзувачки договор: Конвенцијата од Будимпешта за компјутерски криминал (овој договор ќе биде разгледуван подоцна). </a:t>
            </a:r>
            <a:endParaRPr lang="en-US" altLang="en-US" smtClean="0"/>
          </a:p>
          <a:p>
            <a:r>
              <a:rPr lang="en-US" smtClean="0"/>
              <a:t> </a:t>
            </a:r>
            <a:endParaRPr lang="en-US" altLang="en-US" smtClean="0"/>
          </a:p>
          <a:p>
            <a:r>
              <a:rPr lang="en-US" smtClean="0"/>
              <a:t>Пристапот на Советот на Европа се состои од триаголник со:</a:t>
            </a:r>
            <a:endParaRPr lang="en-US" altLang="en-US" smtClean="0"/>
          </a:p>
          <a:p>
            <a:r>
              <a:rPr lang="en-US" smtClean="0"/>
              <a:t> </a:t>
            </a:r>
            <a:endParaRPr lang="en-US" altLang="en-US" smtClean="0"/>
          </a:p>
          <a:p>
            <a:r>
              <a:rPr lang="en-US" smtClean="0"/>
              <a:t>Стандарди како што е Конвенција од Будимпешта</a:t>
            </a:r>
            <a:endParaRPr lang="en-US" altLang="en-US" smtClean="0"/>
          </a:p>
          <a:p>
            <a:r>
              <a:rPr lang="en-US" smtClean="0"/>
              <a:t>Следење и „мониторинг“ на имплементација од страна на Комитетот за Конвенцијата за компјутерски криминал (T-CY)</a:t>
            </a:r>
            <a:endParaRPr lang="en-US" altLang="en-US" smtClean="0"/>
          </a:p>
          <a:p>
            <a:r>
              <a:rPr lang="en-US" smtClean="0"/>
              <a:t>Програми за техничка соработка за помош на државите во воспоставување капацитети за кривично правосудство (Канцеларија за програма за компјутерски криминал - C-PROC).</a:t>
            </a:r>
            <a:endParaRPr lang="en-US" altLang="en-US" smtClean="0"/>
          </a:p>
        </p:txBody>
      </p:sp>
      <p:sp>
        <p:nvSpPr>
          <p:cNvPr id="15360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536A9B43-A797-46D1-98E4-C1464A538DBF}" type="slidenum">
              <a:rPr lang="en-US" smtClean="0">
                <a:latin typeface="Calibri" pitchFamily="34" charset="0"/>
              </a:rPr>
              <a:pPr algn="l" eaLnBrk="1" hangingPunct="1"/>
              <a:t>55</a:t>
            </a:fld>
            <a:endParaRPr lang="en-US" altLang="en-US" smtClean="0">
              <a:latin typeface="Calibri"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Примери на некои регионални иницијативи. Слајдот може да биде заменет со полокализирана содржина. </a:t>
            </a:r>
          </a:p>
          <a:p>
            <a:endParaRPr lang="en-US" altLang="en-US" smtClean="0"/>
          </a:p>
          <a:p>
            <a:r>
              <a:rPr lang="en-US" smtClean="0"/>
              <a:t>http://www.seepag.info/</a:t>
            </a:r>
          </a:p>
          <a:p>
            <a:endParaRPr lang="en-US" altLang="en-US" smtClean="0"/>
          </a:p>
        </p:txBody>
      </p:sp>
      <p:sp>
        <p:nvSpPr>
          <p:cNvPr id="154628"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D948FAC7-0245-4F3E-B8D1-BBB092B88609}" type="slidenum">
              <a:rPr lang="en-US" smtClean="0">
                <a:latin typeface="Calibri" pitchFamily="34" charset="0"/>
              </a:rPr>
              <a:pPr algn="l" eaLnBrk="1" hangingPunct="1"/>
              <a:t>56</a:t>
            </a:fld>
            <a:endParaRPr lang="en-US" altLang="en-US" smtClean="0">
              <a:latin typeface="Calibri"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smtClean="0"/>
              <a:t>Инструкторот треба да им овозможи на учесниците да поставуваат прашања кои можеби ги имаат во врска со Вториот дел од часот. </a:t>
            </a:r>
          </a:p>
          <a:p>
            <a:pPr>
              <a:spcBef>
                <a:spcPct val="0"/>
              </a:spcBef>
            </a:pPr>
            <a:endParaRPr lang="en-US" altLang="sr-Latn-RS" smtClean="0"/>
          </a:p>
        </p:txBody>
      </p:sp>
      <p:sp>
        <p:nvSpPr>
          <p:cNvPr id="155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587218D1-7C81-4DF9-9CA9-22E5167423A7}" type="slidenum">
              <a:rPr lang="en-US" smtClean="0">
                <a:latin typeface="Calibri" pitchFamily="34" charset="0"/>
              </a:rPr>
              <a:pPr algn="l" eaLnBrk="1" hangingPunct="1"/>
              <a:t>57</a:t>
            </a:fld>
            <a:endParaRPr lang="en-US" altLang="sr-Latn-RS" smtClean="0">
              <a:latin typeface="Calibri"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Петти</a:t>
            </a:r>
            <a:r>
              <a:rPr lang="en-US" dirty="0" smtClean="0"/>
              <a:t> </a:t>
            </a:r>
            <a:r>
              <a:rPr lang="en-US" dirty="0" err="1" smtClean="0"/>
              <a:t>дел</a:t>
            </a:r>
            <a:r>
              <a:rPr lang="en-US" dirty="0" smtClean="0"/>
              <a:t> - </a:t>
            </a:r>
            <a:r>
              <a:rPr lang="en-US" dirty="0" err="1" smtClean="0"/>
              <a:t>Некои</a:t>
            </a:r>
            <a:r>
              <a:rPr lang="en-US" dirty="0" smtClean="0"/>
              <a:t> </a:t>
            </a:r>
            <a:r>
              <a:rPr lang="en-US" dirty="0" err="1" smtClean="0"/>
              <a:t>илегални</a:t>
            </a:r>
            <a:r>
              <a:rPr lang="en-US" dirty="0" smtClean="0"/>
              <a:t> </a:t>
            </a:r>
            <a:r>
              <a:rPr lang="en-US" dirty="0" err="1" smtClean="0"/>
              <a:t>активности</a:t>
            </a:r>
            <a:r>
              <a:rPr lang="en-US" dirty="0" smtClean="0"/>
              <a:t> </a:t>
            </a:r>
            <a:r>
              <a:rPr lang="en-US" dirty="0" err="1" smtClean="0"/>
              <a:t>онлајн</a:t>
            </a:r>
            <a:r>
              <a:rPr lang="en-US" dirty="0" smtClean="0"/>
              <a:t> </a:t>
            </a:r>
            <a:endParaRPr lang="en-US" altLang="en-US" dirty="0" smtClean="0"/>
          </a:p>
          <a:p>
            <a:r>
              <a:rPr lang="en-US" dirty="0" err="1" smtClean="0"/>
              <a:t>Целта</a:t>
            </a:r>
            <a:r>
              <a:rPr lang="en-US" dirty="0" smtClean="0"/>
              <a:t> </a:t>
            </a:r>
            <a:r>
              <a:rPr lang="en-US" dirty="0" err="1" smtClean="0"/>
              <a:t>на</a:t>
            </a:r>
            <a:r>
              <a:rPr lang="en-US" dirty="0" smtClean="0"/>
              <a:t> </a:t>
            </a:r>
            <a:r>
              <a:rPr lang="en-US" dirty="0" err="1" smtClean="0"/>
              <a:t>овој</a:t>
            </a:r>
            <a:r>
              <a:rPr lang="en-US" dirty="0" smtClean="0"/>
              <a:t> </a:t>
            </a:r>
            <a:r>
              <a:rPr lang="en-US" dirty="0" err="1" smtClean="0"/>
              <a:t>дел</a:t>
            </a:r>
            <a:r>
              <a:rPr lang="en-US" dirty="0" smtClean="0"/>
              <a:t> е </a:t>
            </a:r>
            <a:r>
              <a:rPr lang="en-US" dirty="0" err="1" smtClean="0"/>
              <a:t>да</a:t>
            </a:r>
            <a:r>
              <a:rPr lang="en-US" dirty="0" smtClean="0"/>
              <a:t> </a:t>
            </a:r>
            <a:r>
              <a:rPr lang="en-US" dirty="0" err="1" smtClean="0"/>
              <a:t>ги</a:t>
            </a:r>
            <a:r>
              <a:rPr lang="en-US" dirty="0" smtClean="0"/>
              <a:t> </a:t>
            </a:r>
            <a:r>
              <a:rPr lang="en-US" dirty="0" err="1" smtClean="0"/>
              <a:t>опише</a:t>
            </a:r>
            <a:r>
              <a:rPr lang="en-US" dirty="0" smtClean="0"/>
              <a:t> </a:t>
            </a:r>
            <a:r>
              <a:rPr lang="en-US" dirty="0" err="1" smtClean="0"/>
              <a:t>накратко</a:t>
            </a:r>
            <a:r>
              <a:rPr lang="en-US" dirty="0" smtClean="0"/>
              <a:t> </a:t>
            </a:r>
            <a:r>
              <a:rPr lang="en-US" dirty="0" err="1" smtClean="0"/>
              <a:t>некои</a:t>
            </a:r>
            <a:r>
              <a:rPr lang="en-US" dirty="0" smtClean="0"/>
              <a:t> </a:t>
            </a:r>
            <a:r>
              <a:rPr lang="en-US" dirty="0" err="1" smtClean="0"/>
              <a:t>од</a:t>
            </a:r>
            <a:r>
              <a:rPr lang="en-US" dirty="0" smtClean="0"/>
              <a:t> </a:t>
            </a:r>
            <a:r>
              <a:rPr lang="en-US" dirty="0" err="1" smtClean="0"/>
              <a:t>криминалните</a:t>
            </a:r>
            <a:r>
              <a:rPr lang="en-US" dirty="0" smtClean="0"/>
              <a:t> </a:t>
            </a:r>
            <a:r>
              <a:rPr lang="en-US" dirty="0" err="1" smtClean="0"/>
              <a:t>активности</a:t>
            </a:r>
            <a:r>
              <a:rPr lang="en-US" dirty="0" smtClean="0"/>
              <a:t> </a:t>
            </a:r>
            <a:r>
              <a:rPr lang="en-US" dirty="0" err="1" smtClean="0"/>
              <a:t>развиени</a:t>
            </a:r>
            <a:r>
              <a:rPr lang="en-US" dirty="0" smtClean="0"/>
              <a:t> </a:t>
            </a:r>
            <a:r>
              <a:rPr lang="en-US" dirty="0" err="1" smtClean="0"/>
              <a:t>на</a:t>
            </a:r>
            <a:r>
              <a:rPr lang="en-US" dirty="0" smtClean="0"/>
              <a:t> </a:t>
            </a:r>
            <a:r>
              <a:rPr lang="en-US" dirty="0" err="1" smtClean="0"/>
              <a:t>мрежата</a:t>
            </a:r>
            <a:r>
              <a:rPr lang="en-US" dirty="0" smtClean="0"/>
              <a:t>. </a:t>
            </a:r>
            <a:endParaRPr lang="en-US" altLang="en-US" dirty="0" smtClean="0"/>
          </a:p>
        </p:txBody>
      </p:sp>
      <p:sp>
        <p:nvSpPr>
          <p:cNvPr id="1566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D51E9996-5893-492C-8C2D-EFAA4FDC1F37}" type="slidenum">
              <a:rPr lang="en-US" smtClean="0">
                <a:latin typeface="Calibri" pitchFamily="34" charset="0"/>
              </a:rPr>
              <a:pPr algn="l" eaLnBrk="1" hangingPunct="1"/>
              <a:t>58</a:t>
            </a:fld>
            <a:endParaRPr lang="en-US" altLang="en-US" smtClean="0">
              <a:latin typeface="Calibri"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Фишинг</a:t>
            </a:r>
            <a:r>
              <a:rPr lang="en-US" dirty="0" smtClean="0"/>
              <a:t> („</a:t>
            </a:r>
            <a:r>
              <a:rPr lang="en-US" dirty="0" err="1" smtClean="0"/>
              <a:t>фишинг</a:t>
            </a:r>
            <a:r>
              <a:rPr lang="en-US" dirty="0" smtClean="0"/>
              <a:t> </a:t>
            </a:r>
            <a:r>
              <a:rPr lang="en-US" dirty="0" err="1" smtClean="0"/>
              <a:t>за</a:t>
            </a:r>
            <a:r>
              <a:rPr lang="en-US" dirty="0" smtClean="0"/>
              <a:t> </a:t>
            </a:r>
            <a:r>
              <a:rPr lang="en-US" dirty="0" err="1" smtClean="0"/>
              <a:t>лозунг</a:t>
            </a:r>
            <a:r>
              <a:rPr lang="en-US" dirty="0" smtClean="0"/>
              <a:t>“) е </a:t>
            </a:r>
            <a:r>
              <a:rPr lang="en-US" dirty="0" err="1" smtClean="0"/>
              <a:t>техника</a:t>
            </a:r>
            <a:r>
              <a:rPr lang="en-US" dirty="0" smtClean="0"/>
              <a:t> </a:t>
            </a:r>
            <a:r>
              <a:rPr lang="en-US" dirty="0" err="1" smtClean="0"/>
              <a:t>која</a:t>
            </a:r>
            <a:r>
              <a:rPr lang="en-US" dirty="0" smtClean="0"/>
              <a:t> </a:t>
            </a:r>
            <a:r>
              <a:rPr lang="en-US" dirty="0" err="1" smtClean="0"/>
              <a:t>се</a:t>
            </a:r>
            <a:r>
              <a:rPr lang="en-US" dirty="0" smtClean="0"/>
              <a:t> </a:t>
            </a:r>
            <a:r>
              <a:rPr lang="en-US" dirty="0" err="1" smtClean="0"/>
              <a:t>користи</a:t>
            </a:r>
            <a:r>
              <a:rPr lang="en-US" dirty="0" smtClean="0"/>
              <a:t> </a:t>
            </a:r>
            <a:r>
              <a:rPr lang="en-US" dirty="0" err="1" smtClean="0"/>
              <a:t>во</a:t>
            </a:r>
            <a:r>
              <a:rPr lang="en-US" dirty="0" smtClean="0"/>
              <a:t> </a:t>
            </a:r>
            <a:r>
              <a:rPr lang="en-US" dirty="0" err="1" smtClean="0"/>
              <a:t>обид</a:t>
            </a:r>
            <a:r>
              <a:rPr lang="en-US" dirty="0" smtClean="0"/>
              <a:t> </a:t>
            </a:r>
            <a:r>
              <a:rPr lang="en-US" dirty="0" err="1" smtClean="0"/>
              <a:t>да</a:t>
            </a:r>
            <a:r>
              <a:rPr lang="en-US" dirty="0" smtClean="0"/>
              <a:t> </a:t>
            </a:r>
            <a:r>
              <a:rPr lang="en-US" dirty="0" err="1" smtClean="0"/>
              <a:t>се</a:t>
            </a:r>
            <a:r>
              <a:rPr lang="en-US" dirty="0" smtClean="0"/>
              <a:t> </a:t>
            </a:r>
            <a:r>
              <a:rPr lang="en-US" dirty="0" err="1" smtClean="0"/>
              <a:t>убеди</a:t>
            </a:r>
            <a:r>
              <a:rPr lang="en-US" dirty="0" smtClean="0"/>
              <a:t> </a:t>
            </a:r>
            <a:r>
              <a:rPr lang="en-US" dirty="0" err="1" smtClean="0"/>
              <a:t>некој</a:t>
            </a:r>
            <a:r>
              <a:rPr lang="en-US" dirty="0" smtClean="0"/>
              <a:t> </a:t>
            </a:r>
            <a:r>
              <a:rPr lang="en-US" dirty="0" err="1" smtClean="0"/>
              <a:t>да</a:t>
            </a:r>
            <a:r>
              <a:rPr lang="en-US" dirty="0" smtClean="0"/>
              <a:t> </a:t>
            </a:r>
            <a:r>
              <a:rPr lang="en-US" dirty="0" err="1" smtClean="0"/>
              <a:t>прати</a:t>
            </a:r>
            <a:r>
              <a:rPr lang="en-US" dirty="0" smtClean="0"/>
              <a:t> </a:t>
            </a:r>
            <a:r>
              <a:rPr lang="en-US" dirty="0" err="1" smtClean="0"/>
              <a:t>лични</a:t>
            </a:r>
            <a:r>
              <a:rPr lang="en-US" dirty="0" smtClean="0"/>
              <a:t> </a:t>
            </a:r>
            <a:r>
              <a:rPr lang="en-US" dirty="0" err="1" smtClean="0"/>
              <a:t>информации</a:t>
            </a:r>
            <a:r>
              <a:rPr lang="en-US" dirty="0" smtClean="0"/>
              <a:t> </a:t>
            </a:r>
            <a:r>
              <a:rPr lang="en-US" dirty="0" err="1" smtClean="0"/>
              <a:t>то</a:t>
            </a:r>
            <a:r>
              <a:rPr lang="en-US" dirty="0" smtClean="0"/>
              <a:t> </a:t>
            </a:r>
            <a:r>
              <a:rPr lang="en-US" dirty="0" err="1" smtClean="0"/>
              <a:t>други</a:t>
            </a:r>
            <a:r>
              <a:rPr lang="en-US" dirty="0" smtClean="0"/>
              <a:t> </a:t>
            </a:r>
            <a:r>
              <a:rPr lang="en-US" dirty="0" err="1" smtClean="0"/>
              <a:t>луѓе</a:t>
            </a:r>
            <a:r>
              <a:rPr lang="en-US" dirty="0" smtClean="0"/>
              <a:t>. </a:t>
            </a:r>
            <a:r>
              <a:rPr lang="en-US" dirty="0" err="1" smtClean="0"/>
              <a:t>Овие</a:t>
            </a:r>
            <a:r>
              <a:rPr lang="en-US" dirty="0" smtClean="0"/>
              <a:t> </a:t>
            </a:r>
            <a:r>
              <a:rPr lang="en-US" dirty="0" err="1" smtClean="0"/>
              <a:t>информации</a:t>
            </a:r>
            <a:r>
              <a:rPr lang="en-US" dirty="0" smtClean="0"/>
              <a:t> </a:t>
            </a:r>
            <a:r>
              <a:rPr lang="en-US" dirty="0" err="1" smtClean="0"/>
              <a:t>можат</a:t>
            </a:r>
            <a:r>
              <a:rPr lang="en-US" dirty="0" smtClean="0"/>
              <a:t> </a:t>
            </a:r>
            <a:r>
              <a:rPr lang="en-US" dirty="0" err="1" smtClean="0"/>
              <a:t>подоцна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искористат</a:t>
            </a:r>
            <a:r>
              <a:rPr lang="en-US" dirty="0" smtClean="0"/>
              <a:t> </a:t>
            </a:r>
            <a:r>
              <a:rPr lang="en-US" dirty="0" err="1" smtClean="0"/>
              <a:t>за</a:t>
            </a:r>
            <a:r>
              <a:rPr lang="en-US" dirty="0" smtClean="0"/>
              <a:t> </a:t>
            </a:r>
            <a:r>
              <a:rPr lang="en-US" dirty="0" err="1" smtClean="0"/>
              <a:t>кражба</a:t>
            </a:r>
            <a:r>
              <a:rPr lang="en-US" dirty="0" smtClean="0"/>
              <a:t> </a:t>
            </a:r>
            <a:r>
              <a:rPr lang="en-US" dirty="0" err="1" smtClean="0"/>
              <a:t>или</a:t>
            </a:r>
            <a:r>
              <a:rPr lang="en-US" dirty="0" smtClean="0"/>
              <a:t> </a:t>
            </a:r>
            <a:r>
              <a:rPr lang="en-US" dirty="0" err="1" smtClean="0"/>
              <a:t>за</a:t>
            </a:r>
            <a:r>
              <a:rPr lang="en-US" dirty="0" smtClean="0"/>
              <a:t> </a:t>
            </a:r>
            <a:r>
              <a:rPr lang="en-US" dirty="0" err="1" smtClean="0"/>
              <a:t>измама</a:t>
            </a:r>
            <a:r>
              <a:rPr lang="en-US" dirty="0" smtClean="0"/>
              <a:t>. </a:t>
            </a:r>
            <a:r>
              <a:rPr lang="en-US" dirty="0" err="1" smtClean="0"/>
              <a:t>Нормално</a:t>
            </a:r>
            <a:r>
              <a:rPr lang="en-US" dirty="0" smtClean="0"/>
              <a:t>, </a:t>
            </a:r>
            <a:r>
              <a:rPr lang="en-US" dirty="0" err="1" smtClean="0"/>
              <a:t>извршителите</a:t>
            </a:r>
            <a:r>
              <a:rPr lang="en-US" dirty="0" smtClean="0"/>
              <a:t> </a:t>
            </a:r>
            <a:r>
              <a:rPr lang="en-US" dirty="0" err="1" smtClean="0"/>
              <a:t>користат</a:t>
            </a:r>
            <a:r>
              <a:rPr lang="en-US" dirty="0" smtClean="0"/>
              <a:t> </a:t>
            </a:r>
            <a:r>
              <a:rPr lang="en-US" dirty="0" err="1" smtClean="0"/>
              <a:t>електронски</a:t>
            </a:r>
            <a:r>
              <a:rPr lang="en-US" dirty="0" smtClean="0"/>
              <a:t> </a:t>
            </a:r>
            <a:r>
              <a:rPr lang="en-US" dirty="0" err="1" smtClean="0"/>
              <a:t>пораки</a:t>
            </a:r>
            <a:r>
              <a:rPr lang="en-US" dirty="0" smtClean="0"/>
              <a:t> </a:t>
            </a:r>
            <a:r>
              <a:rPr lang="en-US" dirty="0" err="1" smtClean="0"/>
              <a:t>да</a:t>
            </a:r>
            <a:r>
              <a:rPr lang="en-US" dirty="0" smtClean="0"/>
              <a:t> </a:t>
            </a:r>
            <a:r>
              <a:rPr lang="en-US" dirty="0" err="1" smtClean="0"/>
              <a:t>ги</a:t>
            </a:r>
            <a:r>
              <a:rPr lang="en-US" dirty="0" smtClean="0"/>
              <a:t> </a:t>
            </a:r>
            <a:r>
              <a:rPr lang="en-US" dirty="0" err="1" smtClean="0"/>
              <a:t>излажат</a:t>
            </a:r>
            <a:r>
              <a:rPr lang="en-US" dirty="0" smtClean="0"/>
              <a:t> </a:t>
            </a:r>
            <a:r>
              <a:rPr lang="en-US" dirty="0" err="1" smtClean="0"/>
              <a:t>жртвите</a:t>
            </a:r>
            <a:r>
              <a:rPr lang="en-US" dirty="0" smtClean="0"/>
              <a:t>, </a:t>
            </a:r>
            <a:r>
              <a:rPr lang="en-US" dirty="0" err="1" smtClean="0"/>
              <a:t>од</a:t>
            </a:r>
            <a:r>
              <a:rPr lang="en-US" dirty="0" smtClean="0"/>
              <a:t> </a:t>
            </a:r>
            <a:r>
              <a:rPr lang="en-US" dirty="0" err="1" smtClean="0"/>
              <a:t>кои</a:t>
            </a:r>
            <a:r>
              <a:rPr lang="en-US" dirty="0" smtClean="0"/>
              <a:t> </a:t>
            </a:r>
            <a:r>
              <a:rPr lang="en-US" dirty="0" err="1" smtClean="0"/>
              <a:t>добиваат</a:t>
            </a:r>
            <a:r>
              <a:rPr lang="en-US" dirty="0" smtClean="0"/>
              <a:t> </a:t>
            </a:r>
            <a:r>
              <a:rPr lang="en-US" dirty="0" err="1" smtClean="0"/>
              <a:t>лични</a:t>
            </a:r>
            <a:r>
              <a:rPr lang="en-US" dirty="0" smtClean="0"/>
              <a:t> </a:t>
            </a:r>
            <a:r>
              <a:rPr lang="en-US" dirty="0" err="1" smtClean="0"/>
              <a:t>информации</a:t>
            </a:r>
            <a:r>
              <a:rPr lang="en-US" dirty="0" smtClean="0"/>
              <a:t>, </a:t>
            </a:r>
            <a:r>
              <a:rPr lang="en-US" dirty="0" err="1" smtClean="0"/>
              <a:t>вклучувајќи</a:t>
            </a:r>
            <a:r>
              <a:rPr lang="en-US" dirty="0" smtClean="0"/>
              <a:t> и </a:t>
            </a:r>
            <a:r>
              <a:rPr lang="en-US" dirty="0" err="1" smtClean="0"/>
              <a:t>лозунзи</a:t>
            </a:r>
            <a:r>
              <a:rPr lang="en-US" dirty="0" smtClean="0"/>
              <a:t> </a:t>
            </a:r>
            <a:r>
              <a:rPr lang="en-US" dirty="0" err="1" smtClean="0"/>
              <a:t>или</a:t>
            </a:r>
            <a:r>
              <a:rPr lang="en-US" dirty="0" smtClean="0"/>
              <a:t> </a:t>
            </a:r>
            <a:r>
              <a:rPr lang="en-US" dirty="0" err="1" smtClean="0"/>
              <a:t>други</a:t>
            </a:r>
            <a:r>
              <a:rPr lang="en-US" dirty="0" smtClean="0"/>
              <a:t> </a:t>
            </a:r>
            <a:r>
              <a:rPr lang="en-US" dirty="0" err="1" smtClean="0"/>
              <a:t>податоци</a:t>
            </a:r>
            <a:r>
              <a:rPr lang="en-US" dirty="0" smtClean="0"/>
              <a:t> </a:t>
            </a:r>
            <a:r>
              <a:rPr lang="en-US" dirty="0" err="1" smtClean="0"/>
              <a:t>за</a:t>
            </a:r>
            <a:r>
              <a:rPr lang="en-US" dirty="0" smtClean="0"/>
              <a:t> </a:t>
            </a:r>
            <a:r>
              <a:rPr lang="en-US" dirty="0" err="1" smtClean="0"/>
              <a:t>авторизација</a:t>
            </a:r>
            <a:r>
              <a:rPr lang="en-US" dirty="0" smtClean="0"/>
              <a:t> </a:t>
            </a:r>
            <a:r>
              <a:rPr lang="en-US" dirty="0" err="1" smtClean="0"/>
              <a:t>на</a:t>
            </a:r>
            <a:r>
              <a:rPr lang="en-US" dirty="0" smtClean="0"/>
              <a:t> </a:t>
            </a:r>
            <a:r>
              <a:rPr lang="en-US" dirty="0" err="1" smtClean="0"/>
              <a:t>пристап</a:t>
            </a:r>
            <a:r>
              <a:rPr lang="en-US" dirty="0" smtClean="0"/>
              <a:t>. </a:t>
            </a:r>
            <a:r>
              <a:rPr lang="en-US" dirty="0" err="1" smtClean="0"/>
              <a:t>Понекогаш</a:t>
            </a:r>
            <a:r>
              <a:rPr lang="en-US" dirty="0" smtClean="0"/>
              <a:t>, </a:t>
            </a:r>
            <a:r>
              <a:rPr lang="en-US" dirty="0" err="1" smtClean="0"/>
              <a:t>техниката</a:t>
            </a:r>
            <a:r>
              <a:rPr lang="en-US" dirty="0" smtClean="0"/>
              <a:t> </a:t>
            </a:r>
            <a:r>
              <a:rPr lang="en-US" dirty="0" err="1" smtClean="0"/>
              <a:t>се</a:t>
            </a:r>
            <a:r>
              <a:rPr lang="en-US" dirty="0" smtClean="0"/>
              <a:t> </a:t>
            </a:r>
            <a:r>
              <a:rPr lang="en-US" dirty="0" err="1" smtClean="0"/>
              <a:t>користи</a:t>
            </a:r>
            <a:r>
              <a:rPr lang="en-US" dirty="0" smtClean="0"/>
              <a:t> </a:t>
            </a:r>
            <a:r>
              <a:rPr lang="en-US" dirty="0" err="1" smtClean="0"/>
              <a:t>за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прњнасочат</a:t>
            </a:r>
            <a:r>
              <a:rPr lang="en-US" dirty="0" smtClean="0"/>
              <a:t> </a:t>
            </a:r>
            <a:r>
              <a:rPr lang="en-US" dirty="0" err="1" smtClean="0"/>
              <a:t>корисниците</a:t>
            </a:r>
            <a:r>
              <a:rPr lang="en-US" dirty="0" smtClean="0"/>
              <a:t> </a:t>
            </a:r>
            <a:r>
              <a:rPr lang="en-US" dirty="0" err="1" smtClean="0"/>
              <a:t>на</a:t>
            </a:r>
            <a:r>
              <a:rPr lang="en-US" dirty="0" smtClean="0"/>
              <a:t> </a:t>
            </a:r>
            <a:r>
              <a:rPr lang="en-US" dirty="0" err="1" smtClean="0"/>
              <a:t>малициозни</a:t>
            </a:r>
            <a:r>
              <a:rPr lang="en-US" dirty="0" smtClean="0"/>
              <a:t> и </a:t>
            </a:r>
            <a:r>
              <a:rPr lang="en-US" dirty="0" err="1" smtClean="0"/>
              <a:t>лажни</a:t>
            </a:r>
            <a:r>
              <a:rPr lang="en-US" dirty="0" smtClean="0"/>
              <a:t> </a:t>
            </a:r>
            <a:r>
              <a:rPr lang="en-US" dirty="0" err="1" smtClean="0"/>
              <a:t>веб-страни</a:t>
            </a:r>
            <a:r>
              <a:rPr lang="en-US" dirty="0" smtClean="0"/>
              <a:t>. </a:t>
            </a:r>
          </a:p>
          <a:p>
            <a:endParaRPr lang="en-US" altLang="en-US" dirty="0" smtClean="0"/>
          </a:p>
          <a:p>
            <a:r>
              <a:rPr lang="en-US" dirty="0" smtClean="0"/>
              <a:t>https://en.wikipedia.org/wiki/Phishing</a:t>
            </a:r>
          </a:p>
        </p:txBody>
      </p:sp>
      <p:sp>
        <p:nvSpPr>
          <p:cNvPr id="15770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F59BFB39-5A7A-45BE-8F75-469C9860BD86}" type="slidenum">
              <a:rPr lang="en-US" smtClean="0">
                <a:latin typeface="Calibri" pitchFamily="34" charset="0"/>
              </a:rPr>
              <a:pPr algn="l" eaLnBrk="1" hangingPunct="1"/>
              <a:t>59</a:t>
            </a:fld>
            <a:endParaRPr lang="en-US" altLang="en-US" smtClean="0">
              <a:latin typeface="Calibri"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Пример на фишинг страна или електронска пошта.</a:t>
            </a:r>
          </a:p>
        </p:txBody>
      </p:sp>
      <p:sp>
        <p:nvSpPr>
          <p:cNvPr id="158724"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23D51DD4-DB17-4FB3-AC48-F0D179A853FD}" type="slidenum">
              <a:rPr lang="en-US" smtClean="0">
                <a:latin typeface="Calibri" pitchFamily="34" charset="0"/>
              </a:rPr>
              <a:pPr algn="l" eaLnBrk="1" hangingPunct="1"/>
              <a:t>60</a:t>
            </a:fld>
            <a:endParaRPr lang="en-US" altLang="en-US" smtClean="0">
              <a:latin typeface="Calibri"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СПАМ е </a:t>
            </a:r>
            <a:r>
              <a:rPr lang="en-US" dirty="0" err="1" smtClean="0"/>
              <a:t>проблем</a:t>
            </a:r>
            <a:r>
              <a:rPr lang="en-US" dirty="0" smtClean="0"/>
              <a:t> </a:t>
            </a:r>
            <a:r>
              <a:rPr lang="en-US" dirty="0" err="1" smtClean="0"/>
              <a:t>кој</a:t>
            </a:r>
            <a:r>
              <a:rPr lang="en-US" dirty="0" smtClean="0"/>
              <a:t> е </a:t>
            </a:r>
            <a:r>
              <a:rPr lang="en-US" dirty="0" err="1" smtClean="0"/>
              <a:t>многу</a:t>
            </a:r>
            <a:r>
              <a:rPr lang="en-US" dirty="0" smtClean="0"/>
              <a:t> </a:t>
            </a:r>
            <a:r>
              <a:rPr lang="en-US" dirty="0" err="1" smtClean="0"/>
              <a:t>раширем</a:t>
            </a:r>
            <a:r>
              <a:rPr lang="en-US" dirty="0" smtClean="0"/>
              <a:t>. </a:t>
            </a:r>
            <a:r>
              <a:rPr lang="en-US" dirty="0" err="1" smtClean="0"/>
              <a:t>Тој</a:t>
            </a:r>
            <a:r>
              <a:rPr lang="en-US" dirty="0" smtClean="0"/>
              <a:t> </a:t>
            </a:r>
            <a:r>
              <a:rPr lang="en-US" dirty="0" err="1" smtClean="0"/>
              <a:t>се</a:t>
            </a:r>
            <a:r>
              <a:rPr lang="en-US" dirty="0" smtClean="0"/>
              <a:t> </a:t>
            </a:r>
            <a:r>
              <a:rPr lang="en-US" dirty="0" err="1" smtClean="0"/>
              <a:t>состои</a:t>
            </a:r>
            <a:r>
              <a:rPr lang="en-US" dirty="0" smtClean="0"/>
              <a:t> </a:t>
            </a:r>
            <a:r>
              <a:rPr lang="en-US" dirty="0" err="1" smtClean="0"/>
              <a:t>од</a:t>
            </a:r>
            <a:r>
              <a:rPr lang="en-US" dirty="0" smtClean="0"/>
              <a:t> </a:t>
            </a:r>
            <a:r>
              <a:rPr lang="en-US" dirty="0" err="1" smtClean="0"/>
              <a:t>ширење</a:t>
            </a:r>
            <a:r>
              <a:rPr lang="en-US" dirty="0" smtClean="0"/>
              <a:t> </a:t>
            </a:r>
            <a:r>
              <a:rPr lang="en-US" dirty="0" err="1" smtClean="0"/>
              <a:t>на</a:t>
            </a:r>
            <a:r>
              <a:rPr lang="en-US" dirty="0" smtClean="0"/>
              <a:t> </a:t>
            </a:r>
            <a:r>
              <a:rPr lang="en-US" dirty="0" err="1" smtClean="0"/>
              <a:t>несакани</a:t>
            </a:r>
            <a:r>
              <a:rPr lang="en-US" dirty="0" smtClean="0"/>
              <a:t> </a:t>
            </a:r>
            <a:r>
              <a:rPr lang="en-US" dirty="0" err="1" smtClean="0"/>
              <a:t>електронски</a:t>
            </a:r>
            <a:r>
              <a:rPr lang="en-US" dirty="0" smtClean="0"/>
              <a:t> </a:t>
            </a:r>
            <a:r>
              <a:rPr lang="en-US" dirty="0" err="1" smtClean="0"/>
              <a:t>пораки</a:t>
            </a:r>
            <a:r>
              <a:rPr lang="en-US" dirty="0" smtClean="0"/>
              <a:t> </a:t>
            </a:r>
            <a:r>
              <a:rPr lang="en-US" dirty="0" err="1" smtClean="0"/>
              <a:t>кои</a:t>
            </a:r>
            <a:r>
              <a:rPr lang="en-US" dirty="0" smtClean="0"/>
              <a:t> </a:t>
            </a:r>
            <a:r>
              <a:rPr lang="en-US" dirty="0" err="1" smtClean="0"/>
              <a:t>се</a:t>
            </a:r>
            <a:r>
              <a:rPr lang="en-US" dirty="0" smtClean="0"/>
              <a:t> </a:t>
            </a:r>
            <a:r>
              <a:rPr lang="en-US" dirty="0" err="1" smtClean="0"/>
              <a:t>испраќаат</a:t>
            </a:r>
            <a:r>
              <a:rPr lang="en-US" dirty="0" smtClean="0"/>
              <a:t> </a:t>
            </a:r>
            <a:r>
              <a:rPr lang="en-US" dirty="0" err="1" smtClean="0"/>
              <a:t>во</a:t>
            </a:r>
            <a:r>
              <a:rPr lang="en-US" dirty="0" smtClean="0"/>
              <a:t> </a:t>
            </a:r>
            <a:r>
              <a:rPr lang="en-US" dirty="0" err="1" smtClean="0"/>
              <a:t>милиони</a:t>
            </a:r>
            <a:r>
              <a:rPr lang="en-US" dirty="0" smtClean="0"/>
              <a:t> </a:t>
            </a:r>
            <a:r>
              <a:rPr lang="en-US" dirty="0" err="1" smtClean="0"/>
              <a:t>Оние</a:t>
            </a:r>
            <a:r>
              <a:rPr lang="en-US" dirty="0" smtClean="0"/>
              <a:t> </a:t>
            </a:r>
            <a:r>
              <a:rPr lang="en-US" dirty="0" err="1" smtClean="0"/>
              <a:t>кои</a:t>
            </a:r>
            <a:r>
              <a:rPr lang="en-US" dirty="0" smtClean="0"/>
              <a:t> </a:t>
            </a:r>
            <a:r>
              <a:rPr lang="en-US" dirty="0" err="1" smtClean="0"/>
              <a:t>примаат</a:t>
            </a:r>
            <a:r>
              <a:rPr lang="en-US" dirty="0" smtClean="0"/>
              <a:t> </a:t>
            </a:r>
            <a:r>
              <a:rPr lang="en-US" dirty="0" err="1" smtClean="0"/>
              <a:t>ваква</a:t>
            </a:r>
            <a:r>
              <a:rPr lang="en-US" dirty="0" smtClean="0"/>
              <a:t> </a:t>
            </a:r>
            <a:r>
              <a:rPr lang="en-US" dirty="0" err="1" smtClean="0"/>
              <a:t>порака</a:t>
            </a:r>
            <a:r>
              <a:rPr lang="en-US" dirty="0" smtClean="0"/>
              <a:t> </a:t>
            </a:r>
            <a:r>
              <a:rPr lang="en-US" dirty="0" err="1" smtClean="0"/>
              <a:t>не</a:t>
            </a:r>
            <a:r>
              <a:rPr lang="en-US" dirty="0" smtClean="0"/>
              <a:t> </a:t>
            </a:r>
            <a:r>
              <a:rPr lang="en-US" dirty="0" err="1" smtClean="0"/>
              <a:t>можат</a:t>
            </a:r>
            <a:r>
              <a:rPr lang="en-US" dirty="0" smtClean="0"/>
              <a:t> </a:t>
            </a:r>
            <a:r>
              <a:rPr lang="en-US" dirty="0" err="1" smtClean="0"/>
              <a:t>да</a:t>
            </a:r>
            <a:r>
              <a:rPr lang="en-US" dirty="0" smtClean="0"/>
              <a:t> </a:t>
            </a:r>
            <a:r>
              <a:rPr lang="en-US" dirty="0" err="1" smtClean="0"/>
              <a:t>го</a:t>
            </a:r>
            <a:r>
              <a:rPr lang="en-US" dirty="0" smtClean="0"/>
              <a:t> </a:t>
            </a:r>
            <a:r>
              <a:rPr lang="en-US" dirty="0" err="1" smtClean="0"/>
              <a:t>избегнат</a:t>
            </a:r>
            <a:r>
              <a:rPr lang="en-US" dirty="0" smtClean="0"/>
              <a:t> </a:t>
            </a:r>
            <a:r>
              <a:rPr lang="en-US" dirty="0" err="1" smtClean="0"/>
              <a:t>тоа</a:t>
            </a:r>
            <a:r>
              <a:rPr lang="en-US" dirty="0" smtClean="0"/>
              <a:t>. </a:t>
            </a:r>
            <a:r>
              <a:rPr lang="en-US" dirty="0" err="1" smtClean="0"/>
              <a:t>Понекогаш</a:t>
            </a:r>
            <a:r>
              <a:rPr lang="en-US" dirty="0" smtClean="0"/>
              <a:t>, </a:t>
            </a:r>
            <a:r>
              <a:rPr lang="en-US" dirty="0" err="1" smtClean="0"/>
              <a:t>пораката</a:t>
            </a:r>
            <a:r>
              <a:rPr lang="en-US" dirty="0" smtClean="0"/>
              <a:t> </a:t>
            </a:r>
            <a:r>
              <a:rPr lang="en-US" dirty="0" err="1" smtClean="0"/>
              <a:t>само</a:t>
            </a:r>
            <a:r>
              <a:rPr lang="en-US" dirty="0" smtClean="0"/>
              <a:t> </a:t>
            </a:r>
            <a:r>
              <a:rPr lang="en-US" dirty="0" err="1" smtClean="0"/>
              <a:t>има</a:t>
            </a:r>
            <a:r>
              <a:rPr lang="en-US" dirty="0" smtClean="0"/>
              <a:t> </a:t>
            </a:r>
            <a:r>
              <a:rPr lang="en-US" dirty="0" err="1" smtClean="0"/>
              <a:t>маркетиншка</a:t>
            </a:r>
            <a:r>
              <a:rPr lang="en-US" dirty="0" smtClean="0"/>
              <a:t> </a:t>
            </a:r>
            <a:r>
              <a:rPr lang="en-US" dirty="0" err="1" smtClean="0"/>
              <a:t>цел</a:t>
            </a:r>
            <a:r>
              <a:rPr lang="en-US" dirty="0" smtClean="0"/>
              <a:t>. </a:t>
            </a:r>
            <a:r>
              <a:rPr lang="en-US" dirty="0" err="1" smtClean="0"/>
              <a:t>Но</a:t>
            </a:r>
            <a:r>
              <a:rPr lang="en-US" dirty="0" smtClean="0"/>
              <a:t> </a:t>
            </a:r>
            <a:r>
              <a:rPr lang="en-US" dirty="0" err="1" smtClean="0"/>
              <a:t>тие</a:t>
            </a:r>
            <a:r>
              <a:rPr lang="en-US" dirty="0" smtClean="0"/>
              <a:t> </a:t>
            </a:r>
            <a:r>
              <a:rPr lang="en-US" dirty="0" err="1" smtClean="0"/>
              <a:t>се</a:t>
            </a:r>
            <a:r>
              <a:rPr lang="en-US" dirty="0" smtClean="0"/>
              <a:t> </a:t>
            </a:r>
            <a:r>
              <a:rPr lang="en-US" dirty="0" err="1" smtClean="0"/>
              <a:t>често</a:t>
            </a:r>
            <a:r>
              <a:rPr lang="en-US" dirty="0" smtClean="0"/>
              <a:t> </a:t>
            </a:r>
            <a:r>
              <a:rPr lang="en-US" dirty="0" err="1" smtClean="0"/>
              <a:t>вектори</a:t>
            </a:r>
            <a:r>
              <a:rPr lang="en-US" dirty="0" smtClean="0"/>
              <a:t> </a:t>
            </a:r>
            <a:r>
              <a:rPr lang="en-US" dirty="0" err="1" smtClean="0"/>
              <a:t>за</a:t>
            </a:r>
            <a:r>
              <a:rPr lang="en-US" dirty="0" smtClean="0"/>
              <a:t> </a:t>
            </a:r>
            <a:r>
              <a:rPr lang="en-US" dirty="0" err="1" smtClean="0"/>
              <a:t>малвер</a:t>
            </a:r>
            <a:r>
              <a:rPr lang="en-US" dirty="0" smtClean="0"/>
              <a:t> </a:t>
            </a:r>
            <a:r>
              <a:rPr lang="en-US" dirty="0" err="1" smtClean="0"/>
              <a:t>за</a:t>
            </a:r>
            <a:r>
              <a:rPr lang="en-US" dirty="0" smtClean="0"/>
              <a:t> </a:t>
            </a:r>
            <a:r>
              <a:rPr lang="en-US" dirty="0" err="1" smtClean="0"/>
              <a:t>да</a:t>
            </a:r>
            <a:r>
              <a:rPr lang="en-US" dirty="0" smtClean="0"/>
              <a:t> </a:t>
            </a:r>
            <a:r>
              <a:rPr lang="en-US" dirty="0" err="1" smtClean="0"/>
              <a:t>го</a:t>
            </a:r>
            <a:r>
              <a:rPr lang="en-US" dirty="0" smtClean="0"/>
              <a:t> </a:t>
            </a:r>
            <a:r>
              <a:rPr lang="en-US" dirty="0" err="1" smtClean="0"/>
              <a:t>заразат</a:t>
            </a:r>
            <a:r>
              <a:rPr lang="en-US" dirty="0" smtClean="0"/>
              <a:t> </a:t>
            </a:r>
            <a:r>
              <a:rPr lang="en-US" dirty="0" err="1" smtClean="0"/>
              <a:t>компјутерот</a:t>
            </a:r>
            <a:r>
              <a:rPr lang="en-US" dirty="0" smtClean="0"/>
              <a:t>. </a:t>
            </a:r>
            <a:endParaRPr lang="en-US" altLang="en-US" dirty="0" smtClean="0"/>
          </a:p>
          <a:p>
            <a:r>
              <a:rPr lang="en-US" dirty="0" smtClean="0"/>
              <a:t> </a:t>
            </a:r>
            <a:endParaRPr lang="en-US" altLang="en-US" dirty="0" smtClean="0"/>
          </a:p>
          <a:p>
            <a:r>
              <a:rPr lang="en-US" dirty="0" err="1" smtClean="0"/>
              <a:t>Нормално</a:t>
            </a:r>
            <a:r>
              <a:rPr lang="en-US" dirty="0" smtClean="0"/>
              <a:t>, </a:t>
            </a:r>
            <a:r>
              <a:rPr lang="en-US" dirty="0" err="1" smtClean="0"/>
              <a:t>испраќачот</a:t>
            </a:r>
            <a:r>
              <a:rPr lang="en-US" dirty="0" smtClean="0"/>
              <a:t> е </a:t>
            </a:r>
            <a:r>
              <a:rPr lang="en-US" dirty="0" err="1" smtClean="0"/>
              <a:t>некој</a:t>
            </a:r>
            <a:r>
              <a:rPr lang="en-US" dirty="0" smtClean="0"/>
              <a:t> </a:t>
            </a:r>
            <a:r>
              <a:rPr lang="en-US" dirty="0" err="1" smtClean="0"/>
              <a:t>кој</a:t>
            </a:r>
            <a:r>
              <a:rPr lang="en-US" dirty="0" smtClean="0"/>
              <a:t> </a:t>
            </a:r>
            <a:r>
              <a:rPr lang="en-US" dirty="0" err="1" smtClean="0"/>
              <a:t>жртвата</a:t>
            </a:r>
            <a:r>
              <a:rPr lang="en-US" dirty="0" smtClean="0"/>
              <a:t> </a:t>
            </a:r>
            <a:r>
              <a:rPr lang="en-US" dirty="0" err="1" smtClean="0"/>
              <a:t>не</a:t>
            </a:r>
            <a:r>
              <a:rPr lang="en-US" dirty="0" smtClean="0"/>
              <a:t> </a:t>
            </a:r>
            <a:r>
              <a:rPr lang="en-US" dirty="0" err="1" smtClean="0"/>
              <a:t>го</a:t>
            </a:r>
            <a:r>
              <a:rPr lang="en-US" dirty="0" smtClean="0"/>
              <a:t> </a:t>
            </a:r>
            <a:r>
              <a:rPr lang="en-US" dirty="0" err="1" smtClean="0"/>
              <a:t>познава</a:t>
            </a:r>
            <a:r>
              <a:rPr lang="en-US" dirty="0" smtClean="0"/>
              <a:t> и </a:t>
            </a:r>
            <a:r>
              <a:rPr lang="en-US" dirty="0" err="1" smtClean="0"/>
              <a:t>кој</a:t>
            </a:r>
            <a:r>
              <a:rPr lang="en-US" dirty="0" smtClean="0"/>
              <a:t> </a:t>
            </a:r>
            <a:r>
              <a:rPr lang="en-US" dirty="0" err="1" smtClean="0"/>
              <a:t>не</a:t>
            </a:r>
            <a:r>
              <a:rPr lang="en-US" dirty="0" smtClean="0"/>
              <a:t> </a:t>
            </a:r>
            <a:r>
              <a:rPr lang="en-US" dirty="0" err="1" smtClean="0"/>
              <a:t>прашал</a:t>
            </a:r>
            <a:r>
              <a:rPr lang="en-US" dirty="0" smtClean="0"/>
              <a:t> </a:t>
            </a:r>
            <a:r>
              <a:rPr lang="en-US" dirty="0" err="1" smtClean="0"/>
              <a:t>за</a:t>
            </a:r>
            <a:r>
              <a:rPr lang="en-US" dirty="0" smtClean="0"/>
              <a:t> </a:t>
            </a:r>
            <a:r>
              <a:rPr lang="en-US" dirty="0" err="1" smtClean="0"/>
              <a:t>одобрение</a:t>
            </a:r>
            <a:r>
              <a:rPr lang="en-US" dirty="0" smtClean="0"/>
              <a:t> </a:t>
            </a:r>
            <a:r>
              <a:rPr lang="en-US" dirty="0" err="1" smtClean="0"/>
              <a:t>да</a:t>
            </a:r>
            <a:r>
              <a:rPr lang="en-US" dirty="0" smtClean="0"/>
              <a:t> </a:t>
            </a:r>
            <a:r>
              <a:rPr lang="en-US" dirty="0" err="1" smtClean="0"/>
              <a:t>ја</a:t>
            </a:r>
            <a:r>
              <a:rPr lang="en-US" dirty="0" smtClean="0"/>
              <a:t> </a:t>
            </a:r>
            <a:r>
              <a:rPr lang="en-US" dirty="0" err="1" smtClean="0"/>
              <a:t>прати</a:t>
            </a:r>
            <a:r>
              <a:rPr lang="en-US" dirty="0" smtClean="0"/>
              <a:t> </a:t>
            </a:r>
            <a:r>
              <a:rPr lang="en-US" dirty="0" err="1" smtClean="0"/>
              <a:t>праката</a:t>
            </a:r>
            <a:r>
              <a:rPr lang="en-US" dirty="0" smtClean="0"/>
              <a:t>. </a:t>
            </a:r>
          </a:p>
          <a:p>
            <a:endParaRPr lang="en-US" altLang="en-US" dirty="0" smtClean="0"/>
          </a:p>
          <a:p>
            <a:r>
              <a:rPr lang="en-US" dirty="0" smtClean="0"/>
              <a:t>Cybercrime Convention Committee (T-CY) issued Guidance Note no. 8 on SPAM: https://rm.coe.int/CoERMPublicCommonSearchServices/DisplayDCTMContent?documentId=09000016802e7268</a:t>
            </a:r>
          </a:p>
        </p:txBody>
      </p:sp>
      <p:sp>
        <p:nvSpPr>
          <p:cNvPr id="1597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A35708DA-1C63-4EC1-B959-2B16E5D98762}" type="slidenum">
              <a:rPr lang="en-US" smtClean="0">
                <a:latin typeface="Calibri" pitchFamily="34" charset="0"/>
              </a:rPr>
              <a:pPr algn="l" eaLnBrk="1" hangingPunct="1"/>
              <a:t>61</a:t>
            </a:fld>
            <a:endParaRPr lang="en-US" altLang="en-US" smtClean="0">
              <a:latin typeface="Calibri"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Потекло на СПАМ како израз </a:t>
            </a:r>
          </a:p>
          <a:p>
            <a:endParaRPr lang="en-US" altLang="en-US" smtClean="0"/>
          </a:p>
          <a:p>
            <a:r>
              <a:rPr lang="en-US" smtClean="0"/>
              <a:t>https://regmedia.co.uk/2015/05/01/spam_wall.jpg?x=648&amp;y=348&amp;crop=1</a:t>
            </a:r>
          </a:p>
          <a:p>
            <a:endParaRPr lang="en-US" altLang="en-US" smtClean="0"/>
          </a:p>
        </p:txBody>
      </p:sp>
      <p:sp>
        <p:nvSpPr>
          <p:cNvPr id="160772"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183FC9D5-C35E-4A4A-8349-A209684D2AA8}" type="slidenum">
              <a:rPr lang="en-US" smtClean="0">
                <a:latin typeface="Calibri" pitchFamily="34" charset="0"/>
              </a:rPr>
              <a:pPr algn="l" eaLnBrk="1" hangingPunct="1"/>
              <a:t>62</a:t>
            </a:fld>
            <a:endParaRPr lang="en-US" altLang="en-US" smtClean="0">
              <a:latin typeface="Calibri"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Пример на спам електронско писмо.</a:t>
            </a:r>
          </a:p>
          <a:p>
            <a:endParaRPr lang="en-US" altLang="en-US" smtClean="0"/>
          </a:p>
          <a:p>
            <a:r>
              <a:rPr lang="en-US" smtClean="0"/>
              <a:t>https://upload.wikimedia.org/wikipedia/commons/5/56/Spammed-mail-folder.png</a:t>
            </a:r>
          </a:p>
          <a:p>
            <a:endParaRPr lang="en-US" altLang="en-US" smtClean="0"/>
          </a:p>
        </p:txBody>
      </p:sp>
      <p:sp>
        <p:nvSpPr>
          <p:cNvPr id="161796"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C9010647-3498-4B25-ADF1-6086922850E3}" type="slidenum">
              <a:rPr lang="en-US" smtClean="0">
                <a:latin typeface="Calibri" pitchFamily="34" charset="0"/>
              </a:rPr>
              <a:pPr algn="l" eaLnBrk="1" hangingPunct="1"/>
              <a:t>63</a:t>
            </a:fld>
            <a:endParaRPr lang="en-US" altLang="en-US"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Информацијата им е достапна на сите, на слободен и отворен начин. Корисниците на интернет чувствуваат дека не постои суверенитет врз мрежата. </a:t>
            </a:r>
            <a:endParaRPr lang="en-US" altLang="en-US" smtClean="0"/>
          </a:p>
          <a:p>
            <a:endParaRPr lang="en-US" altLang="en-US" smtClean="0"/>
          </a:p>
        </p:txBody>
      </p:sp>
      <p:sp>
        <p:nvSpPr>
          <p:cNvPr id="1075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0488EE6B-02BB-4C9C-BBCA-498667CB2BC9}" type="slidenum">
              <a:rPr lang="en-US" smtClean="0">
                <a:latin typeface="Calibri" pitchFamily="34" charset="0"/>
              </a:rPr>
              <a:pPr algn="l" eaLnBrk="1" hangingPunct="1"/>
              <a:t>7</a:t>
            </a:fld>
            <a:endParaRPr lang="en-US" altLang="en-US" smtClean="0">
              <a:latin typeface="Calibri"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Појавата</a:t>
            </a:r>
            <a:r>
              <a:rPr lang="en-US" dirty="0" smtClean="0"/>
              <a:t> </a:t>
            </a:r>
            <a:r>
              <a:rPr lang="en-US" dirty="0" err="1" smtClean="0"/>
              <a:t>на</a:t>
            </a:r>
            <a:r>
              <a:rPr lang="en-US" dirty="0" smtClean="0"/>
              <a:t> </a:t>
            </a:r>
            <a:r>
              <a:rPr lang="en-US" dirty="0" err="1" smtClean="0"/>
              <a:t>термините</a:t>
            </a:r>
            <a:r>
              <a:rPr lang="en-US" dirty="0" smtClean="0"/>
              <a:t> „</a:t>
            </a:r>
            <a:r>
              <a:rPr lang="en-US" i="1" dirty="0" err="1" smtClean="0"/>
              <a:t>малициозен</a:t>
            </a:r>
            <a:r>
              <a:rPr lang="en-US" dirty="0" smtClean="0"/>
              <a:t>“ и „</a:t>
            </a:r>
            <a:r>
              <a:rPr lang="en-US" i="1" dirty="0" err="1" smtClean="0"/>
              <a:t>софтвер</a:t>
            </a:r>
            <a:r>
              <a:rPr lang="en-US" dirty="0" smtClean="0"/>
              <a:t>“ </a:t>
            </a:r>
            <a:r>
              <a:rPr lang="en-US" dirty="0" err="1" smtClean="0"/>
              <a:t>го</a:t>
            </a:r>
            <a:r>
              <a:rPr lang="en-US" dirty="0" smtClean="0"/>
              <a:t> </a:t>
            </a:r>
            <a:r>
              <a:rPr lang="en-US" dirty="0" err="1" smtClean="0"/>
              <a:t>доведе</a:t>
            </a:r>
            <a:r>
              <a:rPr lang="en-US" dirty="0" smtClean="0"/>
              <a:t> „</a:t>
            </a:r>
            <a:r>
              <a:rPr lang="en-US" i="1" dirty="0" err="1" smtClean="0"/>
              <a:t>малвер</a:t>
            </a:r>
            <a:r>
              <a:rPr lang="en-US" dirty="0" smtClean="0"/>
              <a:t>“, </a:t>
            </a:r>
            <a:r>
              <a:rPr lang="en-US" dirty="0" err="1" smtClean="0"/>
              <a:t>термин</a:t>
            </a:r>
            <a:r>
              <a:rPr lang="en-US" dirty="0" smtClean="0"/>
              <a:t> </a:t>
            </a:r>
            <a:r>
              <a:rPr lang="en-US" dirty="0" err="1" smtClean="0"/>
              <a:t>кој</a:t>
            </a:r>
            <a:r>
              <a:rPr lang="en-US" dirty="0" smtClean="0"/>
              <a:t> </a:t>
            </a:r>
            <a:r>
              <a:rPr lang="en-US" dirty="0" err="1" smtClean="0"/>
              <a:t>генерички</a:t>
            </a:r>
            <a:r>
              <a:rPr lang="en-US" dirty="0" smtClean="0"/>
              <a:t> </a:t>
            </a:r>
            <a:r>
              <a:rPr lang="en-US" dirty="0" err="1" smtClean="0"/>
              <a:t>се</a:t>
            </a:r>
            <a:r>
              <a:rPr lang="en-US" dirty="0" smtClean="0"/>
              <a:t> </a:t>
            </a:r>
            <a:r>
              <a:rPr lang="en-US" dirty="0" err="1" smtClean="0"/>
              <a:t>однесува</a:t>
            </a:r>
            <a:r>
              <a:rPr lang="en-US" dirty="0" smtClean="0"/>
              <a:t> </a:t>
            </a:r>
            <a:r>
              <a:rPr lang="en-US" dirty="0" err="1" smtClean="0"/>
              <a:t>на</a:t>
            </a:r>
            <a:r>
              <a:rPr lang="en-US" dirty="0" smtClean="0"/>
              <a:t> </a:t>
            </a:r>
            <a:r>
              <a:rPr lang="en-US" dirty="0" err="1" smtClean="0"/>
              <a:t>софтвер</a:t>
            </a:r>
            <a:r>
              <a:rPr lang="en-US" dirty="0" smtClean="0"/>
              <a:t> </a:t>
            </a:r>
            <a:r>
              <a:rPr lang="en-US" dirty="0" err="1" smtClean="0"/>
              <a:t>дизајниран</a:t>
            </a:r>
            <a:r>
              <a:rPr lang="en-US" dirty="0" smtClean="0"/>
              <a:t> </a:t>
            </a:r>
            <a:r>
              <a:rPr lang="en-US" dirty="0" err="1" smtClean="0"/>
              <a:t>со</a:t>
            </a:r>
            <a:r>
              <a:rPr lang="en-US" dirty="0" smtClean="0"/>
              <a:t> </a:t>
            </a:r>
            <a:r>
              <a:rPr lang="en-US" dirty="0" err="1" smtClean="0"/>
              <a:t>цел</a:t>
            </a:r>
            <a:r>
              <a:rPr lang="en-US" dirty="0" smtClean="0"/>
              <a:t> </a:t>
            </a:r>
            <a:r>
              <a:rPr lang="en-US" dirty="0" err="1" smtClean="0"/>
              <a:t>да</a:t>
            </a:r>
            <a:r>
              <a:rPr lang="en-US" dirty="0" smtClean="0"/>
              <a:t> </a:t>
            </a:r>
            <a:r>
              <a:rPr lang="en-US" dirty="0" err="1" smtClean="0"/>
              <a:t>пристапи</a:t>
            </a:r>
            <a:r>
              <a:rPr lang="en-US" dirty="0" smtClean="0"/>
              <a:t> </a:t>
            </a:r>
            <a:r>
              <a:rPr lang="en-US" dirty="0" err="1" smtClean="0"/>
              <a:t>на</a:t>
            </a:r>
            <a:r>
              <a:rPr lang="en-US" dirty="0" smtClean="0"/>
              <a:t> </a:t>
            </a:r>
            <a:r>
              <a:rPr lang="en-US" dirty="0" err="1" smtClean="0"/>
              <a:t>компјутерски</a:t>
            </a:r>
            <a:r>
              <a:rPr lang="en-US" dirty="0" smtClean="0"/>
              <a:t> </a:t>
            </a:r>
            <a:r>
              <a:rPr lang="en-US" dirty="0" err="1" smtClean="0"/>
              <a:t>систем</a:t>
            </a:r>
            <a:r>
              <a:rPr lang="en-US" dirty="0" smtClean="0"/>
              <a:t> </a:t>
            </a:r>
            <a:r>
              <a:rPr lang="en-US" dirty="0" err="1" smtClean="0"/>
              <a:t>без</a:t>
            </a:r>
            <a:r>
              <a:rPr lang="en-US" dirty="0" smtClean="0"/>
              <a:t> </a:t>
            </a:r>
            <a:r>
              <a:rPr lang="en-US" dirty="0" err="1" smtClean="0"/>
              <a:t>согласност</a:t>
            </a:r>
            <a:r>
              <a:rPr lang="en-US" dirty="0" smtClean="0"/>
              <a:t> </a:t>
            </a:r>
            <a:r>
              <a:rPr lang="en-US" dirty="0" err="1" smtClean="0"/>
              <a:t>на</a:t>
            </a:r>
            <a:r>
              <a:rPr lang="en-US" dirty="0" smtClean="0"/>
              <a:t> </a:t>
            </a:r>
            <a:r>
              <a:rPr lang="en-US" dirty="0" err="1" smtClean="0"/>
              <a:t>сопственикот</a:t>
            </a:r>
            <a:r>
              <a:rPr lang="en-US" dirty="0" smtClean="0"/>
              <a:t> </a:t>
            </a:r>
            <a:r>
              <a:rPr lang="en-US" dirty="0" err="1" smtClean="0"/>
              <a:t>или</a:t>
            </a:r>
            <a:r>
              <a:rPr lang="en-US" dirty="0" smtClean="0"/>
              <a:t> </a:t>
            </a:r>
            <a:r>
              <a:rPr lang="en-US" dirty="0" err="1" smtClean="0"/>
              <a:t>на</a:t>
            </a:r>
            <a:r>
              <a:rPr lang="en-US" dirty="0" smtClean="0"/>
              <a:t> </a:t>
            </a:r>
            <a:r>
              <a:rPr lang="en-US" dirty="0" err="1" smtClean="0"/>
              <a:t>корисникот</a:t>
            </a:r>
            <a:r>
              <a:rPr lang="en-US" dirty="0" smtClean="0"/>
              <a:t>. </a:t>
            </a:r>
            <a:r>
              <a:rPr lang="en-US" dirty="0" err="1" smtClean="0"/>
              <a:t>Жртвата</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добие</a:t>
            </a:r>
            <a:r>
              <a:rPr lang="en-US" dirty="0" smtClean="0"/>
              <a:t> </a:t>
            </a:r>
            <a:r>
              <a:rPr lang="en-US" dirty="0" err="1" smtClean="0"/>
              <a:t>малвер</a:t>
            </a:r>
            <a:r>
              <a:rPr lang="en-US" dirty="0" smtClean="0"/>
              <a:t> </a:t>
            </a:r>
            <a:r>
              <a:rPr lang="en-US" dirty="0" err="1" smtClean="0"/>
              <a:t>без</a:t>
            </a:r>
            <a:r>
              <a:rPr lang="en-US" dirty="0" smtClean="0"/>
              <a:t> </a:t>
            </a:r>
            <a:r>
              <a:rPr lang="en-US" dirty="0" err="1" smtClean="0"/>
              <a:t>знаење</a:t>
            </a:r>
            <a:r>
              <a:rPr lang="en-US" dirty="0" smtClean="0"/>
              <a:t>, </a:t>
            </a:r>
            <a:r>
              <a:rPr lang="en-US" dirty="0" err="1" smtClean="0"/>
              <a:t>преку</a:t>
            </a:r>
            <a:r>
              <a:rPr lang="en-US" dirty="0" smtClean="0"/>
              <a:t> </a:t>
            </a:r>
            <a:r>
              <a:rPr lang="en-US" dirty="0" err="1" smtClean="0"/>
              <a:t>прилог</a:t>
            </a:r>
            <a:r>
              <a:rPr lang="en-US" dirty="0" smtClean="0"/>
              <a:t> </a:t>
            </a:r>
            <a:r>
              <a:rPr lang="en-US" dirty="0" err="1" smtClean="0"/>
              <a:t>на</a:t>
            </a:r>
            <a:r>
              <a:rPr lang="en-US" dirty="0" smtClean="0"/>
              <a:t> </a:t>
            </a:r>
            <a:r>
              <a:rPr lang="en-US" dirty="0" err="1" smtClean="0"/>
              <a:t>електронско</a:t>
            </a:r>
            <a:r>
              <a:rPr lang="en-US" dirty="0" smtClean="0"/>
              <a:t> </a:t>
            </a:r>
            <a:r>
              <a:rPr lang="en-US" dirty="0" err="1" smtClean="0"/>
              <a:t>писмо</a:t>
            </a:r>
            <a:r>
              <a:rPr lang="en-US" dirty="0" smtClean="0"/>
              <a:t> </a:t>
            </a:r>
            <a:r>
              <a:rPr lang="en-US" dirty="0" err="1" smtClean="0"/>
              <a:t>или</a:t>
            </a:r>
            <a:r>
              <a:rPr lang="en-US" dirty="0" smtClean="0"/>
              <a:t> </a:t>
            </a:r>
            <a:r>
              <a:rPr lang="en-US" dirty="0" err="1" smtClean="0"/>
              <a:t>слики</a:t>
            </a:r>
            <a:r>
              <a:rPr lang="en-US" dirty="0" smtClean="0"/>
              <a:t> </a:t>
            </a:r>
            <a:r>
              <a:rPr lang="en-US" dirty="0" err="1" smtClean="0"/>
              <a:t>во</a:t>
            </a:r>
            <a:r>
              <a:rPr lang="en-US" dirty="0" smtClean="0"/>
              <a:t> </a:t>
            </a:r>
            <a:r>
              <a:rPr lang="en-US" dirty="0" err="1" smtClean="0"/>
              <a:t>пораките</a:t>
            </a:r>
            <a:r>
              <a:rPr lang="en-US" dirty="0" smtClean="0"/>
              <a:t>. </a:t>
            </a:r>
            <a:endParaRPr lang="en-US" altLang="en-US" dirty="0" smtClean="0"/>
          </a:p>
          <a:p>
            <a:r>
              <a:rPr lang="en-US" dirty="0" smtClean="0"/>
              <a:t> </a:t>
            </a:r>
            <a:endParaRPr lang="en-US" altLang="en-US" dirty="0" smtClean="0"/>
          </a:p>
          <a:p>
            <a:r>
              <a:rPr lang="en-US" dirty="0" err="1" smtClean="0"/>
              <a:t>Софтверот</a:t>
            </a:r>
            <a:r>
              <a:rPr lang="en-US" dirty="0" smtClean="0"/>
              <a:t> е </a:t>
            </a:r>
            <a:r>
              <a:rPr lang="en-US" dirty="0" err="1" smtClean="0"/>
              <a:t>нормално</a:t>
            </a:r>
            <a:r>
              <a:rPr lang="en-US" dirty="0" smtClean="0"/>
              <a:t> </a:t>
            </a:r>
            <a:r>
              <a:rPr lang="en-US" dirty="0" err="1" smtClean="0"/>
              <a:t>непријателски</a:t>
            </a:r>
            <a:r>
              <a:rPr lang="en-US" dirty="0" smtClean="0"/>
              <a:t> </a:t>
            </a:r>
            <a:r>
              <a:rPr lang="en-US" dirty="0" err="1" smtClean="0"/>
              <a:t>софтвер</a:t>
            </a:r>
            <a:r>
              <a:rPr lang="en-US" dirty="0" smtClean="0"/>
              <a:t> и </a:t>
            </a:r>
            <a:r>
              <a:rPr lang="en-US" dirty="0" err="1" smtClean="0"/>
              <a:t>тој</a:t>
            </a:r>
            <a:r>
              <a:rPr lang="en-US" dirty="0" smtClean="0"/>
              <a:t> </a:t>
            </a:r>
            <a:r>
              <a:rPr lang="en-US" dirty="0" err="1" smtClean="0"/>
              <a:t>се</a:t>
            </a:r>
            <a:r>
              <a:rPr lang="en-US" dirty="0" smtClean="0"/>
              <a:t> </a:t>
            </a:r>
            <a:r>
              <a:rPr lang="en-US" dirty="0" err="1" smtClean="0"/>
              <a:t>вметнува</a:t>
            </a:r>
            <a:r>
              <a:rPr lang="en-US" dirty="0" smtClean="0"/>
              <a:t> </a:t>
            </a:r>
            <a:r>
              <a:rPr lang="en-US" dirty="0" err="1" smtClean="0"/>
              <a:t>во</a:t>
            </a:r>
            <a:r>
              <a:rPr lang="en-US" dirty="0" smtClean="0"/>
              <a:t> </a:t>
            </a:r>
            <a:r>
              <a:rPr lang="en-US" dirty="0" err="1" smtClean="0"/>
              <a:t>компјутерот</a:t>
            </a:r>
            <a:r>
              <a:rPr lang="en-US" dirty="0" smtClean="0"/>
              <a:t> </a:t>
            </a:r>
            <a:r>
              <a:rPr lang="en-US" dirty="0" err="1" smtClean="0"/>
              <a:t>на</a:t>
            </a:r>
            <a:r>
              <a:rPr lang="en-US" dirty="0" smtClean="0"/>
              <a:t> </a:t>
            </a:r>
            <a:r>
              <a:rPr lang="en-US" dirty="0" err="1" smtClean="0"/>
              <a:t>жртвата</a:t>
            </a:r>
            <a:r>
              <a:rPr lang="en-US" dirty="0" smtClean="0"/>
              <a:t> </a:t>
            </a:r>
            <a:r>
              <a:rPr lang="en-US" dirty="0" err="1" smtClean="0"/>
              <a:t>без</a:t>
            </a:r>
            <a:r>
              <a:rPr lang="en-US" dirty="0" smtClean="0"/>
              <a:t> </a:t>
            </a:r>
            <a:r>
              <a:rPr lang="en-US" dirty="0" err="1" smtClean="0"/>
              <a:t>согласност</a:t>
            </a:r>
            <a:r>
              <a:rPr lang="en-US" dirty="0" smtClean="0"/>
              <a:t> и е </a:t>
            </a:r>
            <a:r>
              <a:rPr lang="en-US" dirty="0" err="1" smtClean="0"/>
              <a:t>изграден</a:t>
            </a:r>
            <a:r>
              <a:rPr lang="en-US" dirty="0" smtClean="0"/>
              <a:t> </a:t>
            </a:r>
            <a:r>
              <a:rPr lang="en-US" dirty="0" err="1" smtClean="0"/>
              <a:t>да</a:t>
            </a:r>
            <a:r>
              <a:rPr lang="en-US" dirty="0" smtClean="0"/>
              <a:t> </a:t>
            </a:r>
            <a:r>
              <a:rPr lang="en-US" dirty="0" err="1" smtClean="0"/>
              <a:t>врши</a:t>
            </a:r>
            <a:r>
              <a:rPr lang="en-US" dirty="0" smtClean="0"/>
              <a:t> </a:t>
            </a:r>
            <a:r>
              <a:rPr lang="en-US" dirty="0" err="1" smtClean="0"/>
              <a:t>непријателски</a:t>
            </a:r>
            <a:r>
              <a:rPr lang="en-US" dirty="0" smtClean="0"/>
              <a:t> </a:t>
            </a:r>
            <a:r>
              <a:rPr lang="en-US" dirty="0" err="1" smtClean="0"/>
              <a:t>функции</a:t>
            </a:r>
            <a:r>
              <a:rPr lang="en-US" dirty="0" smtClean="0"/>
              <a:t> </a:t>
            </a:r>
            <a:r>
              <a:rPr lang="en-US" dirty="0" err="1" smtClean="0"/>
              <a:t>или</a:t>
            </a:r>
            <a:r>
              <a:rPr lang="en-US" dirty="0" smtClean="0"/>
              <a:t> </a:t>
            </a:r>
            <a:r>
              <a:rPr lang="en-US" dirty="0" err="1" smtClean="0"/>
              <a:t>активности</a:t>
            </a:r>
            <a:r>
              <a:rPr lang="en-US" dirty="0" smtClean="0"/>
              <a:t>.</a:t>
            </a:r>
          </a:p>
          <a:p>
            <a:endParaRPr lang="en-US" altLang="sr-Latn-RS" dirty="0" smtClean="0"/>
          </a:p>
          <a:p>
            <a:r>
              <a:rPr lang="en-US" dirty="0" smtClean="0"/>
              <a:t>Cybercrime Convention Committee (T-CY) issued Guidance Note no. 7 on Malware https://rm.coe.int/CoERMPublicCommonSearchServices/DisplayDCTMContent?documentId=09000016802e70b4</a:t>
            </a:r>
            <a:endParaRPr lang="en-US" altLang="sr-Latn-R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Пример на опсег на малвер.</a:t>
            </a:r>
          </a:p>
          <a:p>
            <a:endParaRPr lang="en-US" altLang="en-US" smtClean="0"/>
          </a:p>
          <a:p>
            <a:r>
              <a:rPr lang="en-US" smtClean="0"/>
              <a:t>http://techliveinfo.com/wp-content/uploads/2015/09/How-to-identify-Malware-from-computer.jpg</a:t>
            </a:r>
          </a:p>
          <a:p>
            <a:endParaRPr lang="en-US"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Вируси</a:t>
            </a:r>
            <a:r>
              <a:rPr lang="en-US" dirty="0" smtClean="0"/>
              <a:t> </a:t>
            </a:r>
            <a:r>
              <a:rPr lang="en-US" dirty="0" err="1" smtClean="0"/>
              <a:t>се</a:t>
            </a:r>
            <a:r>
              <a:rPr lang="en-US" dirty="0" smtClean="0"/>
              <a:t> </a:t>
            </a:r>
            <a:r>
              <a:rPr lang="en-US" dirty="0" err="1" smtClean="0"/>
              <a:t>специфичен</a:t>
            </a:r>
            <a:r>
              <a:rPr lang="en-US" dirty="0" smtClean="0"/>
              <a:t> </a:t>
            </a:r>
            <a:r>
              <a:rPr lang="en-US" dirty="0" err="1" smtClean="0"/>
              <a:t>пример</a:t>
            </a:r>
            <a:r>
              <a:rPr lang="en-US" dirty="0" smtClean="0"/>
              <a:t> </a:t>
            </a:r>
            <a:r>
              <a:rPr lang="en-US" dirty="0" err="1" smtClean="0"/>
              <a:t>на</a:t>
            </a:r>
            <a:r>
              <a:rPr lang="en-US" dirty="0" smtClean="0"/>
              <a:t> </a:t>
            </a:r>
            <a:r>
              <a:rPr lang="en-US" dirty="0" err="1" smtClean="0"/>
              <a:t>малвер</a:t>
            </a:r>
            <a:r>
              <a:rPr lang="en-US" dirty="0" smtClean="0"/>
              <a:t>. </a:t>
            </a:r>
            <a:r>
              <a:rPr lang="en-US" dirty="0" err="1" smtClean="0"/>
              <a:t>Обично</a:t>
            </a:r>
            <a:r>
              <a:rPr lang="en-US" dirty="0" smtClean="0"/>
              <a:t>, </a:t>
            </a:r>
            <a:r>
              <a:rPr lang="en-US" dirty="0" err="1" smtClean="0"/>
              <a:t>вирусот</a:t>
            </a:r>
            <a:r>
              <a:rPr lang="en-US" dirty="0" smtClean="0"/>
              <a:t> е </a:t>
            </a:r>
            <a:r>
              <a:rPr lang="en-US" dirty="0" err="1" smtClean="0"/>
              <a:t>софтвер</a:t>
            </a:r>
            <a:r>
              <a:rPr lang="en-US" dirty="0" smtClean="0"/>
              <a:t> </a:t>
            </a:r>
            <a:r>
              <a:rPr lang="en-US" dirty="0" err="1" smtClean="0"/>
              <a:t>со</a:t>
            </a:r>
            <a:r>
              <a:rPr lang="en-US" dirty="0" smtClean="0"/>
              <a:t> </a:t>
            </a:r>
            <a:r>
              <a:rPr lang="en-US" dirty="0" err="1" smtClean="0"/>
              <a:t>способност</a:t>
            </a:r>
            <a:r>
              <a:rPr lang="en-US" dirty="0" smtClean="0"/>
              <a:t> </a:t>
            </a:r>
            <a:r>
              <a:rPr lang="en-US" dirty="0" err="1" smtClean="0"/>
              <a:t>да</a:t>
            </a:r>
            <a:r>
              <a:rPr lang="en-US" dirty="0" smtClean="0"/>
              <a:t> </a:t>
            </a:r>
            <a:r>
              <a:rPr lang="en-US" dirty="0" err="1" smtClean="0"/>
              <a:t>се</a:t>
            </a:r>
            <a:r>
              <a:rPr lang="en-US" dirty="0" smtClean="0"/>
              <a:t> </a:t>
            </a:r>
            <a:r>
              <a:rPr lang="en-US" dirty="0" err="1" smtClean="0"/>
              <a:t>реплицира</a:t>
            </a:r>
            <a:r>
              <a:rPr lang="en-US" dirty="0" smtClean="0"/>
              <a:t> </a:t>
            </a:r>
            <a:r>
              <a:rPr lang="en-US" dirty="0" err="1" smtClean="0"/>
              <a:t>самиот</a:t>
            </a:r>
            <a:r>
              <a:rPr lang="en-US" dirty="0" smtClean="0"/>
              <a:t> </a:t>
            </a:r>
            <a:r>
              <a:rPr lang="en-US" dirty="0" err="1" smtClean="0"/>
              <a:t>од</a:t>
            </a:r>
            <a:r>
              <a:rPr lang="en-US" dirty="0" smtClean="0"/>
              <a:t> </a:t>
            </a:r>
            <a:r>
              <a:rPr lang="en-US" dirty="0" err="1" smtClean="0"/>
              <a:t>една</a:t>
            </a:r>
            <a:r>
              <a:rPr lang="en-US" dirty="0" smtClean="0"/>
              <a:t> </a:t>
            </a:r>
            <a:r>
              <a:rPr lang="en-US" dirty="0" err="1" smtClean="0"/>
              <a:t>датотека</a:t>
            </a:r>
            <a:r>
              <a:rPr lang="en-US" dirty="0" smtClean="0"/>
              <a:t> </a:t>
            </a:r>
            <a:r>
              <a:rPr lang="en-US" dirty="0" err="1" smtClean="0"/>
              <a:t>во</a:t>
            </a:r>
            <a:r>
              <a:rPr lang="en-US" dirty="0" smtClean="0"/>
              <a:t> </a:t>
            </a:r>
            <a:r>
              <a:rPr lang="en-US" dirty="0" err="1" smtClean="0"/>
              <a:t>друга</a:t>
            </a:r>
            <a:r>
              <a:rPr lang="en-US" dirty="0" smtClean="0"/>
              <a:t> и </a:t>
            </a:r>
            <a:r>
              <a:rPr lang="en-US" dirty="0" err="1" smtClean="0"/>
              <a:t>да</a:t>
            </a:r>
            <a:r>
              <a:rPr lang="en-US" dirty="0" smtClean="0"/>
              <a:t> </a:t>
            </a:r>
            <a:r>
              <a:rPr lang="en-US" dirty="0" err="1" smtClean="0"/>
              <a:t>се</a:t>
            </a:r>
            <a:r>
              <a:rPr lang="en-US" dirty="0" smtClean="0"/>
              <a:t> </a:t>
            </a:r>
            <a:r>
              <a:rPr lang="en-US" dirty="0" err="1" smtClean="0"/>
              <a:t>смести</a:t>
            </a:r>
            <a:r>
              <a:rPr lang="en-US" dirty="0" smtClean="0"/>
              <a:t> </a:t>
            </a:r>
            <a:r>
              <a:rPr lang="en-US" dirty="0" err="1" smtClean="0"/>
              <a:t>во</a:t>
            </a:r>
            <a:r>
              <a:rPr lang="en-US" dirty="0" smtClean="0"/>
              <a:t> </a:t>
            </a:r>
            <a:r>
              <a:rPr lang="en-US" dirty="0" err="1" smtClean="0"/>
              <a:t>одредне</a:t>
            </a:r>
            <a:r>
              <a:rPr lang="en-US" dirty="0" smtClean="0"/>
              <a:t> </a:t>
            </a:r>
            <a:r>
              <a:rPr lang="en-US" dirty="0" err="1" smtClean="0"/>
              <a:t>систем</a:t>
            </a:r>
            <a:r>
              <a:rPr lang="en-US" dirty="0" smtClean="0"/>
              <a:t> - </a:t>
            </a:r>
            <a:r>
              <a:rPr lang="en-US" dirty="0" err="1" smtClean="0"/>
              <a:t>хард</a:t>
            </a:r>
            <a:r>
              <a:rPr lang="en-US" dirty="0" smtClean="0"/>
              <a:t> </a:t>
            </a:r>
            <a:r>
              <a:rPr lang="en-US" dirty="0" err="1" smtClean="0"/>
              <a:t>диск</a:t>
            </a:r>
            <a:r>
              <a:rPr lang="en-US" dirty="0" smtClean="0"/>
              <a:t> </a:t>
            </a:r>
            <a:r>
              <a:rPr lang="en-US" dirty="0" err="1" smtClean="0"/>
              <a:t>или</a:t>
            </a:r>
            <a:r>
              <a:rPr lang="en-US" dirty="0" smtClean="0"/>
              <a:t> </a:t>
            </a:r>
            <a:r>
              <a:rPr lang="en-US" dirty="0" err="1" smtClean="0"/>
              <a:t>друг</a:t>
            </a:r>
            <a:r>
              <a:rPr lang="en-US" dirty="0" smtClean="0"/>
              <a:t> </a:t>
            </a:r>
            <a:r>
              <a:rPr lang="en-US" dirty="0" err="1" smtClean="0"/>
              <a:t>медиум</a:t>
            </a:r>
            <a:r>
              <a:rPr lang="en-US" dirty="0" smtClean="0"/>
              <a:t> </a:t>
            </a:r>
            <a:r>
              <a:rPr lang="en-US" dirty="0" err="1" smtClean="0"/>
              <a:t>за</a:t>
            </a:r>
            <a:r>
              <a:rPr lang="en-US" dirty="0" smtClean="0"/>
              <a:t> </a:t>
            </a:r>
            <a:r>
              <a:rPr lang="en-US" dirty="0" err="1" smtClean="0"/>
              <a:t>чување</a:t>
            </a:r>
            <a:r>
              <a:rPr lang="en-US" dirty="0" smtClean="0"/>
              <a:t> </a:t>
            </a:r>
            <a:r>
              <a:rPr lang="en-US" dirty="0" err="1" smtClean="0"/>
              <a:t>податоци</a:t>
            </a:r>
            <a:r>
              <a:rPr lang="en-US" dirty="0" smtClean="0"/>
              <a:t>. </a:t>
            </a:r>
            <a:r>
              <a:rPr lang="en-US" dirty="0" err="1" smtClean="0"/>
              <a:t>Нормално</a:t>
            </a:r>
            <a:r>
              <a:rPr lang="en-US" dirty="0" smtClean="0"/>
              <a:t>, </a:t>
            </a:r>
            <a:r>
              <a:rPr lang="en-US" dirty="0" err="1" smtClean="0"/>
              <a:t>само</a:t>
            </a:r>
            <a:r>
              <a:rPr lang="en-US" dirty="0" smtClean="0"/>
              <a:t> </a:t>
            </a:r>
            <a:r>
              <a:rPr lang="en-US" dirty="0" err="1" smtClean="0"/>
              <a:t>се</a:t>
            </a:r>
            <a:r>
              <a:rPr lang="en-US" dirty="0" smtClean="0"/>
              <a:t> </a:t>
            </a:r>
            <a:r>
              <a:rPr lang="en-US" dirty="0" err="1" smtClean="0"/>
              <a:t>шири</a:t>
            </a:r>
            <a:r>
              <a:rPr lang="en-US" dirty="0" smtClean="0"/>
              <a:t> </a:t>
            </a:r>
            <a:r>
              <a:rPr lang="en-US" dirty="0" err="1" smtClean="0"/>
              <a:t>кога</a:t>
            </a:r>
            <a:r>
              <a:rPr lang="en-US" dirty="0" smtClean="0"/>
              <a:t> </a:t>
            </a:r>
            <a:r>
              <a:rPr lang="en-US" dirty="0" err="1" smtClean="0"/>
              <a:t>заразената</a:t>
            </a:r>
            <a:r>
              <a:rPr lang="en-US" dirty="0" smtClean="0"/>
              <a:t> </a:t>
            </a:r>
            <a:r>
              <a:rPr lang="en-US" dirty="0" err="1" smtClean="0"/>
              <a:t>датотека</a:t>
            </a:r>
            <a:r>
              <a:rPr lang="en-US" dirty="0" smtClean="0"/>
              <a:t> </a:t>
            </a:r>
            <a:r>
              <a:rPr lang="en-US" dirty="0" err="1" smtClean="0"/>
              <a:t>се</a:t>
            </a:r>
            <a:r>
              <a:rPr lang="en-US" dirty="0" smtClean="0"/>
              <a:t> </a:t>
            </a:r>
            <a:r>
              <a:rPr lang="en-US" dirty="0" err="1" smtClean="0"/>
              <a:t>копира</a:t>
            </a:r>
            <a:r>
              <a:rPr lang="en-US" dirty="0" smtClean="0"/>
              <a:t> </a:t>
            </a:r>
            <a:r>
              <a:rPr lang="en-US" dirty="0" err="1" smtClean="0"/>
              <a:t>или</a:t>
            </a:r>
            <a:r>
              <a:rPr lang="en-US" dirty="0" smtClean="0"/>
              <a:t> </a:t>
            </a:r>
            <a:r>
              <a:rPr lang="en-US" dirty="0" err="1" smtClean="0"/>
              <a:t>извршува</a:t>
            </a:r>
            <a:r>
              <a:rPr lang="en-US" dirty="0" smtClean="0"/>
              <a:t>. </a:t>
            </a:r>
            <a:r>
              <a:rPr lang="en-US" dirty="0" err="1" smtClean="0"/>
              <a:t>Секако</a:t>
            </a:r>
            <a:r>
              <a:rPr lang="en-US" dirty="0" smtClean="0"/>
              <a:t>, </a:t>
            </a:r>
            <a:r>
              <a:rPr lang="en-US" dirty="0" err="1" smtClean="0"/>
              <a:t>сè</a:t>
            </a:r>
            <a:r>
              <a:rPr lang="en-US" dirty="0" smtClean="0"/>
              <a:t> </a:t>
            </a:r>
            <a:r>
              <a:rPr lang="en-US" dirty="0" err="1" smtClean="0"/>
              <a:t>ова</a:t>
            </a:r>
            <a:r>
              <a:rPr lang="en-US" dirty="0" smtClean="0"/>
              <a:t> </a:t>
            </a:r>
            <a:r>
              <a:rPr lang="en-US" dirty="0" err="1" smtClean="0"/>
              <a:t>се</a:t>
            </a:r>
            <a:r>
              <a:rPr lang="en-US" dirty="0" smtClean="0"/>
              <a:t> </a:t>
            </a:r>
            <a:r>
              <a:rPr lang="en-US" dirty="0" err="1" smtClean="0"/>
              <a:t>врши</a:t>
            </a:r>
            <a:r>
              <a:rPr lang="en-US" dirty="0" smtClean="0"/>
              <a:t> </a:t>
            </a:r>
            <a:r>
              <a:rPr lang="en-US" dirty="0" err="1" smtClean="0"/>
              <a:t>без</a:t>
            </a:r>
            <a:r>
              <a:rPr lang="en-US" dirty="0" smtClean="0"/>
              <a:t> </a:t>
            </a:r>
            <a:r>
              <a:rPr lang="en-US" dirty="0" err="1" smtClean="0"/>
              <a:t>согласност</a:t>
            </a:r>
            <a:r>
              <a:rPr lang="en-US" dirty="0" smtClean="0"/>
              <a:t> </a:t>
            </a:r>
            <a:r>
              <a:rPr lang="en-US" dirty="0" err="1" smtClean="0"/>
              <a:t>па</a:t>
            </a:r>
            <a:r>
              <a:rPr lang="en-US" dirty="0" smtClean="0"/>
              <a:t> </a:t>
            </a:r>
            <a:r>
              <a:rPr lang="en-US" dirty="0" err="1" smtClean="0"/>
              <a:t>ниту</a:t>
            </a:r>
            <a:r>
              <a:rPr lang="en-US" dirty="0" smtClean="0"/>
              <a:t> </a:t>
            </a:r>
            <a:r>
              <a:rPr lang="en-US" dirty="0" err="1" smtClean="0"/>
              <a:t>знаење</a:t>
            </a:r>
            <a:r>
              <a:rPr lang="en-US" dirty="0" smtClean="0"/>
              <a:t> </a:t>
            </a:r>
            <a:r>
              <a:rPr lang="en-US" dirty="0" err="1" smtClean="0"/>
              <a:t>на</a:t>
            </a:r>
            <a:r>
              <a:rPr lang="en-US" dirty="0" smtClean="0"/>
              <a:t> </a:t>
            </a:r>
            <a:r>
              <a:rPr lang="en-US" dirty="0" err="1" smtClean="0"/>
              <a:t>жртвата</a:t>
            </a:r>
            <a:r>
              <a:rPr lang="en-US" dirty="0" smtClean="0"/>
              <a:t> и </a:t>
            </a:r>
            <a:r>
              <a:rPr lang="en-US" dirty="0" err="1" smtClean="0"/>
              <a:t>со</a:t>
            </a:r>
            <a:r>
              <a:rPr lang="en-US" dirty="0" smtClean="0"/>
              <a:t> </a:t>
            </a:r>
            <a:r>
              <a:rPr lang="en-US" dirty="0" err="1" smtClean="0"/>
              <a:t>цел</a:t>
            </a:r>
            <a:r>
              <a:rPr lang="en-US" dirty="0" smtClean="0"/>
              <a:t> </a:t>
            </a:r>
            <a:r>
              <a:rPr lang="en-US" dirty="0" err="1" smtClean="0"/>
              <a:t>да</a:t>
            </a:r>
            <a:r>
              <a:rPr lang="en-US" dirty="0" smtClean="0"/>
              <a:t> </a:t>
            </a:r>
            <a:r>
              <a:rPr lang="en-US" dirty="0" err="1" smtClean="0"/>
              <a:t>на</a:t>
            </a:r>
            <a:r>
              <a:rPr lang="en-US" dirty="0" smtClean="0"/>
              <a:t> </a:t>
            </a:r>
            <a:r>
              <a:rPr lang="en-US" dirty="0" err="1" smtClean="0"/>
              <a:t>компјутерскиот</a:t>
            </a:r>
            <a:r>
              <a:rPr lang="en-US" dirty="0" smtClean="0"/>
              <a:t> </a:t>
            </a:r>
            <a:r>
              <a:rPr lang="en-US" dirty="0" err="1" smtClean="0"/>
              <a:t>систем</a:t>
            </a:r>
            <a:r>
              <a:rPr lang="en-US" dirty="0" smtClean="0"/>
              <a:t> </a:t>
            </a:r>
            <a:r>
              <a:rPr lang="en-US" dirty="0" err="1" smtClean="0"/>
              <a:t>му</a:t>
            </a:r>
            <a:r>
              <a:rPr lang="en-US" dirty="0" smtClean="0"/>
              <a:t> </a:t>
            </a:r>
            <a:r>
              <a:rPr lang="en-US" dirty="0" err="1" smtClean="0"/>
              <a:t>се</a:t>
            </a:r>
            <a:r>
              <a:rPr lang="en-US" dirty="0" smtClean="0"/>
              <a:t> </a:t>
            </a:r>
            <a:r>
              <a:rPr lang="en-US" dirty="0" err="1" smtClean="0"/>
              <a:t>предизвика</a:t>
            </a:r>
            <a:r>
              <a:rPr lang="en-US" dirty="0" smtClean="0"/>
              <a:t> </a:t>
            </a:r>
            <a:r>
              <a:rPr lang="en-US" dirty="0" err="1" smtClean="0"/>
              <a:t>штета</a:t>
            </a:r>
            <a:r>
              <a:rPr lang="en-US" dirty="0" smtClean="0"/>
              <a:t>. </a:t>
            </a:r>
            <a:endParaRPr lang="en-US" altLang="en-US" dirty="0" smtClean="0"/>
          </a:p>
          <a:p>
            <a:endParaRPr lang="en-US" altLang="sr-Latn-RS"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Пример</a:t>
            </a:r>
            <a:r>
              <a:rPr lang="en-US" dirty="0" smtClean="0"/>
              <a:t> </a:t>
            </a:r>
            <a:r>
              <a:rPr lang="en-US" dirty="0" err="1" smtClean="0"/>
              <a:t>на</a:t>
            </a:r>
            <a:r>
              <a:rPr lang="en-US" dirty="0" smtClean="0"/>
              <a:t> </a:t>
            </a:r>
            <a:r>
              <a:rPr lang="en-US" dirty="0" err="1" smtClean="0"/>
              <a:t>упад</a:t>
            </a:r>
            <a:r>
              <a:rPr lang="en-US" dirty="0" smtClean="0"/>
              <a:t> </a:t>
            </a:r>
            <a:r>
              <a:rPr lang="en-US" dirty="0" err="1" smtClean="0"/>
              <a:t>на</a:t>
            </a:r>
            <a:r>
              <a:rPr lang="en-US" dirty="0" smtClean="0"/>
              <a:t> </a:t>
            </a:r>
            <a:r>
              <a:rPr lang="en-US" dirty="0" err="1" smtClean="0"/>
              <a:t>вирус</a:t>
            </a:r>
            <a:r>
              <a:rPr lang="en-US" dirty="0" smtClean="0"/>
              <a:t> </a:t>
            </a:r>
            <a:r>
              <a:rPr lang="en-US" dirty="0" err="1" smtClean="0"/>
              <a:t>имитатор</a:t>
            </a:r>
            <a:r>
              <a:rPr lang="en-US" dirty="0" smtClean="0"/>
              <a:t>, </a:t>
            </a:r>
            <a:r>
              <a:rPr lang="en-US" dirty="0" err="1" smtClean="0"/>
              <a:t>познат</a:t>
            </a:r>
            <a:r>
              <a:rPr lang="en-US" dirty="0" smtClean="0"/>
              <a:t> и </a:t>
            </a:r>
            <a:r>
              <a:rPr lang="en-US" dirty="0" err="1" smtClean="0"/>
              <a:t>како</a:t>
            </a:r>
            <a:r>
              <a:rPr lang="en-US" dirty="0" smtClean="0"/>
              <a:t> </a:t>
            </a:r>
            <a:r>
              <a:rPr lang="en-US" dirty="0" err="1" smtClean="0"/>
              <a:t>лажен</a:t>
            </a:r>
            <a:r>
              <a:rPr lang="en-US" dirty="0" smtClean="0"/>
              <a:t> </a:t>
            </a:r>
            <a:r>
              <a:rPr lang="en-US" dirty="0" err="1" smtClean="0"/>
              <a:t>анти-вирус</a:t>
            </a:r>
            <a:r>
              <a:rPr lang="en-US" dirty="0" smtClean="0"/>
              <a:t>. </a:t>
            </a:r>
            <a:r>
              <a:rPr lang="en-US" dirty="0" err="1" smtClean="0"/>
              <a:t>Додека</a:t>
            </a:r>
            <a:r>
              <a:rPr lang="en-US" dirty="0" smtClean="0"/>
              <a:t> </a:t>
            </a:r>
            <a:r>
              <a:rPr lang="en-US" dirty="0" err="1" smtClean="0"/>
              <a:t>пребарувате</a:t>
            </a:r>
            <a:r>
              <a:rPr lang="en-US" dirty="0" smtClean="0"/>
              <a:t> </a:t>
            </a:r>
            <a:r>
              <a:rPr lang="en-US" dirty="0" err="1" smtClean="0"/>
              <a:t>по</a:t>
            </a:r>
            <a:r>
              <a:rPr lang="en-US" dirty="0" smtClean="0"/>
              <a:t> </a:t>
            </a:r>
            <a:r>
              <a:rPr lang="en-US" dirty="0" err="1" smtClean="0"/>
              <a:t>интернет</a:t>
            </a:r>
            <a:r>
              <a:rPr lang="en-US" dirty="0" smtClean="0"/>
              <a:t> </a:t>
            </a:r>
            <a:r>
              <a:rPr lang="en-US" dirty="0" err="1" smtClean="0"/>
              <a:t>се</a:t>
            </a:r>
            <a:r>
              <a:rPr lang="en-US" dirty="0" smtClean="0"/>
              <a:t> </a:t>
            </a:r>
            <a:r>
              <a:rPr lang="en-US" dirty="0" err="1" smtClean="0"/>
              <a:t>појавува</a:t>
            </a:r>
            <a:r>
              <a:rPr lang="en-US" dirty="0" smtClean="0"/>
              <a:t> </a:t>
            </a:r>
            <a:r>
              <a:rPr lang="en-US" dirty="0" err="1" smtClean="0"/>
              <a:t>поп-ап</a:t>
            </a:r>
            <a:r>
              <a:rPr lang="en-US" dirty="0" smtClean="0"/>
              <a:t> и </a:t>
            </a:r>
            <a:r>
              <a:rPr lang="en-US" dirty="0" err="1" smtClean="0"/>
              <a:t>со</a:t>
            </a:r>
            <a:r>
              <a:rPr lang="en-US" dirty="0" smtClean="0"/>
              <a:t> </a:t>
            </a:r>
            <a:r>
              <a:rPr lang="en-US" dirty="0" err="1" smtClean="0"/>
              <a:t>кликање</a:t>
            </a:r>
            <a:r>
              <a:rPr lang="en-US" dirty="0" smtClean="0"/>
              <a:t> </a:t>
            </a:r>
            <a:r>
              <a:rPr lang="en-US" dirty="0" err="1" smtClean="0"/>
              <a:t>на</a:t>
            </a:r>
            <a:r>
              <a:rPr lang="en-US" dirty="0" smtClean="0"/>
              <a:t> „</a:t>
            </a:r>
            <a:r>
              <a:rPr lang="en-US" dirty="0" err="1" smtClean="0"/>
              <a:t>Отстрани</a:t>
            </a:r>
            <a:r>
              <a:rPr lang="en-US" dirty="0" smtClean="0"/>
              <a:t>“ </a:t>
            </a:r>
            <a:r>
              <a:rPr lang="en-US" dirty="0" err="1" smtClean="0"/>
              <a:t>сè</a:t>
            </a:r>
            <a:r>
              <a:rPr lang="en-US" dirty="0" smtClean="0"/>
              <a:t> </a:t>
            </a:r>
            <a:r>
              <a:rPr lang="en-US" dirty="0" err="1" smtClean="0"/>
              <a:t>ефикасно</a:t>
            </a:r>
            <a:r>
              <a:rPr lang="en-US" dirty="0" smtClean="0"/>
              <a:t> </a:t>
            </a:r>
            <a:r>
              <a:rPr lang="en-US" dirty="0" err="1" smtClean="0"/>
              <a:t>се</a:t>
            </a:r>
            <a:r>
              <a:rPr lang="en-US" dirty="0" smtClean="0"/>
              <a:t> </a:t>
            </a:r>
            <a:r>
              <a:rPr lang="en-US" dirty="0" err="1" smtClean="0"/>
              <a:t>се</a:t>
            </a:r>
            <a:r>
              <a:rPr lang="en-US" dirty="0" smtClean="0"/>
              <a:t> </a:t>
            </a:r>
            <a:r>
              <a:rPr lang="en-US" dirty="0" err="1" smtClean="0"/>
              <a:t>активира</a:t>
            </a:r>
            <a:r>
              <a:rPr lang="en-US" dirty="0" smtClean="0"/>
              <a:t> </a:t>
            </a:r>
            <a:r>
              <a:rPr lang="en-US" dirty="0" err="1" smtClean="0"/>
              <a:t>инфекција</a:t>
            </a:r>
            <a:r>
              <a:rPr lang="en-US" dirty="0" smtClean="0"/>
              <a:t> </a:t>
            </a:r>
            <a:r>
              <a:rPr lang="en-US" dirty="0" err="1" smtClean="0"/>
              <a:t>наместо</a:t>
            </a:r>
            <a:r>
              <a:rPr lang="en-US" dirty="0" smtClean="0"/>
              <a:t> </a:t>
            </a:r>
            <a:r>
              <a:rPr lang="en-US" dirty="0" err="1" smtClean="0"/>
              <a:t>да</a:t>
            </a:r>
            <a:r>
              <a:rPr lang="en-US" dirty="0" smtClean="0"/>
              <a:t> </a:t>
            </a:r>
            <a:r>
              <a:rPr lang="en-US" dirty="0" err="1" smtClean="0"/>
              <a:t>се</a:t>
            </a:r>
            <a:r>
              <a:rPr lang="en-US" dirty="0" smtClean="0"/>
              <a:t> </a:t>
            </a:r>
            <a:r>
              <a:rPr lang="en-US" dirty="0" err="1" smtClean="0"/>
              <a:t>исчисти</a:t>
            </a:r>
            <a:r>
              <a:rPr lang="en-US" dirty="0" smtClean="0"/>
              <a:t> </a:t>
            </a:r>
            <a:r>
              <a:rPr lang="en-US" dirty="0" err="1" smtClean="0"/>
              <a:t>непостоечката</a:t>
            </a:r>
            <a:r>
              <a:rPr lang="en-US" dirty="0" smtClean="0"/>
              <a:t>. </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Црв</a:t>
            </a:r>
            <a:r>
              <a:rPr lang="en-US" dirty="0" smtClean="0"/>
              <a:t> е </a:t>
            </a:r>
            <a:r>
              <a:rPr lang="en-US" dirty="0" err="1" smtClean="0"/>
              <a:t>многу</a:t>
            </a:r>
            <a:r>
              <a:rPr lang="en-US" dirty="0" smtClean="0"/>
              <a:t> </a:t>
            </a:r>
            <a:r>
              <a:rPr lang="en-US" dirty="0" err="1" smtClean="0"/>
              <a:t>сличен</a:t>
            </a:r>
            <a:r>
              <a:rPr lang="en-US" dirty="0" smtClean="0"/>
              <a:t> </a:t>
            </a:r>
            <a:r>
              <a:rPr lang="en-US" dirty="0" err="1" smtClean="0"/>
              <a:t>на</a:t>
            </a:r>
            <a:r>
              <a:rPr lang="en-US" dirty="0" smtClean="0"/>
              <a:t> </a:t>
            </a:r>
            <a:r>
              <a:rPr lang="en-US" dirty="0" err="1" smtClean="0"/>
              <a:t>вирус</a:t>
            </a:r>
            <a:r>
              <a:rPr lang="en-US" dirty="0" smtClean="0"/>
              <a:t>. </a:t>
            </a:r>
            <a:r>
              <a:rPr lang="en-US" dirty="0" err="1" smtClean="0"/>
              <a:t>Како</a:t>
            </a:r>
            <a:r>
              <a:rPr lang="en-US" dirty="0" smtClean="0"/>
              <a:t> и </a:t>
            </a:r>
            <a:r>
              <a:rPr lang="en-US" dirty="0" err="1" smtClean="0"/>
              <a:t>вирусот</a:t>
            </a:r>
            <a:r>
              <a:rPr lang="en-US" dirty="0" smtClean="0"/>
              <a:t>, и </a:t>
            </a:r>
            <a:r>
              <a:rPr lang="en-US" dirty="0" err="1" smtClean="0"/>
              <a:t>црвот</a:t>
            </a:r>
            <a:r>
              <a:rPr lang="en-US" dirty="0" smtClean="0"/>
              <a:t> е </a:t>
            </a:r>
            <a:r>
              <a:rPr lang="en-US" dirty="0" err="1" smtClean="0"/>
              <a:t>софтвер</a:t>
            </a:r>
            <a:r>
              <a:rPr lang="en-US" dirty="0" smtClean="0"/>
              <a:t> </a:t>
            </a:r>
            <a:r>
              <a:rPr lang="en-US" dirty="0" err="1" smtClean="0"/>
              <a:t>кој</a:t>
            </a:r>
            <a:r>
              <a:rPr lang="en-US" dirty="0" smtClean="0"/>
              <a:t> </a:t>
            </a:r>
            <a:r>
              <a:rPr lang="en-US" dirty="0" err="1" smtClean="0"/>
              <a:t>има</a:t>
            </a:r>
            <a:r>
              <a:rPr lang="en-US" dirty="0" smtClean="0"/>
              <a:t> </a:t>
            </a:r>
            <a:r>
              <a:rPr lang="en-US" dirty="0" err="1" smtClean="0"/>
              <a:t>способност</a:t>
            </a:r>
            <a:r>
              <a:rPr lang="en-US" dirty="0" smtClean="0"/>
              <a:t> </a:t>
            </a:r>
            <a:r>
              <a:rPr lang="en-US" dirty="0" err="1" smtClean="0"/>
              <a:t>да</a:t>
            </a:r>
            <a:r>
              <a:rPr lang="en-US" dirty="0" smtClean="0"/>
              <a:t> </a:t>
            </a:r>
            <a:r>
              <a:rPr lang="en-US" dirty="0" err="1" smtClean="0"/>
              <a:t>се</a:t>
            </a:r>
            <a:r>
              <a:rPr lang="en-US" dirty="0" smtClean="0"/>
              <a:t> </a:t>
            </a:r>
            <a:r>
              <a:rPr lang="en-US" dirty="0" err="1" smtClean="0"/>
              <a:t>реплицира</a:t>
            </a:r>
            <a:r>
              <a:rPr lang="en-US" dirty="0" smtClean="0"/>
              <a:t> и </a:t>
            </a:r>
            <a:r>
              <a:rPr lang="en-US" dirty="0" err="1" smtClean="0"/>
              <a:t>да</a:t>
            </a:r>
            <a:r>
              <a:rPr lang="en-US" dirty="0" smtClean="0"/>
              <a:t> </a:t>
            </a:r>
            <a:r>
              <a:rPr lang="en-US" dirty="0" err="1" smtClean="0"/>
              <a:t>се</a:t>
            </a:r>
            <a:r>
              <a:rPr lang="en-US" dirty="0" smtClean="0"/>
              <a:t> </a:t>
            </a:r>
            <a:r>
              <a:rPr lang="en-US" dirty="0" err="1" smtClean="0"/>
              <a:t>инсталира</a:t>
            </a:r>
            <a:r>
              <a:rPr lang="en-US" dirty="0" smtClean="0"/>
              <a:t> </a:t>
            </a:r>
            <a:r>
              <a:rPr lang="en-US" dirty="0" err="1" smtClean="0"/>
              <a:t>во</a:t>
            </a:r>
            <a:r>
              <a:rPr lang="en-US" dirty="0" smtClean="0"/>
              <a:t> </a:t>
            </a:r>
            <a:r>
              <a:rPr lang="en-US" dirty="0" err="1" smtClean="0"/>
              <a:t>одреден</a:t>
            </a:r>
            <a:r>
              <a:rPr lang="en-US" dirty="0" smtClean="0"/>
              <a:t> </a:t>
            </a:r>
            <a:r>
              <a:rPr lang="en-US" dirty="0" err="1" smtClean="0"/>
              <a:t>систем</a:t>
            </a:r>
            <a:r>
              <a:rPr lang="en-US" dirty="0" smtClean="0"/>
              <a:t> и </a:t>
            </a:r>
            <a:r>
              <a:rPr lang="en-US" dirty="0" err="1" smtClean="0"/>
              <a:t>да</a:t>
            </a:r>
            <a:r>
              <a:rPr lang="en-US" dirty="0" smtClean="0"/>
              <a:t> </a:t>
            </a:r>
            <a:r>
              <a:rPr lang="en-US" dirty="0" err="1" smtClean="0"/>
              <a:t>ги</a:t>
            </a:r>
            <a:r>
              <a:rPr lang="en-US" dirty="0" smtClean="0"/>
              <a:t> </a:t>
            </a:r>
            <a:r>
              <a:rPr lang="en-US" dirty="0" err="1" smtClean="0"/>
              <a:t>користи</a:t>
            </a:r>
            <a:r>
              <a:rPr lang="en-US" dirty="0" smtClean="0"/>
              <a:t> </a:t>
            </a:r>
            <a:r>
              <a:rPr lang="en-US" dirty="0" err="1" smtClean="0"/>
              <a:t>неговите</a:t>
            </a:r>
            <a:r>
              <a:rPr lang="en-US" dirty="0" smtClean="0"/>
              <a:t> </a:t>
            </a:r>
            <a:r>
              <a:rPr lang="en-US" dirty="0" err="1" smtClean="0"/>
              <a:t>ресурси</a:t>
            </a:r>
            <a:r>
              <a:rPr lang="en-US" dirty="0" smtClean="0"/>
              <a:t>. </a:t>
            </a:r>
            <a:r>
              <a:rPr lang="en-US" dirty="0" err="1" smtClean="0"/>
              <a:t>Но</a:t>
            </a:r>
            <a:r>
              <a:rPr lang="en-US" dirty="0" smtClean="0"/>
              <a:t> </a:t>
            </a:r>
            <a:r>
              <a:rPr lang="en-US" dirty="0" err="1" smtClean="0"/>
              <a:t>тој</a:t>
            </a:r>
            <a:r>
              <a:rPr lang="en-US" dirty="0" smtClean="0"/>
              <a:t> </a:t>
            </a:r>
            <a:r>
              <a:rPr lang="en-US" dirty="0" err="1" smtClean="0"/>
              <a:t>се</a:t>
            </a:r>
            <a:r>
              <a:rPr lang="en-US" dirty="0" smtClean="0"/>
              <a:t> </a:t>
            </a:r>
            <a:r>
              <a:rPr lang="en-US" dirty="0" err="1" smtClean="0"/>
              <a:t>разликува</a:t>
            </a:r>
            <a:r>
              <a:rPr lang="en-US" dirty="0" smtClean="0"/>
              <a:t> </a:t>
            </a:r>
            <a:r>
              <a:rPr lang="en-US" dirty="0" err="1" smtClean="0"/>
              <a:t>од</a:t>
            </a:r>
            <a:r>
              <a:rPr lang="en-US" dirty="0" smtClean="0"/>
              <a:t> </a:t>
            </a:r>
            <a:r>
              <a:rPr lang="en-US" dirty="0" err="1" smtClean="0"/>
              <a:t>вирусот</a:t>
            </a:r>
            <a:r>
              <a:rPr lang="en-US" dirty="0" smtClean="0"/>
              <a:t> </a:t>
            </a:r>
            <a:r>
              <a:rPr lang="en-US" dirty="0" err="1" smtClean="0"/>
              <a:t>затоа</a:t>
            </a:r>
            <a:r>
              <a:rPr lang="en-US" dirty="0" smtClean="0"/>
              <a:t> </a:t>
            </a:r>
            <a:r>
              <a:rPr lang="en-US" dirty="0" err="1" smtClean="0"/>
              <a:t>што</a:t>
            </a:r>
            <a:r>
              <a:rPr lang="en-US" dirty="0" smtClean="0"/>
              <a:t> </a:t>
            </a:r>
            <a:r>
              <a:rPr lang="en-US" dirty="0" err="1" smtClean="0"/>
              <a:t>се</a:t>
            </a:r>
            <a:r>
              <a:rPr lang="en-US" dirty="0" smtClean="0"/>
              <a:t> </a:t>
            </a:r>
            <a:r>
              <a:rPr lang="en-US" dirty="0" err="1" smtClean="0"/>
              <a:t>шири</a:t>
            </a:r>
            <a:r>
              <a:rPr lang="en-US" dirty="0" smtClean="0"/>
              <a:t> </a:t>
            </a:r>
            <a:r>
              <a:rPr lang="en-US" dirty="0" err="1" smtClean="0"/>
              <a:t>преку</a:t>
            </a:r>
            <a:r>
              <a:rPr lang="en-US" dirty="0" smtClean="0"/>
              <a:t> </a:t>
            </a:r>
            <a:r>
              <a:rPr lang="en-US" dirty="0" err="1" smtClean="0"/>
              <a:t>мрежа</a:t>
            </a:r>
            <a:r>
              <a:rPr lang="en-US" dirty="0" smtClean="0"/>
              <a:t> и </a:t>
            </a:r>
            <a:r>
              <a:rPr lang="en-US" dirty="0" err="1" smtClean="0"/>
              <a:t>не</a:t>
            </a:r>
            <a:r>
              <a:rPr lang="en-US" dirty="0" smtClean="0"/>
              <a:t> </a:t>
            </a:r>
            <a:r>
              <a:rPr lang="en-US" dirty="0" err="1" smtClean="0"/>
              <a:t>треба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закачи</a:t>
            </a:r>
            <a:r>
              <a:rPr lang="en-US" dirty="0" smtClean="0"/>
              <a:t> </a:t>
            </a:r>
            <a:r>
              <a:rPr lang="en-US" dirty="0" err="1" smtClean="0"/>
              <a:t>за</a:t>
            </a:r>
            <a:r>
              <a:rPr lang="en-US" dirty="0" smtClean="0"/>
              <a:t> </a:t>
            </a:r>
            <a:r>
              <a:rPr lang="en-US" dirty="0" err="1" smtClean="0"/>
              <a:t>некоја</a:t>
            </a:r>
            <a:r>
              <a:rPr lang="en-US" dirty="0" smtClean="0"/>
              <a:t> </a:t>
            </a:r>
            <a:r>
              <a:rPr lang="en-US" dirty="0" err="1" smtClean="0"/>
              <a:t>датотека</a:t>
            </a:r>
            <a:r>
              <a:rPr lang="en-US" dirty="0" smtClean="0"/>
              <a:t>. </a:t>
            </a:r>
            <a:endParaRPr lang="en-US" altLang="en-US" dirty="0" smtClean="0"/>
          </a:p>
          <a:p>
            <a:endParaRPr lang="en-US" altLang="sr-Latn-RS" dirty="0" smtClean="0"/>
          </a:p>
          <a:p>
            <a:r>
              <a:rPr lang="en-US" dirty="0" smtClean="0"/>
              <a:t>https://en.wikipedia.org/wiki/Computer_worm </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Пример на типичен компјутерски црв Win32 Conficker.</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Еден</a:t>
            </a:r>
            <a:r>
              <a:rPr lang="en-US" dirty="0" smtClean="0"/>
              <a:t> </a:t>
            </a:r>
            <a:r>
              <a:rPr lang="en-US" dirty="0" err="1" smtClean="0"/>
              <a:t>од</a:t>
            </a:r>
            <a:r>
              <a:rPr lang="en-US" dirty="0" smtClean="0"/>
              <a:t> </a:t>
            </a:r>
            <a:r>
              <a:rPr lang="en-US" dirty="0" err="1" smtClean="0"/>
              <a:t>најнаметливите</a:t>
            </a:r>
            <a:r>
              <a:rPr lang="en-US" dirty="0" smtClean="0"/>
              <a:t> </a:t>
            </a:r>
            <a:r>
              <a:rPr lang="en-US" dirty="0" err="1" smtClean="0"/>
              <a:t>облици</a:t>
            </a:r>
            <a:r>
              <a:rPr lang="en-US" dirty="0" smtClean="0"/>
              <a:t> </a:t>
            </a:r>
            <a:r>
              <a:rPr lang="en-US" dirty="0" err="1" smtClean="0"/>
              <a:t>на</a:t>
            </a:r>
            <a:r>
              <a:rPr lang="en-US" dirty="0" smtClean="0"/>
              <a:t> </a:t>
            </a:r>
            <a:r>
              <a:rPr lang="en-US" dirty="0" err="1" smtClean="0"/>
              <a:t>малвер</a:t>
            </a:r>
            <a:r>
              <a:rPr lang="en-US" dirty="0" smtClean="0"/>
              <a:t> е </a:t>
            </a:r>
            <a:r>
              <a:rPr lang="en-US" dirty="0" err="1" smtClean="0"/>
              <a:t>спајверот</a:t>
            </a:r>
            <a:r>
              <a:rPr lang="en-US" dirty="0" smtClean="0"/>
              <a:t>, </a:t>
            </a:r>
            <a:r>
              <a:rPr lang="en-US" dirty="0" err="1" smtClean="0"/>
              <a:t>или</a:t>
            </a:r>
            <a:r>
              <a:rPr lang="en-US" dirty="0" smtClean="0"/>
              <a:t> </a:t>
            </a:r>
            <a:r>
              <a:rPr lang="en-US" dirty="0" err="1" smtClean="0"/>
              <a:t>софтвер</a:t>
            </a:r>
            <a:r>
              <a:rPr lang="en-US" dirty="0" smtClean="0"/>
              <a:t> </a:t>
            </a:r>
            <a:r>
              <a:rPr lang="en-US" dirty="0" err="1" smtClean="0"/>
              <a:t>инсталиран</a:t>
            </a:r>
            <a:r>
              <a:rPr lang="en-US" dirty="0" smtClean="0"/>
              <a:t> </a:t>
            </a:r>
            <a:r>
              <a:rPr lang="en-US" dirty="0" err="1" smtClean="0"/>
              <a:t>во</a:t>
            </a:r>
            <a:r>
              <a:rPr lang="en-US" dirty="0" smtClean="0"/>
              <a:t> </a:t>
            </a:r>
            <a:r>
              <a:rPr lang="en-US" dirty="0" err="1" smtClean="0"/>
              <a:t>систем</a:t>
            </a:r>
            <a:r>
              <a:rPr lang="en-US" dirty="0" smtClean="0"/>
              <a:t> </a:t>
            </a:r>
            <a:r>
              <a:rPr lang="en-US" dirty="0" err="1" smtClean="0"/>
              <a:t>без</a:t>
            </a:r>
            <a:r>
              <a:rPr lang="en-US" dirty="0" smtClean="0"/>
              <a:t> </a:t>
            </a:r>
            <a:r>
              <a:rPr lang="en-US" dirty="0" err="1" smtClean="0"/>
              <a:t>согласност</a:t>
            </a:r>
            <a:r>
              <a:rPr lang="en-US" dirty="0" smtClean="0"/>
              <a:t> </a:t>
            </a:r>
            <a:r>
              <a:rPr lang="en-US" dirty="0" err="1" smtClean="0"/>
              <a:t>на</a:t>
            </a:r>
            <a:r>
              <a:rPr lang="en-US" dirty="0" smtClean="0"/>
              <a:t> </a:t>
            </a:r>
            <a:r>
              <a:rPr lang="en-US" dirty="0" err="1" smtClean="0"/>
              <a:t>корисникот</a:t>
            </a:r>
            <a:r>
              <a:rPr lang="en-US" dirty="0" smtClean="0"/>
              <a:t>, </a:t>
            </a:r>
            <a:r>
              <a:rPr lang="en-US" dirty="0" err="1" smtClean="0"/>
              <a:t>со</a:t>
            </a:r>
            <a:r>
              <a:rPr lang="en-US" dirty="0" smtClean="0"/>
              <a:t> </a:t>
            </a:r>
            <a:r>
              <a:rPr lang="en-US" dirty="0" err="1" smtClean="0"/>
              <a:t>цел</a:t>
            </a:r>
            <a:r>
              <a:rPr lang="en-US" dirty="0" smtClean="0"/>
              <a:t> </a:t>
            </a:r>
            <a:r>
              <a:rPr lang="en-US" dirty="0" err="1" smtClean="0"/>
              <a:t>да</a:t>
            </a:r>
            <a:r>
              <a:rPr lang="en-US" dirty="0" smtClean="0"/>
              <a:t> </a:t>
            </a:r>
            <a:r>
              <a:rPr lang="en-US" dirty="0" err="1" smtClean="0"/>
              <a:t>ја</a:t>
            </a:r>
            <a:r>
              <a:rPr lang="en-US" dirty="0" smtClean="0"/>
              <a:t> </a:t>
            </a:r>
            <a:r>
              <a:rPr lang="en-US" dirty="0" err="1" smtClean="0"/>
              <a:t>следи</a:t>
            </a:r>
            <a:r>
              <a:rPr lang="en-US" dirty="0" smtClean="0"/>
              <a:t> </a:t>
            </a:r>
            <a:r>
              <a:rPr lang="en-US" dirty="0" err="1" smtClean="0"/>
              <a:t>употребата</a:t>
            </a:r>
            <a:r>
              <a:rPr lang="en-US" dirty="0" smtClean="0"/>
              <a:t> </a:t>
            </a:r>
            <a:r>
              <a:rPr lang="en-US" dirty="0" err="1" smtClean="0"/>
              <a:t>на</a:t>
            </a:r>
            <a:r>
              <a:rPr lang="en-US" dirty="0" smtClean="0"/>
              <a:t> </a:t>
            </a:r>
            <a:r>
              <a:rPr lang="en-US" dirty="0" err="1" smtClean="0"/>
              <a:t>системот</a:t>
            </a:r>
            <a:r>
              <a:rPr lang="en-US" dirty="0" smtClean="0"/>
              <a:t> </a:t>
            </a:r>
            <a:r>
              <a:rPr lang="en-US" dirty="0" err="1" smtClean="0"/>
              <a:t>од</a:t>
            </a:r>
            <a:r>
              <a:rPr lang="en-US" dirty="0" smtClean="0"/>
              <a:t> </a:t>
            </a:r>
            <a:r>
              <a:rPr lang="en-US" dirty="0" err="1" smtClean="0"/>
              <a:t>страна</a:t>
            </a:r>
            <a:r>
              <a:rPr lang="en-US" dirty="0" smtClean="0"/>
              <a:t> </a:t>
            </a:r>
            <a:r>
              <a:rPr lang="en-US" dirty="0" err="1" smtClean="0"/>
              <a:t>на</a:t>
            </a:r>
            <a:r>
              <a:rPr lang="en-US" dirty="0" smtClean="0"/>
              <a:t> </a:t>
            </a:r>
            <a:r>
              <a:rPr lang="en-US" dirty="0" err="1" smtClean="0"/>
              <a:t>корисникот</a:t>
            </a:r>
            <a:r>
              <a:rPr lang="en-US" dirty="0" smtClean="0"/>
              <a:t>. </a:t>
            </a:r>
            <a:r>
              <a:rPr lang="en-US" dirty="0" err="1" smtClean="0"/>
              <a:t>Спајверот</a:t>
            </a:r>
            <a:r>
              <a:rPr lang="en-US" dirty="0" smtClean="0"/>
              <a:t> </a:t>
            </a:r>
            <a:r>
              <a:rPr lang="en-US" dirty="0" err="1" smtClean="0"/>
              <a:t>собира</a:t>
            </a:r>
            <a:r>
              <a:rPr lang="en-US" dirty="0" smtClean="0"/>
              <a:t> </a:t>
            </a:r>
            <a:r>
              <a:rPr lang="en-US" dirty="0" err="1" smtClean="0"/>
              <a:t>информации</a:t>
            </a:r>
            <a:r>
              <a:rPr lang="en-US" dirty="0" smtClean="0"/>
              <a:t> </a:t>
            </a:r>
            <a:r>
              <a:rPr lang="en-US" dirty="0" err="1" smtClean="0"/>
              <a:t>за</a:t>
            </a:r>
            <a:r>
              <a:rPr lang="en-US" dirty="0" smtClean="0"/>
              <a:t> </a:t>
            </a:r>
            <a:r>
              <a:rPr lang="en-US" dirty="0" err="1" smtClean="0"/>
              <a:t>корисникот</a:t>
            </a:r>
            <a:r>
              <a:rPr lang="en-US" dirty="0" smtClean="0"/>
              <a:t> </a:t>
            </a:r>
            <a:r>
              <a:rPr lang="en-US" dirty="0" err="1" smtClean="0"/>
              <a:t>на</a:t>
            </a:r>
            <a:r>
              <a:rPr lang="en-US" dirty="0" smtClean="0"/>
              <a:t> </a:t>
            </a:r>
            <a:r>
              <a:rPr lang="en-US" dirty="0" err="1" smtClean="0"/>
              <a:t>системот</a:t>
            </a:r>
            <a:r>
              <a:rPr lang="en-US" dirty="0" smtClean="0"/>
              <a:t>. </a:t>
            </a:r>
            <a:r>
              <a:rPr lang="en-US" dirty="0" err="1" smtClean="0"/>
              <a:t>По</a:t>
            </a:r>
            <a:r>
              <a:rPr lang="en-US" dirty="0" smtClean="0"/>
              <a:t> </a:t>
            </a:r>
            <a:r>
              <a:rPr lang="en-US" dirty="0" err="1" smtClean="0"/>
              <a:t>мониторинг</a:t>
            </a:r>
            <a:r>
              <a:rPr lang="en-US" dirty="0" smtClean="0"/>
              <a:t> </a:t>
            </a:r>
            <a:r>
              <a:rPr lang="en-US" dirty="0" err="1" smtClean="0"/>
              <a:t>активноста</a:t>
            </a:r>
            <a:r>
              <a:rPr lang="en-US" dirty="0" smtClean="0"/>
              <a:t>, </a:t>
            </a:r>
            <a:r>
              <a:rPr lang="en-US" dirty="0" err="1" smtClean="0"/>
              <a:t>софтверот</a:t>
            </a:r>
            <a:r>
              <a:rPr lang="en-US" dirty="0" smtClean="0"/>
              <a:t> </a:t>
            </a:r>
            <a:r>
              <a:rPr lang="en-US" dirty="0" err="1" smtClean="0"/>
              <a:t>автоматски</a:t>
            </a:r>
            <a:r>
              <a:rPr lang="en-US" dirty="0" smtClean="0"/>
              <a:t> </a:t>
            </a:r>
            <a:r>
              <a:rPr lang="en-US" dirty="0" err="1" smtClean="0"/>
              <a:t>ги</a:t>
            </a:r>
            <a:r>
              <a:rPr lang="en-US" dirty="0" smtClean="0"/>
              <a:t> </a:t>
            </a:r>
            <a:r>
              <a:rPr lang="en-US" dirty="0" err="1" smtClean="0"/>
              <a:t>испраќа</a:t>
            </a:r>
            <a:r>
              <a:rPr lang="en-US" dirty="0" smtClean="0"/>
              <a:t> </a:t>
            </a:r>
            <a:r>
              <a:rPr lang="en-US" dirty="0" err="1" smtClean="0"/>
              <a:t>овие</a:t>
            </a:r>
            <a:r>
              <a:rPr lang="en-US" dirty="0" smtClean="0"/>
              <a:t> </a:t>
            </a:r>
            <a:r>
              <a:rPr lang="en-US" dirty="0" err="1" smtClean="0"/>
              <a:t>информации</a:t>
            </a:r>
            <a:r>
              <a:rPr lang="en-US" dirty="0" smtClean="0"/>
              <a:t> </a:t>
            </a:r>
            <a:r>
              <a:rPr lang="en-US" dirty="0" err="1" smtClean="0"/>
              <a:t>до</a:t>
            </a:r>
            <a:r>
              <a:rPr lang="en-US" dirty="0" smtClean="0"/>
              <a:t> </a:t>
            </a:r>
            <a:r>
              <a:rPr lang="en-US" dirty="0" err="1" smtClean="0"/>
              <a:t>трети</a:t>
            </a:r>
            <a:r>
              <a:rPr lang="en-US" dirty="0" smtClean="0"/>
              <a:t> </a:t>
            </a:r>
            <a:r>
              <a:rPr lang="en-US" dirty="0" err="1" smtClean="0"/>
              <a:t>страни</a:t>
            </a:r>
            <a:r>
              <a:rPr lang="en-US" dirty="0" smtClean="0"/>
              <a:t> – </a:t>
            </a:r>
            <a:r>
              <a:rPr lang="en-US" dirty="0" err="1" smtClean="0"/>
              <a:t>неговата</a:t>
            </a:r>
            <a:r>
              <a:rPr lang="en-US" dirty="0" smtClean="0"/>
              <a:t> </a:t>
            </a:r>
            <a:r>
              <a:rPr lang="en-US" dirty="0" err="1" smtClean="0"/>
              <a:t>специфична</a:t>
            </a:r>
            <a:r>
              <a:rPr lang="en-US" dirty="0" smtClean="0"/>
              <a:t> </a:t>
            </a:r>
            <a:r>
              <a:rPr lang="en-US" dirty="0" err="1" smtClean="0"/>
              <a:t>цел</a:t>
            </a:r>
            <a:r>
              <a:rPr lang="en-US" dirty="0" smtClean="0"/>
              <a:t> е </a:t>
            </a:r>
            <a:r>
              <a:rPr lang="en-US" dirty="0" err="1" smtClean="0"/>
              <a:t>да</a:t>
            </a:r>
            <a:r>
              <a:rPr lang="en-US" dirty="0" smtClean="0"/>
              <a:t> </a:t>
            </a:r>
            <a:r>
              <a:rPr lang="en-US" dirty="0" err="1" smtClean="0"/>
              <a:t>се</a:t>
            </a:r>
            <a:r>
              <a:rPr lang="en-US" dirty="0" smtClean="0"/>
              <a:t> </a:t>
            </a:r>
            <a:r>
              <a:rPr lang="en-US" dirty="0" err="1" smtClean="0"/>
              <a:t>сокрие</a:t>
            </a:r>
            <a:r>
              <a:rPr lang="en-US" dirty="0" smtClean="0"/>
              <a:t> </a:t>
            </a:r>
            <a:r>
              <a:rPr lang="en-US" dirty="0" err="1" smtClean="0"/>
              <a:t>во</a:t>
            </a:r>
            <a:r>
              <a:rPr lang="en-US" dirty="0" smtClean="0"/>
              <a:t> </a:t>
            </a:r>
            <a:r>
              <a:rPr lang="en-US" dirty="0" err="1" smtClean="0"/>
              <a:t>компјутерот</a:t>
            </a:r>
            <a:r>
              <a:rPr lang="en-US" dirty="0" smtClean="0"/>
              <a:t> </a:t>
            </a:r>
            <a:r>
              <a:rPr lang="en-US" dirty="0" err="1" smtClean="0"/>
              <a:t>на</a:t>
            </a:r>
            <a:r>
              <a:rPr lang="en-US" dirty="0" smtClean="0"/>
              <a:t> </a:t>
            </a:r>
            <a:r>
              <a:rPr lang="en-US" dirty="0" err="1" smtClean="0"/>
              <a:t>жртва</a:t>
            </a:r>
            <a:r>
              <a:rPr lang="en-US" dirty="0" smtClean="0"/>
              <a:t> и </a:t>
            </a:r>
            <a:r>
              <a:rPr lang="en-US" dirty="0" err="1" smtClean="0"/>
              <a:t>да</a:t>
            </a:r>
            <a:r>
              <a:rPr lang="en-US" dirty="0" smtClean="0"/>
              <a:t> </a:t>
            </a:r>
            <a:r>
              <a:rPr lang="en-US" dirty="0" err="1" smtClean="0"/>
              <a:t>ги</a:t>
            </a:r>
            <a:r>
              <a:rPr lang="en-US" dirty="0" smtClean="0"/>
              <a:t> </a:t>
            </a:r>
            <a:r>
              <a:rPr lang="en-US" dirty="0" err="1" smtClean="0"/>
              <a:t>праќа</a:t>
            </a:r>
            <a:r>
              <a:rPr lang="en-US" dirty="0" smtClean="0"/>
              <a:t> </a:t>
            </a:r>
            <a:r>
              <a:rPr lang="en-US" dirty="0" err="1" smtClean="0"/>
              <a:t>информациите</a:t>
            </a:r>
            <a:r>
              <a:rPr lang="en-US" dirty="0" smtClean="0"/>
              <a:t> </a:t>
            </a:r>
            <a:r>
              <a:rPr lang="en-US" dirty="0" err="1" smtClean="0"/>
              <a:t>некому</a:t>
            </a:r>
            <a:r>
              <a:rPr lang="en-US" dirty="0" smtClean="0"/>
              <a:t>.</a:t>
            </a:r>
          </a:p>
          <a:p>
            <a:endParaRPr lang="en-US" altLang="en-US" dirty="0" smtClean="0"/>
          </a:p>
          <a:p>
            <a:r>
              <a:rPr lang="en-US" dirty="0" smtClean="0"/>
              <a:t>https://en.wikipedia.org/wiki/Spyware</a:t>
            </a:r>
          </a:p>
          <a:p>
            <a:endParaRPr lang="en-US" altLang="sr-Latn-R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Пример</a:t>
            </a:r>
            <a:r>
              <a:rPr lang="en-US" dirty="0" smtClean="0"/>
              <a:t> </a:t>
            </a:r>
            <a:r>
              <a:rPr lang="en-US" dirty="0" err="1" smtClean="0"/>
              <a:t>на</a:t>
            </a:r>
            <a:r>
              <a:rPr lang="en-US" dirty="0" smtClean="0"/>
              <a:t> </a:t>
            </a:r>
            <a:r>
              <a:rPr lang="en-US" dirty="0" err="1" smtClean="0"/>
              <a:t>спајвер</a:t>
            </a:r>
            <a:r>
              <a:rPr lang="en-US" dirty="0" smtClean="0"/>
              <a:t> </a:t>
            </a:r>
            <a:r>
              <a:rPr lang="en-US" dirty="0" err="1" smtClean="0"/>
              <a:t>Во</a:t>
            </a:r>
            <a:r>
              <a:rPr lang="en-US" dirty="0" smtClean="0"/>
              <a:t> </a:t>
            </a:r>
            <a:r>
              <a:rPr lang="en-US" dirty="0" err="1" smtClean="0"/>
              <a:t>овој</a:t>
            </a:r>
            <a:r>
              <a:rPr lang="en-US" dirty="0" smtClean="0"/>
              <a:t> </a:t>
            </a:r>
            <a:r>
              <a:rPr lang="en-US" dirty="0" err="1" smtClean="0"/>
              <a:t>случај</a:t>
            </a:r>
            <a:r>
              <a:rPr lang="en-US" dirty="0" smtClean="0"/>
              <a:t> </a:t>
            </a:r>
            <a:r>
              <a:rPr lang="en-US" b="1" dirty="0" smtClean="0"/>
              <a:t>Antivirus System Pro е </a:t>
            </a:r>
            <a:r>
              <a:rPr lang="en-US" dirty="0" err="1" smtClean="0"/>
              <a:t>лажен</a:t>
            </a:r>
            <a:r>
              <a:rPr lang="en-US" dirty="0" smtClean="0"/>
              <a:t> </a:t>
            </a:r>
            <a:r>
              <a:rPr lang="en-US" dirty="0" err="1" smtClean="0"/>
              <a:t>анти-спајвер</a:t>
            </a:r>
            <a:r>
              <a:rPr lang="en-US" dirty="0" smtClean="0"/>
              <a:t> </a:t>
            </a:r>
            <a:r>
              <a:rPr lang="en-US" dirty="0" err="1" smtClean="0"/>
              <a:t>кој</a:t>
            </a:r>
            <a:r>
              <a:rPr lang="en-US" dirty="0" smtClean="0"/>
              <a:t> </a:t>
            </a:r>
            <a:r>
              <a:rPr lang="en-US" dirty="0" err="1" smtClean="0"/>
              <a:t>користи</a:t>
            </a:r>
            <a:r>
              <a:rPr lang="en-US" dirty="0" smtClean="0"/>
              <a:t> </a:t>
            </a:r>
            <a:r>
              <a:rPr lang="en-US" dirty="0" err="1" smtClean="0"/>
              <a:t>лажни</a:t>
            </a:r>
            <a:r>
              <a:rPr lang="en-US" dirty="0" smtClean="0"/>
              <a:t> </a:t>
            </a:r>
            <a:r>
              <a:rPr lang="en-US" dirty="0" err="1" smtClean="0"/>
              <a:t>резултати</a:t>
            </a:r>
            <a:r>
              <a:rPr lang="en-US" dirty="0" smtClean="0"/>
              <a:t> </a:t>
            </a:r>
            <a:r>
              <a:rPr lang="en-US" dirty="0" err="1" smtClean="0"/>
              <a:t>од</a:t>
            </a:r>
            <a:r>
              <a:rPr lang="en-US" dirty="0" smtClean="0"/>
              <a:t> </a:t>
            </a:r>
            <a:r>
              <a:rPr lang="en-US" dirty="0" err="1" smtClean="0"/>
              <a:t>скенирање</a:t>
            </a:r>
            <a:r>
              <a:rPr lang="en-US" dirty="0" smtClean="0"/>
              <a:t>, </a:t>
            </a:r>
            <a:r>
              <a:rPr lang="en-US" dirty="0" err="1" smtClean="0"/>
              <a:t>лажни</a:t>
            </a:r>
            <a:r>
              <a:rPr lang="en-US" dirty="0" smtClean="0"/>
              <a:t> </a:t>
            </a:r>
            <a:r>
              <a:rPr lang="en-US" dirty="0" err="1" smtClean="0"/>
              <a:t>безбедносни</a:t>
            </a:r>
            <a:r>
              <a:rPr lang="en-US" dirty="0" smtClean="0"/>
              <a:t> </a:t>
            </a:r>
            <a:r>
              <a:rPr lang="en-US" dirty="0" err="1" smtClean="0"/>
              <a:t>предупредувања</a:t>
            </a:r>
            <a:r>
              <a:rPr lang="en-US" dirty="0" smtClean="0"/>
              <a:t> и </a:t>
            </a:r>
            <a:r>
              <a:rPr lang="en-US" dirty="0" err="1" smtClean="0"/>
              <a:t>го</a:t>
            </a:r>
            <a:r>
              <a:rPr lang="en-US" dirty="0" smtClean="0"/>
              <a:t> </a:t>
            </a:r>
            <a:r>
              <a:rPr lang="en-US" dirty="0" err="1" smtClean="0"/>
              <a:t>киднапира</a:t>
            </a:r>
            <a:r>
              <a:rPr lang="en-US" dirty="0" smtClean="0"/>
              <a:t> </a:t>
            </a:r>
            <a:r>
              <a:rPr lang="en-US" dirty="0" err="1" smtClean="0"/>
              <a:t>интернет</a:t>
            </a:r>
            <a:r>
              <a:rPr lang="en-US" dirty="0" smtClean="0"/>
              <a:t> </a:t>
            </a:r>
            <a:r>
              <a:rPr lang="en-US" dirty="0" err="1" smtClean="0"/>
              <a:t>пребарувачот</a:t>
            </a:r>
            <a:r>
              <a:rPr lang="en-US" dirty="0" smtClean="0"/>
              <a:t> </a:t>
            </a:r>
            <a:r>
              <a:rPr lang="en-US" dirty="0" err="1" smtClean="0"/>
              <a:t>за</a:t>
            </a:r>
            <a:r>
              <a:rPr lang="en-US" dirty="0" smtClean="0"/>
              <a:t> </a:t>
            </a:r>
            <a:r>
              <a:rPr lang="en-US" dirty="0" err="1" smtClean="0"/>
              <a:t>да</a:t>
            </a:r>
            <a:r>
              <a:rPr lang="en-US" dirty="0" smtClean="0"/>
              <a:t> </a:t>
            </a:r>
            <a:r>
              <a:rPr lang="en-US" dirty="0" err="1" smtClean="0"/>
              <a:t>морате</a:t>
            </a:r>
            <a:r>
              <a:rPr lang="en-US" dirty="0" smtClean="0"/>
              <a:t> </a:t>
            </a:r>
            <a:r>
              <a:rPr lang="en-US" dirty="0" err="1" smtClean="0"/>
              <a:t>да</a:t>
            </a:r>
            <a:r>
              <a:rPr lang="en-US" dirty="0" smtClean="0"/>
              <a:t> </a:t>
            </a:r>
            <a:r>
              <a:rPr lang="en-US" dirty="0" err="1" smtClean="0"/>
              <a:t>го</a:t>
            </a:r>
            <a:r>
              <a:rPr lang="en-US" dirty="0" smtClean="0"/>
              <a:t> </a:t>
            </a:r>
            <a:r>
              <a:rPr lang="en-US" dirty="0" err="1" smtClean="0"/>
              <a:t>купите</a:t>
            </a:r>
            <a:r>
              <a:rPr lang="en-US" dirty="0" smtClean="0"/>
              <a:t> </a:t>
            </a:r>
            <a:r>
              <a:rPr lang="en-US" dirty="0" err="1" smtClean="0"/>
              <a:t>овој</a:t>
            </a:r>
            <a:r>
              <a:rPr lang="en-US" dirty="0" smtClean="0"/>
              <a:t> </a:t>
            </a:r>
            <a:r>
              <a:rPr lang="en-US" dirty="0" err="1" smtClean="0"/>
              <a:t>програм</a:t>
            </a:r>
            <a:r>
              <a:rPr lang="en-US" dirty="0" smtClean="0"/>
              <a:t>. </a:t>
            </a:r>
            <a:r>
              <a:rPr lang="en-US" dirty="0" err="1" smtClean="0"/>
              <a:t>Поради</a:t>
            </a:r>
            <a:r>
              <a:rPr lang="en-US" dirty="0" smtClean="0"/>
              <a:t> </a:t>
            </a:r>
            <a:r>
              <a:rPr lang="en-US" dirty="0" err="1" smtClean="0"/>
              <a:t>овие</a:t>
            </a:r>
            <a:r>
              <a:rPr lang="en-US" dirty="0" smtClean="0"/>
              <a:t> </a:t>
            </a:r>
            <a:r>
              <a:rPr lang="en-US" dirty="0" err="1" smtClean="0"/>
              <a:t>активности</a:t>
            </a:r>
            <a:r>
              <a:rPr lang="en-US" dirty="0" smtClean="0"/>
              <a:t> Antivirus System Pro </a:t>
            </a:r>
            <a:r>
              <a:rPr lang="en-US" dirty="0" err="1" smtClean="0"/>
              <a:t>го</a:t>
            </a:r>
            <a:r>
              <a:rPr lang="en-US" dirty="0" smtClean="0"/>
              <a:t> </a:t>
            </a:r>
            <a:r>
              <a:rPr lang="en-US" dirty="0" err="1" smtClean="0"/>
              <a:t>класифицираме</a:t>
            </a:r>
            <a:r>
              <a:rPr lang="en-US" dirty="0" smtClean="0"/>
              <a:t> </a:t>
            </a:r>
            <a:r>
              <a:rPr lang="en-US" dirty="0" err="1" smtClean="0"/>
              <a:t>како</a:t>
            </a:r>
            <a:r>
              <a:rPr lang="en-US" dirty="0" smtClean="0"/>
              <a:t> </a:t>
            </a:r>
            <a:r>
              <a:rPr lang="en-US" dirty="0" err="1" smtClean="0"/>
              <a:t>лажен</a:t>
            </a:r>
            <a:r>
              <a:rPr lang="en-US" dirty="0" smtClean="0"/>
              <a:t> </a:t>
            </a:r>
            <a:r>
              <a:rPr lang="en-US" dirty="0" err="1" smtClean="0"/>
              <a:t>анти-спајвер</a:t>
            </a:r>
            <a:r>
              <a:rPr lang="en-US" dirty="0" smtClean="0"/>
              <a:t> </a:t>
            </a:r>
            <a:r>
              <a:rPr lang="en-US" dirty="0" err="1" smtClean="0"/>
              <a:t>програм</a:t>
            </a:r>
            <a:r>
              <a:rPr lang="en-US" dirty="0" smtClean="0"/>
              <a:t>. </a:t>
            </a:r>
            <a:r>
              <a:rPr lang="en-US" dirty="0" err="1" smtClean="0"/>
              <a:t>Кога</a:t>
            </a:r>
            <a:r>
              <a:rPr lang="en-US" dirty="0" smtClean="0"/>
              <a:t> </a:t>
            </a:r>
            <a:r>
              <a:rPr lang="en-US" dirty="0" err="1" smtClean="0"/>
              <a:t>ќе</a:t>
            </a:r>
            <a:r>
              <a:rPr lang="en-US" dirty="0" smtClean="0"/>
              <a:t> </a:t>
            </a:r>
            <a:r>
              <a:rPr lang="en-US" dirty="0" err="1" smtClean="0"/>
              <a:t>се</a:t>
            </a:r>
            <a:r>
              <a:rPr lang="en-US" dirty="0" smtClean="0"/>
              <a:t> </a:t>
            </a:r>
            <a:r>
              <a:rPr lang="en-US" dirty="0" err="1" smtClean="0"/>
              <a:t>инсталирам</a:t>
            </a:r>
            <a:r>
              <a:rPr lang="en-US" dirty="0" smtClean="0"/>
              <a:t> Antivirus System Pro </a:t>
            </a:r>
            <a:r>
              <a:rPr lang="en-US" dirty="0" err="1" smtClean="0"/>
              <a:t>ќе</a:t>
            </a:r>
            <a:r>
              <a:rPr lang="en-US" dirty="0" smtClean="0"/>
              <a:t> </a:t>
            </a:r>
            <a:r>
              <a:rPr lang="en-US" dirty="0" err="1" smtClean="0"/>
              <a:t>биде</a:t>
            </a:r>
            <a:r>
              <a:rPr lang="en-US" dirty="0" smtClean="0"/>
              <a:t> </a:t>
            </a:r>
            <a:r>
              <a:rPr lang="en-US" dirty="0" err="1" smtClean="0"/>
              <a:t>конфигуриран</a:t>
            </a:r>
            <a:r>
              <a:rPr lang="en-US" dirty="0" smtClean="0"/>
              <a:t> </a:t>
            </a:r>
            <a:r>
              <a:rPr lang="en-US" dirty="0" err="1" smtClean="0"/>
              <a:t>да</a:t>
            </a:r>
            <a:r>
              <a:rPr lang="en-US" dirty="0" smtClean="0"/>
              <a:t> </a:t>
            </a:r>
            <a:r>
              <a:rPr lang="en-US" dirty="0" err="1" smtClean="0"/>
              <a:t>стартува</a:t>
            </a:r>
            <a:r>
              <a:rPr lang="en-US" dirty="0" smtClean="0"/>
              <a:t> </a:t>
            </a:r>
            <a:r>
              <a:rPr lang="en-US" dirty="0" err="1" smtClean="0"/>
              <a:t>автоматски</a:t>
            </a:r>
            <a:r>
              <a:rPr lang="en-US" dirty="0" smtClean="0"/>
              <a:t> </a:t>
            </a:r>
            <a:r>
              <a:rPr lang="en-US" dirty="0" err="1" smtClean="0"/>
              <a:t>кога</a:t>
            </a:r>
            <a:r>
              <a:rPr lang="en-US" dirty="0" smtClean="0"/>
              <a:t> </a:t>
            </a:r>
            <a:r>
              <a:rPr lang="en-US" dirty="0" err="1" smtClean="0"/>
              <a:t>вие</a:t>
            </a:r>
            <a:r>
              <a:rPr lang="en-US" dirty="0" smtClean="0"/>
              <a:t> </a:t>
            </a:r>
            <a:r>
              <a:rPr lang="en-US" dirty="0" err="1" smtClean="0"/>
              <a:t>ќе</a:t>
            </a:r>
            <a:r>
              <a:rPr lang="en-US" dirty="0" smtClean="0"/>
              <a:t> </a:t>
            </a:r>
            <a:r>
              <a:rPr lang="en-US" dirty="0" err="1" smtClean="0"/>
              <a:t>се</a:t>
            </a:r>
            <a:r>
              <a:rPr lang="en-US" dirty="0" smtClean="0"/>
              <a:t> </a:t>
            </a:r>
            <a:r>
              <a:rPr lang="en-US" dirty="0" err="1" smtClean="0"/>
              <a:t>пријавите</a:t>
            </a:r>
            <a:r>
              <a:rPr lang="en-US" dirty="0" smtClean="0"/>
              <a:t> </a:t>
            </a:r>
            <a:r>
              <a:rPr lang="en-US" dirty="0" err="1" smtClean="0"/>
              <a:t>во</a:t>
            </a:r>
            <a:r>
              <a:rPr lang="en-US" dirty="0" smtClean="0"/>
              <a:t> Windows. </a:t>
            </a:r>
          </a:p>
          <a:p>
            <a:endParaRPr lang="en-US" altLang="en-US" dirty="0" smtClean="0"/>
          </a:p>
          <a:p>
            <a:r>
              <a:rPr lang="en-US" dirty="0" err="1" smtClean="0"/>
              <a:t>Кога</a:t>
            </a:r>
            <a:r>
              <a:rPr lang="en-US" dirty="0" smtClean="0"/>
              <a:t> </a:t>
            </a:r>
            <a:r>
              <a:rPr lang="en-US" dirty="0" err="1" smtClean="0"/>
              <a:t>ќе</a:t>
            </a:r>
            <a:r>
              <a:rPr lang="en-US" dirty="0" smtClean="0"/>
              <a:t> </a:t>
            </a:r>
            <a:r>
              <a:rPr lang="en-US" dirty="0" err="1" smtClean="0"/>
              <a:t>почне</a:t>
            </a:r>
            <a:r>
              <a:rPr lang="en-US" dirty="0" smtClean="0"/>
              <a:t> </a:t>
            </a:r>
            <a:r>
              <a:rPr lang="en-US" dirty="0" err="1" smtClean="0"/>
              <a:t>да</a:t>
            </a:r>
            <a:r>
              <a:rPr lang="en-US" dirty="0" smtClean="0"/>
              <a:t> </a:t>
            </a:r>
            <a:r>
              <a:rPr lang="en-US" dirty="0" err="1" smtClean="0"/>
              <a:t>работи</a:t>
            </a:r>
            <a:r>
              <a:rPr lang="en-US" dirty="0" smtClean="0"/>
              <a:t>, </a:t>
            </a:r>
            <a:r>
              <a:rPr lang="en-US" dirty="0" err="1" smtClean="0"/>
              <a:t>тој</a:t>
            </a:r>
            <a:r>
              <a:rPr lang="en-US" dirty="0" smtClean="0"/>
              <a:t> </a:t>
            </a:r>
            <a:r>
              <a:rPr lang="en-US" dirty="0" err="1" smtClean="0"/>
              <a:t>ќе</a:t>
            </a:r>
            <a:r>
              <a:rPr lang="en-US" dirty="0" smtClean="0"/>
              <a:t> </a:t>
            </a:r>
            <a:r>
              <a:rPr lang="en-US" dirty="0" err="1" smtClean="0"/>
              <a:t>го</a:t>
            </a:r>
            <a:r>
              <a:rPr lang="en-US" dirty="0" smtClean="0"/>
              <a:t> </a:t>
            </a:r>
            <a:r>
              <a:rPr lang="en-US" dirty="0" err="1" smtClean="0"/>
              <a:t>скенира</a:t>
            </a:r>
            <a:r>
              <a:rPr lang="en-US" dirty="0" smtClean="0"/>
              <a:t> </a:t>
            </a:r>
            <a:r>
              <a:rPr lang="en-US" dirty="0" err="1" smtClean="0"/>
              <a:t>вашиот</a:t>
            </a:r>
            <a:r>
              <a:rPr lang="en-US" dirty="0" smtClean="0"/>
              <a:t> </a:t>
            </a:r>
            <a:r>
              <a:rPr lang="en-US" dirty="0" err="1" smtClean="0"/>
              <a:t>компјутер</a:t>
            </a:r>
            <a:r>
              <a:rPr lang="en-US" dirty="0" smtClean="0"/>
              <a:t> и </a:t>
            </a:r>
            <a:r>
              <a:rPr lang="en-US" dirty="0" err="1" smtClean="0"/>
              <a:t>ќе</a:t>
            </a:r>
            <a:r>
              <a:rPr lang="en-US" dirty="0" smtClean="0"/>
              <a:t> </a:t>
            </a:r>
            <a:r>
              <a:rPr lang="en-US" dirty="0" err="1" smtClean="0"/>
              <a:t>покаже</a:t>
            </a:r>
            <a:r>
              <a:rPr lang="en-US" dirty="0" smtClean="0"/>
              <a:t> </a:t>
            </a:r>
            <a:r>
              <a:rPr lang="en-US" dirty="0" err="1" smtClean="0"/>
              <a:t>бројни</a:t>
            </a:r>
            <a:r>
              <a:rPr lang="en-US" dirty="0" smtClean="0"/>
              <a:t> </a:t>
            </a:r>
            <a:r>
              <a:rPr lang="en-US" dirty="0" err="1" smtClean="0"/>
              <a:t>инфекции</a:t>
            </a:r>
            <a:r>
              <a:rPr lang="en-US" dirty="0" smtClean="0"/>
              <a:t> </a:t>
            </a:r>
            <a:r>
              <a:rPr lang="en-US" dirty="0" err="1" smtClean="0"/>
              <a:t>кои</a:t>
            </a:r>
            <a:r>
              <a:rPr lang="en-US" dirty="0" smtClean="0"/>
              <a:t> </a:t>
            </a:r>
            <a:r>
              <a:rPr lang="en-US" dirty="0" err="1" smtClean="0"/>
              <a:t>всушност</a:t>
            </a:r>
            <a:r>
              <a:rPr lang="en-US" dirty="0" smtClean="0"/>
              <a:t> </a:t>
            </a:r>
            <a:r>
              <a:rPr lang="en-US" dirty="0" err="1" smtClean="0"/>
              <a:t>не</a:t>
            </a:r>
            <a:r>
              <a:rPr lang="en-US" dirty="0" smtClean="0"/>
              <a:t> </a:t>
            </a:r>
            <a:r>
              <a:rPr lang="en-US" dirty="0" err="1" smtClean="0"/>
              <a:t>постојат</a:t>
            </a:r>
            <a:r>
              <a:rPr lang="en-US" dirty="0" smtClean="0"/>
              <a:t>. </a:t>
            </a:r>
            <a:r>
              <a:rPr lang="en-US" dirty="0" err="1" smtClean="0"/>
              <a:t>Понатаму</a:t>
            </a:r>
            <a:r>
              <a:rPr lang="en-US" dirty="0" smtClean="0"/>
              <a:t>, </a:t>
            </a:r>
            <a:r>
              <a:rPr lang="en-US" dirty="0" err="1" smtClean="0"/>
              <a:t>тој</a:t>
            </a:r>
            <a:r>
              <a:rPr lang="en-US" dirty="0" smtClean="0"/>
              <a:t> </a:t>
            </a:r>
            <a:r>
              <a:rPr lang="en-US" dirty="0" err="1" smtClean="0"/>
              <a:t>ќе</a:t>
            </a:r>
            <a:r>
              <a:rPr lang="en-US" dirty="0" smtClean="0"/>
              <a:t> </a:t>
            </a:r>
            <a:r>
              <a:rPr lang="en-US" dirty="0" err="1" smtClean="0"/>
              <a:t>наведе</a:t>
            </a:r>
            <a:r>
              <a:rPr lang="en-US" dirty="0" smtClean="0"/>
              <a:t> </a:t>
            </a:r>
            <a:r>
              <a:rPr lang="en-US" dirty="0" err="1" smtClean="0"/>
              <a:t>дека</a:t>
            </a:r>
            <a:r>
              <a:rPr lang="en-US" dirty="0" smtClean="0"/>
              <a:t> </a:t>
            </a:r>
            <a:r>
              <a:rPr lang="en-US" dirty="0" err="1" smtClean="0"/>
              <a:t>нема</a:t>
            </a:r>
            <a:r>
              <a:rPr lang="en-US" dirty="0" smtClean="0"/>
              <a:t> </a:t>
            </a:r>
            <a:r>
              <a:rPr lang="en-US" dirty="0" err="1" smtClean="0"/>
              <a:t>да</a:t>
            </a:r>
            <a:r>
              <a:rPr lang="en-US" dirty="0" smtClean="0"/>
              <a:t> </a:t>
            </a:r>
            <a:r>
              <a:rPr lang="en-US" dirty="0" err="1" smtClean="0"/>
              <a:t>ги</a:t>
            </a:r>
            <a:r>
              <a:rPr lang="en-US" dirty="0" smtClean="0"/>
              <a:t> </a:t>
            </a:r>
            <a:r>
              <a:rPr lang="en-US" dirty="0" err="1" smtClean="0"/>
              <a:t>отстрани</a:t>
            </a:r>
            <a:r>
              <a:rPr lang="en-US" dirty="0" smtClean="0"/>
              <a:t> </a:t>
            </a:r>
            <a:r>
              <a:rPr lang="en-US" dirty="0" err="1" smtClean="0"/>
              <a:t>овие</a:t>
            </a:r>
            <a:r>
              <a:rPr lang="en-US" dirty="0" smtClean="0"/>
              <a:t> </a:t>
            </a:r>
            <a:r>
              <a:rPr lang="en-US" dirty="0" err="1" smtClean="0"/>
              <a:t>инфекции</a:t>
            </a:r>
            <a:r>
              <a:rPr lang="en-US" dirty="0" smtClean="0"/>
              <a:t> </a:t>
            </a:r>
            <a:r>
              <a:rPr lang="en-US" dirty="0" err="1" smtClean="0"/>
              <a:t>додека</a:t>
            </a:r>
            <a:r>
              <a:rPr lang="en-US" dirty="0" smtClean="0"/>
              <a:t> </a:t>
            </a:r>
            <a:r>
              <a:rPr lang="en-US" dirty="0" err="1" smtClean="0"/>
              <a:t>не</a:t>
            </a:r>
            <a:r>
              <a:rPr lang="en-US" dirty="0" smtClean="0"/>
              <a:t> </a:t>
            </a:r>
            <a:r>
              <a:rPr lang="en-US" dirty="0" err="1" smtClean="0"/>
              <a:t>го</a:t>
            </a:r>
            <a:r>
              <a:rPr lang="en-US" dirty="0" smtClean="0"/>
              <a:t> </a:t>
            </a:r>
            <a:r>
              <a:rPr lang="en-US" dirty="0" err="1" smtClean="0"/>
              <a:t>купите</a:t>
            </a:r>
            <a:r>
              <a:rPr lang="en-US" dirty="0" smtClean="0"/>
              <a:t> </a:t>
            </a:r>
            <a:r>
              <a:rPr lang="en-US" dirty="0" err="1" smtClean="0"/>
              <a:t>програмот</a:t>
            </a:r>
            <a:r>
              <a:rPr lang="en-US" dirty="0" smtClean="0"/>
              <a:t>. </a:t>
            </a:r>
            <a:r>
              <a:rPr lang="en-US" dirty="0" err="1" smtClean="0"/>
              <a:t>Овој</a:t>
            </a:r>
            <a:r>
              <a:rPr lang="en-US" dirty="0" smtClean="0"/>
              <a:t> </a:t>
            </a:r>
            <a:r>
              <a:rPr lang="en-US" dirty="0" err="1" smtClean="0"/>
              <a:t>метод</a:t>
            </a:r>
            <a:r>
              <a:rPr lang="en-US" dirty="0" smtClean="0"/>
              <a:t> </a:t>
            </a:r>
            <a:r>
              <a:rPr lang="en-US" dirty="0" err="1" smtClean="0"/>
              <a:t>на</a:t>
            </a:r>
            <a:r>
              <a:rPr lang="en-US" dirty="0" smtClean="0"/>
              <a:t> </a:t>
            </a:r>
            <a:r>
              <a:rPr lang="en-US" dirty="0" err="1" smtClean="0"/>
              <a:t>наведување</a:t>
            </a:r>
            <a:r>
              <a:rPr lang="en-US" dirty="0" smtClean="0"/>
              <a:t> </a:t>
            </a:r>
            <a:r>
              <a:rPr lang="en-US" dirty="0" err="1" smtClean="0"/>
              <a:t>дека</a:t>
            </a:r>
            <a:r>
              <a:rPr lang="en-US" dirty="0" smtClean="0"/>
              <a:t> </a:t>
            </a:r>
            <a:r>
              <a:rPr lang="en-US" dirty="0" err="1" smtClean="0"/>
              <a:t>постојат</a:t>
            </a:r>
            <a:r>
              <a:rPr lang="en-US" dirty="0" smtClean="0"/>
              <a:t> </a:t>
            </a:r>
            <a:r>
              <a:rPr lang="en-US" dirty="0" err="1" smtClean="0"/>
              <a:t>инфекции</a:t>
            </a:r>
            <a:r>
              <a:rPr lang="en-US" dirty="0" smtClean="0"/>
              <a:t>, </a:t>
            </a:r>
            <a:r>
              <a:rPr lang="en-US" dirty="0" err="1" smtClean="0"/>
              <a:t>но</a:t>
            </a:r>
            <a:r>
              <a:rPr lang="en-US" dirty="0" smtClean="0"/>
              <a:t> </a:t>
            </a:r>
            <a:r>
              <a:rPr lang="en-US" dirty="0" err="1" smtClean="0"/>
              <a:t>без</a:t>
            </a:r>
            <a:r>
              <a:rPr lang="en-US" dirty="0" smtClean="0"/>
              <a:t> </a:t>
            </a:r>
            <a:r>
              <a:rPr lang="en-US" dirty="0" err="1" smtClean="0"/>
              <a:t>нивно</a:t>
            </a:r>
            <a:r>
              <a:rPr lang="en-US" dirty="0" smtClean="0"/>
              <a:t> </a:t>
            </a:r>
            <a:r>
              <a:rPr lang="en-US" dirty="0" err="1" smtClean="0"/>
              <a:t>отстранување</a:t>
            </a:r>
            <a:r>
              <a:rPr lang="en-US" dirty="0" smtClean="0"/>
              <a:t> </a:t>
            </a:r>
            <a:r>
              <a:rPr lang="en-US" dirty="0" err="1" smtClean="0"/>
              <a:t>додека</a:t>
            </a:r>
            <a:r>
              <a:rPr lang="en-US" dirty="0" smtClean="0"/>
              <a:t> </a:t>
            </a:r>
            <a:r>
              <a:rPr lang="en-US" dirty="0" err="1" smtClean="0"/>
              <a:t>не</a:t>
            </a:r>
            <a:r>
              <a:rPr lang="en-US" dirty="0" smtClean="0"/>
              <a:t> </a:t>
            </a:r>
            <a:r>
              <a:rPr lang="en-US" dirty="0" err="1" smtClean="0"/>
              <a:t>го</a:t>
            </a:r>
            <a:r>
              <a:rPr lang="en-US" dirty="0" smtClean="0"/>
              <a:t> </a:t>
            </a:r>
            <a:r>
              <a:rPr lang="en-US" dirty="0" err="1" smtClean="0"/>
              <a:t>купите</a:t>
            </a:r>
            <a:r>
              <a:rPr lang="en-US" dirty="0" smtClean="0"/>
              <a:t> </a:t>
            </a:r>
            <a:r>
              <a:rPr lang="en-US" dirty="0" err="1" smtClean="0"/>
              <a:t>програмот</a:t>
            </a:r>
            <a:r>
              <a:rPr lang="en-US" dirty="0" smtClean="0"/>
              <a:t>, е </a:t>
            </a:r>
            <a:r>
              <a:rPr lang="en-US" dirty="0" err="1" smtClean="0"/>
              <a:t>само</a:t>
            </a:r>
            <a:r>
              <a:rPr lang="en-US" dirty="0" smtClean="0"/>
              <a:t> </a:t>
            </a:r>
            <a:r>
              <a:rPr lang="en-US" dirty="0" err="1" smtClean="0"/>
              <a:t>една</a:t>
            </a:r>
            <a:r>
              <a:rPr lang="en-US" dirty="0" smtClean="0"/>
              <a:t> </a:t>
            </a:r>
            <a:r>
              <a:rPr lang="en-US" dirty="0" err="1" smtClean="0"/>
              <a:t>тактика</a:t>
            </a:r>
            <a:r>
              <a:rPr lang="en-US" dirty="0" smtClean="0"/>
              <a:t> </a:t>
            </a:r>
            <a:r>
              <a:rPr lang="en-US" dirty="0" err="1" smtClean="0"/>
              <a:t>да</a:t>
            </a:r>
            <a:r>
              <a:rPr lang="en-US" dirty="0" smtClean="0"/>
              <a:t> </a:t>
            </a:r>
            <a:r>
              <a:rPr lang="en-US" dirty="0" err="1" smtClean="0"/>
              <a:t>ве</a:t>
            </a:r>
            <a:r>
              <a:rPr lang="en-US" dirty="0" smtClean="0"/>
              <a:t> </a:t>
            </a:r>
            <a:r>
              <a:rPr lang="en-US" dirty="0" err="1" smtClean="0"/>
              <a:t>натера</a:t>
            </a:r>
            <a:r>
              <a:rPr lang="en-US" dirty="0" smtClean="0"/>
              <a:t> </a:t>
            </a:r>
            <a:r>
              <a:rPr lang="en-US" dirty="0" err="1" smtClean="0"/>
              <a:t>да</a:t>
            </a:r>
            <a:r>
              <a:rPr lang="en-US" dirty="0" smtClean="0"/>
              <a:t> </a:t>
            </a:r>
            <a:r>
              <a:rPr lang="en-US" dirty="0" err="1" smtClean="0"/>
              <a:t>го</a:t>
            </a:r>
            <a:r>
              <a:rPr lang="en-US" dirty="0" smtClean="0"/>
              <a:t> </a:t>
            </a:r>
            <a:r>
              <a:rPr lang="en-US" dirty="0" err="1" smtClean="0"/>
              <a:t>купите</a:t>
            </a:r>
            <a:r>
              <a:rPr lang="en-US" dirty="0" smtClean="0"/>
              <a:t> </a:t>
            </a:r>
            <a:r>
              <a:rPr lang="en-US" dirty="0" err="1" smtClean="0"/>
              <a:t>софтверот</a:t>
            </a:r>
            <a:r>
              <a:rPr lang="en-US" dirty="0" smtClean="0"/>
              <a:t>. </a:t>
            </a:r>
            <a:endParaRPr lang="en-US" altLang="en-US"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10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Нападите</a:t>
            </a:r>
            <a:r>
              <a:rPr lang="en-US" dirty="0" smtClean="0"/>
              <a:t> </a:t>
            </a:r>
            <a:r>
              <a:rPr lang="en-US" dirty="0" err="1" smtClean="0"/>
              <a:t>на</a:t>
            </a:r>
            <a:r>
              <a:rPr lang="en-US" dirty="0" smtClean="0"/>
              <a:t> </a:t>
            </a:r>
            <a:r>
              <a:rPr lang="en-US" dirty="0" err="1" smtClean="0"/>
              <a:t>рансомвер</a:t>
            </a:r>
            <a:r>
              <a:rPr lang="en-US" dirty="0" smtClean="0"/>
              <a:t> </a:t>
            </a:r>
            <a:r>
              <a:rPr lang="en-US" dirty="0" err="1" smtClean="0"/>
              <a:t>обично</a:t>
            </a:r>
            <a:r>
              <a:rPr lang="en-US" dirty="0" smtClean="0"/>
              <a:t> </a:t>
            </a:r>
            <a:r>
              <a:rPr lang="en-US" dirty="0" err="1" smtClean="0"/>
              <a:t>се</a:t>
            </a:r>
            <a:r>
              <a:rPr lang="en-US" dirty="0" smtClean="0"/>
              <a:t> </a:t>
            </a:r>
            <a:r>
              <a:rPr lang="en-US" dirty="0" err="1" smtClean="0"/>
              <a:t>вршат</a:t>
            </a:r>
            <a:r>
              <a:rPr lang="en-US" dirty="0" smtClean="0"/>
              <a:t> </a:t>
            </a:r>
            <a:r>
              <a:rPr lang="en-US" dirty="0" err="1" smtClean="0"/>
              <a:t>со</a:t>
            </a:r>
            <a:r>
              <a:rPr lang="en-US" dirty="0" smtClean="0"/>
              <a:t> </a:t>
            </a:r>
            <a:r>
              <a:rPr lang="en-US" dirty="0" err="1" smtClean="0"/>
              <a:t>користење</a:t>
            </a:r>
            <a:r>
              <a:rPr lang="en-US" dirty="0" smtClean="0"/>
              <a:t> </a:t>
            </a:r>
            <a:r>
              <a:rPr lang="en-US" dirty="0" err="1" smtClean="0"/>
              <a:t>на</a:t>
            </a:r>
            <a:r>
              <a:rPr lang="en-US" dirty="0" smtClean="0"/>
              <a:t> </a:t>
            </a:r>
            <a:r>
              <a:rPr lang="en-US" dirty="0" err="1" smtClean="0"/>
              <a:t>Тројанец</a:t>
            </a:r>
            <a:r>
              <a:rPr lang="en-US" dirty="0" smtClean="0"/>
              <a:t>, </a:t>
            </a:r>
            <a:r>
              <a:rPr lang="en-US" dirty="0" err="1" smtClean="0"/>
              <a:t>кој</a:t>
            </a:r>
            <a:r>
              <a:rPr lang="en-US" dirty="0" smtClean="0"/>
              <a:t> </a:t>
            </a:r>
            <a:r>
              <a:rPr lang="en-US" dirty="0" err="1" smtClean="0"/>
              <a:t>влегува</a:t>
            </a:r>
            <a:r>
              <a:rPr lang="en-US" dirty="0" smtClean="0"/>
              <a:t> </a:t>
            </a:r>
            <a:r>
              <a:rPr lang="en-US" dirty="0" err="1" smtClean="0"/>
              <a:t>во</a:t>
            </a:r>
            <a:r>
              <a:rPr lang="en-US" dirty="0" smtClean="0"/>
              <a:t> </a:t>
            </a:r>
            <a:r>
              <a:rPr lang="en-US" dirty="0" err="1" smtClean="0"/>
              <a:t>системот</a:t>
            </a:r>
            <a:r>
              <a:rPr lang="en-US" dirty="0" smtClean="0"/>
              <a:t> </a:t>
            </a:r>
            <a:r>
              <a:rPr lang="en-US" dirty="0" err="1" smtClean="0"/>
              <a:t>преку</a:t>
            </a:r>
            <a:r>
              <a:rPr lang="en-US" dirty="0" smtClean="0"/>
              <a:t>, </a:t>
            </a:r>
            <a:r>
              <a:rPr lang="en-US" dirty="0" err="1" smtClean="0"/>
              <a:t>на</a:t>
            </a:r>
            <a:r>
              <a:rPr lang="en-US" dirty="0" smtClean="0"/>
              <a:t> </a:t>
            </a:r>
            <a:r>
              <a:rPr lang="en-US" dirty="0" err="1" smtClean="0"/>
              <a:t>пример</a:t>
            </a:r>
            <a:r>
              <a:rPr lang="en-US" dirty="0" smtClean="0"/>
              <a:t>, </a:t>
            </a:r>
            <a:r>
              <a:rPr lang="en-US" dirty="0" err="1" smtClean="0"/>
              <a:t>преземена</a:t>
            </a:r>
            <a:r>
              <a:rPr lang="en-US" dirty="0" smtClean="0"/>
              <a:t> </a:t>
            </a:r>
            <a:r>
              <a:rPr lang="en-US" dirty="0" err="1" smtClean="0"/>
              <a:t>датотека</a:t>
            </a:r>
            <a:r>
              <a:rPr lang="en-US" dirty="0" smtClean="0"/>
              <a:t> </a:t>
            </a:r>
            <a:r>
              <a:rPr lang="en-US" dirty="0" err="1" smtClean="0"/>
              <a:t>или</a:t>
            </a:r>
            <a:r>
              <a:rPr lang="en-US" dirty="0" smtClean="0"/>
              <a:t> </a:t>
            </a:r>
            <a:r>
              <a:rPr lang="en-US" dirty="0" err="1" smtClean="0"/>
              <a:t>ранливоста</a:t>
            </a:r>
            <a:r>
              <a:rPr lang="en-US" dirty="0" smtClean="0"/>
              <a:t> </a:t>
            </a:r>
            <a:r>
              <a:rPr lang="en-US" dirty="0" err="1" smtClean="0"/>
              <a:t>на</a:t>
            </a:r>
            <a:r>
              <a:rPr lang="en-US" dirty="0" smtClean="0"/>
              <a:t> </a:t>
            </a:r>
            <a:r>
              <a:rPr lang="en-US" dirty="0" err="1" smtClean="0"/>
              <a:t>мрежната</a:t>
            </a:r>
            <a:r>
              <a:rPr lang="en-US" dirty="0" smtClean="0"/>
              <a:t> </a:t>
            </a:r>
            <a:r>
              <a:rPr lang="en-US" dirty="0" err="1" smtClean="0"/>
              <a:t>услуга</a:t>
            </a:r>
            <a:r>
              <a:rPr lang="en-US" dirty="0" smtClean="0"/>
              <a:t>. </a:t>
            </a:r>
            <a:r>
              <a:rPr lang="en-US" dirty="0" err="1" smtClean="0"/>
              <a:t>Програмата</a:t>
            </a:r>
            <a:r>
              <a:rPr lang="en-US" dirty="0" smtClean="0"/>
              <a:t> </a:t>
            </a:r>
            <a:r>
              <a:rPr lang="en-US" dirty="0" err="1" smtClean="0"/>
              <a:t>потоа</a:t>
            </a:r>
            <a:r>
              <a:rPr lang="en-US" dirty="0" smtClean="0"/>
              <a:t> </a:t>
            </a:r>
            <a:r>
              <a:rPr lang="en-US" dirty="0" err="1" smtClean="0"/>
              <a:t>работи</a:t>
            </a:r>
            <a:r>
              <a:rPr lang="en-US" dirty="0" smtClean="0"/>
              <a:t> </a:t>
            </a:r>
            <a:r>
              <a:rPr lang="en-US" dirty="0" err="1" smtClean="0"/>
              <a:t>како</a:t>
            </a:r>
            <a:r>
              <a:rPr lang="en-US" dirty="0" smtClean="0"/>
              <a:t> </a:t>
            </a:r>
            <a:r>
              <a:rPr lang="en-US" dirty="0" err="1" smtClean="0"/>
              <a:t>дел</a:t>
            </a:r>
            <a:r>
              <a:rPr lang="en-US" dirty="0" smtClean="0"/>
              <a:t> </a:t>
            </a:r>
            <a:r>
              <a:rPr lang="en-US" dirty="0" err="1" smtClean="0"/>
              <a:t>за</a:t>
            </a:r>
            <a:r>
              <a:rPr lang="en-US" dirty="0" smtClean="0"/>
              <a:t> </a:t>
            </a:r>
            <a:r>
              <a:rPr lang="en-US" dirty="0" err="1" smtClean="0"/>
              <a:t>вршење</a:t>
            </a:r>
            <a:r>
              <a:rPr lang="en-US" dirty="0" smtClean="0"/>
              <a:t> </a:t>
            </a:r>
            <a:r>
              <a:rPr lang="en-US" dirty="0" err="1" smtClean="0"/>
              <a:t>малициозни</a:t>
            </a:r>
            <a:r>
              <a:rPr lang="en-US" dirty="0" smtClean="0"/>
              <a:t> </a:t>
            </a:r>
            <a:r>
              <a:rPr lang="en-US" dirty="0" err="1" smtClean="0"/>
              <a:t>активности</a:t>
            </a:r>
            <a:r>
              <a:rPr lang="en-US" dirty="0" smtClean="0"/>
              <a:t>, </a:t>
            </a:r>
            <a:r>
              <a:rPr lang="en-US" dirty="0" err="1" smtClean="0"/>
              <a:t>кој</a:t>
            </a:r>
            <a:r>
              <a:rPr lang="en-US" dirty="0" smtClean="0"/>
              <a:t> </a:t>
            </a:r>
            <a:r>
              <a:rPr lang="en-US" dirty="0" err="1" smtClean="0"/>
              <a:t>го</a:t>
            </a:r>
            <a:r>
              <a:rPr lang="en-US" dirty="0" smtClean="0"/>
              <a:t> </a:t>
            </a:r>
            <a:r>
              <a:rPr lang="en-US" dirty="0" err="1" smtClean="0"/>
              <a:t>блокира</a:t>
            </a:r>
            <a:r>
              <a:rPr lang="en-US" dirty="0" smtClean="0"/>
              <a:t> </a:t>
            </a:r>
            <a:r>
              <a:rPr lang="en-US" dirty="0" err="1" smtClean="0"/>
              <a:t>системот</a:t>
            </a:r>
            <a:r>
              <a:rPr lang="en-US" dirty="0" smtClean="0"/>
              <a:t> </a:t>
            </a:r>
            <a:r>
              <a:rPr lang="en-US" dirty="0" err="1" smtClean="0"/>
              <a:t>на</a:t>
            </a:r>
            <a:r>
              <a:rPr lang="en-US" dirty="0" smtClean="0"/>
              <a:t> </a:t>
            </a:r>
            <a:r>
              <a:rPr lang="en-US" dirty="0" err="1" smtClean="0"/>
              <a:t>некој</a:t>
            </a:r>
            <a:r>
              <a:rPr lang="en-US" dirty="0" smtClean="0"/>
              <a:t> </a:t>
            </a:r>
            <a:r>
              <a:rPr lang="en-US" dirty="0" err="1" smtClean="0"/>
              <a:t>начин</a:t>
            </a:r>
            <a:r>
              <a:rPr lang="en-US" dirty="0" smtClean="0"/>
              <a:t>, </a:t>
            </a:r>
            <a:r>
              <a:rPr lang="en-US" dirty="0" err="1" smtClean="0"/>
              <a:t>или</a:t>
            </a:r>
            <a:r>
              <a:rPr lang="en-US" dirty="0" smtClean="0"/>
              <a:t> </a:t>
            </a:r>
            <a:r>
              <a:rPr lang="en-US" dirty="0" err="1" smtClean="0"/>
              <a:t>бара</a:t>
            </a:r>
            <a:r>
              <a:rPr lang="en-US" dirty="0" smtClean="0"/>
              <a:t> </a:t>
            </a:r>
            <a:r>
              <a:rPr lang="en-US" dirty="0" err="1" smtClean="0"/>
              <a:t>да</a:t>
            </a:r>
            <a:r>
              <a:rPr lang="en-US" dirty="0" smtClean="0"/>
              <a:t> </a:t>
            </a:r>
            <a:r>
              <a:rPr lang="en-US" dirty="0" err="1" smtClean="0"/>
              <a:t>го</a:t>
            </a:r>
            <a:r>
              <a:rPr lang="en-US" dirty="0" smtClean="0"/>
              <a:t> </a:t>
            </a:r>
            <a:r>
              <a:rPr lang="en-US" dirty="0" err="1" smtClean="0"/>
              <a:t>блокира</a:t>
            </a:r>
            <a:r>
              <a:rPr lang="en-US" dirty="0" smtClean="0"/>
              <a:t> </a:t>
            </a:r>
            <a:r>
              <a:rPr lang="en-US" dirty="0" err="1" smtClean="0"/>
              <a:t>системот</a:t>
            </a:r>
            <a:r>
              <a:rPr lang="en-US" dirty="0" smtClean="0"/>
              <a:t> </a:t>
            </a:r>
            <a:r>
              <a:rPr lang="en-US" dirty="0" err="1" smtClean="0"/>
              <a:t>но</a:t>
            </a:r>
            <a:r>
              <a:rPr lang="en-US" dirty="0" smtClean="0"/>
              <a:t> </a:t>
            </a:r>
            <a:r>
              <a:rPr lang="en-US" dirty="0" err="1" smtClean="0"/>
              <a:t>не</a:t>
            </a:r>
            <a:r>
              <a:rPr lang="en-US" dirty="0" smtClean="0"/>
              <a:t> </a:t>
            </a:r>
            <a:r>
              <a:rPr lang="en-US" dirty="0" err="1" smtClean="0"/>
              <a:t>го</a:t>
            </a:r>
            <a:r>
              <a:rPr lang="en-US" dirty="0" smtClean="0"/>
              <a:t> </a:t>
            </a:r>
            <a:r>
              <a:rPr lang="en-US" dirty="0" err="1" smtClean="0"/>
              <a:t>прави</a:t>
            </a:r>
            <a:r>
              <a:rPr lang="en-US" dirty="0" smtClean="0"/>
              <a:t> </a:t>
            </a:r>
            <a:r>
              <a:rPr lang="en-US" dirty="0" err="1" smtClean="0"/>
              <a:t>тоа</a:t>
            </a:r>
            <a:r>
              <a:rPr lang="en-US" dirty="0" smtClean="0"/>
              <a:t> (</a:t>
            </a:r>
            <a:r>
              <a:rPr lang="en-US" dirty="0" err="1" smtClean="0"/>
              <a:t>на</a:t>
            </a:r>
            <a:r>
              <a:rPr lang="en-US" dirty="0" smtClean="0"/>
              <a:t> </a:t>
            </a:r>
            <a:r>
              <a:rPr lang="en-US" dirty="0" err="1" smtClean="0"/>
              <a:t>пример</a:t>
            </a:r>
            <a:r>
              <a:rPr lang="en-US" dirty="0" smtClean="0"/>
              <a:t>, </a:t>
            </a:r>
            <a:r>
              <a:rPr lang="en-US" dirty="0" err="1" smtClean="0"/>
              <a:t>скервер</a:t>
            </a:r>
            <a:r>
              <a:rPr lang="en-US" dirty="0" smtClean="0"/>
              <a:t> </a:t>
            </a:r>
            <a:r>
              <a:rPr lang="en-US" dirty="0" err="1" smtClean="0"/>
              <a:t>програм</a:t>
            </a:r>
            <a:r>
              <a:rPr lang="en-US" dirty="0" smtClean="0"/>
              <a:t>). </a:t>
            </a:r>
            <a:r>
              <a:rPr lang="en-US" dirty="0" err="1" smtClean="0"/>
              <a:t>Делот</a:t>
            </a:r>
            <a:r>
              <a:rPr lang="en-US" dirty="0" smtClean="0"/>
              <a:t> </a:t>
            </a:r>
            <a:r>
              <a:rPr lang="en-US" dirty="0" err="1" smtClean="0"/>
              <a:t>за</a:t>
            </a:r>
            <a:r>
              <a:rPr lang="en-US" dirty="0" smtClean="0"/>
              <a:t> </a:t>
            </a:r>
            <a:r>
              <a:rPr lang="en-US" dirty="0" err="1" smtClean="0"/>
              <a:t>вршење</a:t>
            </a:r>
            <a:r>
              <a:rPr lang="en-US" dirty="0" smtClean="0"/>
              <a:t> </a:t>
            </a:r>
            <a:r>
              <a:rPr lang="en-US" dirty="0" err="1" smtClean="0"/>
              <a:t>малициозни</a:t>
            </a:r>
            <a:r>
              <a:rPr lang="en-US" dirty="0" smtClean="0"/>
              <a:t> </a:t>
            </a:r>
            <a:r>
              <a:rPr lang="en-US" dirty="0" err="1" smtClean="0"/>
              <a:t>работи</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прикаже</a:t>
            </a:r>
            <a:r>
              <a:rPr lang="en-US" dirty="0" smtClean="0"/>
              <a:t> </a:t>
            </a:r>
            <a:r>
              <a:rPr lang="en-US" dirty="0" err="1" smtClean="0"/>
              <a:t>лажно</a:t>
            </a:r>
            <a:r>
              <a:rPr lang="en-US" dirty="0" smtClean="0"/>
              <a:t> </a:t>
            </a:r>
            <a:r>
              <a:rPr lang="en-US" dirty="0" err="1" smtClean="0"/>
              <a:t>предупредување</a:t>
            </a:r>
            <a:r>
              <a:rPr lang="en-US" dirty="0" smtClean="0"/>
              <a:t> </a:t>
            </a:r>
            <a:r>
              <a:rPr lang="en-US" dirty="0" err="1" smtClean="0"/>
              <a:t>наводно</a:t>
            </a:r>
            <a:r>
              <a:rPr lang="en-US" dirty="0" smtClean="0"/>
              <a:t> </a:t>
            </a:r>
            <a:r>
              <a:rPr lang="en-US" dirty="0" err="1" smtClean="0"/>
              <a:t>од</a:t>
            </a:r>
            <a:r>
              <a:rPr lang="en-US" dirty="0" smtClean="0"/>
              <a:t> </a:t>
            </a:r>
            <a:r>
              <a:rPr lang="en-US" dirty="0" err="1" smtClean="0"/>
              <a:t>ентитет</a:t>
            </a:r>
            <a:r>
              <a:rPr lang="en-US" dirty="0" smtClean="0"/>
              <a:t> </a:t>
            </a:r>
            <a:r>
              <a:rPr lang="en-US" dirty="0" err="1" smtClean="0"/>
              <a:t>како</a:t>
            </a:r>
            <a:r>
              <a:rPr lang="en-US" dirty="0" smtClean="0"/>
              <a:t> </a:t>
            </a:r>
            <a:r>
              <a:rPr lang="en-US" dirty="0" err="1" smtClean="0"/>
              <a:t>што</a:t>
            </a:r>
            <a:r>
              <a:rPr lang="en-US" dirty="0" smtClean="0"/>
              <a:t> е </a:t>
            </a:r>
            <a:r>
              <a:rPr lang="en-US" dirty="0" err="1" smtClean="0"/>
              <a:t>агенција</a:t>
            </a:r>
            <a:r>
              <a:rPr lang="en-US" dirty="0" smtClean="0"/>
              <a:t> </a:t>
            </a:r>
            <a:r>
              <a:rPr lang="en-US" dirty="0" err="1" smtClean="0"/>
              <a:t>за</a:t>
            </a:r>
            <a:r>
              <a:rPr lang="en-US" dirty="0" smtClean="0"/>
              <a:t> </a:t>
            </a:r>
            <a:r>
              <a:rPr lang="en-US" dirty="0" err="1" smtClean="0"/>
              <a:t>спроведување</a:t>
            </a:r>
            <a:r>
              <a:rPr lang="en-US" dirty="0" smtClean="0"/>
              <a:t> </a:t>
            </a:r>
            <a:r>
              <a:rPr lang="en-US" dirty="0" err="1" smtClean="0"/>
              <a:t>закон</a:t>
            </a:r>
            <a:r>
              <a:rPr lang="en-US" dirty="0" smtClean="0"/>
              <a:t>, </a:t>
            </a:r>
            <a:r>
              <a:rPr lang="en-US" dirty="0" err="1" smtClean="0"/>
              <a:t>лажно</a:t>
            </a:r>
            <a:r>
              <a:rPr lang="en-US" dirty="0" smtClean="0"/>
              <a:t> </a:t>
            </a:r>
            <a:r>
              <a:rPr lang="en-US" dirty="0" err="1" smtClean="0"/>
              <a:t>тврдејќи</a:t>
            </a:r>
            <a:r>
              <a:rPr lang="en-US" dirty="0" smtClean="0"/>
              <a:t> </a:t>
            </a:r>
            <a:r>
              <a:rPr lang="en-US" dirty="0" err="1" smtClean="0"/>
              <a:t>дека</a:t>
            </a:r>
            <a:r>
              <a:rPr lang="en-US" dirty="0" smtClean="0"/>
              <a:t> </a:t>
            </a:r>
            <a:r>
              <a:rPr lang="en-US" dirty="0" err="1" smtClean="0"/>
              <a:t>системот</a:t>
            </a:r>
            <a:r>
              <a:rPr lang="en-US" dirty="0" smtClean="0"/>
              <a:t> е </a:t>
            </a:r>
            <a:r>
              <a:rPr lang="en-US" dirty="0" err="1" smtClean="0"/>
              <a:t>користем</a:t>
            </a:r>
            <a:r>
              <a:rPr lang="en-US" dirty="0" smtClean="0"/>
              <a:t> </a:t>
            </a:r>
            <a:r>
              <a:rPr lang="en-US" dirty="0" err="1" smtClean="0"/>
              <a:t>за</a:t>
            </a:r>
            <a:r>
              <a:rPr lang="en-US" dirty="0" smtClean="0"/>
              <a:t> </a:t>
            </a:r>
            <a:r>
              <a:rPr lang="en-US" dirty="0" err="1" smtClean="0"/>
              <a:t>нелегални</a:t>
            </a:r>
            <a:r>
              <a:rPr lang="en-US" dirty="0" smtClean="0"/>
              <a:t> </a:t>
            </a:r>
            <a:r>
              <a:rPr lang="en-US" dirty="0" err="1" smtClean="0"/>
              <a:t>активности</a:t>
            </a:r>
            <a:r>
              <a:rPr lang="en-US" dirty="0" smtClean="0"/>
              <a:t>, </a:t>
            </a:r>
            <a:r>
              <a:rPr lang="en-US" dirty="0" err="1" smtClean="0"/>
              <a:t>дека</a:t>
            </a:r>
            <a:r>
              <a:rPr lang="en-US" dirty="0" smtClean="0"/>
              <a:t> </a:t>
            </a:r>
            <a:r>
              <a:rPr lang="en-US" dirty="0" err="1" smtClean="0"/>
              <a:t>содржи</a:t>
            </a:r>
            <a:r>
              <a:rPr lang="en-US" dirty="0" smtClean="0"/>
              <a:t> </a:t>
            </a:r>
            <a:r>
              <a:rPr lang="en-US" dirty="0" err="1" smtClean="0"/>
              <a:t>содржони</a:t>
            </a:r>
            <a:r>
              <a:rPr lang="en-US" dirty="0" smtClean="0"/>
              <a:t> </a:t>
            </a:r>
            <a:r>
              <a:rPr lang="en-US" dirty="0" err="1" smtClean="0"/>
              <a:t>како</a:t>
            </a:r>
            <a:r>
              <a:rPr lang="en-US" dirty="0" smtClean="0"/>
              <a:t> </a:t>
            </a:r>
            <a:r>
              <a:rPr lang="en-US" dirty="0" err="1" smtClean="0"/>
              <a:t>што</a:t>
            </a:r>
            <a:r>
              <a:rPr lang="en-US" dirty="0" smtClean="0"/>
              <a:t> е </a:t>
            </a:r>
            <a:r>
              <a:rPr lang="en-US" dirty="0" err="1" smtClean="0"/>
              <a:t>порнографија</a:t>
            </a:r>
            <a:r>
              <a:rPr lang="en-US" dirty="0" smtClean="0"/>
              <a:t> и IPR.</a:t>
            </a:r>
          </a:p>
          <a:p>
            <a:endParaRPr lang="en-US" altLang="en-US" dirty="0" smtClean="0"/>
          </a:p>
          <a:p>
            <a:r>
              <a:rPr lang="en-US" dirty="0" smtClean="0"/>
              <a:t>https://en.wikipedia.org/wiki/Ransomware </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Пример</a:t>
            </a:r>
            <a:r>
              <a:rPr lang="en-US" dirty="0" smtClean="0"/>
              <a:t> </a:t>
            </a:r>
            <a:r>
              <a:rPr lang="en-US" dirty="0" err="1" smtClean="0"/>
              <a:t>на</a:t>
            </a:r>
            <a:r>
              <a:rPr lang="en-US" dirty="0" smtClean="0"/>
              <a:t> </a:t>
            </a:r>
            <a:r>
              <a:rPr lang="en-US" dirty="0" err="1" smtClean="0"/>
              <a:t>современ</a:t>
            </a:r>
            <a:r>
              <a:rPr lang="en-US" dirty="0" smtClean="0"/>
              <a:t> </a:t>
            </a:r>
            <a:r>
              <a:rPr lang="en-US" dirty="0" err="1" smtClean="0"/>
              <a:t>рансомвер</a:t>
            </a:r>
            <a:endParaRPr lang="en-US" dirty="0" smtClean="0"/>
          </a:p>
          <a:p>
            <a:endParaRPr lang="en-US" altLang="en-US" dirty="0" smtClean="0"/>
          </a:p>
          <a:p>
            <a:r>
              <a:rPr lang="en-US" b="1" dirty="0" err="1" smtClean="0"/>
              <a:t>WannaCry</a:t>
            </a:r>
            <a:r>
              <a:rPr lang="en-US" b="1" dirty="0" smtClean="0"/>
              <a:t> </a:t>
            </a:r>
            <a:r>
              <a:rPr lang="en-US" b="1" dirty="0" err="1" smtClean="0"/>
              <a:t>рансомвер</a:t>
            </a:r>
            <a:r>
              <a:rPr lang="en-US" b="1" dirty="0" smtClean="0"/>
              <a:t> </a:t>
            </a:r>
            <a:r>
              <a:rPr lang="en-US" b="1" dirty="0" err="1" smtClean="0"/>
              <a:t>напад</a:t>
            </a:r>
            <a:r>
              <a:rPr lang="en-US" b="1" dirty="0" smtClean="0"/>
              <a:t> </a:t>
            </a:r>
            <a:r>
              <a:rPr lang="en-US" dirty="0" err="1" smtClean="0"/>
              <a:t>беше</a:t>
            </a:r>
            <a:r>
              <a:rPr lang="en-US" dirty="0" smtClean="0"/>
              <a:t> </a:t>
            </a:r>
            <a:r>
              <a:rPr lang="en-US" dirty="0" err="1" smtClean="0"/>
              <a:t>светски</a:t>
            </a:r>
            <a:r>
              <a:rPr lang="en-US" dirty="0" smtClean="0"/>
              <a:t> </a:t>
            </a:r>
            <a:r>
              <a:rPr lang="en-US" dirty="0" err="1" smtClean="0"/>
              <a:t>сајбер</a:t>
            </a:r>
            <a:r>
              <a:rPr lang="en-US" dirty="0" smtClean="0"/>
              <a:t> </a:t>
            </a:r>
            <a:r>
              <a:rPr lang="en-US" dirty="0" err="1" smtClean="0"/>
              <a:t>напад</a:t>
            </a:r>
            <a:r>
              <a:rPr lang="en-US" dirty="0" smtClean="0"/>
              <a:t> </a:t>
            </a:r>
            <a:r>
              <a:rPr lang="en-US" dirty="0" err="1" smtClean="0"/>
              <a:t>со</a:t>
            </a:r>
            <a:r>
              <a:rPr lang="en-US" dirty="0" smtClean="0"/>
              <a:t> </a:t>
            </a:r>
            <a:r>
              <a:rPr lang="en-US" b="1" dirty="0" err="1" smtClean="0"/>
              <a:t>WannaCry</a:t>
            </a:r>
            <a:r>
              <a:rPr lang="en-US" b="1" dirty="0" smtClean="0"/>
              <a:t> </a:t>
            </a:r>
            <a:r>
              <a:rPr lang="en-US" dirty="0" err="1" smtClean="0"/>
              <a:t>рансомвер</a:t>
            </a:r>
            <a:r>
              <a:rPr lang="en-US" dirty="0" smtClean="0"/>
              <a:t> </a:t>
            </a:r>
            <a:r>
              <a:rPr lang="en-US" dirty="0" err="1" smtClean="0"/>
              <a:t>криптоцрв</a:t>
            </a:r>
            <a:r>
              <a:rPr lang="en-US" dirty="0" smtClean="0"/>
              <a:t>, </a:t>
            </a:r>
            <a:r>
              <a:rPr lang="en-US" dirty="0" err="1" smtClean="0"/>
              <a:t>кој</a:t>
            </a:r>
            <a:r>
              <a:rPr lang="en-US" dirty="0" smtClean="0"/>
              <a:t> </a:t>
            </a:r>
            <a:r>
              <a:rPr lang="en-US" dirty="0" err="1" smtClean="0"/>
              <a:t>ги</a:t>
            </a:r>
            <a:r>
              <a:rPr lang="en-US" dirty="0" smtClean="0"/>
              <a:t> </a:t>
            </a:r>
            <a:r>
              <a:rPr lang="en-US" dirty="0" err="1" smtClean="0"/>
              <a:t>нападна</a:t>
            </a:r>
            <a:r>
              <a:rPr lang="en-US" dirty="0" smtClean="0"/>
              <a:t> </a:t>
            </a:r>
            <a:r>
              <a:rPr lang="en-US" dirty="0" err="1" smtClean="0"/>
              <a:t>компјутерите</a:t>
            </a:r>
            <a:r>
              <a:rPr lang="en-US" dirty="0" smtClean="0"/>
              <a:t> </a:t>
            </a:r>
            <a:r>
              <a:rPr lang="en-US" dirty="0" err="1" smtClean="0"/>
              <a:t>кои</a:t>
            </a:r>
            <a:r>
              <a:rPr lang="en-US" dirty="0" smtClean="0"/>
              <a:t> </a:t>
            </a:r>
            <a:r>
              <a:rPr lang="en-US" dirty="0" err="1" smtClean="0"/>
              <a:t>рабитат</a:t>
            </a:r>
            <a:r>
              <a:rPr lang="en-US" dirty="0" smtClean="0"/>
              <a:t> </a:t>
            </a:r>
            <a:r>
              <a:rPr lang="en-US" dirty="0" err="1" smtClean="0"/>
              <a:t>со</a:t>
            </a:r>
            <a:r>
              <a:rPr lang="en-US" dirty="0" smtClean="0"/>
              <a:t> MS Windows OS </a:t>
            </a:r>
            <a:r>
              <a:rPr lang="en-US" dirty="0" err="1" smtClean="0"/>
              <a:t>со</a:t>
            </a:r>
            <a:r>
              <a:rPr lang="en-US" dirty="0" smtClean="0"/>
              <a:t> </a:t>
            </a:r>
            <a:r>
              <a:rPr lang="en-US" dirty="0" err="1" smtClean="0"/>
              <a:t>шифрирање</a:t>
            </a:r>
            <a:r>
              <a:rPr lang="en-US" dirty="0" smtClean="0"/>
              <a:t> </a:t>
            </a:r>
            <a:r>
              <a:rPr lang="en-US" dirty="0" err="1" smtClean="0"/>
              <a:t>на</a:t>
            </a:r>
            <a:r>
              <a:rPr lang="en-US" dirty="0" smtClean="0"/>
              <a:t> </a:t>
            </a:r>
            <a:r>
              <a:rPr lang="en-US" dirty="0" err="1" smtClean="0"/>
              <a:t>податоците</a:t>
            </a:r>
            <a:r>
              <a:rPr lang="en-US" dirty="0" smtClean="0"/>
              <a:t> и </a:t>
            </a:r>
            <a:r>
              <a:rPr lang="en-US" dirty="0" err="1" smtClean="0"/>
              <a:t>барање</a:t>
            </a:r>
            <a:r>
              <a:rPr lang="en-US" dirty="0" smtClean="0"/>
              <a:t> </a:t>
            </a:r>
            <a:r>
              <a:rPr lang="en-US" dirty="0" err="1" smtClean="0"/>
              <a:t>откуп</a:t>
            </a:r>
            <a:r>
              <a:rPr lang="en-US" dirty="0" smtClean="0"/>
              <a:t> </a:t>
            </a:r>
            <a:r>
              <a:rPr lang="en-US" dirty="0" err="1" smtClean="0"/>
              <a:t>со</a:t>
            </a:r>
            <a:r>
              <a:rPr lang="en-US" dirty="0" smtClean="0"/>
              <a:t> </a:t>
            </a:r>
            <a:r>
              <a:rPr lang="en-US" dirty="0" err="1" smtClean="0"/>
              <a:t>исплата</a:t>
            </a:r>
            <a:r>
              <a:rPr lang="en-US" dirty="0" smtClean="0"/>
              <a:t> </a:t>
            </a:r>
            <a:r>
              <a:rPr lang="en-US" dirty="0" err="1" smtClean="0"/>
              <a:t>во</a:t>
            </a:r>
            <a:r>
              <a:rPr lang="en-US" dirty="0" smtClean="0"/>
              <a:t> </a:t>
            </a:r>
            <a:r>
              <a:rPr lang="en-US" dirty="0" err="1" smtClean="0"/>
              <a:t>биткоини</a:t>
            </a:r>
            <a:r>
              <a:rPr lang="en-US" dirty="0" smtClean="0"/>
              <a:t>. </a:t>
            </a:r>
          </a:p>
          <a:p>
            <a:r>
              <a:rPr lang="en-US" dirty="0" err="1" smtClean="0"/>
              <a:t>Нападот</a:t>
            </a:r>
            <a:r>
              <a:rPr lang="en-US" dirty="0" smtClean="0"/>
              <a:t> </a:t>
            </a:r>
            <a:r>
              <a:rPr lang="en-US" dirty="0" err="1" smtClean="0"/>
              <a:t>започна</a:t>
            </a:r>
            <a:r>
              <a:rPr lang="en-US" dirty="0" smtClean="0"/>
              <a:t> </a:t>
            </a:r>
            <a:r>
              <a:rPr lang="en-US" dirty="0" err="1" smtClean="0"/>
              <a:t>во</a:t>
            </a:r>
            <a:r>
              <a:rPr lang="en-US" dirty="0" smtClean="0"/>
              <a:t> </a:t>
            </a:r>
            <a:r>
              <a:rPr lang="en-US" dirty="0" err="1" smtClean="0"/>
              <a:t>петок</a:t>
            </a:r>
            <a:r>
              <a:rPr lang="en-US" dirty="0" smtClean="0"/>
              <a:t>, </a:t>
            </a:r>
            <a:r>
              <a:rPr lang="en-US" dirty="0" err="1" smtClean="0"/>
              <a:t>на</a:t>
            </a:r>
            <a:r>
              <a:rPr lang="en-US" dirty="0" smtClean="0"/>
              <a:t> 12 </a:t>
            </a:r>
            <a:r>
              <a:rPr lang="en-US" dirty="0" err="1" smtClean="0"/>
              <a:t>мај</a:t>
            </a:r>
            <a:r>
              <a:rPr lang="en-US" dirty="0" smtClean="0"/>
              <a:t> 2017 </a:t>
            </a:r>
            <a:r>
              <a:rPr lang="en-US" dirty="0" err="1" smtClean="0"/>
              <a:t>година</a:t>
            </a:r>
            <a:r>
              <a:rPr lang="en-US" dirty="0" smtClean="0"/>
              <a:t>, </a:t>
            </a:r>
            <a:r>
              <a:rPr lang="en-US" baseline="30000" dirty="0" smtClean="0"/>
              <a:t>[</a:t>
            </a:r>
            <a:r>
              <a:rPr lang="en-US" dirty="0" smtClean="0"/>
              <a:t>и </a:t>
            </a:r>
            <a:r>
              <a:rPr lang="en-US" dirty="0" err="1" smtClean="0"/>
              <a:t>во</a:t>
            </a:r>
            <a:r>
              <a:rPr lang="en-US" dirty="0" smtClean="0"/>
              <a:t> </a:t>
            </a:r>
            <a:r>
              <a:rPr lang="en-US" dirty="0" err="1" smtClean="0"/>
              <a:t>рок</a:t>
            </a:r>
            <a:r>
              <a:rPr lang="en-US" dirty="0" smtClean="0"/>
              <a:t> </a:t>
            </a:r>
            <a:r>
              <a:rPr lang="en-US" dirty="0" err="1" smtClean="0"/>
              <a:t>од</a:t>
            </a:r>
            <a:r>
              <a:rPr lang="en-US" dirty="0" smtClean="0"/>
              <a:t> </a:t>
            </a:r>
            <a:r>
              <a:rPr lang="en-US" dirty="0" err="1" smtClean="0"/>
              <a:t>еден</a:t>
            </a:r>
            <a:r>
              <a:rPr lang="en-US" dirty="0" smtClean="0"/>
              <a:t> </a:t>
            </a:r>
            <a:r>
              <a:rPr lang="en-US" dirty="0" err="1" smtClean="0"/>
              <a:t>ден</a:t>
            </a:r>
            <a:r>
              <a:rPr lang="en-US" dirty="0" smtClean="0"/>
              <a:t> </a:t>
            </a:r>
            <a:r>
              <a:rPr lang="en-US" dirty="0" err="1" smtClean="0"/>
              <a:t>беа</a:t>
            </a:r>
            <a:r>
              <a:rPr lang="en-US" dirty="0" smtClean="0"/>
              <a:t> </a:t>
            </a:r>
            <a:r>
              <a:rPr lang="en-US" dirty="0" err="1" smtClean="0"/>
              <a:t>пријавени</a:t>
            </a:r>
            <a:r>
              <a:rPr lang="en-US" dirty="0" smtClean="0"/>
              <a:t> </a:t>
            </a:r>
            <a:r>
              <a:rPr lang="en-US" dirty="0" err="1" smtClean="0"/>
              <a:t>како</a:t>
            </a:r>
            <a:r>
              <a:rPr lang="en-US" dirty="0" smtClean="0"/>
              <a:t> </a:t>
            </a:r>
            <a:r>
              <a:rPr lang="en-US" dirty="0" err="1" smtClean="0"/>
              <a:t>инфицирани</a:t>
            </a:r>
            <a:r>
              <a:rPr lang="en-US" dirty="0" smtClean="0"/>
              <a:t> </a:t>
            </a:r>
            <a:r>
              <a:rPr lang="en-US" dirty="0" err="1" smtClean="0"/>
              <a:t>повеќе</a:t>
            </a:r>
            <a:r>
              <a:rPr lang="en-US" dirty="0" smtClean="0"/>
              <a:t> </a:t>
            </a:r>
            <a:r>
              <a:rPr lang="en-US" dirty="0" err="1" smtClean="0"/>
              <a:t>од</a:t>
            </a:r>
            <a:r>
              <a:rPr lang="en-US" dirty="0" smtClean="0"/>
              <a:t> 230.000 </a:t>
            </a:r>
            <a:r>
              <a:rPr lang="en-US" dirty="0" err="1" smtClean="0"/>
              <a:t>компјутери</a:t>
            </a:r>
            <a:r>
              <a:rPr lang="en-US" dirty="0" smtClean="0"/>
              <a:t> </a:t>
            </a:r>
            <a:r>
              <a:rPr lang="en-US" dirty="0" err="1" smtClean="0"/>
              <a:t>во</a:t>
            </a:r>
            <a:r>
              <a:rPr lang="en-US" dirty="0" smtClean="0"/>
              <a:t> </a:t>
            </a:r>
            <a:r>
              <a:rPr lang="en-US" dirty="0" err="1" smtClean="0"/>
              <a:t>преку</a:t>
            </a:r>
            <a:r>
              <a:rPr lang="en-US" dirty="0" smtClean="0"/>
              <a:t> 150 </a:t>
            </a:r>
            <a:r>
              <a:rPr lang="en-US" dirty="0" err="1" smtClean="0"/>
              <a:t>држави</a:t>
            </a:r>
            <a:r>
              <a:rPr lang="en-US" dirty="0" smtClean="0"/>
              <a:t>. </a:t>
            </a:r>
            <a:r>
              <a:rPr lang="en-US" baseline="30000" dirty="0" smtClean="0"/>
              <a:t>]</a:t>
            </a:r>
            <a:r>
              <a:rPr lang="en-US" dirty="0" err="1" smtClean="0"/>
              <a:t>Кратко</a:t>
            </a:r>
            <a:r>
              <a:rPr lang="en-US" dirty="0" smtClean="0"/>
              <a:t> </a:t>
            </a:r>
            <a:r>
              <a:rPr lang="en-US" dirty="0" err="1" smtClean="0"/>
              <a:t>време</a:t>
            </a:r>
            <a:r>
              <a:rPr lang="en-US" dirty="0" smtClean="0"/>
              <a:t> </a:t>
            </a:r>
            <a:r>
              <a:rPr lang="en-US" dirty="0" err="1" smtClean="0"/>
              <a:t>по</a:t>
            </a:r>
            <a:r>
              <a:rPr lang="en-US" dirty="0" smtClean="0"/>
              <a:t> </a:t>
            </a:r>
            <a:r>
              <a:rPr lang="en-US" dirty="0" err="1" smtClean="0"/>
              <a:t>почетокот</a:t>
            </a:r>
            <a:r>
              <a:rPr lang="en-US" dirty="0" smtClean="0"/>
              <a:t> </a:t>
            </a:r>
            <a:r>
              <a:rPr lang="en-US" dirty="0" err="1" smtClean="0"/>
              <a:t>на</a:t>
            </a:r>
            <a:r>
              <a:rPr lang="en-US" dirty="0" smtClean="0"/>
              <a:t> </a:t>
            </a:r>
            <a:r>
              <a:rPr lang="en-US" dirty="0" err="1" smtClean="0"/>
              <a:t>нападот</a:t>
            </a:r>
            <a:r>
              <a:rPr lang="en-US" dirty="0" smtClean="0"/>
              <a:t>, </a:t>
            </a:r>
            <a:r>
              <a:rPr lang="en-US" dirty="0" err="1" smtClean="0"/>
              <a:t>истражител</a:t>
            </a:r>
            <a:r>
              <a:rPr lang="en-US" dirty="0" smtClean="0"/>
              <a:t> </a:t>
            </a:r>
            <a:r>
              <a:rPr lang="en-US" dirty="0" err="1" smtClean="0"/>
              <a:t>на</a:t>
            </a:r>
            <a:r>
              <a:rPr lang="en-US" dirty="0" smtClean="0"/>
              <a:t> </a:t>
            </a:r>
            <a:r>
              <a:rPr lang="en-US" dirty="0" err="1" smtClean="0"/>
              <a:t>безбедноста</a:t>
            </a:r>
            <a:r>
              <a:rPr lang="en-US" dirty="0" smtClean="0"/>
              <a:t> </a:t>
            </a:r>
            <a:r>
              <a:rPr lang="en-US" dirty="0" err="1" smtClean="0"/>
              <a:t>на</a:t>
            </a:r>
            <a:r>
              <a:rPr lang="en-US" dirty="0" smtClean="0"/>
              <a:t> </a:t>
            </a:r>
            <a:r>
              <a:rPr lang="en-US" dirty="0" err="1" smtClean="0"/>
              <a:t>мрежата</a:t>
            </a:r>
            <a:r>
              <a:rPr lang="en-US" dirty="0" smtClean="0"/>
              <a:t> </a:t>
            </a:r>
            <a:r>
              <a:rPr lang="en-US" dirty="0" err="1" smtClean="0"/>
              <a:t>кој</a:t>
            </a:r>
            <a:r>
              <a:rPr lang="en-US" dirty="0" smtClean="0"/>
              <a:t> </a:t>
            </a:r>
            <a:r>
              <a:rPr lang="en-US" dirty="0" err="1" smtClean="0"/>
              <a:t>има</a:t>
            </a:r>
            <a:r>
              <a:rPr lang="en-US" dirty="0" smtClean="0"/>
              <a:t> </a:t>
            </a:r>
            <a:r>
              <a:rPr lang="en-US" dirty="0" err="1" smtClean="0"/>
              <a:t>блог</a:t>
            </a:r>
            <a:r>
              <a:rPr lang="en-US" dirty="0" smtClean="0"/>
              <a:t> „</a:t>
            </a:r>
            <a:r>
              <a:rPr lang="en-US" dirty="0" err="1" smtClean="0"/>
              <a:t>MalwareTech</a:t>
            </a:r>
            <a:r>
              <a:rPr lang="en-US" dirty="0" smtClean="0"/>
              <a:t>“ </a:t>
            </a:r>
            <a:r>
              <a:rPr lang="en-US" dirty="0" err="1" smtClean="0"/>
              <a:t>откри</a:t>
            </a:r>
            <a:r>
              <a:rPr lang="en-US" dirty="0" smtClean="0"/>
              <a:t> </a:t>
            </a:r>
            <a:r>
              <a:rPr lang="en-US" dirty="0" err="1" smtClean="0"/>
              <a:t>ефективен</a:t>
            </a:r>
            <a:r>
              <a:rPr lang="en-US" dirty="0" smtClean="0"/>
              <a:t> </a:t>
            </a:r>
            <a:r>
              <a:rPr lang="en-US" dirty="0" err="1" smtClean="0"/>
              <a:t>прекинувач</a:t>
            </a:r>
            <a:r>
              <a:rPr lang="en-US" dirty="0" smtClean="0"/>
              <a:t> </a:t>
            </a:r>
            <a:r>
              <a:rPr lang="en-US" dirty="0" err="1" smtClean="0"/>
              <a:t>за</a:t>
            </a:r>
            <a:r>
              <a:rPr lang="en-US" dirty="0" smtClean="0"/>
              <a:t> </a:t>
            </a:r>
            <a:r>
              <a:rPr lang="en-US" dirty="0" err="1" smtClean="0"/>
              <a:t>убивање</a:t>
            </a:r>
            <a:r>
              <a:rPr lang="en-US" dirty="0" smtClean="0"/>
              <a:t> </a:t>
            </a:r>
            <a:r>
              <a:rPr lang="en-US" dirty="0" err="1" smtClean="0"/>
              <a:t>со</a:t>
            </a:r>
            <a:r>
              <a:rPr lang="en-US" dirty="0" smtClean="0"/>
              <a:t> </a:t>
            </a:r>
            <a:r>
              <a:rPr lang="en-US" dirty="0" err="1" smtClean="0"/>
              <a:t>регистрирање</a:t>
            </a:r>
            <a:r>
              <a:rPr lang="en-US" dirty="0" smtClean="0"/>
              <a:t> </a:t>
            </a:r>
            <a:r>
              <a:rPr lang="en-US" dirty="0" err="1" smtClean="0"/>
              <a:t>на</a:t>
            </a:r>
            <a:r>
              <a:rPr lang="en-US" dirty="0" smtClean="0"/>
              <a:t> </a:t>
            </a:r>
            <a:r>
              <a:rPr lang="en-US" dirty="0" err="1" smtClean="0"/>
              <a:t>има</a:t>
            </a:r>
            <a:r>
              <a:rPr lang="en-US" dirty="0" smtClean="0"/>
              <a:t> </a:t>
            </a:r>
            <a:r>
              <a:rPr lang="en-US" dirty="0" err="1" smtClean="0"/>
              <a:t>на</a:t>
            </a:r>
            <a:r>
              <a:rPr lang="en-US" dirty="0" smtClean="0"/>
              <a:t> </a:t>
            </a:r>
            <a:r>
              <a:rPr lang="en-US" dirty="0" err="1" smtClean="0"/>
              <a:t>домен</a:t>
            </a:r>
            <a:r>
              <a:rPr lang="en-US" dirty="0" smtClean="0"/>
              <a:t> </a:t>
            </a:r>
            <a:r>
              <a:rPr lang="en-US" dirty="0" err="1" smtClean="0"/>
              <a:t>кој</a:t>
            </a:r>
            <a:r>
              <a:rPr lang="en-US" dirty="0" smtClean="0"/>
              <a:t> </a:t>
            </a:r>
            <a:r>
              <a:rPr lang="en-US" dirty="0" err="1" smtClean="0"/>
              <a:t>го</a:t>
            </a:r>
            <a:r>
              <a:rPr lang="en-US" dirty="0" smtClean="0"/>
              <a:t> </a:t>
            </a:r>
            <a:r>
              <a:rPr lang="en-US" dirty="0" err="1" smtClean="0"/>
              <a:t>откри</a:t>
            </a:r>
            <a:r>
              <a:rPr lang="en-US" dirty="0" smtClean="0"/>
              <a:t> </a:t>
            </a:r>
            <a:r>
              <a:rPr lang="en-US" dirty="0" err="1" smtClean="0"/>
              <a:t>во</a:t>
            </a:r>
            <a:r>
              <a:rPr lang="en-US" dirty="0" smtClean="0"/>
              <a:t> </a:t>
            </a:r>
            <a:r>
              <a:rPr lang="en-US" dirty="0" err="1" smtClean="0"/>
              <a:t>шифрата</a:t>
            </a:r>
            <a:r>
              <a:rPr lang="en-US" dirty="0" smtClean="0"/>
              <a:t> </a:t>
            </a:r>
            <a:r>
              <a:rPr lang="en-US" dirty="0" err="1" smtClean="0"/>
              <a:t>на</a:t>
            </a:r>
            <a:r>
              <a:rPr lang="en-US" dirty="0" smtClean="0"/>
              <a:t> </a:t>
            </a:r>
            <a:r>
              <a:rPr lang="en-US" dirty="0" err="1" smtClean="0"/>
              <a:t>рансомвер</a:t>
            </a:r>
            <a:r>
              <a:rPr lang="en-US" dirty="0" smtClean="0"/>
              <a:t>. </a:t>
            </a:r>
            <a:r>
              <a:rPr lang="en-US" dirty="0" err="1" smtClean="0"/>
              <a:t>Ова</a:t>
            </a:r>
            <a:r>
              <a:rPr lang="en-US" dirty="0" smtClean="0"/>
              <a:t> </a:t>
            </a:r>
            <a:r>
              <a:rPr lang="en-US" dirty="0" err="1" smtClean="0"/>
              <a:t>во</a:t>
            </a:r>
            <a:r>
              <a:rPr lang="en-US" dirty="0" smtClean="0"/>
              <a:t> </a:t>
            </a:r>
            <a:r>
              <a:rPr lang="en-US" dirty="0" err="1" smtClean="0"/>
              <a:t>многу</a:t>
            </a:r>
            <a:r>
              <a:rPr lang="en-US" dirty="0" smtClean="0"/>
              <a:t> </a:t>
            </a:r>
            <a:r>
              <a:rPr lang="en-US" dirty="0" err="1" smtClean="0"/>
              <a:t>го</a:t>
            </a:r>
            <a:r>
              <a:rPr lang="en-US" dirty="0" smtClean="0"/>
              <a:t> </a:t>
            </a:r>
            <a:r>
              <a:rPr lang="en-US" dirty="0" err="1" smtClean="0"/>
              <a:t>забави</a:t>
            </a:r>
            <a:r>
              <a:rPr lang="en-US" dirty="0" smtClean="0"/>
              <a:t> </a:t>
            </a:r>
            <a:r>
              <a:rPr lang="en-US" dirty="0" err="1" smtClean="0"/>
              <a:t>ширењето</a:t>
            </a:r>
            <a:r>
              <a:rPr lang="en-US" dirty="0" smtClean="0"/>
              <a:t> </a:t>
            </a:r>
            <a:r>
              <a:rPr lang="en-US" dirty="0" err="1" smtClean="0"/>
              <a:t>на</a:t>
            </a:r>
            <a:r>
              <a:rPr lang="en-US" dirty="0" smtClean="0"/>
              <a:t> </a:t>
            </a:r>
            <a:r>
              <a:rPr lang="en-US" dirty="0" err="1" smtClean="0"/>
              <a:t>инфекцијата</a:t>
            </a:r>
            <a:r>
              <a:rPr lang="en-US" dirty="0" smtClean="0"/>
              <a:t>, </a:t>
            </a:r>
            <a:r>
              <a:rPr lang="en-US" dirty="0" err="1" smtClean="0"/>
              <a:t>ефикасно</a:t>
            </a:r>
            <a:r>
              <a:rPr lang="en-US" dirty="0" smtClean="0"/>
              <a:t> </a:t>
            </a:r>
            <a:r>
              <a:rPr lang="en-US" dirty="0" err="1" smtClean="0"/>
              <a:t>зауставувајќи</a:t>
            </a:r>
            <a:r>
              <a:rPr lang="en-US" dirty="0" smtClean="0"/>
              <a:t> </a:t>
            </a:r>
            <a:r>
              <a:rPr lang="en-US" dirty="0" err="1" smtClean="0"/>
              <a:t>ја</a:t>
            </a:r>
            <a:r>
              <a:rPr lang="en-US" dirty="0" smtClean="0"/>
              <a:t> </a:t>
            </a:r>
            <a:r>
              <a:rPr lang="en-US" dirty="0" err="1" smtClean="0"/>
              <a:t>почетната</a:t>
            </a:r>
            <a:r>
              <a:rPr lang="en-US" dirty="0" smtClean="0"/>
              <a:t> </a:t>
            </a:r>
            <a:r>
              <a:rPr lang="en-US" dirty="0" err="1" smtClean="0"/>
              <a:t>експлозија</a:t>
            </a:r>
            <a:r>
              <a:rPr lang="en-US" dirty="0" smtClean="0"/>
              <a:t> </a:t>
            </a:r>
            <a:r>
              <a:rPr lang="en-US" dirty="0" err="1" smtClean="0"/>
              <a:t>во</a:t>
            </a:r>
            <a:r>
              <a:rPr lang="en-US" dirty="0" smtClean="0"/>
              <a:t> </a:t>
            </a:r>
            <a:r>
              <a:rPr lang="en-US" dirty="0" err="1" smtClean="0"/>
              <a:t>понеделник</a:t>
            </a:r>
            <a:r>
              <a:rPr lang="en-US" dirty="0" smtClean="0"/>
              <a:t>, </a:t>
            </a:r>
            <a:r>
              <a:rPr lang="en-US" dirty="0" err="1" smtClean="0"/>
              <a:t>на</a:t>
            </a:r>
            <a:r>
              <a:rPr lang="en-US" dirty="0" smtClean="0"/>
              <a:t> 15 </a:t>
            </a:r>
            <a:r>
              <a:rPr lang="en-US" dirty="0" err="1" smtClean="0"/>
              <a:t>мај</a:t>
            </a:r>
            <a:r>
              <a:rPr lang="en-US" dirty="0" smtClean="0"/>
              <a:t> 2017 </a:t>
            </a:r>
            <a:r>
              <a:rPr lang="en-US" dirty="0" err="1" smtClean="0"/>
              <a:t>година</a:t>
            </a:r>
            <a:r>
              <a:rPr lang="en-US" dirty="0" smtClean="0"/>
              <a:t>, </a:t>
            </a:r>
            <a:r>
              <a:rPr lang="en-US" dirty="0" err="1" smtClean="0"/>
              <a:t>но</a:t>
            </a:r>
            <a:r>
              <a:rPr lang="en-US" dirty="0" smtClean="0"/>
              <a:t> </a:t>
            </a:r>
            <a:r>
              <a:rPr lang="en-US" dirty="0" err="1" smtClean="0"/>
              <a:t>од</a:t>
            </a:r>
            <a:r>
              <a:rPr lang="en-US" dirty="0" smtClean="0"/>
              <a:t> </a:t>
            </a:r>
            <a:r>
              <a:rPr lang="en-US" dirty="0" err="1" smtClean="0"/>
              <a:t>тогаш</a:t>
            </a:r>
            <a:r>
              <a:rPr lang="en-US" dirty="0" smtClean="0"/>
              <a:t> </a:t>
            </a:r>
            <a:r>
              <a:rPr lang="en-US" dirty="0" err="1" smtClean="0"/>
              <a:t>се</a:t>
            </a:r>
            <a:r>
              <a:rPr lang="en-US" dirty="0" smtClean="0"/>
              <a:t> </a:t>
            </a:r>
            <a:r>
              <a:rPr lang="en-US" dirty="0" err="1" smtClean="0"/>
              <a:t>откриени</a:t>
            </a:r>
            <a:r>
              <a:rPr lang="en-US" dirty="0" smtClean="0"/>
              <a:t> </a:t>
            </a:r>
            <a:r>
              <a:rPr lang="en-US" dirty="0" err="1" smtClean="0"/>
              <a:t>нови</a:t>
            </a:r>
            <a:r>
              <a:rPr lang="en-US" dirty="0" smtClean="0"/>
              <a:t> </a:t>
            </a:r>
            <a:r>
              <a:rPr lang="en-US" dirty="0" err="1" smtClean="0"/>
              <a:t>верзии</a:t>
            </a:r>
            <a:r>
              <a:rPr lang="en-US" dirty="0" smtClean="0"/>
              <a:t> </a:t>
            </a:r>
            <a:r>
              <a:rPr lang="en-US" dirty="0" err="1" smtClean="0"/>
              <a:t>за</a:t>
            </a:r>
            <a:r>
              <a:rPr lang="en-US" dirty="0" smtClean="0"/>
              <a:t> </a:t>
            </a:r>
            <a:r>
              <a:rPr lang="en-US" dirty="0" err="1" smtClean="0"/>
              <a:t>кои</a:t>
            </a:r>
            <a:r>
              <a:rPr lang="en-US" dirty="0" smtClean="0"/>
              <a:t> </a:t>
            </a:r>
            <a:r>
              <a:rPr lang="en-US" dirty="0" err="1" smtClean="0"/>
              <a:t>не</a:t>
            </a:r>
            <a:r>
              <a:rPr lang="en-US" dirty="0" smtClean="0"/>
              <a:t> </a:t>
            </a:r>
            <a:r>
              <a:rPr lang="en-US" dirty="0" err="1" smtClean="0"/>
              <a:t>постои</a:t>
            </a:r>
            <a:r>
              <a:rPr lang="en-US" dirty="0" smtClean="0"/>
              <a:t> </a:t>
            </a:r>
            <a:r>
              <a:rPr lang="en-US" dirty="0" err="1" smtClean="0"/>
              <a:t>прекинувач</a:t>
            </a:r>
            <a:r>
              <a:rPr lang="en-US" dirty="0" smtClean="0"/>
              <a:t> </a:t>
            </a:r>
            <a:r>
              <a:rPr lang="en-US" dirty="0" err="1" smtClean="0"/>
              <a:t>за</a:t>
            </a:r>
            <a:r>
              <a:rPr lang="en-US" dirty="0" smtClean="0"/>
              <a:t> </a:t>
            </a:r>
            <a:r>
              <a:rPr lang="en-US" dirty="0" err="1" smtClean="0"/>
              <a:t>убивање.Истражителите</a:t>
            </a:r>
            <a:r>
              <a:rPr lang="en-US" dirty="0" smtClean="0"/>
              <a:t> </a:t>
            </a:r>
            <a:r>
              <a:rPr lang="en-US" dirty="0" err="1" smtClean="0"/>
              <a:t>исто</a:t>
            </a:r>
            <a:r>
              <a:rPr lang="en-US" dirty="0" smtClean="0"/>
              <a:t> </a:t>
            </a:r>
            <a:r>
              <a:rPr lang="en-US" dirty="0" err="1" smtClean="0"/>
              <a:t>така</a:t>
            </a:r>
            <a:r>
              <a:rPr lang="en-US" dirty="0" smtClean="0"/>
              <a:t> </a:t>
            </a:r>
            <a:r>
              <a:rPr lang="en-US" dirty="0" err="1" smtClean="0"/>
              <a:t>открија</a:t>
            </a:r>
            <a:r>
              <a:rPr lang="en-US" dirty="0" smtClean="0"/>
              <a:t> </a:t>
            </a:r>
            <a:r>
              <a:rPr lang="en-US" dirty="0" err="1" smtClean="0"/>
              <a:t>начин</a:t>
            </a:r>
            <a:r>
              <a:rPr lang="en-US" dirty="0" smtClean="0"/>
              <a:t> </a:t>
            </a:r>
            <a:r>
              <a:rPr lang="en-US" dirty="0" err="1" smtClean="0"/>
              <a:t>да</a:t>
            </a:r>
            <a:r>
              <a:rPr lang="en-US" dirty="0" smtClean="0"/>
              <a:t> </a:t>
            </a:r>
            <a:r>
              <a:rPr lang="en-US" dirty="0" err="1" smtClean="0"/>
              <a:t>ги</a:t>
            </a:r>
            <a:r>
              <a:rPr lang="en-US" dirty="0" smtClean="0"/>
              <a:t> </a:t>
            </a:r>
            <a:r>
              <a:rPr lang="en-US" dirty="0" err="1" smtClean="0"/>
              <a:t>обноват</a:t>
            </a:r>
            <a:r>
              <a:rPr lang="en-US" dirty="0" smtClean="0"/>
              <a:t> </a:t>
            </a:r>
            <a:r>
              <a:rPr lang="en-US" dirty="0" err="1" smtClean="0"/>
              <a:t>податоците</a:t>
            </a:r>
            <a:r>
              <a:rPr lang="en-US" dirty="0" smtClean="0"/>
              <a:t> </a:t>
            </a:r>
            <a:r>
              <a:rPr lang="en-US" dirty="0" err="1" smtClean="0"/>
              <a:t>од</a:t>
            </a:r>
            <a:r>
              <a:rPr lang="en-US" dirty="0" smtClean="0"/>
              <a:t> </a:t>
            </a:r>
            <a:r>
              <a:rPr lang="en-US" dirty="0" err="1" smtClean="0"/>
              <a:t>инфицираната</a:t>
            </a:r>
            <a:r>
              <a:rPr lang="en-US" dirty="0" smtClean="0"/>
              <a:t> </a:t>
            </a:r>
            <a:r>
              <a:rPr lang="en-US" dirty="0" err="1" smtClean="0"/>
              <a:t>машина</a:t>
            </a:r>
            <a:r>
              <a:rPr lang="en-US" dirty="0" smtClean="0"/>
              <a:t> </a:t>
            </a:r>
            <a:r>
              <a:rPr lang="en-US" dirty="0" err="1" smtClean="0"/>
              <a:t>во</a:t>
            </a:r>
            <a:r>
              <a:rPr lang="en-US" dirty="0" smtClean="0"/>
              <a:t> </a:t>
            </a:r>
            <a:r>
              <a:rPr lang="en-US" dirty="0" err="1" smtClean="0"/>
              <a:t>одредени</a:t>
            </a:r>
            <a:r>
              <a:rPr lang="en-US" dirty="0" smtClean="0"/>
              <a:t> </a:t>
            </a:r>
            <a:r>
              <a:rPr lang="en-US" dirty="0" err="1" smtClean="0"/>
              <a:t>околности</a:t>
            </a:r>
            <a:r>
              <a:rPr lang="en-US" dirty="0" smtClean="0"/>
              <a:t>. </a:t>
            </a:r>
          </a:p>
          <a:p>
            <a:endParaRPr lang="en-US" altLang="en-US" dirty="0" smtClean="0"/>
          </a:p>
          <a:p>
            <a:r>
              <a:rPr lang="en-US" dirty="0" smtClean="0"/>
              <a:t>https://en.wikipedia.org/wiki/WannaCry_ransomware_attack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Со</a:t>
            </a:r>
            <a:r>
              <a:rPr lang="en-US" dirty="0" smtClean="0"/>
              <a:t> </a:t>
            </a:r>
            <a:r>
              <a:rPr lang="en-US" dirty="0" err="1" smtClean="0"/>
              <a:t>оглед</a:t>
            </a:r>
            <a:r>
              <a:rPr lang="en-US" dirty="0" smtClean="0"/>
              <a:t> </a:t>
            </a:r>
            <a:r>
              <a:rPr lang="en-US" dirty="0" err="1" smtClean="0"/>
              <a:t>дека</a:t>
            </a:r>
            <a:r>
              <a:rPr lang="en-US" dirty="0" smtClean="0"/>
              <a:t> </a:t>
            </a:r>
            <a:r>
              <a:rPr lang="en-US" dirty="0" err="1" smtClean="0"/>
              <a:t>користењето</a:t>
            </a:r>
            <a:r>
              <a:rPr lang="en-US" dirty="0" smtClean="0"/>
              <a:t> </a:t>
            </a:r>
            <a:r>
              <a:rPr lang="en-US" dirty="0" err="1" smtClean="0"/>
              <a:t>на</a:t>
            </a:r>
            <a:r>
              <a:rPr lang="en-US" dirty="0" smtClean="0"/>
              <a:t> </a:t>
            </a:r>
            <a:r>
              <a:rPr lang="en-US" dirty="0" err="1" smtClean="0"/>
              <a:t>интернетот</a:t>
            </a:r>
            <a:r>
              <a:rPr lang="en-US" dirty="0" smtClean="0"/>
              <a:t> </a:t>
            </a:r>
            <a:r>
              <a:rPr lang="en-US" dirty="0" err="1" smtClean="0"/>
              <a:t>доаѓа</a:t>
            </a:r>
            <a:r>
              <a:rPr lang="en-US" dirty="0" smtClean="0"/>
              <a:t> </a:t>
            </a:r>
            <a:r>
              <a:rPr lang="en-US" dirty="0" err="1" smtClean="0"/>
              <a:t>до</a:t>
            </a:r>
            <a:r>
              <a:rPr lang="en-US" dirty="0" smtClean="0"/>
              <a:t> </a:t>
            </a:r>
            <a:r>
              <a:rPr lang="en-US" dirty="0" err="1" smtClean="0"/>
              <a:t>секое</a:t>
            </a:r>
            <a:r>
              <a:rPr lang="en-US" dirty="0" smtClean="0"/>
              <a:t> </a:t>
            </a:r>
            <a:r>
              <a:rPr lang="en-US" dirty="0" err="1" smtClean="0"/>
              <a:t>место</a:t>
            </a:r>
            <a:r>
              <a:rPr lang="en-US" dirty="0" smtClean="0"/>
              <a:t> и </a:t>
            </a:r>
            <a:r>
              <a:rPr lang="en-US" dirty="0" err="1" smtClean="0"/>
              <a:t>до</a:t>
            </a:r>
            <a:r>
              <a:rPr lang="en-US" dirty="0" smtClean="0"/>
              <a:t> </a:t>
            </a:r>
            <a:r>
              <a:rPr lang="en-US" dirty="0" err="1" smtClean="0"/>
              <a:t>секој</a:t>
            </a:r>
            <a:r>
              <a:rPr lang="en-US" dirty="0" smtClean="0"/>
              <a:t> </a:t>
            </a:r>
            <a:r>
              <a:rPr lang="en-US" dirty="0" err="1" smtClean="0"/>
              <a:t>човек</a:t>
            </a:r>
            <a:r>
              <a:rPr lang="en-US" dirty="0" smtClean="0"/>
              <a:t> </a:t>
            </a:r>
            <a:r>
              <a:rPr lang="en-US" dirty="0" err="1" smtClean="0"/>
              <a:t>во</a:t>
            </a:r>
            <a:r>
              <a:rPr lang="en-US" dirty="0" smtClean="0"/>
              <a:t> </a:t>
            </a:r>
            <a:r>
              <a:rPr lang="en-US" dirty="0" err="1" smtClean="0"/>
              <a:t>светот</a:t>
            </a:r>
            <a:r>
              <a:rPr lang="en-US" dirty="0" smtClean="0"/>
              <a:t>, </a:t>
            </a:r>
            <a:r>
              <a:rPr lang="en-US" dirty="0" err="1" smtClean="0"/>
              <a:t>криминалот</a:t>
            </a:r>
            <a:r>
              <a:rPr lang="en-US" dirty="0" smtClean="0"/>
              <a:t> </a:t>
            </a:r>
            <a:r>
              <a:rPr lang="en-US" dirty="0" err="1" smtClean="0"/>
              <a:t>се</a:t>
            </a:r>
            <a:r>
              <a:rPr lang="en-US" dirty="0" smtClean="0"/>
              <a:t> </a:t>
            </a:r>
            <a:r>
              <a:rPr lang="en-US" dirty="0" err="1" smtClean="0"/>
              <a:t>зголемува</a:t>
            </a:r>
            <a:r>
              <a:rPr lang="en-US" dirty="0" smtClean="0"/>
              <a:t> и </a:t>
            </a:r>
            <a:r>
              <a:rPr lang="en-US" dirty="0" err="1" smtClean="0"/>
              <a:t>криминалците</a:t>
            </a:r>
            <a:r>
              <a:rPr lang="en-US" dirty="0" smtClean="0"/>
              <a:t> </a:t>
            </a:r>
            <a:r>
              <a:rPr lang="en-US" dirty="0" err="1" smtClean="0"/>
              <a:t>пронаоѓаат</a:t>
            </a:r>
            <a:r>
              <a:rPr lang="en-US" dirty="0" smtClean="0"/>
              <a:t> </a:t>
            </a:r>
            <a:r>
              <a:rPr lang="en-US" dirty="0" err="1" smtClean="0"/>
              <a:t>нови</a:t>
            </a:r>
            <a:r>
              <a:rPr lang="en-US" dirty="0" smtClean="0"/>
              <a:t> </a:t>
            </a:r>
            <a:r>
              <a:rPr lang="en-US" dirty="0" err="1" smtClean="0"/>
              <a:t>можни</a:t>
            </a:r>
            <a:r>
              <a:rPr lang="en-US" dirty="0" smtClean="0"/>
              <a:t> </a:t>
            </a:r>
            <a:r>
              <a:rPr lang="en-US" dirty="0" err="1" smtClean="0"/>
              <a:t>илегални</a:t>
            </a:r>
            <a:r>
              <a:rPr lang="en-US" dirty="0" smtClean="0"/>
              <a:t> </a:t>
            </a:r>
            <a:r>
              <a:rPr lang="en-US" dirty="0" err="1" smtClean="0"/>
              <a:t>активности</a:t>
            </a:r>
            <a:r>
              <a:rPr lang="en-US" dirty="0" smtClean="0"/>
              <a:t>. </a:t>
            </a:r>
            <a:r>
              <a:rPr lang="en-US" dirty="0" err="1" smtClean="0"/>
              <a:t>Кривични</a:t>
            </a:r>
            <a:r>
              <a:rPr lang="en-US" dirty="0" smtClean="0"/>
              <a:t> </a:t>
            </a:r>
            <a:r>
              <a:rPr lang="en-US" dirty="0" err="1" smtClean="0"/>
              <a:t>дела</a:t>
            </a:r>
            <a:r>
              <a:rPr lang="en-US" dirty="0" smtClean="0"/>
              <a:t> </a:t>
            </a:r>
            <a:r>
              <a:rPr lang="en-US" dirty="0" err="1" smtClean="0"/>
              <a:t>извршени</a:t>
            </a:r>
            <a:r>
              <a:rPr lang="en-US" dirty="0" smtClean="0"/>
              <a:t> </a:t>
            </a:r>
            <a:r>
              <a:rPr lang="en-US" dirty="0" err="1" smtClean="0"/>
              <a:t>со</a:t>
            </a:r>
            <a:r>
              <a:rPr lang="en-US" dirty="0" smtClean="0"/>
              <a:t> </a:t>
            </a:r>
            <a:r>
              <a:rPr lang="en-US" dirty="0" err="1" smtClean="0"/>
              <a:t>помош</a:t>
            </a:r>
            <a:r>
              <a:rPr lang="en-US" dirty="0" smtClean="0"/>
              <a:t> </a:t>
            </a:r>
            <a:r>
              <a:rPr lang="en-US" dirty="0" err="1" smtClean="0"/>
              <a:t>на</a:t>
            </a:r>
            <a:r>
              <a:rPr lang="en-US" dirty="0" smtClean="0"/>
              <a:t> </a:t>
            </a:r>
            <a:r>
              <a:rPr lang="en-US" dirty="0" err="1" smtClean="0"/>
              <a:t>мрежа</a:t>
            </a:r>
            <a:r>
              <a:rPr lang="en-US" dirty="0" smtClean="0"/>
              <a:t> </a:t>
            </a:r>
            <a:r>
              <a:rPr lang="en-US" dirty="0" err="1" smtClean="0"/>
              <a:t>се</a:t>
            </a:r>
            <a:r>
              <a:rPr lang="en-US" dirty="0" smtClean="0"/>
              <a:t> </a:t>
            </a:r>
            <a:r>
              <a:rPr lang="en-US" dirty="0" err="1" smtClean="0"/>
              <a:t>најмногутранснационални</a:t>
            </a:r>
            <a:r>
              <a:rPr lang="en-US" dirty="0" smtClean="0"/>
              <a:t> </a:t>
            </a:r>
            <a:r>
              <a:rPr lang="en-US" dirty="0" err="1" smtClean="0"/>
              <a:t>од</a:t>
            </a:r>
            <a:r>
              <a:rPr lang="en-US" dirty="0" smtClean="0"/>
              <a:t> </a:t>
            </a:r>
            <a:r>
              <a:rPr lang="en-US" dirty="0" err="1" smtClean="0"/>
              <a:t>сите</a:t>
            </a:r>
            <a:r>
              <a:rPr lang="en-US" dirty="0" smtClean="0"/>
              <a:t> </a:t>
            </a:r>
            <a:r>
              <a:rPr lang="en-US" dirty="0" err="1" smtClean="0"/>
              <a:t>кривични</a:t>
            </a:r>
            <a:r>
              <a:rPr lang="en-US" dirty="0" smtClean="0"/>
              <a:t> </a:t>
            </a:r>
            <a:r>
              <a:rPr lang="en-US" dirty="0" err="1" smtClean="0"/>
              <a:t>дела</a:t>
            </a:r>
            <a:r>
              <a:rPr lang="en-US" dirty="0" smtClean="0"/>
              <a:t>. </a:t>
            </a:r>
            <a:endParaRPr lang="en-US" altLang="en-US" dirty="0" smtClean="0"/>
          </a:p>
          <a:p>
            <a:r>
              <a:rPr lang="en-US" dirty="0" smtClean="0"/>
              <a:t> </a:t>
            </a:r>
            <a:endParaRPr lang="en-US" altLang="en-US" dirty="0" smtClean="0"/>
          </a:p>
          <a:p>
            <a:r>
              <a:rPr lang="en-US" dirty="0" err="1" smtClean="0"/>
              <a:t>Оваа</a:t>
            </a:r>
            <a:r>
              <a:rPr lang="en-US" dirty="0" smtClean="0"/>
              <a:t> </a:t>
            </a:r>
            <a:r>
              <a:rPr lang="en-US" dirty="0" err="1" smtClean="0"/>
              <a:t>природа</a:t>
            </a:r>
            <a:r>
              <a:rPr lang="en-US" dirty="0" smtClean="0"/>
              <a:t> </a:t>
            </a:r>
            <a:r>
              <a:rPr lang="en-US" dirty="0" err="1" smtClean="0"/>
              <a:t>отвора</a:t>
            </a:r>
            <a:r>
              <a:rPr lang="en-US" dirty="0" smtClean="0"/>
              <a:t> </a:t>
            </a:r>
            <a:r>
              <a:rPr lang="en-US" dirty="0" err="1" smtClean="0"/>
              <a:t>особени</a:t>
            </a:r>
            <a:r>
              <a:rPr lang="en-US" dirty="0" smtClean="0"/>
              <a:t> </a:t>
            </a:r>
            <a:r>
              <a:rPr lang="en-US" dirty="0" err="1" smtClean="0"/>
              <a:t>тешкотии</a:t>
            </a:r>
            <a:r>
              <a:rPr lang="en-US" dirty="0" smtClean="0"/>
              <a:t> </a:t>
            </a:r>
            <a:r>
              <a:rPr lang="en-US" dirty="0" err="1" smtClean="0"/>
              <a:t>за</a:t>
            </a:r>
            <a:r>
              <a:rPr lang="en-US" dirty="0" smtClean="0"/>
              <a:t> </a:t>
            </a:r>
            <a:r>
              <a:rPr lang="en-US" dirty="0" err="1" smtClean="0"/>
              <a:t>оние</a:t>
            </a:r>
            <a:r>
              <a:rPr lang="en-US" dirty="0" smtClean="0"/>
              <a:t> </a:t>
            </a:r>
            <a:r>
              <a:rPr lang="en-US" dirty="0" err="1" smtClean="0"/>
              <a:t>што</a:t>
            </a:r>
            <a:r>
              <a:rPr lang="en-US" dirty="0" smtClean="0"/>
              <a:t> </a:t>
            </a:r>
            <a:r>
              <a:rPr lang="en-US" dirty="0" err="1" smtClean="0"/>
              <a:t>ги</a:t>
            </a:r>
            <a:r>
              <a:rPr lang="en-US" dirty="0" smtClean="0"/>
              <a:t> </a:t>
            </a:r>
            <a:r>
              <a:rPr lang="en-US" dirty="0" err="1" smtClean="0"/>
              <a:t>истражуваат</a:t>
            </a:r>
            <a:r>
              <a:rPr lang="en-US" dirty="0" smtClean="0"/>
              <a:t> </a:t>
            </a:r>
            <a:r>
              <a:rPr lang="en-US" dirty="0" err="1" smtClean="0"/>
              <a:t>нивните</a:t>
            </a:r>
            <a:r>
              <a:rPr lang="en-US" dirty="0" smtClean="0"/>
              <a:t> </a:t>
            </a:r>
            <a:r>
              <a:rPr lang="en-US" dirty="0" err="1" smtClean="0"/>
              <a:t>криминални</a:t>
            </a:r>
            <a:r>
              <a:rPr lang="en-US" dirty="0" smtClean="0"/>
              <a:t> </a:t>
            </a:r>
            <a:r>
              <a:rPr lang="en-US" dirty="0" err="1" smtClean="0"/>
              <a:t>активности</a:t>
            </a:r>
            <a:r>
              <a:rPr lang="en-US" dirty="0" smtClean="0"/>
              <a:t>: </a:t>
            </a:r>
            <a:r>
              <a:rPr lang="en-US" dirty="0" err="1" smtClean="0"/>
              <a:t>на</a:t>
            </a:r>
            <a:r>
              <a:rPr lang="en-US" dirty="0" smtClean="0"/>
              <a:t> </a:t>
            </a:r>
            <a:r>
              <a:rPr lang="en-US" dirty="0" err="1" smtClean="0"/>
              <a:t>другата</a:t>
            </a:r>
            <a:r>
              <a:rPr lang="en-US" dirty="0" smtClean="0"/>
              <a:t> </a:t>
            </a:r>
            <a:r>
              <a:rPr lang="en-US" dirty="0" err="1" smtClean="0"/>
              <a:t>страна</a:t>
            </a:r>
            <a:r>
              <a:rPr lang="en-US" dirty="0" smtClean="0"/>
              <a:t> </a:t>
            </a:r>
            <a:r>
              <a:rPr lang="en-US" dirty="0" err="1" smtClean="0"/>
              <a:t>од</a:t>
            </a:r>
            <a:r>
              <a:rPr lang="en-US" dirty="0" smtClean="0"/>
              <a:t> </a:t>
            </a:r>
            <a:r>
              <a:rPr lang="en-US" dirty="0" err="1" smtClean="0"/>
              <a:t>светот</a:t>
            </a:r>
            <a:r>
              <a:rPr lang="en-US" dirty="0" smtClean="0"/>
              <a:t>, </a:t>
            </a:r>
            <a:r>
              <a:rPr lang="en-US" dirty="0" err="1" smtClean="0"/>
              <a:t>доказите</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исчезнат</a:t>
            </a:r>
            <a:r>
              <a:rPr lang="en-US" dirty="0" smtClean="0"/>
              <a:t> </a:t>
            </a:r>
            <a:r>
              <a:rPr lang="en-US" dirty="0" err="1" smtClean="0"/>
              <a:t>ако</a:t>
            </a:r>
            <a:r>
              <a:rPr lang="en-US" dirty="0" smtClean="0"/>
              <a:t> </a:t>
            </a:r>
            <a:r>
              <a:rPr lang="en-US" dirty="0" err="1" smtClean="0"/>
              <a:t>не</a:t>
            </a:r>
            <a:r>
              <a:rPr lang="en-US" dirty="0" smtClean="0"/>
              <a:t> </a:t>
            </a:r>
            <a:r>
              <a:rPr lang="en-US" dirty="0" err="1" smtClean="0"/>
              <a:t>се</a:t>
            </a:r>
            <a:r>
              <a:rPr lang="en-US" dirty="0" smtClean="0"/>
              <a:t> </a:t>
            </a:r>
            <a:r>
              <a:rPr lang="en-US" dirty="0" err="1" smtClean="0"/>
              <a:t>сочувани</a:t>
            </a:r>
            <a:r>
              <a:rPr lang="en-US" dirty="0" smtClean="0"/>
              <a:t> </a:t>
            </a:r>
            <a:r>
              <a:rPr lang="en-US" dirty="0" err="1" smtClean="0"/>
              <a:t>веднаш</a:t>
            </a:r>
            <a:r>
              <a:rPr lang="en-US" dirty="0" smtClean="0"/>
              <a:t> а </a:t>
            </a:r>
            <a:r>
              <a:rPr lang="en-US" dirty="0" err="1" smtClean="0"/>
              <a:t>агентите</a:t>
            </a:r>
            <a:r>
              <a:rPr lang="en-US" dirty="0" smtClean="0"/>
              <a:t> </a:t>
            </a:r>
            <a:r>
              <a:rPr lang="en-US" dirty="0" err="1" smtClean="0"/>
              <a:t>за</a:t>
            </a:r>
            <a:r>
              <a:rPr lang="en-US" dirty="0" smtClean="0"/>
              <a:t> </a:t>
            </a:r>
            <a:r>
              <a:rPr lang="en-US" dirty="0" err="1" smtClean="0"/>
              <a:t>спроведување</a:t>
            </a:r>
            <a:r>
              <a:rPr lang="en-US" dirty="0" smtClean="0"/>
              <a:t> </a:t>
            </a:r>
            <a:r>
              <a:rPr lang="en-US" dirty="0" err="1" smtClean="0"/>
              <a:t>на</a:t>
            </a:r>
            <a:r>
              <a:rPr lang="en-US" dirty="0" smtClean="0"/>
              <a:t> </a:t>
            </a:r>
            <a:r>
              <a:rPr lang="en-US" dirty="0" err="1" smtClean="0"/>
              <a:t>законот</a:t>
            </a:r>
            <a:r>
              <a:rPr lang="en-US" dirty="0" smtClean="0"/>
              <a:t> </a:t>
            </a:r>
            <a:r>
              <a:rPr lang="en-US" dirty="0" err="1" smtClean="0"/>
              <a:t>мора</a:t>
            </a:r>
            <a:r>
              <a:rPr lang="en-US" dirty="0" smtClean="0"/>
              <a:t> </a:t>
            </a:r>
            <a:r>
              <a:rPr lang="en-US" dirty="0" err="1" smtClean="0"/>
              <a:t>да</a:t>
            </a:r>
            <a:r>
              <a:rPr lang="en-US" dirty="0" smtClean="0"/>
              <a:t> </a:t>
            </a:r>
            <a:r>
              <a:rPr lang="en-US" dirty="0" err="1" smtClean="0"/>
              <a:t>ги</a:t>
            </a:r>
            <a:r>
              <a:rPr lang="en-US" dirty="0" smtClean="0"/>
              <a:t> </a:t>
            </a:r>
            <a:r>
              <a:rPr lang="en-US" dirty="0" err="1" smtClean="0"/>
              <a:t>почитуваат</a:t>
            </a:r>
            <a:r>
              <a:rPr lang="en-US" dirty="0" smtClean="0"/>
              <a:t> </a:t>
            </a:r>
            <a:r>
              <a:rPr lang="en-US" dirty="0" err="1" smtClean="0"/>
              <a:t>политичките</a:t>
            </a:r>
            <a:r>
              <a:rPr lang="en-US" dirty="0" smtClean="0"/>
              <a:t> </a:t>
            </a:r>
            <a:r>
              <a:rPr lang="en-US" dirty="0" err="1" smtClean="0"/>
              <a:t>граници</a:t>
            </a:r>
            <a:r>
              <a:rPr lang="en-US" dirty="0" smtClean="0"/>
              <a:t>. </a:t>
            </a:r>
            <a:r>
              <a:rPr lang="en-US" dirty="0" err="1" smtClean="0"/>
              <a:t>Освен</a:t>
            </a:r>
            <a:r>
              <a:rPr lang="en-US" dirty="0" smtClean="0"/>
              <a:t> </a:t>
            </a:r>
            <a:r>
              <a:rPr lang="en-US" dirty="0" err="1" smtClean="0"/>
              <a:t>тоа</a:t>
            </a:r>
            <a:r>
              <a:rPr lang="en-US" dirty="0" smtClean="0"/>
              <a:t>, </a:t>
            </a:r>
            <a:r>
              <a:rPr lang="en-US" dirty="0" err="1" smtClean="0"/>
              <a:t>тие</a:t>
            </a:r>
            <a:r>
              <a:rPr lang="en-US" dirty="0" smtClean="0"/>
              <a:t> </a:t>
            </a:r>
            <a:r>
              <a:rPr lang="en-US" dirty="0" err="1" smtClean="0"/>
              <a:t>треба</a:t>
            </a:r>
            <a:r>
              <a:rPr lang="en-US" dirty="0" smtClean="0"/>
              <a:t> </a:t>
            </a:r>
            <a:r>
              <a:rPr lang="en-US" dirty="0" err="1" smtClean="0"/>
              <a:t>да</a:t>
            </a:r>
            <a:r>
              <a:rPr lang="en-US" dirty="0" smtClean="0"/>
              <a:t> </a:t>
            </a:r>
            <a:r>
              <a:rPr lang="en-US" dirty="0" err="1" smtClean="0"/>
              <a:t>ги</a:t>
            </a:r>
            <a:r>
              <a:rPr lang="en-US" dirty="0" smtClean="0"/>
              <a:t> </a:t>
            </a:r>
            <a:r>
              <a:rPr lang="en-US" dirty="0" err="1" smtClean="0"/>
              <a:t>следат</a:t>
            </a:r>
            <a:r>
              <a:rPr lang="en-US" dirty="0" smtClean="0"/>
              <a:t> </a:t>
            </a:r>
            <a:r>
              <a:rPr lang="en-US" dirty="0" err="1" smtClean="0"/>
              <a:t>правните</a:t>
            </a:r>
            <a:r>
              <a:rPr lang="en-US" dirty="0" smtClean="0"/>
              <a:t> </a:t>
            </a:r>
            <a:r>
              <a:rPr lang="en-US" dirty="0" err="1" smtClean="0"/>
              <a:t>процедури</a:t>
            </a:r>
            <a:r>
              <a:rPr lang="en-US" dirty="0" smtClean="0"/>
              <a:t> и </a:t>
            </a:r>
            <a:r>
              <a:rPr lang="en-US" dirty="0" err="1" smtClean="0"/>
              <a:t>јавните</a:t>
            </a:r>
            <a:r>
              <a:rPr lang="en-US" dirty="0" smtClean="0"/>
              <a:t> </a:t>
            </a:r>
            <a:r>
              <a:rPr lang="en-US" dirty="0" err="1" smtClean="0"/>
              <a:t>канали</a:t>
            </a:r>
            <a:r>
              <a:rPr lang="en-US" dirty="0" smtClean="0"/>
              <a:t> </a:t>
            </a:r>
            <a:r>
              <a:rPr lang="en-US" dirty="0" err="1" smtClean="0"/>
              <a:t>за</a:t>
            </a:r>
            <a:r>
              <a:rPr lang="en-US" dirty="0" smtClean="0"/>
              <a:t> </a:t>
            </a:r>
            <a:r>
              <a:rPr lang="en-US" dirty="0" err="1" smtClean="0"/>
              <a:t>да</a:t>
            </a:r>
            <a:r>
              <a:rPr lang="en-US" dirty="0" smtClean="0"/>
              <a:t> </a:t>
            </a:r>
            <a:r>
              <a:rPr lang="en-US" dirty="0" err="1" smtClean="0"/>
              <a:t>бараат</a:t>
            </a:r>
            <a:r>
              <a:rPr lang="en-US" dirty="0" smtClean="0"/>
              <a:t> </a:t>
            </a:r>
            <a:r>
              <a:rPr lang="en-US" dirty="0" err="1" smtClean="0"/>
              <a:t>меѓународна</a:t>
            </a:r>
            <a:r>
              <a:rPr lang="en-US" dirty="0" smtClean="0"/>
              <a:t> </a:t>
            </a:r>
            <a:r>
              <a:rPr lang="en-US" dirty="0" err="1" smtClean="0"/>
              <a:t>помош</a:t>
            </a:r>
            <a:r>
              <a:rPr lang="en-US" dirty="0" smtClean="0"/>
              <a:t> </a:t>
            </a:r>
            <a:r>
              <a:rPr lang="en-US" dirty="0" err="1" smtClean="0"/>
              <a:t>во</a:t>
            </a:r>
            <a:r>
              <a:rPr lang="en-US" dirty="0" smtClean="0"/>
              <a:t> </a:t>
            </a:r>
            <a:r>
              <a:rPr lang="en-US" dirty="0" err="1" smtClean="0"/>
              <a:t>кривичните</a:t>
            </a:r>
            <a:r>
              <a:rPr lang="en-US" dirty="0" smtClean="0"/>
              <a:t> </a:t>
            </a:r>
            <a:r>
              <a:rPr lang="en-US" dirty="0" err="1" smtClean="0"/>
              <a:t>истраги</a:t>
            </a:r>
            <a:r>
              <a:rPr lang="en-US" dirty="0" smtClean="0"/>
              <a:t>. </a:t>
            </a:r>
            <a:endParaRPr lang="en-US" dirty="0" smtClean="0"/>
          </a:p>
          <a:p>
            <a:endParaRPr lang="en-US" altLang="en-US" dirty="0" smtClean="0"/>
          </a:p>
          <a:p>
            <a:r>
              <a:rPr lang="en-US" dirty="0" err="1" smtClean="0"/>
              <a:t>Меѓутоа</a:t>
            </a:r>
            <a:r>
              <a:rPr lang="en-US" dirty="0" smtClean="0"/>
              <a:t>, </a:t>
            </a:r>
            <a:r>
              <a:rPr lang="en-US" dirty="0" err="1" smtClean="0"/>
              <a:t>во</a:t>
            </a:r>
            <a:r>
              <a:rPr lang="en-US" dirty="0" smtClean="0"/>
              <a:t> </a:t>
            </a:r>
            <a:r>
              <a:rPr lang="en-US" dirty="0" err="1" smtClean="0"/>
              <a:t>текот</a:t>
            </a:r>
            <a:r>
              <a:rPr lang="en-US" dirty="0" smtClean="0"/>
              <a:t> </a:t>
            </a:r>
            <a:r>
              <a:rPr lang="en-US" dirty="0" err="1" smtClean="0"/>
              <a:t>на</a:t>
            </a:r>
            <a:r>
              <a:rPr lang="en-US" dirty="0" smtClean="0"/>
              <a:t> </a:t>
            </a:r>
            <a:r>
              <a:rPr lang="en-US" dirty="0" err="1" smtClean="0"/>
              <a:t>последните</a:t>
            </a:r>
            <a:r>
              <a:rPr lang="en-US" dirty="0" smtClean="0"/>
              <a:t> </a:t>
            </a:r>
            <a:r>
              <a:rPr lang="en-US" dirty="0" err="1" smtClean="0"/>
              <a:t>неколку</a:t>
            </a:r>
            <a:r>
              <a:rPr lang="en-US" dirty="0" smtClean="0"/>
              <a:t> </a:t>
            </a:r>
            <a:r>
              <a:rPr lang="en-US" dirty="0" err="1" smtClean="0"/>
              <a:t>години</a:t>
            </a:r>
            <a:r>
              <a:rPr lang="en-US" dirty="0" smtClean="0"/>
              <a:t> </a:t>
            </a:r>
            <a:r>
              <a:rPr lang="en-US" dirty="0" err="1" smtClean="0"/>
              <a:t>стана</a:t>
            </a:r>
            <a:r>
              <a:rPr lang="en-US" dirty="0" smtClean="0"/>
              <a:t> </a:t>
            </a:r>
            <a:r>
              <a:rPr lang="en-US" dirty="0" err="1" smtClean="0"/>
              <a:t>јасно</a:t>
            </a:r>
            <a:r>
              <a:rPr lang="en-US" dirty="0" smtClean="0"/>
              <a:t> </a:t>
            </a:r>
            <a:r>
              <a:rPr lang="en-US" dirty="0" err="1" smtClean="0"/>
              <a:t>дека</a:t>
            </a:r>
            <a:r>
              <a:rPr lang="en-US" dirty="0" smtClean="0"/>
              <a:t> </a:t>
            </a:r>
            <a:r>
              <a:rPr lang="en-US" dirty="0" err="1" smtClean="0"/>
              <a:t>се</a:t>
            </a:r>
            <a:r>
              <a:rPr lang="en-US" dirty="0" smtClean="0"/>
              <a:t> </a:t>
            </a:r>
            <a:r>
              <a:rPr lang="en-US" dirty="0" err="1" smtClean="0"/>
              <a:t>неопходни</a:t>
            </a:r>
            <a:r>
              <a:rPr lang="en-US" dirty="0" smtClean="0"/>
              <a:t> </a:t>
            </a:r>
            <a:r>
              <a:rPr lang="en-US" dirty="0" err="1" smtClean="0"/>
              <a:t>нови</a:t>
            </a:r>
            <a:r>
              <a:rPr lang="en-US" dirty="0" smtClean="0"/>
              <a:t> </a:t>
            </a:r>
            <a:r>
              <a:rPr lang="en-US" dirty="0" err="1" smtClean="0"/>
              <a:t>форми</a:t>
            </a:r>
            <a:r>
              <a:rPr lang="en-US" dirty="0" smtClean="0"/>
              <a:t> </a:t>
            </a:r>
            <a:r>
              <a:rPr lang="en-US" dirty="0" err="1" smtClean="0"/>
              <a:t>на</a:t>
            </a:r>
            <a:r>
              <a:rPr lang="en-US" dirty="0" smtClean="0"/>
              <a:t> </a:t>
            </a:r>
            <a:r>
              <a:rPr lang="en-US" dirty="0" err="1" smtClean="0"/>
              <a:t>експедитивна</a:t>
            </a:r>
            <a:r>
              <a:rPr lang="en-US" dirty="0" smtClean="0"/>
              <a:t> и </a:t>
            </a:r>
            <a:r>
              <a:rPr lang="en-US" dirty="0" err="1" smtClean="0"/>
              <a:t>брза</a:t>
            </a:r>
            <a:r>
              <a:rPr lang="en-US" dirty="0" smtClean="0"/>
              <a:t> </a:t>
            </a:r>
            <a:r>
              <a:rPr lang="en-US" dirty="0" err="1" smtClean="0"/>
              <a:t>меѓусебна</a:t>
            </a:r>
            <a:r>
              <a:rPr lang="en-US" dirty="0" smtClean="0"/>
              <a:t> </a:t>
            </a:r>
            <a:r>
              <a:rPr lang="en-US" dirty="0" err="1" smtClean="0"/>
              <a:t>правна</a:t>
            </a:r>
            <a:r>
              <a:rPr lang="en-US" dirty="0" smtClean="0"/>
              <a:t> </a:t>
            </a:r>
            <a:r>
              <a:rPr lang="en-US" dirty="0" err="1" smtClean="0"/>
              <a:t>соработка</a:t>
            </a:r>
            <a:r>
              <a:rPr lang="en-US" dirty="0" smtClean="0"/>
              <a:t> </a:t>
            </a:r>
            <a:r>
              <a:rPr lang="en-US" dirty="0" err="1" smtClean="0"/>
              <a:t>во</a:t>
            </a:r>
            <a:r>
              <a:rPr lang="en-US" dirty="0" smtClean="0"/>
              <a:t> </a:t>
            </a:r>
            <a:r>
              <a:rPr lang="en-US" dirty="0" err="1" smtClean="0"/>
              <a:t>кривичните</a:t>
            </a:r>
            <a:r>
              <a:rPr lang="en-US" dirty="0" smtClean="0"/>
              <a:t> </a:t>
            </a:r>
            <a:r>
              <a:rPr lang="en-US" dirty="0" err="1" smtClean="0"/>
              <a:t>прашања</a:t>
            </a:r>
            <a:r>
              <a:rPr lang="en-US" dirty="0" smtClean="0"/>
              <a:t> </a:t>
            </a:r>
            <a:r>
              <a:rPr lang="en-US" dirty="0" err="1" smtClean="0"/>
              <a:t>во</a:t>
            </a:r>
            <a:r>
              <a:rPr lang="en-US" dirty="0" smtClean="0"/>
              <a:t> </a:t>
            </a:r>
            <a:r>
              <a:rPr lang="en-US" dirty="0" err="1" smtClean="0"/>
              <a:t>врска</a:t>
            </a:r>
            <a:r>
              <a:rPr lang="en-US" dirty="0" smtClean="0"/>
              <a:t> </a:t>
            </a:r>
            <a:r>
              <a:rPr lang="en-US" dirty="0" err="1" smtClean="0"/>
              <a:t>со</a:t>
            </a:r>
            <a:r>
              <a:rPr lang="en-US" dirty="0" smtClean="0"/>
              <a:t> </a:t>
            </a:r>
            <a:r>
              <a:rPr lang="en-US" dirty="0" err="1" smtClean="0"/>
              <a:t>компјутерскиот</a:t>
            </a:r>
            <a:r>
              <a:rPr lang="en-US" dirty="0" smtClean="0"/>
              <a:t> </a:t>
            </a:r>
            <a:r>
              <a:rPr lang="en-US" dirty="0" err="1" smtClean="0"/>
              <a:t>криминал</a:t>
            </a:r>
            <a:r>
              <a:rPr lang="en-US" dirty="0" smtClean="0"/>
              <a:t>. </a:t>
            </a:r>
            <a:endParaRPr lang="en-US" altLang="en-US" dirty="0" smtClean="0"/>
          </a:p>
        </p:txBody>
      </p:sp>
      <p:sp>
        <p:nvSpPr>
          <p:cNvPr id="1085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A19211D7-F33C-406C-B820-EE9A82D300AB}" type="slidenum">
              <a:rPr lang="en-US" smtClean="0">
                <a:latin typeface="Calibri" pitchFamily="34" charset="0"/>
              </a:rPr>
              <a:pPr algn="l" eaLnBrk="1" hangingPunct="1"/>
              <a:t>8</a:t>
            </a:fld>
            <a:endParaRPr lang="en-US" altLang="en-US" smtClean="0">
              <a:latin typeface="Calibri"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Тројанец</a:t>
            </a:r>
            <a:r>
              <a:rPr lang="en-US" dirty="0" smtClean="0"/>
              <a:t> (</a:t>
            </a:r>
            <a:r>
              <a:rPr lang="en-US" dirty="0" err="1" smtClean="0"/>
              <a:t>Тројански</a:t>
            </a:r>
            <a:r>
              <a:rPr lang="en-US" dirty="0" smtClean="0"/>
              <a:t> </a:t>
            </a:r>
            <a:r>
              <a:rPr lang="en-US" dirty="0" err="1" smtClean="0"/>
              <a:t>коњ</a:t>
            </a:r>
            <a:r>
              <a:rPr lang="en-US" dirty="0" smtClean="0"/>
              <a:t>) е </a:t>
            </a:r>
            <a:r>
              <a:rPr lang="en-US" dirty="0" err="1" smtClean="0"/>
              <a:t>име</a:t>
            </a:r>
            <a:r>
              <a:rPr lang="en-US" dirty="0" smtClean="0"/>
              <a:t> </a:t>
            </a:r>
            <a:r>
              <a:rPr lang="en-US" dirty="0" err="1" smtClean="0"/>
              <a:t>инспирирано</a:t>
            </a:r>
            <a:r>
              <a:rPr lang="en-US" dirty="0" smtClean="0"/>
              <a:t> </a:t>
            </a:r>
            <a:r>
              <a:rPr lang="en-US" dirty="0" err="1" smtClean="0"/>
              <a:t>од</a:t>
            </a:r>
            <a:r>
              <a:rPr lang="en-US" dirty="0" smtClean="0"/>
              <a:t> </a:t>
            </a:r>
            <a:r>
              <a:rPr lang="en-US" dirty="0" err="1" smtClean="0"/>
              <a:t>чувениот</a:t>
            </a:r>
            <a:r>
              <a:rPr lang="en-US" dirty="0" smtClean="0"/>
              <a:t> </a:t>
            </a:r>
            <a:r>
              <a:rPr lang="en-US" dirty="0" err="1" smtClean="0"/>
              <a:t>коњ</a:t>
            </a:r>
            <a:r>
              <a:rPr lang="en-US" dirty="0" smtClean="0"/>
              <a:t> </a:t>
            </a:r>
            <a:r>
              <a:rPr lang="en-US" dirty="0" err="1" smtClean="0"/>
              <a:t>изграден</a:t>
            </a:r>
            <a:r>
              <a:rPr lang="en-US" dirty="0" smtClean="0"/>
              <a:t> </a:t>
            </a:r>
            <a:r>
              <a:rPr lang="en-US" dirty="0" err="1" smtClean="0"/>
              <a:t>од</a:t>
            </a:r>
            <a:r>
              <a:rPr lang="en-US" dirty="0" smtClean="0"/>
              <a:t> </a:t>
            </a:r>
            <a:r>
              <a:rPr lang="en-US" dirty="0" err="1" smtClean="0"/>
              <a:t>Одисеј</a:t>
            </a:r>
            <a:r>
              <a:rPr lang="en-US" dirty="0" smtClean="0"/>
              <a:t>, </a:t>
            </a:r>
            <a:r>
              <a:rPr lang="en-US" dirty="0" err="1" smtClean="0"/>
              <a:t>Грк</a:t>
            </a:r>
            <a:r>
              <a:rPr lang="en-US" dirty="0" smtClean="0"/>
              <a:t>, и </a:t>
            </a:r>
            <a:r>
              <a:rPr lang="en-US" dirty="0" err="1" smtClean="0"/>
              <a:t>понуден</a:t>
            </a:r>
            <a:r>
              <a:rPr lang="en-US" dirty="0" smtClean="0"/>
              <a:t> </a:t>
            </a:r>
            <a:r>
              <a:rPr lang="en-US" dirty="0" err="1" smtClean="0"/>
              <a:t>на</a:t>
            </a:r>
            <a:r>
              <a:rPr lang="en-US" dirty="0" smtClean="0"/>
              <a:t> </a:t>
            </a:r>
            <a:r>
              <a:rPr lang="en-US" dirty="0" err="1" smtClean="0"/>
              <a:t>градот</a:t>
            </a:r>
            <a:r>
              <a:rPr lang="en-US" dirty="0" smtClean="0"/>
              <a:t> </a:t>
            </a:r>
            <a:r>
              <a:rPr lang="en-US" dirty="0" err="1" smtClean="0"/>
              <a:t>Троја</a:t>
            </a:r>
            <a:r>
              <a:rPr lang="en-US" dirty="0" smtClean="0"/>
              <a:t> </a:t>
            </a:r>
            <a:r>
              <a:rPr lang="en-US" dirty="0" err="1" smtClean="0"/>
              <a:t>за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отворат</a:t>
            </a:r>
            <a:r>
              <a:rPr lang="en-US" dirty="0" smtClean="0"/>
              <a:t> </a:t>
            </a:r>
            <a:r>
              <a:rPr lang="en-US" dirty="0" err="1" smtClean="0"/>
              <a:t>портите</a:t>
            </a:r>
            <a:r>
              <a:rPr lang="en-US" dirty="0" smtClean="0"/>
              <a:t> </a:t>
            </a:r>
            <a:r>
              <a:rPr lang="en-US" dirty="0" err="1" smtClean="0"/>
              <a:t>на</a:t>
            </a:r>
            <a:r>
              <a:rPr lang="en-US" dirty="0" smtClean="0"/>
              <a:t> </a:t>
            </a:r>
            <a:r>
              <a:rPr lang="en-US" dirty="0" err="1" smtClean="0"/>
              <a:t>Троја</a:t>
            </a:r>
            <a:r>
              <a:rPr lang="en-US" dirty="0" smtClean="0"/>
              <a:t> </a:t>
            </a:r>
            <a:r>
              <a:rPr lang="en-US" dirty="0" err="1" smtClean="0"/>
              <a:t>од</a:t>
            </a:r>
            <a:r>
              <a:rPr lang="en-US" dirty="0" smtClean="0"/>
              <a:t> </a:t>
            </a:r>
            <a:r>
              <a:rPr lang="en-US" dirty="0" err="1" smtClean="0"/>
              <a:t>внатре</a:t>
            </a:r>
            <a:r>
              <a:rPr lang="en-US" dirty="0" smtClean="0"/>
              <a:t>. </a:t>
            </a:r>
            <a:r>
              <a:rPr lang="en-US" dirty="0" err="1" smtClean="0"/>
              <a:t>Тоа</a:t>
            </a:r>
            <a:r>
              <a:rPr lang="en-US" dirty="0" smtClean="0"/>
              <a:t> </a:t>
            </a:r>
            <a:r>
              <a:rPr lang="en-US" dirty="0" smtClean="0"/>
              <a:t>е </a:t>
            </a:r>
            <a:r>
              <a:rPr lang="en-US" dirty="0" err="1" smtClean="0"/>
              <a:t>исто</a:t>
            </a:r>
            <a:r>
              <a:rPr lang="en-US" dirty="0" smtClean="0"/>
              <a:t> </a:t>
            </a:r>
            <a:r>
              <a:rPr lang="en-US" dirty="0" err="1" smtClean="0"/>
              <a:t>така</a:t>
            </a:r>
            <a:r>
              <a:rPr lang="en-US" dirty="0" smtClean="0"/>
              <a:t> и </a:t>
            </a:r>
            <a:r>
              <a:rPr lang="en-US" dirty="0" err="1" smtClean="0"/>
              <a:t>име</a:t>
            </a:r>
            <a:r>
              <a:rPr lang="en-US" dirty="0" smtClean="0"/>
              <a:t> </a:t>
            </a:r>
            <a:r>
              <a:rPr lang="en-US" dirty="0" err="1" smtClean="0"/>
              <a:t>на</a:t>
            </a:r>
            <a:r>
              <a:rPr lang="en-US" dirty="0" smtClean="0"/>
              <a:t> </a:t>
            </a:r>
            <a:r>
              <a:rPr lang="en-US" dirty="0" err="1" smtClean="0"/>
              <a:t>малициозен</a:t>
            </a:r>
            <a:r>
              <a:rPr lang="en-US" dirty="0" smtClean="0"/>
              <a:t> </a:t>
            </a:r>
            <a:r>
              <a:rPr lang="en-US" dirty="0" err="1" smtClean="0"/>
              <a:t>софтвер</a:t>
            </a:r>
            <a:r>
              <a:rPr lang="en-US" dirty="0" smtClean="0"/>
              <a:t> </a:t>
            </a:r>
            <a:r>
              <a:rPr lang="en-US" dirty="0" err="1" smtClean="0"/>
              <a:t>кој</a:t>
            </a:r>
            <a:r>
              <a:rPr lang="en-US" dirty="0" smtClean="0"/>
              <a:t> </a:t>
            </a:r>
            <a:r>
              <a:rPr lang="en-US" dirty="0" err="1" smtClean="0"/>
              <a:t>врши</a:t>
            </a:r>
            <a:r>
              <a:rPr lang="en-US" dirty="0" smtClean="0"/>
              <a:t> </a:t>
            </a:r>
            <a:r>
              <a:rPr lang="en-US" dirty="0" err="1" smtClean="0"/>
              <a:t>несакани</a:t>
            </a:r>
            <a:r>
              <a:rPr lang="en-US" dirty="0" smtClean="0"/>
              <a:t> </a:t>
            </a:r>
            <a:r>
              <a:rPr lang="en-US" dirty="0" err="1" smtClean="0"/>
              <a:t>функции</a:t>
            </a:r>
            <a:r>
              <a:rPr lang="en-US" dirty="0" smtClean="0"/>
              <a:t> </a:t>
            </a:r>
            <a:r>
              <a:rPr lang="en-US" dirty="0" err="1" smtClean="0"/>
              <a:t>за</a:t>
            </a:r>
            <a:r>
              <a:rPr lang="en-US" dirty="0" smtClean="0"/>
              <a:t> </a:t>
            </a:r>
            <a:r>
              <a:rPr lang="en-US" dirty="0" err="1" smtClean="0"/>
              <a:t>корисникот</a:t>
            </a:r>
            <a:r>
              <a:rPr lang="en-US" dirty="0" smtClean="0"/>
              <a:t>, </a:t>
            </a:r>
            <a:r>
              <a:rPr lang="en-US" dirty="0" err="1" smtClean="0"/>
              <a:t>без</a:t>
            </a:r>
            <a:r>
              <a:rPr lang="en-US" dirty="0" smtClean="0"/>
              <a:t> </a:t>
            </a:r>
            <a:r>
              <a:rPr lang="en-US" dirty="0" err="1" smtClean="0"/>
              <a:t>негово</a:t>
            </a:r>
            <a:r>
              <a:rPr lang="en-US" dirty="0" smtClean="0"/>
              <a:t> </a:t>
            </a:r>
            <a:r>
              <a:rPr lang="en-US" dirty="0" err="1" smtClean="0"/>
              <a:t>знаење</a:t>
            </a:r>
            <a:r>
              <a:rPr lang="en-US" dirty="0" smtClean="0"/>
              <a:t>. </a:t>
            </a:r>
            <a:r>
              <a:rPr lang="en-US" dirty="0" err="1" smtClean="0"/>
              <a:t>Овој</a:t>
            </a:r>
            <a:r>
              <a:rPr lang="en-US" dirty="0" smtClean="0"/>
              <a:t> </a:t>
            </a:r>
            <a:r>
              <a:rPr lang="en-US" dirty="0" err="1" smtClean="0"/>
              <a:t>вид</a:t>
            </a:r>
            <a:r>
              <a:rPr lang="en-US" dirty="0" smtClean="0"/>
              <a:t> </a:t>
            </a:r>
            <a:r>
              <a:rPr lang="en-US" dirty="0" err="1" smtClean="0"/>
              <a:t>малвер</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предизвика</a:t>
            </a:r>
            <a:r>
              <a:rPr lang="en-US" dirty="0" smtClean="0"/>
              <a:t> </a:t>
            </a:r>
            <a:r>
              <a:rPr lang="en-US" dirty="0" err="1" smtClean="0"/>
              <a:t>уништување</a:t>
            </a:r>
            <a:r>
              <a:rPr lang="en-US" dirty="0" smtClean="0"/>
              <a:t> </a:t>
            </a:r>
            <a:r>
              <a:rPr lang="en-US" dirty="0" err="1" smtClean="0"/>
              <a:t>на</a:t>
            </a:r>
            <a:r>
              <a:rPr lang="en-US" dirty="0" smtClean="0"/>
              <a:t> </a:t>
            </a:r>
            <a:r>
              <a:rPr lang="en-US" dirty="0" err="1" smtClean="0"/>
              <a:t>податоци</a:t>
            </a:r>
            <a:r>
              <a:rPr lang="en-US" dirty="0" smtClean="0"/>
              <a:t>, </a:t>
            </a:r>
            <a:r>
              <a:rPr lang="en-US" dirty="0" err="1" smtClean="0"/>
              <a:t>оневозможување</a:t>
            </a:r>
            <a:r>
              <a:rPr lang="en-US" dirty="0" smtClean="0"/>
              <a:t> </a:t>
            </a:r>
            <a:r>
              <a:rPr lang="en-US" dirty="0" err="1" smtClean="0"/>
              <a:t>на</a:t>
            </a:r>
            <a:r>
              <a:rPr lang="en-US" dirty="0" smtClean="0"/>
              <a:t> </a:t>
            </a:r>
            <a:r>
              <a:rPr lang="en-US" dirty="0" err="1" smtClean="0"/>
              <a:t>безбедносниот</a:t>
            </a:r>
            <a:r>
              <a:rPr lang="en-US" dirty="0" smtClean="0"/>
              <a:t> </a:t>
            </a:r>
            <a:r>
              <a:rPr lang="en-US" dirty="0" err="1" smtClean="0"/>
              <a:t>софтвер</a:t>
            </a:r>
            <a:r>
              <a:rPr lang="en-US" dirty="0" smtClean="0"/>
              <a:t>, </a:t>
            </a:r>
            <a:r>
              <a:rPr lang="en-US" dirty="0" err="1" smtClean="0"/>
              <a:t>олеснување</a:t>
            </a:r>
            <a:r>
              <a:rPr lang="en-US" dirty="0" smtClean="0"/>
              <a:t> </a:t>
            </a:r>
            <a:r>
              <a:rPr lang="en-US" dirty="0" err="1" smtClean="0"/>
              <a:t>на</a:t>
            </a:r>
            <a:r>
              <a:rPr lang="en-US" dirty="0" smtClean="0"/>
              <a:t> </a:t>
            </a:r>
            <a:r>
              <a:rPr lang="en-US" dirty="0" err="1" smtClean="0"/>
              <a:t>далечинскиот</a:t>
            </a:r>
            <a:r>
              <a:rPr lang="en-US" dirty="0" smtClean="0"/>
              <a:t> </a:t>
            </a:r>
            <a:r>
              <a:rPr lang="en-US" dirty="0" err="1" smtClean="0"/>
              <a:t>пристап</a:t>
            </a:r>
            <a:r>
              <a:rPr lang="en-US" dirty="0" smtClean="0"/>
              <a:t> </a:t>
            </a:r>
            <a:r>
              <a:rPr lang="en-US" dirty="0" err="1" smtClean="0"/>
              <a:t>до</a:t>
            </a:r>
            <a:r>
              <a:rPr lang="en-US" dirty="0" smtClean="0"/>
              <a:t> </a:t>
            </a:r>
            <a:r>
              <a:rPr lang="en-US" dirty="0" err="1" smtClean="0"/>
              <a:t>компјутерот</a:t>
            </a:r>
            <a:r>
              <a:rPr lang="en-US" dirty="0" smtClean="0"/>
              <a:t> (</a:t>
            </a:r>
            <a:r>
              <a:rPr lang="en-US" dirty="0" err="1" smtClean="0"/>
              <a:t>за</a:t>
            </a:r>
            <a:r>
              <a:rPr lang="en-US" dirty="0" smtClean="0"/>
              <a:t> </a:t>
            </a:r>
            <a:r>
              <a:rPr lang="en-US" dirty="0" err="1" smtClean="0"/>
              <a:t>да</a:t>
            </a:r>
            <a:r>
              <a:rPr lang="en-US" dirty="0" smtClean="0"/>
              <a:t> </a:t>
            </a:r>
            <a:r>
              <a:rPr lang="en-US" dirty="0" err="1" smtClean="0"/>
              <a:t>дозволи</a:t>
            </a:r>
            <a:r>
              <a:rPr lang="en-US" dirty="0" smtClean="0"/>
              <a:t> </a:t>
            </a:r>
            <a:r>
              <a:rPr lang="en-US" dirty="0" err="1" smtClean="0"/>
              <a:t>некој</a:t>
            </a:r>
            <a:r>
              <a:rPr lang="en-US" dirty="0" smtClean="0"/>
              <a:t> </a:t>
            </a:r>
            <a:r>
              <a:rPr lang="en-US" dirty="0" err="1" smtClean="0"/>
              <a:t>неовластено</a:t>
            </a:r>
            <a:r>
              <a:rPr lang="en-US" dirty="0" smtClean="0"/>
              <a:t> </a:t>
            </a:r>
            <a:r>
              <a:rPr lang="en-US" dirty="0" err="1" smtClean="0"/>
              <a:t>да</a:t>
            </a:r>
            <a:r>
              <a:rPr lang="en-US" dirty="0" smtClean="0"/>
              <a:t> </a:t>
            </a:r>
            <a:r>
              <a:rPr lang="en-US" dirty="0" err="1" smtClean="0"/>
              <a:t>пристапи</a:t>
            </a:r>
            <a:r>
              <a:rPr lang="en-US" dirty="0" smtClean="0"/>
              <a:t> </a:t>
            </a:r>
            <a:r>
              <a:rPr lang="en-US" dirty="0" err="1" smtClean="0"/>
              <a:t>до</a:t>
            </a:r>
            <a:r>
              <a:rPr lang="en-US" dirty="0" smtClean="0"/>
              <a:t> </a:t>
            </a:r>
            <a:r>
              <a:rPr lang="en-US" dirty="0" err="1" smtClean="0"/>
              <a:t>компјутерот</a:t>
            </a:r>
            <a:r>
              <a:rPr lang="en-US" dirty="0" smtClean="0"/>
              <a:t>) </a:t>
            </a:r>
            <a:r>
              <a:rPr lang="en-US" dirty="0" err="1" smtClean="0"/>
              <a:t>или</a:t>
            </a:r>
            <a:r>
              <a:rPr lang="en-US" dirty="0" smtClean="0"/>
              <a:t> </a:t>
            </a:r>
            <a:r>
              <a:rPr lang="en-US" dirty="0" err="1" smtClean="0"/>
              <a:t>превземање</a:t>
            </a:r>
            <a:r>
              <a:rPr lang="en-US" dirty="0" smtClean="0"/>
              <a:t> и </a:t>
            </a:r>
            <a:r>
              <a:rPr lang="en-US" dirty="0" err="1" smtClean="0"/>
              <a:t>инсталирање</a:t>
            </a:r>
            <a:r>
              <a:rPr lang="en-US" dirty="0" smtClean="0"/>
              <a:t> </a:t>
            </a:r>
            <a:r>
              <a:rPr lang="en-US" dirty="0" err="1" smtClean="0"/>
              <a:t>на</a:t>
            </a:r>
            <a:r>
              <a:rPr lang="en-US" dirty="0" smtClean="0"/>
              <a:t> </a:t>
            </a:r>
            <a:r>
              <a:rPr lang="en-US" dirty="0" err="1" smtClean="0"/>
              <a:t>други</a:t>
            </a:r>
            <a:r>
              <a:rPr lang="en-US" dirty="0" smtClean="0"/>
              <a:t> </a:t>
            </a:r>
            <a:r>
              <a:rPr lang="en-US" dirty="0" err="1" smtClean="0"/>
              <a:t>малвери</a:t>
            </a:r>
            <a:r>
              <a:rPr lang="en-US" dirty="0" smtClean="0"/>
              <a:t>.</a:t>
            </a:r>
            <a:endParaRPr lang="en-US" altLang="en-US" dirty="0" smtClean="0"/>
          </a:p>
          <a:p>
            <a:r>
              <a:rPr lang="en-US" dirty="0" smtClean="0"/>
              <a:t> </a:t>
            </a:r>
            <a:endParaRPr lang="en-US" altLang="en-US" dirty="0" smtClean="0"/>
          </a:p>
          <a:p>
            <a:r>
              <a:rPr lang="en-US" dirty="0" err="1" smtClean="0"/>
              <a:t>Како</a:t>
            </a:r>
            <a:r>
              <a:rPr lang="en-US" dirty="0" smtClean="0"/>
              <a:t> и </a:t>
            </a:r>
            <a:r>
              <a:rPr lang="en-US" dirty="0" err="1" smtClean="0"/>
              <a:t>оригиналниот</a:t>
            </a:r>
            <a:r>
              <a:rPr lang="en-US" dirty="0" smtClean="0"/>
              <a:t> </a:t>
            </a:r>
            <a:r>
              <a:rPr lang="en-US" dirty="0" err="1" smtClean="0"/>
              <a:t>чувен</a:t>
            </a:r>
            <a:r>
              <a:rPr lang="en-US" dirty="0" smtClean="0"/>
              <a:t> </a:t>
            </a:r>
            <a:r>
              <a:rPr lang="en-US" dirty="0" err="1" smtClean="0"/>
              <a:t>коњ</a:t>
            </a:r>
            <a:r>
              <a:rPr lang="en-US" dirty="0" smtClean="0"/>
              <a:t> </a:t>
            </a:r>
            <a:r>
              <a:rPr lang="en-US" dirty="0" err="1" smtClean="0"/>
              <a:t>од</a:t>
            </a:r>
            <a:r>
              <a:rPr lang="en-US" dirty="0" smtClean="0"/>
              <a:t> </a:t>
            </a:r>
            <a:r>
              <a:rPr lang="en-US" dirty="0" err="1" smtClean="0"/>
              <a:t>Тројанската</a:t>
            </a:r>
            <a:r>
              <a:rPr lang="en-US" dirty="0" smtClean="0"/>
              <a:t> </a:t>
            </a:r>
            <a:r>
              <a:rPr lang="en-US" dirty="0" err="1" smtClean="0"/>
              <a:t>војна</a:t>
            </a:r>
            <a:r>
              <a:rPr lang="en-US" dirty="0" smtClean="0"/>
              <a:t>, </a:t>
            </a:r>
            <a:r>
              <a:rPr lang="en-US" dirty="0" err="1" smtClean="0"/>
              <a:t>овој</a:t>
            </a:r>
            <a:r>
              <a:rPr lang="en-US" dirty="0" smtClean="0"/>
              <a:t> </a:t>
            </a:r>
            <a:r>
              <a:rPr lang="en-US" dirty="0" err="1" smtClean="0"/>
              <a:t>софтвер</a:t>
            </a:r>
            <a:r>
              <a:rPr lang="en-US" dirty="0" smtClean="0"/>
              <a:t> е </a:t>
            </a:r>
            <a:r>
              <a:rPr lang="en-US" dirty="0" err="1" smtClean="0"/>
              <a:t>дизајниран</a:t>
            </a:r>
            <a:r>
              <a:rPr lang="en-US" dirty="0" smtClean="0"/>
              <a:t> </a:t>
            </a:r>
            <a:r>
              <a:rPr lang="en-US" dirty="0" err="1" smtClean="0"/>
              <a:t>тајно</a:t>
            </a:r>
            <a:r>
              <a:rPr lang="en-US" dirty="0" smtClean="0"/>
              <a:t> </a:t>
            </a:r>
            <a:r>
              <a:rPr lang="en-US" dirty="0" err="1" smtClean="0"/>
              <a:t>да</a:t>
            </a:r>
            <a:r>
              <a:rPr lang="en-US" dirty="0" smtClean="0"/>
              <a:t> </a:t>
            </a:r>
            <a:r>
              <a:rPr lang="en-US" dirty="0" err="1" smtClean="0"/>
              <a:t>го</a:t>
            </a:r>
            <a:r>
              <a:rPr lang="en-US" dirty="0" smtClean="0"/>
              <a:t> </a:t>
            </a:r>
            <a:r>
              <a:rPr lang="en-US" dirty="0" err="1" smtClean="0"/>
              <a:t>отвори</a:t>
            </a:r>
            <a:r>
              <a:rPr lang="en-US" dirty="0" smtClean="0"/>
              <a:t> </a:t>
            </a:r>
            <a:r>
              <a:rPr lang="en-US" dirty="0" err="1" smtClean="0"/>
              <a:t>компјутерот</a:t>
            </a:r>
            <a:r>
              <a:rPr lang="en-US" dirty="0" smtClean="0"/>
              <a:t> </a:t>
            </a:r>
            <a:r>
              <a:rPr lang="en-US" dirty="0" err="1" smtClean="0"/>
              <a:t>за</a:t>
            </a:r>
            <a:r>
              <a:rPr lang="en-US" dirty="0" smtClean="0"/>
              <a:t> </a:t>
            </a:r>
            <a:r>
              <a:rPr lang="en-US" dirty="0" err="1" smtClean="0"/>
              <a:t>пробивање</a:t>
            </a:r>
            <a:r>
              <a:rPr lang="en-US" dirty="0" smtClean="0"/>
              <a:t> </a:t>
            </a:r>
            <a:r>
              <a:rPr lang="en-US" dirty="0" err="1" smtClean="0"/>
              <a:t>од</a:t>
            </a:r>
            <a:r>
              <a:rPr lang="en-US" dirty="0" smtClean="0"/>
              <a:t> </a:t>
            </a:r>
            <a:r>
              <a:rPr lang="en-US" dirty="0" err="1" smtClean="0"/>
              <a:t>внатре</a:t>
            </a:r>
            <a:r>
              <a:rPr lang="en-US" dirty="0" smtClean="0"/>
              <a:t>. </a:t>
            </a:r>
            <a:endParaRPr lang="en-US" altLang="en-US" dirty="0" smtClean="0"/>
          </a:p>
          <a:p>
            <a:endParaRPr lang="en-US" altLang="sr-Latn-RS"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Пример на малвер Тројански коњ.</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51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Ботнет</a:t>
            </a:r>
            <a:r>
              <a:rPr lang="en-US" dirty="0" smtClean="0"/>
              <a:t> е </a:t>
            </a:r>
            <a:r>
              <a:rPr lang="en-US" dirty="0" err="1" smtClean="0"/>
              <a:t>исто</a:t>
            </a:r>
            <a:r>
              <a:rPr lang="en-US" dirty="0" smtClean="0"/>
              <a:t> </a:t>
            </a:r>
            <a:r>
              <a:rPr lang="en-US" dirty="0" err="1" smtClean="0"/>
              <a:t>така</a:t>
            </a:r>
            <a:r>
              <a:rPr lang="en-US" dirty="0" smtClean="0"/>
              <a:t> </a:t>
            </a:r>
            <a:r>
              <a:rPr lang="en-US" dirty="0" err="1" smtClean="0"/>
              <a:t>акроним</a:t>
            </a:r>
            <a:r>
              <a:rPr lang="en-US" dirty="0" smtClean="0"/>
              <a:t> (</a:t>
            </a:r>
            <a:r>
              <a:rPr lang="en-US" i="1" dirty="0" err="1" smtClean="0"/>
              <a:t>роботски</a:t>
            </a:r>
            <a:r>
              <a:rPr lang="en-US" i="1" dirty="0" smtClean="0"/>
              <a:t> </a:t>
            </a:r>
            <a:r>
              <a:rPr lang="en-US" i="1" dirty="0" err="1" smtClean="0"/>
              <a:t>мрежи</a:t>
            </a:r>
            <a:r>
              <a:rPr lang="en-US" dirty="0" smtClean="0"/>
              <a:t>) </a:t>
            </a:r>
            <a:r>
              <a:rPr lang="en-US" dirty="0" err="1" smtClean="0"/>
              <a:t>кој</a:t>
            </a:r>
            <a:r>
              <a:rPr lang="en-US" dirty="0" smtClean="0"/>
              <a:t> </a:t>
            </a:r>
            <a:r>
              <a:rPr lang="en-US" dirty="0" err="1" smtClean="0"/>
              <a:t>се</a:t>
            </a:r>
            <a:r>
              <a:rPr lang="en-US" dirty="0" smtClean="0"/>
              <a:t> </a:t>
            </a:r>
            <a:r>
              <a:rPr lang="en-US" dirty="0" err="1" smtClean="0"/>
              <a:t>користи</a:t>
            </a:r>
            <a:r>
              <a:rPr lang="en-US" dirty="0" smtClean="0"/>
              <a:t> </a:t>
            </a:r>
            <a:r>
              <a:rPr lang="en-US" dirty="0" err="1" smtClean="0"/>
              <a:t>да</a:t>
            </a:r>
            <a:r>
              <a:rPr lang="en-US" dirty="0" smtClean="0"/>
              <a:t> </a:t>
            </a:r>
            <a:r>
              <a:rPr lang="en-US" dirty="0" err="1" smtClean="0"/>
              <a:t>им</a:t>
            </a:r>
            <a:r>
              <a:rPr lang="en-US" dirty="0" smtClean="0"/>
              <a:t> </a:t>
            </a:r>
            <a:r>
              <a:rPr lang="en-US" dirty="0" err="1" smtClean="0"/>
              <a:t>се</a:t>
            </a:r>
            <a:r>
              <a:rPr lang="en-US" dirty="0" smtClean="0"/>
              <a:t> </a:t>
            </a:r>
            <a:r>
              <a:rPr lang="en-US" dirty="0" err="1" smtClean="0"/>
              <a:t>даде</a:t>
            </a:r>
            <a:r>
              <a:rPr lang="en-US" dirty="0" smtClean="0"/>
              <a:t> </a:t>
            </a:r>
            <a:r>
              <a:rPr lang="en-US" dirty="0" err="1" smtClean="0"/>
              <a:t>име</a:t>
            </a:r>
            <a:r>
              <a:rPr lang="en-US" dirty="0" smtClean="0"/>
              <a:t> </a:t>
            </a:r>
            <a:r>
              <a:rPr lang="en-US" dirty="0" err="1" smtClean="0"/>
              <a:t>на</a:t>
            </a:r>
            <a:r>
              <a:rPr lang="en-US" dirty="0" smtClean="0"/>
              <a:t> </a:t>
            </a:r>
            <a:r>
              <a:rPr lang="en-US" dirty="0" err="1" smtClean="0"/>
              <a:t>мрежите</a:t>
            </a:r>
            <a:r>
              <a:rPr lang="en-US" dirty="0" smtClean="0"/>
              <a:t> </a:t>
            </a:r>
            <a:r>
              <a:rPr lang="en-US" dirty="0" err="1" smtClean="0"/>
              <a:t>на</a:t>
            </a:r>
            <a:r>
              <a:rPr lang="en-US" dirty="0" smtClean="0"/>
              <a:t> </a:t>
            </a:r>
            <a:r>
              <a:rPr lang="en-US" dirty="0" err="1" smtClean="0"/>
              <a:t>компромитирани</a:t>
            </a:r>
            <a:r>
              <a:rPr lang="en-US" dirty="0" smtClean="0"/>
              <a:t> </a:t>
            </a:r>
            <a:r>
              <a:rPr lang="en-US" dirty="0" err="1" smtClean="0"/>
              <a:t>компјутери</a:t>
            </a:r>
            <a:r>
              <a:rPr lang="en-US" dirty="0" smtClean="0"/>
              <a:t> (</a:t>
            </a:r>
            <a:r>
              <a:rPr lang="en-US" i="1" dirty="0" err="1" smtClean="0"/>
              <a:t>зомби</a:t>
            </a:r>
            <a:r>
              <a:rPr lang="en-US" dirty="0" smtClean="0"/>
              <a:t>), </a:t>
            </a:r>
            <a:r>
              <a:rPr lang="en-US" dirty="0" err="1" smtClean="0"/>
              <a:t>контролирани</a:t>
            </a:r>
            <a:r>
              <a:rPr lang="en-US" dirty="0" smtClean="0"/>
              <a:t> </a:t>
            </a:r>
            <a:r>
              <a:rPr lang="en-US" dirty="0" err="1" smtClean="0"/>
              <a:t>од</a:t>
            </a:r>
            <a:r>
              <a:rPr lang="en-US" dirty="0" smtClean="0"/>
              <a:t> </a:t>
            </a:r>
            <a:r>
              <a:rPr lang="en-US" dirty="0" err="1" smtClean="0"/>
              <a:t>страна</a:t>
            </a:r>
            <a:r>
              <a:rPr lang="en-US" dirty="0" smtClean="0"/>
              <a:t> </a:t>
            </a:r>
            <a:r>
              <a:rPr lang="en-US" dirty="0" err="1" smtClean="0"/>
              <a:t>на</a:t>
            </a:r>
            <a:r>
              <a:rPr lang="en-US" dirty="0" smtClean="0"/>
              <a:t> </a:t>
            </a:r>
            <a:r>
              <a:rPr lang="en-US" dirty="0" err="1" smtClean="0"/>
              <a:t>едно</a:t>
            </a:r>
            <a:r>
              <a:rPr lang="en-US" dirty="0" smtClean="0"/>
              <a:t> </a:t>
            </a:r>
            <a:r>
              <a:rPr lang="en-US" dirty="0" err="1" smtClean="0"/>
              <a:t>лице</a:t>
            </a:r>
            <a:r>
              <a:rPr lang="en-US" dirty="0" smtClean="0"/>
              <a:t> </a:t>
            </a:r>
            <a:r>
              <a:rPr lang="en-US" dirty="0" err="1" smtClean="0"/>
              <a:t>или</a:t>
            </a:r>
            <a:r>
              <a:rPr lang="en-US" dirty="0" smtClean="0"/>
              <a:t> </a:t>
            </a:r>
            <a:r>
              <a:rPr lang="en-US" dirty="0" err="1" smtClean="0"/>
              <a:t>организација</a:t>
            </a:r>
            <a:r>
              <a:rPr lang="en-US" dirty="0" smtClean="0"/>
              <a:t>, </a:t>
            </a:r>
            <a:r>
              <a:rPr lang="en-US" dirty="0" err="1" smtClean="0"/>
              <a:t>со</a:t>
            </a:r>
            <a:r>
              <a:rPr lang="en-US" dirty="0" smtClean="0"/>
              <a:t> </a:t>
            </a:r>
            <a:r>
              <a:rPr lang="en-US" dirty="0" err="1" smtClean="0"/>
              <a:t>намера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искористи</a:t>
            </a:r>
            <a:r>
              <a:rPr lang="en-US" dirty="0" smtClean="0"/>
              <a:t> </a:t>
            </a:r>
            <a:r>
              <a:rPr lang="en-US" dirty="0" err="1" smtClean="0"/>
              <a:t>за</a:t>
            </a:r>
            <a:r>
              <a:rPr lang="en-US" dirty="0" smtClean="0"/>
              <a:t> </a:t>
            </a:r>
            <a:r>
              <a:rPr lang="en-US" dirty="0" err="1" smtClean="0"/>
              <a:t>нелегална</a:t>
            </a:r>
            <a:r>
              <a:rPr lang="en-US" dirty="0" smtClean="0"/>
              <a:t> </a:t>
            </a:r>
            <a:r>
              <a:rPr lang="en-US" dirty="0" err="1" smtClean="0"/>
              <a:t>активност</a:t>
            </a:r>
            <a:r>
              <a:rPr lang="en-US" dirty="0" smtClean="0"/>
              <a:t>. </a:t>
            </a:r>
            <a:endParaRPr lang="en-US" altLang="en-US" dirty="0" smtClean="0"/>
          </a:p>
          <a:p>
            <a:r>
              <a:rPr lang="en-US" dirty="0" smtClean="0"/>
              <a:t> </a:t>
            </a:r>
            <a:endParaRPr lang="en-US" altLang="en-US" dirty="0" smtClean="0"/>
          </a:p>
          <a:p>
            <a:r>
              <a:rPr lang="en-US" dirty="0" err="1" smtClean="0"/>
              <a:t>Ботнетот</a:t>
            </a:r>
            <a:r>
              <a:rPr lang="en-US" dirty="0" smtClean="0"/>
              <a:t> е </a:t>
            </a:r>
            <a:r>
              <a:rPr lang="en-US" dirty="0" err="1" smtClean="0"/>
              <a:t>изграден</a:t>
            </a:r>
            <a:r>
              <a:rPr lang="en-US" dirty="0" smtClean="0"/>
              <a:t> </a:t>
            </a:r>
            <a:r>
              <a:rPr lang="en-US" dirty="0" err="1" smtClean="0"/>
              <a:t>со</a:t>
            </a:r>
            <a:r>
              <a:rPr lang="en-US" dirty="0" smtClean="0"/>
              <a:t> </a:t>
            </a:r>
            <a:r>
              <a:rPr lang="en-US" dirty="0" err="1" smtClean="0"/>
              <a:t>инфекција</a:t>
            </a:r>
            <a:r>
              <a:rPr lang="en-US" dirty="0" smtClean="0"/>
              <a:t> </a:t>
            </a:r>
            <a:r>
              <a:rPr lang="en-US" dirty="0" err="1" smtClean="0"/>
              <a:t>со</a:t>
            </a:r>
            <a:r>
              <a:rPr lang="en-US" dirty="0" smtClean="0"/>
              <a:t> </a:t>
            </a:r>
            <a:r>
              <a:rPr lang="en-US" dirty="0" err="1" smtClean="0"/>
              <a:t>малвер</a:t>
            </a:r>
            <a:r>
              <a:rPr lang="en-US" dirty="0" smtClean="0"/>
              <a:t>, </a:t>
            </a:r>
            <a:r>
              <a:rPr lang="en-US" dirty="0" err="1" smtClean="0"/>
              <a:t>испратен</a:t>
            </a:r>
            <a:r>
              <a:rPr lang="en-US" dirty="0" smtClean="0"/>
              <a:t> </a:t>
            </a:r>
            <a:r>
              <a:rPr lang="en-US" dirty="0" err="1" smtClean="0"/>
              <a:t>од</a:t>
            </a:r>
            <a:r>
              <a:rPr lang="en-US" dirty="0" smtClean="0"/>
              <a:t> </a:t>
            </a:r>
            <a:r>
              <a:rPr lang="en-US" dirty="0" err="1" smtClean="0"/>
              <a:t>сопственикот</a:t>
            </a:r>
            <a:r>
              <a:rPr lang="en-US" dirty="0" smtClean="0"/>
              <a:t> </a:t>
            </a:r>
            <a:r>
              <a:rPr lang="en-US" dirty="0" err="1" smtClean="0"/>
              <a:t>на</a:t>
            </a:r>
            <a:r>
              <a:rPr lang="en-US" dirty="0" smtClean="0"/>
              <a:t> </a:t>
            </a:r>
            <a:r>
              <a:rPr lang="en-US" dirty="0" err="1" smtClean="0"/>
              <a:t>ботнетот</a:t>
            </a:r>
            <a:r>
              <a:rPr lang="en-US" dirty="0" smtClean="0"/>
              <a:t>. </a:t>
            </a:r>
            <a:r>
              <a:rPr lang="en-US" dirty="0" err="1" smtClean="0"/>
              <a:t>Сите</a:t>
            </a:r>
            <a:r>
              <a:rPr lang="en-US" dirty="0" smtClean="0"/>
              <a:t> </a:t>
            </a:r>
            <a:r>
              <a:rPr lang="en-US" dirty="0" err="1" smtClean="0"/>
              <a:t>инфицирани</a:t>
            </a:r>
            <a:r>
              <a:rPr lang="en-US" dirty="0" smtClean="0"/>
              <a:t> </a:t>
            </a:r>
            <a:r>
              <a:rPr lang="en-US" dirty="0" err="1" smtClean="0"/>
              <a:t>компјутери</a:t>
            </a:r>
            <a:r>
              <a:rPr lang="en-US" dirty="0" smtClean="0"/>
              <a:t> </a:t>
            </a:r>
            <a:r>
              <a:rPr lang="en-US" dirty="0" err="1" smtClean="0"/>
              <a:t>ги</a:t>
            </a:r>
            <a:r>
              <a:rPr lang="en-US" dirty="0" smtClean="0"/>
              <a:t> </a:t>
            </a:r>
            <a:r>
              <a:rPr lang="en-US" dirty="0" err="1" smtClean="0"/>
              <a:t>контролира</a:t>
            </a:r>
            <a:r>
              <a:rPr lang="en-US" dirty="0" smtClean="0"/>
              <a:t> </a:t>
            </a:r>
            <a:r>
              <a:rPr lang="en-US" dirty="0" err="1" smtClean="0"/>
              <a:t>софтвер</a:t>
            </a:r>
            <a:r>
              <a:rPr lang="en-US" dirty="0" smtClean="0"/>
              <a:t> </a:t>
            </a:r>
            <a:r>
              <a:rPr lang="en-US" dirty="0" err="1" smtClean="0"/>
              <a:t>кој</a:t>
            </a:r>
            <a:r>
              <a:rPr lang="en-US" dirty="0" smtClean="0"/>
              <a:t> </a:t>
            </a:r>
            <a:r>
              <a:rPr lang="en-US" dirty="0" err="1" smtClean="0"/>
              <a:t>дозволува</a:t>
            </a:r>
            <a:r>
              <a:rPr lang="en-US" dirty="0" smtClean="0"/>
              <a:t> </a:t>
            </a:r>
            <a:r>
              <a:rPr lang="en-US" dirty="0" err="1" smtClean="0"/>
              <a:t>автоматизација</a:t>
            </a:r>
            <a:r>
              <a:rPr lang="en-US" dirty="0" smtClean="0"/>
              <a:t> </a:t>
            </a:r>
            <a:r>
              <a:rPr lang="en-US" dirty="0" err="1" smtClean="0"/>
              <a:t>на</a:t>
            </a:r>
            <a:r>
              <a:rPr lang="en-US" dirty="0" smtClean="0"/>
              <a:t> </a:t>
            </a:r>
            <a:r>
              <a:rPr lang="en-US" dirty="0" err="1" smtClean="0"/>
              <a:t>операциите</a:t>
            </a:r>
            <a:r>
              <a:rPr lang="en-US" dirty="0" smtClean="0"/>
              <a:t> </a:t>
            </a:r>
            <a:r>
              <a:rPr lang="en-US" dirty="0" err="1" smtClean="0"/>
              <a:t>долж</a:t>
            </a:r>
            <a:r>
              <a:rPr lang="en-US" dirty="0" smtClean="0"/>
              <a:t> </a:t>
            </a:r>
            <a:r>
              <a:rPr lang="en-US" dirty="0" err="1" smtClean="0"/>
              <a:t>мрежата</a:t>
            </a:r>
            <a:r>
              <a:rPr lang="en-US" dirty="0" smtClean="0"/>
              <a:t>. </a:t>
            </a:r>
            <a:r>
              <a:rPr lang="en-US" dirty="0" err="1" smtClean="0"/>
              <a:t>Власникот</a:t>
            </a:r>
            <a:r>
              <a:rPr lang="en-US" dirty="0" smtClean="0"/>
              <a:t> </a:t>
            </a:r>
            <a:r>
              <a:rPr lang="en-US" dirty="0" err="1" smtClean="0"/>
              <a:t>на</a:t>
            </a:r>
            <a:r>
              <a:rPr lang="en-US" dirty="0" smtClean="0"/>
              <a:t> </a:t>
            </a:r>
            <a:r>
              <a:rPr lang="en-US" dirty="0" err="1" smtClean="0"/>
              <a:t>мрежата</a:t>
            </a:r>
            <a:r>
              <a:rPr lang="en-US" dirty="0" smtClean="0"/>
              <a:t> </a:t>
            </a:r>
            <a:r>
              <a:rPr lang="en-US" dirty="0" err="1" smtClean="0"/>
              <a:t>ја</a:t>
            </a:r>
            <a:r>
              <a:rPr lang="en-US" dirty="0" smtClean="0"/>
              <a:t> </a:t>
            </a:r>
            <a:r>
              <a:rPr lang="en-US" dirty="0" err="1" smtClean="0"/>
              <a:t>контролира</a:t>
            </a:r>
            <a:r>
              <a:rPr lang="en-US" dirty="0" smtClean="0"/>
              <a:t> </a:t>
            </a:r>
            <a:r>
              <a:rPr lang="en-US" dirty="0" err="1" smtClean="0"/>
              <a:t>нејзината</a:t>
            </a:r>
            <a:r>
              <a:rPr lang="en-US" dirty="0" smtClean="0"/>
              <a:t> </a:t>
            </a:r>
            <a:r>
              <a:rPr lang="en-US" dirty="0" err="1" smtClean="0"/>
              <a:t>активност</a:t>
            </a:r>
            <a:r>
              <a:rPr lang="en-US" dirty="0" smtClean="0"/>
              <a:t> и </a:t>
            </a:r>
            <a:r>
              <a:rPr lang="en-US" dirty="0" err="1" smtClean="0"/>
              <a:t>може</a:t>
            </a:r>
            <a:r>
              <a:rPr lang="en-US" dirty="0" smtClean="0"/>
              <a:t> </a:t>
            </a:r>
            <a:r>
              <a:rPr lang="en-US" dirty="0" err="1" smtClean="0"/>
              <a:t>да</a:t>
            </a:r>
            <a:r>
              <a:rPr lang="en-US" dirty="0" smtClean="0"/>
              <a:t> </a:t>
            </a:r>
            <a:r>
              <a:rPr lang="en-US" dirty="0" err="1" smtClean="0"/>
              <a:t>даде</a:t>
            </a:r>
            <a:r>
              <a:rPr lang="en-US" dirty="0" smtClean="0"/>
              <a:t> </a:t>
            </a:r>
            <a:r>
              <a:rPr lang="en-US" dirty="0" err="1" smtClean="0"/>
              <a:t>упатство</a:t>
            </a:r>
            <a:r>
              <a:rPr lang="en-US" dirty="0" smtClean="0"/>
              <a:t> </a:t>
            </a:r>
            <a:r>
              <a:rPr lang="en-US" dirty="0" err="1" smtClean="0"/>
              <a:t>да</a:t>
            </a:r>
            <a:r>
              <a:rPr lang="en-US" dirty="0" smtClean="0"/>
              <a:t> </a:t>
            </a:r>
            <a:r>
              <a:rPr lang="en-US" dirty="0" err="1" smtClean="0"/>
              <a:t>остане</a:t>
            </a:r>
            <a:r>
              <a:rPr lang="en-US" dirty="0" smtClean="0"/>
              <a:t> </a:t>
            </a:r>
            <a:r>
              <a:rPr lang="en-US" dirty="0" err="1" smtClean="0"/>
              <a:t>неактивна</a:t>
            </a:r>
            <a:r>
              <a:rPr lang="en-US" dirty="0" smtClean="0"/>
              <a:t> </a:t>
            </a:r>
            <a:r>
              <a:rPr lang="en-US" dirty="0" err="1" smtClean="0"/>
              <a:t>додека</a:t>
            </a:r>
            <a:r>
              <a:rPr lang="en-US" dirty="0" smtClean="0"/>
              <a:t> </a:t>
            </a:r>
            <a:r>
              <a:rPr lang="en-US" dirty="0" err="1" smtClean="0"/>
              <a:t>не</a:t>
            </a:r>
            <a:r>
              <a:rPr lang="en-US" dirty="0" smtClean="0"/>
              <a:t> </a:t>
            </a:r>
            <a:r>
              <a:rPr lang="en-US" dirty="0" err="1" smtClean="0"/>
              <a:t>стане</a:t>
            </a:r>
            <a:r>
              <a:rPr lang="en-US" dirty="0" smtClean="0"/>
              <a:t> </a:t>
            </a:r>
            <a:r>
              <a:rPr lang="en-US" dirty="0" err="1" smtClean="0"/>
              <a:t>потребно</a:t>
            </a:r>
            <a:r>
              <a:rPr lang="en-US" dirty="0" smtClean="0"/>
              <a:t>. </a:t>
            </a:r>
            <a:endParaRPr lang="en-US" altLang="en-US" dirty="0" smtClean="0"/>
          </a:p>
          <a:p>
            <a:r>
              <a:rPr lang="en-US" dirty="0" smtClean="0"/>
              <a:t> </a:t>
            </a:r>
            <a:endParaRPr lang="en-US" altLang="en-US" dirty="0" smtClean="0"/>
          </a:p>
          <a:p>
            <a:r>
              <a:rPr lang="en-US" dirty="0" err="1" smtClean="0"/>
              <a:t>Ботнетот</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се</a:t>
            </a:r>
            <a:r>
              <a:rPr lang="en-US" dirty="0" smtClean="0"/>
              <a:t> </a:t>
            </a:r>
            <a:r>
              <a:rPr lang="en-US" dirty="0" err="1" smtClean="0"/>
              <a:t>состои</a:t>
            </a:r>
            <a:r>
              <a:rPr lang="en-US" dirty="0" smtClean="0"/>
              <a:t> </a:t>
            </a:r>
            <a:r>
              <a:rPr lang="en-US" dirty="0" err="1" smtClean="0"/>
              <a:t>од</a:t>
            </a:r>
            <a:r>
              <a:rPr lang="en-US" dirty="0" smtClean="0"/>
              <a:t> </a:t>
            </a:r>
            <a:r>
              <a:rPr lang="en-US" dirty="0" err="1" smtClean="0"/>
              <a:t>милион</a:t>
            </a:r>
            <a:r>
              <a:rPr lang="en-US" dirty="0" smtClean="0"/>
              <a:t> </a:t>
            </a:r>
            <a:r>
              <a:rPr lang="en-US" dirty="0" err="1" smtClean="0"/>
              <a:t>зомби</a:t>
            </a:r>
            <a:r>
              <a:rPr lang="en-US" dirty="0" smtClean="0"/>
              <a:t> </a:t>
            </a:r>
            <a:r>
              <a:rPr lang="en-US" dirty="0" err="1" smtClean="0"/>
              <a:t>компјутери</a:t>
            </a:r>
            <a:r>
              <a:rPr lang="en-US" dirty="0" smtClean="0"/>
              <a:t> </a:t>
            </a:r>
            <a:r>
              <a:rPr lang="en-US" dirty="0" err="1" smtClean="0"/>
              <a:t>кои</a:t>
            </a:r>
            <a:r>
              <a:rPr lang="en-US" dirty="0" smtClean="0"/>
              <a:t> </a:t>
            </a:r>
            <a:r>
              <a:rPr lang="en-US" dirty="0" err="1" smtClean="0"/>
              <a:t>се</a:t>
            </a:r>
            <a:r>
              <a:rPr lang="en-US" dirty="0" smtClean="0"/>
              <a:t> </a:t>
            </a:r>
            <a:r>
              <a:rPr lang="en-US" dirty="0" err="1" smtClean="0"/>
              <a:t>инструирани</a:t>
            </a:r>
            <a:r>
              <a:rPr lang="en-US" dirty="0" smtClean="0"/>
              <a:t> </a:t>
            </a:r>
            <a:r>
              <a:rPr lang="en-US" dirty="0" err="1" smtClean="0"/>
              <a:t>да</a:t>
            </a:r>
            <a:r>
              <a:rPr lang="en-US" dirty="0" smtClean="0"/>
              <a:t> </a:t>
            </a:r>
            <a:r>
              <a:rPr lang="en-US" dirty="0" err="1" smtClean="0"/>
              <a:t>испраќаат</a:t>
            </a:r>
            <a:r>
              <a:rPr lang="en-US" dirty="0" smtClean="0"/>
              <a:t> </a:t>
            </a:r>
            <a:r>
              <a:rPr lang="en-US" dirty="0" err="1" smtClean="0"/>
              <a:t>спам</a:t>
            </a:r>
            <a:r>
              <a:rPr lang="en-US" dirty="0" smtClean="0"/>
              <a:t> </a:t>
            </a:r>
            <a:r>
              <a:rPr lang="en-US" dirty="0" err="1" smtClean="0"/>
              <a:t>или</a:t>
            </a:r>
            <a:r>
              <a:rPr lang="en-US" dirty="0" smtClean="0"/>
              <a:t> </a:t>
            </a:r>
            <a:r>
              <a:rPr lang="en-US" dirty="0" err="1" smtClean="0"/>
              <a:t>малвер</a:t>
            </a:r>
            <a:r>
              <a:rPr lang="en-US" dirty="0" smtClean="0"/>
              <a:t> </a:t>
            </a:r>
            <a:r>
              <a:rPr lang="en-US" dirty="0" err="1" smtClean="0"/>
              <a:t>на</a:t>
            </a:r>
            <a:r>
              <a:rPr lang="en-US" dirty="0" smtClean="0"/>
              <a:t> </a:t>
            </a:r>
            <a:r>
              <a:rPr lang="en-US" dirty="0" err="1" smtClean="0"/>
              <a:t>лица</a:t>
            </a:r>
            <a:r>
              <a:rPr lang="en-US" dirty="0" smtClean="0"/>
              <a:t> </a:t>
            </a:r>
            <a:r>
              <a:rPr lang="en-US" dirty="0" err="1" smtClean="0"/>
              <a:t>или</a:t>
            </a:r>
            <a:r>
              <a:rPr lang="en-US" dirty="0" smtClean="0"/>
              <a:t> </a:t>
            </a:r>
            <a:r>
              <a:rPr lang="en-US" dirty="0" err="1" smtClean="0"/>
              <a:t>да</a:t>
            </a:r>
            <a:r>
              <a:rPr lang="en-US" dirty="0" smtClean="0"/>
              <a:t> </a:t>
            </a:r>
            <a:r>
              <a:rPr lang="en-US" dirty="0" err="1" smtClean="0"/>
              <a:t>ја</a:t>
            </a:r>
            <a:r>
              <a:rPr lang="en-US" dirty="0" smtClean="0"/>
              <a:t> </a:t>
            </a:r>
            <a:r>
              <a:rPr lang="en-US" dirty="0" err="1" smtClean="0"/>
              <a:t>нападнат</a:t>
            </a:r>
            <a:r>
              <a:rPr lang="en-US" dirty="0" smtClean="0"/>
              <a:t> </a:t>
            </a:r>
            <a:r>
              <a:rPr lang="en-US" dirty="0" err="1" smtClean="0"/>
              <a:t>инфраструктурата</a:t>
            </a:r>
            <a:r>
              <a:rPr lang="en-US" dirty="0" smtClean="0"/>
              <a:t>. </a:t>
            </a:r>
            <a:r>
              <a:rPr lang="en-US" dirty="0" err="1" smtClean="0"/>
              <a:t>Ботнетите</a:t>
            </a:r>
            <a:r>
              <a:rPr lang="en-US" dirty="0" smtClean="0"/>
              <a:t> </a:t>
            </a:r>
            <a:r>
              <a:rPr lang="en-US" dirty="0" err="1" smtClean="0"/>
              <a:t>служат</a:t>
            </a:r>
            <a:r>
              <a:rPr lang="en-US" dirty="0" smtClean="0"/>
              <a:t> </a:t>
            </a:r>
            <a:r>
              <a:rPr lang="en-US" dirty="0" err="1" smtClean="0"/>
              <a:t>за</a:t>
            </a:r>
            <a:r>
              <a:rPr lang="en-US" dirty="0" smtClean="0"/>
              <a:t> </a:t>
            </a:r>
            <a:r>
              <a:rPr lang="en-US" dirty="0" err="1" smtClean="0"/>
              <a:t>повеќе</a:t>
            </a:r>
            <a:r>
              <a:rPr lang="en-US" dirty="0" smtClean="0"/>
              <a:t> </a:t>
            </a:r>
            <a:r>
              <a:rPr lang="en-US" dirty="0" err="1" smtClean="0"/>
              <a:t>криминални</a:t>
            </a:r>
            <a:r>
              <a:rPr lang="en-US" dirty="0" smtClean="0"/>
              <a:t> </a:t>
            </a:r>
            <a:r>
              <a:rPr lang="en-US" dirty="0" err="1" smtClean="0"/>
              <a:t>цели</a:t>
            </a:r>
            <a:r>
              <a:rPr lang="en-US" dirty="0" smtClean="0"/>
              <a:t> и </a:t>
            </a:r>
            <a:r>
              <a:rPr lang="en-US" dirty="0" err="1" smtClean="0"/>
              <a:t>исто</a:t>
            </a:r>
            <a:r>
              <a:rPr lang="en-US" dirty="0" smtClean="0"/>
              <a:t> </a:t>
            </a:r>
            <a:r>
              <a:rPr lang="en-US" dirty="0" err="1" smtClean="0"/>
              <a:t>така</a:t>
            </a:r>
            <a:r>
              <a:rPr lang="en-US" dirty="0" smtClean="0"/>
              <a:t> </a:t>
            </a:r>
            <a:r>
              <a:rPr lang="en-US" dirty="0" err="1" smtClean="0"/>
              <a:t>се</a:t>
            </a:r>
            <a:r>
              <a:rPr lang="en-US" dirty="0" smtClean="0"/>
              <a:t> </a:t>
            </a:r>
            <a:r>
              <a:rPr lang="en-US" dirty="0" err="1" smtClean="0"/>
              <a:t>нарекуваат</a:t>
            </a:r>
            <a:r>
              <a:rPr lang="en-US" dirty="0" smtClean="0"/>
              <a:t> „</a:t>
            </a:r>
            <a:r>
              <a:rPr lang="en-US" dirty="0" err="1" smtClean="0"/>
              <a:t>Швајцарски</a:t>
            </a:r>
            <a:r>
              <a:rPr lang="en-US" dirty="0" smtClean="0"/>
              <a:t> </a:t>
            </a:r>
            <a:r>
              <a:rPr lang="en-US" dirty="0" err="1" smtClean="0"/>
              <a:t>војнички</a:t>
            </a:r>
            <a:r>
              <a:rPr lang="en-US" dirty="0" smtClean="0"/>
              <a:t> </a:t>
            </a:r>
            <a:r>
              <a:rPr lang="en-US" dirty="0" err="1" smtClean="0"/>
              <a:t>нож</a:t>
            </a:r>
            <a:r>
              <a:rPr lang="en-US" dirty="0" smtClean="0"/>
              <a:t> </a:t>
            </a:r>
            <a:r>
              <a:rPr lang="en-US" dirty="0" err="1" smtClean="0"/>
              <a:t>на</a:t>
            </a:r>
            <a:r>
              <a:rPr lang="en-US" dirty="0" smtClean="0"/>
              <a:t> </a:t>
            </a:r>
            <a:r>
              <a:rPr lang="en-US" dirty="0" err="1" smtClean="0"/>
              <a:t>компјутерскиот</a:t>
            </a:r>
            <a:r>
              <a:rPr lang="en-US" dirty="0" smtClean="0"/>
              <a:t> </a:t>
            </a:r>
            <a:r>
              <a:rPr lang="en-US" dirty="0" err="1" smtClean="0"/>
              <a:t>криминал</a:t>
            </a:r>
            <a:r>
              <a:rPr lang="en-US" dirty="0" smtClean="0"/>
              <a:t>“. </a:t>
            </a:r>
          </a:p>
          <a:p>
            <a:endParaRPr lang="en-US" altLang="en-US" dirty="0" smtClean="0"/>
          </a:p>
          <a:p>
            <a:r>
              <a:rPr lang="en-US" dirty="0" err="1" smtClean="0"/>
              <a:t>Комитетот</a:t>
            </a:r>
            <a:r>
              <a:rPr lang="en-US" dirty="0" smtClean="0"/>
              <a:t> </a:t>
            </a:r>
            <a:r>
              <a:rPr lang="en-US" dirty="0" err="1" smtClean="0"/>
              <a:t>за</a:t>
            </a:r>
            <a:r>
              <a:rPr lang="en-US" dirty="0" smtClean="0"/>
              <a:t> </a:t>
            </a:r>
            <a:r>
              <a:rPr lang="en-US" dirty="0" err="1" smtClean="0"/>
              <a:t>Конвенцијата</a:t>
            </a:r>
            <a:r>
              <a:rPr lang="en-US" dirty="0" smtClean="0"/>
              <a:t> </a:t>
            </a:r>
            <a:r>
              <a:rPr lang="en-US" dirty="0" err="1" smtClean="0"/>
              <a:t>за</a:t>
            </a:r>
            <a:r>
              <a:rPr lang="en-US" dirty="0" smtClean="0"/>
              <a:t> </a:t>
            </a:r>
            <a:r>
              <a:rPr lang="en-US" dirty="0" err="1" smtClean="0"/>
              <a:t>компјутерски</a:t>
            </a:r>
            <a:r>
              <a:rPr lang="en-US" dirty="0" smtClean="0"/>
              <a:t> </a:t>
            </a:r>
            <a:r>
              <a:rPr lang="en-US" dirty="0" err="1" smtClean="0"/>
              <a:t>криминал</a:t>
            </a:r>
            <a:r>
              <a:rPr lang="en-US" dirty="0" smtClean="0"/>
              <a:t> (T-CY) </a:t>
            </a:r>
            <a:r>
              <a:rPr lang="en-US" dirty="0" err="1" smtClean="0"/>
              <a:t>ја</a:t>
            </a:r>
            <a:r>
              <a:rPr lang="en-US" dirty="0" smtClean="0"/>
              <a:t> </a:t>
            </a:r>
            <a:r>
              <a:rPr lang="en-US" dirty="0" err="1" smtClean="0"/>
              <a:t>издаде</a:t>
            </a:r>
            <a:r>
              <a:rPr lang="en-US" dirty="0" smtClean="0"/>
              <a:t> </a:t>
            </a:r>
            <a:r>
              <a:rPr lang="en-US" dirty="0" err="1" smtClean="0"/>
              <a:t>забелешката</a:t>
            </a:r>
            <a:r>
              <a:rPr lang="en-US" dirty="0" smtClean="0"/>
              <a:t> </a:t>
            </a:r>
            <a:r>
              <a:rPr lang="en-US" dirty="0" err="1" smtClean="0"/>
              <a:t>со</a:t>
            </a:r>
            <a:r>
              <a:rPr lang="en-US" dirty="0" smtClean="0"/>
              <a:t> </a:t>
            </a:r>
            <a:r>
              <a:rPr lang="en-US" dirty="0" err="1" smtClean="0"/>
              <a:t>инструкции</a:t>
            </a:r>
            <a:r>
              <a:rPr lang="en-US" dirty="0" smtClean="0"/>
              <a:t> </a:t>
            </a:r>
            <a:r>
              <a:rPr lang="en-US" dirty="0" err="1" smtClean="0"/>
              <a:t>бр</a:t>
            </a:r>
            <a:r>
              <a:rPr lang="en-US" dirty="0" smtClean="0"/>
              <a:t>. 2 </a:t>
            </a:r>
            <a:r>
              <a:rPr lang="en-US" dirty="0" err="1" smtClean="0"/>
              <a:t>за</a:t>
            </a:r>
            <a:r>
              <a:rPr lang="en-US" dirty="0" smtClean="0"/>
              <a:t> </a:t>
            </a:r>
            <a:r>
              <a:rPr lang="en-US" dirty="0" err="1" smtClean="0"/>
              <a:t>ботнети</a:t>
            </a:r>
            <a:endParaRPr lang="en-US" dirty="0" smtClean="0"/>
          </a:p>
          <a:p>
            <a:r>
              <a:rPr lang="en-US" dirty="0" smtClean="0"/>
              <a:t>https://rm.coe.int/CoERMPublicCommonSearchServices/DisplayDCTMContent?documentId=09000016802e7094</a:t>
            </a:r>
          </a:p>
          <a:p>
            <a:endParaRPr lang="en-US" altLang="sr-Latn-RS"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61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Графичко</a:t>
            </a:r>
            <a:r>
              <a:rPr lang="en-US" dirty="0" smtClean="0"/>
              <a:t> </a:t>
            </a:r>
            <a:r>
              <a:rPr lang="en-US" dirty="0" err="1" smtClean="0"/>
              <a:t>објаснување</a:t>
            </a:r>
            <a:r>
              <a:rPr lang="en-US" dirty="0" smtClean="0"/>
              <a:t> </a:t>
            </a:r>
            <a:r>
              <a:rPr lang="en-US" dirty="0" err="1" smtClean="0"/>
              <a:t>на</a:t>
            </a:r>
            <a:r>
              <a:rPr lang="en-US" dirty="0" smtClean="0"/>
              <a:t> </a:t>
            </a:r>
            <a:r>
              <a:rPr lang="en-US" dirty="0" err="1" smtClean="0"/>
              <a:t>тоа</a:t>
            </a:r>
            <a:r>
              <a:rPr lang="en-US" dirty="0" smtClean="0"/>
              <a:t> </a:t>
            </a:r>
            <a:r>
              <a:rPr lang="en-US" dirty="0" err="1" smtClean="0"/>
              <a:t>како</a:t>
            </a:r>
            <a:r>
              <a:rPr lang="en-US" dirty="0" smtClean="0"/>
              <a:t> </a:t>
            </a:r>
            <a:r>
              <a:rPr lang="en-US" dirty="0" err="1" smtClean="0"/>
              <a:t>ботнет</a:t>
            </a:r>
            <a:r>
              <a:rPr lang="en-US" dirty="0" smtClean="0"/>
              <a:t> </a:t>
            </a:r>
            <a:r>
              <a:rPr lang="en-US" dirty="0" err="1" smtClean="0"/>
              <a:t>се</a:t>
            </a:r>
            <a:r>
              <a:rPr lang="en-US" dirty="0" smtClean="0"/>
              <a:t> </a:t>
            </a:r>
            <a:r>
              <a:rPr lang="en-US" dirty="0" err="1" smtClean="0"/>
              <a:t>воспоствува</a:t>
            </a:r>
            <a:r>
              <a:rPr lang="en-US" dirty="0" smtClean="0"/>
              <a:t> и </a:t>
            </a:r>
            <a:r>
              <a:rPr lang="en-US" dirty="0" err="1" smtClean="0"/>
              <a:t>како</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биде</a:t>
            </a:r>
            <a:r>
              <a:rPr lang="en-US" dirty="0" smtClean="0"/>
              <a:t> </a:t>
            </a:r>
            <a:r>
              <a:rPr lang="en-US" dirty="0" err="1" smtClean="0"/>
              <a:t>обезбедена</a:t>
            </a:r>
            <a:r>
              <a:rPr lang="en-US" dirty="0" smtClean="0"/>
              <a:t> </a:t>
            </a:r>
            <a:r>
              <a:rPr lang="en-US" dirty="0" err="1" smtClean="0"/>
              <a:t>како</a:t>
            </a:r>
            <a:r>
              <a:rPr lang="en-US" dirty="0" smtClean="0"/>
              <a:t> </a:t>
            </a:r>
            <a:r>
              <a:rPr lang="en-US" dirty="0" err="1" smtClean="0"/>
              <a:t>услуга</a:t>
            </a:r>
            <a:r>
              <a:rPr lang="en-US" dirty="0" smtClean="0"/>
              <a:t> </a:t>
            </a:r>
            <a:r>
              <a:rPr lang="en-US" dirty="0" err="1" smtClean="0"/>
              <a:t>да</a:t>
            </a:r>
            <a:r>
              <a:rPr lang="en-US" dirty="0" smtClean="0"/>
              <a:t> </a:t>
            </a:r>
            <a:r>
              <a:rPr lang="en-US" dirty="0" err="1" smtClean="0"/>
              <a:t>испорачува</a:t>
            </a:r>
            <a:r>
              <a:rPr lang="en-US" dirty="0" smtClean="0"/>
              <a:t> </a:t>
            </a:r>
            <a:r>
              <a:rPr lang="en-US" dirty="0" err="1" smtClean="0"/>
              <a:t>целни</a:t>
            </a:r>
            <a:r>
              <a:rPr lang="en-US" dirty="0" smtClean="0"/>
              <a:t> </a:t>
            </a:r>
            <a:r>
              <a:rPr lang="en-US" dirty="0" err="1" smtClean="0"/>
              <a:t>напади</a:t>
            </a:r>
            <a:r>
              <a:rPr lang="en-US" dirty="0" smtClean="0"/>
              <a:t> </a:t>
            </a:r>
            <a:r>
              <a:rPr lang="en-US" dirty="0" err="1" smtClean="0"/>
              <a:t>по</a:t>
            </a:r>
            <a:r>
              <a:rPr lang="en-US" dirty="0" smtClean="0"/>
              <a:t> </a:t>
            </a:r>
            <a:r>
              <a:rPr lang="en-US" dirty="0" err="1" smtClean="0"/>
              <a:t>наредба</a:t>
            </a:r>
            <a:r>
              <a:rPr lang="en-US" dirty="0" smtClean="0"/>
              <a:t>. </a:t>
            </a:r>
            <a:endParaRPr lang="en-US"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7155"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err="1" smtClean="0"/>
              <a:t>Прекривајуќа</a:t>
            </a:r>
            <a:r>
              <a:rPr lang="en-US" b="1" dirty="0" smtClean="0"/>
              <a:t> </a:t>
            </a:r>
            <a:r>
              <a:rPr lang="en-US" b="1" dirty="0" err="1" smtClean="0"/>
              <a:t>мрежа</a:t>
            </a:r>
            <a:r>
              <a:rPr lang="en-US" dirty="0" smtClean="0"/>
              <a:t> (</a:t>
            </a:r>
            <a:r>
              <a:rPr lang="en-US" dirty="0" err="1" smtClean="0"/>
              <a:t>во</a:t>
            </a:r>
            <a:r>
              <a:rPr lang="en-US" dirty="0" smtClean="0"/>
              <a:t> </a:t>
            </a:r>
            <a:r>
              <a:rPr lang="en-US" dirty="0" err="1" smtClean="0"/>
              <a:t>овој</a:t>
            </a:r>
            <a:r>
              <a:rPr lang="en-US" dirty="0" smtClean="0"/>
              <a:t> </a:t>
            </a:r>
            <a:r>
              <a:rPr lang="en-US" dirty="0" err="1" smtClean="0"/>
              <a:t>случај</a:t>
            </a:r>
            <a:r>
              <a:rPr lang="en-US" dirty="0" smtClean="0"/>
              <a:t> </a:t>
            </a:r>
            <a:r>
              <a:rPr lang="en-US" dirty="0" err="1" smtClean="0"/>
              <a:t>Темна</a:t>
            </a:r>
            <a:r>
              <a:rPr lang="en-US" dirty="0" smtClean="0"/>
              <a:t> </a:t>
            </a:r>
            <a:r>
              <a:rPr lang="en-US" dirty="0" err="1" smtClean="0"/>
              <a:t>мрежа</a:t>
            </a:r>
            <a:r>
              <a:rPr lang="en-US" dirty="0" smtClean="0"/>
              <a:t> (</a:t>
            </a:r>
            <a:r>
              <a:rPr lang="en-US" dirty="0" err="1" smtClean="0"/>
              <a:t>Darknet</a:t>
            </a:r>
            <a:r>
              <a:rPr lang="en-US" dirty="0" smtClean="0"/>
              <a:t>)), е </a:t>
            </a:r>
            <a:r>
              <a:rPr lang="en-US" dirty="0" err="1" smtClean="0"/>
              <a:t>компјутерска</a:t>
            </a:r>
            <a:r>
              <a:rPr lang="en-US" dirty="0" smtClean="0"/>
              <a:t> </a:t>
            </a:r>
            <a:r>
              <a:rPr lang="en-US" dirty="0" err="1" smtClean="0"/>
              <a:t>мрежа</a:t>
            </a:r>
            <a:r>
              <a:rPr lang="en-US" dirty="0" smtClean="0"/>
              <a:t> </a:t>
            </a:r>
            <a:r>
              <a:rPr lang="en-US" dirty="0" err="1" smtClean="0"/>
              <a:t>која</a:t>
            </a:r>
            <a:r>
              <a:rPr lang="en-US" dirty="0" smtClean="0"/>
              <a:t> е </a:t>
            </a:r>
            <a:r>
              <a:rPr lang="en-US" dirty="0" err="1" smtClean="0"/>
              <a:t>изградена</a:t>
            </a:r>
            <a:r>
              <a:rPr lang="en-US" dirty="0" smtClean="0"/>
              <a:t> </a:t>
            </a:r>
            <a:r>
              <a:rPr lang="en-US" dirty="0" err="1" smtClean="0"/>
              <a:t>на</a:t>
            </a:r>
            <a:r>
              <a:rPr lang="en-US" dirty="0" smtClean="0"/>
              <a:t> </a:t>
            </a:r>
            <a:r>
              <a:rPr lang="en-US" dirty="0" err="1" smtClean="0"/>
              <a:t>врз</a:t>
            </a:r>
            <a:r>
              <a:rPr lang="en-US" dirty="0" smtClean="0"/>
              <a:t> </a:t>
            </a:r>
            <a:r>
              <a:rPr lang="en-US" dirty="0" err="1" smtClean="0"/>
              <a:t>над</a:t>
            </a:r>
            <a:r>
              <a:rPr lang="en-US" dirty="0" smtClean="0"/>
              <a:t> </a:t>
            </a:r>
            <a:r>
              <a:rPr lang="en-US" dirty="0" err="1" smtClean="0"/>
              <a:t>друга</a:t>
            </a:r>
            <a:r>
              <a:rPr lang="en-US" dirty="0" smtClean="0"/>
              <a:t> </a:t>
            </a:r>
            <a:r>
              <a:rPr lang="en-US" dirty="0" err="1" smtClean="0"/>
              <a:t>мрежа</a:t>
            </a:r>
            <a:r>
              <a:rPr lang="en-US" dirty="0" smtClean="0"/>
              <a:t>. </a:t>
            </a:r>
            <a:r>
              <a:rPr lang="en-US" dirty="0" err="1" smtClean="0"/>
              <a:t>За</a:t>
            </a:r>
            <a:r>
              <a:rPr lang="en-US" dirty="0" smtClean="0"/>
              <a:t> </a:t>
            </a:r>
            <a:r>
              <a:rPr lang="en-US" dirty="0" err="1" smtClean="0"/>
              <a:t>јазлите</a:t>
            </a:r>
            <a:r>
              <a:rPr lang="en-US" dirty="0" smtClean="0"/>
              <a:t> </a:t>
            </a:r>
            <a:r>
              <a:rPr lang="en-US" dirty="0" err="1" smtClean="0"/>
              <a:t>во</a:t>
            </a:r>
            <a:r>
              <a:rPr lang="en-US" dirty="0" smtClean="0"/>
              <a:t> </a:t>
            </a:r>
            <a:r>
              <a:rPr lang="en-US" dirty="0" err="1" smtClean="0"/>
              <a:t>мрежа</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се</a:t>
            </a:r>
            <a:r>
              <a:rPr lang="en-US" dirty="0" smtClean="0"/>
              <a:t> </a:t>
            </a:r>
            <a:r>
              <a:rPr lang="en-US" dirty="0" err="1" smtClean="0"/>
              <a:t>мисли</a:t>
            </a:r>
            <a:r>
              <a:rPr lang="en-US" dirty="0" smtClean="0"/>
              <a:t> </a:t>
            </a:r>
            <a:r>
              <a:rPr lang="en-US" dirty="0" err="1" smtClean="0"/>
              <a:t>како</a:t>
            </a:r>
            <a:r>
              <a:rPr lang="en-US" dirty="0" smtClean="0"/>
              <a:t> </a:t>
            </a:r>
            <a:r>
              <a:rPr lang="en-US" dirty="0" err="1" smtClean="0"/>
              <a:t>за</a:t>
            </a:r>
            <a:r>
              <a:rPr lang="en-US" dirty="0" smtClean="0"/>
              <a:t> </a:t>
            </a:r>
            <a:r>
              <a:rPr lang="en-US" dirty="0" err="1" smtClean="0"/>
              <a:t>јазли</a:t>
            </a:r>
            <a:r>
              <a:rPr lang="en-US" dirty="0" smtClean="0"/>
              <a:t> </a:t>
            </a:r>
            <a:r>
              <a:rPr lang="en-US" dirty="0" err="1" smtClean="0"/>
              <a:t>поврзани</a:t>
            </a:r>
            <a:r>
              <a:rPr lang="en-US" dirty="0" smtClean="0"/>
              <a:t> </a:t>
            </a:r>
            <a:r>
              <a:rPr lang="en-US" dirty="0" err="1" smtClean="0"/>
              <a:t>со</a:t>
            </a:r>
            <a:r>
              <a:rPr lang="en-US" dirty="0" smtClean="0"/>
              <a:t> </a:t>
            </a:r>
            <a:r>
              <a:rPr lang="en-US" dirty="0" err="1" smtClean="0"/>
              <a:t>виртуелни</a:t>
            </a:r>
            <a:r>
              <a:rPr lang="en-US" dirty="0" smtClean="0"/>
              <a:t> </a:t>
            </a:r>
            <a:r>
              <a:rPr lang="en-US" dirty="0" err="1" smtClean="0"/>
              <a:t>или</a:t>
            </a:r>
            <a:r>
              <a:rPr lang="en-US" dirty="0" smtClean="0"/>
              <a:t> </a:t>
            </a:r>
            <a:r>
              <a:rPr lang="en-US" dirty="0" err="1" smtClean="0"/>
              <a:t>логички</a:t>
            </a:r>
            <a:r>
              <a:rPr lang="en-US" dirty="0" smtClean="0"/>
              <a:t> </a:t>
            </a:r>
            <a:r>
              <a:rPr lang="en-US" dirty="0" err="1" smtClean="0"/>
              <a:t>врски</a:t>
            </a:r>
            <a:r>
              <a:rPr lang="en-US" dirty="0" smtClean="0"/>
              <a:t>, </a:t>
            </a:r>
            <a:r>
              <a:rPr lang="en-US" dirty="0" err="1" smtClean="0"/>
              <a:t>од</a:t>
            </a:r>
            <a:r>
              <a:rPr lang="en-US" dirty="0" smtClean="0"/>
              <a:t> </a:t>
            </a:r>
            <a:r>
              <a:rPr lang="en-US" dirty="0" err="1" smtClean="0"/>
              <a:t>кои</a:t>
            </a:r>
            <a:r>
              <a:rPr lang="en-US" dirty="0" smtClean="0"/>
              <a:t> </a:t>
            </a:r>
            <a:r>
              <a:rPr lang="en-US" dirty="0" err="1" smtClean="0"/>
              <a:t>секоја</a:t>
            </a:r>
            <a:r>
              <a:rPr lang="en-US" dirty="0" smtClean="0"/>
              <a:t> </a:t>
            </a:r>
            <a:r>
              <a:rPr lang="en-US" dirty="0" err="1" smtClean="0"/>
              <a:t>одговара</a:t>
            </a:r>
            <a:r>
              <a:rPr lang="en-US" dirty="0" smtClean="0"/>
              <a:t> </a:t>
            </a:r>
            <a:r>
              <a:rPr lang="en-US" dirty="0" err="1" smtClean="0"/>
              <a:t>на</a:t>
            </a:r>
            <a:r>
              <a:rPr lang="en-US" dirty="0" smtClean="0"/>
              <a:t> </a:t>
            </a:r>
            <a:r>
              <a:rPr lang="en-US" dirty="0" err="1" smtClean="0"/>
              <a:t>патека</a:t>
            </a:r>
            <a:r>
              <a:rPr lang="en-US" dirty="0" smtClean="0"/>
              <a:t>, </a:t>
            </a:r>
            <a:r>
              <a:rPr lang="en-US" dirty="0" err="1" smtClean="0"/>
              <a:t>можеби</a:t>
            </a:r>
            <a:r>
              <a:rPr lang="en-US" dirty="0" smtClean="0"/>
              <a:t> </a:t>
            </a:r>
            <a:r>
              <a:rPr lang="en-US" dirty="0" err="1" smtClean="0"/>
              <a:t>преку</a:t>
            </a:r>
            <a:r>
              <a:rPr lang="en-US" dirty="0" smtClean="0"/>
              <a:t> </a:t>
            </a:r>
            <a:r>
              <a:rPr lang="en-US" dirty="0" err="1" smtClean="0"/>
              <a:t>многу</a:t>
            </a:r>
            <a:r>
              <a:rPr lang="en-US" dirty="0" smtClean="0"/>
              <a:t> </a:t>
            </a:r>
            <a:r>
              <a:rPr lang="en-US" dirty="0" err="1" smtClean="0"/>
              <a:t>физички</a:t>
            </a:r>
            <a:r>
              <a:rPr lang="en-US" dirty="0" smtClean="0"/>
              <a:t> </a:t>
            </a:r>
            <a:r>
              <a:rPr lang="en-US" dirty="0" err="1" smtClean="0"/>
              <a:t>врски</a:t>
            </a:r>
            <a:r>
              <a:rPr lang="en-US" dirty="0" smtClean="0"/>
              <a:t>, </a:t>
            </a:r>
            <a:r>
              <a:rPr lang="en-US" dirty="0" err="1" smtClean="0"/>
              <a:t>во</a:t>
            </a:r>
            <a:r>
              <a:rPr lang="en-US" dirty="0" smtClean="0"/>
              <a:t> </a:t>
            </a:r>
            <a:r>
              <a:rPr lang="en-US" dirty="0" err="1" smtClean="0"/>
              <a:t>основната</a:t>
            </a:r>
            <a:r>
              <a:rPr lang="en-US" dirty="0" smtClean="0"/>
              <a:t> </a:t>
            </a:r>
            <a:r>
              <a:rPr lang="en-US" dirty="0" err="1" smtClean="0"/>
              <a:t>мреѓа</a:t>
            </a:r>
            <a:r>
              <a:rPr lang="en-US" dirty="0" smtClean="0"/>
              <a:t>. </a:t>
            </a:r>
          </a:p>
          <a:p>
            <a:endParaRPr lang="en-US" altLang="en-US" dirty="0" smtClean="0"/>
          </a:p>
          <a:p>
            <a:r>
              <a:rPr lang="en-US" dirty="0" smtClean="0"/>
              <a:t>https://en.wikipedia.org/wiki/Darknet</a:t>
            </a:r>
          </a:p>
        </p:txBody>
      </p:sp>
      <p:sp>
        <p:nvSpPr>
          <p:cNvPr id="177156"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6B2B8545-E958-4476-9C04-6035B871BA51}" type="slidenum">
              <a:rPr lang="en-US" smtClean="0">
                <a:latin typeface="Calibri" pitchFamily="34" charset="0"/>
              </a:rPr>
              <a:pPr algn="l" eaLnBrk="1" hangingPunct="1"/>
              <a:t>78</a:t>
            </a:fld>
            <a:endParaRPr lang="en-US" altLang="en-US" smtClean="0">
              <a:latin typeface="Calibri"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Графички пример на Darknet.</a:t>
            </a:r>
          </a:p>
          <a:p>
            <a:endParaRPr lang="en-US" altLang="en-US" smtClean="0"/>
          </a:p>
          <a:p>
            <a:r>
              <a:rPr lang="en-US" smtClean="0"/>
              <a:t>https://irdeto2.files.wordpress.com/2015/10/irdeto_persepctive_internet_sections.png</a:t>
            </a:r>
          </a:p>
          <a:p>
            <a:endParaRPr lang="en-US" altLang="en-US" smtClean="0"/>
          </a:p>
          <a:p>
            <a:endParaRPr lang="en-US" altLang="en-US" smtClean="0"/>
          </a:p>
        </p:txBody>
      </p:sp>
      <p:sp>
        <p:nvSpPr>
          <p:cNvPr id="178180"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D7AA20F7-3833-4021-BF0F-E7CF768D78D7}" type="slidenum">
              <a:rPr lang="en-US" smtClean="0">
                <a:latin typeface="Calibri" pitchFamily="34" charset="0"/>
              </a:rPr>
              <a:pPr algn="l" eaLnBrk="1" hangingPunct="1"/>
              <a:t>79</a:t>
            </a:fld>
            <a:endParaRPr lang="en-US" altLang="en-US" smtClean="0">
              <a:latin typeface="Calibri"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9203"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Tor </a:t>
            </a:r>
            <a:r>
              <a:rPr lang="en-US" dirty="0" err="1" smtClean="0"/>
              <a:t>им</a:t>
            </a:r>
            <a:r>
              <a:rPr lang="en-US" dirty="0" smtClean="0"/>
              <a:t> </a:t>
            </a:r>
            <a:r>
              <a:rPr lang="en-US" dirty="0" err="1" smtClean="0"/>
              <a:t>овозможува</a:t>
            </a:r>
            <a:r>
              <a:rPr lang="en-US" dirty="0" smtClean="0"/>
              <a:t> </a:t>
            </a:r>
            <a:r>
              <a:rPr lang="en-US" dirty="0" err="1" smtClean="0"/>
              <a:t>на</a:t>
            </a:r>
            <a:r>
              <a:rPr lang="en-US" dirty="0" smtClean="0"/>
              <a:t> </a:t>
            </a:r>
            <a:r>
              <a:rPr lang="en-US" dirty="0" err="1" smtClean="0"/>
              <a:t>своите</a:t>
            </a:r>
            <a:r>
              <a:rPr lang="en-US" dirty="0" smtClean="0"/>
              <a:t> </a:t>
            </a:r>
            <a:r>
              <a:rPr lang="en-US" dirty="0" err="1" smtClean="0"/>
              <a:t>корисници</a:t>
            </a:r>
            <a:r>
              <a:rPr lang="en-US" dirty="0" smtClean="0"/>
              <a:t> </a:t>
            </a:r>
            <a:r>
              <a:rPr lang="en-US" dirty="0" err="1" smtClean="0"/>
              <a:t>да</a:t>
            </a:r>
            <a:r>
              <a:rPr lang="en-US" dirty="0" smtClean="0"/>
              <a:t> </a:t>
            </a:r>
            <a:r>
              <a:rPr lang="en-US" dirty="0" err="1" smtClean="0"/>
              <a:t>сурфаат</a:t>
            </a:r>
            <a:r>
              <a:rPr lang="en-US" dirty="0" smtClean="0"/>
              <a:t> </a:t>
            </a:r>
            <a:r>
              <a:rPr lang="en-US" dirty="0" err="1" smtClean="0"/>
              <a:t>по</a:t>
            </a:r>
            <a:r>
              <a:rPr lang="en-US" dirty="0" smtClean="0"/>
              <a:t> </a:t>
            </a:r>
            <a:r>
              <a:rPr lang="en-US" dirty="0" err="1" smtClean="0"/>
              <a:t>интернет</a:t>
            </a:r>
            <a:r>
              <a:rPr lang="en-US" dirty="0" smtClean="0"/>
              <a:t>, </a:t>
            </a:r>
            <a:r>
              <a:rPr lang="en-US" dirty="0" err="1" smtClean="0"/>
              <a:t>да</a:t>
            </a:r>
            <a:r>
              <a:rPr lang="en-US" dirty="0" smtClean="0"/>
              <a:t> </a:t>
            </a:r>
            <a:r>
              <a:rPr lang="en-US" dirty="0" err="1" smtClean="0"/>
              <a:t>разговараат</a:t>
            </a:r>
            <a:r>
              <a:rPr lang="en-US" dirty="0" smtClean="0"/>
              <a:t> и </a:t>
            </a:r>
            <a:r>
              <a:rPr lang="en-US" dirty="0" err="1" smtClean="0"/>
              <a:t>да</a:t>
            </a:r>
            <a:r>
              <a:rPr lang="en-US" dirty="0" smtClean="0"/>
              <a:t> </a:t>
            </a:r>
            <a:r>
              <a:rPr lang="en-US" dirty="0" err="1" smtClean="0"/>
              <a:t>праќаат</a:t>
            </a:r>
            <a:r>
              <a:rPr lang="en-US" dirty="0" smtClean="0"/>
              <a:t> </a:t>
            </a:r>
            <a:r>
              <a:rPr lang="en-US" dirty="0" err="1" smtClean="0"/>
              <a:t>инстант</a:t>
            </a:r>
            <a:r>
              <a:rPr lang="en-US" dirty="0" smtClean="0"/>
              <a:t> </a:t>
            </a:r>
            <a:r>
              <a:rPr lang="en-US" dirty="0" err="1" smtClean="0"/>
              <a:t>пораки</a:t>
            </a:r>
            <a:r>
              <a:rPr lang="en-US" dirty="0" smtClean="0"/>
              <a:t> </a:t>
            </a:r>
            <a:r>
              <a:rPr lang="en-US" dirty="0" err="1" smtClean="0"/>
              <a:t>анонимно</a:t>
            </a:r>
            <a:r>
              <a:rPr lang="en-US" dirty="0" smtClean="0"/>
              <a:t>, и </a:t>
            </a:r>
            <a:r>
              <a:rPr lang="en-US" dirty="0" err="1" smtClean="0"/>
              <a:t>се</a:t>
            </a:r>
            <a:r>
              <a:rPr lang="en-US" dirty="0" smtClean="0"/>
              <a:t> </a:t>
            </a:r>
            <a:r>
              <a:rPr lang="en-US" dirty="0" err="1" smtClean="0"/>
              <a:t>користи</a:t>
            </a:r>
            <a:r>
              <a:rPr lang="en-US" dirty="0" smtClean="0"/>
              <a:t> </a:t>
            </a:r>
            <a:r>
              <a:rPr lang="en-US" dirty="0" err="1" smtClean="0"/>
              <a:t>од</a:t>
            </a:r>
            <a:r>
              <a:rPr lang="en-US" dirty="0" smtClean="0"/>
              <a:t> </a:t>
            </a:r>
            <a:r>
              <a:rPr lang="en-US" dirty="0" err="1" smtClean="0"/>
              <a:t>многу</a:t>
            </a:r>
            <a:r>
              <a:rPr lang="en-US" dirty="0" smtClean="0"/>
              <a:t> </a:t>
            </a:r>
            <a:r>
              <a:rPr lang="en-US" dirty="0" err="1" smtClean="0"/>
              <a:t>луѓе</a:t>
            </a:r>
            <a:r>
              <a:rPr lang="en-US" dirty="0" smtClean="0"/>
              <a:t> </a:t>
            </a:r>
            <a:r>
              <a:rPr lang="en-US" dirty="0" err="1" smtClean="0"/>
              <a:t>за</a:t>
            </a:r>
            <a:r>
              <a:rPr lang="en-US" dirty="0" smtClean="0"/>
              <a:t> </a:t>
            </a:r>
            <a:r>
              <a:rPr lang="en-US" dirty="0" err="1" smtClean="0"/>
              <a:t>законски</a:t>
            </a:r>
            <a:r>
              <a:rPr lang="en-US" dirty="0" smtClean="0"/>
              <a:t> и </a:t>
            </a:r>
            <a:r>
              <a:rPr lang="en-US" dirty="0" err="1" smtClean="0"/>
              <a:t>незаконски</a:t>
            </a:r>
            <a:r>
              <a:rPr lang="en-US" dirty="0" smtClean="0"/>
              <a:t> </a:t>
            </a:r>
            <a:r>
              <a:rPr lang="en-US" dirty="0" err="1" smtClean="0"/>
              <a:t>цели</a:t>
            </a:r>
            <a:r>
              <a:rPr lang="en-US" dirty="0" smtClean="0"/>
              <a:t>. Tor, </a:t>
            </a:r>
            <a:r>
              <a:rPr lang="en-US" dirty="0" err="1" smtClean="0"/>
              <a:t>на</a:t>
            </a:r>
            <a:r>
              <a:rPr lang="en-US" dirty="0" smtClean="0"/>
              <a:t> </a:t>
            </a:r>
            <a:r>
              <a:rPr lang="en-US" dirty="0" err="1" smtClean="0"/>
              <a:t>пример</a:t>
            </a:r>
            <a:r>
              <a:rPr lang="en-US" dirty="0" smtClean="0"/>
              <a:t>, </a:t>
            </a:r>
            <a:r>
              <a:rPr lang="en-US" dirty="0" err="1" smtClean="0"/>
              <a:t>се</a:t>
            </a:r>
            <a:r>
              <a:rPr lang="en-US" dirty="0" smtClean="0"/>
              <a:t> </a:t>
            </a:r>
            <a:r>
              <a:rPr lang="en-US" dirty="0" err="1" smtClean="0"/>
              <a:t>користи</a:t>
            </a:r>
            <a:r>
              <a:rPr lang="en-US" dirty="0" smtClean="0"/>
              <a:t> </a:t>
            </a:r>
            <a:r>
              <a:rPr lang="en-US" dirty="0" err="1" smtClean="0"/>
              <a:t>од</a:t>
            </a:r>
            <a:r>
              <a:rPr lang="en-US" dirty="0" smtClean="0"/>
              <a:t> </a:t>
            </a:r>
            <a:r>
              <a:rPr lang="en-US" dirty="0" err="1" smtClean="0"/>
              <a:t>страна</a:t>
            </a:r>
            <a:r>
              <a:rPr lang="en-US" dirty="0" smtClean="0"/>
              <a:t> </a:t>
            </a:r>
            <a:r>
              <a:rPr lang="en-US" dirty="0" err="1" smtClean="0"/>
              <a:t>на</a:t>
            </a:r>
            <a:r>
              <a:rPr lang="en-US" dirty="0" smtClean="0"/>
              <a:t> </a:t>
            </a:r>
            <a:r>
              <a:rPr lang="en-US" dirty="0" err="1" smtClean="0"/>
              <a:t>криминални</a:t>
            </a:r>
            <a:r>
              <a:rPr lang="en-US" dirty="0" smtClean="0"/>
              <a:t> </a:t>
            </a:r>
            <a:r>
              <a:rPr lang="en-US" dirty="0" err="1" smtClean="0"/>
              <a:t>компании</a:t>
            </a:r>
            <a:r>
              <a:rPr lang="en-US" dirty="0" smtClean="0"/>
              <a:t>, </a:t>
            </a:r>
            <a:r>
              <a:rPr lang="en-US" dirty="0" err="1" smtClean="0"/>
              <a:t>групи</a:t>
            </a:r>
            <a:r>
              <a:rPr lang="en-US" dirty="0" smtClean="0"/>
              <a:t> </a:t>
            </a:r>
            <a:r>
              <a:rPr lang="en-US" dirty="0" err="1" smtClean="0"/>
              <a:t>за</a:t>
            </a:r>
            <a:r>
              <a:rPr lang="en-US" dirty="0" smtClean="0"/>
              <a:t> </a:t>
            </a:r>
            <a:r>
              <a:rPr lang="en-US" dirty="0" err="1" smtClean="0"/>
              <a:t>хактивизам</a:t>
            </a:r>
            <a:r>
              <a:rPr lang="en-US" dirty="0" smtClean="0"/>
              <a:t>, и </a:t>
            </a:r>
            <a:r>
              <a:rPr lang="en-US" dirty="0" err="1" smtClean="0"/>
              <a:t>од</a:t>
            </a:r>
            <a:r>
              <a:rPr lang="en-US" dirty="0" smtClean="0"/>
              <a:t> </a:t>
            </a:r>
            <a:r>
              <a:rPr lang="en-US" dirty="0" err="1" smtClean="0"/>
              <a:t>агенциите</a:t>
            </a:r>
            <a:r>
              <a:rPr lang="en-US" dirty="0" smtClean="0"/>
              <a:t> </a:t>
            </a:r>
            <a:r>
              <a:rPr lang="en-US" dirty="0" err="1" smtClean="0"/>
              <a:t>за</a:t>
            </a:r>
            <a:r>
              <a:rPr lang="en-US" dirty="0" smtClean="0"/>
              <a:t> </a:t>
            </a:r>
            <a:r>
              <a:rPr lang="en-US" dirty="0" err="1" smtClean="0"/>
              <a:t>спроведување</a:t>
            </a:r>
            <a:r>
              <a:rPr lang="en-US" dirty="0" smtClean="0"/>
              <a:t> </a:t>
            </a:r>
            <a:r>
              <a:rPr lang="en-US" dirty="0" err="1" smtClean="0"/>
              <a:t>на</a:t>
            </a:r>
            <a:r>
              <a:rPr lang="en-US" dirty="0" smtClean="0"/>
              <a:t> </a:t>
            </a:r>
            <a:r>
              <a:rPr lang="en-US" dirty="0" err="1" smtClean="0"/>
              <a:t>законот</a:t>
            </a:r>
            <a:r>
              <a:rPr lang="en-US" dirty="0" smtClean="0"/>
              <a:t> </a:t>
            </a:r>
            <a:r>
              <a:rPr lang="en-US" dirty="0" err="1" smtClean="0"/>
              <a:t>за</a:t>
            </a:r>
            <a:r>
              <a:rPr lang="en-US" dirty="0" smtClean="0"/>
              <a:t> </a:t>
            </a:r>
            <a:r>
              <a:rPr lang="en-US" dirty="0" err="1" smtClean="0"/>
              <a:t>вкрстени</a:t>
            </a:r>
            <a:r>
              <a:rPr lang="en-US" dirty="0" smtClean="0"/>
              <a:t> </a:t>
            </a:r>
            <a:r>
              <a:rPr lang="en-US" dirty="0" err="1" smtClean="0"/>
              <a:t>цели</a:t>
            </a:r>
            <a:r>
              <a:rPr lang="en-US" dirty="0" smtClean="0"/>
              <a:t>, </a:t>
            </a:r>
            <a:r>
              <a:rPr lang="en-US" dirty="0" err="1" smtClean="0"/>
              <a:t>понекогаш</a:t>
            </a:r>
            <a:r>
              <a:rPr lang="en-US" dirty="0" smtClean="0"/>
              <a:t> </a:t>
            </a:r>
            <a:r>
              <a:rPr lang="en-US" dirty="0" err="1" smtClean="0"/>
              <a:t>истовремено</a:t>
            </a:r>
            <a:r>
              <a:rPr lang="en-US" dirty="0" smtClean="0"/>
              <a:t>. </a:t>
            </a:r>
          </a:p>
          <a:p>
            <a:endParaRPr lang="en-US" altLang="en-US" dirty="0" smtClean="0"/>
          </a:p>
          <a:p>
            <a:r>
              <a:rPr lang="en-US" dirty="0" smtClean="0"/>
              <a:t>https://en.wikipedia.org/wiki/Tor_(anonymity_network)</a:t>
            </a:r>
          </a:p>
        </p:txBody>
      </p:sp>
      <p:sp>
        <p:nvSpPr>
          <p:cNvPr id="179204"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6D8AF677-7ACC-4679-9A7A-C72BB0AA4828}" type="slidenum">
              <a:rPr lang="en-US" smtClean="0">
                <a:latin typeface="Calibri" pitchFamily="34" charset="0"/>
              </a:rPr>
              <a:pPr algn="l" eaLnBrk="1" hangingPunct="1"/>
              <a:t>80</a:t>
            </a:fld>
            <a:endParaRPr lang="en-US" altLang="en-US" smtClean="0">
              <a:latin typeface="Calibri"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0227"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Графичко објаснување на работниот тек на Tor. </a:t>
            </a:r>
          </a:p>
        </p:txBody>
      </p:sp>
      <p:sp>
        <p:nvSpPr>
          <p:cNvPr id="180228"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10F3A2C1-72AE-4F13-8B6B-1F5F496F18C3}" type="slidenum">
              <a:rPr lang="en-US" smtClean="0">
                <a:latin typeface="Calibri" pitchFamily="34" charset="0"/>
              </a:rPr>
              <a:pPr algn="l" eaLnBrk="1" hangingPunct="1"/>
              <a:t>81</a:t>
            </a:fld>
            <a:endParaRPr lang="en-US" altLang="en-US" smtClean="0">
              <a:latin typeface="Calibri"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1251"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Стварна страна за превземање на Tor.</a:t>
            </a:r>
          </a:p>
        </p:txBody>
      </p:sp>
      <p:sp>
        <p:nvSpPr>
          <p:cNvPr id="181252"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3941B526-A11D-46D9-B685-ECE35644C28E}" type="slidenum">
              <a:rPr lang="en-US" smtClean="0">
                <a:latin typeface="Calibri" pitchFamily="34" charset="0"/>
              </a:rPr>
              <a:pPr algn="l" eaLnBrk="1" hangingPunct="1"/>
              <a:t>82</a:t>
            </a:fld>
            <a:endParaRPr lang="en-US" altLang="en-US" smtClean="0">
              <a:latin typeface="Calibri"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2275"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Катрограм на секојдневна употреба на Tor во светот по држави. </a:t>
            </a:r>
          </a:p>
          <a:p>
            <a:endParaRPr lang="en-US" altLang="en-US" smtClean="0"/>
          </a:p>
          <a:p>
            <a:r>
              <a:rPr lang="en-US" smtClean="0"/>
              <a:t>https://en.wikipedia.org/wiki/Tor_(anonymity_network)#/media/File:Geographies_of_Tor.png</a:t>
            </a:r>
          </a:p>
        </p:txBody>
      </p:sp>
      <p:sp>
        <p:nvSpPr>
          <p:cNvPr id="182276"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25662A90-FBDB-4A55-9DE6-095323F9DA6F}" type="slidenum">
              <a:rPr lang="en-US" smtClean="0">
                <a:latin typeface="Calibri" pitchFamily="34" charset="0"/>
              </a:rPr>
              <a:pPr algn="l" eaLnBrk="1" hangingPunct="1"/>
              <a:t>83</a:t>
            </a:fld>
            <a:endParaRPr lang="en-US" altLang="en-US"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Во</a:t>
            </a:r>
            <a:r>
              <a:rPr lang="en-US" dirty="0" smtClean="0"/>
              <a:t> </a:t>
            </a:r>
            <a:r>
              <a:rPr lang="en-US" dirty="0" err="1" smtClean="0"/>
              <a:t>овој</a:t>
            </a:r>
            <a:r>
              <a:rPr lang="en-US" dirty="0" smtClean="0"/>
              <a:t> </a:t>
            </a:r>
            <a:r>
              <a:rPr lang="en-US" dirty="0" err="1" smtClean="0"/>
              <a:t>контекст</a:t>
            </a:r>
            <a:r>
              <a:rPr lang="en-US" dirty="0" smtClean="0"/>
              <a:t>, </a:t>
            </a:r>
            <a:r>
              <a:rPr lang="en-US" dirty="0" err="1" smtClean="0"/>
              <a:t>меѓународниот</a:t>
            </a:r>
            <a:r>
              <a:rPr lang="en-US" dirty="0" smtClean="0"/>
              <a:t> </a:t>
            </a:r>
            <a:r>
              <a:rPr lang="en-US" dirty="0" err="1" smtClean="0"/>
              <a:t>пристап</a:t>
            </a:r>
            <a:r>
              <a:rPr lang="en-US" dirty="0" smtClean="0"/>
              <a:t> е </a:t>
            </a:r>
            <a:r>
              <a:rPr lang="en-US" dirty="0" err="1" smtClean="0"/>
              <a:t>клучен</a:t>
            </a:r>
            <a:r>
              <a:rPr lang="en-US" dirty="0" smtClean="0"/>
              <a:t>. </a:t>
            </a:r>
            <a:r>
              <a:rPr lang="en-US" dirty="0" err="1" smtClean="0"/>
              <a:t>Мултинационалниот</a:t>
            </a:r>
            <a:r>
              <a:rPr lang="en-US" dirty="0" smtClean="0"/>
              <a:t> </a:t>
            </a:r>
            <a:r>
              <a:rPr lang="en-US" dirty="0" err="1" smtClean="0"/>
              <a:t>или</a:t>
            </a:r>
            <a:r>
              <a:rPr lang="en-US" dirty="0" smtClean="0"/>
              <a:t> </a:t>
            </a:r>
            <a:r>
              <a:rPr lang="en-US" dirty="0" err="1" smtClean="0"/>
              <a:t>меѓународниот</a:t>
            </a:r>
            <a:r>
              <a:rPr lang="en-US" dirty="0" smtClean="0"/>
              <a:t> </a:t>
            </a:r>
            <a:r>
              <a:rPr lang="en-US" dirty="0" err="1" smtClean="0"/>
              <a:t>пристап</a:t>
            </a:r>
            <a:r>
              <a:rPr lang="en-US" dirty="0" smtClean="0"/>
              <a:t> е </a:t>
            </a:r>
            <a:r>
              <a:rPr lang="en-US" dirty="0" err="1" smtClean="0"/>
              <a:t>побогат</a:t>
            </a:r>
            <a:r>
              <a:rPr lang="en-US" dirty="0" smtClean="0"/>
              <a:t> </a:t>
            </a:r>
            <a:r>
              <a:rPr lang="en-US" dirty="0" err="1" smtClean="0"/>
              <a:t>од</a:t>
            </a:r>
            <a:r>
              <a:rPr lang="en-US" dirty="0" smtClean="0"/>
              <a:t> </a:t>
            </a:r>
            <a:r>
              <a:rPr lang="en-US" dirty="0" err="1" smtClean="0"/>
              <a:t>чисто</a:t>
            </a:r>
            <a:r>
              <a:rPr lang="en-US" dirty="0" smtClean="0"/>
              <a:t> </a:t>
            </a:r>
            <a:r>
              <a:rPr lang="en-US" dirty="0" err="1" smtClean="0"/>
              <a:t>националниот</a:t>
            </a:r>
            <a:r>
              <a:rPr lang="en-US" dirty="0" smtClean="0"/>
              <a:t>, </a:t>
            </a:r>
            <a:r>
              <a:rPr lang="en-US" dirty="0" err="1" smtClean="0"/>
              <a:t>па</a:t>
            </a:r>
            <a:r>
              <a:rPr lang="en-US" dirty="0" smtClean="0"/>
              <a:t> </a:t>
            </a:r>
            <a:r>
              <a:rPr lang="en-US" dirty="0" err="1" smtClean="0"/>
              <a:t>дури</a:t>
            </a:r>
            <a:r>
              <a:rPr lang="en-US" dirty="0" smtClean="0"/>
              <a:t> и </a:t>
            </a:r>
            <a:r>
              <a:rPr lang="en-US" dirty="0" err="1" smtClean="0"/>
              <a:t>од</a:t>
            </a:r>
            <a:r>
              <a:rPr lang="en-US" dirty="0" smtClean="0"/>
              <a:t> </a:t>
            </a:r>
            <a:r>
              <a:rPr lang="en-US" dirty="0" err="1" smtClean="0"/>
              <a:t>регионалниот</a:t>
            </a:r>
            <a:r>
              <a:rPr lang="en-US" dirty="0" smtClean="0"/>
              <a:t> </a:t>
            </a:r>
            <a:r>
              <a:rPr lang="en-US" dirty="0" err="1" smtClean="0"/>
              <a:t>пристап</a:t>
            </a:r>
            <a:r>
              <a:rPr lang="en-US" dirty="0" smtClean="0"/>
              <a:t>, </a:t>
            </a:r>
            <a:r>
              <a:rPr lang="en-US" dirty="0" err="1" smtClean="0"/>
              <a:t>при</a:t>
            </a:r>
            <a:r>
              <a:rPr lang="en-US" dirty="0" smtClean="0"/>
              <a:t> </a:t>
            </a:r>
            <a:r>
              <a:rPr lang="en-US" dirty="0" err="1" smtClean="0"/>
              <a:t>што</a:t>
            </a:r>
            <a:r>
              <a:rPr lang="en-US" dirty="0" smtClean="0"/>
              <a:t> </a:t>
            </a:r>
            <a:r>
              <a:rPr lang="en-US" dirty="0" err="1" smtClean="0"/>
              <a:t>глобалното</a:t>
            </a:r>
            <a:r>
              <a:rPr lang="en-US" dirty="0" smtClean="0"/>
              <a:t> </a:t>
            </a:r>
            <a:r>
              <a:rPr lang="en-US" dirty="0" err="1" smtClean="0"/>
              <a:t>опфаќање</a:t>
            </a:r>
            <a:r>
              <a:rPr lang="en-US" dirty="0" smtClean="0"/>
              <a:t> </a:t>
            </a:r>
            <a:r>
              <a:rPr lang="en-US" dirty="0" err="1" smtClean="0"/>
              <a:t>на</a:t>
            </a:r>
            <a:r>
              <a:rPr lang="en-US" dirty="0" smtClean="0"/>
              <a:t> </a:t>
            </a:r>
            <a:r>
              <a:rPr lang="en-US" dirty="0" err="1" smtClean="0"/>
              <a:t>појавата</a:t>
            </a:r>
            <a:r>
              <a:rPr lang="en-US" dirty="0" smtClean="0"/>
              <a:t> </a:t>
            </a:r>
            <a:r>
              <a:rPr lang="en-US" dirty="0" err="1" smtClean="0"/>
              <a:t>дава</a:t>
            </a:r>
            <a:r>
              <a:rPr lang="en-US" dirty="0" smtClean="0"/>
              <a:t> </a:t>
            </a:r>
            <a:r>
              <a:rPr lang="en-US" dirty="0" err="1" smtClean="0"/>
              <a:t>поширока</a:t>
            </a:r>
            <a:r>
              <a:rPr lang="en-US" dirty="0" smtClean="0"/>
              <a:t> </a:t>
            </a:r>
            <a:r>
              <a:rPr lang="en-US" dirty="0" err="1" smtClean="0"/>
              <a:t>димензија</a:t>
            </a:r>
            <a:r>
              <a:rPr lang="en-US" dirty="0" smtClean="0"/>
              <a:t>. </a:t>
            </a:r>
            <a:r>
              <a:rPr lang="en-US" dirty="0" err="1" smtClean="0"/>
              <a:t>Меѓународната</a:t>
            </a:r>
            <a:r>
              <a:rPr lang="en-US" dirty="0" smtClean="0"/>
              <a:t> </a:t>
            </a:r>
            <a:r>
              <a:rPr lang="en-US" dirty="0" err="1" smtClean="0"/>
              <a:t>соработка</a:t>
            </a:r>
            <a:r>
              <a:rPr lang="en-US" dirty="0" smtClean="0"/>
              <a:t> </a:t>
            </a:r>
            <a:r>
              <a:rPr lang="en-US" dirty="0" err="1" smtClean="0"/>
              <a:t>меѓу</a:t>
            </a:r>
            <a:r>
              <a:rPr lang="en-US" dirty="0" smtClean="0"/>
              <a:t> </a:t>
            </a:r>
            <a:r>
              <a:rPr lang="en-US" dirty="0" err="1" smtClean="0"/>
              <a:t>агенциите</a:t>
            </a:r>
            <a:r>
              <a:rPr lang="en-US" dirty="0" smtClean="0"/>
              <a:t> </a:t>
            </a:r>
            <a:r>
              <a:rPr lang="en-US" dirty="0" err="1" smtClean="0"/>
              <a:t>за</a:t>
            </a:r>
            <a:r>
              <a:rPr lang="en-US" dirty="0" smtClean="0"/>
              <a:t> </a:t>
            </a:r>
            <a:r>
              <a:rPr lang="en-US" dirty="0" err="1" smtClean="0"/>
              <a:t>спроведување</a:t>
            </a:r>
            <a:r>
              <a:rPr lang="en-US" dirty="0" smtClean="0"/>
              <a:t> </a:t>
            </a:r>
            <a:r>
              <a:rPr lang="en-US" dirty="0" err="1" smtClean="0"/>
              <a:t>на</a:t>
            </a:r>
            <a:r>
              <a:rPr lang="en-US" dirty="0" smtClean="0"/>
              <a:t> </a:t>
            </a:r>
            <a:r>
              <a:rPr lang="en-US" dirty="0" err="1" smtClean="0"/>
              <a:t>законот</a:t>
            </a:r>
            <a:r>
              <a:rPr lang="en-US" dirty="0" smtClean="0"/>
              <a:t> – </a:t>
            </a:r>
            <a:r>
              <a:rPr lang="en-US" dirty="0" err="1" smtClean="0"/>
              <a:t>во</a:t>
            </a:r>
            <a:r>
              <a:rPr lang="en-US" dirty="0" smtClean="0"/>
              <a:t> </a:t>
            </a:r>
            <a:r>
              <a:rPr lang="en-US" dirty="0" err="1" smtClean="0"/>
              <a:t>рамките</a:t>
            </a:r>
            <a:r>
              <a:rPr lang="en-US" dirty="0" smtClean="0"/>
              <a:t> </a:t>
            </a:r>
            <a:r>
              <a:rPr lang="en-US" dirty="0" err="1" smtClean="0"/>
              <a:t>на</a:t>
            </a:r>
            <a:r>
              <a:rPr lang="en-US" dirty="0" smtClean="0"/>
              <a:t> </a:t>
            </a:r>
            <a:r>
              <a:rPr lang="en-US" dirty="0" err="1" smtClean="0"/>
              <a:t>полицијата</a:t>
            </a:r>
            <a:r>
              <a:rPr lang="en-US" dirty="0" smtClean="0"/>
              <a:t> </a:t>
            </a:r>
            <a:r>
              <a:rPr lang="en-US" dirty="0" err="1" smtClean="0"/>
              <a:t>или</a:t>
            </a:r>
            <a:r>
              <a:rPr lang="en-US" dirty="0" smtClean="0"/>
              <a:t> </a:t>
            </a:r>
            <a:r>
              <a:rPr lang="en-US" dirty="0" err="1" smtClean="0"/>
              <a:t>меѓу</a:t>
            </a:r>
            <a:r>
              <a:rPr lang="en-US" dirty="0" smtClean="0"/>
              <a:t> </a:t>
            </a:r>
            <a:r>
              <a:rPr lang="en-US" dirty="0" err="1" smtClean="0"/>
              <a:t>обвинителските</a:t>
            </a:r>
            <a:r>
              <a:rPr lang="en-US" dirty="0" smtClean="0"/>
              <a:t> </a:t>
            </a:r>
            <a:r>
              <a:rPr lang="en-US" dirty="0" err="1" smtClean="0"/>
              <a:t>служби</a:t>
            </a:r>
            <a:r>
              <a:rPr lang="en-US" dirty="0" smtClean="0"/>
              <a:t> – е </a:t>
            </a:r>
            <a:r>
              <a:rPr lang="en-US" dirty="0" err="1" smtClean="0"/>
              <a:t>клучна</a:t>
            </a:r>
            <a:r>
              <a:rPr lang="en-US" dirty="0" smtClean="0"/>
              <a:t> </a:t>
            </a:r>
            <a:r>
              <a:rPr lang="en-US" dirty="0" err="1" smtClean="0"/>
              <a:t>за</a:t>
            </a:r>
            <a:r>
              <a:rPr lang="en-US" dirty="0" smtClean="0"/>
              <a:t> </a:t>
            </a:r>
            <a:r>
              <a:rPr lang="en-US" dirty="0" err="1" smtClean="0"/>
              <a:t>постигнување</a:t>
            </a:r>
            <a:r>
              <a:rPr lang="en-US" dirty="0" smtClean="0"/>
              <a:t> </a:t>
            </a:r>
            <a:r>
              <a:rPr lang="en-US" dirty="0" err="1" smtClean="0"/>
              <a:t>резултати</a:t>
            </a:r>
            <a:r>
              <a:rPr lang="en-US" dirty="0" smtClean="0"/>
              <a:t> </a:t>
            </a:r>
            <a:r>
              <a:rPr lang="en-US" dirty="0" err="1" smtClean="0"/>
              <a:t>во</a:t>
            </a:r>
            <a:r>
              <a:rPr lang="en-US" dirty="0" smtClean="0"/>
              <a:t> </a:t>
            </a:r>
            <a:r>
              <a:rPr lang="en-US" dirty="0" err="1" smtClean="0"/>
              <a:t>кривичните</a:t>
            </a:r>
            <a:r>
              <a:rPr lang="en-US" dirty="0" smtClean="0"/>
              <a:t> </a:t>
            </a:r>
            <a:r>
              <a:rPr lang="en-US" dirty="0" err="1" smtClean="0"/>
              <a:t>истраги</a:t>
            </a:r>
            <a:r>
              <a:rPr lang="en-US" dirty="0" smtClean="0"/>
              <a:t>. </a:t>
            </a:r>
            <a:endParaRPr lang="en-US" altLang="en-US" dirty="0" smtClean="0"/>
          </a:p>
        </p:txBody>
      </p:sp>
      <p:sp>
        <p:nvSpPr>
          <p:cNvPr id="10957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83E0D8C5-265A-4BC4-B28A-248FDB724C11}" type="slidenum">
              <a:rPr lang="en-US" smtClean="0">
                <a:latin typeface="Calibri" pitchFamily="34" charset="0"/>
              </a:rPr>
              <a:pPr algn="l" eaLnBrk="1" hangingPunct="1"/>
              <a:t>9</a:t>
            </a:fld>
            <a:endParaRPr lang="en-US" altLang="en-US" smtClean="0">
              <a:latin typeface="Calibri"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3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smtClean="0"/>
              <a:t>Инструкторот треба да им овозможи на учесниците да поставуваат прашања што можеби ги имаат во врска со петтиот дел од часот. </a:t>
            </a:r>
            <a:endParaRPr lang="en-US" altLang="sr-Latn-RS" smtClean="0"/>
          </a:p>
        </p:txBody>
      </p:sp>
      <p:sp>
        <p:nvSpPr>
          <p:cNvPr id="18330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r" eaLnBrk="1" hangingPunct="1"/>
            <a:fld id="{7F802A58-143E-4C02-B3F6-4E900EB43A57}" type="slidenum">
              <a:rPr lang="en-US" sz="1200">
                <a:latin typeface="Calibri" pitchFamily="34" charset="0"/>
              </a:rPr>
              <a:pPr algn="r" eaLnBrk="1" hangingPunct="1"/>
              <a:t>84</a:t>
            </a:fld>
            <a:endParaRPr lang="en-US" altLang="sr-Latn-RS" sz="1200">
              <a:latin typeface="Calibri"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23"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Современи трендови во компјутерскиот криминал Мобилните платформи како што се мобилните (смарт) телефони се користат сè повеќе не само за комуникација туку и за криминална активност. </a:t>
            </a:r>
          </a:p>
          <a:p>
            <a:endParaRPr lang="en-US" altLang="en-US" smtClean="0"/>
          </a:p>
          <a:p>
            <a:r>
              <a:rPr lang="en-US" smtClean="0"/>
              <a:t>Инсталирање на непотврдени апликации од незванични пазари (пример на сликата) може лесно да доведе до инсталирање на малициозен код на телефонот кој може да се користи на неколку начини (да имплементира рансомвер, да шпијунира лични податоци, да пресретнува податоци за авторизација на мобилни банкарски апликации, да снима глас/видео на сопственикот без негова согласност, да лансира напади кон други уреди/компјутерски системи, итн.) </a:t>
            </a:r>
          </a:p>
        </p:txBody>
      </p:sp>
      <p:sp>
        <p:nvSpPr>
          <p:cNvPr id="184324"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3623D304-ED2C-4394-8BBF-C9A4A197B1AC}" type="slidenum">
              <a:rPr lang="en-US" smtClean="0">
                <a:latin typeface="Calibri" pitchFamily="34" charset="0"/>
              </a:rPr>
              <a:pPr algn="l" eaLnBrk="1" hangingPunct="1"/>
              <a:t>86</a:t>
            </a:fld>
            <a:endParaRPr lang="en-US" altLang="en-US" smtClean="0">
              <a:latin typeface="Calibri" pitchFamily="34"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7"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Банкарски малвер и тројанците учествуваат во голема мера како модерни вектори на компјутерскиот криминал Некои претходни слајдови ја го покриваат овој дел. </a:t>
            </a:r>
          </a:p>
          <a:p>
            <a:endParaRPr lang="en-US" altLang="en-US" smtClean="0"/>
          </a:p>
          <a:p>
            <a:r>
              <a:rPr lang="en-US" smtClean="0"/>
              <a:t>На слајдот се наведени некои од најпознатите семејства на банкарски малвер (Zeus, Citadel, SpyEye) </a:t>
            </a:r>
          </a:p>
          <a:p>
            <a:endParaRPr lang="en-US" altLang="en-US" smtClean="0"/>
          </a:p>
          <a:p>
            <a:r>
              <a:rPr lang="en-US" smtClean="0"/>
              <a:t>Рансомвер веќе беше објаснет претходно</a:t>
            </a:r>
          </a:p>
          <a:p>
            <a:endParaRPr lang="en-US" altLang="en-US" smtClean="0"/>
          </a:p>
          <a:p>
            <a:r>
              <a:rPr lang="en-US" smtClean="0"/>
              <a:t>Измама со кредитни картички мора да биде предвидена како измамничко собирање на информации за кредитни картички преку мрежата, што може да се случи со техники на социјален инженеринг (намамување на корисникот да ги открие своите податоци за авторизација со презентирање на лажно барање) или преку инсталирање на соодветен малициозен код и подоцнежна неавторизирана употреба на интернет за да се стекнат добра и услуги.</a:t>
            </a:r>
          </a:p>
          <a:p>
            <a:endParaRPr lang="en-US" altLang="en-US" smtClean="0"/>
          </a:p>
          <a:p>
            <a:r>
              <a:rPr lang="en-US" smtClean="0"/>
              <a:t>Компромитирањето на електронската пошта на компаниите - напаѓачот го користи идентитетот на некого во корпоративната мрежа за да испраќа лажливи електрпнски писма и ги измамува метата или метите да пратат пари на сметката на напаѓачот. </a:t>
            </a:r>
          </a:p>
          <a:p>
            <a:endParaRPr lang="en-US" altLang="en-US" smtClean="0"/>
          </a:p>
          <a:p>
            <a:endParaRPr lang="en-US" altLang="en-US" smtClean="0"/>
          </a:p>
        </p:txBody>
      </p:sp>
      <p:sp>
        <p:nvSpPr>
          <p:cNvPr id="185348"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74844CC1-93F2-470D-A12D-4A970372CFD5}" type="slidenum">
              <a:rPr lang="en-US" smtClean="0">
                <a:latin typeface="Calibri" pitchFamily="34" charset="0"/>
              </a:rPr>
              <a:pPr algn="l" eaLnBrk="1" hangingPunct="1"/>
              <a:t>87</a:t>
            </a:fld>
            <a:endParaRPr lang="en-US" altLang="en-US" smtClean="0">
              <a:latin typeface="Calibri" pitchFamily="34"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6371"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Интернет</a:t>
            </a:r>
            <a:r>
              <a:rPr lang="en-US" dirty="0" smtClean="0"/>
              <a:t> </a:t>
            </a:r>
            <a:r>
              <a:rPr lang="en-US" dirty="0" err="1" smtClean="0"/>
              <a:t>активизмот</a:t>
            </a:r>
            <a:r>
              <a:rPr lang="en-US" dirty="0" smtClean="0"/>
              <a:t>, </a:t>
            </a:r>
            <a:r>
              <a:rPr lang="en-US" i="1" dirty="0" err="1" smtClean="0"/>
              <a:t>хактивизмот</a:t>
            </a:r>
            <a:r>
              <a:rPr lang="en-US" i="1" dirty="0" smtClean="0"/>
              <a:t> </a:t>
            </a:r>
            <a:r>
              <a:rPr lang="en-US" dirty="0" smtClean="0"/>
              <a:t>(</a:t>
            </a:r>
            <a:r>
              <a:rPr lang="en-US" dirty="0" err="1" smtClean="0"/>
              <a:t>комбинација</a:t>
            </a:r>
            <a:r>
              <a:rPr lang="en-US" dirty="0" smtClean="0"/>
              <a:t> </a:t>
            </a:r>
            <a:r>
              <a:rPr lang="en-US" dirty="0" err="1" smtClean="0"/>
              <a:t>од</a:t>
            </a:r>
            <a:r>
              <a:rPr lang="en-US" dirty="0" smtClean="0"/>
              <a:t> </a:t>
            </a:r>
            <a:r>
              <a:rPr lang="en-US" dirty="0" err="1" smtClean="0"/>
              <a:t>зборовите</a:t>
            </a:r>
            <a:r>
              <a:rPr lang="en-US" dirty="0" smtClean="0"/>
              <a:t> </a:t>
            </a:r>
            <a:r>
              <a:rPr lang="en-US" dirty="0" err="1" smtClean="0"/>
              <a:t>хакирање</a:t>
            </a:r>
            <a:r>
              <a:rPr lang="en-US" dirty="0" smtClean="0"/>
              <a:t> и </a:t>
            </a:r>
            <a:r>
              <a:rPr lang="en-US" dirty="0" err="1" smtClean="0"/>
              <a:t>активизам</a:t>
            </a:r>
            <a:r>
              <a:rPr lang="en-US" dirty="0" smtClean="0"/>
              <a:t>) е </a:t>
            </a:r>
            <a:r>
              <a:rPr lang="en-US" dirty="0" err="1" smtClean="0"/>
              <a:t>субверзивна</a:t>
            </a:r>
            <a:r>
              <a:rPr lang="en-US" dirty="0" smtClean="0"/>
              <a:t> </a:t>
            </a:r>
            <a:r>
              <a:rPr lang="en-US" dirty="0" err="1" smtClean="0"/>
              <a:t>употреба</a:t>
            </a:r>
            <a:r>
              <a:rPr lang="en-US" dirty="0" smtClean="0"/>
              <a:t> </a:t>
            </a:r>
            <a:r>
              <a:rPr lang="en-US" dirty="0" err="1" smtClean="0"/>
              <a:t>на</a:t>
            </a:r>
            <a:r>
              <a:rPr lang="en-US" dirty="0" smtClean="0"/>
              <a:t> </a:t>
            </a:r>
            <a:r>
              <a:rPr lang="en-US" dirty="0" err="1" smtClean="0"/>
              <a:t>компјутери</a:t>
            </a:r>
            <a:r>
              <a:rPr lang="en-US" dirty="0" smtClean="0"/>
              <a:t> и </a:t>
            </a:r>
            <a:r>
              <a:rPr lang="en-US" dirty="0" err="1" smtClean="0"/>
              <a:t>компјутерски</a:t>
            </a:r>
            <a:r>
              <a:rPr lang="en-US" dirty="0" smtClean="0"/>
              <a:t> </a:t>
            </a:r>
            <a:r>
              <a:rPr lang="en-US" dirty="0" err="1" smtClean="0"/>
              <a:t>мрежи</a:t>
            </a:r>
            <a:r>
              <a:rPr lang="en-US" dirty="0" smtClean="0"/>
              <a:t> </a:t>
            </a:r>
            <a:r>
              <a:rPr lang="en-US" dirty="0" err="1" smtClean="0"/>
              <a:t>за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промовира</a:t>
            </a:r>
            <a:r>
              <a:rPr lang="en-US" dirty="0" smtClean="0"/>
              <a:t> </a:t>
            </a:r>
            <a:r>
              <a:rPr lang="en-US" dirty="0" err="1" smtClean="0"/>
              <a:t>политичка</a:t>
            </a:r>
            <a:r>
              <a:rPr lang="en-US" dirty="0" smtClean="0"/>
              <a:t> </a:t>
            </a:r>
            <a:r>
              <a:rPr lang="en-US" dirty="0" err="1" smtClean="0"/>
              <a:t>агенда</a:t>
            </a:r>
            <a:r>
              <a:rPr lang="en-US" dirty="0" smtClean="0"/>
              <a:t>. </a:t>
            </a:r>
            <a:r>
              <a:rPr lang="en-US" dirty="0" err="1" smtClean="0"/>
              <a:t>Со</a:t>
            </a:r>
            <a:r>
              <a:rPr lang="en-US" dirty="0" smtClean="0"/>
              <a:t> </a:t>
            </a:r>
            <a:r>
              <a:rPr lang="en-US" dirty="0" err="1" smtClean="0"/>
              <a:t>корени</a:t>
            </a:r>
            <a:r>
              <a:rPr lang="en-US" dirty="0" smtClean="0"/>
              <a:t> </a:t>
            </a:r>
            <a:r>
              <a:rPr lang="en-US" dirty="0" err="1" smtClean="0"/>
              <a:t>во</a:t>
            </a:r>
            <a:r>
              <a:rPr lang="en-US" dirty="0" smtClean="0"/>
              <a:t> </a:t>
            </a:r>
            <a:r>
              <a:rPr lang="en-US" dirty="0" err="1" smtClean="0"/>
              <a:t>хакерската</a:t>
            </a:r>
            <a:r>
              <a:rPr lang="en-US" dirty="0" smtClean="0"/>
              <a:t> </a:t>
            </a:r>
            <a:r>
              <a:rPr lang="en-US" dirty="0" err="1" smtClean="0"/>
              <a:t>култура</a:t>
            </a:r>
            <a:r>
              <a:rPr lang="en-US" dirty="0" smtClean="0"/>
              <a:t> и </a:t>
            </a:r>
            <a:r>
              <a:rPr lang="en-US" dirty="0" err="1" smtClean="0"/>
              <a:t>хакерската</a:t>
            </a:r>
            <a:r>
              <a:rPr lang="en-US" dirty="0" smtClean="0"/>
              <a:t> </a:t>
            </a:r>
            <a:r>
              <a:rPr lang="en-US" dirty="0" err="1" smtClean="0"/>
              <a:t>етика</a:t>
            </a:r>
            <a:r>
              <a:rPr lang="en-US" dirty="0" smtClean="0"/>
              <a:t>, </a:t>
            </a:r>
            <a:r>
              <a:rPr lang="en-US" dirty="0" err="1" smtClean="0"/>
              <a:t>нивнните</a:t>
            </a:r>
            <a:r>
              <a:rPr lang="en-US" dirty="0" smtClean="0"/>
              <a:t> </a:t>
            </a:r>
            <a:r>
              <a:rPr lang="en-US" dirty="0" err="1" smtClean="0"/>
              <a:t>цели</a:t>
            </a:r>
            <a:r>
              <a:rPr lang="en-US" dirty="0" smtClean="0"/>
              <a:t> </a:t>
            </a:r>
            <a:r>
              <a:rPr lang="en-US" dirty="0" err="1" smtClean="0"/>
              <a:t>често</a:t>
            </a:r>
            <a:r>
              <a:rPr lang="en-US" dirty="0" smtClean="0"/>
              <a:t> </a:t>
            </a:r>
            <a:r>
              <a:rPr lang="en-US" dirty="0" err="1" smtClean="0"/>
              <a:t>се</a:t>
            </a:r>
            <a:r>
              <a:rPr lang="en-US" dirty="0" smtClean="0"/>
              <a:t> </a:t>
            </a:r>
            <a:r>
              <a:rPr lang="en-US" dirty="0" err="1" smtClean="0"/>
              <a:t>поврзани</a:t>
            </a:r>
            <a:r>
              <a:rPr lang="en-US" dirty="0" smtClean="0"/>
              <a:t> </a:t>
            </a:r>
            <a:r>
              <a:rPr lang="en-US" dirty="0" err="1" smtClean="0"/>
              <a:t>со</a:t>
            </a:r>
            <a:r>
              <a:rPr lang="en-US" dirty="0" smtClean="0"/>
              <a:t> </a:t>
            </a:r>
            <a:r>
              <a:rPr lang="en-US" dirty="0" err="1" smtClean="0"/>
              <a:t>движењата</a:t>
            </a:r>
            <a:r>
              <a:rPr lang="en-US" dirty="0" smtClean="0"/>
              <a:t> </a:t>
            </a:r>
            <a:r>
              <a:rPr lang="en-US" dirty="0" err="1" smtClean="0"/>
              <a:t>за</a:t>
            </a:r>
            <a:r>
              <a:rPr lang="en-US" dirty="0" smtClean="0"/>
              <a:t> </a:t>
            </a:r>
            <a:r>
              <a:rPr lang="en-US" dirty="0" err="1" smtClean="0"/>
              <a:t>слободата</a:t>
            </a:r>
            <a:r>
              <a:rPr lang="en-US" dirty="0" smtClean="0"/>
              <a:t> </a:t>
            </a:r>
            <a:r>
              <a:rPr lang="en-US" dirty="0" err="1" smtClean="0"/>
              <a:t>на</a:t>
            </a:r>
            <a:r>
              <a:rPr lang="en-US" dirty="0" smtClean="0"/>
              <a:t> </a:t>
            </a:r>
            <a:r>
              <a:rPr lang="en-US" dirty="0" err="1" smtClean="0"/>
              <a:t>говорот</a:t>
            </a:r>
            <a:r>
              <a:rPr lang="en-US" dirty="0" smtClean="0"/>
              <a:t>, </a:t>
            </a:r>
            <a:r>
              <a:rPr lang="en-US" dirty="0" err="1" smtClean="0"/>
              <a:t>човековите</a:t>
            </a:r>
            <a:r>
              <a:rPr lang="en-US" dirty="0" smtClean="0"/>
              <a:t> </a:t>
            </a:r>
            <a:r>
              <a:rPr lang="en-US" dirty="0" err="1" smtClean="0"/>
              <a:t>права</a:t>
            </a:r>
            <a:r>
              <a:rPr lang="en-US" dirty="0" smtClean="0"/>
              <a:t> </a:t>
            </a:r>
            <a:r>
              <a:rPr lang="en-US" dirty="0" err="1" smtClean="0"/>
              <a:t>или</a:t>
            </a:r>
            <a:r>
              <a:rPr lang="en-US" dirty="0" smtClean="0"/>
              <a:t> </a:t>
            </a:r>
            <a:r>
              <a:rPr lang="en-US" dirty="0" err="1" smtClean="0"/>
              <a:t>слобода</a:t>
            </a:r>
            <a:r>
              <a:rPr lang="en-US" dirty="0" smtClean="0"/>
              <a:t> </a:t>
            </a:r>
            <a:r>
              <a:rPr lang="en-US" dirty="0" err="1" smtClean="0"/>
              <a:t>на</a:t>
            </a:r>
            <a:r>
              <a:rPr lang="en-US" dirty="0" smtClean="0"/>
              <a:t> </a:t>
            </a:r>
            <a:r>
              <a:rPr lang="en-US" dirty="0" err="1" smtClean="0"/>
              <a:t>информирање</a:t>
            </a:r>
            <a:r>
              <a:rPr lang="en-US" dirty="0" smtClean="0"/>
              <a:t>. </a:t>
            </a:r>
          </a:p>
          <a:p>
            <a:endParaRPr lang="en-US" altLang="en-US" dirty="0" smtClean="0"/>
          </a:p>
          <a:p>
            <a:r>
              <a:rPr lang="en-US" dirty="0" err="1" smtClean="0"/>
              <a:t>Анонимусите</a:t>
            </a:r>
            <a:r>
              <a:rPr lang="en-US" dirty="0" smtClean="0"/>
              <a:t> </a:t>
            </a:r>
            <a:r>
              <a:rPr lang="en-US" dirty="0" err="1" smtClean="0"/>
              <a:t>се</a:t>
            </a:r>
            <a:r>
              <a:rPr lang="en-US" dirty="0" smtClean="0"/>
              <a:t> </a:t>
            </a:r>
            <a:r>
              <a:rPr lang="en-US" dirty="0" err="1" smtClean="0"/>
              <a:t>добро</a:t>
            </a:r>
            <a:r>
              <a:rPr lang="en-US" dirty="0" smtClean="0"/>
              <a:t> </a:t>
            </a:r>
            <a:r>
              <a:rPr lang="en-US" dirty="0" err="1" smtClean="0"/>
              <a:t>познато</a:t>
            </a:r>
            <a:r>
              <a:rPr lang="en-US" dirty="0" smtClean="0"/>
              <a:t> </a:t>
            </a:r>
            <a:r>
              <a:rPr lang="en-US" dirty="0" err="1" smtClean="0"/>
              <a:t>име</a:t>
            </a:r>
            <a:r>
              <a:rPr lang="en-US" dirty="0" smtClean="0"/>
              <a:t> </a:t>
            </a:r>
            <a:r>
              <a:rPr lang="en-US" dirty="0" err="1" smtClean="0"/>
              <a:t>дадено</a:t>
            </a:r>
            <a:r>
              <a:rPr lang="en-US" dirty="0" smtClean="0"/>
              <a:t> </a:t>
            </a:r>
            <a:r>
              <a:rPr lang="en-US" dirty="0" err="1" smtClean="0"/>
              <a:t>на</a:t>
            </a:r>
            <a:r>
              <a:rPr lang="en-US" dirty="0" smtClean="0"/>
              <a:t> </a:t>
            </a:r>
            <a:r>
              <a:rPr lang="en-US" dirty="0" err="1" smtClean="0"/>
              <a:t>група</a:t>
            </a:r>
            <a:r>
              <a:rPr lang="en-US" dirty="0" smtClean="0"/>
              <a:t> </a:t>
            </a:r>
            <a:r>
              <a:rPr lang="en-US" dirty="0" err="1" smtClean="0"/>
              <a:t>на</a:t>
            </a:r>
            <a:r>
              <a:rPr lang="en-US" dirty="0" smtClean="0"/>
              <a:t> </a:t>
            </a:r>
            <a:r>
              <a:rPr lang="en-US" dirty="0" err="1" smtClean="0"/>
              <a:t>хактивисти</a:t>
            </a:r>
            <a:r>
              <a:rPr lang="en-US" dirty="0" smtClean="0"/>
              <a:t>, </a:t>
            </a:r>
            <a:r>
              <a:rPr lang="en-US" dirty="0" err="1" smtClean="0"/>
              <a:t>кои</a:t>
            </a:r>
            <a:r>
              <a:rPr lang="en-US" dirty="0" smtClean="0"/>
              <a:t> </a:t>
            </a:r>
            <a:r>
              <a:rPr lang="en-US" dirty="0" err="1" smtClean="0"/>
              <a:t>се</a:t>
            </a:r>
            <a:r>
              <a:rPr lang="en-US" dirty="0" smtClean="0"/>
              <a:t> </a:t>
            </a:r>
            <a:r>
              <a:rPr lang="en-US" dirty="0" err="1" smtClean="0"/>
              <a:t>карактеризираат</a:t>
            </a:r>
            <a:r>
              <a:rPr lang="en-US" dirty="0" smtClean="0"/>
              <a:t> </a:t>
            </a:r>
            <a:r>
              <a:rPr lang="en-US" dirty="0" err="1" smtClean="0"/>
              <a:t>со</a:t>
            </a:r>
            <a:r>
              <a:rPr lang="en-US" dirty="0" smtClean="0"/>
              <a:t> </a:t>
            </a:r>
            <a:r>
              <a:rPr lang="en-US" dirty="0" err="1" smtClean="0"/>
              <a:t>низа</a:t>
            </a:r>
            <a:r>
              <a:rPr lang="en-US" dirty="0" smtClean="0"/>
              <a:t> </a:t>
            </a:r>
            <a:r>
              <a:rPr lang="en-US" dirty="0" err="1" smtClean="0"/>
              <a:t>демонстративни</a:t>
            </a:r>
            <a:r>
              <a:rPr lang="en-US" dirty="0" smtClean="0"/>
              <a:t> </a:t>
            </a:r>
            <a:r>
              <a:rPr lang="en-US" dirty="0" err="1" smtClean="0"/>
              <a:t>акции</a:t>
            </a:r>
            <a:r>
              <a:rPr lang="en-US" dirty="0" smtClean="0"/>
              <a:t> </a:t>
            </a:r>
            <a:r>
              <a:rPr lang="en-US" dirty="0" err="1" smtClean="0"/>
              <a:t>преземени</a:t>
            </a:r>
            <a:r>
              <a:rPr lang="en-US" dirty="0" smtClean="0"/>
              <a:t> </a:t>
            </a:r>
            <a:r>
              <a:rPr lang="en-US" dirty="0" err="1" smtClean="0"/>
              <a:t>онлајн</a:t>
            </a:r>
            <a:r>
              <a:rPr lang="en-US" dirty="0" smtClean="0"/>
              <a:t>, </a:t>
            </a:r>
            <a:r>
              <a:rPr lang="en-US" dirty="0" err="1" smtClean="0"/>
              <a:t>главно</a:t>
            </a:r>
            <a:r>
              <a:rPr lang="en-US" dirty="0" smtClean="0"/>
              <a:t> </a:t>
            </a:r>
            <a:r>
              <a:rPr lang="en-US" dirty="0" err="1" smtClean="0"/>
              <a:t>правејќи</a:t>
            </a:r>
            <a:r>
              <a:rPr lang="en-US" dirty="0" smtClean="0"/>
              <a:t> </a:t>
            </a:r>
            <a:r>
              <a:rPr lang="en-US" dirty="0" err="1" smtClean="0"/>
              <a:t>ја</a:t>
            </a:r>
            <a:r>
              <a:rPr lang="en-US" dirty="0" smtClean="0"/>
              <a:t> </a:t>
            </a:r>
            <a:r>
              <a:rPr lang="en-US" dirty="0" err="1" smtClean="0"/>
              <a:t>целната</a:t>
            </a:r>
            <a:r>
              <a:rPr lang="en-US" dirty="0" smtClean="0"/>
              <a:t> </a:t>
            </a:r>
            <a:r>
              <a:rPr lang="en-US" dirty="0" err="1" smtClean="0"/>
              <a:t>услуга</a:t>
            </a:r>
            <a:r>
              <a:rPr lang="en-US" dirty="0" smtClean="0"/>
              <a:t> </a:t>
            </a:r>
            <a:r>
              <a:rPr lang="en-US" dirty="0" err="1" smtClean="0"/>
              <a:t>недостапна</a:t>
            </a:r>
            <a:r>
              <a:rPr lang="en-US" dirty="0" smtClean="0"/>
              <a:t>. </a:t>
            </a:r>
          </a:p>
          <a:p>
            <a:endParaRPr lang="en-US" altLang="en-US" dirty="0" smtClean="0"/>
          </a:p>
          <a:p>
            <a:r>
              <a:rPr lang="en-US" dirty="0" err="1" smtClean="0"/>
              <a:t>Doxing</a:t>
            </a:r>
            <a:r>
              <a:rPr lang="en-US" dirty="0" smtClean="0"/>
              <a:t> (</a:t>
            </a:r>
            <a:r>
              <a:rPr lang="en-US" dirty="0" err="1" smtClean="0"/>
              <a:t>Доксирање</a:t>
            </a:r>
            <a:r>
              <a:rPr lang="en-US" dirty="0" smtClean="0"/>
              <a:t>) (</a:t>
            </a:r>
            <a:r>
              <a:rPr lang="en-US" dirty="0" err="1" smtClean="0"/>
              <a:t>од</a:t>
            </a:r>
            <a:r>
              <a:rPr lang="en-US" dirty="0" smtClean="0"/>
              <a:t> </a:t>
            </a:r>
            <a:r>
              <a:rPr lang="en-US" dirty="0" err="1" smtClean="0"/>
              <a:t>dox</a:t>
            </a:r>
            <a:r>
              <a:rPr lang="en-US" dirty="0" smtClean="0"/>
              <a:t>, </a:t>
            </a:r>
            <a:r>
              <a:rPr lang="en-US" dirty="0" err="1" smtClean="0"/>
              <a:t>кратенка</a:t>
            </a:r>
            <a:r>
              <a:rPr lang="en-US" dirty="0" smtClean="0"/>
              <a:t> </a:t>
            </a:r>
            <a:r>
              <a:rPr lang="en-US" dirty="0" err="1" smtClean="0"/>
              <a:t>за</a:t>
            </a:r>
            <a:r>
              <a:rPr lang="en-US" dirty="0" smtClean="0"/>
              <a:t> </a:t>
            </a:r>
            <a:r>
              <a:rPr lang="en-US" dirty="0" err="1" smtClean="0"/>
              <a:t>документ</a:t>
            </a:r>
            <a:r>
              <a:rPr lang="en-US" dirty="0" smtClean="0"/>
              <a:t>), </a:t>
            </a:r>
            <a:r>
              <a:rPr lang="en-US" dirty="0" err="1" smtClean="0"/>
              <a:t>или</a:t>
            </a:r>
            <a:r>
              <a:rPr lang="en-US" dirty="0" smtClean="0"/>
              <a:t> </a:t>
            </a:r>
            <a:r>
              <a:rPr lang="en-US" dirty="0" err="1" smtClean="0"/>
              <a:t>doxxing</a:t>
            </a:r>
            <a:r>
              <a:rPr lang="en-US" dirty="0" smtClean="0"/>
              <a:t>, е </a:t>
            </a:r>
            <a:r>
              <a:rPr lang="en-US" dirty="0" err="1" smtClean="0"/>
              <a:t>интернет</a:t>
            </a:r>
            <a:r>
              <a:rPr lang="en-US" dirty="0" smtClean="0"/>
              <a:t> </a:t>
            </a:r>
            <a:r>
              <a:rPr lang="en-US" dirty="0" err="1" smtClean="0"/>
              <a:t>практика</a:t>
            </a:r>
            <a:r>
              <a:rPr lang="en-US" dirty="0" smtClean="0"/>
              <a:t> </a:t>
            </a:r>
            <a:r>
              <a:rPr lang="en-US" dirty="0" err="1" smtClean="0"/>
              <a:t>на</a:t>
            </a:r>
            <a:r>
              <a:rPr lang="en-US" dirty="0" smtClean="0"/>
              <a:t> </a:t>
            </a:r>
            <a:r>
              <a:rPr lang="en-US" dirty="0" err="1" smtClean="0"/>
              <a:t>пребарување</a:t>
            </a:r>
            <a:r>
              <a:rPr lang="en-US" dirty="0" smtClean="0"/>
              <a:t> и </a:t>
            </a:r>
            <a:r>
              <a:rPr lang="en-US" dirty="0" err="1" smtClean="0"/>
              <a:t>емитување</a:t>
            </a:r>
            <a:r>
              <a:rPr lang="en-US" dirty="0" smtClean="0"/>
              <a:t> </a:t>
            </a:r>
            <a:r>
              <a:rPr lang="en-US" dirty="0" err="1" smtClean="0"/>
              <a:t>приватни</a:t>
            </a:r>
            <a:r>
              <a:rPr lang="en-US" dirty="0" smtClean="0"/>
              <a:t> </a:t>
            </a:r>
            <a:r>
              <a:rPr lang="en-US" dirty="0" err="1" smtClean="0"/>
              <a:t>или</a:t>
            </a:r>
            <a:r>
              <a:rPr lang="en-US" dirty="0" smtClean="0"/>
              <a:t> </a:t>
            </a:r>
            <a:r>
              <a:rPr lang="en-US" dirty="0" err="1" smtClean="0"/>
              <a:t>информации</a:t>
            </a:r>
            <a:r>
              <a:rPr lang="en-US" dirty="0" smtClean="0"/>
              <a:t> </a:t>
            </a:r>
            <a:r>
              <a:rPr lang="en-US" dirty="0" err="1" smtClean="0"/>
              <a:t>или</a:t>
            </a:r>
            <a:r>
              <a:rPr lang="en-US" dirty="0" smtClean="0"/>
              <a:t> </a:t>
            </a:r>
            <a:r>
              <a:rPr lang="en-US" dirty="0" err="1" smtClean="0"/>
              <a:t>информации</a:t>
            </a:r>
            <a:r>
              <a:rPr lang="en-US" dirty="0" smtClean="0"/>
              <a:t> </a:t>
            </a:r>
            <a:r>
              <a:rPr lang="en-US" dirty="0" err="1" smtClean="0"/>
              <a:t>кои</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се</a:t>
            </a:r>
            <a:r>
              <a:rPr lang="en-US" dirty="0" smtClean="0"/>
              <a:t> </a:t>
            </a:r>
            <a:r>
              <a:rPr lang="en-US" dirty="0" err="1" smtClean="0"/>
              <a:t>идентификуваат</a:t>
            </a:r>
            <a:r>
              <a:rPr lang="en-US" dirty="0" smtClean="0"/>
              <a:t> (</a:t>
            </a:r>
            <a:r>
              <a:rPr lang="en-US" dirty="0" err="1" smtClean="0"/>
              <a:t>особено</a:t>
            </a:r>
            <a:r>
              <a:rPr lang="en-US" dirty="0" smtClean="0"/>
              <a:t> </a:t>
            </a:r>
            <a:r>
              <a:rPr lang="en-US" dirty="0" err="1" smtClean="0"/>
              <a:t>информации</a:t>
            </a:r>
            <a:r>
              <a:rPr lang="en-US" dirty="0" smtClean="0"/>
              <a:t> </a:t>
            </a:r>
            <a:r>
              <a:rPr lang="en-US" dirty="0" err="1" smtClean="0"/>
              <a:t>за</a:t>
            </a:r>
            <a:r>
              <a:rPr lang="en-US" dirty="0" smtClean="0"/>
              <a:t> </a:t>
            </a:r>
            <a:r>
              <a:rPr lang="en-US" dirty="0" err="1" smtClean="0"/>
              <a:t>лична</a:t>
            </a:r>
            <a:r>
              <a:rPr lang="en-US" dirty="0" smtClean="0"/>
              <a:t> </a:t>
            </a:r>
            <a:r>
              <a:rPr lang="en-US" dirty="0" err="1" smtClean="0"/>
              <a:t>идентификација</a:t>
            </a:r>
            <a:r>
              <a:rPr lang="en-US" dirty="0" smtClean="0"/>
              <a:t>) </a:t>
            </a:r>
            <a:r>
              <a:rPr lang="en-US" dirty="0" err="1" smtClean="0"/>
              <a:t>за</a:t>
            </a:r>
            <a:r>
              <a:rPr lang="en-US" dirty="0" smtClean="0"/>
              <a:t> </a:t>
            </a:r>
            <a:r>
              <a:rPr lang="en-US" dirty="0" err="1" smtClean="0"/>
              <a:t>поединец</a:t>
            </a:r>
            <a:r>
              <a:rPr lang="en-US" dirty="0" smtClean="0"/>
              <a:t> </a:t>
            </a:r>
            <a:r>
              <a:rPr lang="en-US" dirty="0" err="1" smtClean="0"/>
              <a:t>или</a:t>
            </a:r>
            <a:r>
              <a:rPr lang="en-US" dirty="0" smtClean="0"/>
              <a:t> </a:t>
            </a:r>
            <a:r>
              <a:rPr lang="en-US" dirty="0" err="1" smtClean="0"/>
              <a:t>организација</a:t>
            </a:r>
            <a:r>
              <a:rPr lang="en-US" dirty="0" smtClean="0"/>
              <a:t>. </a:t>
            </a:r>
          </a:p>
          <a:p>
            <a:endParaRPr lang="en-US" altLang="en-US" dirty="0" smtClean="0"/>
          </a:p>
          <a:p>
            <a:endParaRPr lang="en-US" altLang="en-US" dirty="0" smtClean="0"/>
          </a:p>
        </p:txBody>
      </p:sp>
      <p:sp>
        <p:nvSpPr>
          <p:cNvPr id="186372"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3DF1A683-874B-4953-97A8-6EE5EF1EE276}" type="slidenum">
              <a:rPr lang="en-US" smtClean="0">
                <a:latin typeface="Calibri" pitchFamily="34" charset="0"/>
              </a:rPr>
              <a:pPr algn="l" eaLnBrk="1" hangingPunct="1"/>
              <a:t>88</a:t>
            </a:fld>
            <a:endParaRPr lang="en-US" altLang="en-US" smtClean="0">
              <a:latin typeface="Calibri" pitchFamily="34"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7395"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Фармацевтскиот</a:t>
            </a:r>
            <a:r>
              <a:rPr lang="en-US" dirty="0" smtClean="0"/>
              <a:t> </a:t>
            </a:r>
            <a:r>
              <a:rPr lang="en-US" dirty="0" err="1" smtClean="0"/>
              <a:t>криминал</a:t>
            </a:r>
            <a:r>
              <a:rPr lang="en-US" dirty="0" smtClean="0"/>
              <a:t> </a:t>
            </a:r>
            <a:r>
              <a:rPr lang="en-US" dirty="0" err="1" smtClean="0"/>
              <a:t>опфаќа</a:t>
            </a:r>
            <a:r>
              <a:rPr lang="en-US" dirty="0" smtClean="0"/>
              <a:t> </a:t>
            </a:r>
            <a:r>
              <a:rPr lang="en-US" dirty="0" err="1" smtClean="0"/>
              <a:t>производство</a:t>
            </a:r>
            <a:r>
              <a:rPr lang="en-US" dirty="0" smtClean="0"/>
              <a:t>, </a:t>
            </a:r>
            <a:r>
              <a:rPr lang="en-US" dirty="0" err="1" smtClean="0"/>
              <a:t>трговија</a:t>
            </a:r>
            <a:r>
              <a:rPr lang="en-US" dirty="0" smtClean="0"/>
              <a:t> и </a:t>
            </a:r>
            <a:r>
              <a:rPr lang="en-US" dirty="0" err="1" smtClean="0"/>
              <a:t>дистрибуирање</a:t>
            </a:r>
            <a:r>
              <a:rPr lang="en-US" dirty="0" smtClean="0"/>
              <a:t> </a:t>
            </a:r>
            <a:r>
              <a:rPr lang="en-US" dirty="0" err="1" smtClean="0"/>
              <a:t>на</a:t>
            </a:r>
            <a:r>
              <a:rPr lang="en-US" dirty="0" smtClean="0"/>
              <a:t> </a:t>
            </a:r>
            <a:r>
              <a:rPr lang="en-US" dirty="0" err="1" smtClean="0"/>
              <a:t>лажни</a:t>
            </a:r>
            <a:r>
              <a:rPr lang="en-US" dirty="0" smtClean="0"/>
              <a:t>, </a:t>
            </a:r>
            <a:r>
              <a:rPr lang="en-US" dirty="0" err="1" smtClean="0"/>
              <a:t>украдени</a:t>
            </a:r>
            <a:r>
              <a:rPr lang="en-US" dirty="0" smtClean="0"/>
              <a:t> </a:t>
            </a:r>
            <a:r>
              <a:rPr lang="en-US" dirty="0" err="1" smtClean="0"/>
              <a:t>или</a:t>
            </a:r>
            <a:r>
              <a:rPr lang="en-US" dirty="0" smtClean="0"/>
              <a:t> </a:t>
            </a:r>
            <a:r>
              <a:rPr lang="en-US" dirty="0" err="1" smtClean="0"/>
              <a:t>нелегални</a:t>
            </a:r>
            <a:r>
              <a:rPr lang="en-US" dirty="0" smtClean="0"/>
              <a:t> </a:t>
            </a:r>
            <a:r>
              <a:rPr lang="en-US" dirty="0" err="1" smtClean="0"/>
              <a:t>лекови</a:t>
            </a:r>
            <a:r>
              <a:rPr lang="en-US" dirty="0" smtClean="0"/>
              <a:t> и </a:t>
            </a:r>
            <a:r>
              <a:rPr lang="en-US" dirty="0" err="1" smtClean="0"/>
              <a:t>мдицински</a:t>
            </a:r>
            <a:r>
              <a:rPr lang="en-US" dirty="0" smtClean="0"/>
              <a:t> </a:t>
            </a:r>
            <a:r>
              <a:rPr lang="en-US" dirty="0" err="1" smtClean="0"/>
              <a:t>средства</a:t>
            </a:r>
            <a:r>
              <a:rPr lang="en-US" dirty="0" smtClean="0"/>
              <a:t>. </a:t>
            </a:r>
            <a:r>
              <a:rPr lang="en-US" dirty="0" err="1" smtClean="0"/>
              <a:t>Тој</a:t>
            </a:r>
            <a:r>
              <a:rPr lang="en-US" dirty="0" smtClean="0"/>
              <a:t> </a:t>
            </a:r>
            <a:r>
              <a:rPr lang="en-US" dirty="0" err="1" smtClean="0"/>
              <a:t>опфаќа</a:t>
            </a:r>
            <a:r>
              <a:rPr lang="en-US" dirty="0" smtClean="0"/>
              <a:t> </a:t>
            </a:r>
            <a:r>
              <a:rPr lang="en-US" dirty="0" err="1" smtClean="0"/>
              <a:t>фалсификување</a:t>
            </a:r>
            <a:r>
              <a:rPr lang="en-US" dirty="0" smtClean="0"/>
              <a:t> </a:t>
            </a:r>
            <a:r>
              <a:rPr lang="en-US" dirty="0" err="1" smtClean="0"/>
              <a:t>на</a:t>
            </a:r>
            <a:r>
              <a:rPr lang="en-US" dirty="0" smtClean="0"/>
              <a:t> </a:t>
            </a:r>
            <a:r>
              <a:rPr lang="en-US" dirty="0" err="1" smtClean="0"/>
              <a:t>медицински</a:t>
            </a:r>
            <a:r>
              <a:rPr lang="en-US" dirty="0" smtClean="0"/>
              <a:t> </a:t>
            </a:r>
            <a:r>
              <a:rPr lang="en-US" dirty="0" err="1" smtClean="0"/>
              <a:t>производи</a:t>
            </a:r>
            <a:r>
              <a:rPr lang="en-US" dirty="0" smtClean="0"/>
              <a:t>, </a:t>
            </a:r>
            <a:r>
              <a:rPr lang="en-US" dirty="0" err="1" smtClean="0"/>
              <a:t>нивната</a:t>
            </a:r>
            <a:r>
              <a:rPr lang="en-US" dirty="0" smtClean="0"/>
              <a:t> </a:t>
            </a:r>
            <a:r>
              <a:rPr lang="en-US" dirty="0" err="1" smtClean="0"/>
              <a:t>амбалажа</a:t>
            </a:r>
            <a:r>
              <a:rPr lang="en-US" dirty="0" smtClean="0"/>
              <a:t> и </a:t>
            </a:r>
            <a:r>
              <a:rPr lang="en-US" dirty="0" err="1" smtClean="0"/>
              <a:t>поврзаната</a:t>
            </a:r>
            <a:r>
              <a:rPr lang="en-US" dirty="0" smtClean="0"/>
              <a:t> </a:t>
            </a:r>
            <a:r>
              <a:rPr lang="en-US" dirty="0" err="1" smtClean="0"/>
              <a:t>документација</a:t>
            </a:r>
            <a:r>
              <a:rPr lang="en-US" dirty="0" smtClean="0"/>
              <a:t>, </a:t>
            </a:r>
            <a:r>
              <a:rPr lang="en-US" dirty="0" err="1" smtClean="0"/>
              <a:t>како</a:t>
            </a:r>
            <a:r>
              <a:rPr lang="en-US" dirty="0" smtClean="0"/>
              <a:t> и </a:t>
            </a:r>
            <a:r>
              <a:rPr lang="en-US" dirty="0" err="1" smtClean="0"/>
              <a:t>кражба</a:t>
            </a:r>
            <a:r>
              <a:rPr lang="en-US" dirty="0" smtClean="0"/>
              <a:t>, </a:t>
            </a:r>
            <a:r>
              <a:rPr lang="en-US" dirty="0" err="1" smtClean="0"/>
              <a:t>измама</a:t>
            </a:r>
            <a:r>
              <a:rPr lang="en-US" dirty="0" smtClean="0"/>
              <a:t>, </a:t>
            </a:r>
            <a:r>
              <a:rPr lang="en-US" dirty="0" err="1" smtClean="0"/>
              <a:t>нелегална</a:t>
            </a:r>
            <a:r>
              <a:rPr lang="en-US" dirty="0" smtClean="0"/>
              <a:t> </a:t>
            </a:r>
            <a:r>
              <a:rPr lang="en-US" dirty="0" err="1" smtClean="0"/>
              <a:t>злоупотреба</a:t>
            </a:r>
            <a:r>
              <a:rPr lang="en-US" dirty="0" smtClean="0"/>
              <a:t>, </a:t>
            </a:r>
            <a:r>
              <a:rPr lang="en-US" dirty="0" err="1" smtClean="0"/>
              <a:t>шверц</a:t>
            </a:r>
            <a:r>
              <a:rPr lang="en-US" dirty="0" smtClean="0"/>
              <a:t>, </a:t>
            </a:r>
            <a:r>
              <a:rPr lang="en-US" dirty="0" err="1" smtClean="0"/>
              <a:t>криумчарење</a:t>
            </a:r>
            <a:r>
              <a:rPr lang="en-US" dirty="0" smtClean="0"/>
              <a:t>, </a:t>
            </a:r>
            <a:r>
              <a:rPr lang="en-US" dirty="0" err="1" smtClean="0"/>
              <a:t>нелегална</a:t>
            </a:r>
            <a:r>
              <a:rPr lang="en-US" dirty="0" smtClean="0"/>
              <a:t> </a:t>
            </a:r>
            <a:r>
              <a:rPr lang="en-US" dirty="0" err="1" smtClean="0"/>
              <a:t>тгрговија</a:t>
            </a:r>
            <a:r>
              <a:rPr lang="en-US" dirty="0" smtClean="0"/>
              <a:t> </a:t>
            </a:r>
            <a:r>
              <a:rPr lang="en-US" dirty="0" err="1" smtClean="0"/>
              <a:t>со</a:t>
            </a:r>
            <a:r>
              <a:rPr lang="en-US" dirty="0" smtClean="0"/>
              <a:t> </a:t>
            </a:r>
            <a:r>
              <a:rPr lang="en-US" dirty="0" err="1" smtClean="0"/>
              <a:t>медицински</a:t>
            </a:r>
            <a:r>
              <a:rPr lang="en-US" dirty="0" smtClean="0"/>
              <a:t> </a:t>
            </a:r>
            <a:r>
              <a:rPr lang="en-US" dirty="0" err="1" smtClean="0"/>
              <a:t>производи</a:t>
            </a:r>
            <a:r>
              <a:rPr lang="en-US" dirty="0" smtClean="0"/>
              <a:t> и </a:t>
            </a:r>
            <a:r>
              <a:rPr lang="en-US" dirty="0" err="1" smtClean="0"/>
              <a:t>перење</a:t>
            </a:r>
            <a:r>
              <a:rPr lang="en-US" dirty="0" smtClean="0"/>
              <a:t> </a:t>
            </a:r>
            <a:r>
              <a:rPr lang="en-US" dirty="0" err="1" smtClean="0"/>
              <a:t>пари</a:t>
            </a:r>
            <a:r>
              <a:rPr lang="en-US" dirty="0" smtClean="0"/>
              <a:t> </a:t>
            </a:r>
            <a:r>
              <a:rPr lang="en-US" dirty="0" err="1" smtClean="0"/>
              <a:t>поврзано</a:t>
            </a:r>
            <a:r>
              <a:rPr lang="en-US" dirty="0" smtClean="0"/>
              <a:t> </a:t>
            </a:r>
            <a:r>
              <a:rPr lang="en-US" dirty="0" err="1" smtClean="0"/>
              <a:t>со</a:t>
            </a:r>
            <a:r>
              <a:rPr lang="en-US" dirty="0" smtClean="0"/>
              <a:t> </a:t>
            </a:r>
            <a:r>
              <a:rPr lang="en-US" dirty="0" err="1" smtClean="0"/>
              <a:t>ова</a:t>
            </a:r>
            <a:r>
              <a:rPr lang="en-US" dirty="0" smtClean="0"/>
              <a:t>. </a:t>
            </a:r>
          </a:p>
        </p:txBody>
      </p:sp>
      <p:sp>
        <p:nvSpPr>
          <p:cNvPr id="187396"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C3640372-2B10-49E8-A848-544AEC0774A4}" type="slidenum">
              <a:rPr lang="en-US" smtClean="0">
                <a:latin typeface="Calibri" pitchFamily="34" charset="0"/>
              </a:rPr>
              <a:pPr algn="l" eaLnBrk="1" hangingPunct="1"/>
              <a:t>89</a:t>
            </a:fld>
            <a:endParaRPr lang="en-US" altLang="en-US" smtClean="0">
              <a:latin typeface="Calibri" pitchFamily="34"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8419"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err="1" smtClean="0"/>
              <a:t>Напредната</a:t>
            </a:r>
            <a:r>
              <a:rPr lang="en-US" b="1" dirty="0" smtClean="0"/>
              <a:t> </a:t>
            </a:r>
            <a:r>
              <a:rPr lang="en-US" b="1" dirty="0" err="1" smtClean="0"/>
              <a:t>постојана</a:t>
            </a:r>
            <a:r>
              <a:rPr lang="en-US" b="1" dirty="0" smtClean="0"/>
              <a:t> </a:t>
            </a:r>
            <a:r>
              <a:rPr lang="en-US" b="1" dirty="0" err="1" smtClean="0"/>
              <a:t>закана</a:t>
            </a:r>
            <a:r>
              <a:rPr lang="en-US" b="1" dirty="0" smtClean="0"/>
              <a:t> </a:t>
            </a:r>
            <a:r>
              <a:rPr lang="en-US" dirty="0" smtClean="0"/>
              <a:t>(АРТ) е </a:t>
            </a:r>
            <a:r>
              <a:rPr lang="en-US" dirty="0" err="1" smtClean="0"/>
              <a:t>напад</a:t>
            </a:r>
            <a:r>
              <a:rPr lang="en-US" dirty="0" smtClean="0"/>
              <a:t> </a:t>
            </a:r>
            <a:r>
              <a:rPr lang="en-US" dirty="0" err="1" smtClean="0"/>
              <a:t>на</a:t>
            </a:r>
            <a:r>
              <a:rPr lang="en-US" dirty="0" smtClean="0"/>
              <a:t> </a:t>
            </a:r>
            <a:r>
              <a:rPr lang="en-US" dirty="0" err="1" smtClean="0"/>
              <a:t>мрежа</a:t>
            </a:r>
            <a:r>
              <a:rPr lang="en-US" dirty="0" smtClean="0"/>
              <a:t> </a:t>
            </a:r>
            <a:r>
              <a:rPr lang="en-US" dirty="0" err="1" smtClean="0"/>
              <a:t>во</a:t>
            </a:r>
            <a:r>
              <a:rPr lang="en-US" dirty="0" smtClean="0"/>
              <a:t> </a:t>
            </a:r>
            <a:r>
              <a:rPr lang="en-US" dirty="0" err="1" smtClean="0"/>
              <a:t>кој</a:t>
            </a:r>
            <a:r>
              <a:rPr lang="en-US" dirty="0" smtClean="0"/>
              <a:t> </a:t>
            </a:r>
            <a:r>
              <a:rPr lang="en-US" dirty="0" err="1" smtClean="0"/>
              <a:t>неовластено</a:t>
            </a:r>
            <a:r>
              <a:rPr lang="en-US" dirty="0" smtClean="0"/>
              <a:t> </a:t>
            </a:r>
            <a:r>
              <a:rPr lang="en-US" dirty="0" err="1" smtClean="0"/>
              <a:t>лице</a:t>
            </a:r>
            <a:r>
              <a:rPr lang="en-US" dirty="0" smtClean="0"/>
              <a:t> </a:t>
            </a:r>
            <a:r>
              <a:rPr lang="en-US" dirty="0" err="1" smtClean="0"/>
              <a:t>добија</a:t>
            </a:r>
            <a:r>
              <a:rPr lang="en-US" dirty="0" smtClean="0"/>
              <a:t> </a:t>
            </a:r>
            <a:r>
              <a:rPr lang="en-US" dirty="0" err="1" smtClean="0"/>
              <a:t>пристап</a:t>
            </a:r>
            <a:r>
              <a:rPr lang="en-US" dirty="0" smtClean="0"/>
              <a:t> </a:t>
            </a:r>
            <a:r>
              <a:rPr lang="en-US" dirty="0" err="1" smtClean="0"/>
              <a:t>до</a:t>
            </a:r>
            <a:r>
              <a:rPr lang="en-US" dirty="0" smtClean="0"/>
              <a:t> </a:t>
            </a:r>
            <a:r>
              <a:rPr lang="en-US" dirty="0" err="1" smtClean="0"/>
              <a:t>мрежаат</a:t>
            </a:r>
            <a:r>
              <a:rPr lang="en-US" dirty="0" smtClean="0"/>
              <a:t> и </a:t>
            </a:r>
            <a:r>
              <a:rPr lang="en-US" dirty="0" err="1" smtClean="0"/>
              <a:t>останува</a:t>
            </a:r>
            <a:r>
              <a:rPr lang="en-US" dirty="0" smtClean="0"/>
              <a:t> </a:t>
            </a:r>
            <a:r>
              <a:rPr lang="en-US" dirty="0" err="1" smtClean="0"/>
              <a:t>таму</a:t>
            </a:r>
            <a:r>
              <a:rPr lang="en-US" dirty="0" smtClean="0"/>
              <a:t> </a:t>
            </a:r>
            <a:r>
              <a:rPr lang="en-US" dirty="0" err="1" smtClean="0"/>
              <a:t>неоткриен</a:t>
            </a:r>
            <a:r>
              <a:rPr lang="en-US" dirty="0" smtClean="0"/>
              <a:t> </a:t>
            </a:r>
            <a:r>
              <a:rPr lang="en-US" dirty="0" err="1" smtClean="0"/>
              <a:t>подолг</a:t>
            </a:r>
            <a:r>
              <a:rPr lang="en-US" dirty="0" smtClean="0"/>
              <a:t> </a:t>
            </a:r>
            <a:r>
              <a:rPr lang="en-US" dirty="0" err="1" smtClean="0"/>
              <a:t>временски</a:t>
            </a:r>
            <a:r>
              <a:rPr lang="en-US" dirty="0" smtClean="0"/>
              <a:t> </a:t>
            </a:r>
            <a:r>
              <a:rPr lang="en-US" dirty="0" err="1" smtClean="0"/>
              <a:t>период</a:t>
            </a:r>
            <a:r>
              <a:rPr lang="en-US" dirty="0" smtClean="0"/>
              <a:t>. </a:t>
            </a:r>
            <a:r>
              <a:rPr lang="en-US" dirty="0" err="1" smtClean="0"/>
              <a:t>Намерата</a:t>
            </a:r>
            <a:r>
              <a:rPr lang="en-US" dirty="0" smtClean="0"/>
              <a:t> </a:t>
            </a:r>
            <a:r>
              <a:rPr lang="en-US" dirty="0" err="1" smtClean="0"/>
              <a:t>на</a:t>
            </a:r>
            <a:r>
              <a:rPr lang="en-US" dirty="0" smtClean="0"/>
              <a:t> АРТ </a:t>
            </a:r>
            <a:r>
              <a:rPr lang="en-US" dirty="0" err="1" smtClean="0"/>
              <a:t>нападот</a:t>
            </a:r>
            <a:r>
              <a:rPr lang="en-US" dirty="0" smtClean="0"/>
              <a:t> е </a:t>
            </a:r>
            <a:r>
              <a:rPr lang="en-US" dirty="0" err="1" smtClean="0"/>
              <a:t>повеќе</a:t>
            </a:r>
            <a:r>
              <a:rPr lang="en-US" dirty="0" smtClean="0"/>
              <a:t> </a:t>
            </a:r>
            <a:r>
              <a:rPr lang="en-US" dirty="0" err="1" smtClean="0"/>
              <a:t>да</a:t>
            </a:r>
            <a:r>
              <a:rPr lang="en-US" dirty="0" smtClean="0"/>
              <a:t> </a:t>
            </a:r>
            <a:r>
              <a:rPr lang="en-US" dirty="0" err="1" smtClean="0"/>
              <a:t>се</a:t>
            </a:r>
            <a:r>
              <a:rPr lang="en-US" dirty="0" smtClean="0"/>
              <a:t> </a:t>
            </a:r>
            <a:r>
              <a:rPr lang="en-US" dirty="0" err="1" smtClean="0"/>
              <a:t>украдат</a:t>
            </a:r>
            <a:r>
              <a:rPr lang="en-US" dirty="0" smtClean="0"/>
              <a:t> </a:t>
            </a:r>
            <a:r>
              <a:rPr lang="en-US" dirty="0" err="1" smtClean="0"/>
              <a:t>податоци</a:t>
            </a:r>
            <a:r>
              <a:rPr lang="en-US" dirty="0" smtClean="0"/>
              <a:t> </a:t>
            </a:r>
            <a:r>
              <a:rPr lang="en-US" dirty="0" err="1" smtClean="0"/>
              <a:t>наместо</a:t>
            </a:r>
            <a:r>
              <a:rPr lang="en-US" dirty="0" smtClean="0"/>
              <a:t> </a:t>
            </a:r>
            <a:r>
              <a:rPr lang="en-US" dirty="0" err="1" smtClean="0"/>
              <a:t>да</a:t>
            </a:r>
            <a:r>
              <a:rPr lang="en-US" dirty="0" smtClean="0"/>
              <a:t> </a:t>
            </a:r>
            <a:r>
              <a:rPr lang="en-US" dirty="0" err="1" smtClean="0"/>
              <a:t>се</a:t>
            </a:r>
            <a:r>
              <a:rPr lang="en-US" dirty="0" smtClean="0"/>
              <a:t> </a:t>
            </a:r>
            <a:r>
              <a:rPr lang="en-US" dirty="0" err="1" smtClean="0"/>
              <a:t>направи</a:t>
            </a:r>
            <a:r>
              <a:rPr lang="en-US" dirty="0" smtClean="0"/>
              <a:t> </a:t>
            </a:r>
            <a:r>
              <a:rPr lang="en-US" dirty="0" err="1" smtClean="0"/>
              <a:t>штета</a:t>
            </a:r>
            <a:r>
              <a:rPr lang="en-US" dirty="0" smtClean="0"/>
              <a:t> </a:t>
            </a:r>
            <a:r>
              <a:rPr lang="en-US" dirty="0" err="1" smtClean="0"/>
              <a:t>на</a:t>
            </a:r>
            <a:r>
              <a:rPr lang="en-US" dirty="0" smtClean="0"/>
              <a:t> </a:t>
            </a:r>
            <a:r>
              <a:rPr lang="en-US" dirty="0" err="1" smtClean="0"/>
              <a:t>мрежата</a:t>
            </a:r>
            <a:r>
              <a:rPr lang="en-US" dirty="0" smtClean="0"/>
              <a:t> и </a:t>
            </a:r>
            <a:r>
              <a:rPr lang="en-US" dirty="0" err="1" smtClean="0"/>
              <a:t>на</a:t>
            </a:r>
            <a:r>
              <a:rPr lang="en-US" dirty="0" smtClean="0"/>
              <a:t> </a:t>
            </a:r>
            <a:r>
              <a:rPr lang="en-US" dirty="0" err="1" smtClean="0"/>
              <a:t>организацијата</a:t>
            </a:r>
            <a:r>
              <a:rPr lang="en-US" dirty="0" smtClean="0"/>
              <a:t>. </a:t>
            </a:r>
          </a:p>
        </p:txBody>
      </p:sp>
      <p:sp>
        <p:nvSpPr>
          <p:cNvPr id="188420"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55096C5A-D368-4878-A601-A484A16276A4}" type="slidenum">
              <a:rPr lang="en-US" smtClean="0">
                <a:latin typeface="Calibri" pitchFamily="34" charset="0"/>
              </a:rPr>
              <a:pPr algn="l" eaLnBrk="1" hangingPunct="1"/>
              <a:t>90</a:t>
            </a:fld>
            <a:endParaRPr lang="en-US" altLang="en-US" smtClean="0">
              <a:latin typeface="Calibri" pitchFamily="34"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9443"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Графичко објаснување на типочното АРТ.</a:t>
            </a:r>
          </a:p>
        </p:txBody>
      </p:sp>
      <p:sp>
        <p:nvSpPr>
          <p:cNvPr id="189444"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EE52859F-D343-40D6-A729-93482AB28A56}" type="slidenum">
              <a:rPr lang="en-US" smtClean="0">
                <a:latin typeface="Calibri" pitchFamily="34" charset="0"/>
              </a:rPr>
              <a:pPr algn="l" eaLnBrk="1" hangingPunct="1"/>
              <a:t>91</a:t>
            </a:fld>
            <a:endParaRPr lang="en-US" altLang="en-US" smtClean="0">
              <a:latin typeface="Calibri" pitchFamily="34"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0467"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i="1" dirty="0" err="1" smtClean="0"/>
              <a:t>Криптовалута</a:t>
            </a:r>
            <a:r>
              <a:rPr lang="en-US" i="1" dirty="0" smtClean="0"/>
              <a:t> </a:t>
            </a:r>
            <a:r>
              <a:rPr lang="en-US" dirty="0" smtClean="0"/>
              <a:t>(</a:t>
            </a:r>
            <a:r>
              <a:rPr lang="en-US" dirty="0" err="1" smtClean="0"/>
              <a:t>или</a:t>
            </a:r>
            <a:r>
              <a:rPr lang="en-US" dirty="0" smtClean="0"/>
              <a:t> </a:t>
            </a:r>
            <a:r>
              <a:rPr lang="en-US" i="1" dirty="0" err="1" smtClean="0"/>
              <a:t>крипто</a:t>
            </a:r>
            <a:r>
              <a:rPr lang="en-US" i="1" dirty="0" smtClean="0"/>
              <a:t> </a:t>
            </a:r>
            <a:r>
              <a:rPr lang="en-US" i="1" dirty="0" err="1" smtClean="0"/>
              <a:t>валута</a:t>
            </a:r>
            <a:r>
              <a:rPr lang="en-US" dirty="0" smtClean="0"/>
              <a:t>) е </a:t>
            </a:r>
            <a:r>
              <a:rPr lang="en-US" dirty="0" err="1" smtClean="0"/>
              <a:t>дигитален</a:t>
            </a:r>
            <a:r>
              <a:rPr lang="en-US" dirty="0" smtClean="0"/>
              <a:t> </a:t>
            </a:r>
            <a:r>
              <a:rPr lang="en-US" dirty="0" err="1" smtClean="0"/>
              <a:t>имот</a:t>
            </a:r>
            <a:r>
              <a:rPr lang="en-US" dirty="0" smtClean="0"/>
              <a:t> </a:t>
            </a:r>
            <a:r>
              <a:rPr lang="en-US" dirty="0" err="1" smtClean="0"/>
              <a:t>дизајниран</a:t>
            </a:r>
            <a:r>
              <a:rPr lang="en-US" dirty="0" smtClean="0"/>
              <a:t> </a:t>
            </a:r>
            <a:r>
              <a:rPr lang="en-US" dirty="0" err="1" smtClean="0"/>
              <a:t>да</a:t>
            </a:r>
            <a:r>
              <a:rPr lang="en-US" dirty="0" smtClean="0"/>
              <a:t> </a:t>
            </a:r>
            <a:r>
              <a:rPr lang="en-US" dirty="0" err="1" smtClean="0"/>
              <a:t>работи</a:t>
            </a:r>
            <a:r>
              <a:rPr lang="en-US" dirty="0" smtClean="0"/>
              <a:t> </a:t>
            </a:r>
            <a:r>
              <a:rPr lang="en-US" dirty="0" err="1" smtClean="0"/>
              <a:t>како</a:t>
            </a:r>
            <a:r>
              <a:rPr lang="en-US" dirty="0" smtClean="0"/>
              <a:t> </a:t>
            </a:r>
            <a:r>
              <a:rPr lang="en-US" dirty="0" err="1" smtClean="0"/>
              <a:t>средство</a:t>
            </a:r>
            <a:r>
              <a:rPr lang="en-US" dirty="0" smtClean="0"/>
              <a:t> </a:t>
            </a:r>
            <a:r>
              <a:rPr lang="en-US" dirty="0" err="1" smtClean="0"/>
              <a:t>зза</a:t>
            </a:r>
            <a:r>
              <a:rPr lang="en-US" dirty="0" smtClean="0"/>
              <a:t> </a:t>
            </a:r>
            <a:r>
              <a:rPr lang="en-US" dirty="0" err="1" smtClean="0"/>
              <a:t>размена</a:t>
            </a:r>
            <a:r>
              <a:rPr lang="en-US" dirty="0" smtClean="0"/>
              <a:t> </a:t>
            </a:r>
            <a:r>
              <a:rPr lang="en-US" dirty="0" err="1" smtClean="0"/>
              <a:t>со</a:t>
            </a:r>
            <a:r>
              <a:rPr lang="en-US" dirty="0" smtClean="0"/>
              <a:t> </a:t>
            </a:r>
            <a:r>
              <a:rPr lang="en-US" dirty="0" err="1" smtClean="0"/>
              <a:t>користење</a:t>
            </a:r>
            <a:r>
              <a:rPr lang="en-US" dirty="0" smtClean="0"/>
              <a:t> </a:t>
            </a:r>
            <a:r>
              <a:rPr lang="en-US" dirty="0" err="1" smtClean="0"/>
              <a:t>на</a:t>
            </a:r>
            <a:r>
              <a:rPr lang="en-US" dirty="0" smtClean="0"/>
              <a:t> </a:t>
            </a:r>
            <a:r>
              <a:rPr lang="en-US" dirty="0" err="1" smtClean="0"/>
              <a:t>криптографија</a:t>
            </a:r>
            <a:r>
              <a:rPr lang="en-US" dirty="0" smtClean="0"/>
              <a:t> </a:t>
            </a:r>
            <a:r>
              <a:rPr lang="en-US" dirty="0" err="1" smtClean="0"/>
              <a:t>за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осигураат</a:t>
            </a:r>
            <a:r>
              <a:rPr lang="en-US" dirty="0" smtClean="0"/>
              <a:t> </a:t>
            </a:r>
            <a:r>
              <a:rPr lang="en-US" dirty="0" err="1" smtClean="0"/>
              <a:t>трансакциите</a:t>
            </a:r>
            <a:r>
              <a:rPr lang="en-US" dirty="0" smtClean="0"/>
              <a:t> и </a:t>
            </a:r>
            <a:r>
              <a:rPr lang="en-US" dirty="0" err="1" smtClean="0"/>
              <a:t>да</a:t>
            </a:r>
            <a:r>
              <a:rPr lang="en-US" dirty="0" smtClean="0"/>
              <a:t> </a:t>
            </a:r>
            <a:r>
              <a:rPr lang="en-US" dirty="0" err="1" smtClean="0"/>
              <a:t>се</a:t>
            </a:r>
            <a:r>
              <a:rPr lang="en-US" dirty="0" smtClean="0"/>
              <a:t> </a:t>
            </a:r>
            <a:r>
              <a:rPr lang="en-US" dirty="0" err="1" smtClean="0"/>
              <a:t>контролира</a:t>
            </a:r>
            <a:r>
              <a:rPr lang="en-US" dirty="0" smtClean="0"/>
              <a:t> </a:t>
            </a:r>
            <a:r>
              <a:rPr lang="en-US" dirty="0" err="1" smtClean="0"/>
              <a:t>создавање</a:t>
            </a:r>
            <a:r>
              <a:rPr lang="en-US" dirty="0" smtClean="0"/>
              <a:t> </a:t>
            </a:r>
            <a:r>
              <a:rPr lang="en-US" dirty="0" err="1" smtClean="0"/>
              <a:t>нови</a:t>
            </a:r>
            <a:r>
              <a:rPr lang="en-US" dirty="0" smtClean="0"/>
              <a:t> </a:t>
            </a:r>
            <a:r>
              <a:rPr lang="en-US" dirty="0" err="1" smtClean="0"/>
              <a:t>единици</a:t>
            </a:r>
            <a:r>
              <a:rPr lang="en-US" dirty="0" smtClean="0"/>
              <a:t> </a:t>
            </a:r>
            <a:r>
              <a:rPr lang="en-US" dirty="0" err="1" smtClean="0"/>
              <a:t>на</a:t>
            </a:r>
            <a:r>
              <a:rPr lang="en-US" dirty="0" smtClean="0"/>
              <a:t> </a:t>
            </a:r>
            <a:r>
              <a:rPr lang="en-US" dirty="0" err="1" smtClean="0"/>
              <a:t>валутата</a:t>
            </a:r>
            <a:r>
              <a:rPr lang="en-US" dirty="0" smtClean="0"/>
              <a:t>. </a:t>
            </a:r>
            <a:r>
              <a:rPr lang="en-US" i="1" dirty="0" err="1" smtClean="0"/>
              <a:t>Крипто</a:t>
            </a:r>
            <a:r>
              <a:rPr lang="en-US" i="1" dirty="0" smtClean="0"/>
              <a:t> </a:t>
            </a:r>
            <a:r>
              <a:rPr lang="en-US" i="1" dirty="0" err="1" smtClean="0"/>
              <a:t>валутите</a:t>
            </a:r>
            <a:r>
              <a:rPr lang="en-US" dirty="0" smtClean="0"/>
              <a:t> </a:t>
            </a:r>
            <a:r>
              <a:rPr lang="en-US" dirty="0" err="1" smtClean="0"/>
              <a:t>се</a:t>
            </a:r>
            <a:r>
              <a:rPr lang="en-US" dirty="0" smtClean="0"/>
              <a:t> </a:t>
            </a:r>
            <a:r>
              <a:rPr lang="en-US" dirty="0" err="1" smtClean="0"/>
              <a:t>подгрупа</a:t>
            </a:r>
            <a:r>
              <a:rPr lang="en-US" dirty="0" smtClean="0"/>
              <a:t> </a:t>
            </a:r>
            <a:r>
              <a:rPr lang="en-US" dirty="0" err="1" smtClean="0"/>
              <a:t>на</a:t>
            </a:r>
            <a:r>
              <a:rPr lang="en-US" dirty="0" smtClean="0"/>
              <a:t> </a:t>
            </a:r>
            <a:r>
              <a:rPr lang="en-US" dirty="0" err="1" smtClean="0"/>
              <a:t>алтернативните</a:t>
            </a:r>
            <a:r>
              <a:rPr lang="en-US" dirty="0" smtClean="0"/>
              <a:t> </a:t>
            </a:r>
            <a:r>
              <a:rPr lang="en-US" dirty="0" err="1" smtClean="0"/>
              <a:t>валути</a:t>
            </a:r>
            <a:r>
              <a:rPr lang="en-US" dirty="0" smtClean="0"/>
              <a:t>, </a:t>
            </a:r>
            <a:r>
              <a:rPr lang="en-US" dirty="0" err="1" smtClean="0"/>
              <a:t>или</a:t>
            </a:r>
            <a:r>
              <a:rPr lang="en-US" dirty="0" smtClean="0"/>
              <a:t> </a:t>
            </a:r>
            <a:r>
              <a:rPr lang="en-US" dirty="0" err="1" smtClean="0"/>
              <a:t>конкретно</a:t>
            </a:r>
            <a:r>
              <a:rPr lang="en-US" dirty="0" smtClean="0"/>
              <a:t> </a:t>
            </a:r>
            <a:r>
              <a:rPr lang="en-US" dirty="0" err="1" smtClean="0"/>
              <a:t>на</a:t>
            </a:r>
            <a:r>
              <a:rPr lang="en-US" dirty="0" smtClean="0"/>
              <a:t> </a:t>
            </a:r>
            <a:r>
              <a:rPr lang="en-US" dirty="0" err="1" smtClean="0"/>
              <a:t>дигиталните</a:t>
            </a:r>
            <a:r>
              <a:rPr lang="en-US" dirty="0" smtClean="0"/>
              <a:t> </a:t>
            </a:r>
            <a:r>
              <a:rPr lang="en-US" dirty="0" err="1" smtClean="0"/>
              <a:t>валути</a:t>
            </a:r>
            <a:r>
              <a:rPr lang="en-US" dirty="0" smtClean="0"/>
              <a:t>. </a:t>
            </a:r>
          </a:p>
          <a:p>
            <a:endParaRPr lang="en-US" altLang="en-US" dirty="0" smtClean="0"/>
          </a:p>
          <a:p>
            <a:r>
              <a:rPr lang="en-US" dirty="0" err="1" smtClean="0"/>
              <a:t>Тие</a:t>
            </a:r>
            <a:r>
              <a:rPr lang="en-US" dirty="0" smtClean="0"/>
              <a:t> </a:t>
            </a:r>
            <a:r>
              <a:rPr lang="en-US" dirty="0" err="1" smtClean="0"/>
              <a:t>мора</a:t>
            </a:r>
            <a:r>
              <a:rPr lang="en-US" dirty="0" smtClean="0"/>
              <a:t> </a:t>
            </a:r>
            <a:r>
              <a:rPr lang="en-US" dirty="0" err="1" smtClean="0"/>
              <a:t>да</a:t>
            </a:r>
            <a:r>
              <a:rPr lang="en-US" dirty="0" smtClean="0"/>
              <a:t> </a:t>
            </a:r>
            <a:r>
              <a:rPr lang="en-US" dirty="0" err="1" smtClean="0"/>
              <a:t>се</a:t>
            </a:r>
            <a:r>
              <a:rPr lang="en-US" dirty="0" smtClean="0"/>
              <a:t> </a:t>
            </a:r>
            <a:r>
              <a:rPr lang="en-US" dirty="0" err="1" smtClean="0"/>
              <a:t>сметаат</a:t>
            </a:r>
            <a:r>
              <a:rPr lang="en-US" dirty="0" smtClean="0"/>
              <a:t> </a:t>
            </a:r>
            <a:r>
              <a:rPr lang="en-US" dirty="0" err="1" smtClean="0"/>
              <a:t>како</a:t>
            </a:r>
            <a:r>
              <a:rPr lang="en-US" dirty="0" smtClean="0"/>
              <a:t> </a:t>
            </a:r>
            <a:r>
              <a:rPr lang="en-US" dirty="0" err="1" smtClean="0"/>
              <a:t>реална</a:t>
            </a:r>
            <a:r>
              <a:rPr lang="en-US" dirty="0" smtClean="0"/>
              <a:t> </a:t>
            </a:r>
            <a:r>
              <a:rPr lang="en-US" dirty="0" err="1" smtClean="0"/>
              <a:t>готовина</a:t>
            </a:r>
            <a:r>
              <a:rPr lang="en-US" dirty="0" smtClean="0"/>
              <a:t>, </a:t>
            </a:r>
            <a:r>
              <a:rPr lang="en-US" dirty="0" err="1" smtClean="0"/>
              <a:t>иако</a:t>
            </a:r>
            <a:r>
              <a:rPr lang="en-US" dirty="0" smtClean="0"/>
              <a:t> </a:t>
            </a:r>
            <a:r>
              <a:rPr lang="en-US" dirty="0" err="1" smtClean="0"/>
              <a:t>се</a:t>
            </a:r>
            <a:r>
              <a:rPr lang="en-US" dirty="0" smtClean="0"/>
              <a:t> </a:t>
            </a:r>
            <a:r>
              <a:rPr lang="en-US" dirty="0" err="1" smtClean="0"/>
              <a:t>само</a:t>
            </a:r>
            <a:r>
              <a:rPr lang="en-US" dirty="0" smtClean="0"/>
              <a:t> </a:t>
            </a:r>
            <a:r>
              <a:rPr lang="en-US" dirty="0" err="1" smtClean="0"/>
              <a:t>дигитални</a:t>
            </a:r>
            <a:r>
              <a:rPr lang="en-US" dirty="0" smtClean="0"/>
              <a:t>. </a:t>
            </a:r>
            <a:r>
              <a:rPr lang="en-US" dirty="0" err="1" smtClean="0"/>
              <a:t>Односно</a:t>
            </a:r>
            <a:r>
              <a:rPr lang="en-US" dirty="0" smtClean="0"/>
              <a:t>, </a:t>
            </a:r>
            <a:r>
              <a:rPr lang="en-US" dirty="0" err="1" smtClean="0"/>
              <a:t>виртуелната</a:t>
            </a:r>
            <a:r>
              <a:rPr lang="en-US" dirty="0" smtClean="0"/>
              <a:t> </a:t>
            </a:r>
            <a:r>
              <a:rPr lang="en-US" dirty="0" err="1" smtClean="0"/>
              <a:t>валута</a:t>
            </a:r>
            <a:r>
              <a:rPr lang="en-US" dirty="0" smtClean="0"/>
              <a:t>, </a:t>
            </a:r>
            <a:r>
              <a:rPr lang="en-US" dirty="0" err="1" smtClean="0"/>
              <a:t>за</a:t>
            </a:r>
            <a:r>
              <a:rPr lang="en-US" dirty="0" smtClean="0"/>
              <a:t> </a:t>
            </a:r>
            <a:r>
              <a:rPr lang="en-US" dirty="0" err="1" smtClean="0"/>
              <a:t>разлика</a:t>
            </a:r>
            <a:r>
              <a:rPr lang="en-US" dirty="0" smtClean="0"/>
              <a:t> </a:t>
            </a:r>
            <a:r>
              <a:rPr lang="en-US" dirty="0" err="1" smtClean="0"/>
              <a:t>од</a:t>
            </a:r>
            <a:r>
              <a:rPr lang="en-US" dirty="0" smtClean="0"/>
              <a:t> </a:t>
            </a:r>
            <a:r>
              <a:rPr lang="en-US" dirty="0" err="1" smtClean="0"/>
              <a:t>кредитните</a:t>
            </a:r>
            <a:r>
              <a:rPr lang="en-US" dirty="0" smtClean="0"/>
              <a:t> </a:t>
            </a:r>
            <a:r>
              <a:rPr lang="en-US" dirty="0" err="1" smtClean="0"/>
              <a:t>картици</a:t>
            </a:r>
            <a:r>
              <a:rPr lang="en-US" dirty="0" smtClean="0"/>
              <a:t> и </a:t>
            </a:r>
            <a:r>
              <a:rPr lang="en-US" dirty="0" err="1" smtClean="0"/>
              <a:t>другите</a:t>
            </a:r>
            <a:r>
              <a:rPr lang="en-US" dirty="0" smtClean="0"/>
              <a:t> </a:t>
            </a:r>
            <a:r>
              <a:rPr lang="en-US" dirty="0" err="1" smtClean="0"/>
              <a:t>облици</a:t>
            </a:r>
            <a:r>
              <a:rPr lang="en-US" dirty="0" smtClean="0"/>
              <a:t> </a:t>
            </a:r>
            <a:r>
              <a:rPr lang="en-US" dirty="0" err="1" smtClean="0"/>
              <a:t>на</a:t>
            </a:r>
            <a:r>
              <a:rPr lang="en-US" dirty="0" smtClean="0"/>
              <a:t> </a:t>
            </a:r>
            <a:r>
              <a:rPr lang="en-US" dirty="0" err="1" smtClean="0"/>
              <a:t>електронски</a:t>
            </a:r>
            <a:r>
              <a:rPr lang="en-US" dirty="0" smtClean="0"/>
              <a:t> </a:t>
            </a:r>
            <a:r>
              <a:rPr lang="en-US" dirty="0" err="1" smtClean="0"/>
              <a:t>пари</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обезбеди</a:t>
            </a:r>
            <a:r>
              <a:rPr lang="en-US" dirty="0" smtClean="0"/>
              <a:t> </a:t>
            </a:r>
            <a:r>
              <a:rPr lang="en-US" dirty="0" err="1" smtClean="0"/>
              <a:t>анонимност</a:t>
            </a:r>
            <a:r>
              <a:rPr lang="en-US" dirty="0" smtClean="0"/>
              <a:t> </a:t>
            </a:r>
            <a:r>
              <a:rPr lang="en-US" dirty="0" err="1" smtClean="0"/>
              <a:t>на</a:t>
            </a:r>
            <a:r>
              <a:rPr lang="en-US" dirty="0" smtClean="0"/>
              <a:t> </a:t>
            </a:r>
            <a:r>
              <a:rPr lang="en-US" dirty="0" err="1" smtClean="0"/>
              <a:t>плаќачот</a:t>
            </a:r>
            <a:r>
              <a:rPr lang="en-US" dirty="0" smtClean="0"/>
              <a:t> и </a:t>
            </a:r>
            <a:r>
              <a:rPr lang="en-US" dirty="0" err="1" smtClean="0"/>
              <a:t>на</a:t>
            </a:r>
            <a:r>
              <a:rPr lang="en-US" dirty="0" smtClean="0"/>
              <a:t> </a:t>
            </a:r>
            <a:r>
              <a:rPr lang="en-US" dirty="0" err="1" smtClean="0"/>
              <a:t>примателот</a:t>
            </a:r>
            <a:r>
              <a:rPr lang="en-US" dirty="0" smtClean="0"/>
              <a:t> </a:t>
            </a:r>
            <a:r>
              <a:rPr lang="en-US" dirty="0" err="1" smtClean="0"/>
              <a:t>на</a:t>
            </a:r>
            <a:r>
              <a:rPr lang="en-US" dirty="0" smtClean="0"/>
              <a:t> </a:t>
            </a:r>
            <a:r>
              <a:rPr lang="en-US" dirty="0" err="1" smtClean="0"/>
              <a:t>уплатата</a:t>
            </a:r>
            <a:r>
              <a:rPr lang="en-US" dirty="0" smtClean="0"/>
              <a:t>. </a:t>
            </a:r>
            <a:r>
              <a:rPr lang="en-US" dirty="0" err="1" smtClean="0"/>
              <a:t>Поради</a:t>
            </a:r>
            <a:r>
              <a:rPr lang="en-US" dirty="0" smtClean="0"/>
              <a:t> </a:t>
            </a:r>
            <a:r>
              <a:rPr lang="en-US" dirty="0" err="1" smtClean="0"/>
              <a:t>ова</a:t>
            </a:r>
            <a:r>
              <a:rPr lang="en-US" dirty="0" smtClean="0"/>
              <a:t> </a:t>
            </a:r>
            <a:r>
              <a:rPr lang="en-US" dirty="0" err="1" smtClean="0"/>
              <a:t>сајбер</a:t>
            </a:r>
            <a:r>
              <a:rPr lang="en-US" dirty="0" smtClean="0"/>
              <a:t> </a:t>
            </a:r>
            <a:r>
              <a:rPr lang="en-US" dirty="0" err="1" smtClean="0"/>
              <a:t>криминалците</a:t>
            </a:r>
            <a:r>
              <a:rPr lang="en-US" dirty="0" smtClean="0"/>
              <a:t> </a:t>
            </a:r>
            <a:r>
              <a:rPr lang="en-US" dirty="0" err="1" smtClean="0"/>
              <a:t>постепено</a:t>
            </a:r>
            <a:r>
              <a:rPr lang="en-US" dirty="0" smtClean="0"/>
              <a:t> </a:t>
            </a:r>
            <a:r>
              <a:rPr lang="en-US" dirty="0" err="1" smtClean="0"/>
              <a:t>се</a:t>
            </a:r>
            <a:r>
              <a:rPr lang="en-US" dirty="0" smtClean="0"/>
              <a:t> </a:t>
            </a:r>
            <a:r>
              <a:rPr lang="en-US" dirty="0" err="1" smtClean="0"/>
              <a:t>префрлаат</a:t>
            </a:r>
            <a:r>
              <a:rPr lang="en-US" dirty="0" smtClean="0"/>
              <a:t> </a:t>
            </a:r>
            <a:r>
              <a:rPr lang="en-US" dirty="0" err="1" smtClean="0"/>
              <a:t>на</a:t>
            </a:r>
            <a:r>
              <a:rPr lang="en-US" dirty="0" smtClean="0"/>
              <a:t> </a:t>
            </a:r>
            <a:r>
              <a:rPr lang="en-US" dirty="0" err="1" smtClean="0"/>
              <a:t>користење</a:t>
            </a:r>
            <a:r>
              <a:rPr lang="en-US" dirty="0" smtClean="0"/>
              <a:t> </a:t>
            </a:r>
            <a:r>
              <a:rPr lang="en-US" dirty="0" err="1" smtClean="0"/>
              <a:t>виртуелна</a:t>
            </a:r>
            <a:r>
              <a:rPr lang="en-US" dirty="0" smtClean="0"/>
              <a:t> </a:t>
            </a:r>
            <a:r>
              <a:rPr lang="en-US" dirty="0" err="1" smtClean="0"/>
              <a:t>валута</a:t>
            </a:r>
            <a:r>
              <a:rPr lang="en-US" dirty="0" smtClean="0"/>
              <a:t> </a:t>
            </a:r>
            <a:r>
              <a:rPr lang="en-US" dirty="0" err="1" smtClean="0"/>
              <a:t>за</a:t>
            </a:r>
            <a:r>
              <a:rPr lang="en-US" dirty="0" smtClean="0"/>
              <a:t> </a:t>
            </a:r>
            <a:r>
              <a:rPr lang="en-US" dirty="0" err="1" smtClean="0"/>
              <a:t>ракување</a:t>
            </a:r>
            <a:r>
              <a:rPr lang="en-US" dirty="0" smtClean="0"/>
              <a:t> </a:t>
            </a:r>
            <a:r>
              <a:rPr lang="en-US" dirty="0" err="1" smtClean="0"/>
              <a:t>со</a:t>
            </a:r>
            <a:r>
              <a:rPr lang="en-US" dirty="0" smtClean="0"/>
              <a:t> </a:t>
            </a:r>
            <a:r>
              <a:rPr lang="en-US" dirty="0" err="1" smtClean="0"/>
              <a:t>сите</a:t>
            </a:r>
            <a:r>
              <a:rPr lang="en-US" dirty="0" smtClean="0"/>
              <a:t> </a:t>
            </a:r>
            <a:r>
              <a:rPr lang="en-US" dirty="0" err="1" smtClean="0"/>
              <a:t>нивни</a:t>
            </a:r>
            <a:r>
              <a:rPr lang="en-US" dirty="0" smtClean="0"/>
              <a:t> </a:t>
            </a:r>
            <a:r>
              <a:rPr lang="en-US" dirty="0" err="1" smtClean="0"/>
              <a:t>измамнички</a:t>
            </a:r>
            <a:r>
              <a:rPr lang="en-US" dirty="0" smtClean="0"/>
              <a:t> </a:t>
            </a:r>
            <a:r>
              <a:rPr lang="en-US" dirty="0" err="1" smtClean="0"/>
              <a:t>трансалкции</a:t>
            </a:r>
            <a:r>
              <a:rPr lang="en-US" dirty="0" smtClean="0"/>
              <a:t>. </a:t>
            </a:r>
          </a:p>
        </p:txBody>
      </p:sp>
      <p:sp>
        <p:nvSpPr>
          <p:cNvPr id="190468"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3FE50A13-D0F2-411D-8D93-B3F3209C357E}" type="slidenum">
              <a:rPr lang="en-US" smtClean="0">
                <a:latin typeface="Calibri" pitchFamily="34" charset="0"/>
              </a:rPr>
              <a:pPr algn="l" eaLnBrk="1" hangingPunct="1"/>
              <a:t>92</a:t>
            </a:fld>
            <a:endParaRPr lang="en-US" altLang="en-US" smtClean="0">
              <a:latin typeface="Calibri" pitchFamily="34"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1491"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i="1" smtClean="0"/>
              <a:t>Интернет на нештата </a:t>
            </a:r>
            <a:r>
              <a:rPr lang="en-US" smtClean="0"/>
              <a:t>(IoT) е меѓусебно вмрежување на физички уреди, средства за покренување (исто така наречени и „уреди за поврзување“ и „паметни уреди“), згради и други нешта вградени во електрониката, софтверот, сензорите, активаторите и мрежната поврзаност што овозможува овие предмети да собираат и разменуваат податоци.</a:t>
            </a:r>
          </a:p>
        </p:txBody>
      </p:sp>
      <p:sp>
        <p:nvSpPr>
          <p:cNvPr id="191492"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88104C04-A976-4AF7-96E0-B7082C9DFB89}" type="slidenum">
              <a:rPr lang="en-US" smtClean="0">
                <a:latin typeface="Calibri" pitchFamily="34" charset="0"/>
              </a:rPr>
              <a:pPr algn="l" eaLnBrk="1" hangingPunct="1"/>
              <a:t>93</a:t>
            </a:fld>
            <a:endParaRPr lang="en-US" altLang="en-US" smtClean="0">
              <a:latin typeface="Calibri" pitchFamily="34" charset="0"/>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Čuvar mesta za sliku na slajd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2515" name="Čuvar mesta za napomen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Графички пример на едно од IoT решенија.</a:t>
            </a:r>
          </a:p>
        </p:txBody>
      </p:sp>
      <p:sp>
        <p:nvSpPr>
          <p:cNvPr id="192516" name="Čuvar mesta za broj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71010BAD-3A89-4875-9C3E-8F1ECC3A3DB4}" type="slidenum">
              <a:rPr lang="en-US" smtClean="0">
                <a:latin typeface="Calibri" pitchFamily="34" charset="0"/>
              </a:rPr>
              <a:pPr algn="l" eaLnBrk="1" hangingPunct="1"/>
              <a:t>94</a:t>
            </a:fld>
            <a:endParaRPr lang="en-US" altLang="en-US" smtClean="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Сите</a:t>
            </a:r>
            <a:r>
              <a:rPr lang="en-US" dirty="0" smtClean="0"/>
              <a:t> </a:t>
            </a:r>
            <a:r>
              <a:rPr lang="en-US" dirty="0" err="1" smtClean="0"/>
              <a:t>набљудувачи</a:t>
            </a:r>
            <a:r>
              <a:rPr lang="en-US" dirty="0" smtClean="0"/>
              <a:t> </a:t>
            </a:r>
            <a:r>
              <a:rPr lang="en-US" dirty="0" err="1" smtClean="0"/>
              <a:t>се</a:t>
            </a:r>
            <a:r>
              <a:rPr lang="en-US" dirty="0" smtClean="0"/>
              <a:t> </a:t>
            </a:r>
            <a:r>
              <a:rPr lang="en-US" dirty="0" err="1" smtClean="0"/>
              <a:t>согласуваат</a:t>
            </a:r>
            <a:r>
              <a:rPr lang="en-US" dirty="0" smtClean="0"/>
              <a:t> </a:t>
            </a:r>
            <a:r>
              <a:rPr lang="en-US" dirty="0" err="1" smtClean="0"/>
              <a:t>дека</a:t>
            </a:r>
            <a:r>
              <a:rPr lang="en-US" dirty="0" smtClean="0"/>
              <a:t> </a:t>
            </a:r>
            <a:r>
              <a:rPr lang="en-US" dirty="0" err="1" smtClean="0"/>
              <a:t>компјутерскиот</a:t>
            </a:r>
            <a:r>
              <a:rPr lang="en-US" dirty="0" smtClean="0"/>
              <a:t> </a:t>
            </a:r>
            <a:r>
              <a:rPr lang="en-US" dirty="0" err="1" smtClean="0"/>
              <a:t>криминал</a:t>
            </a:r>
            <a:r>
              <a:rPr lang="en-US" dirty="0" smtClean="0"/>
              <a:t> е </a:t>
            </a:r>
            <a:r>
              <a:rPr lang="en-US" dirty="0" err="1" smtClean="0"/>
              <a:t>глобален</a:t>
            </a:r>
            <a:r>
              <a:rPr lang="en-US" dirty="0" smtClean="0"/>
              <a:t> </a:t>
            </a:r>
            <a:r>
              <a:rPr lang="en-US" dirty="0" err="1" smtClean="0"/>
              <a:t>феномен</a:t>
            </a:r>
            <a:r>
              <a:rPr lang="en-US" dirty="0" smtClean="0"/>
              <a:t> и </a:t>
            </a:r>
            <a:r>
              <a:rPr lang="en-US" dirty="0" err="1" smtClean="0"/>
              <a:t>дека</a:t>
            </a:r>
            <a:r>
              <a:rPr lang="en-US" dirty="0" smtClean="0"/>
              <a:t> </a:t>
            </a:r>
            <a:r>
              <a:rPr lang="en-US" dirty="0" err="1" smtClean="0"/>
              <a:t>единствен</a:t>
            </a:r>
            <a:r>
              <a:rPr lang="en-US" dirty="0" smtClean="0"/>
              <a:t> </a:t>
            </a:r>
            <a:r>
              <a:rPr lang="en-US" dirty="0" err="1" smtClean="0"/>
              <a:t>адекватен</a:t>
            </a:r>
            <a:r>
              <a:rPr lang="en-US" dirty="0" smtClean="0"/>
              <a:t> </a:t>
            </a:r>
            <a:r>
              <a:rPr lang="en-US" dirty="0" err="1" smtClean="0"/>
              <a:t>пристап</a:t>
            </a:r>
            <a:r>
              <a:rPr lang="en-US" dirty="0" smtClean="0"/>
              <a:t> </a:t>
            </a:r>
            <a:r>
              <a:rPr lang="en-US" dirty="0" err="1" smtClean="0"/>
              <a:t>за</a:t>
            </a:r>
            <a:r>
              <a:rPr lang="en-US" dirty="0" smtClean="0"/>
              <a:t> </a:t>
            </a:r>
            <a:r>
              <a:rPr lang="en-US" dirty="0" err="1" smtClean="0"/>
              <a:t>решавање</a:t>
            </a:r>
            <a:r>
              <a:rPr lang="en-US" dirty="0" smtClean="0"/>
              <a:t> </a:t>
            </a:r>
            <a:r>
              <a:rPr lang="en-US" dirty="0" err="1" smtClean="0"/>
              <a:t>на</a:t>
            </a:r>
            <a:r>
              <a:rPr lang="en-US" dirty="0" smtClean="0"/>
              <a:t> </a:t>
            </a:r>
            <a:r>
              <a:rPr lang="en-US" dirty="0" err="1" smtClean="0"/>
              <a:t>прашањето</a:t>
            </a:r>
            <a:r>
              <a:rPr lang="en-US" dirty="0" smtClean="0"/>
              <a:t> </a:t>
            </a:r>
            <a:r>
              <a:rPr lang="en-US" dirty="0" err="1" smtClean="0"/>
              <a:t>на</a:t>
            </a:r>
            <a:r>
              <a:rPr lang="en-US" dirty="0" smtClean="0"/>
              <a:t> </a:t>
            </a:r>
            <a:r>
              <a:rPr lang="en-US" dirty="0" err="1" smtClean="0"/>
              <a:t>природата</a:t>
            </a:r>
            <a:r>
              <a:rPr lang="en-US" dirty="0" smtClean="0"/>
              <a:t> </a:t>
            </a:r>
            <a:r>
              <a:rPr lang="en-US" dirty="0" err="1" smtClean="0"/>
              <a:t>на</a:t>
            </a:r>
            <a:r>
              <a:rPr lang="en-US" dirty="0" smtClean="0"/>
              <a:t> </a:t>
            </a:r>
            <a:r>
              <a:rPr lang="en-US" dirty="0" err="1" smtClean="0"/>
              <a:t>немање</a:t>
            </a:r>
            <a:r>
              <a:rPr lang="en-US" dirty="0" smtClean="0"/>
              <a:t> </a:t>
            </a:r>
            <a:r>
              <a:rPr lang="en-US" dirty="0" err="1" smtClean="0"/>
              <a:t>граници</a:t>
            </a:r>
            <a:r>
              <a:rPr lang="en-US" dirty="0" smtClean="0"/>
              <a:t> </a:t>
            </a:r>
            <a:r>
              <a:rPr lang="en-US" dirty="0" err="1" smtClean="0"/>
              <a:t>на</a:t>
            </a:r>
            <a:r>
              <a:rPr lang="en-US" dirty="0" smtClean="0"/>
              <a:t> </a:t>
            </a:r>
            <a:r>
              <a:rPr lang="en-US" dirty="0" err="1" smtClean="0"/>
              <a:t>глобалните</a:t>
            </a:r>
            <a:r>
              <a:rPr lang="en-US" dirty="0" smtClean="0"/>
              <a:t> </a:t>
            </a:r>
            <a:r>
              <a:rPr lang="en-US" dirty="0" err="1" smtClean="0"/>
              <a:t>мрежи</a:t>
            </a:r>
            <a:r>
              <a:rPr lang="en-US" dirty="0" smtClean="0"/>
              <a:t> е </a:t>
            </a:r>
            <a:r>
              <a:rPr lang="en-US" dirty="0" err="1" smtClean="0"/>
              <a:t>заедничкиот</a:t>
            </a:r>
            <a:r>
              <a:rPr lang="en-US" dirty="0" smtClean="0"/>
              <a:t> </a:t>
            </a:r>
            <a:r>
              <a:rPr lang="en-US" dirty="0" err="1" smtClean="0"/>
              <a:t>пристап</a:t>
            </a:r>
            <a:r>
              <a:rPr lang="en-US" dirty="0" smtClean="0"/>
              <a:t>, </a:t>
            </a:r>
            <a:r>
              <a:rPr lang="en-US" dirty="0" err="1" smtClean="0"/>
              <a:t>при</a:t>
            </a:r>
            <a:r>
              <a:rPr lang="en-US" dirty="0" smtClean="0"/>
              <a:t> </a:t>
            </a:r>
            <a:r>
              <a:rPr lang="en-US" dirty="0" err="1" smtClean="0"/>
              <a:t>што</a:t>
            </a:r>
            <a:r>
              <a:rPr lang="en-US" dirty="0" smtClean="0"/>
              <a:t> </a:t>
            </a:r>
            <a:r>
              <a:rPr lang="en-US" dirty="0" err="1" smtClean="0"/>
              <a:t>домашните</a:t>
            </a:r>
            <a:r>
              <a:rPr lang="en-US" dirty="0" smtClean="0"/>
              <a:t> </a:t>
            </a:r>
            <a:r>
              <a:rPr lang="en-US" dirty="0" err="1" smtClean="0"/>
              <a:t>напори</a:t>
            </a:r>
            <a:r>
              <a:rPr lang="en-US" dirty="0" smtClean="0"/>
              <a:t> </a:t>
            </a:r>
            <a:r>
              <a:rPr lang="en-US" dirty="0" err="1" smtClean="0"/>
              <a:t>ќе</a:t>
            </a:r>
            <a:r>
              <a:rPr lang="en-US" dirty="0" smtClean="0"/>
              <a:t> </a:t>
            </a:r>
            <a:r>
              <a:rPr lang="en-US" dirty="0" err="1" smtClean="0"/>
              <a:t>се</a:t>
            </a:r>
            <a:r>
              <a:rPr lang="en-US" dirty="0" smtClean="0"/>
              <a:t> </a:t>
            </a:r>
            <a:r>
              <a:rPr lang="en-US" dirty="0" err="1" smtClean="0"/>
              <a:t>надополнат</a:t>
            </a:r>
            <a:r>
              <a:rPr lang="en-US" dirty="0" smtClean="0"/>
              <a:t> </a:t>
            </a:r>
            <a:r>
              <a:rPr lang="en-US" dirty="0" err="1" smtClean="0"/>
              <a:t>со</a:t>
            </a:r>
            <a:r>
              <a:rPr lang="en-US" dirty="0" smtClean="0"/>
              <a:t> </a:t>
            </a:r>
            <a:r>
              <a:rPr lang="en-US" dirty="0" err="1" smtClean="0"/>
              <a:t>специфични</a:t>
            </a:r>
            <a:r>
              <a:rPr lang="en-US" dirty="0" smtClean="0"/>
              <a:t> </a:t>
            </a:r>
            <a:r>
              <a:rPr lang="en-US" dirty="0" err="1" smtClean="0"/>
              <a:t>форми</a:t>
            </a:r>
            <a:r>
              <a:rPr lang="en-US" dirty="0" smtClean="0"/>
              <a:t> и </a:t>
            </a:r>
            <a:r>
              <a:rPr lang="en-US" dirty="0" err="1" smtClean="0"/>
              <a:t>канали</a:t>
            </a:r>
            <a:r>
              <a:rPr lang="en-US" dirty="0" smtClean="0"/>
              <a:t> </a:t>
            </a:r>
            <a:r>
              <a:rPr lang="en-US" dirty="0" err="1" smtClean="0"/>
              <a:t>на</a:t>
            </a:r>
            <a:r>
              <a:rPr lang="en-US" dirty="0" smtClean="0"/>
              <a:t> </a:t>
            </a:r>
            <a:r>
              <a:rPr lang="en-US" dirty="0" err="1" smtClean="0"/>
              <a:t>меѓународната</a:t>
            </a:r>
            <a:r>
              <a:rPr lang="en-US" dirty="0" smtClean="0"/>
              <a:t> </a:t>
            </a:r>
            <a:r>
              <a:rPr lang="en-US" dirty="0" err="1" smtClean="0"/>
              <a:t>соработка</a:t>
            </a:r>
            <a:r>
              <a:rPr lang="en-US" dirty="0" smtClean="0"/>
              <a:t>, </a:t>
            </a:r>
            <a:r>
              <a:rPr lang="en-US" dirty="0" err="1" smtClean="0"/>
              <a:t>која</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се</a:t>
            </a:r>
            <a:r>
              <a:rPr lang="en-US" dirty="0" smtClean="0"/>
              <a:t> </a:t>
            </a:r>
            <a:r>
              <a:rPr lang="en-US" dirty="0" err="1" smtClean="0"/>
              <a:t>соочи</a:t>
            </a:r>
            <a:r>
              <a:rPr lang="en-US" dirty="0" smtClean="0"/>
              <a:t> </a:t>
            </a:r>
            <a:r>
              <a:rPr lang="en-US" dirty="0" err="1" smtClean="0"/>
              <a:t>со</a:t>
            </a:r>
            <a:r>
              <a:rPr lang="en-US" dirty="0" smtClean="0"/>
              <a:t> </a:t>
            </a:r>
            <a:r>
              <a:rPr lang="en-US" dirty="0" err="1" smtClean="0"/>
              <a:t>проблемот</a:t>
            </a:r>
            <a:r>
              <a:rPr lang="en-US" dirty="0" smtClean="0"/>
              <a:t> </a:t>
            </a:r>
            <a:r>
              <a:rPr lang="en-US" dirty="0" err="1" smtClean="0"/>
              <a:t>на</a:t>
            </a:r>
            <a:r>
              <a:rPr lang="en-US" dirty="0" smtClean="0"/>
              <a:t> </a:t>
            </a:r>
            <a:r>
              <a:rPr lang="en-US" dirty="0" err="1" smtClean="0"/>
              <a:t>компјутерски</a:t>
            </a:r>
            <a:r>
              <a:rPr lang="en-US" dirty="0" smtClean="0"/>
              <a:t> </a:t>
            </a:r>
            <a:r>
              <a:rPr lang="en-US" dirty="0" err="1" smtClean="0"/>
              <a:t>криминал</a:t>
            </a:r>
            <a:r>
              <a:rPr lang="en-US" dirty="0" smtClean="0"/>
              <a:t> </a:t>
            </a:r>
            <a:r>
              <a:rPr lang="en-US" dirty="0" err="1" smtClean="0"/>
              <a:t>што</a:t>
            </a:r>
            <a:r>
              <a:rPr lang="en-US" dirty="0" smtClean="0"/>
              <a:t> е </a:t>
            </a:r>
            <a:r>
              <a:rPr lang="en-US" dirty="0" err="1" smtClean="0"/>
              <a:t>овозможен</a:t>
            </a:r>
            <a:r>
              <a:rPr lang="en-US" dirty="0" smtClean="0"/>
              <a:t> </a:t>
            </a:r>
            <a:r>
              <a:rPr lang="en-US" dirty="0" err="1" smtClean="0"/>
              <a:t>на</a:t>
            </a:r>
            <a:r>
              <a:rPr lang="en-US" dirty="0" smtClean="0"/>
              <a:t> </a:t>
            </a:r>
            <a:r>
              <a:rPr lang="en-US" dirty="0" err="1" smtClean="0"/>
              <a:t>глобално</a:t>
            </a:r>
            <a:r>
              <a:rPr lang="en-US" dirty="0" smtClean="0"/>
              <a:t> </a:t>
            </a:r>
            <a:r>
              <a:rPr lang="en-US" dirty="0" err="1" smtClean="0"/>
              <a:t>ниво</a:t>
            </a:r>
            <a:r>
              <a:rPr lang="en-US" dirty="0" smtClean="0"/>
              <a:t>, </a:t>
            </a:r>
            <a:r>
              <a:rPr lang="en-US" dirty="0" err="1" smtClean="0"/>
              <a:t>со</a:t>
            </a:r>
            <a:r>
              <a:rPr lang="en-US" dirty="0" smtClean="0"/>
              <a:t> </a:t>
            </a:r>
            <a:r>
              <a:rPr lang="en-US" dirty="0" err="1" smtClean="0"/>
              <a:t>потенцијални</a:t>
            </a:r>
            <a:r>
              <a:rPr lang="en-US" dirty="0" smtClean="0"/>
              <a:t> </a:t>
            </a:r>
            <a:r>
              <a:rPr lang="en-US" dirty="0" err="1" smtClean="0"/>
              <a:t>последици</a:t>
            </a:r>
            <a:r>
              <a:rPr lang="en-US" dirty="0" smtClean="0"/>
              <a:t> </a:t>
            </a:r>
            <a:r>
              <a:rPr lang="en-US" dirty="0" err="1" smtClean="0"/>
              <a:t>во</a:t>
            </a:r>
            <a:r>
              <a:rPr lang="en-US" dirty="0" smtClean="0"/>
              <a:t> </a:t>
            </a:r>
            <a:r>
              <a:rPr lang="en-US" dirty="0" err="1" smtClean="0"/>
              <a:t>кој</a:t>
            </a:r>
            <a:r>
              <a:rPr lang="en-US" dirty="0" smtClean="0"/>
              <a:t> </a:t>
            </a:r>
            <a:r>
              <a:rPr lang="en-US" dirty="0" err="1" smtClean="0"/>
              <a:t>било</a:t>
            </a:r>
            <a:r>
              <a:rPr lang="en-US" dirty="0" smtClean="0"/>
              <a:t> </a:t>
            </a:r>
            <a:r>
              <a:rPr lang="en-US" dirty="0" err="1" smtClean="0"/>
              <a:t>дел</a:t>
            </a:r>
            <a:r>
              <a:rPr lang="en-US" dirty="0" smtClean="0"/>
              <a:t> </a:t>
            </a:r>
            <a:r>
              <a:rPr lang="en-US" dirty="0" err="1" smtClean="0"/>
              <a:t>од</a:t>
            </a:r>
            <a:r>
              <a:rPr lang="en-US" dirty="0" smtClean="0"/>
              <a:t> </a:t>
            </a:r>
            <a:r>
              <a:rPr lang="en-US" dirty="0" err="1" smtClean="0"/>
              <a:t>светот</a:t>
            </a:r>
            <a:r>
              <a:rPr lang="en-US" dirty="0" smtClean="0"/>
              <a:t>.</a:t>
            </a:r>
            <a:endParaRPr lang="en-US" altLang="en-US" dirty="0" smtClean="0"/>
          </a:p>
          <a:p>
            <a:r>
              <a:rPr lang="en-US" dirty="0" smtClean="0"/>
              <a:t> </a:t>
            </a:r>
            <a:endParaRPr lang="en-US" altLang="en-US" dirty="0" smtClean="0"/>
          </a:p>
          <a:p>
            <a:r>
              <a:rPr lang="en-US" dirty="0" err="1" smtClean="0"/>
              <a:t>Многу</a:t>
            </a:r>
            <a:r>
              <a:rPr lang="en-US" dirty="0" smtClean="0"/>
              <a:t> е </a:t>
            </a:r>
            <a:r>
              <a:rPr lang="en-US" dirty="0" err="1" smtClean="0"/>
              <a:t>јасно</a:t>
            </a:r>
            <a:r>
              <a:rPr lang="en-US" dirty="0" smtClean="0"/>
              <a:t> </a:t>
            </a:r>
            <a:r>
              <a:rPr lang="en-US" dirty="0" err="1" smtClean="0"/>
              <a:t>дека</a:t>
            </a:r>
            <a:r>
              <a:rPr lang="en-US" dirty="0" smtClean="0"/>
              <a:t> </a:t>
            </a:r>
            <a:r>
              <a:rPr lang="en-US" dirty="0" err="1" smtClean="0"/>
              <a:t>компјутерскиот</a:t>
            </a:r>
            <a:r>
              <a:rPr lang="en-US" dirty="0" smtClean="0"/>
              <a:t> </a:t>
            </a:r>
            <a:r>
              <a:rPr lang="en-US" dirty="0" err="1" smtClean="0"/>
              <a:t>криминал</a:t>
            </a:r>
            <a:r>
              <a:rPr lang="en-US" dirty="0" smtClean="0"/>
              <a:t> е </a:t>
            </a:r>
            <a:r>
              <a:rPr lang="en-US" dirty="0" err="1" smtClean="0"/>
              <a:t>глобален</a:t>
            </a:r>
            <a:r>
              <a:rPr lang="en-US" dirty="0" smtClean="0"/>
              <a:t> </a:t>
            </a:r>
            <a:r>
              <a:rPr lang="en-US" dirty="0" err="1" smtClean="0"/>
              <a:t>феномен</a:t>
            </a:r>
            <a:r>
              <a:rPr lang="en-US" dirty="0" smtClean="0"/>
              <a:t> </a:t>
            </a:r>
            <a:r>
              <a:rPr lang="en-US" dirty="0" err="1" smtClean="0"/>
              <a:t>со</a:t>
            </a:r>
            <a:r>
              <a:rPr lang="en-US" dirty="0" smtClean="0"/>
              <a:t> </a:t>
            </a:r>
            <a:r>
              <a:rPr lang="en-US" dirty="0" err="1" smtClean="0"/>
              <a:t>глобални</a:t>
            </a:r>
            <a:r>
              <a:rPr lang="en-US" dirty="0" smtClean="0"/>
              <a:t> </a:t>
            </a:r>
            <a:r>
              <a:rPr lang="en-US" dirty="0" err="1" smtClean="0"/>
              <a:t>димензии</a:t>
            </a:r>
            <a:r>
              <a:rPr lang="en-US" dirty="0" smtClean="0"/>
              <a:t>. </a:t>
            </a:r>
            <a:r>
              <a:rPr lang="en-US" dirty="0" err="1" smtClean="0"/>
              <a:t>Секоја</a:t>
            </a:r>
            <a:r>
              <a:rPr lang="en-US" dirty="0" smtClean="0"/>
              <a:t> </a:t>
            </a:r>
            <a:r>
              <a:rPr lang="en-US" dirty="0" err="1" smtClean="0"/>
              <a:t>нелегална</a:t>
            </a:r>
            <a:r>
              <a:rPr lang="en-US" dirty="0" smtClean="0"/>
              <a:t> </a:t>
            </a:r>
            <a:r>
              <a:rPr lang="en-US" dirty="0" err="1" smtClean="0"/>
              <a:t>активност</a:t>
            </a:r>
            <a:r>
              <a:rPr lang="en-US" dirty="0" smtClean="0"/>
              <a:t>, </a:t>
            </a:r>
            <a:r>
              <a:rPr lang="en-US" dirty="0" err="1" smtClean="0"/>
              <a:t>вообичаено</a:t>
            </a:r>
            <a:r>
              <a:rPr lang="en-US" dirty="0" smtClean="0"/>
              <a:t>, </a:t>
            </a:r>
            <a:r>
              <a:rPr lang="en-US" dirty="0" err="1" smtClean="0"/>
              <a:t>има</a:t>
            </a:r>
            <a:r>
              <a:rPr lang="en-US" dirty="0" smtClean="0"/>
              <a:t> </a:t>
            </a:r>
            <a:r>
              <a:rPr lang="en-US" dirty="0" err="1" smtClean="0"/>
              <a:t>повеќекратни</a:t>
            </a:r>
            <a:r>
              <a:rPr lang="en-US" dirty="0" smtClean="0"/>
              <a:t> </a:t>
            </a:r>
            <a:r>
              <a:rPr lang="en-US" dirty="0" err="1" smtClean="0"/>
              <a:t>територијални</a:t>
            </a:r>
            <a:r>
              <a:rPr lang="en-US" dirty="0" smtClean="0"/>
              <a:t> </a:t>
            </a:r>
            <a:r>
              <a:rPr lang="en-US" dirty="0" err="1" smtClean="0"/>
              <a:t>врски</a:t>
            </a:r>
            <a:r>
              <a:rPr lang="en-US" dirty="0" smtClean="0"/>
              <a:t>: </a:t>
            </a:r>
            <a:r>
              <a:rPr lang="en-US" dirty="0" err="1" smtClean="0"/>
              <a:t>нормално</a:t>
            </a:r>
            <a:r>
              <a:rPr lang="en-US" dirty="0" smtClean="0"/>
              <a:t>, </a:t>
            </a:r>
            <a:r>
              <a:rPr lang="en-US" dirty="0" err="1" smtClean="0"/>
              <a:t>извршителите</a:t>
            </a:r>
            <a:r>
              <a:rPr lang="en-US" dirty="0" smtClean="0"/>
              <a:t> </a:t>
            </a:r>
            <a:r>
              <a:rPr lang="en-US" dirty="0" err="1" smtClean="0"/>
              <a:t>се</a:t>
            </a:r>
            <a:r>
              <a:rPr lang="en-US" dirty="0" smtClean="0"/>
              <a:t> </a:t>
            </a:r>
            <a:r>
              <a:rPr lang="en-US" dirty="0" err="1" smtClean="0"/>
              <a:t>лоцирани</a:t>
            </a:r>
            <a:r>
              <a:rPr lang="en-US" dirty="0" smtClean="0"/>
              <a:t> </a:t>
            </a:r>
            <a:r>
              <a:rPr lang="en-US" dirty="0" err="1" smtClean="0"/>
              <a:t>во</a:t>
            </a:r>
            <a:r>
              <a:rPr lang="en-US" dirty="0" smtClean="0"/>
              <a:t> </a:t>
            </a:r>
            <a:r>
              <a:rPr lang="en-US" dirty="0" err="1" smtClean="0"/>
              <a:t>јурисдикција</a:t>
            </a:r>
            <a:r>
              <a:rPr lang="en-US" dirty="0" smtClean="0"/>
              <a:t> </a:t>
            </a:r>
            <a:r>
              <a:rPr lang="en-US" dirty="0" err="1" smtClean="0"/>
              <a:t>на</a:t>
            </a:r>
            <a:r>
              <a:rPr lang="en-US" dirty="0" smtClean="0"/>
              <a:t> </a:t>
            </a:r>
            <a:r>
              <a:rPr lang="en-US" dirty="0" err="1" smtClean="0"/>
              <a:t>одредена</a:t>
            </a:r>
            <a:r>
              <a:rPr lang="en-US" dirty="0" smtClean="0"/>
              <a:t> </a:t>
            </a:r>
            <a:r>
              <a:rPr lang="en-US" dirty="0" err="1" smtClean="0"/>
              <a:t>држава</a:t>
            </a:r>
            <a:r>
              <a:rPr lang="en-US" dirty="0" smtClean="0"/>
              <a:t> </a:t>
            </a:r>
            <a:r>
              <a:rPr lang="en-US" dirty="0" err="1" smtClean="0"/>
              <a:t>но</a:t>
            </a:r>
            <a:r>
              <a:rPr lang="en-US" dirty="0" smtClean="0"/>
              <a:t> </a:t>
            </a:r>
            <a:r>
              <a:rPr lang="en-US" dirty="0" err="1" smtClean="0"/>
              <a:t>нивните</a:t>
            </a:r>
            <a:r>
              <a:rPr lang="en-US" dirty="0" smtClean="0"/>
              <a:t> </a:t>
            </a:r>
            <a:r>
              <a:rPr lang="en-US" dirty="0" err="1" smtClean="0"/>
              <a:t>активности</a:t>
            </a:r>
            <a:r>
              <a:rPr lang="en-US" dirty="0" smtClean="0"/>
              <a:t> </a:t>
            </a:r>
            <a:r>
              <a:rPr lang="en-US" dirty="0" err="1" smtClean="0"/>
              <a:t>достигнуваат</a:t>
            </a:r>
            <a:r>
              <a:rPr lang="en-US" dirty="0" smtClean="0"/>
              <a:t> </a:t>
            </a:r>
            <a:r>
              <a:rPr lang="en-US" dirty="0" err="1" smtClean="0"/>
              <a:t>до</a:t>
            </a:r>
            <a:r>
              <a:rPr lang="en-US" dirty="0" smtClean="0"/>
              <a:t> </a:t>
            </a:r>
            <a:r>
              <a:rPr lang="en-US" dirty="0" err="1" smtClean="0"/>
              <a:t>компјутерите</a:t>
            </a:r>
            <a:r>
              <a:rPr lang="en-US" dirty="0" smtClean="0"/>
              <a:t> и </a:t>
            </a:r>
            <a:r>
              <a:rPr lang="en-US" dirty="0" err="1" smtClean="0"/>
              <a:t>до</a:t>
            </a:r>
            <a:r>
              <a:rPr lang="en-US" dirty="0" smtClean="0"/>
              <a:t> </a:t>
            </a:r>
            <a:r>
              <a:rPr lang="en-US" dirty="0" err="1" smtClean="0"/>
              <a:t>жртвите</a:t>
            </a:r>
            <a:r>
              <a:rPr lang="en-US" dirty="0" smtClean="0"/>
              <a:t> </a:t>
            </a:r>
            <a:r>
              <a:rPr lang="en-US" dirty="0" err="1" smtClean="0"/>
              <a:t>во</a:t>
            </a:r>
            <a:r>
              <a:rPr lang="en-US" dirty="0" smtClean="0"/>
              <a:t> </a:t>
            </a:r>
            <a:r>
              <a:rPr lang="en-US" dirty="0" err="1" smtClean="0"/>
              <a:t>многу</a:t>
            </a:r>
            <a:r>
              <a:rPr lang="en-US" dirty="0" smtClean="0"/>
              <a:t> </a:t>
            </a:r>
            <a:r>
              <a:rPr lang="en-US" dirty="0" err="1" smtClean="0"/>
              <a:t>други</a:t>
            </a:r>
            <a:r>
              <a:rPr lang="en-US" dirty="0" smtClean="0"/>
              <a:t> </a:t>
            </a:r>
            <a:r>
              <a:rPr lang="en-US" dirty="0" err="1" smtClean="0"/>
              <a:t>држави</a:t>
            </a:r>
            <a:r>
              <a:rPr lang="en-US" dirty="0" smtClean="0"/>
              <a:t>.</a:t>
            </a:r>
            <a:endParaRPr lang="en-US" altLang="en-US" dirty="0" smtClean="0"/>
          </a:p>
          <a:p>
            <a:r>
              <a:rPr lang="en-US" dirty="0" smtClean="0"/>
              <a:t> </a:t>
            </a:r>
            <a:endParaRPr lang="en-US" altLang="en-US" dirty="0" smtClean="0"/>
          </a:p>
          <a:p>
            <a:r>
              <a:rPr lang="en-US" dirty="0" err="1" smtClean="0"/>
              <a:t>Ова</a:t>
            </a:r>
            <a:r>
              <a:rPr lang="en-US" dirty="0" smtClean="0"/>
              <a:t> е </a:t>
            </a:r>
            <a:r>
              <a:rPr lang="en-US" dirty="0" err="1" smtClean="0"/>
              <a:t>општа</a:t>
            </a:r>
            <a:r>
              <a:rPr lang="en-US" dirty="0" smtClean="0"/>
              <a:t> </a:t>
            </a:r>
            <a:r>
              <a:rPr lang="en-US" dirty="0" err="1" smtClean="0"/>
              <a:t>карактеристика</a:t>
            </a:r>
            <a:r>
              <a:rPr lang="en-US" dirty="0" smtClean="0"/>
              <a:t> </a:t>
            </a:r>
            <a:r>
              <a:rPr lang="en-US" dirty="0" err="1" smtClean="0"/>
              <a:t>за</a:t>
            </a:r>
            <a:r>
              <a:rPr lang="en-US" dirty="0" smtClean="0"/>
              <a:t> </a:t>
            </a:r>
            <a:r>
              <a:rPr lang="en-US" dirty="0" err="1" smtClean="0"/>
              <a:t>другите</a:t>
            </a:r>
            <a:r>
              <a:rPr lang="en-US" dirty="0" smtClean="0"/>
              <a:t> </a:t>
            </a:r>
            <a:r>
              <a:rPr lang="en-US" dirty="0" err="1" smtClean="0"/>
              <a:t>модерни</a:t>
            </a:r>
            <a:r>
              <a:rPr lang="en-US" dirty="0" smtClean="0"/>
              <a:t> </a:t>
            </a:r>
            <a:r>
              <a:rPr lang="en-US" dirty="0" err="1" smtClean="0"/>
              <a:t>форми</a:t>
            </a:r>
            <a:r>
              <a:rPr lang="en-US" dirty="0" smtClean="0"/>
              <a:t> </a:t>
            </a:r>
            <a:r>
              <a:rPr lang="en-US" dirty="0" err="1" smtClean="0"/>
              <a:t>на</a:t>
            </a:r>
            <a:r>
              <a:rPr lang="en-US" dirty="0" smtClean="0"/>
              <a:t> </a:t>
            </a:r>
            <a:r>
              <a:rPr lang="en-US" dirty="0" err="1" smtClean="0"/>
              <a:t>криминалот</a:t>
            </a:r>
            <a:r>
              <a:rPr lang="en-US" dirty="0" smtClean="0"/>
              <a:t>, </a:t>
            </a:r>
            <a:r>
              <a:rPr lang="en-US" dirty="0" err="1" smtClean="0"/>
              <a:t>но</a:t>
            </a:r>
            <a:r>
              <a:rPr lang="en-US" dirty="0" smtClean="0"/>
              <a:t> </a:t>
            </a:r>
            <a:r>
              <a:rPr lang="en-US" dirty="0" err="1" smtClean="0"/>
              <a:t>што</a:t>
            </a:r>
            <a:r>
              <a:rPr lang="en-US" dirty="0" smtClean="0"/>
              <a:t> </a:t>
            </a:r>
            <a:r>
              <a:rPr lang="en-US" dirty="0" err="1" smtClean="0"/>
              <a:t>се</a:t>
            </a:r>
            <a:r>
              <a:rPr lang="en-US" dirty="0" smtClean="0"/>
              <a:t> </a:t>
            </a:r>
            <a:r>
              <a:rPr lang="en-US" dirty="0" err="1" smtClean="0"/>
              <a:t>однесува</a:t>
            </a:r>
            <a:r>
              <a:rPr lang="en-US" dirty="0" smtClean="0"/>
              <a:t> </a:t>
            </a:r>
            <a:r>
              <a:rPr lang="en-US" dirty="0" err="1" smtClean="0"/>
              <a:t>до</a:t>
            </a:r>
            <a:r>
              <a:rPr lang="en-US" dirty="0" smtClean="0"/>
              <a:t> </a:t>
            </a:r>
            <a:r>
              <a:rPr lang="en-US" dirty="0" err="1" smtClean="0"/>
              <a:t>компјутерскиот</a:t>
            </a:r>
            <a:r>
              <a:rPr lang="en-US" dirty="0" smtClean="0"/>
              <a:t> </a:t>
            </a:r>
            <a:r>
              <a:rPr lang="en-US" dirty="0" err="1" smtClean="0"/>
              <a:t>криминал</a:t>
            </a:r>
            <a:r>
              <a:rPr lang="en-US" dirty="0" smtClean="0"/>
              <a:t> и </a:t>
            </a:r>
            <a:r>
              <a:rPr lang="en-US" i="1" dirty="0" smtClean="0"/>
              <a:t>е-</a:t>
            </a:r>
            <a:r>
              <a:rPr lang="en-US" i="1" dirty="0" err="1" smtClean="0"/>
              <a:t>доказите</a:t>
            </a:r>
            <a:r>
              <a:rPr lang="en-US" i="1" dirty="0" smtClean="0"/>
              <a:t>, </a:t>
            </a:r>
            <a:r>
              <a:rPr lang="en-US" dirty="0" err="1" smtClean="0"/>
              <a:t>тоа</a:t>
            </a:r>
            <a:r>
              <a:rPr lang="en-US" dirty="0" smtClean="0"/>
              <a:t> е </a:t>
            </a:r>
            <a:r>
              <a:rPr lang="en-US" dirty="0" err="1" smtClean="0"/>
              <a:t>неразделиво</a:t>
            </a:r>
            <a:r>
              <a:rPr lang="en-US" dirty="0" smtClean="0"/>
              <a:t> </a:t>
            </a:r>
            <a:r>
              <a:rPr lang="en-US" dirty="0" err="1" smtClean="0"/>
              <a:t>од</a:t>
            </a:r>
            <a:r>
              <a:rPr lang="en-US" dirty="0" smtClean="0"/>
              <a:t> </a:t>
            </a:r>
            <a:r>
              <a:rPr lang="en-US" dirty="0" err="1" smtClean="0"/>
              <a:t>неговата</a:t>
            </a:r>
            <a:r>
              <a:rPr lang="en-US" dirty="0" smtClean="0"/>
              <a:t> </a:t>
            </a:r>
            <a:r>
              <a:rPr lang="en-US" dirty="0" err="1" smtClean="0"/>
              <a:t>природа</a:t>
            </a:r>
            <a:r>
              <a:rPr lang="en-US" dirty="0" smtClean="0"/>
              <a:t>. </a:t>
            </a:r>
            <a:r>
              <a:rPr lang="en-US" dirty="0" err="1" smtClean="0"/>
              <a:t>Поради</a:t>
            </a:r>
            <a:r>
              <a:rPr lang="en-US" dirty="0" smtClean="0"/>
              <a:t> </a:t>
            </a:r>
            <a:r>
              <a:rPr lang="en-US" dirty="0" err="1" smtClean="0"/>
              <a:t>ширењето</a:t>
            </a:r>
            <a:r>
              <a:rPr lang="en-US" dirty="0" smtClean="0"/>
              <a:t> </a:t>
            </a:r>
            <a:r>
              <a:rPr lang="en-US" dirty="0" err="1" smtClean="0"/>
              <a:t>на</a:t>
            </a:r>
            <a:r>
              <a:rPr lang="en-US" dirty="0" smtClean="0"/>
              <a:t> </a:t>
            </a:r>
            <a:r>
              <a:rPr lang="en-US" dirty="0" err="1" smtClean="0"/>
              <a:t>комуникациските</a:t>
            </a:r>
            <a:r>
              <a:rPr lang="en-US" dirty="0" smtClean="0"/>
              <a:t> </a:t>
            </a:r>
            <a:r>
              <a:rPr lang="en-US" dirty="0" err="1" smtClean="0"/>
              <a:t>мрежи</a:t>
            </a:r>
            <a:r>
              <a:rPr lang="en-US" dirty="0" smtClean="0"/>
              <a:t>, </a:t>
            </a:r>
            <a:r>
              <a:rPr lang="en-US" dirty="0" err="1" smtClean="0"/>
              <a:t>особено</a:t>
            </a:r>
            <a:r>
              <a:rPr lang="en-US" dirty="0" smtClean="0"/>
              <a:t> </a:t>
            </a:r>
            <a:r>
              <a:rPr lang="en-US" dirty="0" err="1" smtClean="0"/>
              <a:t>на</a:t>
            </a:r>
            <a:r>
              <a:rPr lang="en-US" dirty="0" smtClean="0"/>
              <a:t> </a:t>
            </a:r>
            <a:r>
              <a:rPr lang="en-US" dirty="0" err="1" smtClean="0"/>
              <a:t>интернетот</a:t>
            </a:r>
            <a:r>
              <a:rPr lang="en-US" dirty="0" smtClean="0"/>
              <a:t>, </a:t>
            </a:r>
            <a:r>
              <a:rPr lang="en-US" dirty="0" err="1" smtClean="0"/>
              <a:t>невозможно</a:t>
            </a:r>
            <a:r>
              <a:rPr lang="en-US" dirty="0" smtClean="0"/>
              <a:t> е </a:t>
            </a:r>
            <a:r>
              <a:rPr lang="en-US" dirty="0" err="1" smtClean="0"/>
              <a:t>која</a:t>
            </a:r>
            <a:r>
              <a:rPr lang="en-US" dirty="0" smtClean="0"/>
              <a:t> </a:t>
            </a:r>
            <a:r>
              <a:rPr lang="en-US" dirty="0" err="1" smtClean="0"/>
              <a:t>било</a:t>
            </a:r>
            <a:r>
              <a:rPr lang="en-US" dirty="0" smtClean="0"/>
              <a:t> </a:t>
            </a:r>
            <a:r>
              <a:rPr lang="en-US" dirty="0" err="1" smtClean="0"/>
              <a:t>држава</a:t>
            </a:r>
            <a:r>
              <a:rPr lang="en-US" dirty="0" smtClean="0"/>
              <a:t> </a:t>
            </a:r>
            <a:r>
              <a:rPr lang="en-US" dirty="0" err="1" smtClean="0"/>
              <a:t>во</a:t>
            </a:r>
            <a:r>
              <a:rPr lang="en-US" dirty="0" smtClean="0"/>
              <a:t> </a:t>
            </a:r>
            <a:r>
              <a:rPr lang="en-US" dirty="0" err="1" smtClean="0"/>
              <a:t>светот</a:t>
            </a:r>
            <a:r>
              <a:rPr lang="en-US" dirty="0" smtClean="0"/>
              <a:t> </a:t>
            </a:r>
            <a:r>
              <a:rPr lang="en-US" dirty="0" err="1" smtClean="0"/>
              <a:t>да</a:t>
            </a:r>
            <a:r>
              <a:rPr lang="en-US" dirty="0" smtClean="0"/>
              <a:t> </a:t>
            </a:r>
            <a:r>
              <a:rPr lang="en-US" dirty="0" err="1" smtClean="0"/>
              <a:t>дејствува</a:t>
            </a:r>
            <a:r>
              <a:rPr lang="en-US" dirty="0" smtClean="0"/>
              <a:t> </a:t>
            </a:r>
            <a:r>
              <a:rPr lang="en-US" dirty="0" err="1" smtClean="0"/>
              <a:t>сама</a:t>
            </a:r>
            <a:r>
              <a:rPr lang="en-US" dirty="0" smtClean="0"/>
              <a:t> </a:t>
            </a:r>
            <a:r>
              <a:rPr lang="en-US" dirty="0" err="1" smtClean="0"/>
              <a:t>против</a:t>
            </a:r>
            <a:r>
              <a:rPr lang="en-US" dirty="0" smtClean="0"/>
              <a:t> </a:t>
            </a:r>
            <a:r>
              <a:rPr lang="en-US" dirty="0" err="1" smtClean="0"/>
              <a:t>овој</a:t>
            </a:r>
            <a:r>
              <a:rPr lang="en-US" dirty="0" smtClean="0"/>
              <a:t> </a:t>
            </a:r>
            <a:r>
              <a:rPr lang="en-US" dirty="0" err="1" smtClean="0"/>
              <a:t>криминален</a:t>
            </a:r>
            <a:r>
              <a:rPr lang="en-US" dirty="0" smtClean="0"/>
              <a:t> </a:t>
            </a:r>
            <a:r>
              <a:rPr lang="en-US" dirty="0" err="1" smtClean="0"/>
              <a:t>проблем</a:t>
            </a:r>
            <a:r>
              <a:rPr lang="en-US" dirty="0" smtClean="0"/>
              <a:t>.</a:t>
            </a:r>
            <a:endParaRPr lang="en-US" altLang="en-US" dirty="0" smtClean="0"/>
          </a:p>
        </p:txBody>
      </p:sp>
      <p:sp>
        <p:nvSpPr>
          <p:cNvPr id="11059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C6E2A798-FC6E-4B0A-91B2-FB85B2240D9C}" type="slidenum">
              <a:rPr lang="en-US" smtClean="0">
                <a:latin typeface="Calibri" pitchFamily="34" charset="0"/>
              </a:rPr>
              <a:pPr algn="l" eaLnBrk="1" hangingPunct="1"/>
              <a:t>10</a:t>
            </a:fld>
            <a:endParaRPr lang="en-US" altLang="en-US" smtClean="0">
              <a:latin typeface="Calibri"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35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Што</a:t>
            </a:r>
            <a:r>
              <a:rPr lang="en-US" dirty="0" smtClean="0"/>
              <a:t> </a:t>
            </a:r>
            <a:r>
              <a:rPr lang="en-US" dirty="0" err="1" smtClean="0"/>
              <a:t>претставува</a:t>
            </a:r>
            <a:r>
              <a:rPr lang="en-US" dirty="0" smtClean="0"/>
              <a:t> </a:t>
            </a:r>
            <a:r>
              <a:rPr lang="en-US" dirty="0" err="1" smtClean="0"/>
              <a:t>компјутерскиот</a:t>
            </a:r>
            <a:r>
              <a:rPr lang="en-US" dirty="0" smtClean="0"/>
              <a:t> </a:t>
            </a:r>
            <a:r>
              <a:rPr lang="en-US" dirty="0" err="1" smtClean="0"/>
              <a:t>кримнал</a:t>
            </a:r>
            <a:r>
              <a:rPr lang="en-US" dirty="0" smtClean="0"/>
              <a:t> и </a:t>
            </a:r>
            <a:r>
              <a:rPr lang="en-US" dirty="0" err="1" smtClean="0"/>
              <a:t>зашто</a:t>
            </a:r>
            <a:r>
              <a:rPr lang="en-US" dirty="0" smtClean="0"/>
              <a:t> </a:t>
            </a:r>
            <a:r>
              <a:rPr lang="en-US" dirty="0" err="1" smtClean="0"/>
              <a:t>тоа</a:t>
            </a:r>
            <a:r>
              <a:rPr lang="en-US" dirty="0" smtClean="0"/>
              <a:t> </a:t>
            </a:r>
            <a:r>
              <a:rPr lang="en-US" dirty="0" err="1" smtClean="0"/>
              <a:t>треба</a:t>
            </a:r>
            <a:r>
              <a:rPr lang="en-US" dirty="0" smtClean="0"/>
              <a:t> </a:t>
            </a:r>
            <a:r>
              <a:rPr lang="en-US" dirty="0" err="1" smtClean="0"/>
              <a:t>да</a:t>
            </a:r>
            <a:r>
              <a:rPr lang="en-US" dirty="0" smtClean="0"/>
              <a:t> </a:t>
            </a:r>
            <a:r>
              <a:rPr lang="en-US" dirty="0" err="1" smtClean="0"/>
              <a:t>не</a:t>
            </a:r>
            <a:r>
              <a:rPr lang="en-US" dirty="0" smtClean="0"/>
              <a:t> </a:t>
            </a:r>
            <a:r>
              <a:rPr lang="en-US" dirty="0" err="1" smtClean="0"/>
              <a:t>загрижува</a:t>
            </a:r>
            <a:r>
              <a:rPr lang="en-US" dirty="0" smtClean="0"/>
              <a:t>. </a:t>
            </a:r>
            <a:endParaRPr lang="en-US" altLang="en-US" dirty="0" smtClean="0"/>
          </a:p>
          <a:p>
            <a:r>
              <a:rPr lang="en-US" dirty="0" smtClean="0"/>
              <a:t> </a:t>
            </a:r>
            <a:endParaRPr lang="en-US" altLang="en-US" dirty="0" smtClean="0"/>
          </a:p>
          <a:p>
            <a:r>
              <a:rPr lang="en-US" dirty="0" err="1" smtClean="0"/>
              <a:t>Заканите</a:t>
            </a:r>
            <a:r>
              <a:rPr lang="en-US" dirty="0" smtClean="0"/>
              <a:t>, </a:t>
            </a:r>
            <a:r>
              <a:rPr lang="en-US" dirty="0" err="1" smtClean="0"/>
              <a:t>трендовите</a:t>
            </a:r>
            <a:r>
              <a:rPr lang="en-US" dirty="0" smtClean="0"/>
              <a:t> и </a:t>
            </a:r>
            <a:r>
              <a:rPr lang="en-US" dirty="0" err="1" smtClean="0"/>
              <a:t>алатките</a:t>
            </a:r>
            <a:r>
              <a:rPr lang="en-US" dirty="0" smtClean="0"/>
              <a:t> </a:t>
            </a:r>
            <a:r>
              <a:rPr lang="en-US" dirty="0" err="1" smtClean="0"/>
              <a:t>на</a:t>
            </a:r>
            <a:r>
              <a:rPr lang="en-US" dirty="0" smtClean="0"/>
              <a:t> </a:t>
            </a:r>
            <a:r>
              <a:rPr lang="en-US" dirty="0" err="1" smtClean="0"/>
              <a:t>компјутерскиот</a:t>
            </a:r>
            <a:r>
              <a:rPr lang="en-US" dirty="0" smtClean="0"/>
              <a:t> </a:t>
            </a:r>
            <a:r>
              <a:rPr lang="en-US" dirty="0" err="1" smtClean="0"/>
              <a:t>криминал</a:t>
            </a:r>
            <a:r>
              <a:rPr lang="en-US" dirty="0" smtClean="0"/>
              <a:t> и </a:t>
            </a:r>
            <a:r>
              <a:rPr lang="en-US" dirty="0" err="1" smtClean="0"/>
              <a:t>реакциите</a:t>
            </a:r>
            <a:r>
              <a:rPr lang="en-US" dirty="0" smtClean="0"/>
              <a:t> </a:t>
            </a:r>
            <a:r>
              <a:rPr lang="en-US" dirty="0" err="1" smtClean="0"/>
              <a:t>на</a:t>
            </a:r>
            <a:r>
              <a:rPr lang="en-US" dirty="0" smtClean="0"/>
              <a:t> </a:t>
            </a:r>
            <a:r>
              <a:rPr lang="en-US" dirty="0" err="1" smtClean="0"/>
              <a:t>оваа</a:t>
            </a:r>
            <a:r>
              <a:rPr lang="en-US" dirty="0" smtClean="0"/>
              <a:t> </a:t>
            </a:r>
            <a:r>
              <a:rPr lang="en-US" dirty="0" err="1" smtClean="0"/>
              <a:t>појава</a:t>
            </a:r>
            <a:r>
              <a:rPr lang="en-US" dirty="0" smtClean="0"/>
              <a:t>. </a:t>
            </a:r>
            <a:endParaRPr lang="en-US" altLang="en-US" dirty="0" smtClean="0"/>
          </a:p>
          <a:p>
            <a:r>
              <a:rPr lang="en-US" dirty="0" err="1" smtClean="0"/>
              <a:t>Реалноста</a:t>
            </a:r>
            <a:r>
              <a:rPr lang="en-US" dirty="0" smtClean="0"/>
              <a:t> </a:t>
            </a:r>
            <a:r>
              <a:rPr lang="en-US" dirty="0" err="1" smtClean="0"/>
              <a:t>опфатена</a:t>
            </a:r>
            <a:r>
              <a:rPr lang="en-US" dirty="0" smtClean="0"/>
              <a:t> </a:t>
            </a:r>
            <a:r>
              <a:rPr lang="en-US" dirty="0" err="1" smtClean="0"/>
              <a:t>со</a:t>
            </a:r>
            <a:r>
              <a:rPr lang="en-US" dirty="0" smtClean="0"/>
              <a:t> </a:t>
            </a:r>
            <a:r>
              <a:rPr lang="en-US" dirty="0" err="1" smtClean="0"/>
              <a:t>изразот</a:t>
            </a:r>
            <a:r>
              <a:rPr lang="en-US" dirty="0" smtClean="0"/>
              <a:t> </a:t>
            </a:r>
            <a:r>
              <a:rPr lang="en-US" i="1" dirty="0" err="1" smtClean="0"/>
              <a:t>компјутерскит</a:t>
            </a:r>
            <a:r>
              <a:rPr lang="en-US" i="1" dirty="0" smtClean="0"/>
              <a:t> </a:t>
            </a:r>
            <a:r>
              <a:rPr lang="en-US" i="1" dirty="0" err="1" smtClean="0"/>
              <a:t>криминал</a:t>
            </a:r>
            <a:r>
              <a:rPr lang="en-US" dirty="0" smtClean="0"/>
              <a:t> и </a:t>
            </a:r>
            <a:r>
              <a:rPr lang="en-US" dirty="0" err="1" smtClean="0"/>
              <a:t>концептите</a:t>
            </a:r>
            <a:r>
              <a:rPr lang="en-US" dirty="0" smtClean="0"/>
              <a:t> </a:t>
            </a:r>
            <a:r>
              <a:rPr lang="en-US" dirty="0" err="1" smtClean="0"/>
              <a:t>кои</a:t>
            </a:r>
            <a:r>
              <a:rPr lang="en-US" dirty="0" smtClean="0"/>
              <a:t> </a:t>
            </a:r>
            <a:r>
              <a:rPr lang="en-US" dirty="0" err="1" smtClean="0"/>
              <a:t>ги</a:t>
            </a:r>
            <a:r>
              <a:rPr lang="en-US" dirty="0" smtClean="0"/>
              <a:t> </a:t>
            </a:r>
            <a:r>
              <a:rPr lang="en-US" dirty="0" err="1" smtClean="0"/>
              <a:t>разгледуваат</a:t>
            </a:r>
            <a:r>
              <a:rPr lang="en-US" dirty="0" smtClean="0"/>
              <a:t> </a:t>
            </a:r>
            <a:r>
              <a:rPr lang="en-US" dirty="0" err="1" smtClean="0"/>
              <a:t>видовите</a:t>
            </a:r>
            <a:r>
              <a:rPr lang="en-US" dirty="0" smtClean="0"/>
              <a:t> </a:t>
            </a:r>
            <a:r>
              <a:rPr lang="en-US" dirty="0" err="1" smtClean="0"/>
              <a:t>криминал</a:t>
            </a:r>
            <a:r>
              <a:rPr lang="en-US" dirty="0" smtClean="0"/>
              <a:t> </a:t>
            </a:r>
            <a:r>
              <a:rPr lang="en-US" dirty="0" err="1" smtClean="0"/>
              <a:t>во</a:t>
            </a:r>
            <a:r>
              <a:rPr lang="en-US" dirty="0" smtClean="0"/>
              <a:t> </a:t>
            </a:r>
            <a:r>
              <a:rPr lang="en-US" dirty="0" err="1" smtClean="0"/>
              <a:t>повеќето</a:t>
            </a:r>
            <a:r>
              <a:rPr lang="en-US" dirty="0" smtClean="0"/>
              <a:t> </a:t>
            </a:r>
            <a:r>
              <a:rPr lang="en-US" dirty="0" err="1" smtClean="0"/>
              <a:t>законодавства</a:t>
            </a:r>
            <a:r>
              <a:rPr lang="en-US" dirty="0" smtClean="0"/>
              <a:t> и </a:t>
            </a:r>
            <a:r>
              <a:rPr lang="en-US" dirty="0" err="1" smtClean="0"/>
              <a:t>меѓународни</a:t>
            </a:r>
            <a:r>
              <a:rPr lang="en-US" dirty="0" smtClean="0"/>
              <a:t> </a:t>
            </a:r>
            <a:r>
              <a:rPr lang="en-US" dirty="0" err="1" smtClean="0"/>
              <a:t>стандарди</a:t>
            </a:r>
            <a:r>
              <a:rPr lang="en-US" dirty="0" smtClean="0"/>
              <a:t> </a:t>
            </a:r>
            <a:endParaRPr lang="en-US" altLang="en-US" dirty="0" smtClean="0"/>
          </a:p>
          <a:p>
            <a:r>
              <a:rPr lang="en-US" dirty="0" smtClean="0"/>
              <a:t> </a:t>
            </a:r>
            <a:endParaRPr lang="en-US" altLang="en-US" dirty="0" smtClean="0"/>
          </a:p>
          <a:p>
            <a:r>
              <a:rPr lang="en-US" dirty="0" err="1" smtClean="0"/>
              <a:t>Потребите</a:t>
            </a:r>
            <a:r>
              <a:rPr lang="en-US" dirty="0" smtClean="0"/>
              <a:t> и </a:t>
            </a:r>
            <a:r>
              <a:rPr lang="en-US" dirty="0" err="1" smtClean="0"/>
              <a:t>предностите</a:t>
            </a:r>
            <a:r>
              <a:rPr lang="en-US" dirty="0" smtClean="0"/>
              <a:t> </a:t>
            </a:r>
            <a:r>
              <a:rPr lang="en-US" dirty="0" err="1" smtClean="0"/>
              <a:t>од</a:t>
            </a:r>
            <a:r>
              <a:rPr lang="en-US" dirty="0" smtClean="0"/>
              <a:t> </a:t>
            </a:r>
            <a:r>
              <a:rPr lang="en-US" dirty="0" err="1" smtClean="0"/>
              <a:t>хармонизацијата</a:t>
            </a:r>
            <a:r>
              <a:rPr lang="en-US" dirty="0" smtClean="0"/>
              <a:t> </a:t>
            </a:r>
            <a:r>
              <a:rPr lang="en-US" dirty="0" err="1" smtClean="0"/>
              <a:t>на</a:t>
            </a:r>
            <a:r>
              <a:rPr lang="en-US" dirty="0" smtClean="0"/>
              <a:t> </a:t>
            </a:r>
            <a:r>
              <a:rPr lang="en-US" dirty="0" err="1" smtClean="0"/>
              <a:t>домашното</a:t>
            </a:r>
            <a:r>
              <a:rPr lang="en-US" dirty="0" smtClean="0"/>
              <a:t> </a:t>
            </a:r>
            <a:r>
              <a:rPr lang="en-US" dirty="0" err="1" smtClean="0"/>
              <a:t>законодавство</a:t>
            </a:r>
            <a:r>
              <a:rPr lang="en-US" dirty="0" smtClean="0"/>
              <a:t> </a:t>
            </a:r>
            <a:r>
              <a:rPr lang="en-US" dirty="0" err="1" smtClean="0"/>
              <a:t>со</a:t>
            </a:r>
            <a:r>
              <a:rPr lang="en-US" dirty="0" smtClean="0"/>
              <a:t> </a:t>
            </a:r>
            <a:r>
              <a:rPr lang="en-US" dirty="0" err="1" smtClean="0"/>
              <a:t>меѓународните</a:t>
            </a:r>
            <a:r>
              <a:rPr lang="en-US" dirty="0" smtClean="0"/>
              <a:t> </a:t>
            </a:r>
            <a:r>
              <a:rPr lang="en-US" dirty="0" err="1" smtClean="0"/>
              <a:t>инструменти</a:t>
            </a:r>
            <a:r>
              <a:rPr lang="en-US" dirty="0" smtClean="0"/>
              <a:t>, </a:t>
            </a:r>
            <a:r>
              <a:rPr lang="en-US" dirty="0" err="1" smtClean="0"/>
              <a:t>особено</a:t>
            </a:r>
            <a:r>
              <a:rPr lang="en-US" dirty="0" smtClean="0"/>
              <a:t> </a:t>
            </a:r>
            <a:r>
              <a:rPr lang="en-US" dirty="0" err="1" smtClean="0"/>
              <a:t>со</a:t>
            </a:r>
            <a:r>
              <a:rPr lang="en-US" dirty="0" smtClean="0"/>
              <a:t> </a:t>
            </a:r>
            <a:r>
              <a:rPr lang="en-US" dirty="0" err="1" smtClean="0"/>
              <a:t>Конвенцијата</a:t>
            </a:r>
            <a:r>
              <a:rPr lang="en-US" dirty="0" smtClean="0"/>
              <a:t> </a:t>
            </a:r>
            <a:r>
              <a:rPr lang="en-US" dirty="0" err="1" smtClean="0"/>
              <a:t>од</a:t>
            </a:r>
            <a:r>
              <a:rPr lang="en-US" dirty="0" smtClean="0"/>
              <a:t> </a:t>
            </a:r>
            <a:r>
              <a:rPr lang="en-US" dirty="0" err="1" smtClean="0"/>
              <a:t>Будимпешта</a:t>
            </a:r>
            <a:r>
              <a:rPr lang="en-US" dirty="0" smtClean="0"/>
              <a:t>.</a:t>
            </a:r>
            <a:endParaRPr lang="en-US" altLang="en-US" dirty="0" smtClean="0"/>
          </a:p>
        </p:txBody>
      </p:sp>
      <p:sp>
        <p:nvSpPr>
          <p:cNvPr id="1935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l" eaLnBrk="1" hangingPunct="1"/>
            <a:fld id="{4D4CE1C9-D7F6-4C7A-99B1-EBD38D14CCB7}" type="slidenum">
              <a:rPr lang="en-US" smtClean="0">
                <a:latin typeface="Calibri" pitchFamily="34" charset="0"/>
              </a:rPr>
              <a:pPr algn="l" eaLnBrk="1" hangingPunct="1"/>
              <a:t>96</a:t>
            </a:fld>
            <a:endParaRPr lang="en-US" altLang="en-US" smtClean="0">
              <a:latin typeface="Calibri" pitchFamily="34"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smtClean="0"/>
              <a:t>Инструкторот</a:t>
            </a:r>
            <a:r>
              <a:rPr lang="en-US" dirty="0" smtClean="0"/>
              <a:t> </a:t>
            </a:r>
            <a:r>
              <a:rPr lang="en-US" dirty="0" err="1" smtClean="0"/>
              <a:t>треба</a:t>
            </a:r>
            <a:r>
              <a:rPr lang="en-US" dirty="0" smtClean="0"/>
              <a:t> </a:t>
            </a:r>
            <a:r>
              <a:rPr lang="en-US" dirty="0" err="1" smtClean="0"/>
              <a:t>да</a:t>
            </a:r>
            <a:r>
              <a:rPr lang="en-US" dirty="0" smtClean="0"/>
              <a:t> </a:t>
            </a:r>
            <a:r>
              <a:rPr lang="en-US" dirty="0" err="1" smtClean="0"/>
              <a:t>им</a:t>
            </a:r>
            <a:r>
              <a:rPr lang="en-US" dirty="0" smtClean="0"/>
              <a:t> </a:t>
            </a:r>
            <a:r>
              <a:rPr lang="en-US" dirty="0" err="1" smtClean="0"/>
              <a:t>овозможи</a:t>
            </a:r>
            <a:r>
              <a:rPr lang="en-US" dirty="0" smtClean="0"/>
              <a:t> </a:t>
            </a:r>
            <a:r>
              <a:rPr lang="en-US" dirty="0" err="1" smtClean="0"/>
              <a:t>на</a:t>
            </a:r>
            <a:r>
              <a:rPr lang="en-US" dirty="0" smtClean="0"/>
              <a:t> </a:t>
            </a:r>
            <a:r>
              <a:rPr lang="en-US" dirty="0" err="1" smtClean="0"/>
              <a:t>учесниците</a:t>
            </a:r>
            <a:r>
              <a:rPr lang="en-US" dirty="0" smtClean="0"/>
              <a:t> </a:t>
            </a:r>
            <a:r>
              <a:rPr lang="en-US" dirty="0" err="1" smtClean="0"/>
              <a:t>да</a:t>
            </a:r>
            <a:r>
              <a:rPr lang="en-US" dirty="0" smtClean="0"/>
              <a:t> </a:t>
            </a:r>
            <a:r>
              <a:rPr lang="en-US" dirty="0" err="1" smtClean="0"/>
              <a:t>поставуваат</a:t>
            </a:r>
            <a:r>
              <a:rPr lang="en-US" dirty="0" smtClean="0"/>
              <a:t> </a:t>
            </a:r>
            <a:r>
              <a:rPr lang="en-US" dirty="0" err="1" smtClean="0"/>
              <a:t>прашања</a:t>
            </a:r>
            <a:r>
              <a:rPr lang="en-US" dirty="0" smtClean="0"/>
              <a:t> </a:t>
            </a:r>
            <a:r>
              <a:rPr lang="en-US" dirty="0" err="1" smtClean="0"/>
              <a:t>што</a:t>
            </a:r>
            <a:r>
              <a:rPr lang="en-US" dirty="0" smtClean="0"/>
              <a:t> </a:t>
            </a:r>
            <a:r>
              <a:rPr lang="en-US" dirty="0" err="1" smtClean="0"/>
              <a:t>можеби</a:t>
            </a:r>
            <a:r>
              <a:rPr lang="en-US" dirty="0" smtClean="0"/>
              <a:t> </a:t>
            </a:r>
            <a:r>
              <a:rPr lang="en-US" dirty="0" err="1" smtClean="0"/>
              <a:t>ги</a:t>
            </a:r>
            <a:r>
              <a:rPr lang="en-US" dirty="0" smtClean="0"/>
              <a:t> </a:t>
            </a:r>
            <a:r>
              <a:rPr lang="en-US" dirty="0" err="1" smtClean="0"/>
              <a:t>имаат</a:t>
            </a:r>
            <a:r>
              <a:rPr lang="en-US" dirty="0" smtClean="0"/>
              <a:t> </a:t>
            </a:r>
            <a:r>
              <a:rPr lang="en-US" dirty="0" err="1" smtClean="0"/>
              <a:t>во</a:t>
            </a:r>
            <a:r>
              <a:rPr lang="en-US" dirty="0" smtClean="0"/>
              <a:t> </a:t>
            </a:r>
            <a:r>
              <a:rPr lang="en-US" dirty="0" err="1" smtClean="0"/>
              <a:t>врска</a:t>
            </a:r>
            <a:r>
              <a:rPr lang="en-US" dirty="0" smtClean="0"/>
              <a:t> </a:t>
            </a:r>
            <a:r>
              <a:rPr lang="en-US" dirty="0" err="1" smtClean="0"/>
              <a:t>со</a:t>
            </a:r>
            <a:r>
              <a:rPr lang="en-US" dirty="0" smtClean="0"/>
              <a:t> </a:t>
            </a:r>
            <a:r>
              <a:rPr lang="en-US" dirty="0" err="1" smtClean="0"/>
              <a:t>часот</a:t>
            </a:r>
            <a:r>
              <a:rPr lang="en-US" dirty="0" smtClean="0"/>
              <a:t>. </a:t>
            </a:r>
          </a:p>
          <a:p>
            <a:endParaRPr lang="en-US" altLang="en-US" b="1" dirty="0" smtClean="0"/>
          </a:p>
          <a:p>
            <a:r>
              <a:rPr lang="en-US" b="1" dirty="0" err="1" smtClean="0"/>
              <a:t>Практични</a:t>
            </a:r>
            <a:r>
              <a:rPr lang="en-US" b="1" dirty="0" smtClean="0"/>
              <a:t> </a:t>
            </a:r>
            <a:r>
              <a:rPr lang="en-US" b="1" dirty="0" err="1" smtClean="0"/>
              <a:t>вежби</a:t>
            </a:r>
            <a:r>
              <a:rPr lang="en-US" b="1" dirty="0" smtClean="0"/>
              <a:t> (</a:t>
            </a:r>
            <a:r>
              <a:rPr lang="en-US" b="1" dirty="0" err="1" smtClean="0"/>
              <a:t>ако</a:t>
            </a:r>
            <a:r>
              <a:rPr lang="en-US" b="1" dirty="0" smtClean="0"/>
              <a:t> е </a:t>
            </a:r>
            <a:r>
              <a:rPr lang="en-US" b="1" dirty="0" err="1" smtClean="0"/>
              <a:t>применливо</a:t>
            </a:r>
            <a:r>
              <a:rPr lang="en-US" b="1" dirty="0" smtClean="0"/>
              <a:t>)</a:t>
            </a:r>
            <a:endParaRPr lang="en-US" altLang="en-US" dirty="0" smtClean="0"/>
          </a:p>
          <a:p>
            <a:r>
              <a:rPr lang="en-US" dirty="0" err="1" smtClean="0"/>
              <a:t>Никакви</a:t>
            </a:r>
            <a:r>
              <a:rPr lang="en-US" dirty="0" smtClean="0"/>
              <a:t> </a:t>
            </a:r>
            <a:r>
              <a:rPr lang="en-US" dirty="0" err="1" smtClean="0"/>
              <a:t>практични</a:t>
            </a:r>
            <a:r>
              <a:rPr lang="en-US" dirty="0" smtClean="0"/>
              <a:t> </a:t>
            </a:r>
            <a:r>
              <a:rPr lang="en-US" dirty="0" err="1" smtClean="0"/>
              <a:t>вежби</a:t>
            </a:r>
            <a:r>
              <a:rPr lang="en-US" dirty="0" smtClean="0"/>
              <a:t> </a:t>
            </a:r>
            <a:r>
              <a:rPr lang="en-US" dirty="0" err="1" smtClean="0"/>
              <a:t>не</a:t>
            </a:r>
            <a:r>
              <a:rPr lang="en-US" dirty="0" smtClean="0"/>
              <a:t> </a:t>
            </a:r>
            <a:r>
              <a:rPr lang="en-US" dirty="0" err="1" smtClean="0"/>
              <a:t>се</a:t>
            </a:r>
            <a:r>
              <a:rPr lang="en-US" dirty="0" smtClean="0"/>
              <a:t> </a:t>
            </a:r>
            <a:r>
              <a:rPr lang="en-US" dirty="0" err="1" smtClean="0"/>
              <a:t>предвидени</a:t>
            </a:r>
            <a:r>
              <a:rPr lang="en-US" dirty="0" smtClean="0"/>
              <a:t> </a:t>
            </a:r>
            <a:r>
              <a:rPr lang="en-US" dirty="0" err="1" smtClean="0"/>
              <a:t>за</a:t>
            </a:r>
            <a:r>
              <a:rPr lang="en-US" dirty="0" smtClean="0"/>
              <a:t> </a:t>
            </a:r>
            <a:r>
              <a:rPr lang="en-US" dirty="0" err="1" smtClean="0"/>
              <a:t>оваа</a:t>
            </a:r>
            <a:r>
              <a:rPr lang="en-US" dirty="0" smtClean="0"/>
              <a:t> </a:t>
            </a:r>
            <a:r>
              <a:rPr lang="en-US" dirty="0" err="1" smtClean="0"/>
              <a:t>конкретна</a:t>
            </a:r>
            <a:r>
              <a:rPr lang="en-US" dirty="0" smtClean="0"/>
              <a:t> </a:t>
            </a:r>
            <a:r>
              <a:rPr lang="en-US" dirty="0" err="1" smtClean="0"/>
              <a:t>сесија</a:t>
            </a:r>
            <a:r>
              <a:rPr lang="en-US" dirty="0" smtClean="0"/>
              <a:t> </a:t>
            </a:r>
            <a:r>
              <a:rPr lang="en-US" dirty="0" err="1" smtClean="0"/>
              <a:t>бидејќи</a:t>
            </a:r>
            <a:r>
              <a:rPr lang="en-US" dirty="0" smtClean="0"/>
              <a:t> </a:t>
            </a:r>
            <a:r>
              <a:rPr lang="en-US" dirty="0" err="1" smtClean="0"/>
              <a:t>не</a:t>
            </a:r>
            <a:r>
              <a:rPr lang="en-US" dirty="0" smtClean="0"/>
              <a:t> </a:t>
            </a:r>
            <a:r>
              <a:rPr lang="en-US" dirty="0" err="1" smtClean="0"/>
              <a:t>постои</a:t>
            </a:r>
            <a:r>
              <a:rPr lang="en-US" dirty="0" smtClean="0"/>
              <a:t> </a:t>
            </a:r>
            <a:r>
              <a:rPr lang="en-US" dirty="0" err="1" smtClean="0"/>
              <a:t>гаранција</a:t>
            </a:r>
            <a:r>
              <a:rPr lang="en-US" dirty="0" smtClean="0"/>
              <a:t> </a:t>
            </a:r>
            <a:r>
              <a:rPr lang="en-US" dirty="0" err="1" smtClean="0"/>
              <a:t>дека</a:t>
            </a:r>
            <a:r>
              <a:rPr lang="en-US" dirty="0" smtClean="0"/>
              <a:t> </a:t>
            </a:r>
            <a:r>
              <a:rPr lang="en-US" dirty="0" err="1" smtClean="0"/>
              <a:t>нивото</a:t>
            </a:r>
            <a:r>
              <a:rPr lang="en-US" dirty="0" smtClean="0"/>
              <a:t> </a:t>
            </a:r>
            <a:r>
              <a:rPr lang="en-US" dirty="0" err="1" smtClean="0"/>
              <a:t>на</a:t>
            </a:r>
            <a:r>
              <a:rPr lang="en-US" dirty="0" smtClean="0"/>
              <a:t> </a:t>
            </a:r>
            <a:r>
              <a:rPr lang="en-US" dirty="0" err="1" smtClean="0"/>
              <a:t>технологијата</a:t>
            </a:r>
            <a:r>
              <a:rPr lang="en-US" dirty="0" smtClean="0"/>
              <a:t> и </a:t>
            </a:r>
            <a:r>
              <a:rPr lang="en-US" dirty="0" err="1" smtClean="0"/>
              <a:t>интернет</a:t>
            </a:r>
            <a:r>
              <a:rPr lang="en-US" dirty="0" smtClean="0"/>
              <a:t> </a:t>
            </a:r>
            <a:r>
              <a:rPr lang="en-US" dirty="0" err="1" smtClean="0"/>
              <a:t>пристапот</a:t>
            </a:r>
            <a:r>
              <a:rPr lang="en-US" dirty="0" smtClean="0"/>
              <a:t> </a:t>
            </a:r>
            <a:r>
              <a:rPr lang="en-US" dirty="0" err="1" smtClean="0"/>
              <a:t>за</a:t>
            </a:r>
            <a:r>
              <a:rPr lang="en-US" dirty="0" smtClean="0"/>
              <a:t> </a:t>
            </a:r>
            <a:r>
              <a:rPr lang="en-US" dirty="0" err="1" smtClean="0"/>
              <a:t>изработка</a:t>
            </a:r>
            <a:r>
              <a:rPr lang="en-US" dirty="0" smtClean="0"/>
              <a:t> </a:t>
            </a:r>
            <a:r>
              <a:rPr lang="en-US" dirty="0" err="1" smtClean="0"/>
              <a:t>на</a:t>
            </a:r>
            <a:r>
              <a:rPr lang="en-US" dirty="0" smtClean="0"/>
              <a:t> </a:t>
            </a:r>
            <a:r>
              <a:rPr lang="en-US" dirty="0" err="1" smtClean="0"/>
              <a:t>вакви</a:t>
            </a:r>
            <a:r>
              <a:rPr lang="en-US" dirty="0" smtClean="0"/>
              <a:t> </a:t>
            </a:r>
            <a:r>
              <a:rPr lang="en-US" dirty="0" err="1" smtClean="0"/>
              <a:t>вежби</a:t>
            </a:r>
            <a:r>
              <a:rPr lang="en-US" dirty="0" smtClean="0"/>
              <a:t> </a:t>
            </a:r>
            <a:r>
              <a:rPr lang="en-US" dirty="0" err="1" smtClean="0"/>
              <a:t>ќе</a:t>
            </a:r>
            <a:r>
              <a:rPr lang="en-US" dirty="0" smtClean="0"/>
              <a:t> </a:t>
            </a:r>
            <a:r>
              <a:rPr lang="en-US" dirty="0" err="1" smtClean="0"/>
              <a:t>бидат</a:t>
            </a:r>
            <a:r>
              <a:rPr lang="en-US" dirty="0" smtClean="0"/>
              <a:t> </a:t>
            </a:r>
            <a:r>
              <a:rPr lang="en-US" dirty="0" err="1" smtClean="0"/>
              <a:t>достапни</a:t>
            </a:r>
            <a:r>
              <a:rPr lang="en-US" dirty="0" smtClean="0"/>
              <a:t> </a:t>
            </a:r>
            <a:r>
              <a:rPr lang="en-US" dirty="0" err="1" smtClean="0"/>
              <a:t>на</a:t>
            </a:r>
            <a:r>
              <a:rPr lang="en-US" dirty="0" smtClean="0"/>
              <a:t> </a:t>
            </a:r>
            <a:r>
              <a:rPr lang="en-US" dirty="0" err="1" smtClean="0"/>
              <a:t>сите</a:t>
            </a:r>
            <a:r>
              <a:rPr lang="en-US" dirty="0" smtClean="0"/>
              <a:t> </a:t>
            </a:r>
            <a:r>
              <a:rPr lang="en-US" dirty="0" err="1" smtClean="0"/>
              <a:t>места</a:t>
            </a:r>
            <a:r>
              <a:rPr lang="en-US" dirty="0" smtClean="0"/>
              <a:t> </a:t>
            </a:r>
            <a:r>
              <a:rPr lang="en-US" dirty="0" err="1" smtClean="0"/>
              <a:t>на</a:t>
            </a:r>
            <a:r>
              <a:rPr lang="en-US" dirty="0" smtClean="0"/>
              <a:t> </a:t>
            </a:r>
            <a:r>
              <a:rPr lang="en-US" dirty="0" err="1" smtClean="0"/>
              <a:t>кои</a:t>
            </a:r>
            <a:r>
              <a:rPr lang="en-US" dirty="0" smtClean="0"/>
              <a:t> </a:t>
            </a:r>
            <a:r>
              <a:rPr lang="en-US" dirty="0" err="1" smtClean="0"/>
              <a:t>се</a:t>
            </a:r>
            <a:r>
              <a:rPr lang="en-US" dirty="0" smtClean="0"/>
              <a:t> </a:t>
            </a:r>
            <a:r>
              <a:rPr lang="en-US" dirty="0" err="1" smtClean="0"/>
              <a:t>одржува</a:t>
            </a:r>
            <a:r>
              <a:rPr lang="en-US" dirty="0" smtClean="0"/>
              <a:t> </a:t>
            </a:r>
            <a:r>
              <a:rPr lang="en-US" dirty="0" err="1" smtClean="0"/>
              <a:t>курсот</a:t>
            </a:r>
            <a:r>
              <a:rPr lang="en-US" dirty="0" smtClean="0"/>
              <a:t>. </a:t>
            </a:r>
            <a:endParaRPr lang="en-US" dirty="0" smtClean="0"/>
          </a:p>
          <a:p>
            <a:r>
              <a:rPr lang="en-US" dirty="0" smtClean="0"/>
              <a:t> </a:t>
            </a:r>
          </a:p>
          <a:p>
            <a:r>
              <a:rPr lang="en-US" dirty="0" err="1" smtClean="0"/>
              <a:t>Во</a:t>
            </a:r>
            <a:r>
              <a:rPr lang="en-US" dirty="0" smtClean="0"/>
              <a:t> </a:t>
            </a:r>
            <a:r>
              <a:rPr lang="en-US" dirty="0" err="1" smtClean="0"/>
              <a:t>иднина</a:t>
            </a:r>
            <a:r>
              <a:rPr lang="en-US" dirty="0" smtClean="0"/>
              <a:t> </a:t>
            </a:r>
            <a:r>
              <a:rPr lang="en-US" dirty="0" err="1" smtClean="0"/>
              <a:t>инструкторот</a:t>
            </a:r>
            <a:r>
              <a:rPr lang="en-US" dirty="0" smtClean="0"/>
              <a:t> </a:t>
            </a:r>
            <a:r>
              <a:rPr lang="en-US" dirty="0" err="1" smtClean="0"/>
              <a:t>може</a:t>
            </a:r>
            <a:r>
              <a:rPr lang="en-US" dirty="0" smtClean="0"/>
              <a:t> </a:t>
            </a:r>
            <a:r>
              <a:rPr lang="en-US" dirty="0" err="1" smtClean="0"/>
              <a:t>да</a:t>
            </a:r>
            <a:r>
              <a:rPr lang="en-US" dirty="0" smtClean="0"/>
              <a:t> </a:t>
            </a:r>
            <a:r>
              <a:rPr lang="en-US" dirty="0" err="1" smtClean="0"/>
              <a:t>настојува</a:t>
            </a:r>
            <a:r>
              <a:rPr lang="en-US" dirty="0" smtClean="0"/>
              <a:t> </a:t>
            </a:r>
            <a:r>
              <a:rPr lang="en-US" dirty="0" err="1" smtClean="0"/>
              <a:t>да</a:t>
            </a:r>
            <a:r>
              <a:rPr lang="en-US" dirty="0" smtClean="0"/>
              <a:t> </a:t>
            </a:r>
            <a:r>
              <a:rPr lang="en-US" dirty="0" err="1" smtClean="0"/>
              <a:t>го</a:t>
            </a:r>
            <a:r>
              <a:rPr lang="en-US" dirty="0" smtClean="0"/>
              <a:t> </a:t>
            </a:r>
            <a:r>
              <a:rPr lang="en-US" dirty="0" err="1" smtClean="0"/>
              <a:t>надополни</a:t>
            </a:r>
            <a:r>
              <a:rPr lang="en-US" dirty="0" smtClean="0"/>
              <a:t> </a:t>
            </a:r>
            <a:r>
              <a:rPr lang="en-US" dirty="0" err="1" smtClean="0"/>
              <a:t>учењето</a:t>
            </a:r>
            <a:r>
              <a:rPr lang="en-US" dirty="0" smtClean="0"/>
              <a:t> </a:t>
            </a:r>
            <a:r>
              <a:rPr lang="en-US" dirty="0" err="1" smtClean="0"/>
              <a:t>со</a:t>
            </a:r>
            <a:r>
              <a:rPr lang="en-US" dirty="0" smtClean="0"/>
              <a:t> </a:t>
            </a:r>
            <a:r>
              <a:rPr lang="en-US" dirty="0" err="1" smtClean="0"/>
              <a:t>додавање</a:t>
            </a:r>
            <a:r>
              <a:rPr lang="en-US" dirty="0" smtClean="0"/>
              <a:t> </a:t>
            </a:r>
            <a:r>
              <a:rPr lang="en-US" dirty="0" err="1" smtClean="0"/>
              <a:t>вежби</a:t>
            </a:r>
            <a:r>
              <a:rPr lang="en-US" dirty="0" smtClean="0"/>
              <a:t>, </a:t>
            </a:r>
            <a:r>
              <a:rPr lang="en-US" dirty="0" err="1" smtClean="0"/>
              <a:t>кога</a:t>
            </a:r>
            <a:r>
              <a:rPr lang="en-US" dirty="0" smtClean="0"/>
              <a:t> </a:t>
            </a:r>
            <a:r>
              <a:rPr lang="en-US" dirty="0" err="1" smtClean="0"/>
              <a:t>обуката</a:t>
            </a:r>
            <a:r>
              <a:rPr lang="en-US" dirty="0" smtClean="0"/>
              <a:t> </a:t>
            </a:r>
            <a:r>
              <a:rPr lang="en-US" dirty="0" err="1" smtClean="0"/>
              <a:t>ќе</a:t>
            </a:r>
            <a:r>
              <a:rPr lang="en-US" dirty="0" smtClean="0"/>
              <a:t> </a:t>
            </a:r>
            <a:r>
              <a:rPr lang="en-US" dirty="0" err="1" smtClean="0"/>
              <a:t>се</a:t>
            </a:r>
            <a:r>
              <a:rPr lang="en-US" dirty="0" smtClean="0"/>
              <a:t> </a:t>
            </a:r>
            <a:r>
              <a:rPr lang="en-US" dirty="0" err="1" smtClean="0"/>
              <a:t>одржува</a:t>
            </a:r>
            <a:r>
              <a:rPr lang="en-US" dirty="0" smtClean="0"/>
              <a:t> </a:t>
            </a:r>
            <a:r>
              <a:rPr lang="en-US" dirty="0" err="1" smtClean="0"/>
              <a:t>во</a:t>
            </a:r>
            <a:r>
              <a:rPr lang="en-US" dirty="0" smtClean="0"/>
              <a:t> </a:t>
            </a:r>
            <a:r>
              <a:rPr lang="en-US" dirty="0" err="1" smtClean="0"/>
              <a:t>средина</a:t>
            </a:r>
            <a:r>
              <a:rPr lang="en-US" dirty="0" smtClean="0"/>
              <a:t> </a:t>
            </a:r>
            <a:r>
              <a:rPr lang="en-US" dirty="0" err="1" smtClean="0"/>
              <a:t>со</a:t>
            </a:r>
            <a:r>
              <a:rPr lang="en-US" dirty="0" smtClean="0"/>
              <a:t> </a:t>
            </a:r>
            <a:r>
              <a:rPr lang="en-US" dirty="0" err="1" smtClean="0"/>
              <a:t>соодветни</a:t>
            </a:r>
            <a:r>
              <a:rPr lang="en-US" dirty="0" smtClean="0"/>
              <a:t> </a:t>
            </a:r>
            <a:r>
              <a:rPr lang="en-US" dirty="0" err="1" smtClean="0"/>
              <a:t>средства</a:t>
            </a:r>
            <a:r>
              <a:rPr lang="en-US" dirty="0" smtClean="0"/>
              <a:t>. </a:t>
            </a:r>
          </a:p>
          <a:p>
            <a:r>
              <a:rPr lang="en-US" dirty="0" smtClean="0"/>
              <a:t> </a:t>
            </a:r>
            <a:endParaRPr lang="en-US" altLang="en-US" dirty="0" smtClean="0"/>
          </a:p>
          <a:p>
            <a:r>
              <a:rPr lang="en-US" b="1" dirty="0" err="1" smtClean="0"/>
              <a:t>Проверка</a:t>
            </a:r>
            <a:r>
              <a:rPr lang="en-US" b="1" dirty="0" smtClean="0"/>
              <a:t> </a:t>
            </a:r>
            <a:r>
              <a:rPr lang="en-US" b="1" dirty="0" err="1" smtClean="0"/>
              <a:t>на</a:t>
            </a:r>
            <a:r>
              <a:rPr lang="en-US" b="1" dirty="0" smtClean="0"/>
              <a:t> </a:t>
            </a:r>
            <a:r>
              <a:rPr lang="en-US" b="1" dirty="0" err="1" smtClean="0"/>
              <a:t>знаење</a:t>
            </a:r>
            <a:endParaRPr lang="en-US" altLang="en-US" dirty="0" smtClean="0"/>
          </a:p>
          <a:p>
            <a:r>
              <a:rPr lang="en-US" dirty="0" err="1" smtClean="0"/>
              <a:t>За</a:t>
            </a:r>
            <a:r>
              <a:rPr lang="en-US" dirty="0" smtClean="0"/>
              <a:t> </a:t>
            </a:r>
            <a:r>
              <a:rPr lang="en-US" dirty="0" err="1" smtClean="0"/>
              <a:t>овој</a:t>
            </a:r>
            <a:r>
              <a:rPr lang="en-US" dirty="0" smtClean="0"/>
              <a:t> </a:t>
            </a:r>
            <a:r>
              <a:rPr lang="en-US" dirty="0" err="1" smtClean="0"/>
              <a:t>курс</a:t>
            </a:r>
            <a:r>
              <a:rPr lang="en-US" dirty="0" smtClean="0"/>
              <a:t> </a:t>
            </a:r>
            <a:r>
              <a:rPr lang="en-US" dirty="0" err="1" smtClean="0"/>
              <a:t>во</a:t>
            </a:r>
            <a:r>
              <a:rPr lang="en-US" dirty="0" smtClean="0"/>
              <a:t> </a:t>
            </a:r>
            <a:r>
              <a:rPr lang="en-US" dirty="0" err="1" smtClean="0"/>
              <a:t>моментов</a:t>
            </a:r>
            <a:r>
              <a:rPr lang="en-US" dirty="0" smtClean="0"/>
              <a:t> </a:t>
            </a:r>
            <a:r>
              <a:rPr lang="en-US" dirty="0" err="1" smtClean="0"/>
              <a:t>не</a:t>
            </a:r>
            <a:r>
              <a:rPr lang="en-US" dirty="0" smtClean="0"/>
              <a:t> е </a:t>
            </a:r>
            <a:r>
              <a:rPr lang="en-US" dirty="0" err="1" smtClean="0"/>
              <a:t>предвидена</a:t>
            </a:r>
            <a:r>
              <a:rPr lang="en-US" dirty="0" smtClean="0"/>
              <a:t> </a:t>
            </a:r>
            <a:r>
              <a:rPr lang="en-US" dirty="0" err="1" smtClean="0"/>
              <a:t>никаква</a:t>
            </a:r>
            <a:r>
              <a:rPr lang="en-US" dirty="0" smtClean="0"/>
              <a:t> </a:t>
            </a:r>
            <a:r>
              <a:rPr lang="en-US" dirty="0" err="1" smtClean="0"/>
              <a:t>посебна</a:t>
            </a:r>
            <a:r>
              <a:rPr lang="en-US" dirty="0" smtClean="0"/>
              <a:t> </a:t>
            </a:r>
            <a:r>
              <a:rPr lang="en-US" dirty="0" err="1" smtClean="0"/>
              <a:t>проверка</a:t>
            </a:r>
            <a:r>
              <a:rPr lang="en-US" dirty="0" smtClean="0"/>
              <a:t> </a:t>
            </a:r>
            <a:r>
              <a:rPr lang="en-US" dirty="0" err="1" smtClean="0"/>
              <a:t>на</a:t>
            </a:r>
            <a:r>
              <a:rPr lang="en-US" dirty="0" smtClean="0"/>
              <a:t> </a:t>
            </a:r>
            <a:r>
              <a:rPr lang="en-US" dirty="0" err="1" smtClean="0"/>
              <a:t>знаењето</a:t>
            </a:r>
            <a:r>
              <a:rPr lang="en-US" dirty="0" smtClean="0"/>
              <a:t> </a:t>
            </a:r>
            <a:r>
              <a:rPr lang="en-US" dirty="0" err="1" smtClean="0"/>
              <a:t>освен</a:t>
            </a:r>
            <a:r>
              <a:rPr lang="en-US" dirty="0" smtClean="0"/>
              <a:t> </a:t>
            </a:r>
            <a:r>
              <a:rPr lang="en-US" dirty="0" err="1" smtClean="0"/>
              <a:t>она</a:t>
            </a:r>
            <a:r>
              <a:rPr lang="en-US" dirty="0" smtClean="0"/>
              <a:t> </a:t>
            </a:r>
            <a:r>
              <a:rPr lang="en-US" dirty="0" err="1" smtClean="0"/>
              <a:t>наведено</a:t>
            </a:r>
            <a:r>
              <a:rPr lang="en-US" dirty="0" smtClean="0"/>
              <a:t> </a:t>
            </a:r>
            <a:r>
              <a:rPr lang="en-US" dirty="0" err="1" smtClean="0"/>
              <a:t>погоре</a:t>
            </a:r>
            <a:r>
              <a:rPr lang="en-US" dirty="0" smtClean="0"/>
              <a:t>. </a:t>
            </a:r>
            <a:r>
              <a:rPr lang="en-US" dirty="0" err="1" smtClean="0"/>
              <a:t>Не</a:t>
            </a:r>
            <a:r>
              <a:rPr lang="en-US" dirty="0" smtClean="0"/>
              <a:t> </a:t>
            </a:r>
            <a:r>
              <a:rPr lang="en-US" dirty="0" smtClean="0"/>
              <a:t>е </a:t>
            </a:r>
            <a:r>
              <a:rPr lang="en-US" dirty="0" err="1" smtClean="0"/>
              <a:t>побарано</a:t>
            </a:r>
            <a:r>
              <a:rPr lang="en-US" dirty="0" smtClean="0"/>
              <a:t> </a:t>
            </a:r>
            <a:r>
              <a:rPr lang="en-US" dirty="0" err="1" smtClean="0"/>
              <a:t>никакво</a:t>
            </a:r>
            <a:r>
              <a:rPr lang="en-US" dirty="0" smtClean="0"/>
              <a:t> </a:t>
            </a:r>
            <a:r>
              <a:rPr lang="en-US" dirty="0" err="1" smtClean="0"/>
              <a:t>официјално</a:t>
            </a:r>
            <a:r>
              <a:rPr lang="en-US" dirty="0" smtClean="0"/>
              <a:t> </a:t>
            </a:r>
            <a:r>
              <a:rPr lang="en-US" dirty="0" err="1" smtClean="0"/>
              <a:t>оценување</a:t>
            </a:r>
            <a:r>
              <a:rPr lang="en-US" dirty="0" smtClean="0"/>
              <a:t>. </a:t>
            </a:r>
            <a:endParaRPr lang="en-US" altLang="sr-Latn-RS" dirty="0" smtClean="0"/>
          </a:p>
        </p:txBody>
      </p:sp>
      <p:sp>
        <p:nvSpPr>
          <p:cNvPr id="19456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r" eaLnBrk="1" hangingPunct="1"/>
            <a:fld id="{A6039B63-AAFA-44EC-81FB-C2C9367F1944}" type="slidenum">
              <a:rPr lang="en-US" sz="1200">
                <a:latin typeface="Calibri" pitchFamily="34" charset="0"/>
              </a:rPr>
              <a:pPr algn="r" eaLnBrk="1" hangingPunct="1"/>
              <a:t>97</a:t>
            </a:fld>
            <a:endParaRPr lang="en-US" altLang="sr-Latn-RS"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4E641D0-3980-4F1B-A632-6EA6E56B53F9}" type="datetime1">
              <a:rPr lang="en-US"/>
              <a:pPr>
                <a:defRPr/>
              </a:pPr>
              <a:t>11/9/2017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9C593F9-C437-46ED-A820-9C316DCD097B}" type="slidenum">
              <a:rPr lang="en-US" altLang="en-US"/>
              <a:pPr>
                <a:defRPr/>
              </a:pPr>
              <a:t>‹#›</a:t>
            </a:fld>
            <a:endParaRPr lang="en-US" altLang="en-US"/>
          </a:p>
        </p:txBody>
      </p:sp>
    </p:spTree>
    <p:extLst>
      <p:ext uri="{BB962C8B-B14F-4D97-AF65-F5344CB8AC3E}">
        <p14:creationId xmlns:p14="http://schemas.microsoft.com/office/powerpoint/2010/main" val="519120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4E5AAE9-714A-4B81-BB9E-F36B9643E582}" type="datetime1">
              <a:rPr lang="en-US"/>
              <a:pPr>
                <a:defRPr/>
              </a:pPr>
              <a:t>11/9/2017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0CC7E2E-191F-41A3-A5AF-1F9A160BCEB5}" type="slidenum">
              <a:rPr lang="en-US" altLang="en-US"/>
              <a:pPr>
                <a:defRPr/>
              </a:pPr>
              <a:t>‹#›</a:t>
            </a:fld>
            <a:endParaRPr lang="en-US" altLang="en-US"/>
          </a:p>
        </p:txBody>
      </p:sp>
    </p:spTree>
    <p:extLst>
      <p:ext uri="{BB962C8B-B14F-4D97-AF65-F5344CB8AC3E}">
        <p14:creationId xmlns:p14="http://schemas.microsoft.com/office/powerpoint/2010/main" val="625783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62B647E-2BCD-4CD3-A9BD-E1745FF4412D}" type="datetime1">
              <a:rPr lang="en-US"/>
              <a:pPr>
                <a:defRPr/>
              </a:pPr>
              <a:t>11/9/2017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3363431-A79E-4CA6-9507-31631046DEA3}" type="slidenum">
              <a:rPr lang="en-US" altLang="en-US"/>
              <a:pPr>
                <a:defRPr/>
              </a:pPr>
              <a:t>‹#›</a:t>
            </a:fld>
            <a:endParaRPr lang="en-US" altLang="en-US"/>
          </a:p>
        </p:txBody>
      </p:sp>
    </p:spTree>
    <p:extLst>
      <p:ext uri="{BB962C8B-B14F-4D97-AF65-F5344CB8AC3E}">
        <p14:creationId xmlns:p14="http://schemas.microsoft.com/office/powerpoint/2010/main" val="676966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ED4D493-AAE8-4245-AC31-C79380EBE531}" type="datetime1">
              <a:rPr lang="en-US"/>
              <a:pPr>
                <a:defRPr/>
              </a:pPr>
              <a:t>11/9/2017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3FBB7D-EB07-4AA6-9B5A-F99814C09D63}" type="slidenum">
              <a:rPr lang="en-US" altLang="en-US"/>
              <a:pPr>
                <a:defRPr/>
              </a:pPr>
              <a:t>‹#›</a:t>
            </a:fld>
            <a:endParaRPr lang="en-US" altLang="en-US"/>
          </a:p>
        </p:txBody>
      </p:sp>
    </p:spTree>
    <p:extLst>
      <p:ext uri="{BB962C8B-B14F-4D97-AF65-F5344CB8AC3E}">
        <p14:creationId xmlns:p14="http://schemas.microsoft.com/office/powerpoint/2010/main" val="3914127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F2A7D04-2E23-4E8E-B581-73D8165CBDC8}" type="datetime1">
              <a:rPr lang="en-US"/>
              <a:pPr>
                <a:defRPr/>
              </a:pPr>
              <a:t>11/9/2017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90A2C58-E4DF-4CEF-A693-4CF89BEF1EAB}" type="slidenum">
              <a:rPr lang="en-US" altLang="en-US"/>
              <a:pPr>
                <a:defRPr/>
              </a:pPr>
              <a:t>‹#›</a:t>
            </a:fld>
            <a:endParaRPr lang="en-US" altLang="en-US"/>
          </a:p>
        </p:txBody>
      </p:sp>
    </p:spTree>
    <p:extLst>
      <p:ext uri="{BB962C8B-B14F-4D97-AF65-F5344CB8AC3E}">
        <p14:creationId xmlns:p14="http://schemas.microsoft.com/office/powerpoint/2010/main" val="2168225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8A5A786-3BD3-497F-8E50-58D66C122634}" type="datetime1">
              <a:rPr lang="en-US"/>
              <a:pPr>
                <a:defRPr/>
              </a:pPr>
              <a:t>11/9/2017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BDF5A2D-238C-4D22-BFE2-ED234FD5C16D}" type="slidenum">
              <a:rPr lang="en-US" altLang="en-US"/>
              <a:pPr>
                <a:defRPr/>
              </a:pPr>
              <a:t>‹#›</a:t>
            </a:fld>
            <a:endParaRPr lang="en-US" altLang="en-US"/>
          </a:p>
        </p:txBody>
      </p:sp>
    </p:spTree>
    <p:extLst>
      <p:ext uri="{BB962C8B-B14F-4D97-AF65-F5344CB8AC3E}">
        <p14:creationId xmlns:p14="http://schemas.microsoft.com/office/powerpoint/2010/main" val="4182698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76A1430-DAC8-4239-A096-666A01BBD056}" type="datetime1">
              <a:rPr lang="en-US"/>
              <a:pPr>
                <a:defRPr/>
              </a:pPr>
              <a:t>11/9/2017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0A5E624-EEEA-4CE6-AFE1-D607C05310A9}" type="slidenum">
              <a:rPr lang="en-US" altLang="en-US"/>
              <a:pPr>
                <a:defRPr/>
              </a:pPr>
              <a:t>‹#›</a:t>
            </a:fld>
            <a:endParaRPr lang="en-US" altLang="en-US"/>
          </a:p>
        </p:txBody>
      </p:sp>
    </p:spTree>
    <p:extLst>
      <p:ext uri="{BB962C8B-B14F-4D97-AF65-F5344CB8AC3E}">
        <p14:creationId xmlns:p14="http://schemas.microsoft.com/office/powerpoint/2010/main" val="3060283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50281AF-69DD-4956-A5D2-6F799A5A686F}" type="datetime1">
              <a:rPr lang="en-US"/>
              <a:pPr>
                <a:defRPr/>
              </a:pPr>
              <a:t>11/9/2017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0F9D0A4-E775-40DF-AAC2-4205D31D0EFA}" type="slidenum">
              <a:rPr lang="en-US" altLang="en-US"/>
              <a:pPr>
                <a:defRPr/>
              </a:pPr>
              <a:t>‹#›</a:t>
            </a:fld>
            <a:endParaRPr lang="en-US" altLang="en-US"/>
          </a:p>
        </p:txBody>
      </p:sp>
    </p:spTree>
    <p:extLst>
      <p:ext uri="{BB962C8B-B14F-4D97-AF65-F5344CB8AC3E}">
        <p14:creationId xmlns:p14="http://schemas.microsoft.com/office/powerpoint/2010/main" val="733303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FDCE6BE-B53F-4A24-82D3-08BB6788B2A0}" type="datetime1">
              <a:rPr lang="en-US"/>
              <a:pPr>
                <a:defRPr/>
              </a:pPr>
              <a:t>11/9/2017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7938C06-28D3-40F1-B30E-5F76B79D83F4}" type="slidenum">
              <a:rPr lang="en-US" altLang="en-US"/>
              <a:pPr>
                <a:defRPr/>
              </a:pPr>
              <a:t>‹#›</a:t>
            </a:fld>
            <a:endParaRPr lang="en-US" altLang="en-US"/>
          </a:p>
        </p:txBody>
      </p:sp>
    </p:spTree>
    <p:extLst>
      <p:ext uri="{BB962C8B-B14F-4D97-AF65-F5344CB8AC3E}">
        <p14:creationId xmlns:p14="http://schemas.microsoft.com/office/powerpoint/2010/main" val="4170398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A9E6B2B-3516-4ECD-93F4-299582319475}" type="datetime1">
              <a:rPr lang="en-US"/>
              <a:pPr>
                <a:defRPr/>
              </a:pPr>
              <a:t>11/9/2017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32E73DA-5C66-40A2-BB0A-E78E129757AA}" type="slidenum">
              <a:rPr lang="en-US" altLang="en-US"/>
              <a:pPr>
                <a:defRPr/>
              </a:pPr>
              <a:t>‹#›</a:t>
            </a:fld>
            <a:endParaRPr lang="en-US" altLang="en-US"/>
          </a:p>
        </p:txBody>
      </p:sp>
    </p:spTree>
    <p:extLst>
      <p:ext uri="{BB962C8B-B14F-4D97-AF65-F5344CB8AC3E}">
        <p14:creationId xmlns:p14="http://schemas.microsoft.com/office/powerpoint/2010/main" val="13889205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7AA6FBE-2B61-4361-8AC8-897BBBBBFB4E}" type="datetime1">
              <a:rPr lang="en-US"/>
              <a:pPr>
                <a:defRPr/>
              </a:pPr>
              <a:t>11/9/2017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20D37AC-3A69-4C7C-B6CB-25F322449748}" type="slidenum">
              <a:rPr lang="en-US" altLang="en-US"/>
              <a:pPr>
                <a:defRPr/>
              </a:pPr>
              <a:t>‹#›</a:t>
            </a:fld>
            <a:endParaRPr lang="en-US" altLang="en-US"/>
          </a:p>
        </p:txBody>
      </p:sp>
    </p:spTree>
    <p:extLst>
      <p:ext uri="{BB962C8B-B14F-4D97-AF65-F5344CB8AC3E}">
        <p14:creationId xmlns:p14="http://schemas.microsoft.com/office/powerpoint/2010/main" val="1819684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sr-Latn-RS" smtClean="0"/>
              <a:t>Click to edit Master title style</a:t>
            </a:r>
            <a:endParaRPr lang="en-US" altLang="sr-Latn-R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sr-Latn-RS" smtClean="0"/>
              <a:t>Click to edit Master text styles</a:t>
            </a:r>
          </a:p>
          <a:p>
            <a:pPr lvl="1"/>
            <a:r>
              <a:rPr lang="en-GB" altLang="sr-Latn-RS" smtClean="0"/>
              <a:t>Second level</a:t>
            </a:r>
          </a:p>
          <a:p>
            <a:pPr lvl="2"/>
            <a:r>
              <a:rPr lang="en-GB" altLang="sr-Latn-RS" smtClean="0"/>
              <a:t>Third level</a:t>
            </a:r>
          </a:p>
          <a:p>
            <a:pPr lvl="3"/>
            <a:r>
              <a:rPr lang="en-GB" altLang="sr-Latn-RS" smtClean="0"/>
              <a:t>Fourth level</a:t>
            </a:r>
          </a:p>
          <a:p>
            <a:pPr lvl="4"/>
            <a:r>
              <a:rPr lang="en-GB" altLang="sr-Latn-RS" smtClean="0"/>
              <a:t>Fifth level</a:t>
            </a:r>
            <a:endParaRPr lang="en-US" altLang="sr-Latn-R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cs typeface="+mn-cs"/>
              </a:defRPr>
            </a:lvl1pPr>
          </a:lstStyle>
          <a:p>
            <a:pPr>
              <a:defRPr/>
            </a:pPr>
            <a:fld id="{A4B76D51-3384-43C7-9D76-2B4644183C2D}" type="datetime1">
              <a:rPr lang="en-US"/>
              <a:pPr>
                <a:defRPr/>
              </a:pPr>
              <a:t>11/9/2017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cs typeface="+mn-cs"/>
              </a:defRPr>
            </a:lvl1pPr>
          </a:lstStyle>
          <a:p>
            <a:pPr>
              <a:defRPr/>
            </a:pPr>
            <a:fld id="{DED1DEDD-154A-44BD-B8D1-764D715F06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forbes.com/sites/paullaudicina/2016/12/16/2017-will-be-the-year-of-cyber-warfare/#5e9488656bad"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ttps://www.google.fr/url?sa=i&amp;rct=j&amp;q=&amp;esrc=s&amp;source=images&amp;cd=&amp;cad=rja&amp;uact=8&amp;ved=0ahUKEwj6oezI-oHVAhXDChoKHdLLA1wQjRwIBw&amp;url=https://www.extremetech.com/computing/200898-windows-pcs-vulnerable-to-stuxnet-attack-five-years-after-patches&amp;psig=AFQjCNFhDzi9OlG48Jv9GS74Sp_uuXM4Ig&amp;ust=1499887507135332"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8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8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2.xml"/><Relationship Id="rId1" Type="http://schemas.openxmlformats.org/officeDocument/2006/relationships/slideLayout" Target="../slideLayouts/slideLayout4.xml"/><Relationship Id="rId4" Type="http://schemas.openxmlformats.org/officeDocument/2006/relationships/image" Target="../media/image41.jpeg"/></Relationships>
</file>

<file path=ppt/slides/_rels/slide8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83.xml"/><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8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9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595563"/>
            <a:ext cx="7772400" cy="1470025"/>
          </a:xfrm>
        </p:spPr>
        <p:txBody>
          <a:bodyPr/>
          <a:lstStyle/>
          <a:p>
            <a:pPr eaLnBrk="1" hangingPunct="1"/>
            <a:r>
              <a:rPr lang="en-US" b="1" smtClean="0"/>
              <a:t>Воведна обука за компјутерски криминал за судии и за обвинители</a:t>
            </a:r>
          </a:p>
        </p:txBody>
      </p:sp>
      <p:sp>
        <p:nvSpPr>
          <p:cNvPr id="2051" name="Subtitle 2"/>
          <p:cNvSpPr>
            <a:spLocks noGrp="1"/>
          </p:cNvSpPr>
          <p:nvPr>
            <p:ph type="subTitle" idx="1"/>
          </p:nvPr>
        </p:nvSpPr>
        <p:spPr/>
        <p:txBody>
          <a:bodyPr/>
          <a:lstStyle/>
          <a:p>
            <a:pPr eaLnBrk="1" hangingPunct="1"/>
            <a:endParaRPr lang="en-US" smtClean="0">
              <a:solidFill>
                <a:srgbClr val="898989"/>
              </a:solidFill>
            </a:endParaRPr>
          </a:p>
          <a:p>
            <a:pPr eaLnBrk="1" hangingPunct="1"/>
            <a:r>
              <a:rPr lang="en-US" smtClean="0">
                <a:solidFill>
                  <a:srgbClr val="898989"/>
                </a:solidFill>
              </a:rPr>
              <a:t>Сесија 1.1.2 </a:t>
            </a:r>
          </a:p>
          <a:p>
            <a:pPr eaLnBrk="1" hangingPunct="1"/>
            <a:r>
              <a:rPr lang="en-US" smtClean="0">
                <a:solidFill>
                  <a:srgbClr val="898989"/>
                </a:solidFill>
              </a:rPr>
              <a:t>Компјутерски криминал - Закани, тенденции и предизвици</a:t>
            </a:r>
          </a:p>
        </p:txBody>
      </p:sp>
      <p:sp>
        <p:nvSpPr>
          <p:cNvPr id="5" name="Rectangle 4"/>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mk">
              <a:solidFill>
                <a:srgbClr val="FFFFFF"/>
              </a:solidFill>
              <a:ea typeface="MS PGothic" pitchFamily="34" charset="-128"/>
            </a:endParaRPr>
          </a:p>
        </p:txBody>
      </p:sp>
      <p:pic>
        <p:nvPicPr>
          <p:cNvPr id="205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4" name="TextBox 13"/>
          <p:cNvSpPr txBox="1">
            <a:spLocks noChangeArrowheads="1"/>
          </p:cNvSpPr>
          <p:nvPr/>
        </p:nvSpPr>
        <p:spPr bwMode="auto">
          <a:xfrm>
            <a:off x="1258888" y="-33338"/>
            <a:ext cx="3817937"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3200" b="1">
                <a:solidFill>
                  <a:schemeClr val="bg1"/>
                </a:solidFill>
                <a:latin typeface="Arial Narrow" pitchFamily="34" charset="0"/>
              </a:rPr>
              <a:t>iPROCEEDS</a:t>
            </a:r>
            <a:r>
              <a:rPr lang="en-US" sz="3200">
                <a:solidFill>
                  <a:schemeClr val="bg1"/>
                </a:solidFill>
                <a:latin typeface="Arial Narrow" pitchFamily="34" charset="0"/>
              </a:rPr>
              <a:t> </a:t>
            </a:r>
          </a:p>
          <a:p>
            <a:pPr eaLnBrk="1" hangingPunct="1"/>
            <a:r>
              <a:rPr lang="en-US" sz="1400" b="1">
                <a:solidFill>
                  <a:schemeClr val="bg1"/>
                </a:solidFill>
                <a:latin typeface="Calibri" pitchFamily="34" charset="0"/>
              </a:rPr>
              <a:t>Проект за таргетирање на криминалните приноси од интернет во Југоисточна Европа и во Турција</a:t>
            </a:r>
            <a:endParaRPr lang="en-US" altLang="en-US" sz="1400">
              <a:solidFill>
                <a:schemeClr val="bg1"/>
              </a:solidFill>
              <a:latin typeface="Calibri" pitchFamily="34" charset="0"/>
            </a:endParaRPr>
          </a:p>
          <a:p>
            <a:pPr eaLnBrk="1" hangingPunct="1"/>
            <a:endParaRPr lang="en-US" altLang="en-US" sz="1600" b="1">
              <a:solidFill>
                <a:schemeClr val="bg1"/>
              </a:solidFill>
              <a:latin typeface="Arial Narrow" pitchFamily="34" charset="0"/>
            </a:endParaRPr>
          </a:p>
        </p:txBody>
      </p:sp>
      <p:pic>
        <p:nvPicPr>
          <p:cNvPr id="2055" name="Picture 8" descr="http://www.coe.int/documents/16695/995226/Funded+EU%2BCOE+-+Implemented+COE+dark+background.png/643b8f9d-517b-4fad-82f4-488bde2625b0?t=1375371137000?t=1375371137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p:cNvSpPr>
          <p:nvPr>
            <p:ph type="body" idx="1"/>
          </p:nvPr>
        </p:nvSpPr>
        <p:spPr>
          <a:xfrm>
            <a:off x="457200" y="1287463"/>
            <a:ext cx="8229600" cy="5222875"/>
          </a:xfrm>
        </p:spPr>
        <p:txBody>
          <a:bodyPr/>
          <a:lstStyle/>
          <a:p>
            <a:pPr marL="0" indent="0" eaLnBrk="1" hangingPunct="1">
              <a:buFont typeface="Arial" charset="0"/>
              <a:buNone/>
            </a:pPr>
            <a:r>
              <a:rPr lang="en-US" sz="3600" b="1" smtClean="0"/>
              <a:t>Глобален кримнал</a:t>
            </a:r>
          </a:p>
          <a:p>
            <a:pPr marL="0" indent="0" eaLnBrk="1" hangingPunct="1">
              <a:lnSpc>
                <a:spcPct val="90000"/>
              </a:lnSpc>
            </a:pPr>
            <a:r>
              <a:rPr lang="en-US" sz="3600" smtClean="0"/>
              <a:t> </a:t>
            </a:r>
            <a:r>
              <a:rPr lang="en-US" sz="3600" b="1" smtClean="0"/>
              <a:t>многукратни територијални врски</a:t>
            </a:r>
          </a:p>
          <a:p>
            <a:pPr lvl="1" eaLnBrk="1" hangingPunct="1">
              <a:lnSpc>
                <a:spcPct val="90000"/>
              </a:lnSpc>
            </a:pPr>
            <a:r>
              <a:rPr lang="en-US" sz="3200" smtClean="0"/>
              <a:t>активноста на криминалците достигнува до компјутерите и до жртвите и во други земји освен во нивната</a:t>
            </a:r>
          </a:p>
          <a:p>
            <a:pPr lvl="1" eaLnBrk="1" hangingPunct="1">
              <a:lnSpc>
                <a:spcPct val="90000"/>
              </a:lnSpc>
            </a:pPr>
            <a:r>
              <a:rPr lang="en-US" sz="3200" smtClean="0"/>
              <a:t>неразделив од природата на компјутерскиот криминал</a:t>
            </a:r>
          </a:p>
          <a:p>
            <a:pPr lvl="1" eaLnBrk="1" hangingPunct="1">
              <a:lnSpc>
                <a:spcPct val="90000"/>
              </a:lnSpc>
            </a:pPr>
            <a:r>
              <a:rPr lang="en-US" sz="3200" smtClean="0"/>
              <a:t>поради ширењето на мрежите многу е тешко, за секоја земја, да дејствува сама против овој проблем.</a:t>
            </a:r>
            <a:endParaRPr lang="en-US" altLang="sr-Latn-RS" sz="3200" smtClean="0"/>
          </a:p>
        </p:txBody>
      </p:sp>
      <p:sp>
        <p:nvSpPr>
          <p:cNvPr id="11267" name="Title 1"/>
          <p:cNvSpPr>
            <a:spLocks noGrp="1"/>
          </p:cNvSpPr>
          <p:nvPr>
            <p:ph type="title"/>
          </p:nvPr>
        </p:nvSpPr>
        <p:spPr>
          <a:xfrm>
            <a:off x="457200" y="182563"/>
            <a:ext cx="8229600" cy="774700"/>
          </a:xfrm>
        </p:spPr>
        <p:txBody>
          <a:bodyPr/>
          <a:lstStyle/>
          <a:p>
            <a:r>
              <a:rPr lang="en-US" b="1" smtClean="0"/>
              <a:t>Компјутерски криминал</a:t>
            </a:r>
          </a:p>
        </p:txBody>
      </p:sp>
      <p:sp>
        <p:nvSpPr>
          <p:cNvPr id="1126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84828200-0A93-4480-A773-C68C721E9987}" type="slidenum">
              <a:rPr lang="en-US" smtClean="0">
                <a:solidFill>
                  <a:srgbClr val="898989"/>
                </a:solidFill>
                <a:latin typeface="Calibri" pitchFamily="34" charset="0"/>
              </a:rPr>
              <a:pPr eaLnBrk="1" hangingPunct="1"/>
              <a:t>10</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sz="2600" smtClean="0">
                <a:solidFill>
                  <a:srgbClr val="0044AC"/>
                </a:solidFill>
              </a:rPr>
              <a:t/>
            </a:r>
            <a:br>
              <a:rPr lang="en-US" sz="2600" smtClean="0">
                <a:solidFill>
                  <a:srgbClr val="0044AC"/>
                </a:solidFill>
              </a:rPr>
            </a:br>
            <a:r>
              <a:rPr lang="en-US" sz="2600" smtClean="0">
                <a:solidFill>
                  <a:srgbClr val="0044AC"/>
                </a:solidFill>
              </a:rPr>
              <a:t/>
            </a:r>
            <a:br>
              <a:rPr lang="en-US" sz="2600" smtClean="0">
                <a:solidFill>
                  <a:srgbClr val="0044AC"/>
                </a:solidFill>
              </a:rPr>
            </a:br>
            <a:endParaRPr lang="en-US" sz="2400" smtClean="0">
              <a:solidFill>
                <a:srgbClr val="0044AC"/>
              </a:solidFill>
            </a:endParaRPr>
          </a:p>
        </p:txBody>
      </p:sp>
      <p:sp>
        <p:nvSpPr>
          <p:cNvPr id="12291" name="Content Placeholder 11"/>
          <p:cNvSpPr>
            <a:spLocks noGrp="1"/>
          </p:cNvSpPr>
          <p:nvPr>
            <p:ph sz="half" idx="2"/>
          </p:nvPr>
        </p:nvSpPr>
        <p:spPr/>
        <p:txBody>
          <a:bodyPr/>
          <a:lstStyle/>
          <a:p>
            <a:pPr eaLnBrk="1" hangingPunct="1"/>
            <a:endParaRPr lang="en-US" altLang="en-US" smtClean="0"/>
          </a:p>
          <a:p>
            <a:pPr eaLnBrk="1" hangingPunct="1"/>
            <a:endParaRPr lang="en-US" altLang="en-US" smtClean="0"/>
          </a:p>
          <a:p>
            <a:pPr eaLnBrk="1" hangingPunct="1"/>
            <a:endParaRPr lang="en-US" altLang="en-US" smtClean="0"/>
          </a:p>
        </p:txBody>
      </p:sp>
      <p:sp>
        <p:nvSpPr>
          <p:cNvPr id="12292" name="Content Placeholder 9"/>
          <p:cNvSpPr>
            <a:spLocks noGrp="1"/>
          </p:cNvSpPr>
          <p:nvPr>
            <p:ph sz="quarter" idx="4294967295"/>
          </p:nvPr>
        </p:nvSpPr>
        <p:spPr>
          <a:xfrm>
            <a:off x="4787900" y="2205038"/>
            <a:ext cx="4038600" cy="4235450"/>
          </a:xfrm>
        </p:spPr>
        <p:txBody>
          <a:bodyPr/>
          <a:lstStyle/>
          <a:p>
            <a:pPr eaLnBrk="1" hangingPunct="1"/>
            <a:endParaRPr lang="en-US" altLang="en-US" smtClean="0"/>
          </a:p>
          <a:p>
            <a:pPr eaLnBrk="1" hangingPunct="1"/>
            <a:endParaRPr lang="en-US" altLang="en-US" smtClean="0"/>
          </a:p>
          <a:p>
            <a:pPr eaLnBrk="1" hangingPunct="1">
              <a:buFont typeface="Wingdings" pitchFamily="2" charset="2"/>
              <a:buNone/>
            </a:pPr>
            <a:endParaRPr lang="en-US" altLang="en-US" smtClean="0"/>
          </a:p>
          <a:p>
            <a:pPr eaLnBrk="1" hangingPunct="1"/>
            <a:endParaRPr lang="en-US" altLang="en-US" smtClean="0"/>
          </a:p>
        </p:txBody>
      </p:sp>
      <p:pic>
        <p:nvPicPr>
          <p:cNvPr id="12293" name="Picture 2" descr="C:\Users\B.Stam\Desktop\DDoS-network-ma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 y="673100"/>
            <a:ext cx="90170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D1678FDF-4EA6-49CA-BC15-00E0879297E9}" type="slidenum">
              <a:rPr lang="en-US" smtClean="0">
                <a:solidFill>
                  <a:srgbClr val="898989"/>
                </a:solidFill>
                <a:latin typeface="Calibri" pitchFamily="34" charset="0"/>
              </a:rPr>
              <a:pPr eaLnBrk="1" hangingPunct="1"/>
              <a:t>11</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1"/>
          <p:cNvSpPr>
            <a:spLocks noGrp="1"/>
          </p:cNvSpPr>
          <p:nvPr>
            <p:ph sz="half" idx="2"/>
          </p:nvPr>
        </p:nvSpPr>
        <p:spPr/>
        <p:txBody>
          <a:bodyPr/>
          <a:lstStyle/>
          <a:p>
            <a:pPr eaLnBrk="1" hangingPunct="1"/>
            <a:endParaRPr lang="en-US" altLang="en-US" smtClean="0"/>
          </a:p>
          <a:p>
            <a:pPr eaLnBrk="1" hangingPunct="1"/>
            <a:endParaRPr lang="en-US" altLang="en-US" smtClean="0"/>
          </a:p>
          <a:p>
            <a:pPr eaLnBrk="1" hangingPunct="1"/>
            <a:endParaRPr lang="en-US" altLang="en-US" smtClean="0"/>
          </a:p>
        </p:txBody>
      </p:sp>
      <p:sp>
        <p:nvSpPr>
          <p:cNvPr id="13315" name="Content Placeholder 9"/>
          <p:cNvSpPr>
            <a:spLocks noGrp="1"/>
          </p:cNvSpPr>
          <p:nvPr>
            <p:ph sz="quarter" idx="4294967295"/>
          </p:nvPr>
        </p:nvSpPr>
        <p:spPr>
          <a:xfrm>
            <a:off x="4787900" y="2205038"/>
            <a:ext cx="4038600" cy="4235450"/>
          </a:xfrm>
        </p:spPr>
        <p:txBody>
          <a:bodyPr/>
          <a:lstStyle/>
          <a:p>
            <a:pPr eaLnBrk="1" hangingPunct="1"/>
            <a:endParaRPr lang="en-US" altLang="en-US" smtClean="0"/>
          </a:p>
          <a:p>
            <a:pPr eaLnBrk="1" hangingPunct="1"/>
            <a:endParaRPr lang="en-US" altLang="en-US" smtClean="0"/>
          </a:p>
          <a:p>
            <a:pPr eaLnBrk="1" hangingPunct="1">
              <a:buFont typeface="Wingdings" pitchFamily="2" charset="2"/>
              <a:buNone/>
            </a:pPr>
            <a:endParaRPr lang="en-US" altLang="en-US" smtClean="0"/>
          </a:p>
          <a:p>
            <a:pPr eaLnBrk="1" hangingPunct="1"/>
            <a:endParaRPr lang="en-US" altLang="en-US" smtClean="0"/>
          </a:p>
        </p:txBody>
      </p:sp>
      <p:pic>
        <p:nvPicPr>
          <p:cNvPr id="38914" name="Picture 2" descr="C:\Users\Benchmark\Desktop\Barcelona PPT\P1-AX461A_CYBER_G_201009301906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5500"/>
            <a:ext cx="9144000" cy="507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7EE06046-4D21-4C20-87CD-3F567B79FA3E}" type="slidenum">
              <a:rPr lang="en-US" smtClean="0">
                <a:solidFill>
                  <a:srgbClr val="898989"/>
                </a:solidFill>
                <a:latin typeface="Calibri" pitchFamily="34" charset="0"/>
              </a:rPr>
              <a:pPr eaLnBrk="1" hangingPunct="1"/>
              <a:t>12</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randombar(horizontal)">
                                      <p:cBhvr>
                                        <p:cTn id="7"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p:cNvSpPr>
          <p:nvPr>
            <p:ph type="body" idx="1"/>
          </p:nvPr>
        </p:nvSpPr>
        <p:spPr>
          <a:xfrm>
            <a:off x="457200" y="1065213"/>
            <a:ext cx="8229600" cy="5335587"/>
          </a:xfrm>
        </p:spPr>
        <p:txBody>
          <a:bodyPr/>
          <a:lstStyle/>
          <a:p>
            <a:pPr eaLnBrk="1" hangingPunct="1"/>
            <a:r>
              <a:rPr lang="en-US" b="1" smtClean="0"/>
              <a:t>Држави, граѓани и економии зависат </a:t>
            </a:r>
            <a:r>
              <a:rPr lang="en-US" smtClean="0"/>
              <a:t>и се потпираат на комуникациските мрежи и технологии.</a:t>
            </a:r>
          </a:p>
          <a:p>
            <a:pPr eaLnBrk="1" hangingPunct="1"/>
            <a:r>
              <a:rPr lang="en-US" b="1" smtClean="0"/>
              <a:t>Сите држави во светот во моментов се поврзани за интернет. </a:t>
            </a:r>
          </a:p>
          <a:p>
            <a:pPr eaLnBrk="1" hangingPunct="1"/>
            <a:r>
              <a:rPr lang="en-US" b="1" smtClean="0"/>
              <a:t>Нови илегални активности</a:t>
            </a:r>
            <a:r>
              <a:rPr lang="en-US" smtClean="0"/>
              <a:t> се „измислуваат“ секој ден</a:t>
            </a:r>
          </a:p>
          <a:p>
            <a:pPr lvl="1" eaLnBrk="1" hangingPunct="1"/>
            <a:r>
              <a:rPr lang="en-US" smtClean="0"/>
              <a:t>во рамките на мрежите</a:t>
            </a:r>
          </a:p>
          <a:p>
            <a:pPr lvl="1" eaLnBrk="1" hangingPunct="1"/>
            <a:r>
              <a:rPr lang="en-US" smtClean="0"/>
              <a:t>во користењето на мрежите</a:t>
            </a:r>
          </a:p>
          <a:p>
            <a:pPr lvl="1" eaLnBrk="1" hangingPunct="1"/>
            <a:r>
              <a:rPr lang="en-US" smtClean="0"/>
              <a:t>против мрежите</a:t>
            </a:r>
          </a:p>
        </p:txBody>
      </p:sp>
      <p:sp>
        <p:nvSpPr>
          <p:cNvPr id="14339" name="Title 1"/>
          <p:cNvSpPr>
            <a:spLocks noGrp="1"/>
          </p:cNvSpPr>
          <p:nvPr>
            <p:ph type="title"/>
          </p:nvPr>
        </p:nvSpPr>
        <p:spPr>
          <a:xfrm>
            <a:off x="457200" y="182563"/>
            <a:ext cx="8229600" cy="774700"/>
          </a:xfrm>
        </p:spPr>
        <p:txBody>
          <a:bodyPr/>
          <a:lstStyle/>
          <a:p>
            <a:r>
              <a:rPr lang="en-US" sz="3600" b="1" smtClean="0"/>
              <a:t>Современи предизвици</a:t>
            </a:r>
          </a:p>
        </p:txBody>
      </p:sp>
      <p:sp>
        <p:nvSpPr>
          <p:cNvPr id="1434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D85AF4AB-2A7A-4A86-987E-DB0DAD4B6B5F}" type="slidenum">
              <a:rPr lang="en-US" smtClean="0">
                <a:solidFill>
                  <a:srgbClr val="898989"/>
                </a:solidFill>
                <a:latin typeface="Calibri" pitchFamily="34" charset="0"/>
              </a:rPr>
              <a:pPr eaLnBrk="1" hangingPunct="1"/>
              <a:t>13</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Marcador de Posição de Conteúdo 2"/>
          <p:cNvSpPr>
            <a:spLocks noGrp="1"/>
          </p:cNvSpPr>
          <p:nvPr>
            <p:ph idx="1"/>
          </p:nvPr>
        </p:nvSpPr>
        <p:spPr>
          <a:xfrm>
            <a:off x="457200" y="1252538"/>
            <a:ext cx="8229600" cy="4902200"/>
          </a:xfrm>
        </p:spPr>
        <p:txBody>
          <a:bodyPr/>
          <a:lstStyle/>
          <a:p>
            <a:pPr marL="271463" indent="-271463" eaLnBrk="1" hangingPunct="1"/>
            <a:r>
              <a:rPr lang="en-US" sz="3300" b="1" smtClean="0"/>
              <a:t>Генерален пристап:</a:t>
            </a:r>
          </a:p>
          <a:p>
            <a:pPr lvl="1" eaLnBrk="1" hangingPunct="1"/>
            <a:r>
              <a:rPr lang="en-US" sz="2900" smtClean="0"/>
              <a:t>Хакирање</a:t>
            </a:r>
          </a:p>
          <a:p>
            <a:pPr lvl="1" eaLnBrk="1" hangingPunct="1"/>
            <a:r>
              <a:rPr lang="en-US" sz="2900" smtClean="0"/>
              <a:t>ширење вируси, црви и други форми на малвер</a:t>
            </a:r>
          </a:p>
          <a:p>
            <a:pPr lvl="1" eaLnBrk="1" hangingPunct="1"/>
            <a:r>
              <a:rPr lang="en-US" sz="2900" smtClean="0"/>
              <a:t>Компјутерски напади – DoS, DDoS</a:t>
            </a:r>
          </a:p>
          <a:p>
            <a:pPr marL="271463" indent="-271463" eaLnBrk="1" hangingPunct="1"/>
            <a:r>
              <a:rPr lang="en-US" sz="3300" b="1" smtClean="0"/>
              <a:t>Профитно-ориентиран криминал:</a:t>
            </a:r>
          </a:p>
          <a:p>
            <a:pPr lvl="1" eaLnBrk="1" hangingPunct="1"/>
            <a:r>
              <a:rPr lang="en-US" sz="2900" smtClean="0"/>
              <a:t>Компромитирање на електронската пошта на компаниите, Рансомвер</a:t>
            </a:r>
          </a:p>
          <a:p>
            <a:pPr marL="271463" indent="-271463" eaLnBrk="1" hangingPunct="1"/>
            <a:r>
              <a:rPr lang="en-US" sz="3300" b="1" smtClean="0"/>
              <a:t>Користење на мрежи </a:t>
            </a:r>
            <a:r>
              <a:rPr lang="en-US" sz="3300" smtClean="0"/>
              <a:t>за да се изврши или олесни криминалот</a:t>
            </a:r>
            <a:endParaRPr lang="en-US" altLang="sr-Latn-RS" smtClean="0"/>
          </a:p>
        </p:txBody>
      </p:sp>
      <p:sp>
        <p:nvSpPr>
          <p:cNvPr id="15363" name="Title 1"/>
          <p:cNvSpPr>
            <a:spLocks noGrp="1"/>
          </p:cNvSpPr>
          <p:nvPr>
            <p:ph type="title"/>
          </p:nvPr>
        </p:nvSpPr>
        <p:spPr>
          <a:xfrm>
            <a:off x="457200" y="182563"/>
            <a:ext cx="8229600" cy="774700"/>
          </a:xfrm>
        </p:spPr>
        <p:txBody>
          <a:bodyPr/>
          <a:lstStyle/>
          <a:p>
            <a:r>
              <a:rPr lang="en-US" sz="3600" b="1" smtClean="0"/>
              <a:t>Најчести појави на компјутерски криминал</a:t>
            </a:r>
          </a:p>
        </p:txBody>
      </p:sp>
      <p:sp>
        <p:nvSpPr>
          <p:cNvPr id="1536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A5A3FF69-E54B-4660-93D9-33F10A28A69D}" type="slidenum">
              <a:rPr lang="en-US" smtClean="0">
                <a:solidFill>
                  <a:srgbClr val="898989"/>
                </a:solidFill>
                <a:latin typeface="Calibri" pitchFamily="34" charset="0"/>
              </a:rPr>
              <a:pPr eaLnBrk="1" hangingPunct="1"/>
              <a:t>14</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p:cNvSpPr>
          <p:nvPr>
            <p:ph type="body" idx="1"/>
          </p:nvPr>
        </p:nvSpPr>
        <p:spPr/>
        <p:txBody>
          <a:bodyPr/>
          <a:lstStyle/>
          <a:p>
            <a:pPr eaLnBrk="1" hangingPunct="1"/>
            <a:r>
              <a:rPr lang="en-US" sz="3600" b="1" smtClean="0"/>
              <a:t>Традиционални компјутери</a:t>
            </a:r>
          </a:p>
          <a:p>
            <a:pPr lvl="1" eaLnBrk="1" hangingPunct="1"/>
            <a:r>
              <a:rPr lang="en-US" sz="3200" smtClean="0"/>
              <a:t>но исто така </a:t>
            </a:r>
          </a:p>
          <a:p>
            <a:pPr lvl="2" eaLnBrk="1" hangingPunct="1"/>
            <a:r>
              <a:rPr lang="en-US" sz="2800" smtClean="0"/>
              <a:t>многу други модерни уреди што може да комуницираат</a:t>
            </a:r>
          </a:p>
          <a:p>
            <a:pPr lvl="2" eaLnBrk="1" hangingPunct="1"/>
            <a:r>
              <a:rPr lang="en-US" sz="2800" smtClean="0"/>
              <a:t>или да чуваат податоци за трансфер или за снимање</a:t>
            </a:r>
          </a:p>
          <a:p>
            <a:pPr lvl="2" eaLnBrk="1" hangingPunct="1"/>
            <a:r>
              <a:rPr lang="en-US" sz="2800" smtClean="0"/>
              <a:t>Интернет на нештата</a:t>
            </a:r>
          </a:p>
        </p:txBody>
      </p:sp>
      <p:sp>
        <p:nvSpPr>
          <p:cNvPr id="16387" name="Title 1"/>
          <p:cNvSpPr>
            <a:spLocks noGrp="1"/>
          </p:cNvSpPr>
          <p:nvPr>
            <p:ph type="title"/>
          </p:nvPr>
        </p:nvSpPr>
        <p:spPr>
          <a:xfrm>
            <a:off x="457200" y="182563"/>
            <a:ext cx="8229600" cy="774700"/>
          </a:xfrm>
        </p:spPr>
        <p:txBody>
          <a:bodyPr/>
          <a:lstStyle/>
          <a:p>
            <a:r>
              <a:rPr lang="en-US" sz="3600" b="1" smtClean="0"/>
              <a:t>“Дигитална“ или „Сајбер“ средина</a:t>
            </a:r>
            <a:endParaRPr lang="en-US" altLang="sr-Latn-RS" sz="3600" b="1" smtClean="0"/>
          </a:p>
        </p:txBody>
      </p:sp>
      <p:sp>
        <p:nvSpPr>
          <p:cNvPr id="1638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621814B2-5356-4E60-884A-1713A90EE2C9}" type="slidenum">
              <a:rPr lang="en-US" smtClean="0">
                <a:solidFill>
                  <a:srgbClr val="898989"/>
                </a:solidFill>
                <a:latin typeface="Calibri" pitchFamily="34" charset="0"/>
              </a:rPr>
              <a:pPr eaLnBrk="1" hangingPunct="1"/>
              <a:t>15</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541338" y="169863"/>
            <a:ext cx="8229600" cy="914400"/>
          </a:xfrm>
        </p:spPr>
        <p:txBody>
          <a:bodyPr/>
          <a:lstStyle/>
          <a:p>
            <a:pPr eaLnBrk="1" hangingPunct="1"/>
            <a:r>
              <a:rPr lang="en-US" sz="3200" b="1" smtClean="0"/>
              <a:t>Предизвици на сајбер-безбедноста и криминалот</a:t>
            </a:r>
            <a:endParaRPr lang="en-US" sz="3000" b="1" smtClean="0">
              <a:solidFill>
                <a:srgbClr val="0044AC"/>
              </a:solidFill>
            </a:endParaRPr>
          </a:p>
        </p:txBody>
      </p:sp>
      <p:sp>
        <p:nvSpPr>
          <p:cNvPr id="17416" name="Content Placeholder 11"/>
          <p:cNvSpPr>
            <a:spLocks noGrp="1"/>
          </p:cNvSpPr>
          <p:nvPr>
            <p:ph sz="half" idx="1"/>
          </p:nvPr>
        </p:nvSpPr>
        <p:spPr>
          <a:xfrm>
            <a:off x="450850" y="4440238"/>
            <a:ext cx="8447088" cy="1916112"/>
          </a:xfrm>
        </p:spPr>
        <p:txBody>
          <a:bodyPr/>
          <a:lstStyle/>
          <a:p>
            <a:pPr algn="just"/>
            <a:r>
              <a:rPr lang="en-US" sz="1800" u="sng" dirty="0" err="1" smtClean="0">
                <a:hlinkClick r:id="rId3"/>
              </a:rPr>
              <a:t>Според</a:t>
            </a:r>
            <a:r>
              <a:rPr lang="en-US" sz="1800" u="sng" dirty="0" smtClean="0">
                <a:hlinkClick r:id="rId3"/>
              </a:rPr>
              <a:t> </a:t>
            </a:r>
            <a:r>
              <a:rPr lang="en-US" sz="1800" u="sng" dirty="0" err="1" smtClean="0">
                <a:hlinkClick r:id="rId3"/>
              </a:rPr>
              <a:t>Форбс</a:t>
            </a:r>
            <a:r>
              <a:rPr lang="en-US" sz="1800" dirty="0" smtClean="0"/>
              <a:t>, 2017 </a:t>
            </a:r>
            <a:r>
              <a:rPr lang="en-US" sz="1800" dirty="0" err="1" smtClean="0"/>
              <a:t>година</a:t>
            </a:r>
            <a:r>
              <a:rPr lang="en-US" sz="1800" dirty="0" smtClean="0"/>
              <a:t> </a:t>
            </a:r>
            <a:r>
              <a:rPr lang="en-US" sz="1800" dirty="0" err="1" smtClean="0"/>
              <a:t>ќе</a:t>
            </a:r>
            <a:r>
              <a:rPr lang="en-US" sz="1800" dirty="0" smtClean="0"/>
              <a:t> </a:t>
            </a:r>
            <a:r>
              <a:rPr lang="en-US" sz="1800" dirty="0" err="1" smtClean="0"/>
              <a:t>биде</a:t>
            </a:r>
            <a:r>
              <a:rPr lang="en-US" sz="1800" dirty="0" smtClean="0"/>
              <a:t> </a:t>
            </a:r>
            <a:r>
              <a:rPr lang="en-US" sz="1800" dirty="0" err="1" smtClean="0"/>
              <a:t>година</a:t>
            </a:r>
            <a:r>
              <a:rPr lang="en-US" sz="1800" dirty="0" smtClean="0"/>
              <a:t> </a:t>
            </a:r>
            <a:r>
              <a:rPr lang="en-US" sz="1800" dirty="0" err="1" smtClean="0"/>
              <a:t>на</a:t>
            </a:r>
            <a:r>
              <a:rPr lang="en-US" sz="1800" dirty="0" smtClean="0"/>
              <a:t> </a:t>
            </a:r>
            <a:r>
              <a:rPr lang="en-US" sz="1800" dirty="0" err="1" smtClean="0"/>
              <a:t>сајбер-војна</a:t>
            </a:r>
            <a:r>
              <a:rPr lang="en-US" sz="1800" dirty="0" smtClean="0"/>
              <a:t>: „</a:t>
            </a:r>
            <a:r>
              <a:rPr lang="en-US" sz="1800" dirty="0" err="1" smtClean="0"/>
              <a:t>Во</a:t>
            </a:r>
            <a:r>
              <a:rPr lang="en-US" sz="1800" dirty="0" smtClean="0"/>
              <a:t> </a:t>
            </a:r>
            <a:r>
              <a:rPr lang="en-US" sz="1800" dirty="0" err="1" smtClean="0"/>
              <a:t>просторот</a:t>
            </a:r>
            <a:r>
              <a:rPr lang="en-US" sz="1800" dirty="0" smtClean="0"/>
              <a:t> </a:t>
            </a:r>
            <a:r>
              <a:rPr lang="en-US" sz="1800" dirty="0" err="1" smtClean="0"/>
              <a:t>на</a:t>
            </a:r>
            <a:r>
              <a:rPr lang="en-US" sz="1800" dirty="0" smtClean="0"/>
              <a:t> </a:t>
            </a:r>
            <a:r>
              <a:rPr lang="en-US" sz="1800" dirty="0" err="1" smtClean="0"/>
              <a:t>последниот</a:t>
            </a:r>
            <a:r>
              <a:rPr lang="en-US" sz="1800" dirty="0" smtClean="0"/>
              <a:t> </a:t>
            </a:r>
            <a:r>
              <a:rPr lang="en-US" sz="1800" dirty="0" err="1" smtClean="0"/>
              <a:t>половина</a:t>
            </a:r>
            <a:r>
              <a:rPr lang="en-US" sz="1800" dirty="0" smtClean="0"/>
              <a:t> </a:t>
            </a:r>
            <a:r>
              <a:rPr lang="en-US" sz="1800" dirty="0" err="1" smtClean="0"/>
              <a:t>век</a:t>
            </a:r>
            <a:r>
              <a:rPr lang="en-US" sz="1800" dirty="0" smtClean="0"/>
              <a:t>, </a:t>
            </a:r>
            <a:r>
              <a:rPr lang="en-US" sz="1800" i="1" dirty="0" err="1" smtClean="0"/>
              <a:t>тврдата</a:t>
            </a:r>
            <a:r>
              <a:rPr lang="en-US" sz="1800" i="1" dirty="0" smtClean="0"/>
              <a:t> </a:t>
            </a:r>
            <a:r>
              <a:rPr lang="en-US" sz="1800" i="1" dirty="0" err="1" smtClean="0"/>
              <a:t>моќ</a:t>
            </a:r>
            <a:r>
              <a:rPr lang="en-US" sz="1800" i="1" dirty="0" smtClean="0"/>
              <a:t> </a:t>
            </a:r>
            <a:r>
              <a:rPr lang="en-US" sz="1800" dirty="0" err="1" smtClean="0"/>
              <a:t>го</a:t>
            </a:r>
            <a:r>
              <a:rPr lang="en-US" sz="1800" dirty="0" smtClean="0"/>
              <a:t> </a:t>
            </a:r>
            <a:r>
              <a:rPr lang="en-US" sz="1800" dirty="0" err="1" smtClean="0"/>
              <a:t>отстапи</a:t>
            </a:r>
            <a:r>
              <a:rPr lang="en-US" sz="1800" dirty="0" smtClean="0"/>
              <a:t> </a:t>
            </a:r>
            <a:r>
              <a:rPr lang="en-US" sz="1800" dirty="0" err="1" smtClean="0"/>
              <a:t>патот</a:t>
            </a:r>
            <a:r>
              <a:rPr lang="en-US" sz="1800" dirty="0" smtClean="0"/>
              <a:t> </a:t>
            </a:r>
            <a:r>
              <a:rPr lang="en-US" sz="1800" dirty="0" err="1" smtClean="0"/>
              <a:t>на</a:t>
            </a:r>
            <a:r>
              <a:rPr lang="en-US" sz="1800" dirty="0" smtClean="0"/>
              <a:t> </a:t>
            </a:r>
            <a:r>
              <a:rPr lang="en-US" sz="1800" i="1" dirty="0" err="1" smtClean="0"/>
              <a:t>меката</a:t>
            </a:r>
            <a:r>
              <a:rPr lang="en-US" sz="1800" i="1" dirty="0" smtClean="0"/>
              <a:t> </a:t>
            </a:r>
            <a:r>
              <a:rPr lang="en-US" sz="1800" i="1" dirty="0" err="1" smtClean="0"/>
              <a:t>моќ</a:t>
            </a:r>
            <a:r>
              <a:rPr lang="en-US" sz="1800" i="1" dirty="0" smtClean="0"/>
              <a:t> </a:t>
            </a:r>
            <a:r>
              <a:rPr lang="en-US" sz="1800" dirty="0" err="1" smtClean="0"/>
              <a:t>која</a:t>
            </a:r>
            <a:r>
              <a:rPr lang="en-US" sz="1800" dirty="0" smtClean="0"/>
              <a:t>, </a:t>
            </a:r>
            <a:r>
              <a:rPr lang="en-US" sz="1800" dirty="0" err="1" smtClean="0"/>
              <a:t>пак</a:t>
            </a:r>
            <a:r>
              <a:rPr lang="en-US" sz="1800" dirty="0" smtClean="0"/>
              <a:t>, </a:t>
            </a:r>
            <a:r>
              <a:rPr lang="en-US" sz="1800" dirty="0" err="1" smtClean="0"/>
              <a:t>сега</a:t>
            </a:r>
            <a:r>
              <a:rPr lang="en-US" sz="1800" dirty="0" smtClean="0"/>
              <a:t> </a:t>
            </a:r>
            <a:r>
              <a:rPr lang="en-US" sz="1800" dirty="0" err="1" smtClean="0"/>
              <a:t>за</a:t>
            </a:r>
            <a:r>
              <a:rPr lang="en-US" sz="1800" dirty="0" smtClean="0"/>
              <a:t> </a:t>
            </a:r>
            <a:r>
              <a:rPr lang="en-US" sz="1800" dirty="0" err="1" smtClean="0"/>
              <a:t>возврат</a:t>
            </a:r>
            <a:r>
              <a:rPr lang="en-US" sz="1800" dirty="0" smtClean="0"/>
              <a:t> </a:t>
            </a:r>
            <a:r>
              <a:rPr lang="en-US" sz="1800" dirty="0" err="1" smtClean="0"/>
              <a:t>сè</a:t>
            </a:r>
            <a:r>
              <a:rPr lang="en-US" sz="1800" dirty="0" smtClean="0"/>
              <a:t> </a:t>
            </a:r>
            <a:r>
              <a:rPr lang="en-US" sz="1800" dirty="0" err="1" smtClean="0"/>
              <a:t>повеќе</a:t>
            </a:r>
            <a:r>
              <a:rPr lang="en-US" sz="1800" dirty="0" smtClean="0"/>
              <a:t> </a:t>
            </a:r>
            <a:r>
              <a:rPr lang="en-US" sz="1800" dirty="0" err="1" smtClean="0"/>
              <a:t>се</a:t>
            </a:r>
            <a:r>
              <a:rPr lang="en-US" sz="1800" dirty="0" smtClean="0"/>
              <a:t> </a:t>
            </a:r>
            <a:r>
              <a:rPr lang="en-US" sz="1800" dirty="0" err="1" smtClean="0"/>
              <a:t>повинува</a:t>
            </a:r>
            <a:r>
              <a:rPr lang="en-US" sz="1800" dirty="0" smtClean="0"/>
              <a:t> </a:t>
            </a:r>
            <a:r>
              <a:rPr lang="en-US" sz="1800" dirty="0" err="1" smtClean="0"/>
              <a:t>на</a:t>
            </a:r>
            <a:r>
              <a:rPr lang="en-US" sz="1800" dirty="0" smtClean="0"/>
              <a:t> </a:t>
            </a:r>
            <a:r>
              <a:rPr lang="en-US" sz="1800" i="1" dirty="0" err="1" smtClean="0"/>
              <a:t>сајбер-моќта</a:t>
            </a:r>
            <a:r>
              <a:rPr lang="en-US" sz="1800" i="1" dirty="0" smtClean="0"/>
              <a:t>. </a:t>
            </a:r>
            <a:r>
              <a:rPr lang="en-US" sz="1800" dirty="0" smtClean="0"/>
              <a:t>А </a:t>
            </a:r>
            <a:r>
              <a:rPr lang="en-US" sz="1800" dirty="0" err="1" smtClean="0"/>
              <a:t>предизвикот</a:t>
            </a:r>
            <a:r>
              <a:rPr lang="en-US" sz="1800" dirty="0" smtClean="0"/>
              <a:t> </a:t>
            </a:r>
            <a:r>
              <a:rPr lang="en-US" sz="1800" dirty="0" err="1" smtClean="0"/>
              <a:t>за</a:t>
            </a:r>
            <a:r>
              <a:rPr lang="en-US" sz="1800" dirty="0" smtClean="0"/>
              <a:t> </a:t>
            </a:r>
            <a:r>
              <a:rPr lang="en-US" sz="1800" dirty="0" err="1" smtClean="0"/>
              <a:t>раководството</a:t>
            </a:r>
            <a:r>
              <a:rPr lang="en-US" sz="1800" dirty="0" smtClean="0"/>
              <a:t> </a:t>
            </a:r>
            <a:r>
              <a:rPr lang="en-US" sz="1800" dirty="0" err="1" smtClean="0"/>
              <a:t>на</a:t>
            </a:r>
            <a:r>
              <a:rPr lang="en-US" sz="1800" dirty="0" smtClean="0"/>
              <a:t> </a:t>
            </a:r>
            <a:r>
              <a:rPr lang="en-US" sz="1800" dirty="0" err="1" smtClean="0"/>
              <a:t>секое</a:t>
            </a:r>
            <a:r>
              <a:rPr lang="en-US" sz="1800" dirty="0" smtClean="0"/>
              <a:t> </a:t>
            </a:r>
            <a:r>
              <a:rPr lang="en-US" sz="1800" dirty="0" err="1" smtClean="0"/>
              <a:t>ниво</a:t>
            </a:r>
            <a:r>
              <a:rPr lang="en-US" sz="1800" dirty="0" smtClean="0"/>
              <a:t>, </a:t>
            </a:r>
            <a:r>
              <a:rPr lang="en-US" sz="1800" dirty="0" err="1" smtClean="0"/>
              <a:t>како</a:t>
            </a:r>
            <a:r>
              <a:rPr lang="en-US" sz="1800" dirty="0" smtClean="0"/>
              <a:t> </a:t>
            </a:r>
            <a:r>
              <a:rPr lang="en-US" sz="1800" dirty="0" err="1" smtClean="0"/>
              <a:t>на</a:t>
            </a:r>
            <a:r>
              <a:rPr lang="en-US" sz="1800" dirty="0" smtClean="0"/>
              <a:t> </a:t>
            </a:r>
            <a:r>
              <a:rPr lang="en-US" sz="1800" dirty="0" err="1" smtClean="0"/>
              <a:t>јавниот</a:t>
            </a:r>
            <a:r>
              <a:rPr lang="en-US" sz="1800" dirty="0" smtClean="0"/>
              <a:t> </a:t>
            </a:r>
            <a:r>
              <a:rPr lang="en-US" sz="1800" dirty="0" err="1" smtClean="0"/>
              <a:t>така</a:t>
            </a:r>
            <a:r>
              <a:rPr lang="en-US" sz="1800" dirty="0" smtClean="0"/>
              <a:t> и </a:t>
            </a:r>
            <a:r>
              <a:rPr lang="en-US" sz="1800" dirty="0" err="1" smtClean="0"/>
              <a:t>на</a:t>
            </a:r>
            <a:r>
              <a:rPr lang="en-US" sz="1800" dirty="0" smtClean="0"/>
              <a:t> </a:t>
            </a:r>
            <a:r>
              <a:rPr lang="en-US" sz="1800" dirty="0" err="1" smtClean="0"/>
              <a:t>приватниот</a:t>
            </a:r>
            <a:r>
              <a:rPr lang="en-US" sz="1800" dirty="0" smtClean="0"/>
              <a:t> </a:t>
            </a:r>
            <a:r>
              <a:rPr lang="en-US" sz="1800" dirty="0" err="1" smtClean="0"/>
              <a:t>сектор</a:t>
            </a:r>
            <a:r>
              <a:rPr lang="en-US" sz="1800" dirty="0" smtClean="0"/>
              <a:t> </a:t>
            </a:r>
            <a:r>
              <a:rPr lang="en-US" sz="1800" dirty="0" err="1" smtClean="0"/>
              <a:t>да</a:t>
            </a:r>
            <a:r>
              <a:rPr lang="en-US" sz="1800" dirty="0" smtClean="0"/>
              <a:t> </a:t>
            </a:r>
            <a:r>
              <a:rPr lang="en-US" sz="1800" dirty="0" err="1" smtClean="0"/>
              <a:t>се</a:t>
            </a:r>
            <a:r>
              <a:rPr lang="en-US" sz="1800" dirty="0" smtClean="0"/>
              <a:t> </a:t>
            </a:r>
            <a:r>
              <a:rPr lang="en-US" sz="1800" dirty="0" err="1" smtClean="0"/>
              <a:t>заштити</a:t>
            </a:r>
            <a:r>
              <a:rPr lang="en-US" sz="1800" dirty="0" smtClean="0"/>
              <a:t> </a:t>
            </a:r>
            <a:r>
              <a:rPr lang="en-US" sz="1800" dirty="0" err="1" smtClean="0"/>
              <a:t>нашиот</a:t>
            </a:r>
            <a:r>
              <a:rPr lang="en-US" sz="1800" dirty="0" smtClean="0"/>
              <a:t> </a:t>
            </a:r>
            <a:r>
              <a:rPr lang="en-US" sz="1800" dirty="0" err="1" smtClean="0"/>
              <a:t>физички</a:t>
            </a:r>
            <a:r>
              <a:rPr lang="en-US" sz="1800" dirty="0" smtClean="0"/>
              <a:t>, </a:t>
            </a:r>
            <a:r>
              <a:rPr lang="en-US" sz="1800" dirty="0" err="1" smtClean="0"/>
              <a:t>финансиски</a:t>
            </a:r>
            <a:r>
              <a:rPr lang="en-US" sz="1800" dirty="0" smtClean="0"/>
              <a:t>, </a:t>
            </a:r>
            <a:r>
              <a:rPr lang="en-US" sz="1800" dirty="0" err="1" smtClean="0"/>
              <a:t>институционален</a:t>
            </a:r>
            <a:r>
              <a:rPr lang="en-US" sz="1800" dirty="0" smtClean="0"/>
              <a:t> и </a:t>
            </a:r>
            <a:r>
              <a:rPr lang="en-US" sz="1800" dirty="0" err="1" smtClean="0"/>
              <a:t>идеолошки</a:t>
            </a:r>
            <a:r>
              <a:rPr lang="en-US" sz="1800" dirty="0" smtClean="0"/>
              <a:t> </a:t>
            </a:r>
            <a:r>
              <a:rPr lang="en-US" sz="1800" dirty="0" err="1" smtClean="0"/>
              <a:t>имот</a:t>
            </a:r>
            <a:r>
              <a:rPr lang="en-US" sz="1800" dirty="0" smtClean="0"/>
              <a:t> е </a:t>
            </a:r>
            <a:r>
              <a:rPr lang="en-US" sz="1800" dirty="0" err="1" smtClean="0"/>
              <a:t>значителен</a:t>
            </a:r>
            <a:r>
              <a:rPr lang="en-US" sz="1800" dirty="0" smtClean="0"/>
              <a:t>“. </a:t>
            </a:r>
            <a:endParaRPr lang="en-US" altLang="en-US" sz="1800" b="1" dirty="0" smtClean="0"/>
          </a:p>
        </p:txBody>
      </p:sp>
      <p:pic>
        <p:nvPicPr>
          <p:cNvPr id="17412" name="Picture 2" descr="C:\Users\B.Stam\Desktop\cyberwarrio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4550" y="1244600"/>
            <a:ext cx="4184650" cy="294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B094F5C5-B079-45F5-9AC6-F1A043E6894C}" type="slidenum">
              <a:rPr lang="en-US" smtClean="0">
                <a:solidFill>
                  <a:srgbClr val="898989"/>
                </a:solidFill>
                <a:latin typeface="Calibri" pitchFamily="34" charset="0"/>
              </a:rPr>
              <a:pPr eaLnBrk="1" hangingPunct="1"/>
              <a:t>16</a:t>
            </a:fld>
            <a:endParaRPr lang="en-US" altLang="en-US" smtClean="0">
              <a:solidFill>
                <a:srgbClr val="898989"/>
              </a:solidFill>
              <a:latin typeface="Calibri" pitchFamily="34" charset="0"/>
            </a:endParaRPr>
          </a:p>
        </p:txBody>
      </p:sp>
      <p:sp>
        <p:nvSpPr>
          <p:cNvPr id="6" name="Content Placeholder 11"/>
          <p:cNvSpPr>
            <a:spLocks noGrp="1"/>
          </p:cNvSpPr>
          <p:nvPr>
            <p:ph sz="half" idx="1"/>
          </p:nvPr>
        </p:nvSpPr>
        <p:spPr>
          <a:xfrm>
            <a:off x="442913" y="1343025"/>
            <a:ext cx="4038600" cy="4525963"/>
          </a:xfrm>
        </p:spPr>
        <p:txBody>
          <a:bodyPr/>
          <a:lstStyle/>
          <a:p>
            <a:r>
              <a:rPr lang="en-US" sz="1800" b="1" dirty="0" err="1" smtClean="0"/>
              <a:t>Сајбер-војната</a:t>
            </a:r>
            <a:r>
              <a:rPr lang="en-US" sz="1800" b="1" dirty="0" smtClean="0"/>
              <a:t> е </a:t>
            </a:r>
            <a:r>
              <a:rPr lang="en-US" sz="1800" b="1" dirty="0" err="1" smtClean="0"/>
              <a:t>реалност</a:t>
            </a:r>
            <a:endParaRPr lang="en-US" sz="1800" b="1" dirty="0" smtClean="0"/>
          </a:p>
          <a:p>
            <a:pPr algn="just"/>
            <a:r>
              <a:rPr lang="en-US" sz="1800" dirty="0" err="1" smtClean="0"/>
              <a:t>Бран</a:t>
            </a:r>
            <a:r>
              <a:rPr lang="en-US" sz="1800" dirty="0" smtClean="0"/>
              <a:t> </a:t>
            </a:r>
            <a:r>
              <a:rPr lang="en-US" sz="1800" dirty="0" err="1" smtClean="0"/>
              <a:t>на</a:t>
            </a:r>
            <a:r>
              <a:rPr lang="en-US" sz="1800" dirty="0" smtClean="0"/>
              <a:t> </a:t>
            </a:r>
            <a:r>
              <a:rPr lang="en-US" sz="1800" i="1" dirty="0" err="1" smtClean="0"/>
              <a:t>политички-мотивираните</a:t>
            </a:r>
            <a:r>
              <a:rPr lang="en-US" sz="1800" i="1" dirty="0" smtClean="0"/>
              <a:t> </a:t>
            </a:r>
            <a:r>
              <a:rPr lang="en-US" sz="1800" i="1" dirty="0" err="1" smtClean="0"/>
              <a:t>сајбер-офанзиви</a:t>
            </a:r>
            <a:r>
              <a:rPr lang="en-US" sz="1800" i="1" dirty="0" smtClean="0"/>
              <a:t> </a:t>
            </a:r>
            <a:r>
              <a:rPr lang="en-US" sz="1800" dirty="0" err="1" smtClean="0"/>
              <a:t>оваа</a:t>
            </a:r>
            <a:r>
              <a:rPr lang="en-US" sz="1800" dirty="0" smtClean="0"/>
              <a:t> </a:t>
            </a:r>
            <a:r>
              <a:rPr lang="en-US" sz="1800" dirty="0" err="1" smtClean="0"/>
              <a:t>година</a:t>
            </a:r>
            <a:r>
              <a:rPr lang="en-US" sz="1800" dirty="0" smtClean="0"/>
              <a:t> – </a:t>
            </a:r>
            <a:r>
              <a:rPr lang="en-US" sz="1800" dirty="0" err="1" smtClean="0"/>
              <a:t>таков</a:t>
            </a:r>
            <a:r>
              <a:rPr lang="en-US" sz="1800" dirty="0" smtClean="0"/>
              <a:t> е </a:t>
            </a:r>
            <a:r>
              <a:rPr lang="en-US" sz="1800" i="1" dirty="0" err="1" smtClean="0"/>
              <a:t>нападот</a:t>
            </a:r>
            <a:r>
              <a:rPr lang="en-US" sz="1800" i="1" dirty="0" smtClean="0"/>
              <a:t> </a:t>
            </a:r>
            <a:r>
              <a:rPr lang="en-US" sz="1800" i="1" dirty="0" err="1" smtClean="0"/>
              <a:t>врз</a:t>
            </a:r>
            <a:r>
              <a:rPr lang="en-US" sz="1800" i="1" dirty="0" smtClean="0"/>
              <a:t> </a:t>
            </a:r>
            <a:r>
              <a:rPr lang="en-US" sz="1800" i="1" dirty="0" err="1" smtClean="0"/>
              <a:t>Белата</a:t>
            </a:r>
            <a:r>
              <a:rPr lang="en-US" sz="1800" i="1" dirty="0" smtClean="0"/>
              <a:t> </a:t>
            </a:r>
            <a:r>
              <a:rPr lang="en-US" sz="1800" i="1" dirty="0" err="1" smtClean="0"/>
              <a:t>куќа</a:t>
            </a:r>
            <a:r>
              <a:rPr lang="en-US" sz="1800" i="1" dirty="0" smtClean="0"/>
              <a:t> и </a:t>
            </a:r>
            <a:r>
              <a:rPr lang="en-US" sz="1800" i="1" dirty="0" err="1" smtClean="0"/>
              <a:t>врзМинистерството</a:t>
            </a:r>
            <a:r>
              <a:rPr lang="en-US" sz="1800" i="1" dirty="0" smtClean="0"/>
              <a:t> </a:t>
            </a:r>
            <a:r>
              <a:rPr lang="en-US" sz="1800" i="1" dirty="0" err="1" smtClean="0"/>
              <a:t>за</a:t>
            </a:r>
            <a:r>
              <a:rPr lang="en-US" sz="1800" i="1" dirty="0" smtClean="0"/>
              <a:t> </a:t>
            </a:r>
            <a:r>
              <a:rPr lang="en-US" sz="1800" i="1" dirty="0" err="1" smtClean="0"/>
              <a:t>национална</a:t>
            </a:r>
            <a:r>
              <a:rPr lang="en-US" sz="1800" i="1" dirty="0" smtClean="0"/>
              <a:t> </a:t>
            </a:r>
            <a:r>
              <a:rPr lang="en-US" sz="1800" i="1" dirty="0" err="1" smtClean="0"/>
              <a:t>безбедност</a:t>
            </a:r>
            <a:r>
              <a:rPr lang="en-US" sz="1800" i="1" dirty="0" smtClean="0"/>
              <a:t> </a:t>
            </a:r>
            <a:r>
              <a:rPr lang="en-US" sz="1800" i="1" dirty="0" err="1" smtClean="0"/>
              <a:t>на</a:t>
            </a:r>
            <a:r>
              <a:rPr lang="en-US" sz="1800" i="1" dirty="0" smtClean="0"/>
              <a:t> САД – </a:t>
            </a:r>
            <a:r>
              <a:rPr lang="en-US" sz="1800" dirty="0" err="1" smtClean="0"/>
              <a:t>покажуваат</a:t>
            </a:r>
            <a:r>
              <a:rPr lang="en-US" sz="1800" dirty="0" smtClean="0"/>
              <a:t> </a:t>
            </a:r>
            <a:r>
              <a:rPr lang="en-US" sz="1800" dirty="0" err="1" smtClean="0"/>
              <a:t>дека</a:t>
            </a:r>
            <a:r>
              <a:rPr lang="en-US" sz="1800" dirty="0" smtClean="0"/>
              <a:t> </a:t>
            </a:r>
            <a:r>
              <a:rPr lang="en-US" sz="1800" dirty="0" err="1" smtClean="0"/>
              <a:t>меѓународната</a:t>
            </a:r>
            <a:r>
              <a:rPr lang="en-US" sz="1800" dirty="0" smtClean="0"/>
              <a:t> </a:t>
            </a:r>
            <a:r>
              <a:rPr lang="en-US" sz="1800" dirty="0" err="1" smtClean="0"/>
              <a:t>трка</a:t>
            </a:r>
            <a:r>
              <a:rPr lang="en-US" sz="1800" dirty="0" smtClean="0"/>
              <a:t> </a:t>
            </a:r>
            <a:r>
              <a:rPr lang="en-US" sz="1800" dirty="0" err="1" smtClean="0"/>
              <a:t>за</a:t>
            </a:r>
            <a:r>
              <a:rPr lang="en-US" sz="1800" dirty="0" smtClean="0"/>
              <a:t> </a:t>
            </a:r>
            <a:r>
              <a:rPr lang="en-US" sz="1800" dirty="0" err="1" smtClean="0"/>
              <a:t>вооружување</a:t>
            </a:r>
            <a:r>
              <a:rPr lang="en-US" sz="1800" dirty="0" smtClean="0"/>
              <a:t> </a:t>
            </a:r>
            <a:r>
              <a:rPr lang="en-US" sz="1800" dirty="0" err="1" smtClean="0"/>
              <a:t>сега</a:t>
            </a:r>
            <a:r>
              <a:rPr lang="en-US" sz="1800" dirty="0" smtClean="0"/>
              <a:t> </a:t>
            </a:r>
            <a:r>
              <a:rPr lang="en-US" sz="1800" dirty="0" err="1" smtClean="0"/>
              <a:t>се</a:t>
            </a:r>
            <a:r>
              <a:rPr lang="en-US" sz="1800" dirty="0" smtClean="0"/>
              <a:t> </a:t>
            </a:r>
            <a:r>
              <a:rPr lang="en-US" sz="1800" dirty="0" err="1" smtClean="0"/>
              <a:t>префрла</a:t>
            </a:r>
            <a:r>
              <a:rPr lang="en-US" sz="1800" dirty="0" smtClean="0"/>
              <a:t> </a:t>
            </a:r>
            <a:r>
              <a:rPr lang="en-US" sz="1800" dirty="0" err="1" smtClean="0"/>
              <a:t>онлајн</a:t>
            </a:r>
            <a:r>
              <a:rPr lang="en-US" sz="1800" dirty="0" smtClean="0"/>
              <a:t>, </a:t>
            </a:r>
            <a:r>
              <a:rPr lang="en-US" sz="1800" dirty="0" err="1" smtClean="0"/>
              <a:t>тврди</a:t>
            </a:r>
            <a:r>
              <a:rPr lang="en-US" sz="1800" dirty="0" smtClean="0"/>
              <a:t> </a:t>
            </a:r>
            <a:r>
              <a:rPr lang="en-US" sz="1800" dirty="0" err="1" smtClean="0"/>
              <a:t>една</a:t>
            </a:r>
            <a:r>
              <a:rPr lang="en-US" sz="1800" dirty="0" smtClean="0"/>
              <a:t> </a:t>
            </a:r>
            <a:r>
              <a:rPr lang="en-US" sz="1800" dirty="0" err="1" smtClean="0"/>
              <a:t>студија</a:t>
            </a:r>
            <a:r>
              <a:rPr lang="en-US" sz="18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7416">
                                            <p:txEl>
                                              <p:pRg st="0" end="0"/>
                                            </p:txEl>
                                          </p:spTgt>
                                        </p:tgtEl>
                                        <p:attrNameLst>
                                          <p:attrName>style.visibility</p:attrName>
                                        </p:attrNameLst>
                                      </p:cBhvr>
                                      <p:to>
                                        <p:strVal val="visible"/>
                                      </p:to>
                                    </p:set>
                                    <p:animEffect transition="in" filter="dissolve">
                                      <p:cBhvr>
                                        <p:cTn id="7" dur="500"/>
                                        <p:tgtEl>
                                          <p:spTgt spid="17416">
                                            <p:txEl>
                                              <p:pRg st="0" end="0"/>
                                            </p:txEl>
                                          </p:spTgt>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dissolve">
                                      <p:cBhvr>
                                        <p:cTn id="11" dur="500"/>
                                        <p:tgtEl>
                                          <p:spTgt spid="6">
                                            <p:txEl>
                                              <p:pRg st="0" end="0"/>
                                            </p:txEl>
                                          </p:spTgt>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dissolve">
                                      <p:cBhvr>
                                        <p:cTn id="15"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B.Stam\Desktop\a-brief-history-of-cyber-warfa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1141413"/>
            <a:ext cx="9134475"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itle 1"/>
          <p:cNvSpPr>
            <a:spLocks noGrp="1"/>
          </p:cNvSpPr>
          <p:nvPr>
            <p:ph type="title"/>
          </p:nvPr>
        </p:nvSpPr>
        <p:spPr>
          <a:xfrm>
            <a:off x="541338" y="169863"/>
            <a:ext cx="8229600" cy="914400"/>
          </a:xfrm>
        </p:spPr>
        <p:txBody>
          <a:bodyPr/>
          <a:lstStyle/>
          <a:p>
            <a:pPr eaLnBrk="1" hangingPunct="1"/>
            <a:r>
              <a:rPr lang="en-US" sz="3200" b="1" smtClean="0"/>
              <a:t>Предизвици на сајбер-безбедноста и криминалот</a:t>
            </a:r>
            <a:endParaRPr lang="en-US" sz="3000" b="1" smtClean="0">
              <a:solidFill>
                <a:srgbClr val="0044AC"/>
              </a:solidFill>
            </a:endParaRPr>
          </a:p>
        </p:txBody>
      </p:sp>
      <p:sp>
        <p:nvSpPr>
          <p:cNvPr id="18436"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D5421CE5-EC47-47E0-BA90-034CBE578ADC}" type="slidenum">
              <a:rPr lang="en-US" smtClean="0">
                <a:solidFill>
                  <a:srgbClr val="898989"/>
                </a:solidFill>
                <a:latin typeface="Calibri" pitchFamily="34" charset="0"/>
              </a:rPr>
              <a:pPr eaLnBrk="1" hangingPunct="1"/>
              <a:t>17</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Title 1"/>
          <p:cNvSpPr>
            <a:spLocks noGrp="1"/>
          </p:cNvSpPr>
          <p:nvPr>
            <p:ph type="title"/>
          </p:nvPr>
        </p:nvSpPr>
        <p:spPr>
          <a:xfrm>
            <a:off x="468313" y="458788"/>
            <a:ext cx="8229600" cy="914400"/>
          </a:xfrm>
        </p:spPr>
        <p:txBody>
          <a:bodyPr/>
          <a:lstStyle/>
          <a:p>
            <a:pPr eaLnBrk="1" hangingPunct="1"/>
            <a:r>
              <a:rPr lang="en-US" sz="3200" b="1" smtClean="0"/>
              <a:t>Предизвици на сајбер-безбедноста и криминалот</a:t>
            </a:r>
            <a:endParaRPr lang="en-US" sz="3000" b="1" smtClean="0">
              <a:solidFill>
                <a:srgbClr val="0044AC"/>
              </a:solidFill>
            </a:endParaRPr>
          </a:p>
        </p:txBody>
      </p:sp>
      <p:sp>
        <p:nvSpPr>
          <p:cNvPr id="18440" name="Content Placeholder 11"/>
          <p:cNvSpPr>
            <a:spLocks noGrp="1"/>
          </p:cNvSpPr>
          <p:nvPr>
            <p:ph sz="half" idx="1"/>
          </p:nvPr>
        </p:nvSpPr>
        <p:spPr>
          <a:xfrm>
            <a:off x="465138" y="1392238"/>
            <a:ext cx="8221662" cy="4525962"/>
          </a:xfrm>
        </p:spPr>
        <p:txBody>
          <a:bodyPr/>
          <a:lstStyle/>
          <a:p>
            <a:r>
              <a:rPr lang="en-US" sz="2000" smtClean="0"/>
              <a:t>Stuxnet, </a:t>
            </a:r>
            <a:r>
              <a:rPr lang="en-US" sz="2000" b="1" smtClean="0"/>
              <a:t>прво дигитално оружје во светот, беше дизајнирано да ја уништи иранската програма за збогатување на ураниум.</a:t>
            </a:r>
            <a:r>
              <a:rPr lang="en-US" sz="2000" smtClean="0"/>
              <a:t> </a:t>
            </a:r>
            <a:endParaRPr lang="en-US" altLang="en-US" sz="2000" smtClean="0"/>
          </a:p>
        </p:txBody>
      </p:sp>
      <p:sp>
        <p:nvSpPr>
          <p:cNvPr id="19460"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02EA36E1-3ECF-4129-A66F-35D3A6C35B8A}" type="slidenum">
              <a:rPr lang="en-US" smtClean="0">
                <a:solidFill>
                  <a:srgbClr val="898989"/>
                </a:solidFill>
                <a:latin typeface="Calibri" pitchFamily="34" charset="0"/>
              </a:rPr>
              <a:pPr eaLnBrk="1" hangingPunct="1"/>
              <a:t>18</a:t>
            </a:fld>
            <a:endParaRPr lang="en-US" altLang="en-US" smtClean="0">
              <a:solidFill>
                <a:srgbClr val="898989"/>
              </a:solidFill>
              <a:latin typeface="Calibri" pitchFamily="34" charset="0"/>
            </a:endParaRPr>
          </a:p>
        </p:txBody>
      </p:sp>
      <p:pic>
        <p:nvPicPr>
          <p:cNvPr id="19461" name="Picture 8" descr="Image result for stuxne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775" y="2193925"/>
            <a:ext cx="6938963"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8440"/>
                                        </p:tgtEl>
                                        <p:attrNameLst>
                                          <p:attrName>style.visibility</p:attrName>
                                        </p:attrNameLst>
                                      </p:cBhvr>
                                      <p:to>
                                        <p:strVal val="visible"/>
                                      </p:to>
                                    </p:set>
                                    <p:animEffect transition="in" filter="dissolve">
                                      <p:cBhvr>
                                        <p:cTn id="7"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6" descr="Question Mark Clip Ar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5400" b="1">
                <a:latin typeface="Calibri" pitchFamily="34" charset="0"/>
              </a:rPr>
              <a:t>Прашања</a:t>
            </a:r>
          </a:p>
        </p:txBody>
      </p:sp>
      <p:sp>
        <p:nvSpPr>
          <p:cNvPr id="2048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A1373F62-D8AA-478E-951D-7D9FD0F60130}" type="slidenum">
              <a:rPr lang="en-US" smtClean="0">
                <a:solidFill>
                  <a:srgbClr val="898989"/>
                </a:solidFill>
                <a:latin typeface="Calibri" pitchFamily="34" charset="0"/>
              </a:rPr>
              <a:pPr eaLnBrk="1" hangingPunct="1"/>
              <a:t>19</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0"/>
            <a:ext cx="8229600" cy="774700"/>
          </a:xfrm>
        </p:spPr>
        <p:txBody>
          <a:bodyPr/>
          <a:lstStyle/>
          <a:p>
            <a:r>
              <a:rPr lang="en-US" b="1" smtClean="0"/>
              <a:t>Агенда</a:t>
            </a:r>
          </a:p>
        </p:txBody>
      </p:sp>
      <p:sp>
        <p:nvSpPr>
          <p:cNvPr id="3075" name="Content Placeholder 2"/>
          <p:cNvSpPr>
            <a:spLocks noGrp="1"/>
          </p:cNvSpPr>
          <p:nvPr>
            <p:ph idx="1"/>
          </p:nvPr>
        </p:nvSpPr>
        <p:spPr>
          <a:xfrm>
            <a:off x="457200" y="803275"/>
            <a:ext cx="8513763" cy="5322888"/>
          </a:xfrm>
        </p:spPr>
        <p:txBody>
          <a:bodyPr/>
          <a:lstStyle/>
          <a:p>
            <a:pPr>
              <a:lnSpc>
                <a:spcPct val="90000"/>
              </a:lnSpc>
            </a:pPr>
            <a:r>
              <a:rPr lang="en-US" sz="2400" b="1" dirty="0" err="1" smtClean="0"/>
              <a:t>Прв</a:t>
            </a:r>
            <a:r>
              <a:rPr lang="en-US" sz="2400" b="1" dirty="0" smtClean="0"/>
              <a:t> </a:t>
            </a:r>
            <a:r>
              <a:rPr lang="en-US" sz="2400" b="1" dirty="0" err="1" smtClean="0"/>
              <a:t>дел</a:t>
            </a:r>
            <a:r>
              <a:rPr lang="en-US" altLang="sr-Latn-RS" sz="2400" b="1" dirty="0" smtClean="0"/>
              <a:t/>
            </a:r>
            <a:br>
              <a:rPr lang="en-US" altLang="sr-Latn-RS" sz="2400" b="1" dirty="0" smtClean="0"/>
            </a:br>
            <a:r>
              <a:rPr lang="en-US" sz="2400" dirty="0" err="1" smtClean="0"/>
              <a:t>Прв</a:t>
            </a:r>
            <a:r>
              <a:rPr lang="en-US" sz="2400" dirty="0" smtClean="0"/>
              <a:t> </a:t>
            </a:r>
            <a:r>
              <a:rPr lang="en-US" sz="2400" dirty="0" err="1" smtClean="0"/>
              <a:t>делИнформатичко</a:t>
            </a:r>
            <a:r>
              <a:rPr lang="en-US" sz="2400" dirty="0" smtClean="0"/>
              <a:t> </a:t>
            </a:r>
            <a:r>
              <a:rPr lang="en-US" sz="2400" dirty="0" err="1" smtClean="0"/>
              <a:t>општество</a:t>
            </a:r>
            <a:r>
              <a:rPr lang="en-US" sz="2400" dirty="0" smtClean="0"/>
              <a:t> и </a:t>
            </a:r>
            <a:r>
              <a:rPr lang="en-US" sz="2400" dirty="0" err="1" smtClean="0"/>
              <a:t>компјутерски</a:t>
            </a:r>
            <a:r>
              <a:rPr lang="en-US" sz="2400" dirty="0" smtClean="0"/>
              <a:t> </a:t>
            </a:r>
            <a:r>
              <a:rPr lang="en-US" sz="2400" dirty="0" err="1" smtClean="0"/>
              <a:t>криминал</a:t>
            </a:r>
            <a:endParaRPr lang="en-US" altLang="sr-Latn-RS" sz="2400" dirty="0" smtClean="0"/>
          </a:p>
          <a:p>
            <a:pPr>
              <a:lnSpc>
                <a:spcPct val="90000"/>
              </a:lnSpc>
            </a:pPr>
            <a:r>
              <a:rPr lang="en-US" sz="2400" b="1" dirty="0" err="1" smtClean="0"/>
              <a:t>Втор</a:t>
            </a:r>
            <a:r>
              <a:rPr lang="en-US" sz="2400" b="1" dirty="0" smtClean="0"/>
              <a:t> </a:t>
            </a:r>
            <a:r>
              <a:rPr lang="en-US" sz="2400" b="1" dirty="0" err="1" smtClean="0"/>
              <a:t>дел</a:t>
            </a:r>
            <a:r>
              <a:rPr lang="en-US" altLang="sr-Latn-RS" sz="2400" b="1" dirty="0" smtClean="0"/>
              <a:t/>
            </a:r>
            <a:br>
              <a:rPr lang="en-US" altLang="sr-Latn-RS" sz="2400" b="1" dirty="0" smtClean="0"/>
            </a:br>
            <a:r>
              <a:rPr lang="en-US" sz="2400" dirty="0" err="1" smtClean="0"/>
              <a:t>Втор</a:t>
            </a:r>
            <a:r>
              <a:rPr lang="en-US" sz="2400" dirty="0" smtClean="0"/>
              <a:t> </a:t>
            </a:r>
            <a:r>
              <a:rPr lang="en-US" sz="2400" dirty="0" err="1" smtClean="0"/>
              <a:t>делШто</a:t>
            </a:r>
            <a:r>
              <a:rPr lang="en-US" sz="2400" dirty="0" smtClean="0"/>
              <a:t> е </a:t>
            </a:r>
            <a:r>
              <a:rPr lang="en-US" sz="2400" dirty="0" err="1" smtClean="0"/>
              <a:t>компјутерски</a:t>
            </a:r>
            <a:r>
              <a:rPr lang="en-US" sz="2400" dirty="0" smtClean="0"/>
              <a:t> </a:t>
            </a:r>
            <a:r>
              <a:rPr lang="en-US" sz="2400" dirty="0" err="1" smtClean="0"/>
              <a:t>криминал</a:t>
            </a:r>
            <a:r>
              <a:rPr lang="en-US" sz="2400" dirty="0" smtClean="0"/>
              <a:t>?</a:t>
            </a:r>
            <a:endParaRPr lang="en-US" altLang="sr-Latn-RS" sz="2400" dirty="0" smtClean="0"/>
          </a:p>
          <a:p>
            <a:pPr>
              <a:lnSpc>
                <a:spcPct val="90000"/>
              </a:lnSpc>
            </a:pPr>
            <a:r>
              <a:rPr lang="en-US" sz="2400" b="1" dirty="0" err="1" smtClean="0"/>
              <a:t>Оваа</a:t>
            </a:r>
            <a:r>
              <a:rPr lang="en-US" sz="2400" b="1" dirty="0" smtClean="0"/>
              <a:t> </a:t>
            </a:r>
            <a:r>
              <a:rPr lang="en-US" sz="2400" b="1" dirty="0" err="1" smtClean="0"/>
              <a:t>презентација</a:t>
            </a:r>
            <a:r>
              <a:rPr lang="en-US" sz="2400" b="1" dirty="0" smtClean="0"/>
              <a:t> </a:t>
            </a:r>
            <a:r>
              <a:rPr lang="en-US" sz="2400" b="1" dirty="0" err="1" smtClean="0"/>
              <a:t>има</a:t>
            </a:r>
            <a:r>
              <a:rPr lang="en-US" sz="2400" b="1" dirty="0" smtClean="0"/>
              <a:t> </a:t>
            </a:r>
            <a:r>
              <a:rPr lang="en-US" sz="2400" b="1" dirty="0" err="1" smtClean="0"/>
              <a:t>три</a:t>
            </a:r>
            <a:r>
              <a:rPr lang="en-US" sz="2400" b="1" dirty="0" smtClean="0"/>
              <a:t> </a:t>
            </a:r>
            <a:r>
              <a:rPr lang="en-US" sz="2400" b="1" dirty="0" err="1" smtClean="0"/>
              <a:t>дела</a:t>
            </a:r>
            <a:r>
              <a:rPr lang="en-US" sz="2400" b="1" dirty="0" smtClean="0"/>
              <a:t>:</a:t>
            </a:r>
            <a:r>
              <a:rPr lang="en-US" altLang="sr-Latn-RS" sz="2400" b="1" dirty="0" smtClean="0"/>
              <a:t/>
            </a:r>
            <a:br>
              <a:rPr lang="en-US" altLang="sr-Latn-RS" sz="2400" b="1" dirty="0" smtClean="0"/>
            </a:br>
            <a:r>
              <a:rPr lang="en-US" sz="2400" dirty="0" err="1" smtClean="0"/>
              <a:t>Прв</a:t>
            </a:r>
            <a:r>
              <a:rPr lang="en-US" sz="2400" dirty="0" smtClean="0"/>
              <a:t> </a:t>
            </a:r>
            <a:r>
              <a:rPr lang="en-US" sz="2400" dirty="0" err="1" smtClean="0"/>
              <a:t>делКонвенција</a:t>
            </a:r>
            <a:r>
              <a:rPr lang="en-US" sz="2400" dirty="0" smtClean="0"/>
              <a:t> </a:t>
            </a:r>
            <a:r>
              <a:rPr lang="en-US" sz="2400" dirty="0" err="1" smtClean="0"/>
              <a:t>за</a:t>
            </a:r>
            <a:r>
              <a:rPr lang="en-US" sz="2400" dirty="0" smtClean="0"/>
              <a:t> </a:t>
            </a:r>
            <a:r>
              <a:rPr lang="en-US" sz="2400" dirty="0" err="1" smtClean="0"/>
              <a:t>компјутерски</a:t>
            </a:r>
            <a:r>
              <a:rPr lang="en-US" sz="2400" dirty="0" smtClean="0"/>
              <a:t> </a:t>
            </a:r>
            <a:r>
              <a:rPr lang="en-US" sz="2400" dirty="0" err="1" smtClean="0"/>
              <a:t>криминал</a:t>
            </a:r>
            <a:r>
              <a:rPr lang="en-US" sz="2400" dirty="0" smtClean="0"/>
              <a:t> </a:t>
            </a:r>
            <a:r>
              <a:rPr lang="en-US" sz="2400" dirty="0" err="1" smtClean="0"/>
              <a:t>од</a:t>
            </a:r>
            <a:r>
              <a:rPr lang="en-US" sz="2400" dirty="0" smtClean="0"/>
              <a:t> </a:t>
            </a:r>
            <a:r>
              <a:rPr lang="en-US" sz="2400" dirty="0" err="1" smtClean="0"/>
              <a:t>Будимпешта</a:t>
            </a:r>
            <a:r>
              <a:rPr lang="en-US" sz="2400" dirty="0" smtClean="0"/>
              <a:t> -</a:t>
            </a:r>
            <a:r>
              <a:rPr lang="en-US" sz="2400" dirty="0" err="1" smtClean="0"/>
              <a:t>Материјално</a:t>
            </a:r>
            <a:r>
              <a:rPr lang="en-US" sz="2400" dirty="0" smtClean="0"/>
              <a:t> </a:t>
            </a:r>
            <a:r>
              <a:rPr lang="en-US" sz="2400" dirty="0" err="1" smtClean="0"/>
              <a:t>кривично</a:t>
            </a:r>
            <a:r>
              <a:rPr lang="en-US" sz="2400" dirty="0" smtClean="0"/>
              <a:t> </a:t>
            </a:r>
            <a:r>
              <a:rPr lang="en-US" sz="2400" dirty="0" err="1" smtClean="0"/>
              <a:t>право</a:t>
            </a:r>
            <a:endParaRPr lang="en-US" altLang="sr-Latn-RS" sz="2400" dirty="0" smtClean="0"/>
          </a:p>
          <a:p>
            <a:pPr>
              <a:lnSpc>
                <a:spcPct val="90000"/>
              </a:lnSpc>
            </a:pPr>
            <a:r>
              <a:rPr lang="en-US" sz="2400" b="1" dirty="0" err="1" smtClean="0"/>
              <a:t>Четврти</a:t>
            </a:r>
            <a:r>
              <a:rPr lang="en-US" sz="2400" b="1" dirty="0" smtClean="0"/>
              <a:t> </a:t>
            </a:r>
            <a:r>
              <a:rPr lang="en-US" sz="2400" b="1" dirty="0" err="1" smtClean="0"/>
              <a:t>дел</a:t>
            </a:r>
            <a:r>
              <a:rPr lang="en-US" altLang="sr-Latn-RS" sz="2400" b="1" dirty="0" smtClean="0"/>
              <a:t/>
            </a:r>
            <a:br>
              <a:rPr lang="en-US" altLang="sr-Latn-RS" sz="2400" b="1" dirty="0" smtClean="0"/>
            </a:br>
            <a:r>
              <a:rPr lang="en-US" sz="2400" dirty="0" err="1" smtClean="0"/>
              <a:t>Четврти</a:t>
            </a:r>
            <a:r>
              <a:rPr lang="en-US" sz="2400" dirty="0" smtClean="0"/>
              <a:t> </a:t>
            </a:r>
            <a:r>
              <a:rPr lang="en-US" sz="2400" dirty="0" err="1" smtClean="0"/>
              <a:t>делМеѓународни</a:t>
            </a:r>
            <a:r>
              <a:rPr lang="en-US" sz="2400" dirty="0" smtClean="0"/>
              <a:t> </a:t>
            </a:r>
            <a:r>
              <a:rPr lang="en-US" sz="2400" dirty="0" err="1" smtClean="0"/>
              <a:t>организации</a:t>
            </a:r>
            <a:r>
              <a:rPr lang="en-US" sz="2400" dirty="0" smtClean="0"/>
              <a:t> и </a:t>
            </a:r>
            <a:r>
              <a:rPr lang="en-US" sz="2400" dirty="0" err="1" smtClean="0"/>
              <a:t>компјутерски</a:t>
            </a:r>
            <a:r>
              <a:rPr lang="en-US" sz="2400" dirty="0" smtClean="0"/>
              <a:t> </a:t>
            </a:r>
            <a:r>
              <a:rPr lang="en-US" sz="2400" dirty="0" err="1" smtClean="0"/>
              <a:t>криминал</a:t>
            </a:r>
            <a:endParaRPr lang="en-US" altLang="sr-Latn-RS" sz="2400" dirty="0" smtClean="0"/>
          </a:p>
          <a:p>
            <a:pPr>
              <a:lnSpc>
                <a:spcPct val="90000"/>
              </a:lnSpc>
            </a:pPr>
            <a:r>
              <a:rPr lang="en-US" sz="2400" b="1" dirty="0" err="1" smtClean="0"/>
              <a:t>Петти</a:t>
            </a:r>
            <a:r>
              <a:rPr lang="en-US" sz="2400" b="1" dirty="0" smtClean="0"/>
              <a:t> </a:t>
            </a:r>
            <a:r>
              <a:rPr lang="en-US" sz="2400" b="1" dirty="0" err="1" smtClean="0"/>
              <a:t>дел</a:t>
            </a:r>
            <a:r>
              <a:rPr lang="en-US" altLang="sr-Latn-RS" sz="2400" b="1" dirty="0" smtClean="0"/>
              <a:t/>
            </a:r>
            <a:br>
              <a:rPr lang="en-US" altLang="sr-Latn-RS" sz="2400" b="1" dirty="0" smtClean="0"/>
            </a:br>
            <a:r>
              <a:rPr lang="en-US" sz="2400" dirty="0" err="1" smtClean="0"/>
              <a:t>Петти</a:t>
            </a:r>
            <a:r>
              <a:rPr lang="en-US" sz="2400" dirty="0" smtClean="0"/>
              <a:t> </a:t>
            </a:r>
            <a:r>
              <a:rPr lang="en-US" sz="2400" dirty="0" err="1" smtClean="0"/>
              <a:t>дел</a:t>
            </a:r>
            <a:r>
              <a:rPr lang="en-US" sz="2400" dirty="0" smtClean="0"/>
              <a:t> </a:t>
            </a:r>
            <a:r>
              <a:rPr lang="en-US" sz="2400" dirty="0" err="1" smtClean="0"/>
              <a:t>Некои</a:t>
            </a:r>
            <a:r>
              <a:rPr lang="en-US" sz="2400" dirty="0" smtClean="0"/>
              <a:t> </a:t>
            </a:r>
            <a:r>
              <a:rPr lang="en-US" sz="2400" dirty="0" err="1" smtClean="0"/>
              <a:t>илегални</a:t>
            </a:r>
            <a:r>
              <a:rPr lang="en-US" sz="2400" dirty="0" smtClean="0"/>
              <a:t> </a:t>
            </a:r>
            <a:r>
              <a:rPr lang="en-US" sz="2400" dirty="0" err="1" smtClean="0"/>
              <a:t>активности</a:t>
            </a:r>
            <a:r>
              <a:rPr lang="en-US" sz="2400" dirty="0" smtClean="0"/>
              <a:t> </a:t>
            </a:r>
            <a:r>
              <a:rPr lang="en-US" sz="2400" dirty="0" err="1" smtClean="0"/>
              <a:t>онлајн</a:t>
            </a:r>
            <a:endParaRPr lang="en-US" sz="2400" dirty="0" smtClean="0"/>
          </a:p>
          <a:p>
            <a:pPr>
              <a:lnSpc>
                <a:spcPct val="90000"/>
              </a:lnSpc>
            </a:pPr>
            <a:r>
              <a:rPr lang="en-US" sz="2400" b="1" dirty="0" err="1" smtClean="0"/>
              <a:t>Шести</a:t>
            </a:r>
            <a:r>
              <a:rPr lang="en-US" sz="2400" b="1" dirty="0" smtClean="0"/>
              <a:t> </a:t>
            </a:r>
            <a:r>
              <a:rPr lang="en-US" sz="2400" b="1" dirty="0" err="1" smtClean="0"/>
              <a:t>дел</a:t>
            </a:r>
            <a:endParaRPr lang="en-US" altLang="sr-Latn-RS" sz="2400" b="1" dirty="0" smtClean="0"/>
          </a:p>
          <a:p>
            <a:pPr>
              <a:lnSpc>
                <a:spcPct val="90000"/>
              </a:lnSpc>
              <a:buFont typeface="Arial" charset="0"/>
              <a:buNone/>
            </a:pPr>
            <a:r>
              <a:rPr lang="en-US" sz="2400" dirty="0" err="1" smtClean="0"/>
              <a:t>Современи</a:t>
            </a:r>
            <a:r>
              <a:rPr lang="en-US" sz="2400" dirty="0" smtClean="0"/>
              <a:t> и </a:t>
            </a:r>
            <a:r>
              <a:rPr lang="en-US" sz="2400" dirty="0" err="1" smtClean="0"/>
              <a:t>нови</a:t>
            </a:r>
            <a:r>
              <a:rPr lang="en-US" sz="2400" dirty="0" smtClean="0"/>
              <a:t> </a:t>
            </a:r>
            <a:r>
              <a:rPr lang="en-US" sz="2400" dirty="0" err="1" smtClean="0"/>
              <a:t>тенденции</a:t>
            </a:r>
            <a:r>
              <a:rPr lang="en-US" sz="2400" dirty="0" smtClean="0"/>
              <a:t> </a:t>
            </a:r>
            <a:r>
              <a:rPr lang="en-US" sz="2400" dirty="0" err="1" smtClean="0"/>
              <a:t>во</a:t>
            </a:r>
            <a:r>
              <a:rPr lang="en-US" sz="2400" dirty="0" smtClean="0"/>
              <a:t> </a:t>
            </a:r>
            <a:r>
              <a:rPr lang="en-US" sz="2400" dirty="0" err="1" smtClean="0"/>
              <a:t>компјутерскиот</a:t>
            </a:r>
            <a:r>
              <a:rPr lang="en-US" sz="2400" dirty="0" smtClean="0"/>
              <a:t> </a:t>
            </a:r>
            <a:r>
              <a:rPr lang="en-US" sz="2400" dirty="0" err="1" smtClean="0"/>
              <a:t>криминал</a:t>
            </a:r>
            <a:endParaRPr lang="en-US" sz="2400" dirty="0" smtClean="0"/>
          </a:p>
          <a:p>
            <a:pPr>
              <a:lnSpc>
                <a:spcPct val="90000"/>
              </a:lnSpc>
            </a:pPr>
            <a:r>
              <a:rPr lang="en-US" sz="2400" b="1" dirty="0" err="1" smtClean="0"/>
              <a:t>Седми</a:t>
            </a:r>
            <a:r>
              <a:rPr lang="en-US" sz="2400" b="1" dirty="0" smtClean="0"/>
              <a:t> </a:t>
            </a:r>
            <a:r>
              <a:rPr lang="en-US" sz="2400" b="1" dirty="0" err="1" smtClean="0"/>
              <a:t>дел</a:t>
            </a:r>
            <a:r>
              <a:rPr lang="en-US" altLang="sr-Latn-RS" sz="2400" b="1" dirty="0" smtClean="0"/>
              <a:t/>
            </a:r>
            <a:br>
              <a:rPr lang="en-US" altLang="sr-Latn-RS" sz="2400" b="1" dirty="0" smtClean="0"/>
            </a:br>
            <a:r>
              <a:rPr lang="en-US" sz="2400" dirty="0" err="1" smtClean="0"/>
              <a:t>Преглед</a:t>
            </a:r>
            <a:endParaRPr lang="en-US" altLang="sr-Latn-RS" sz="2400" dirty="0" smtClean="0"/>
          </a:p>
        </p:txBody>
      </p:sp>
      <p:sp>
        <p:nvSpPr>
          <p:cNvPr id="3076"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8B89D4A3-7229-45DC-9776-52EFE96A1EDF}" type="slidenum">
              <a:rPr lang="en-US" smtClean="0">
                <a:solidFill>
                  <a:srgbClr val="898989"/>
                </a:solidFill>
                <a:latin typeface="Calibri" pitchFamily="34" charset="0"/>
              </a:rPr>
              <a:pPr eaLnBrk="1" hangingPunct="1"/>
              <a:t>2</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2762250"/>
            <a:ext cx="8229600" cy="1143000"/>
          </a:xfrm>
        </p:spPr>
        <p:txBody>
          <a:bodyPr/>
          <a:lstStyle/>
          <a:p>
            <a:r>
              <a:rPr lang="en-US" sz="4000" b="1" smtClean="0"/>
              <a:t>Втор дел</a:t>
            </a:r>
            <a:r>
              <a:rPr lang="en-US" altLang="sr-Latn-RS" sz="4000" b="1" smtClean="0"/>
              <a:t/>
            </a:r>
            <a:br>
              <a:rPr lang="en-US" altLang="sr-Latn-RS" sz="4000" b="1" smtClean="0"/>
            </a:br>
            <a:r>
              <a:rPr lang="en-US" sz="4000" b="1" smtClean="0"/>
              <a:t>Што е компјутерски криминал?</a:t>
            </a:r>
            <a:endParaRPr lang="en-US" altLang="sr-Latn-RS" sz="4000" smtClean="0"/>
          </a:p>
        </p:txBody>
      </p:sp>
      <p:pic>
        <p:nvPicPr>
          <p:cNvPr id="21507"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2150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689A7B0C-08B1-49E0-A1AF-25094B26BF05}" type="slidenum">
              <a:rPr lang="en-US" smtClean="0">
                <a:solidFill>
                  <a:srgbClr val="898989"/>
                </a:solidFill>
                <a:latin typeface="Calibri" pitchFamily="34" charset="0"/>
              </a:rPr>
              <a:pPr eaLnBrk="1" hangingPunct="1"/>
              <a:t>20</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274638"/>
            <a:ext cx="8229600" cy="869950"/>
          </a:xfrm>
        </p:spPr>
        <p:txBody>
          <a:bodyPr/>
          <a:lstStyle/>
          <a:p>
            <a:r>
              <a:rPr lang="en-US" b="1" smtClean="0"/>
              <a:t>Како криминалците ја користат технологијата</a:t>
            </a:r>
          </a:p>
        </p:txBody>
      </p:sp>
      <p:sp>
        <p:nvSpPr>
          <p:cNvPr id="22531" name="Content Placeholder 2"/>
          <p:cNvSpPr>
            <a:spLocks noGrp="1"/>
          </p:cNvSpPr>
          <p:nvPr>
            <p:ph sz="quarter" idx="1"/>
          </p:nvPr>
        </p:nvSpPr>
        <p:spPr/>
        <p:txBody>
          <a:bodyPr/>
          <a:lstStyle/>
          <a:p>
            <a:pPr marL="0" indent="0" algn="just">
              <a:lnSpc>
                <a:spcPct val="90000"/>
              </a:lnSpc>
              <a:buFont typeface="Arial" charset="0"/>
              <a:buNone/>
            </a:pPr>
            <a:r>
              <a:rPr lang="en-US" sz="2600" b="1" dirty="0" err="1" smtClean="0"/>
              <a:t>Важно</a:t>
            </a:r>
            <a:r>
              <a:rPr lang="en-US" sz="2600" b="1" dirty="0" smtClean="0"/>
              <a:t> е </a:t>
            </a:r>
            <a:r>
              <a:rPr lang="en-US" sz="2600" b="1" dirty="0" err="1" smtClean="0"/>
              <a:t>да</a:t>
            </a:r>
            <a:r>
              <a:rPr lang="en-US" sz="2600" b="1" dirty="0" smtClean="0"/>
              <a:t> </a:t>
            </a:r>
            <a:r>
              <a:rPr lang="en-US" sz="2600" b="1" dirty="0" err="1" smtClean="0"/>
              <a:t>се</a:t>
            </a:r>
            <a:r>
              <a:rPr lang="en-US" sz="2600" b="1" dirty="0" smtClean="0"/>
              <a:t> </a:t>
            </a:r>
            <a:r>
              <a:rPr lang="en-US" sz="2600" b="1" dirty="0" err="1" smtClean="0"/>
              <a:t>објасни</a:t>
            </a:r>
            <a:r>
              <a:rPr lang="en-US" sz="2600" b="1" dirty="0" smtClean="0"/>
              <a:t> </a:t>
            </a:r>
            <a:r>
              <a:rPr lang="en-US" sz="2600" b="1" dirty="0" err="1" smtClean="0"/>
              <a:t>уште</a:t>
            </a:r>
            <a:r>
              <a:rPr lang="en-US" sz="2600" b="1" dirty="0" smtClean="0"/>
              <a:t> </a:t>
            </a:r>
            <a:r>
              <a:rPr lang="en-US" sz="2600" b="1" dirty="0" err="1" smtClean="0"/>
              <a:t>на</a:t>
            </a:r>
            <a:r>
              <a:rPr lang="en-US" sz="2600" b="1" dirty="0" smtClean="0"/>
              <a:t> </a:t>
            </a:r>
            <a:r>
              <a:rPr lang="en-US" sz="2600" b="1" dirty="0" err="1" smtClean="0"/>
              <a:t>почетокот</a:t>
            </a:r>
            <a:r>
              <a:rPr lang="en-US" sz="2600" b="1" dirty="0" smtClean="0"/>
              <a:t> </a:t>
            </a:r>
            <a:r>
              <a:rPr lang="en-US" sz="2600" b="1" dirty="0" err="1" smtClean="0"/>
              <a:t>дека</a:t>
            </a:r>
            <a:r>
              <a:rPr lang="en-US" sz="2600" b="1" dirty="0" smtClean="0"/>
              <a:t> </a:t>
            </a:r>
            <a:r>
              <a:rPr lang="en-US" sz="2600" b="1" dirty="0" err="1" smtClean="0"/>
              <a:t>постојат</a:t>
            </a:r>
            <a:r>
              <a:rPr lang="en-US" sz="2600" b="1" dirty="0" smtClean="0"/>
              <a:t> </a:t>
            </a:r>
            <a:r>
              <a:rPr lang="en-US" sz="2600" b="1" dirty="0" err="1" smtClean="0"/>
              <a:t>многу</a:t>
            </a:r>
            <a:r>
              <a:rPr lang="en-US" sz="2600" b="1" dirty="0" smtClean="0"/>
              <a:t> </a:t>
            </a:r>
            <a:r>
              <a:rPr lang="en-US" sz="2600" b="1" dirty="0" err="1" smtClean="0"/>
              <a:t>термини</a:t>
            </a:r>
            <a:r>
              <a:rPr lang="en-US" sz="2600" b="1" dirty="0" smtClean="0"/>
              <a:t> </a:t>
            </a:r>
            <a:r>
              <a:rPr lang="en-US" sz="2600" b="1" dirty="0" err="1" smtClean="0"/>
              <a:t>што</a:t>
            </a:r>
            <a:r>
              <a:rPr lang="en-US" sz="2600" b="1" dirty="0" smtClean="0"/>
              <a:t> </a:t>
            </a:r>
            <a:r>
              <a:rPr lang="en-US" sz="2600" b="1" dirty="0" err="1" smtClean="0"/>
              <a:t>се</a:t>
            </a:r>
            <a:r>
              <a:rPr lang="en-US" sz="2600" b="1" dirty="0" smtClean="0"/>
              <a:t> </a:t>
            </a:r>
            <a:r>
              <a:rPr lang="en-US" sz="2600" b="1" dirty="0" err="1" smtClean="0"/>
              <a:t>користат</a:t>
            </a:r>
            <a:r>
              <a:rPr lang="en-US" sz="2600" b="1" dirty="0" smtClean="0"/>
              <a:t> </a:t>
            </a:r>
            <a:r>
              <a:rPr lang="en-US" sz="2600" b="1" dirty="0" err="1" smtClean="0"/>
              <a:t>за</a:t>
            </a:r>
            <a:r>
              <a:rPr lang="en-US" sz="2600" b="1" dirty="0" smtClean="0"/>
              <a:t> </a:t>
            </a:r>
            <a:r>
              <a:rPr lang="en-US" sz="2600" b="1" dirty="0" err="1" smtClean="0"/>
              <a:t>да</a:t>
            </a:r>
            <a:r>
              <a:rPr lang="en-US" sz="2600" b="1" dirty="0" smtClean="0"/>
              <a:t> </a:t>
            </a:r>
            <a:r>
              <a:rPr lang="en-US" sz="2600" b="1" dirty="0" err="1" smtClean="0"/>
              <a:t>се</a:t>
            </a:r>
            <a:r>
              <a:rPr lang="en-US" sz="2600" b="1" dirty="0" smtClean="0"/>
              <a:t> </a:t>
            </a:r>
            <a:r>
              <a:rPr lang="en-US" sz="2600" b="1" dirty="0" err="1" smtClean="0"/>
              <a:t>опише</a:t>
            </a:r>
            <a:r>
              <a:rPr lang="en-US" sz="2600" b="1" dirty="0" smtClean="0"/>
              <a:t> </a:t>
            </a:r>
            <a:r>
              <a:rPr lang="en-US" sz="2600" b="1" dirty="0" err="1" smtClean="0"/>
              <a:t>криминалната</a:t>
            </a:r>
            <a:r>
              <a:rPr lang="en-US" sz="2600" b="1" dirty="0" smtClean="0"/>
              <a:t> </a:t>
            </a:r>
            <a:r>
              <a:rPr lang="en-US" sz="2600" b="1" dirty="0" err="1" smtClean="0"/>
              <a:t>употреба</a:t>
            </a:r>
            <a:r>
              <a:rPr lang="en-US" sz="2600" b="1" dirty="0" smtClean="0"/>
              <a:t> </a:t>
            </a:r>
            <a:r>
              <a:rPr lang="en-US" sz="2600" b="1" dirty="0" err="1" smtClean="0"/>
              <a:t>на</a:t>
            </a:r>
            <a:r>
              <a:rPr lang="en-US" sz="2600" b="1" dirty="0" smtClean="0"/>
              <a:t> </a:t>
            </a:r>
            <a:r>
              <a:rPr lang="en-US" sz="2600" b="1" dirty="0" err="1" smtClean="0"/>
              <a:t>технологијата</a:t>
            </a:r>
            <a:r>
              <a:rPr lang="en-US" sz="2600" b="1" dirty="0" smtClean="0"/>
              <a:t> </a:t>
            </a:r>
            <a:r>
              <a:rPr lang="en-US" sz="2600" dirty="0" smtClean="0"/>
              <a:t>и </a:t>
            </a:r>
            <a:r>
              <a:rPr lang="en-US" sz="2600" dirty="0" err="1" smtClean="0"/>
              <a:t>на</a:t>
            </a:r>
            <a:r>
              <a:rPr lang="en-US" sz="2600" dirty="0" smtClean="0"/>
              <a:t> </a:t>
            </a:r>
            <a:r>
              <a:rPr lang="en-US" sz="2600" dirty="0" err="1" smtClean="0"/>
              <a:t>читателот</a:t>
            </a:r>
            <a:r>
              <a:rPr lang="en-US" sz="2600" dirty="0" smtClean="0"/>
              <a:t> </a:t>
            </a:r>
            <a:r>
              <a:rPr lang="en-US" sz="2600" dirty="0" err="1" smtClean="0"/>
              <a:t>може</a:t>
            </a:r>
            <a:r>
              <a:rPr lang="en-US" sz="2600" dirty="0" smtClean="0"/>
              <a:t> </a:t>
            </a:r>
            <a:r>
              <a:rPr lang="en-US" sz="2600" dirty="0" err="1" smtClean="0"/>
              <a:t>да</a:t>
            </a:r>
            <a:r>
              <a:rPr lang="en-US" sz="2600" dirty="0" smtClean="0"/>
              <a:t> </a:t>
            </a:r>
            <a:r>
              <a:rPr lang="en-US" sz="2600" dirty="0" err="1" smtClean="0"/>
              <a:t>му</a:t>
            </a:r>
            <a:r>
              <a:rPr lang="en-US" sz="2600" dirty="0" smtClean="0"/>
              <a:t> </a:t>
            </a:r>
            <a:r>
              <a:rPr lang="en-US" sz="2600" dirty="0" err="1" smtClean="0"/>
              <a:t>користи</a:t>
            </a:r>
            <a:r>
              <a:rPr lang="en-US" sz="2600" dirty="0" smtClean="0"/>
              <a:t> </a:t>
            </a:r>
            <a:r>
              <a:rPr lang="en-US" sz="2600" dirty="0" err="1" smtClean="0"/>
              <a:t>ако</a:t>
            </a:r>
            <a:r>
              <a:rPr lang="en-US" sz="2600" dirty="0" smtClean="0"/>
              <a:t> </a:t>
            </a:r>
            <a:r>
              <a:rPr lang="en-US" sz="2600" dirty="0" err="1" smtClean="0"/>
              <a:t>се</a:t>
            </a:r>
            <a:r>
              <a:rPr lang="en-US" sz="2600" dirty="0" smtClean="0"/>
              <a:t> </a:t>
            </a:r>
            <a:r>
              <a:rPr lang="en-US" sz="2600" dirty="0" err="1" smtClean="0"/>
              <a:t>даде</a:t>
            </a:r>
            <a:r>
              <a:rPr lang="en-US" sz="2600" dirty="0" smtClean="0"/>
              <a:t> </a:t>
            </a:r>
            <a:r>
              <a:rPr lang="en-US" sz="2600" dirty="0" err="1" smtClean="0"/>
              <a:t>кратко</a:t>
            </a:r>
            <a:r>
              <a:rPr lang="en-US" sz="2600" dirty="0" smtClean="0"/>
              <a:t> </a:t>
            </a:r>
            <a:r>
              <a:rPr lang="en-US" sz="2600" dirty="0" err="1" smtClean="0"/>
              <a:t>објаснување</a:t>
            </a:r>
            <a:r>
              <a:rPr lang="en-US" sz="2600" dirty="0" smtClean="0"/>
              <a:t>. </a:t>
            </a:r>
          </a:p>
          <a:p>
            <a:pPr marL="0" indent="0" algn="just">
              <a:lnSpc>
                <a:spcPct val="90000"/>
              </a:lnSpc>
              <a:buFont typeface="Arial" charset="0"/>
              <a:buNone/>
            </a:pPr>
            <a:r>
              <a:rPr lang="en-US" sz="2600" b="1" dirty="0" err="1" smtClean="0"/>
              <a:t>Термините</a:t>
            </a:r>
            <a:r>
              <a:rPr lang="en-US" sz="2600" b="1" dirty="0" smtClean="0"/>
              <a:t> „</a:t>
            </a:r>
            <a:r>
              <a:rPr lang="en-US" sz="2600" b="1" dirty="0" err="1" smtClean="0"/>
              <a:t>компјутерски</a:t>
            </a:r>
            <a:r>
              <a:rPr lang="en-US" sz="2600" b="1" dirty="0" smtClean="0"/>
              <a:t> </a:t>
            </a:r>
            <a:r>
              <a:rPr lang="en-US" sz="2600" b="1" dirty="0" err="1" smtClean="0"/>
              <a:t>криминал</a:t>
            </a:r>
            <a:r>
              <a:rPr lang="en-US" sz="2600" b="1" dirty="0" smtClean="0"/>
              <a:t>“, „</a:t>
            </a:r>
            <a:r>
              <a:rPr lang="en-US" sz="2600" b="1" dirty="0" err="1" smtClean="0"/>
              <a:t>високотехнолошки</a:t>
            </a:r>
            <a:r>
              <a:rPr lang="en-US" sz="2600" b="1" dirty="0" smtClean="0"/>
              <a:t> </a:t>
            </a:r>
            <a:r>
              <a:rPr lang="en-US" sz="2600" b="1" dirty="0" err="1" smtClean="0"/>
              <a:t>криминал</a:t>
            </a:r>
            <a:r>
              <a:rPr lang="en-US" sz="2600" b="1" dirty="0" smtClean="0"/>
              <a:t>“, „ИТ-</a:t>
            </a:r>
            <a:r>
              <a:rPr lang="en-US" sz="2600" b="1" dirty="0" err="1" smtClean="0"/>
              <a:t>криминал</a:t>
            </a:r>
            <a:r>
              <a:rPr lang="en-US" sz="2600" b="1" dirty="0" smtClean="0"/>
              <a:t>“ и „</a:t>
            </a:r>
            <a:r>
              <a:rPr lang="en-US" sz="2600" b="1" dirty="0" err="1" smtClean="0"/>
              <a:t>сајбер-криминал</a:t>
            </a:r>
            <a:r>
              <a:rPr lang="en-US" sz="2600" b="1" dirty="0" smtClean="0"/>
              <a:t>“</a:t>
            </a:r>
            <a:r>
              <a:rPr lang="en-US" sz="2600" dirty="0" smtClean="0"/>
              <a:t> </a:t>
            </a:r>
            <a:r>
              <a:rPr lang="en-US" sz="2600" dirty="0" err="1" smtClean="0"/>
              <a:t>често</a:t>
            </a:r>
            <a:r>
              <a:rPr lang="en-US" sz="2600" dirty="0" smtClean="0"/>
              <a:t> </a:t>
            </a:r>
            <a:r>
              <a:rPr lang="en-US" sz="2600" dirty="0" err="1" smtClean="0"/>
              <a:t>се</a:t>
            </a:r>
            <a:r>
              <a:rPr lang="en-US" sz="2600" dirty="0" smtClean="0"/>
              <a:t> </a:t>
            </a:r>
            <a:r>
              <a:rPr lang="en-US" sz="2600" dirty="0" err="1" smtClean="0"/>
              <a:t>испреплетуваат</a:t>
            </a:r>
            <a:r>
              <a:rPr lang="en-US" sz="2600" dirty="0" smtClean="0"/>
              <a:t> и </a:t>
            </a:r>
            <a:r>
              <a:rPr lang="en-US" sz="2600" dirty="0" err="1" smtClean="0"/>
              <a:t>создаваат</a:t>
            </a:r>
            <a:r>
              <a:rPr lang="en-US" sz="2600" dirty="0" smtClean="0"/>
              <a:t> </a:t>
            </a:r>
            <a:r>
              <a:rPr lang="en-US" sz="2600" dirty="0" err="1" smtClean="0"/>
              <a:t>конфузија</a:t>
            </a:r>
            <a:r>
              <a:rPr lang="en-US" sz="2600" dirty="0" smtClean="0"/>
              <a:t> и </a:t>
            </a:r>
            <a:r>
              <a:rPr lang="en-US" sz="2600" dirty="0" err="1" smtClean="0"/>
              <a:t>недоразбирање</a:t>
            </a:r>
            <a:r>
              <a:rPr lang="en-US" sz="2600" dirty="0" smtClean="0"/>
              <a:t>. </a:t>
            </a:r>
          </a:p>
          <a:p>
            <a:pPr marL="0" indent="0" algn="just">
              <a:lnSpc>
                <a:spcPct val="90000"/>
              </a:lnSpc>
              <a:buFont typeface="Arial" charset="0"/>
              <a:buNone/>
            </a:pPr>
            <a:r>
              <a:rPr lang="en-US" sz="2600" b="1" dirty="0" err="1" smtClean="0"/>
              <a:t>Употребата</a:t>
            </a:r>
            <a:r>
              <a:rPr lang="en-US" sz="2600" b="1" dirty="0" smtClean="0"/>
              <a:t> </a:t>
            </a:r>
            <a:r>
              <a:rPr lang="en-US" sz="2600" b="1" dirty="0" err="1" smtClean="0"/>
              <a:t>на</a:t>
            </a:r>
            <a:r>
              <a:rPr lang="en-US" sz="2600" b="1" dirty="0" smtClean="0"/>
              <a:t> </a:t>
            </a:r>
            <a:r>
              <a:rPr lang="en-US" sz="2600" b="1" dirty="0" err="1" smtClean="0"/>
              <a:t>компјутерите</a:t>
            </a:r>
            <a:r>
              <a:rPr lang="en-US" sz="2600" b="1" dirty="0" smtClean="0"/>
              <a:t> и </a:t>
            </a:r>
            <a:r>
              <a:rPr lang="en-US" sz="2600" b="1" dirty="0" err="1" smtClean="0"/>
              <a:t>на</a:t>
            </a:r>
            <a:r>
              <a:rPr lang="en-US" sz="2600" b="1" dirty="0" smtClean="0"/>
              <a:t> </a:t>
            </a:r>
            <a:r>
              <a:rPr lang="en-US" sz="2600" b="1" dirty="0" err="1" smtClean="0"/>
              <a:t>другите</a:t>
            </a:r>
            <a:r>
              <a:rPr lang="en-US" sz="2600" b="1" dirty="0" smtClean="0"/>
              <a:t> </a:t>
            </a:r>
            <a:r>
              <a:rPr lang="en-US" sz="2600" b="1" dirty="0" err="1" smtClean="0"/>
              <a:t>уреди</a:t>
            </a:r>
            <a:r>
              <a:rPr lang="en-US" sz="2600" b="1" dirty="0" smtClean="0"/>
              <a:t> </a:t>
            </a:r>
            <a:r>
              <a:rPr lang="en-US" sz="2600" b="1" dirty="0" err="1" smtClean="0"/>
              <a:t>од</a:t>
            </a:r>
            <a:r>
              <a:rPr lang="en-US" sz="2600" b="1" dirty="0" smtClean="0"/>
              <a:t> </a:t>
            </a:r>
            <a:r>
              <a:rPr lang="en-US" sz="2600" b="1" dirty="0" err="1" smtClean="0"/>
              <a:t>страна</a:t>
            </a:r>
            <a:r>
              <a:rPr lang="en-US" sz="2600" b="1" dirty="0" smtClean="0"/>
              <a:t> </a:t>
            </a:r>
            <a:r>
              <a:rPr lang="en-US" sz="2600" b="1" dirty="0" err="1" smtClean="0"/>
              <a:t>на</a:t>
            </a:r>
            <a:r>
              <a:rPr lang="en-US" sz="2600" b="1" dirty="0" smtClean="0"/>
              <a:t> </a:t>
            </a:r>
            <a:r>
              <a:rPr lang="en-US" sz="2600" b="1" dirty="0" err="1" smtClean="0"/>
              <a:t>криминалците</a:t>
            </a:r>
            <a:r>
              <a:rPr lang="en-US" sz="2600" b="1" dirty="0" smtClean="0"/>
              <a:t> </a:t>
            </a:r>
            <a:r>
              <a:rPr lang="en-US" sz="2600" dirty="0" smtClean="0"/>
              <a:t>и </a:t>
            </a:r>
            <a:r>
              <a:rPr lang="en-US" sz="2600" dirty="0" err="1" smtClean="0"/>
              <a:t>вредноста</a:t>
            </a:r>
            <a:r>
              <a:rPr lang="en-US" sz="2600" dirty="0" smtClean="0"/>
              <a:t> </a:t>
            </a:r>
            <a:r>
              <a:rPr lang="en-US" sz="2600" dirty="0" err="1" smtClean="0"/>
              <a:t>на</a:t>
            </a:r>
            <a:r>
              <a:rPr lang="en-US" sz="2600" dirty="0" smtClean="0"/>
              <a:t> </a:t>
            </a:r>
            <a:r>
              <a:rPr lang="en-US" sz="2600" dirty="0" err="1" smtClean="0"/>
              <a:t>податоците</a:t>
            </a:r>
            <a:r>
              <a:rPr lang="en-US" sz="2600" dirty="0" smtClean="0"/>
              <a:t> </a:t>
            </a:r>
            <a:r>
              <a:rPr lang="en-US" sz="2600" dirty="0" err="1" smtClean="0"/>
              <a:t>што</a:t>
            </a:r>
            <a:r>
              <a:rPr lang="en-US" sz="2600" dirty="0" smtClean="0"/>
              <a:t> </a:t>
            </a:r>
            <a:r>
              <a:rPr lang="en-US" sz="2600" dirty="0" err="1" smtClean="0"/>
              <a:t>може</a:t>
            </a:r>
            <a:r>
              <a:rPr lang="en-US" sz="2600" dirty="0" smtClean="0"/>
              <a:t> </a:t>
            </a:r>
            <a:r>
              <a:rPr lang="en-US" sz="2600" dirty="0" err="1" smtClean="0"/>
              <a:t>да</a:t>
            </a:r>
            <a:r>
              <a:rPr lang="en-US" sz="2600" dirty="0" smtClean="0"/>
              <a:t> </a:t>
            </a:r>
            <a:r>
              <a:rPr lang="en-US" sz="2600" dirty="0" err="1" smtClean="0"/>
              <a:t>се</a:t>
            </a:r>
            <a:r>
              <a:rPr lang="en-US" sz="2600" dirty="0" smtClean="0"/>
              <a:t> </a:t>
            </a:r>
            <a:r>
              <a:rPr lang="en-US" sz="2600" dirty="0" err="1" smtClean="0"/>
              <a:t>обноват</a:t>
            </a:r>
            <a:r>
              <a:rPr lang="en-US" sz="2600" dirty="0" smtClean="0"/>
              <a:t> </a:t>
            </a:r>
            <a:r>
              <a:rPr lang="en-US" sz="2600" dirty="0" err="1" smtClean="0"/>
              <a:t>за</a:t>
            </a:r>
            <a:r>
              <a:rPr lang="en-US" sz="2600" dirty="0" smtClean="0"/>
              <a:t> </a:t>
            </a:r>
            <a:r>
              <a:rPr lang="en-US" sz="2600" dirty="0" err="1" smtClean="0"/>
              <a:t>полициските</a:t>
            </a:r>
            <a:r>
              <a:rPr lang="en-US" sz="2600" dirty="0" smtClean="0"/>
              <a:t> </a:t>
            </a:r>
            <a:r>
              <a:rPr lang="en-US" sz="2600" dirty="0" err="1" smtClean="0"/>
              <a:t>истражители</a:t>
            </a:r>
            <a:r>
              <a:rPr lang="en-US" sz="2600" dirty="0" smtClean="0"/>
              <a:t> </a:t>
            </a:r>
            <a:r>
              <a:rPr lang="en-US" sz="2600" dirty="0" err="1" smtClean="0"/>
              <a:t>може</a:t>
            </a:r>
            <a:r>
              <a:rPr lang="en-US" sz="2600" dirty="0" smtClean="0"/>
              <a:t> </a:t>
            </a:r>
            <a:r>
              <a:rPr lang="en-US" sz="2600" dirty="0" err="1" smtClean="0"/>
              <a:t>да</a:t>
            </a:r>
            <a:r>
              <a:rPr lang="en-US" sz="2600" dirty="0" smtClean="0"/>
              <a:t> </a:t>
            </a:r>
            <a:r>
              <a:rPr lang="en-US" sz="2600" dirty="0" err="1" smtClean="0"/>
              <a:t>се</a:t>
            </a:r>
            <a:r>
              <a:rPr lang="en-US" sz="2600" dirty="0" smtClean="0"/>
              <a:t> </a:t>
            </a:r>
            <a:r>
              <a:rPr lang="en-US" sz="2600" dirty="0" err="1" smtClean="0"/>
              <a:t>разложи</a:t>
            </a:r>
            <a:r>
              <a:rPr lang="en-US" sz="2600" dirty="0" smtClean="0"/>
              <a:t> </a:t>
            </a:r>
            <a:r>
              <a:rPr lang="en-US" sz="2600" dirty="0" err="1" smtClean="0"/>
              <a:t>на</a:t>
            </a:r>
            <a:r>
              <a:rPr lang="en-US" sz="2600" dirty="0" smtClean="0"/>
              <a:t> </a:t>
            </a:r>
            <a:r>
              <a:rPr lang="en-US" sz="2600" dirty="0" err="1" smtClean="0"/>
              <a:t>следниов</a:t>
            </a:r>
            <a:r>
              <a:rPr lang="en-US" sz="2600" dirty="0" smtClean="0"/>
              <a:t> </a:t>
            </a:r>
            <a:r>
              <a:rPr lang="en-US" sz="2600" dirty="0" err="1" smtClean="0"/>
              <a:t>начин</a:t>
            </a:r>
            <a:r>
              <a:rPr lang="en-US" sz="2600" dirty="0" smtClean="0"/>
              <a:t>: </a:t>
            </a:r>
          </a:p>
          <a:p>
            <a:pPr marL="0" indent="0">
              <a:lnSpc>
                <a:spcPct val="90000"/>
              </a:lnSpc>
            </a:pPr>
            <a:endParaRPr lang="en-US" altLang="sr-Latn-RS" sz="2600" dirty="0" smtClean="0"/>
          </a:p>
        </p:txBody>
      </p:sp>
      <p:sp>
        <p:nvSpPr>
          <p:cNvPr id="225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B650C511-4035-4A92-9334-0CC57EB4FC3E}" type="slidenum">
              <a:rPr lang="en-US" smtClean="0">
                <a:solidFill>
                  <a:srgbClr val="898989"/>
                </a:solidFill>
                <a:latin typeface="Calibri" pitchFamily="34" charset="0"/>
              </a:rPr>
              <a:pPr eaLnBrk="1" hangingPunct="1"/>
              <a:t>21</a:t>
            </a:fld>
            <a:endParaRPr lang="en-US" altLang="sr-Latn-R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sz="quarter" idx="1"/>
          </p:nvPr>
        </p:nvSpPr>
        <p:spPr>
          <a:xfrm>
            <a:off x="857250" y="1447800"/>
            <a:ext cx="7829550" cy="5267325"/>
          </a:xfrm>
        </p:spPr>
        <p:txBody>
          <a:bodyPr/>
          <a:lstStyle/>
          <a:p>
            <a:pPr algn="just">
              <a:buFont typeface="Arial" charset="0"/>
              <a:buNone/>
            </a:pPr>
            <a:r>
              <a:rPr lang="en-US" b="1" dirty="0" err="1" smtClean="0"/>
              <a:t>Технологија</a:t>
            </a:r>
            <a:r>
              <a:rPr lang="en-US" b="1" dirty="0" smtClean="0"/>
              <a:t> </a:t>
            </a:r>
            <a:r>
              <a:rPr lang="en-US" b="1" dirty="0" err="1" smtClean="0"/>
              <a:t>како</a:t>
            </a:r>
            <a:r>
              <a:rPr lang="en-US" b="1" dirty="0" smtClean="0"/>
              <a:t> </a:t>
            </a:r>
            <a:r>
              <a:rPr lang="en-US" b="1" dirty="0" err="1" smtClean="0"/>
              <a:t>жртва</a:t>
            </a:r>
            <a:r>
              <a:rPr lang="en-US" dirty="0" smtClean="0"/>
              <a:t> </a:t>
            </a:r>
          </a:p>
          <a:p>
            <a:pPr algn="just">
              <a:buFont typeface="Arial" charset="0"/>
              <a:buNone/>
            </a:pPr>
            <a:r>
              <a:rPr lang="en-US" dirty="0" err="1" smtClean="0"/>
              <a:t>Технологија</a:t>
            </a:r>
            <a:r>
              <a:rPr lang="en-US" dirty="0" smtClean="0"/>
              <a:t> </a:t>
            </a:r>
            <a:r>
              <a:rPr lang="en-US" dirty="0" err="1" smtClean="0"/>
              <a:t>како</a:t>
            </a:r>
            <a:r>
              <a:rPr lang="en-US" dirty="0" smtClean="0"/>
              <a:t> </a:t>
            </a:r>
            <a:r>
              <a:rPr lang="en-US" dirty="0" err="1" smtClean="0"/>
              <a:t>цел</a:t>
            </a:r>
            <a:r>
              <a:rPr lang="en-US" dirty="0" smtClean="0"/>
              <a:t> </a:t>
            </a:r>
            <a:r>
              <a:rPr lang="en-US" dirty="0" err="1" smtClean="0"/>
              <a:t>на</a:t>
            </a:r>
            <a:r>
              <a:rPr lang="en-US" dirty="0" smtClean="0"/>
              <a:t> </a:t>
            </a:r>
            <a:r>
              <a:rPr lang="en-US" dirty="0" err="1" smtClean="0"/>
              <a:t>криминалот</a:t>
            </a:r>
            <a:r>
              <a:rPr lang="en-US" dirty="0" smtClean="0"/>
              <a:t>:</a:t>
            </a:r>
          </a:p>
          <a:p>
            <a:pPr algn="just">
              <a:buFont typeface="Arial" charset="0"/>
              <a:buNone/>
            </a:pPr>
            <a:r>
              <a:rPr lang="en-US" dirty="0" smtClean="0"/>
              <a:t> </a:t>
            </a:r>
            <a:r>
              <a:rPr lang="en-US" b="1" dirty="0" smtClean="0"/>
              <a:t>- </a:t>
            </a:r>
            <a:r>
              <a:rPr lang="en-US" b="1" dirty="0" err="1" smtClean="0"/>
              <a:t>традиционално</a:t>
            </a:r>
            <a:r>
              <a:rPr lang="en-US" b="1" dirty="0" smtClean="0"/>
              <a:t> </a:t>
            </a:r>
            <a:r>
              <a:rPr lang="en-US" b="1" dirty="0" err="1" smtClean="0"/>
              <a:t>се</a:t>
            </a:r>
            <a:r>
              <a:rPr lang="en-US" b="1" dirty="0" smtClean="0"/>
              <a:t> </a:t>
            </a:r>
            <a:r>
              <a:rPr lang="en-US" b="1" dirty="0" err="1" smtClean="0"/>
              <a:t>смета</a:t>
            </a:r>
            <a:r>
              <a:rPr lang="en-US" b="1" dirty="0" smtClean="0"/>
              <a:t> </a:t>
            </a:r>
            <a:r>
              <a:rPr lang="en-US" b="1" dirty="0" err="1" smtClean="0"/>
              <a:t>дека</a:t>
            </a:r>
            <a:r>
              <a:rPr lang="en-US" b="1" dirty="0" smtClean="0"/>
              <a:t> е </a:t>
            </a:r>
            <a:r>
              <a:rPr lang="en-US" b="1" dirty="0" err="1" smtClean="0"/>
              <a:t>вистински</a:t>
            </a:r>
            <a:r>
              <a:rPr lang="en-US" b="1" dirty="0" smtClean="0"/>
              <a:t> „</a:t>
            </a:r>
            <a:r>
              <a:rPr lang="en-US" b="1" dirty="0" err="1" smtClean="0"/>
              <a:t>компјутерски</a:t>
            </a:r>
            <a:r>
              <a:rPr lang="en-US" b="1" dirty="0" smtClean="0"/>
              <a:t> </a:t>
            </a:r>
            <a:r>
              <a:rPr lang="en-US" b="1" dirty="0" err="1" smtClean="0"/>
              <a:t>криминал</a:t>
            </a:r>
            <a:r>
              <a:rPr lang="en-US" b="1" dirty="0" smtClean="0"/>
              <a:t>“ </a:t>
            </a:r>
            <a:r>
              <a:rPr lang="en-US" dirty="0" smtClean="0"/>
              <a:t>и </a:t>
            </a:r>
            <a:r>
              <a:rPr lang="en-US" dirty="0" err="1" smtClean="0"/>
              <a:t>опфаќа</a:t>
            </a:r>
            <a:r>
              <a:rPr lang="en-US" dirty="0" smtClean="0"/>
              <a:t> </a:t>
            </a:r>
            <a:r>
              <a:rPr lang="en-US" dirty="0" err="1" smtClean="0"/>
              <a:t>такви</a:t>
            </a:r>
            <a:r>
              <a:rPr lang="en-US" dirty="0" smtClean="0"/>
              <a:t> </a:t>
            </a:r>
            <a:r>
              <a:rPr lang="en-US" dirty="0" err="1" smtClean="0"/>
              <a:t>дела</a:t>
            </a:r>
            <a:r>
              <a:rPr lang="en-US" dirty="0" smtClean="0"/>
              <a:t> </a:t>
            </a:r>
            <a:r>
              <a:rPr lang="en-US" dirty="0" err="1" smtClean="0"/>
              <a:t>како</a:t>
            </a:r>
            <a:r>
              <a:rPr lang="en-US" dirty="0" smtClean="0"/>
              <a:t> </a:t>
            </a:r>
            <a:r>
              <a:rPr lang="en-US" dirty="0" err="1" smtClean="0"/>
              <a:t>што</a:t>
            </a:r>
            <a:r>
              <a:rPr lang="en-US" dirty="0" smtClean="0"/>
              <a:t> </a:t>
            </a:r>
            <a:r>
              <a:rPr lang="en-US" dirty="0" err="1" smtClean="0"/>
              <a:t>се</a:t>
            </a:r>
            <a:r>
              <a:rPr lang="en-US" dirty="0" smtClean="0"/>
              <a:t> </a:t>
            </a:r>
            <a:r>
              <a:rPr lang="en-US" dirty="0" err="1" smtClean="0"/>
              <a:t>хакирање</a:t>
            </a:r>
            <a:r>
              <a:rPr lang="en-US" dirty="0" smtClean="0"/>
              <a:t>, </a:t>
            </a:r>
            <a:r>
              <a:rPr lang="en-US" dirty="0" err="1" smtClean="0"/>
              <a:t>напади</a:t>
            </a:r>
            <a:r>
              <a:rPr lang="en-US" dirty="0" smtClean="0"/>
              <a:t> </a:t>
            </a:r>
            <a:r>
              <a:rPr lang="en-US" dirty="0" err="1" smtClean="0"/>
              <a:t>со</a:t>
            </a:r>
            <a:r>
              <a:rPr lang="en-US" dirty="0" smtClean="0"/>
              <a:t> </a:t>
            </a:r>
            <a:r>
              <a:rPr lang="en-US" dirty="0" err="1" smtClean="0"/>
              <a:t>одбивање</a:t>
            </a:r>
            <a:r>
              <a:rPr lang="en-US" dirty="0" smtClean="0"/>
              <a:t> </a:t>
            </a:r>
            <a:r>
              <a:rPr lang="en-US" dirty="0" err="1" smtClean="0"/>
              <a:t>на</a:t>
            </a:r>
            <a:r>
              <a:rPr lang="en-US" dirty="0" smtClean="0"/>
              <a:t> </a:t>
            </a:r>
            <a:r>
              <a:rPr lang="en-US" dirty="0" err="1" smtClean="0"/>
              <a:t>услуга</a:t>
            </a:r>
            <a:r>
              <a:rPr lang="en-US" dirty="0" smtClean="0"/>
              <a:t> и </a:t>
            </a:r>
            <a:r>
              <a:rPr lang="en-US" dirty="0" err="1" smtClean="0"/>
              <a:t>ширење</a:t>
            </a:r>
            <a:r>
              <a:rPr lang="en-US" dirty="0" smtClean="0"/>
              <a:t> </a:t>
            </a:r>
            <a:r>
              <a:rPr lang="en-US" dirty="0" err="1" smtClean="0"/>
              <a:t>вируси</a:t>
            </a:r>
            <a:r>
              <a:rPr lang="en-US" dirty="0" smtClean="0"/>
              <a:t>. </a:t>
            </a:r>
            <a:endParaRPr lang="en-US" b="1" dirty="0" smtClean="0"/>
          </a:p>
        </p:txBody>
      </p:sp>
      <p:sp>
        <p:nvSpPr>
          <p:cNvPr id="5" name="Title 1"/>
          <p:cNvSpPr txBox="1">
            <a:spLocks/>
          </p:cNvSpPr>
          <p:nvPr/>
        </p:nvSpPr>
        <p:spPr>
          <a:xfrm>
            <a:off x="457200" y="274638"/>
            <a:ext cx="8229600" cy="869950"/>
          </a:xfrm>
          <a:prstGeom prst="rect">
            <a:avLst/>
          </a:prstGeom>
        </p:spPr>
        <p:txBody>
          <a:bodyPr/>
          <a:lstStyle/>
          <a:p>
            <a:pPr algn="ctr" fontAlgn="auto">
              <a:spcAft>
                <a:spcPts val="0"/>
              </a:spcAft>
              <a:defRPr/>
            </a:pPr>
            <a:r>
              <a:rPr lang="mk" sz="4400" b="1">
                <a:latin typeface="+mj-lt"/>
                <a:ea typeface="+mj-ea"/>
                <a:cs typeface="+mj-cs"/>
              </a:rPr>
              <a:t>Како криминалците ја користат технологијата</a:t>
            </a:r>
            <a:endParaRPr lang="mk" sz="4400" b="1" dirty="0">
              <a:latin typeface="+mj-lt"/>
              <a:ea typeface="+mj-ea"/>
              <a:cs typeface="+mj-cs"/>
            </a:endParaRPr>
          </a:p>
        </p:txBody>
      </p:sp>
      <p:sp>
        <p:nvSpPr>
          <p:cNvPr id="235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8F3F606E-2AF2-42D5-AA40-8C8D882D0606}" type="slidenum">
              <a:rPr lang="en-US" smtClean="0">
                <a:solidFill>
                  <a:srgbClr val="898989"/>
                </a:solidFill>
                <a:latin typeface="Calibri" pitchFamily="34" charset="0"/>
              </a:rPr>
              <a:pPr eaLnBrk="1" hangingPunct="1"/>
              <a:t>22</a:t>
            </a:fld>
            <a:endParaRPr lang="en-US" altLang="sr-Latn-R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sz="quarter" idx="1"/>
          </p:nvPr>
        </p:nvSpPr>
        <p:spPr/>
        <p:txBody>
          <a:bodyPr/>
          <a:lstStyle/>
          <a:p>
            <a:pPr algn="just">
              <a:buFont typeface="Arial" charset="0"/>
              <a:buNone/>
            </a:pPr>
            <a:r>
              <a:rPr lang="en-US" b="1" dirty="0" err="1" smtClean="0"/>
              <a:t>Технологијата</a:t>
            </a:r>
            <a:r>
              <a:rPr lang="en-US" b="1" dirty="0" smtClean="0"/>
              <a:t> </a:t>
            </a:r>
            <a:r>
              <a:rPr lang="en-US" b="1" dirty="0" err="1" smtClean="0"/>
              <a:t>како</a:t>
            </a:r>
            <a:r>
              <a:rPr lang="en-US" b="1" dirty="0" smtClean="0"/>
              <a:t> </a:t>
            </a:r>
            <a:r>
              <a:rPr lang="en-US" b="1" dirty="0" err="1" smtClean="0"/>
              <a:t>помош</a:t>
            </a:r>
            <a:r>
              <a:rPr lang="en-US" b="1" dirty="0" smtClean="0"/>
              <a:t> </a:t>
            </a:r>
            <a:r>
              <a:rPr lang="en-US" b="1" dirty="0" err="1" smtClean="0"/>
              <a:t>во</a:t>
            </a:r>
            <a:r>
              <a:rPr lang="en-US" b="1" dirty="0" smtClean="0"/>
              <a:t> </a:t>
            </a:r>
            <a:r>
              <a:rPr lang="en-US" b="1" dirty="0" err="1" smtClean="0"/>
              <a:t>криминалот</a:t>
            </a:r>
            <a:r>
              <a:rPr lang="en-US" dirty="0" smtClean="0"/>
              <a:t> </a:t>
            </a:r>
          </a:p>
          <a:p>
            <a:pPr algn="just">
              <a:buFont typeface="Arial" charset="0"/>
              <a:buNone/>
            </a:pPr>
            <a:r>
              <a:rPr lang="en-US" dirty="0" err="1" smtClean="0"/>
              <a:t>Технологија</a:t>
            </a:r>
            <a:r>
              <a:rPr lang="en-US" dirty="0" smtClean="0"/>
              <a:t> </a:t>
            </a:r>
            <a:r>
              <a:rPr lang="en-US" dirty="0" err="1" smtClean="0"/>
              <a:t>како</a:t>
            </a:r>
            <a:r>
              <a:rPr lang="en-US" dirty="0" smtClean="0"/>
              <a:t> </a:t>
            </a:r>
            <a:r>
              <a:rPr lang="en-US" dirty="0" err="1" smtClean="0"/>
              <a:t>помош</a:t>
            </a:r>
            <a:r>
              <a:rPr lang="en-US" dirty="0" smtClean="0"/>
              <a:t> </a:t>
            </a:r>
            <a:r>
              <a:rPr lang="en-US" dirty="0" err="1" smtClean="0"/>
              <a:t>во</a:t>
            </a:r>
            <a:r>
              <a:rPr lang="en-US" dirty="0" smtClean="0"/>
              <a:t> </a:t>
            </a:r>
            <a:r>
              <a:rPr lang="en-US" dirty="0" err="1" smtClean="0"/>
              <a:t>криминалот</a:t>
            </a:r>
            <a:r>
              <a:rPr lang="en-US" dirty="0" smtClean="0"/>
              <a:t>:</a:t>
            </a:r>
          </a:p>
          <a:p>
            <a:pPr algn="just">
              <a:buFont typeface="Arial" charset="0"/>
              <a:buNone/>
            </a:pPr>
            <a:r>
              <a:rPr lang="en-US" dirty="0" smtClean="0"/>
              <a:t> </a:t>
            </a:r>
            <a:r>
              <a:rPr lang="en-US" b="1" dirty="0" smtClean="0"/>
              <a:t>- е </a:t>
            </a:r>
            <a:r>
              <a:rPr lang="en-US" b="1" dirty="0" err="1" smtClean="0"/>
              <a:t>кога</a:t>
            </a:r>
            <a:r>
              <a:rPr lang="en-US" b="1" dirty="0" smtClean="0"/>
              <a:t> </a:t>
            </a:r>
            <a:r>
              <a:rPr lang="en-US" b="1" dirty="0" err="1" smtClean="0"/>
              <a:t>компјутерите</a:t>
            </a:r>
            <a:r>
              <a:rPr lang="en-US" b="1" dirty="0" smtClean="0"/>
              <a:t> и </a:t>
            </a:r>
            <a:r>
              <a:rPr lang="en-US" b="1" dirty="0" err="1" smtClean="0"/>
              <a:t>другите</a:t>
            </a:r>
            <a:r>
              <a:rPr lang="en-US" b="1" dirty="0" smtClean="0"/>
              <a:t> </a:t>
            </a:r>
            <a:r>
              <a:rPr lang="en-US" b="1" dirty="0" err="1" smtClean="0"/>
              <a:t>уреди</a:t>
            </a:r>
            <a:r>
              <a:rPr lang="en-US" b="1" dirty="0" smtClean="0"/>
              <a:t> </a:t>
            </a:r>
            <a:r>
              <a:rPr lang="en-US" b="1" dirty="0" err="1" smtClean="0"/>
              <a:t>се</a:t>
            </a:r>
            <a:r>
              <a:rPr lang="en-US" b="1" dirty="0" smtClean="0"/>
              <a:t> </a:t>
            </a:r>
            <a:r>
              <a:rPr lang="en-US" b="1" dirty="0" err="1" smtClean="0"/>
              <a:t>користат</a:t>
            </a:r>
            <a:r>
              <a:rPr lang="en-US" b="1" dirty="0" smtClean="0"/>
              <a:t> </a:t>
            </a:r>
            <a:r>
              <a:rPr lang="en-US" b="1" dirty="0" err="1" smtClean="0"/>
              <a:t>како</a:t>
            </a:r>
            <a:r>
              <a:rPr lang="en-US" b="1" dirty="0" smtClean="0"/>
              <a:t> </a:t>
            </a:r>
            <a:r>
              <a:rPr lang="en-US" b="1" dirty="0" err="1" smtClean="0"/>
              <a:t>помош</a:t>
            </a:r>
            <a:r>
              <a:rPr lang="en-US" b="1" dirty="0" smtClean="0"/>
              <a:t> </a:t>
            </a:r>
            <a:r>
              <a:rPr lang="en-US" b="1" dirty="0" err="1" smtClean="0"/>
              <a:t>во</a:t>
            </a:r>
            <a:r>
              <a:rPr lang="en-US" b="1" dirty="0" smtClean="0"/>
              <a:t> </a:t>
            </a:r>
            <a:r>
              <a:rPr lang="en-US" b="1" dirty="0" err="1" smtClean="0"/>
              <a:t>извршување</a:t>
            </a:r>
            <a:r>
              <a:rPr lang="en-US" b="1" dirty="0" smtClean="0"/>
              <a:t> </a:t>
            </a:r>
            <a:r>
              <a:rPr lang="en-US" b="1" dirty="0" err="1" smtClean="0"/>
              <a:t>на</a:t>
            </a:r>
            <a:r>
              <a:rPr lang="en-US" b="1" dirty="0" smtClean="0"/>
              <a:t> </a:t>
            </a:r>
            <a:r>
              <a:rPr lang="en-US" b="1" dirty="0" err="1" smtClean="0"/>
              <a:t>традиционалните</a:t>
            </a:r>
            <a:r>
              <a:rPr lang="en-US" b="1" dirty="0" smtClean="0"/>
              <a:t> </a:t>
            </a:r>
            <a:r>
              <a:rPr lang="en-US" b="1" dirty="0" err="1" smtClean="0"/>
              <a:t>криминални</a:t>
            </a:r>
            <a:r>
              <a:rPr lang="en-US" b="1" dirty="0" smtClean="0"/>
              <a:t> </a:t>
            </a:r>
            <a:r>
              <a:rPr lang="en-US" b="1" dirty="0" err="1" smtClean="0"/>
              <a:t>дела</a:t>
            </a:r>
            <a:r>
              <a:rPr lang="en-US" b="1" dirty="0" smtClean="0"/>
              <a:t>, </a:t>
            </a:r>
            <a:r>
              <a:rPr lang="en-US" dirty="0" err="1" smtClean="0"/>
              <a:t>на</a:t>
            </a:r>
            <a:r>
              <a:rPr lang="en-US" dirty="0" smtClean="0"/>
              <a:t> </a:t>
            </a:r>
            <a:r>
              <a:rPr lang="en-US" dirty="0" err="1" smtClean="0"/>
              <a:t>пример</a:t>
            </a:r>
            <a:r>
              <a:rPr lang="en-US" dirty="0" smtClean="0"/>
              <a:t>, </a:t>
            </a:r>
            <a:r>
              <a:rPr lang="en-US" dirty="0" err="1" smtClean="0"/>
              <a:t>за</a:t>
            </a:r>
            <a:r>
              <a:rPr lang="en-US" dirty="0" smtClean="0"/>
              <a:t> </a:t>
            </a:r>
            <a:r>
              <a:rPr lang="en-US" dirty="0" err="1" smtClean="0"/>
              <a:t>производство</a:t>
            </a:r>
            <a:r>
              <a:rPr lang="en-US" dirty="0" smtClean="0"/>
              <a:t> </a:t>
            </a:r>
            <a:r>
              <a:rPr lang="en-US" dirty="0" err="1" smtClean="0"/>
              <a:t>на</a:t>
            </a:r>
            <a:r>
              <a:rPr lang="en-US" dirty="0" smtClean="0"/>
              <a:t> </a:t>
            </a:r>
            <a:r>
              <a:rPr lang="en-US" dirty="0" err="1" smtClean="0"/>
              <a:t>фалсификувани</a:t>
            </a:r>
            <a:r>
              <a:rPr lang="en-US" dirty="0" smtClean="0"/>
              <a:t> </a:t>
            </a:r>
            <a:r>
              <a:rPr lang="en-US" dirty="0" err="1" smtClean="0"/>
              <a:t>документи</a:t>
            </a:r>
            <a:r>
              <a:rPr lang="en-US" dirty="0" smtClean="0"/>
              <a:t>, </a:t>
            </a:r>
            <a:r>
              <a:rPr lang="en-US" dirty="0" err="1" smtClean="0"/>
              <a:t>за</a:t>
            </a:r>
            <a:r>
              <a:rPr lang="en-US" dirty="0" smtClean="0"/>
              <a:t> </a:t>
            </a:r>
            <a:r>
              <a:rPr lang="en-US" dirty="0" err="1" smtClean="0"/>
              <a:t>праќање</a:t>
            </a:r>
            <a:r>
              <a:rPr lang="en-US" dirty="0" smtClean="0"/>
              <a:t> </a:t>
            </a:r>
            <a:r>
              <a:rPr lang="en-US" dirty="0" err="1" smtClean="0"/>
              <a:t>смртни</a:t>
            </a:r>
            <a:r>
              <a:rPr lang="en-US" dirty="0" smtClean="0"/>
              <a:t> </a:t>
            </a:r>
            <a:r>
              <a:rPr lang="en-US" dirty="0" err="1" smtClean="0"/>
              <a:t>закани</a:t>
            </a:r>
            <a:r>
              <a:rPr lang="en-US" dirty="0" smtClean="0"/>
              <a:t> </a:t>
            </a:r>
            <a:r>
              <a:rPr lang="en-US" dirty="0" err="1" smtClean="0"/>
              <a:t>или</a:t>
            </a:r>
            <a:r>
              <a:rPr lang="en-US" dirty="0" smtClean="0"/>
              <a:t> </a:t>
            </a:r>
            <a:r>
              <a:rPr lang="en-US" dirty="0" err="1" smtClean="0"/>
              <a:t>барања</a:t>
            </a:r>
            <a:r>
              <a:rPr lang="en-US" dirty="0" smtClean="0"/>
              <a:t> </a:t>
            </a:r>
            <a:r>
              <a:rPr lang="en-US" dirty="0" err="1" smtClean="0"/>
              <a:t>со</a:t>
            </a:r>
            <a:r>
              <a:rPr lang="en-US" dirty="0" smtClean="0"/>
              <a:t> </a:t>
            </a:r>
            <a:r>
              <a:rPr lang="en-US" dirty="0" err="1" smtClean="0"/>
              <a:t>уцена</a:t>
            </a:r>
            <a:r>
              <a:rPr lang="en-US" dirty="0" smtClean="0"/>
              <a:t> </a:t>
            </a:r>
            <a:r>
              <a:rPr lang="en-US" dirty="0" err="1" smtClean="0"/>
              <a:t>или</a:t>
            </a:r>
            <a:r>
              <a:rPr lang="en-US" dirty="0" smtClean="0"/>
              <a:t> </a:t>
            </a:r>
            <a:r>
              <a:rPr lang="en-US" dirty="0" err="1" smtClean="0"/>
              <a:t>за</a:t>
            </a:r>
            <a:r>
              <a:rPr lang="en-US" dirty="0" smtClean="0"/>
              <a:t> </a:t>
            </a:r>
            <a:r>
              <a:rPr lang="en-US" dirty="0" err="1" smtClean="0"/>
              <a:t>изработка</a:t>
            </a:r>
            <a:r>
              <a:rPr lang="en-US" dirty="0" smtClean="0"/>
              <a:t> и </a:t>
            </a:r>
            <a:r>
              <a:rPr lang="en-US" dirty="0" err="1" smtClean="0"/>
              <a:t>дистрибуирање</a:t>
            </a:r>
            <a:r>
              <a:rPr lang="en-US" dirty="0" smtClean="0"/>
              <a:t> </a:t>
            </a:r>
            <a:r>
              <a:rPr lang="en-US" dirty="0" err="1" smtClean="0"/>
              <a:t>на</a:t>
            </a:r>
            <a:r>
              <a:rPr lang="en-US" dirty="0" smtClean="0"/>
              <a:t> </a:t>
            </a:r>
            <a:r>
              <a:rPr lang="en-US" dirty="0" err="1" smtClean="0"/>
              <a:t>нелегални</a:t>
            </a:r>
            <a:r>
              <a:rPr lang="en-US" dirty="0" smtClean="0"/>
              <a:t> </a:t>
            </a:r>
            <a:r>
              <a:rPr lang="en-US" dirty="0" err="1" smtClean="0"/>
              <a:t>материјали</a:t>
            </a:r>
            <a:r>
              <a:rPr lang="en-US" dirty="0" smtClean="0"/>
              <a:t> </a:t>
            </a:r>
            <a:r>
              <a:rPr lang="en-US" dirty="0" err="1" smtClean="0"/>
              <a:t>како</a:t>
            </a:r>
            <a:r>
              <a:rPr lang="en-US" dirty="0" smtClean="0"/>
              <a:t> </a:t>
            </a:r>
            <a:r>
              <a:rPr lang="en-US" dirty="0" err="1" smtClean="0"/>
              <a:t>што</a:t>
            </a:r>
            <a:r>
              <a:rPr lang="en-US" dirty="0" smtClean="0"/>
              <a:t> </a:t>
            </a:r>
            <a:r>
              <a:rPr lang="en-US" dirty="0" err="1" smtClean="0"/>
              <a:t>се</a:t>
            </a:r>
            <a:r>
              <a:rPr lang="en-US" dirty="0" smtClean="0"/>
              <a:t> </a:t>
            </a:r>
            <a:r>
              <a:rPr lang="en-US" dirty="0" err="1" smtClean="0"/>
              <a:t>слики</a:t>
            </a:r>
            <a:r>
              <a:rPr lang="en-US" dirty="0" smtClean="0"/>
              <a:t> </a:t>
            </a:r>
            <a:r>
              <a:rPr lang="en-US" dirty="0" err="1" smtClean="0"/>
              <a:t>на</a:t>
            </a:r>
            <a:r>
              <a:rPr lang="en-US" dirty="0" smtClean="0"/>
              <a:t> </a:t>
            </a:r>
            <a:r>
              <a:rPr lang="en-US" dirty="0" err="1" smtClean="0"/>
              <a:t>злоупотребени</a:t>
            </a:r>
            <a:r>
              <a:rPr lang="en-US" dirty="0" smtClean="0"/>
              <a:t> </a:t>
            </a:r>
            <a:r>
              <a:rPr lang="en-US" dirty="0" err="1" smtClean="0"/>
              <a:t>деца</a:t>
            </a:r>
            <a:r>
              <a:rPr lang="en-US" dirty="0" smtClean="0"/>
              <a:t>. </a:t>
            </a:r>
          </a:p>
          <a:p>
            <a:pPr algn="just"/>
            <a:endParaRPr lang="en-US" altLang="sr-Latn-RS" dirty="0" smtClean="0"/>
          </a:p>
        </p:txBody>
      </p:sp>
      <p:sp>
        <p:nvSpPr>
          <p:cNvPr id="24579" name="Title 1"/>
          <p:cNvSpPr>
            <a:spLocks noGrp="1"/>
          </p:cNvSpPr>
          <p:nvPr>
            <p:ph type="title"/>
          </p:nvPr>
        </p:nvSpPr>
        <p:spPr>
          <a:xfrm>
            <a:off x="457200" y="274638"/>
            <a:ext cx="8229600" cy="869950"/>
          </a:xfrm>
        </p:spPr>
        <p:txBody>
          <a:bodyPr/>
          <a:lstStyle/>
          <a:p>
            <a:r>
              <a:rPr lang="en-US" b="1" smtClean="0"/>
              <a:t>Како криминалците ја користат технологијата</a:t>
            </a:r>
          </a:p>
        </p:txBody>
      </p:sp>
      <p:sp>
        <p:nvSpPr>
          <p:cNvPr id="2458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5CF9307B-CAA6-4D93-A0F8-5B7787A592FF}" type="slidenum">
              <a:rPr lang="en-US" smtClean="0">
                <a:solidFill>
                  <a:srgbClr val="898989"/>
                </a:solidFill>
                <a:latin typeface="Calibri" pitchFamily="34" charset="0"/>
              </a:rPr>
              <a:pPr eaLnBrk="1" hangingPunct="1"/>
              <a:t>23</a:t>
            </a:fld>
            <a:endParaRPr lang="en-US" altLang="sr-Latn-R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sz="quarter" idx="1"/>
          </p:nvPr>
        </p:nvSpPr>
        <p:spPr/>
        <p:txBody>
          <a:bodyPr/>
          <a:lstStyle/>
          <a:p>
            <a:pPr algn="just">
              <a:buFont typeface="Arial" charset="0"/>
              <a:buNone/>
            </a:pPr>
            <a:r>
              <a:rPr lang="en-US" b="1" dirty="0" err="1" smtClean="0"/>
              <a:t>Технологијата</a:t>
            </a:r>
            <a:r>
              <a:rPr lang="en-US" b="1" dirty="0" smtClean="0"/>
              <a:t> </a:t>
            </a:r>
            <a:r>
              <a:rPr lang="en-US" b="1" dirty="0" err="1" smtClean="0"/>
              <a:t>како</a:t>
            </a:r>
            <a:r>
              <a:rPr lang="en-US" b="1" dirty="0" smtClean="0"/>
              <a:t> </a:t>
            </a:r>
            <a:r>
              <a:rPr lang="en-US" b="1" dirty="0" err="1" smtClean="0"/>
              <a:t>комуникациска</a:t>
            </a:r>
            <a:r>
              <a:rPr lang="en-US" b="1" dirty="0" smtClean="0"/>
              <a:t> </a:t>
            </a:r>
            <a:r>
              <a:rPr lang="en-US" b="1" dirty="0" err="1" smtClean="0"/>
              <a:t>алатка</a:t>
            </a:r>
            <a:endParaRPr lang="en-US" altLang="sr-Latn-RS" dirty="0" smtClean="0"/>
          </a:p>
          <a:p>
            <a:pPr algn="just">
              <a:buFont typeface="Arial" charset="0"/>
              <a:buNone/>
            </a:pPr>
            <a:r>
              <a:rPr lang="en-US" dirty="0" err="1" smtClean="0"/>
              <a:t>Технологијата</a:t>
            </a:r>
            <a:r>
              <a:rPr lang="en-US" dirty="0" smtClean="0"/>
              <a:t> </a:t>
            </a:r>
            <a:r>
              <a:rPr lang="en-US" dirty="0" err="1" smtClean="0"/>
              <a:t>како</a:t>
            </a:r>
            <a:r>
              <a:rPr lang="en-US" dirty="0" smtClean="0"/>
              <a:t> </a:t>
            </a:r>
            <a:r>
              <a:rPr lang="en-US" dirty="0" err="1" smtClean="0"/>
              <a:t>комуникациска</a:t>
            </a:r>
            <a:r>
              <a:rPr lang="en-US" dirty="0" smtClean="0"/>
              <a:t> </a:t>
            </a:r>
            <a:r>
              <a:rPr lang="en-US" dirty="0" err="1" smtClean="0"/>
              <a:t>алатка</a:t>
            </a:r>
            <a:r>
              <a:rPr lang="en-US" dirty="0" smtClean="0"/>
              <a:t>:</a:t>
            </a:r>
          </a:p>
          <a:p>
            <a:pPr algn="just">
              <a:buFont typeface="Arial" charset="0"/>
              <a:buNone/>
            </a:pPr>
            <a:r>
              <a:rPr lang="en-US" dirty="0" smtClean="0"/>
              <a:t> </a:t>
            </a:r>
            <a:r>
              <a:rPr lang="en-US" b="1" dirty="0" smtClean="0"/>
              <a:t>- е </a:t>
            </a:r>
            <a:r>
              <a:rPr lang="en-US" b="1" dirty="0" err="1" smtClean="0"/>
              <a:t>кога</a:t>
            </a:r>
            <a:r>
              <a:rPr lang="en-US" b="1" dirty="0" smtClean="0"/>
              <a:t> </a:t>
            </a:r>
            <a:r>
              <a:rPr lang="en-US" b="1" dirty="0" err="1" smtClean="0"/>
              <a:t>криминалците</a:t>
            </a:r>
            <a:r>
              <a:rPr lang="en-US" b="1" dirty="0" smtClean="0"/>
              <a:t> </a:t>
            </a:r>
            <a:r>
              <a:rPr lang="en-US" b="1" dirty="0" err="1" smtClean="0"/>
              <a:t>ја</a:t>
            </a:r>
            <a:r>
              <a:rPr lang="en-US" b="1" dirty="0" smtClean="0"/>
              <a:t> </a:t>
            </a:r>
            <a:r>
              <a:rPr lang="en-US" b="1" dirty="0" err="1" smtClean="0"/>
              <a:t>користат</a:t>
            </a:r>
            <a:r>
              <a:rPr lang="en-US" b="1" dirty="0" smtClean="0"/>
              <a:t> </a:t>
            </a:r>
            <a:r>
              <a:rPr lang="en-US" b="1" dirty="0" err="1" smtClean="0"/>
              <a:t>технологијата</a:t>
            </a:r>
            <a:r>
              <a:rPr lang="en-US" b="1" dirty="0" smtClean="0"/>
              <a:t> </a:t>
            </a:r>
            <a:r>
              <a:rPr lang="en-US" b="1" dirty="0" err="1" smtClean="0"/>
              <a:t>за</a:t>
            </a:r>
            <a:r>
              <a:rPr lang="en-US" b="1" dirty="0" smtClean="0"/>
              <a:t> </a:t>
            </a:r>
            <a:r>
              <a:rPr lang="en-US" b="1" dirty="0" err="1" smtClean="0"/>
              <a:t>да</a:t>
            </a:r>
            <a:r>
              <a:rPr lang="en-US" b="1" dirty="0" smtClean="0"/>
              <a:t> </a:t>
            </a:r>
            <a:r>
              <a:rPr lang="en-US" b="1" dirty="0" err="1" smtClean="0"/>
              <a:t>комуницираат</a:t>
            </a:r>
            <a:r>
              <a:rPr lang="en-US" b="1" dirty="0" smtClean="0"/>
              <a:t> </a:t>
            </a:r>
            <a:r>
              <a:rPr lang="en-US" b="1" dirty="0" err="1" smtClean="0"/>
              <a:t>еден</a:t>
            </a:r>
            <a:r>
              <a:rPr lang="en-US" b="1" dirty="0" smtClean="0"/>
              <a:t> </a:t>
            </a:r>
            <a:r>
              <a:rPr lang="en-US" b="1" dirty="0" err="1" smtClean="0"/>
              <a:t>со</a:t>
            </a:r>
            <a:r>
              <a:rPr lang="en-US" b="1" dirty="0" smtClean="0"/>
              <a:t> </a:t>
            </a:r>
            <a:r>
              <a:rPr lang="en-US" b="1" dirty="0" err="1" smtClean="0"/>
              <a:t>друг</a:t>
            </a:r>
            <a:r>
              <a:rPr lang="en-US" b="1" dirty="0" smtClean="0"/>
              <a:t> </a:t>
            </a:r>
            <a:r>
              <a:rPr lang="en-US" dirty="0" err="1" smtClean="0"/>
              <a:t>на</a:t>
            </a:r>
            <a:r>
              <a:rPr lang="en-US" dirty="0" smtClean="0"/>
              <a:t> </a:t>
            </a:r>
            <a:r>
              <a:rPr lang="en-US" dirty="0" err="1" smtClean="0"/>
              <a:t>начин</a:t>
            </a:r>
            <a:r>
              <a:rPr lang="en-US" dirty="0" smtClean="0"/>
              <a:t> </a:t>
            </a:r>
            <a:r>
              <a:rPr lang="en-US" dirty="0" err="1" smtClean="0"/>
              <a:t>што</a:t>
            </a:r>
            <a:r>
              <a:rPr lang="en-US" dirty="0" smtClean="0"/>
              <a:t> </a:t>
            </a:r>
            <a:r>
              <a:rPr lang="en-US" dirty="0" err="1" smtClean="0"/>
              <a:t>ги</a:t>
            </a:r>
            <a:r>
              <a:rPr lang="en-US" dirty="0" smtClean="0"/>
              <a:t> </a:t>
            </a:r>
            <a:r>
              <a:rPr lang="en-US" dirty="0" err="1" smtClean="0"/>
              <a:t>намалува</a:t>
            </a:r>
            <a:r>
              <a:rPr lang="en-US" dirty="0" smtClean="0"/>
              <a:t> </a:t>
            </a:r>
            <a:r>
              <a:rPr lang="en-US" dirty="0" err="1" smtClean="0"/>
              <a:t>изгледите</a:t>
            </a:r>
            <a:r>
              <a:rPr lang="en-US" dirty="0" smtClean="0"/>
              <a:t> </a:t>
            </a:r>
            <a:r>
              <a:rPr lang="en-US" dirty="0" err="1" smtClean="0"/>
              <a:t>да</a:t>
            </a:r>
            <a:r>
              <a:rPr lang="en-US" dirty="0" smtClean="0"/>
              <a:t> </a:t>
            </a:r>
            <a:r>
              <a:rPr lang="en-US" dirty="0" err="1" smtClean="0"/>
              <a:t>бидат</a:t>
            </a:r>
            <a:r>
              <a:rPr lang="en-US" dirty="0" smtClean="0"/>
              <a:t> </a:t>
            </a:r>
            <a:r>
              <a:rPr lang="en-US" dirty="0" err="1" smtClean="0"/>
              <a:t>откриени</a:t>
            </a:r>
            <a:r>
              <a:rPr lang="en-US" dirty="0" smtClean="0"/>
              <a:t>, </a:t>
            </a:r>
            <a:r>
              <a:rPr lang="en-US" dirty="0" err="1" smtClean="0"/>
              <a:t>на</a:t>
            </a:r>
            <a:r>
              <a:rPr lang="en-US" dirty="0" smtClean="0"/>
              <a:t> </a:t>
            </a:r>
            <a:r>
              <a:rPr lang="en-US" dirty="0" err="1" smtClean="0"/>
              <a:t>пример</a:t>
            </a:r>
            <a:r>
              <a:rPr lang="en-US" dirty="0" smtClean="0"/>
              <a:t> </a:t>
            </a:r>
            <a:r>
              <a:rPr lang="en-US" dirty="0" err="1" smtClean="0"/>
              <a:t>со</a:t>
            </a:r>
            <a:r>
              <a:rPr lang="en-US" dirty="0" smtClean="0"/>
              <a:t> </a:t>
            </a:r>
            <a:r>
              <a:rPr lang="en-US" dirty="0" err="1" smtClean="0"/>
              <a:t>користење</a:t>
            </a:r>
            <a:r>
              <a:rPr lang="en-US" dirty="0" smtClean="0"/>
              <a:t> </a:t>
            </a:r>
            <a:r>
              <a:rPr lang="en-US" dirty="0" err="1" smtClean="0"/>
              <a:t>шифрирана</a:t>
            </a:r>
            <a:r>
              <a:rPr lang="en-US" dirty="0" smtClean="0"/>
              <a:t> </a:t>
            </a:r>
            <a:r>
              <a:rPr lang="en-US" dirty="0" err="1" smtClean="0"/>
              <a:t>техологија</a:t>
            </a:r>
            <a:r>
              <a:rPr lang="en-US" dirty="0" smtClean="0"/>
              <a:t>. </a:t>
            </a:r>
          </a:p>
        </p:txBody>
      </p:sp>
      <p:sp>
        <p:nvSpPr>
          <p:cNvPr id="25603" name="Title 1"/>
          <p:cNvSpPr>
            <a:spLocks noGrp="1"/>
          </p:cNvSpPr>
          <p:nvPr>
            <p:ph type="title"/>
          </p:nvPr>
        </p:nvSpPr>
        <p:spPr>
          <a:xfrm>
            <a:off x="457200" y="274638"/>
            <a:ext cx="8229600" cy="869950"/>
          </a:xfrm>
        </p:spPr>
        <p:txBody>
          <a:bodyPr/>
          <a:lstStyle/>
          <a:p>
            <a:r>
              <a:rPr lang="en-US" b="1" smtClean="0"/>
              <a:t>Како криминалците ја користат технологијата</a:t>
            </a:r>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0C7F72AE-4502-4D77-A61B-975CF6E46216}" type="slidenum">
              <a:rPr lang="en-US" smtClean="0">
                <a:solidFill>
                  <a:srgbClr val="898989"/>
                </a:solidFill>
                <a:latin typeface="Calibri" pitchFamily="34" charset="0"/>
              </a:rPr>
              <a:pPr eaLnBrk="1" hangingPunct="1"/>
              <a:t>24</a:t>
            </a:fld>
            <a:endParaRPr lang="en-US" altLang="sr-Latn-R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a:spLocks noGrp="1"/>
          </p:cNvSpPr>
          <p:nvPr>
            <p:ph sz="quarter" idx="1"/>
          </p:nvPr>
        </p:nvSpPr>
        <p:spPr/>
        <p:txBody>
          <a:bodyPr/>
          <a:lstStyle/>
          <a:p>
            <a:pPr algn="just">
              <a:buFont typeface="Arial" charset="0"/>
              <a:buNone/>
            </a:pPr>
            <a:r>
              <a:rPr lang="en-US" b="1" smtClean="0"/>
              <a:t>Технологијата како уред за чување податоци</a:t>
            </a:r>
            <a:r>
              <a:rPr lang="en-US" smtClean="0"/>
              <a:t> </a:t>
            </a:r>
          </a:p>
          <a:p>
            <a:pPr algn="just">
              <a:buFont typeface="Arial" charset="0"/>
              <a:buNone/>
            </a:pPr>
            <a:r>
              <a:rPr lang="en-US" smtClean="0"/>
              <a:t>Технологијата како медиум за чување податоци:</a:t>
            </a:r>
          </a:p>
          <a:p>
            <a:pPr algn="just">
              <a:buFont typeface="Arial" charset="0"/>
              <a:buNone/>
            </a:pPr>
            <a:r>
              <a:rPr lang="en-US" smtClean="0"/>
              <a:t> </a:t>
            </a:r>
            <a:r>
              <a:rPr lang="en-US" b="1" smtClean="0"/>
              <a:t>- е намерно или ненамерно чување информации на уреди што се користат </a:t>
            </a:r>
            <a:r>
              <a:rPr lang="en-US" smtClean="0"/>
              <a:t>во било која друга категорија и обично ги вклучува податоците што се наоѓаат во компјутерските системи на жртвите, сведоците или на осомничените.</a:t>
            </a:r>
          </a:p>
          <a:p>
            <a:pPr algn="just"/>
            <a:endParaRPr lang="en-US" altLang="sr-Latn-RS" smtClean="0"/>
          </a:p>
        </p:txBody>
      </p:sp>
      <p:sp>
        <p:nvSpPr>
          <p:cNvPr id="6" name="Title 1"/>
          <p:cNvSpPr txBox="1">
            <a:spLocks/>
          </p:cNvSpPr>
          <p:nvPr/>
        </p:nvSpPr>
        <p:spPr>
          <a:xfrm>
            <a:off x="457200" y="274638"/>
            <a:ext cx="8229600" cy="869950"/>
          </a:xfrm>
          <a:prstGeom prst="rect">
            <a:avLst/>
          </a:prstGeom>
        </p:spPr>
        <p:txBody>
          <a:bodyPr/>
          <a:lstStyle/>
          <a:p>
            <a:pPr algn="ctr" fontAlgn="auto">
              <a:spcAft>
                <a:spcPts val="0"/>
              </a:spcAft>
              <a:defRPr/>
            </a:pPr>
            <a:r>
              <a:rPr lang="mk" sz="4400" b="1">
                <a:latin typeface="+mj-lt"/>
                <a:ea typeface="+mj-ea"/>
                <a:cs typeface="+mj-cs"/>
              </a:rPr>
              <a:t>Како криминалците ја користат технологијата</a:t>
            </a:r>
            <a:endParaRPr lang="mk" sz="4400" b="1" dirty="0">
              <a:latin typeface="+mj-lt"/>
              <a:ea typeface="+mj-ea"/>
              <a:cs typeface="+mj-cs"/>
            </a:endParaRP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549B5AF7-A790-425E-A61E-660E5276324C}" type="slidenum">
              <a:rPr lang="en-US" smtClean="0">
                <a:solidFill>
                  <a:srgbClr val="898989"/>
                </a:solidFill>
                <a:latin typeface="Calibri" pitchFamily="34" charset="0"/>
              </a:rPr>
              <a:pPr eaLnBrk="1" hangingPunct="1"/>
              <a:t>25</a:t>
            </a:fld>
            <a:endParaRPr lang="en-US" altLang="sr-Latn-R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sz="quarter" idx="1"/>
          </p:nvPr>
        </p:nvSpPr>
        <p:spPr/>
        <p:txBody>
          <a:bodyPr/>
          <a:lstStyle/>
          <a:p>
            <a:pPr algn="just">
              <a:buFont typeface="Arial" charset="0"/>
              <a:buNone/>
            </a:pPr>
            <a:r>
              <a:rPr lang="en-US" b="1" dirty="0" err="1" smtClean="0"/>
              <a:t>Технологија</a:t>
            </a:r>
            <a:r>
              <a:rPr lang="en-US" b="1" dirty="0" smtClean="0"/>
              <a:t> </a:t>
            </a:r>
            <a:r>
              <a:rPr lang="en-US" b="1" dirty="0" err="1" smtClean="0"/>
              <a:t>како</a:t>
            </a:r>
            <a:r>
              <a:rPr lang="en-US" b="1" dirty="0" smtClean="0"/>
              <a:t> </a:t>
            </a:r>
            <a:r>
              <a:rPr lang="en-US" b="1" dirty="0" err="1" smtClean="0"/>
              <a:t>сведок</a:t>
            </a:r>
            <a:r>
              <a:rPr lang="en-US" b="1" dirty="0" smtClean="0"/>
              <a:t> </a:t>
            </a:r>
            <a:r>
              <a:rPr lang="en-US" b="1" dirty="0" err="1" smtClean="0"/>
              <a:t>на</a:t>
            </a:r>
            <a:r>
              <a:rPr lang="en-US" b="1" dirty="0" smtClean="0"/>
              <a:t> </a:t>
            </a:r>
            <a:r>
              <a:rPr lang="en-US" b="1" dirty="0" err="1" smtClean="0"/>
              <a:t>криминалот</a:t>
            </a:r>
            <a:r>
              <a:rPr lang="en-US" dirty="0" smtClean="0"/>
              <a:t> </a:t>
            </a:r>
          </a:p>
          <a:p>
            <a:pPr algn="just">
              <a:buFont typeface="Arial" charset="0"/>
              <a:buNone/>
            </a:pPr>
            <a:r>
              <a:rPr lang="en-US" dirty="0" err="1" smtClean="0"/>
              <a:t>Технологија</a:t>
            </a:r>
            <a:r>
              <a:rPr lang="en-US" dirty="0" smtClean="0"/>
              <a:t> </a:t>
            </a:r>
            <a:r>
              <a:rPr lang="en-US" dirty="0" err="1" smtClean="0"/>
              <a:t>како</a:t>
            </a:r>
            <a:r>
              <a:rPr lang="en-US" dirty="0" smtClean="0"/>
              <a:t> </a:t>
            </a:r>
            <a:r>
              <a:rPr lang="en-US" dirty="0" err="1" smtClean="0"/>
              <a:t>сведок</a:t>
            </a:r>
            <a:r>
              <a:rPr lang="en-US" dirty="0" smtClean="0"/>
              <a:t> </a:t>
            </a:r>
            <a:r>
              <a:rPr lang="en-US" dirty="0" err="1" smtClean="0"/>
              <a:t>на</a:t>
            </a:r>
            <a:r>
              <a:rPr lang="en-US" dirty="0" smtClean="0"/>
              <a:t> </a:t>
            </a:r>
            <a:r>
              <a:rPr lang="en-US" dirty="0" err="1" smtClean="0"/>
              <a:t>криминалот</a:t>
            </a:r>
            <a:r>
              <a:rPr lang="en-US" dirty="0" smtClean="0"/>
              <a:t>:</a:t>
            </a:r>
          </a:p>
          <a:p>
            <a:pPr algn="just">
              <a:buFont typeface="Arial" charset="0"/>
              <a:buNone/>
            </a:pPr>
            <a:r>
              <a:rPr lang="en-US" dirty="0" smtClean="0"/>
              <a:t> </a:t>
            </a:r>
            <a:r>
              <a:rPr lang="en-US" b="1" dirty="0" smtClean="0"/>
              <a:t>- </a:t>
            </a:r>
            <a:r>
              <a:rPr lang="en-US" b="1" dirty="0" err="1" smtClean="0"/>
              <a:t>може</a:t>
            </a:r>
            <a:r>
              <a:rPr lang="en-US" b="1" dirty="0" smtClean="0"/>
              <a:t> </a:t>
            </a:r>
            <a:r>
              <a:rPr lang="en-US" b="1" dirty="0" err="1" smtClean="0"/>
              <a:t>да</a:t>
            </a:r>
            <a:r>
              <a:rPr lang="en-US" b="1" dirty="0" smtClean="0"/>
              <a:t> </a:t>
            </a:r>
            <a:r>
              <a:rPr lang="en-US" b="1" dirty="0" err="1" smtClean="0"/>
              <a:t>се</a:t>
            </a:r>
            <a:r>
              <a:rPr lang="en-US" b="1" dirty="0" smtClean="0"/>
              <a:t> </a:t>
            </a:r>
            <a:r>
              <a:rPr lang="en-US" b="1" dirty="0" err="1" smtClean="0"/>
              <a:t>најде</a:t>
            </a:r>
            <a:r>
              <a:rPr lang="en-US" b="1" dirty="0" smtClean="0"/>
              <a:t> </a:t>
            </a:r>
            <a:r>
              <a:rPr lang="en-US" b="1" dirty="0" err="1" smtClean="0"/>
              <a:t>кога</a:t>
            </a:r>
            <a:r>
              <a:rPr lang="en-US" b="1" dirty="0" smtClean="0"/>
              <a:t> </a:t>
            </a:r>
            <a:r>
              <a:rPr lang="en-US" b="1" dirty="0" err="1" smtClean="0"/>
              <a:t>доказите</a:t>
            </a:r>
            <a:r>
              <a:rPr lang="en-US" b="1" dirty="0" smtClean="0"/>
              <a:t> </a:t>
            </a:r>
            <a:r>
              <a:rPr lang="en-US" b="1" dirty="0" err="1" smtClean="0"/>
              <a:t>содржани</a:t>
            </a:r>
            <a:r>
              <a:rPr lang="en-US" b="1" dirty="0" smtClean="0"/>
              <a:t> </a:t>
            </a:r>
            <a:r>
              <a:rPr lang="en-US" b="1" dirty="0" err="1" smtClean="0"/>
              <a:t>во</a:t>
            </a:r>
            <a:r>
              <a:rPr lang="en-US" b="1" dirty="0" smtClean="0"/>
              <a:t> ИТ </a:t>
            </a:r>
            <a:r>
              <a:rPr lang="en-US" b="1" dirty="0" err="1" smtClean="0"/>
              <a:t>уредите</a:t>
            </a:r>
            <a:r>
              <a:rPr lang="en-US" b="1" dirty="0" smtClean="0"/>
              <a:t> </a:t>
            </a:r>
            <a:r>
              <a:rPr lang="en-US" b="1" dirty="0" err="1" smtClean="0"/>
              <a:t>можат</a:t>
            </a:r>
            <a:r>
              <a:rPr lang="en-US" b="1" dirty="0" smtClean="0"/>
              <a:t> </a:t>
            </a:r>
            <a:r>
              <a:rPr lang="en-US" b="1" dirty="0" err="1" smtClean="0"/>
              <a:t>да</a:t>
            </a:r>
            <a:r>
              <a:rPr lang="en-US" b="1" dirty="0" smtClean="0"/>
              <a:t> </a:t>
            </a:r>
            <a:r>
              <a:rPr lang="en-US" b="1" dirty="0" err="1" smtClean="0"/>
              <a:t>се</a:t>
            </a:r>
            <a:r>
              <a:rPr lang="en-US" b="1" dirty="0" smtClean="0"/>
              <a:t> </a:t>
            </a:r>
            <a:r>
              <a:rPr lang="en-US" b="1" dirty="0" err="1" smtClean="0"/>
              <a:t>користат</a:t>
            </a:r>
            <a:r>
              <a:rPr lang="en-US" b="1" dirty="0" smtClean="0"/>
              <a:t> </a:t>
            </a:r>
            <a:r>
              <a:rPr lang="en-US" b="1" dirty="0" err="1" smtClean="0"/>
              <a:t>за</a:t>
            </a:r>
            <a:r>
              <a:rPr lang="en-US" b="1" dirty="0" smtClean="0"/>
              <a:t> </a:t>
            </a:r>
            <a:r>
              <a:rPr lang="en-US" b="1" dirty="0" err="1" smtClean="0"/>
              <a:t>поткрепа</a:t>
            </a:r>
            <a:r>
              <a:rPr lang="en-US" b="1" dirty="0" smtClean="0"/>
              <a:t> </a:t>
            </a:r>
            <a:r>
              <a:rPr lang="en-US" b="1" dirty="0" err="1" smtClean="0"/>
              <a:t>на</a:t>
            </a:r>
            <a:r>
              <a:rPr lang="en-US" b="1" dirty="0" smtClean="0"/>
              <a:t> </a:t>
            </a:r>
            <a:r>
              <a:rPr lang="en-US" b="1" dirty="0" err="1" smtClean="0"/>
              <a:t>доказите</a:t>
            </a:r>
            <a:r>
              <a:rPr lang="en-US" b="1" dirty="0" smtClean="0"/>
              <a:t> </a:t>
            </a:r>
            <a:r>
              <a:rPr lang="en-US" dirty="0" err="1" smtClean="0"/>
              <a:t>со</a:t>
            </a:r>
            <a:r>
              <a:rPr lang="en-US" dirty="0" smtClean="0"/>
              <a:t> </a:t>
            </a:r>
            <a:r>
              <a:rPr lang="en-US" dirty="0" err="1" smtClean="0"/>
              <a:t>кои</a:t>
            </a:r>
            <a:r>
              <a:rPr lang="en-US" dirty="0" smtClean="0"/>
              <a:t> </a:t>
            </a:r>
            <a:r>
              <a:rPr lang="en-US" dirty="0" err="1" smtClean="0"/>
              <a:t>не</a:t>
            </a:r>
            <a:r>
              <a:rPr lang="en-US" dirty="0" smtClean="0"/>
              <a:t> </a:t>
            </a:r>
            <a:r>
              <a:rPr lang="en-US" dirty="0" err="1" smtClean="0"/>
              <a:t>се</a:t>
            </a:r>
            <a:r>
              <a:rPr lang="en-US" dirty="0" smtClean="0"/>
              <a:t> </a:t>
            </a:r>
            <a:r>
              <a:rPr lang="en-US" dirty="0" err="1" smtClean="0"/>
              <a:t>очигледно</a:t>
            </a:r>
            <a:r>
              <a:rPr lang="en-US" dirty="0" smtClean="0"/>
              <a:t> </a:t>
            </a:r>
            <a:r>
              <a:rPr lang="en-US" dirty="0" err="1" smtClean="0"/>
              <a:t>по</a:t>
            </a:r>
            <a:r>
              <a:rPr lang="en-US" dirty="0" smtClean="0"/>
              <a:t> </a:t>
            </a:r>
            <a:r>
              <a:rPr lang="en-US" dirty="0" err="1" smtClean="0"/>
              <a:t>врзани</a:t>
            </a:r>
            <a:r>
              <a:rPr lang="en-US" dirty="0" smtClean="0"/>
              <a:t>, </a:t>
            </a:r>
            <a:r>
              <a:rPr lang="en-US" dirty="0" err="1" smtClean="0"/>
              <a:t>на</a:t>
            </a:r>
            <a:r>
              <a:rPr lang="en-US" dirty="0" smtClean="0"/>
              <a:t> </a:t>
            </a:r>
            <a:r>
              <a:rPr lang="en-US" dirty="0" err="1" smtClean="0"/>
              <a:t>пример</a:t>
            </a:r>
            <a:r>
              <a:rPr lang="en-US" dirty="0" smtClean="0"/>
              <a:t> </a:t>
            </a:r>
            <a:r>
              <a:rPr lang="en-US" dirty="0" err="1" smtClean="0"/>
              <a:t>да</a:t>
            </a:r>
            <a:r>
              <a:rPr lang="en-US" dirty="0" smtClean="0"/>
              <a:t> </a:t>
            </a:r>
            <a:r>
              <a:rPr lang="en-US" dirty="0" err="1" smtClean="0"/>
              <a:t>го</a:t>
            </a:r>
            <a:r>
              <a:rPr lang="en-US" dirty="0" smtClean="0"/>
              <a:t> </a:t>
            </a:r>
            <a:r>
              <a:rPr lang="en-US" dirty="0" err="1" smtClean="0"/>
              <a:t>докажат</a:t>
            </a:r>
            <a:r>
              <a:rPr lang="en-US" dirty="0" smtClean="0"/>
              <a:t> </a:t>
            </a:r>
            <a:r>
              <a:rPr lang="en-US" dirty="0" err="1" smtClean="0"/>
              <a:t>или</a:t>
            </a:r>
            <a:r>
              <a:rPr lang="en-US" dirty="0" smtClean="0"/>
              <a:t> </a:t>
            </a:r>
            <a:r>
              <a:rPr lang="en-US" dirty="0" err="1" smtClean="0"/>
              <a:t>побијат</a:t>
            </a:r>
            <a:r>
              <a:rPr lang="en-US" dirty="0" smtClean="0"/>
              <a:t> </a:t>
            </a:r>
            <a:r>
              <a:rPr lang="en-US" dirty="0" err="1" smtClean="0"/>
              <a:t>алибито</a:t>
            </a:r>
            <a:r>
              <a:rPr lang="en-US" dirty="0" smtClean="0"/>
              <a:t> </a:t>
            </a:r>
            <a:r>
              <a:rPr lang="en-US" dirty="0" err="1" smtClean="0"/>
              <a:t>дадено</a:t>
            </a:r>
            <a:r>
              <a:rPr lang="en-US" dirty="0" smtClean="0"/>
              <a:t> </a:t>
            </a:r>
            <a:r>
              <a:rPr lang="en-US" dirty="0" err="1" smtClean="0"/>
              <a:t>од</a:t>
            </a:r>
            <a:r>
              <a:rPr lang="en-US" dirty="0" smtClean="0"/>
              <a:t> </a:t>
            </a:r>
            <a:r>
              <a:rPr lang="en-US" dirty="0" err="1" smtClean="0"/>
              <a:t>страна</a:t>
            </a:r>
            <a:r>
              <a:rPr lang="en-US" dirty="0" smtClean="0"/>
              <a:t> </a:t>
            </a:r>
            <a:r>
              <a:rPr lang="en-US" dirty="0" err="1" smtClean="0"/>
              <a:t>на</a:t>
            </a:r>
            <a:r>
              <a:rPr lang="en-US" dirty="0" smtClean="0"/>
              <a:t> </a:t>
            </a:r>
            <a:r>
              <a:rPr lang="en-US" dirty="0" err="1" smtClean="0"/>
              <a:t>осомничениот</a:t>
            </a:r>
            <a:r>
              <a:rPr lang="en-US" dirty="0" smtClean="0"/>
              <a:t> </a:t>
            </a:r>
            <a:r>
              <a:rPr lang="en-US" dirty="0" err="1" smtClean="0"/>
              <a:t>или</a:t>
            </a:r>
            <a:r>
              <a:rPr lang="en-US" dirty="0" smtClean="0"/>
              <a:t> </a:t>
            </a:r>
            <a:r>
              <a:rPr lang="en-US" dirty="0" err="1" smtClean="0"/>
              <a:t>тврдењето</a:t>
            </a:r>
            <a:r>
              <a:rPr lang="en-US" dirty="0" smtClean="0"/>
              <a:t> </a:t>
            </a:r>
            <a:r>
              <a:rPr lang="en-US" dirty="0" err="1" smtClean="0"/>
              <a:t>од</a:t>
            </a:r>
            <a:r>
              <a:rPr lang="en-US" dirty="0" smtClean="0"/>
              <a:t> </a:t>
            </a:r>
            <a:r>
              <a:rPr lang="en-US" dirty="0" err="1" smtClean="0"/>
              <a:t>сведок</a:t>
            </a:r>
            <a:r>
              <a:rPr lang="en-US" dirty="0" smtClean="0"/>
              <a:t>. </a:t>
            </a:r>
            <a:endParaRPr lang="en-US" dirty="0" smtClean="0"/>
          </a:p>
          <a:p>
            <a:pPr algn="just"/>
            <a:endParaRPr lang="en-US" altLang="sr-Latn-RS" dirty="0" smtClean="0"/>
          </a:p>
        </p:txBody>
      </p:sp>
      <p:sp>
        <p:nvSpPr>
          <p:cNvPr id="27651" name="Title 1"/>
          <p:cNvSpPr>
            <a:spLocks noGrp="1"/>
          </p:cNvSpPr>
          <p:nvPr>
            <p:ph type="title"/>
          </p:nvPr>
        </p:nvSpPr>
        <p:spPr>
          <a:xfrm>
            <a:off x="457200" y="274638"/>
            <a:ext cx="8229600" cy="869950"/>
          </a:xfrm>
        </p:spPr>
        <p:txBody>
          <a:bodyPr/>
          <a:lstStyle/>
          <a:p>
            <a:r>
              <a:rPr lang="en-US" b="1" smtClean="0"/>
              <a:t>Како криминалците ја користат технологијата</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3A2B3481-7D41-46AC-A60E-38F34ABD04B9}" type="slidenum">
              <a:rPr lang="en-US" smtClean="0">
                <a:solidFill>
                  <a:srgbClr val="898989"/>
                </a:solidFill>
                <a:latin typeface="Calibri" pitchFamily="34" charset="0"/>
              </a:rPr>
              <a:pPr eaLnBrk="1" hangingPunct="1"/>
              <a:t>26</a:t>
            </a:fld>
            <a:endParaRPr lang="en-US" altLang="sr-Latn-R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68313" y="0"/>
            <a:ext cx="8229600" cy="981075"/>
          </a:xfrm>
        </p:spPr>
        <p:txBody>
          <a:bodyPr/>
          <a:lstStyle/>
          <a:p>
            <a:pPr eaLnBrk="1" hangingPunct="1"/>
            <a:r>
              <a:rPr lang="en-US" b="1" smtClean="0">
                <a:solidFill>
                  <a:srgbClr val="122031"/>
                </a:solidFill>
              </a:rPr>
              <a:t>Технолошки криминал?</a:t>
            </a:r>
          </a:p>
        </p:txBody>
      </p:sp>
      <p:sp>
        <p:nvSpPr>
          <p:cNvPr id="94211" name="Text Box 3"/>
          <p:cNvSpPr txBox="1">
            <a:spLocks noChangeArrowheads="1"/>
          </p:cNvSpPr>
          <p:nvPr/>
        </p:nvSpPr>
        <p:spPr bwMode="auto">
          <a:xfrm>
            <a:off x="468313" y="1196975"/>
            <a:ext cx="285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400" b="1">
                <a:solidFill>
                  <a:schemeClr val="tx2"/>
                </a:solidFill>
                <a:latin typeface="Tahoma" pitchFamily="34" charset="0"/>
              </a:rPr>
              <a:t>Компјутерски криминал?</a:t>
            </a:r>
          </a:p>
        </p:txBody>
      </p:sp>
      <p:sp>
        <p:nvSpPr>
          <p:cNvPr id="94212" name="Text Box 4"/>
          <p:cNvSpPr txBox="1">
            <a:spLocks noChangeArrowheads="1"/>
          </p:cNvSpPr>
          <p:nvPr/>
        </p:nvSpPr>
        <p:spPr bwMode="auto">
          <a:xfrm>
            <a:off x="6516688" y="981075"/>
            <a:ext cx="1679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400" b="1">
                <a:solidFill>
                  <a:srgbClr val="33CC33"/>
                </a:solidFill>
                <a:latin typeface="Tahoma" pitchFamily="34" charset="0"/>
              </a:rPr>
              <a:t>ИТ-криминал?</a:t>
            </a:r>
          </a:p>
        </p:txBody>
      </p:sp>
      <p:sp>
        <p:nvSpPr>
          <p:cNvPr id="94213" name="Text Box 5"/>
          <p:cNvSpPr txBox="1">
            <a:spLocks noChangeArrowheads="1"/>
          </p:cNvSpPr>
          <p:nvPr/>
        </p:nvSpPr>
        <p:spPr bwMode="auto">
          <a:xfrm>
            <a:off x="1331913" y="1916113"/>
            <a:ext cx="22288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400" b="1">
                <a:solidFill>
                  <a:schemeClr val="hlink"/>
                </a:solidFill>
                <a:latin typeface="Tahoma" pitchFamily="34" charset="0"/>
              </a:rPr>
              <a:t>Сајбер-криминал?</a:t>
            </a:r>
          </a:p>
        </p:txBody>
      </p:sp>
      <p:sp>
        <p:nvSpPr>
          <p:cNvPr id="94214" name="Text Box 6"/>
          <p:cNvSpPr txBox="1">
            <a:spLocks noChangeArrowheads="1"/>
          </p:cNvSpPr>
          <p:nvPr/>
        </p:nvSpPr>
        <p:spPr bwMode="auto">
          <a:xfrm>
            <a:off x="3924300" y="1484313"/>
            <a:ext cx="26304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400" b="1">
                <a:solidFill>
                  <a:schemeClr val="accent2"/>
                </a:solidFill>
                <a:latin typeface="Tahoma" pitchFamily="34" charset="0"/>
              </a:rPr>
              <a:t>Интернет-криминал?</a:t>
            </a:r>
          </a:p>
        </p:txBody>
      </p:sp>
      <p:sp>
        <p:nvSpPr>
          <p:cNvPr id="94215" name="Text Box 7"/>
          <p:cNvSpPr txBox="1">
            <a:spLocks noChangeArrowheads="1"/>
          </p:cNvSpPr>
          <p:nvPr/>
        </p:nvSpPr>
        <p:spPr bwMode="auto">
          <a:xfrm>
            <a:off x="6011863" y="2060575"/>
            <a:ext cx="2913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400" b="1">
                <a:solidFill>
                  <a:schemeClr val="tx2"/>
                </a:solidFill>
                <a:latin typeface="Tahoma" pitchFamily="34" charset="0"/>
              </a:rPr>
              <a:t>Високотехнолошки криминал?</a:t>
            </a:r>
          </a:p>
        </p:txBody>
      </p:sp>
      <p:sp>
        <p:nvSpPr>
          <p:cNvPr id="94216" name="Text Box 8"/>
          <p:cNvSpPr txBox="1">
            <a:spLocks noChangeArrowheads="1"/>
          </p:cNvSpPr>
          <p:nvPr/>
        </p:nvSpPr>
        <p:spPr bwMode="auto">
          <a:xfrm>
            <a:off x="323850" y="2636838"/>
            <a:ext cx="3101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400" b="1">
                <a:solidFill>
                  <a:srgbClr val="CC00CC"/>
                </a:solidFill>
                <a:latin typeface="Tahoma" pitchFamily="34" charset="0"/>
              </a:rPr>
              <a:t>Технолошки криминал?</a:t>
            </a:r>
          </a:p>
        </p:txBody>
      </p:sp>
      <p:sp>
        <p:nvSpPr>
          <p:cNvPr id="94217" name="Text Box 9"/>
          <p:cNvSpPr txBox="1">
            <a:spLocks noChangeArrowheads="1"/>
          </p:cNvSpPr>
          <p:nvPr/>
        </p:nvSpPr>
        <p:spPr bwMode="auto">
          <a:xfrm>
            <a:off x="3657600" y="2514600"/>
            <a:ext cx="22479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4800" b="1">
                <a:solidFill>
                  <a:srgbClr val="FF3300"/>
                </a:solidFill>
                <a:latin typeface="Tahoma" pitchFamily="34" charset="0"/>
              </a:rPr>
              <a:t>КРИВИЧНО ДЕЛО</a:t>
            </a:r>
          </a:p>
        </p:txBody>
      </p:sp>
      <p:sp>
        <p:nvSpPr>
          <p:cNvPr id="94218" name="Text Box 10"/>
          <p:cNvSpPr txBox="1">
            <a:spLocks noChangeArrowheads="1"/>
          </p:cNvSpPr>
          <p:nvPr/>
        </p:nvSpPr>
        <p:spPr bwMode="auto">
          <a:xfrm>
            <a:off x="827088" y="3429000"/>
            <a:ext cx="11239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solidFill>
                  <a:schemeClr val="tx2"/>
                </a:solidFill>
                <a:latin typeface="Tahoma" pitchFamily="34" charset="0"/>
              </a:rPr>
              <a:t>Кражба</a:t>
            </a:r>
          </a:p>
        </p:txBody>
      </p:sp>
      <p:sp>
        <p:nvSpPr>
          <p:cNvPr id="94219" name="Text Box 11"/>
          <p:cNvSpPr txBox="1">
            <a:spLocks noChangeArrowheads="1"/>
          </p:cNvSpPr>
          <p:nvPr/>
        </p:nvSpPr>
        <p:spPr bwMode="auto">
          <a:xfrm>
            <a:off x="4067175" y="4437063"/>
            <a:ext cx="19891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solidFill>
                  <a:srgbClr val="FF0066"/>
                </a:solidFill>
                <a:latin typeface="Tahoma" pitchFamily="34" charset="0"/>
              </a:rPr>
              <a:t>Измама</a:t>
            </a:r>
          </a:p>
        </p:txBody>
      </p:sp>
      <p:sp>
        <p:nvSpPr>
          <p:cNvPr id="94220" name="Text Box 12"/>
          <p:cNvSpPr txBox="1">
            <a:spLocks noChangeArrowheads="1"/>
          </p:cNvSpPr>
          <p:nvPr/>
        </p:nvSpPr>
        <p:spPr bwMode="auto">
          <a:xfrm>
            <a:off x="2484438" y="5229225"/>
            <a:ext cx="23256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solidFill>
                  <a:srgbClr val="99FF33"/>
                </a:solidFill>
                <a:latin typeface="Tahoma" pitchFamily="34" charset="0"/>
              </a:rPr>
              <a:t>Малтретирање</a:t>
            </a:r>
          </a:p>
        </p:txBody>
      </p:sp>
      <p:sp>
        <p:nvSpPr>
          <p:cNvPr id="94221" name="Text Box 13"/>
          <p:cNvSpPr txBox="1">
            <a:spLocks noChangeArrowheads="1"/>
          </p:cNvSpPr>
          <p:nvPr/>
        </p:nvSpPr>
        <p:spPr bwMode="auto">
          <a:xfrm>
            <a:off x="5867400" y="3933825"/>
            <a:ext cx="26701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solidFill>
                  <a:srgbClr val="660066"/>
                </a:solidFill>
                <a:latin typeface="Tahoma" pitchFamily="34" charset="0"/>
              </a:rPr>
              <a:t>Кражба на идентитет</a:t>
            </a:r>
          </a:p>
        </p:txBody>
      </p:sp>
      <p:sp>
        <p:nvSpPr>
          <p:cNvPr id="94222" name="Text Box 14"/>
          <p:cNvSpPr txBox="1">
            <a:spLocks noChangeArrowheads="1"/>
          </p:cNvSpPr>
          <p:nvPr/>
        </p:nvSpPr>
        <p:spPr bwMode="auto">
          <a:xfrm>
            <a:off x="900113" y="5734050"/>
            <a:ext cx="14716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latin typeface="Tahoma" pitchFamily="34" charset="0"/>
              </a:rPr>
              <a:t>Убиство</a:t>
            </a:r>
          </a:p>
        </p:txBody>
      </p:sp>
      <p:sp>
        <p:nvSpPr>
          <p:cNvPr id="94223" name="Text Box 15"/>
          <p:cNvSpPr txBox="1">
            <a:spLocks noChangeArrowheads="1"/>
          </p:cNvSpPr>
          <p:nvPr/>
        </p:nvSpPr>
        <p:spPr bwMode="auto">
          <a:xfrm>
            <a:off x="3563938" y="3500438"/>
            <a:ext cx="21621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solidFill>
                  <a:srgbClr val="FF6600"/>
                </a:solidFill>
                <a:latin typeface="Tahoma" pitchFamily="34" charset="0"/>
              </a:rPr>
              <a:t>Поттикнување</a:t>
            </a:r>
          </a:p>
        </p:txBody>
      </p:sp>
      <p:sp>
        <p:nvSpPr>
          <p:cNvPr id="94224" name="Text Box 16"/>
          <p:cNvSpPr txBox="1">
            <a:spLocks noChangeArrowheads="1"/>
          </p:cNvSpPr>
          <p:nvPr/>
        </p:nvSpPr>
        <p:spPr bwMode="auto">
          <a:xfrm>
            <a:off x="1835150" y="4005263"/>
            <a:ext cx="19240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solidFill>
                  <a:srgbClr val="666699"/>
                </a:solidFill>
                <a:latin typeface="Tahoma" pitchFamily="34" charset="0"/>
              </a:rPr>
              <a:t>Тероризам</a:t>
            </a:r>
          </a:p>
        </p:txBody>
      </p:sp>
      <p:sp>
        <p:nvSpPr>
          <p:cNvPr id="94225" name="Text Box 17"/>
          <p:cNvSpPr txBox="1">
            <a:spLocks noChangeArrowheads="1"/>
          </p:cNvSpPr>
          <p:nvPr/>
        </p:nvSpPr>
        <p:spPr bwMode="auto">
          <a:xfrm>
            <a:off x="250825" y="4581525"/>
            <a:ext cx="30892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solidFill>
                  <a:srgbClr val="FF0000"/>
                </a:solidFill>
                <a:latin typeface="Tahoma" pitchFamily="34" charset="0"/>
              </a:rPr>
              <a:t>Трговија со дрога</a:t>
            </a:r>
          </a:p>
        </p:txBody>
      </p:sp>
      <p:sp>
        <p:nvSpPr>
          <p:cNvPr id="94226" name="Text Box 18"/>
          <p:cNvSpPr txBox="1">
            <a:spLocks noChangeArrowheads="1"/>
          </p:cNvSpPr>
          <p:nvPr/>
        </p:nvSpPr>
        <p:spPr bwMode="auto">
          <a:xfrm>
            <a:off x="6227763" y="5516563"/>
            <a:ext cx="22828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solidFill>
                  <a:srgbClr val="FF3300"/>
                </a:solidFill>
                <a:latin typeface="Tahoma" pitchFamily="34" charset="0"/>
              </a:rPr>
              <a:t>Злоупотреба на деца</a:t>
            </a:r>
          </a:p>
        </p:txBody>
      </p:sp>
      <p:sp>
        <p:nvSpPr>
          <p:cNvPr id="94227" name="Text Box 19"/>
          <p:cNvSpPr txBox="1">
            <a:spLocks noChangeArrowheads="1"/>
          </p:cNvSpPr>
          <p:nvPr/>
        </p:nvSpPr>
        <p:spPr bwMode="auto">
          <a:xfrm>
            <a:off x="6156325" y="4868863"/>
            <a:ext cx="120808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solidFill>
                  <a:srgbClr val="3333CC"/>
                </a:solidFill>
                <a:latin typeface="Tahoma" pitchFamily="34" charset="0"/>
              </a:rPr>
              <a:t>Измама</a:t>
            </a:r>
          </a:p>
        </p:txBody>
      </p:sp>
      <p:sp>
        <p:nvSpPr>
          <p:cNvPr id="94228" name="Text Box 20"/>
          <p:cNvSpPr txBox="1">
            <a:spLocks noChangeArrowheads="1"/>
          </p:cNvSpPr>
          <p:nvPr/>
        </p:nvSpPr>
        <p:spPr bwMode="auto">
          <a:xfrm>
            <a:off x="3779838" y="5876925"/>
            <a:ext cx="17129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solidFill>
                  <a:srgbClr val="00CC99"/>
                </a:solidFill>
                <a:latin typeface="Tahoma" pitchFamily="34" charset="0"/>
              </a:rPr>
              <a:t>Кражба</a:t>
            </a:r>
          </a:p>
        </p:txBody>
      </p:sp>
      <p:sp>
        <p:nvSpPr>
          <p:cNvPr id="94229" name="Text Box 21"/>
          <p:cNvSpPr txBox="1">
            <a:spLocks noChangeArrowheads="1"/>
          </p:cNvSpPr>
          <p:nvPr/>
        </p:nvSpPr>
        <p:spPr bwMode="auto">
          <a:xfrm>
            <a:off x="6300788" y="2924175"/>
            <a:ext cx="16827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2800" b="1">
                <a:solidFill>
                  <a:schemeClr val="accent2"/>
                </a:solidFill>
                <a:latin typeface="Tahoma" pitchFamily="34" charset="0"/>
              </a:rPr>
              <a:t>Грабеж</a:t>
            </a:r>
          </a:p>
        </p:txBody>
      </p:sp>
      <p:sp>
        <p:nvSpPr>
          <p:cNvPr id="28694" name="Slide Number Placeholder 2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2A3C5653-506B-4372-838D-F23CEFC5D673}" type="slidenum">
              <a:rPr lang="en-US" smtClean="0">
                <a:solidFill>
                  <a:srgbClr val="898989"/>
                </a:solidFill>
                <a:latin typeface="Calibri" pitchFamily="34" charset="0"/>
              </a:rPr>
              <a:pPr eaLnBrk="1" hangingPunct="1"/>
              <a:t>27</a:t>
            </a:fld>
            <a:endParaRPr lang="en-US" altLang="sr-Latn-RS" smtClean="0">
              <a:solidFill>
                <a:srgbClr val="898989"/>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4212"/>
                                        </p:tgtEl>
                                        <p:attrNameLst>
                                          <p:attrName>style.visibility</p:attrName>
                                        </p:attrNameLst>
                                      </p:cBhvr>
                                      <p:to>
                                        <p:strVal val="visible"/>
                                      </p:to>
                                    </p:set>
                                    <p:anim calcmode="lin" valueType="num">
                                      <p:cBhvr additive="base">
                                        <p:cTn id="7" dur="500" fill="hold"/>
                                        <p:tgtEl>
                                          <p:spTgt spid="94212"/>
                                        </p:tgtEl>
                                        <p:attrNameLst>
                                          <p:attrName>ppt_x</p:attrName>
                                        </p:attrNameLst>
                                      </p:cBhvr>
                                      <p:tavLst>
                                        <p:tav tm="0">
                                          <p:val>
                                            <p:strVal val="0-#ppt_w/2"/>
                                          </p:val>
                                        </p:tav>
                                        <p:tav tm="100000">
                                          <p:val>
                                            <p:strVal val="#ppt_x"/>
                                          </p:val>
                                        </p:tav>
                                      </p:tavLst>
                                    </p:anim>
                                    <p:anim calcmode="lin" valueType="num">
                                      <p:cBhvr additive="base">
                                        <p:cTn id="8" dur="500" fill="hold"/>
                                        <p:tgtEl>
                                          <p:spTgt spid="9421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94211"/>
                                        </p:tgtEl>
                                        <p:attrNameLst>
                                          <p:attrName>style.visibility</p:attrName>
                                        </p:attrNameLst>
                                      </p:cBhvr>
                                      <p:to>
                                        <p:strVal val="visible"/>
                                      </p:to>
                                    </p:set>
                                    <p:anim calcmode="lin" valueType="num">
                                      <p:cBhvr additive="base">
                                        <p:cTn id="12" dur="500" fill="hold"/>
                                        <p:tgtEl>
                                          <p:spTgt spid="94211"/>
                                        </p:tgtEl>
                                        <p:attrNameLst>
                                          <p:attrName>ppt_x</p:attrName>
                                        </p:attrNameLst>
                                      </p:cBhvr>
                                      <p:tavLst>
                                        <p:tav tm="0">
                                          <p:val>
                                            <p:strVal val="1+#ppt_w/2"/>
                                          </p:val>
                                        </p:tav>
                                        <p:tav tm="100000">
                                          <p:val>
                                            <p:strVal val="#ppt_x"/>
                                          </p:val>
                                        </p:tav>
                                      </p:tavLst>
                                    </p:anim>
                                    <p:anim calcmode="lin" valueType="num">
                                      <p:cBhvr additive="base">
                                        <p:cTn id="13" dur="500" fill="hold"/>
                                        <p:tgtEl>
                                          <p:spTgt spid="94211"/>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4213"/>
                                        </p:tgtEl>
                                        <p:attrNameLst>
                                          <p:attrName>style.visibility</p:attrName>
                                        </p:attrNameLst>
                                      </p:cBhvr>
                                      <p:to>
                                        <p:strVal val="visible"/>
                                      </p:to>
                                    </p:set>
                                    <p:anim calcmode="lin" valueType="num">
                                      <p:cBhvr additive="base">
                                        <p:cTn id="17" dur="500" fill="hold"/>
                                        <p:tgtEl>
                                          <p:spTgt spid="94213"/>
                                        </p:tgtEl>
                                        <p:attrNameLst>
                                          <p:attrName>ppt_x</p:attrName>
                                        </p:attrNameLst>
                                      </p:cBhvr>
                                      <p:tavLst>
                                        <p:tav tm="0">
                                          <p:val>
                                            <p:strVal val="#ppt_x"/>
                                          </p:val>
                                        </p:tav>
                                        <p:tav tm="100000">
                                          <p:val>
                                            <p:strVal val="#ppt_x"/>
                                          </p:val>
                                        </p:tav>
                                      </p:tavLst>
                                    </p:anim>
                                    <p:anim calcmode="lin" valueType="num">
                                      <p:cBhvr additive="base">
                                        <p:cTn id="18" dur="500" fill="hold"/>
                                        <p:tgtEl>
                                          <p:spTgt spid="94213"/>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94216"/>
                                        </p:tgtEl>
                                        <p:attrNameLst>
                                          <p:attrName>style.visibility</p:attrName>
                                        </p:attrNameLst>
                                      </p:cBhvr>
                                      <p:to>
                                        <p:strVal val="visible"/>
                                      </p:to>
                                    </p:set>
                                    <p:anim calcmode="lin" valueType="num">
                                      <p:cBhvr additive="base">
                                        <p:cTn id="22" dur="500" fill="hold"/>
                                        <p:tgtEl>
                                          <p:spTgt spid="94216"/>
                                        </p:tgtEl>
                                        <p:attrNameLst>
                                          <p:attrName>ppt_x</p:attrName>
                                        </p:attrNameLst>
                                      </p:cBhvr>
                                      <p:tavLst>
                                        <p:tav tm="0">
                                          <p:val>
                                            <p:strVal val="1+#ppt_w/2"/>
                                          </p:val>
                                        </p:tav>
                                        <p:tav tm="100000">
                                          <p:val>
                                            <p:strVal val="#ppt_x"/>
                                          </p:val>
                                        </p:tav>
                                      </p:tavLst>
                                    </p:anim>
                                    <p:anim calcmode="lin" valueType="num">
                                      <p:cBhvr additive="base">
                                        <p:cTn id="23" dur="500" fill="hold"/>
                                        <p:tgtEl>
                                          <p:spTgt spid="94216"/>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94215"/>
                                        </p:tgtEl>
                                        <p:attrNameLst>
                                          <p:attrName>style.visibility</p:attrName>
                                        </p:attrNameLst>
                                      </p:cBhvr>
                                      <p:to>
                                        <p:strVal val="visible"/>
                                      </p:to>
                                    </p:set>
                                    <p:anim calcmode="lin" valueType="num">
                                      <p:cBhvr additive="base">
                                        <p:cTn id="27" dur="500" fill="hold"/>
                                        <p:tgtEl>
                                          <p:spTgt spid="94215"/>
                                        </p:tgtEl>
                                        <p:attrNameLst>
                                          <p:attrName>ppt_x</p:attrName>
                                        </p:attrNameLst>
                                      </p:cBhvr>
                                      <p:tavLst>
                                        <p:tav tm="0">
                                          <p:val>
                                            <p:strVal val="1+#ppt_w/2"/>
                                          </p:val>
                                        </p:tav>
                                        <p:tav tm="100000">
                                          <p:val>
                                            <p:strVal val="#ppt_x"/>
                                          </p:val>
                                        </p:tav>
                                      </p:tavLst>
                                    </p:anim>
                                    <p:anim calcmode="lin" valueType="num">
                                      <p:cBhvr additive="base">
                                        <p:cTn id="28" dur="500" fill="hold"/>
                                        <p:tgtEl>
                                          <p:spTgt spid="94215"/>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94214"/>
                                        </p:tgtEl>
                                        <p:attrNameLst>
                                          <p:attrName>style.visibility</p:attrName>
                                        </p:attrNameLst>
                                      </p:cBhvr>
                                      <p:to>
                                        <p:strVal val="visible"/>
                                      </p:to>
                                    </p:set>
                                    <p:anim calcmode="lin" valueType="num">
                                      <p:cBhvr additive="base">
                                        <p:cTn id="32" dur="500" fill="hold"/>
                                        <p:tgtEl>
                                          <p:spTgt spid="94214"/>
                                        </p:tgtEl>
                                        <p:attrNameLst>
                                          <p:attrName>ppt_x</p:attrName>
                                        </p:attrNameLst>
                                      </p:cBhvr>
                                      <p:tavLst>
                                        <p:tav tm="0">
                                          <p:val>
                                            <p:strVal val="#ppt_x"/>
                                          </p:val>
                                        </p:tav>
                                        <p:tav tm="100000">
                                          <p:val>
                                            <p:strVal val="#ppt_x"/>
                                          </p:val>
                                        </p:tav>
                                      </p:tavLst>
                                    </p:anim>
                                    <p:anim calcmode="lin" valueType="num">
                                      <p:cBhvr additive="base">
                                        <p:cTn id="33" dur="500" fill="hold"/>
                                        <p:tgtEl>
                                          <p:spTgt spid="94214"/>
                                        </p:tgtEl>
                                        <p:attrNameLst>
                                          <p:attrName>ppt_y</p:attrName>
                                        </p:attrNameLst>
                                      </p:cBhvr>
                                      <p:tavLst>
                                        <p:tav tm="0">
                                          <p:val>
                                            <p:strVal val="0-#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94217"/>
                                        </p:tgtEl>
                                        <p:attrNameLst>
                                          <p:attrName>style.visibility</p:attrName>
                                        </p:attrNameLst>
                                      </p:cBhvr>
                                      <p:to>
                                        <p:strVal val="visible"/>
                                      </p:to>
                                    </p:set>
                                    <p:animEffect transition="in" filter="dissolve">
                                      <p:cBhvr>
                                        <p:cTn id="38" dur="500"/>
                                        <p:tgtEl>
                                          <p:spTgt spid="9421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422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422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422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42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9422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422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9422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422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422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422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421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42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autoUpdateAnimBg="0"/>
      <p:bldP spid="94212" grpId="0" autoUpdateAnimBg="0"/>
      <p:bldP spid="94213" grpId="0" autoUpdateAnimBg="0"/>
      <p:bldP spid="94214" grpId="0" autoUpdateAnimBg="0"/>
      <p:bldP spid="94215" grpId="0" autoUpdateAnimBg="0"/>
      <p:bldP spid="94216" grpId="0" autoUpdateAnimBg="0"/>
      <p:bldP spid="94217" grpId="0" autoUpdateAnimBg="0"/>
      <p:bldP spid="94218" grpId="0" autoUpdateAnimBg="0"/>
      <p:bldP spid="94219" grpId="0" autoUpdateAnimBg="0"/>
      <p:bldP spid="94220" grpId="0" autoUpdateAnimBg="0"/>
      <p:bldP spid="94221" grpId="0" autoUpdateAnimBg="0"/>
      <p:bldP spid="94222" grpId="0" autoUpdateAnimBg="0"/>
      <p:bldP spid="94223" grpId="0" autoUpdateAnimBg="0"/>
      <p:bldP spid="94224" grpId="0" autoUpdateAnimBg="0"/>
      <p:bldP spid="94225" grpId="0" autoUpdateAnimBg="0"/>
      <p:bldP spid="94226" grpId="0" autoUpdateAnimBg="0"/>
      <p:bldP spid="94227" grpId="0" autoUpdateAnimBg="0"/>
      <p:bldP spid="94228" grpId="0" autoUpdateAnimBg="0"/>
      <p:bldP spid="9422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p:cNvSpPr>
          <p:nvPr>
            <p:ph type="body" idx="1"/>
          </p:nvPr>
        </p:nvSpPr>
        <p:spPr>
          <a:xfrm>
            <a:off x="457200" y="1338263"/>
            <a:ext cx="8229600" cy="4119562"/>
          </a:xfrm>
        </p:spPr>
        <p:txBody>
          <a:bodyPr/>
          <a:lstStyle/>
          <a:p>
            <a:pPr algn="just" eaLnBrk="1" hangingPunct="1"/>
            <a:r>
              <a:rPr lang="en-US" sz="2800" b="1" smtClean="0"/>
              <a:t>1984 година во </a:t>
            </a:r>
            <a:r>
              <a:rPr lang="en-US" sz="2800" b="1" i="1" smtClean="0"/>
              <a:t>Neuromancer, </a:t>
            </a:r>
            <a:r>
              <a:rPr lang="en-US" sz="2800" b="1" smtClean="0"/>
              <a:t>роман од областа на научната фантастика, Вилијам Гибсон го употреби зборот сајберспејс, мислејќи на интернетот и на другите мрежи. </a:t>
            </a:r>
          </a:p>
          <a:p>
            <a:pPr lvl="1" algn="just" eaLnBrk="1" hangingPunct="1"/>
            <a:r>
              <a:rPr lang="en-US" smtClean="0"/>
              <a:t>од тогаш се развија некои други изрази, со ист префикс</a:t>
            </a:r>
          </a:p>
          <a:p>
            <a:pPr lvl="2" algn="just" eaLnBrk="1" hangingPunct="1"/>
            <a:r>
              <a:rPr lang="en-US" i="1" smtClean="0"/>
              <a:t>Сајбер-криминал (компјутерски криминал) </a:t>
            </a:r>
            <a:r>
              <a:rPr lang="en-US" smtClean="0"/>
              <a:t>е еден од нив</a:t>
            </a:r>
            <a:endParaRPr lang="en-US" altLang="sr-Latn-RS" sz="2800" smtClean="0"/>
          </a:p>
          <a:p>
            <a:pPr algn="just" eaLnBrk="1" hangingPunct="1"/>
            <a:r>
              <a:rPr lang="en-US" sz="2800" b="1" smtClean="0"/>
              <a:t>речиси три децении потоа, </a:t>
            </a:r>
            <a:r>
              <a:rPr lang="en-US" sz="2800" smtClean="0"/>
              <a:t>во правните текстови или на студиите по правп, реалниот концепт на сајбер-криминалот </a:t>
            </a:r>
            <a:r>
              <a:rPr lang="en-US" sz="2800" b="1" smtClean="0"/>
              <a:t>не е сè уште дефиниран.</a:t>
            </a:r>
          </a:p>
          <a:p>
            <a:pPr algn="just" eaLnBrk="1" hangingPunct="1"/>
            <a:endParaRPr lang="en-US" altLang="sr-Latn-RS" sz="2800" smtClean="0"/>
          </a:p>
          <a:p>
            <a:pPr lvl="2" algn="just" eaLnBrk="1" hangingPunct="1"/>
            <a:endParaRPr lang="en-US" altLang="sr-Latn-RS" smtClean="0"/>
          </a:p>
        </p:txBody>
      </p:sp>
      <p:sp>
        <p:nvSpPr>
          <p:cNvPr id="29699" name="Title 1"/>
          <p:cNvSpPr>
            <a:spLocks noGrp="1"/>
          </p:cNvSpPr>
          <p:nvPr>
            <p:ph type="title"/>
          </p:nvPr>
        </p:nvSpPr>
        <p:spPr>
          <a:xfrm>
            <a:off x="457200" y="182563"/>
            <a:ext cx="8229600" cy="1003300"/>
          </a:xfrm>
        </p:spPr>
        <p:txBody>
          <a:bodyPr/>
          <a:lstStyle/>
          <a:p>
            <a:pPr eaLnBrk="1" hangingPunct="1"/>
            <a:r>
              <a:rPr lang="en-US" sz="3600" b="1" smtClean="0"/>
              <a:t>Компјутерски криминал</a:t>
            </a:r>
          </a:p>
        </p:txBody>
      </p:sp>
      <p:sp>
        <p:nvSpPr>
          <p:cNvPr id="2970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F1CB3961-253F-460A-AEEA-DCBE7854BE19}" type="slidenum">
              <a:rPr lang="en-US" smtClean="0">
                <a:solidFill>
                  <a:srgbClr val="898989"/>
                </a:solidFill>
                <a:latin typeface="Calibri" pitchFamily="34" charset="0"/>
              </a:rPr>
              <a:pPr eaLnBrk="1" hangingPunct="1"/>
              <a:t>28</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p:cNvSpPr>
          <p:nvPr>
            <p:ph type="body" idx="1"/>
          </p:nvPr>
        </p:nvSpPr>
        <p:spPr>
          <a:xfrm>
            <a:off x="457200" y="1447800"/>
            <a:ext cx="8229600" cy="4525963"/>
          </a:xfrm>
        </p:spPr>
        <p:txBody>
          <a:bodyPr/>
          <a:lstStyle/>
          <a:p>
            <a:pPr algn="just" eaLnBrk="1" hangingPunct="1">
              <a:lnSpc>
                <a:spcPct val="90000"/>
              </a:lnSpc>
            </a:pPr>
            <a:r>
              <a:rPr lang="en-US" b="1" smtClean="0"/>
              <a:t>Криминал во сајбер-средината е веќе важна реалност</a:t>
            </a:r>
          </a:p>
          <a:p>
            <a:pPr algn="just" eaLnBrk="1" hangingPunct="1">
              <a:lnSpc>
                <a:spcPct val="90000"/>
              </a:lnSpc>
            </a:pPr>
            <a:r>
              <a:rPr lang="en-US" b="1" smtClean="0"/>
              <a:t>Специфични истражни единици на полициско ниво</a:t>
            </a:r>
          </a:p>
          <a:p>
            <a:pPr algn="just" eaLnBrk="1" hangingPunct="1">
              <a:lnSpc>
                <a:spcPct val="90000"/>
              </a:lnSpc>
            </a:pPr>
            <a:r>
              <a:rPr lang="en-US" b="1" smtClean="0"/>
              <a:t>Меѓународните јавни организации и приватните компании </a:t>
            </a:r>
            <a:r>
              <a:rPr lang="en-US" smtClean="0"/>
              <a:t>секој пат се позагрижени за последиците од илегални и штетни дела извршени со помош на комуникациските мрежи или внатре во тие мрежи. </a:t>
            </a:r>
          </a:p>
        </p:txBody>
      </p:sp>
      <p:sp>
        <p:nvSpPr>
          <p:cNvPr id="30723" name="Title 1"/>
          <p:cNvSpPr>
            <a:spLocks noGrp="1"/>
          </p:cNvSpPr>
          <p:nvPr>
            <p:ph type="title"/>
          </p:nvPr>
        </p:nvSpPr>
        <p:spPr>
          <a:xfrm>
            <a:off x="457200" y="182563"/>
            <a:ext cx="8229600" cy="1003300"/>
          </a:xfrm>
        </p:spPr>
        <p:txBody>
          <a:bodyPr/>
          <a:lstStyle/>
          <a:p>
            <a:pPr eaLnBrk="1" hangingPunct="1"/>
            <a:r>
              <a:rPr lang="en-US" sz="3600" b="1" smtClean="0"/>
              <a:t>Во реалниот живот</a:t>
            </a:r>
          </a:p>
        </p:txBody>
      </p:sp>
      <p:sp>
        <p:nvSpPr>
          <p:cNvPr id="3072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08DC7903-6751-4C26-B631-8859CBBD2071}" type="slidenum">
              <a:rPr lang="en-US" smtClean="0">
                <a:solidFill>
                  <a:srgbClr val="898989"/>
                </a:solidFill>
                <a:latin typeface="Calibri" pitchFamily="34" charset="0"/>
              </a:rPr>
              <a:pPr eaLnBrk="1" hangingPunct="1"/>
              <a:t>29</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57200" y="1779588"/>
            <a:ext cx="8512175" cy="4346575"/>
          </a:xfrm>
        </p:spPr>
        <p:txBody>
          <a:bodyPr/>
          <a:lstStyle/>
          <a:p>
            <a:pPr>
              <a:buFont typeface="Arial" charset="0"/>
              <a:buNone/>
            </a:pPr>
            <a:r>
              <a:rPr lang="en-US" sz="2400" smtClean="0"/>
              <a:t>На крајот на оваа сесија учесниците ќе бидат во можност да:</a:t>
            </a:r>
            <a:endParaRPr lang="en-US" altLang="sr-Latn-RS" sz="2400" smtClean="0"/>
          </a:p>
          <a:p>
            <a:r>
              <a:rPr lang="en-US" sz="2400" b="1" smtClean="0"/>
              <a:t>Ги идентификуваат различните видови </a:t>
            </a:r>
            <a:r>
              <a:rPr lang="en-US" sz="2400" smtClean="0"/>
              <a:t>компјутерски криминал и неговото влијание,</a:t>
            </a:r>
          </a:p>
          <a:p>
            <a:r>
              <a:rPr lang="en-US" sz="2400" b="1" smtClean="0"/>
              <a:t>Ги наведат заканите, тенденциите и алатките </a:t>
            </a:r>
            <a:r>
              <a:rPr lang="en-US" sz="2400" smtClean="0"/>
              <a:t>на компјутерскиот криминал и реакциите на оваа појава. </a:t>
            </a:r>
            <a:endParaRPr lang="en-US" altLang="sr-Latn-RS" sz="2400" smtClean="0"/>
          </a:p>
          <a:p>
            <a:r>
              <a:rPr lang="en-US" sz="2400" b="1" smtClean="0"/>
              <a:t>Ги објаснат концептите </a:t>
            </a:r>
            <a:r>
              <a:rPr lang="en-US" sz="2400" smtClean="0"/>
              <a:t>на компјутерскиот криминал што се сметаат за видови кривични дела според многу законодавства и меѓународни стандарди. </a:t>
            </a:r>
            <a:endParaRPr lang="en-US" altLang="sr-Latn-RS" sz="2400" smtClean="0"/>
          </a:p>
          <a:p>
            <a:r>
              <a:rPr lang="en-US" sz="2400" b="1" smtClean="0"/>
              <a:t>Ги анализираат потребите и предностите од хармонизацијата</a:t>
            </a:r>
            <a:r>
              <a:rPr lang="en-US" sz="2400" smtClean="0"/>
              <a:t> на домашното законодавство со меѓународните инструменти, особено со Конвенцијата од Будимпешта.</a:t>
            </a:r>
            <a:endParaRPr lang="en-US" altLang="sr-Latn-RS" sz="2400" smtClean="0"/>
          </a:p>
        </p:txBody>
      </p:sp>
      <p:sp>
        <p:nvSpPr>
          <p:cNvPr id="4099" name="Title 1"/>
          <p:cNvSpPr>
            <a:spLocks noGrp="1"/>
          </p:cNvSpPr>
          <p:nvPr>
            <p:ph type="title"/>
          </p:nvPr>
        </p:nvSpPr>
        <p:spPr>
          <a:xfrm>
            <a:off x="457200" y="274638"/>
            <a:ext cx="8229600" cy="773112"/>
          </a:xfrm>
        </p:spPr>
        <p:txBody>
          <a:bodyPr/>
          <a:lstStyle/>
          <a:p>
            <a:pPr eaLnBrk="1" hangingPunct="1"/>
            <a:r>
              <a:rPr lang="en-US" b="1" smtClean="0"/>
              <a:t>Цели на сесијата </a:t>
            </a:r>
          </a:p>
        </p:txBody>
      </p:sp>
      <p:sp>
        <p:nvSpPr>
          <p:cNvPr id="410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107106E4-F2C4-4A17-96C5-828E662BF4E6}" type="slidenum">
              <a:rPr lang="en-US" smtClean="0">
                <a:solidFill>
                  <a:srgbClr val="898989"/>
                </a:solidFill>
                <a:latin typeface="Calibri" pitchFamily="34" charset="0"/>
              </a:rPr>
              <a:pPr eaLnBrk="1" hangingPunct="1"/>
              <a:t>3</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p:cNvSpPr>
          <p:nvPr>
            <p:ph type="body" idx="1"/>
          </p:nvPr>
        </p:nvSpPr>
        <p:spPr/>
        <p:txBody>
          <a:bodyPr/>
          <a:lstStyle/>
          <a:p>
            <a:pPr algn="just" eaLnBrk="1" hangingPunct="1"/>
            <a:r>
              <a:rPr lang="en-US" b="1" smtClean="0"/>
              <a:t>Нормално се користи за да се опише криминална акртивност во која компкутерот или мрежата се клучни делови од криминалот </a:t>
            </a:r>
          </a:p>
          <a:p>
            <a:pPr algn="just" eaLnBrk="1" hangingPunct="1"/>
            <a:r>
              <a:rPr lang="en-US" b="1" smtClean="0"/>
              <a:t>Меѓутоа, компјутерскиот криминал исто така се користи за да вклучи и други традиционални кривични дела </a:t>
            </a:r>
            <a:r>
              <a:rPr lang="en-US" smtClean="0"/>
              <a:t>во кои овие исти компјутери или мрежи се користат за да ја направат нелегалната активност можна</a:t>
            </a:r>
          </a:p>
        </p:txBody>
      </p:sp>
      <p:sp>
        <p:nvSpPr>
          <p:cNvPr id="31747" name="Title 1"/>
          <p:cNvSpPr>
            <a:spLocks noGrp="1"/>
          </p:cNvSpPr>
          <p:nvPr>
            <p:ph type="title"/>
          </p:nvPr>
        </p:nvSpPr>
        <p:spPr>
          <a:xfrm>
            <a:off x="457200" y="182563"/>
            <a:ext cx="8229600" cy="1003300"/>
          </a:xfrm>
        </p:spPr>
        <p:txBody>
          <a:bodyPr/>
          <a:lstStyle/>
          <a:p>
            <a:pPr eaLnBrk="1" hangingPunct="1"/>
            <a:r>
              <a:rPr lang="en-US" sz="3600" b="1" smtClean="0"/>
              <a:t>Компјутерски криминал:</a:t>
            </a:r>
            <a:r>
              <a:rPr lang="en-US" sz="3600" smtClean="0"/>
              <a:t> </a:t>
            </a:r>
            <a:r>
              <a:rPr lang="en-US" sz="3600" b="1" smtClean="0"/>
              <a:t>Потесен и поширок смисол</a:t>
            </a:r>
          </a:p>
        </p:txBody>
      </p:sp>
      <p:sp>
        <p:nvSpPr>
          <p:cNvPr id="3174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64089149-E716-40FE-BDAA-35C86C3D9137}" type="slidenum">
              <a:rPr lang="en-US" smtClean="0">
                <a:solidFill>
                  <a:srgbClr val="898989"/>
                </a:solidFill>
                <a:latin typeface="Calibri" pitchFamily="34" charset="0"/>
              </a:rPr>
              <a:pPr eaLnBrk="1" hangingPunct="1"/>
              <a:t>30</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arcador de Posição de Conteúdo 2"/>
          <p:cNvSpPr>
            <a:spLocks noGrp="1"/>
          </p:cNvSpPr>
          <p:nvPr>
            <p:ph idx="1"/>
          </p:nvPr>
        </p:nvSpPr>
        <p:spPr>
          <a:xfrm>
            <a:off x="457200" y="1287463"/>
            <a:ext cx="8229600" cy="5375275"/>
          </a:xfrm>
        </p:spPr>
        <p:txBody>
          <a:bodyPr/>
          <a:lstStyle/>
          <a:p>
            <a:pPr marL="271463" indent="-271463" defTabSz="914400">
              <a:buFontTx/>
              <a:buChar char="•"/>
            </a:pPr>
            <a:r>
              <a:rPr lang="en-US" sz="2400" dirty="0" err="1" smtClean="0"/>
              <a:t>Често</a:t>
            </a:r>
            <a:r>
              <a:rPr lang="en-US" sz="2400" dirty="0" smtClean="0"/>
              <a:t>, </a:t>
            </a:r>
            <a:r>
              <a:rPr lang="en-US" sz="2400" dirty="0" err="1" smtClean="0"/>
              <a:t>неколку</a:t>
            </a:r>
            <a:r>
              <a:rPr lang="en-US" sz="2400" dirty="0" smtClean="0"/>
              <a:t> </a:t>
            </a:r>
            <a:r>
              <a:rPr lang="en-US" sz="2400" dirty="0" err="1" smtClean="0"/>
              <a:t>категории</a:t>
            </a:r>
            <a:r>
              <a:rPr lang="en-US" sz="2400" dirty="0" smtClean="0"/>
              <a:t> </a:t>
            </a:r>
            <a:r>
              <a:rPr lang="en-US" sz="2400" dirty="0" err="1" smtClean="0"/>
              <a:t>на</a:t>
            </a:r>
            <a:r>
              <a:rPr lang="en-US" sz="2400" dirty="0" smtClean="0"/>
              <a:t> </a:t>
            </a:r>
            <a:r>
              <a:rPr lang="en-US" sz="2400" dirty="0" err="1" smtClean="0"/>
              <a:t>компјутерски</a:t>
            </a:r>
            <a:r>
              <a:rPr lang="en-US" sz="2400" dirty="0" smtClean="0"/>
              <a:t> </a:t>
            </a:r>
            <a:r>
              <a:rPr lang="en-US" sz="2400" dirty="0" err="1" smtClean="0"/>
              <a:t>криминалќе</a:t>
            </a:r>
            <a:r>
              <a:rPr lang="en-US" sz="2400" dirty="0" smtClean="0"/>
              <a:t> </a:t>
            </a:r>
            <a:r>
              <a:rPr lang="en-US" sz="2400" dirty="0" err="1" smtClean="0"/>
              <a:t>бидат</a:t>
            </a:r>
            <a:r>
              <a:rPr lang="en-US" sz="2400" dirty="0" smtClean="0"/>
              <a:t> </a:t>
            </a:r>
            <a:r>
              <a:rPr lang="en-US" sz="2400" dirty="0" err="1" smtClean="0"/>
              <a:t>презентирани</a:t>
            </a:r>
            <a:r>
              <a:rPr lang="en-US" sz="2400" dirty="0" smtClean="0"/>
              <a:t> </a:t>
            </a:r>
            <a:r>
              <a:rPr lang="en-US" sz="2400" dirty="0" err="1" smtClean="0"/>
              <a:t>заедно</a:t>
            </a:r>
            <a:endParaRPr lang="en-US" sz="2400" dirty="0" smtClean="0"/>
          </a:p>
          <a:p>
            <a:pPr marL="271463" indent="-271463" defTabSz="914400">
              <a:buFontTx/>
              <a:buChar char="•"/>
            </a:pPr>
            <a:r>
              <a:rPr lang="en-US" sz="2400" dirty="0" err="1" smtClean="0"/>
              <a:t>Зголемување</a:t>
            </a:r>
            <a:r>
              <a:rPr lang="en-US" sz="2400" dirty="0" smtClean="0"/>
              <a:t> </a:t>
            </a:r>
            <a:r>
              <a:rPr lang="en-US" sz="2400" dirty="0" err="1" smtClean="0"/>
              <a:t>на</a:t>
            </a:r>
            <a:r>
              <a:rPr lang="en-US" sz="2400" dirty="0" smtClean="0"/>
              <a:t> „</a:t>
            </a:r>
            <a:r>
              <a:rPr lang="en-US" sz="2400" i="1" dirty="0" err="1" smtClean="0"/>
              <a:t>типичниот</a:t>
            </a:r>
            <a:r>
              <a:rPr lang="en-US" sz="2400" dirty="0" smtClean="0"/>
              <a:t>“ </a:t>
            </a:r>
            <a:r>
              <a:rPr lang="en-US" sz="2400" dirty="0" err="1" smtClean="0"/>
              <a:t>компјутерски</a:t>
            </a:r>
            <a:r>
              <a:rPr lang="en-US" sz="2400" dirty="0" smtClean="0"/>
              <a:t> </a:t>
            </a:r>
            <a:r>
              <a:rPr lang="en-US" sz="2400" dirty="0" err="1" smtClean="0"/>
              <a:t>криминал</a:t>
            </a:r>
            <a:r>
              <a:rPr lang="en-US" sz="2400" dirty="0" smtClean="0"/>
              <a:t> (</a:t>
            </a:r>
            <a:r>
              <a:rPr lang="en-US" sz="2400" i="1" dirty="0" err="1" smtClean="0"/>
              <a:t>фишинг</a:t>
            </a:r>
            <a:r>
              <a:rPr lang="en-US" sz="2400" i="1" dirty="0" smtClean="0"/>
              <a:t>, </a:t>
            </a:r>
            <a:r>
              <a:rPr lang="en-US" sz="2400" i="1" dirty="0" err="1" smtClean="0"/>
              <a:t>ботнет</a:t>
            </a:r>
            <a:r>
              <a:rPr lang="en-US" sz="2400" i="1" dirty="0" smtClean="0"/>
              <a:t>)</a:t>
            </a:r>
          </a:p>
          <a:p>
            <a:pPr marL="271463" indent="-271463" defTabSz="914400">
              <a:buFontTx/>
              <a:buChar char="•"/>
            </a:pPr>
            <a:r>
              <a:rPr lang="en-US" sz="2400" dirty="0" err="1" smtClean="0"/>
              <a:t>Зголемување</a:t>
            </a:r>
            <a:r>
              <a:rPr lang="en-US" sz="2400" dirty="0" smtClean="0"/>
              <a:t> </a:t>
            </a:r>
            <a:r>
              <a:rPr lang="en-US" sz="2400" dirty="0" err="1" smtClean="0"/>
              <a:t>на</a:t>
            </a:r>
            <a:r>
              <a:rPr lang="en-US" sz="2400" dirty="0" smtClean="0"/>
              <a:t> </a:t>
            </a:r>
            <a:r>
              <a:rPr lang="en-US" sz="2400" dirty="0" err="1" smtClean="0"/>
              <a:t>ширењето</a:t>
            </a:r>
            <a:r>
              <a:rPr lang="en-US" sz="2400" dirty="0" smtClean="0"/>
              <a:t> </a:t>
            </a:r>
            <a:r>
              <a:rPr lang="en-US" sz="2400" dirty="0" err="1" smtClean="0"/>
              <a:t>на</a:t>
            </a:r>
            <a:r>
              <a:rPr lang="en-US" sz="2400" dirty="0" smtClean="0"/>
              <a:t> </a:t>
            </a:r>
            <a:r>
              <a:rPr lang="en-US" sz="2400" dirty="0" err="1" smtClean="0"/>
              <a:t>детската</a:t>
            </a:r>
            <a:r>
              <a:rPr lang="en-US" sz="2400" dirty="0" smtClean="0"/>
              <a:t> </a:t>
            </a:r>
            <a:r>
              <a:rPr lang="en-US" sz="2400" dirty="0" err="1" smtClean="0"/>
              <a:t>порнографија</a:t>
            </a:r>
            <a:r>
              <a:rPr lang="en-US" sz="2400" dirty="0" smtClean="0"/>
              <a:t> </a:t>
            </a:r>
            <a:r>
              <a:rPr lang="en-US" sz="2400" dirty="0" err="1" smtClean="0"/>
              <a:t>на</a:t>
            </a:r>
            <a:r>
              <a:rPr lang="en-US" sz="2400" dirty="0" smtClean="0"/>
              <a:t> </a:t>
            </a:r>
            <a:r>
              <a:rPr lang="en-US" sz="2400" dirty="0" err="1" smtClean="0"/>
              <a:t>интернетот</a:t>
            </a:r>
            <a:endParaRPr lang="en-US" sz="2400" dirty="0" smtClean="0"/>
          </a:p>
          <a:p>
            <a:pPr marL="271463" indent="-271463" defTabSz="914400">
              <a:buFontTx/>
              <a:buChar char="•"/>
            </a:pPr>
            <a:r>
              <a:rPr lang="en-US" sz="2400" dirty="0" err="1" smtClean="0"/>
              <a:t>Зголемување</a:t>
            </a:r>
            <a:r>
              <a:rPr lang="en-US" sz="2400" dirty="0" smtClean="0"/>
              <a:t> </a:t>
            </a:r>
            <a:r>
              <a:rPr lang="en-US" sz="2400" dirty="0" err="1" smtClean="0"/>
              <a:t>на</a:t>
            </a:r>
            <a:r>
              <a:rPr lang="en-US" sz="2400" dirty="0" smtClean="0"/>
              <a:t> </a:t>
            </a:r>
            <a:r>
              <a:rPr lang="en-US" sz="2400" dirty="0" err="1" smtClean="0"/>
              <a:t>компјутерскиот</a:t>
            </a:r>
            <a:r>
              <a:rPr lang="en-US" sz="2400" dirty="0" smtClean="0"/>
              <a:t> </a:t>
            </a:r>
            <a:r>
              <a:rPr lang="en-US" sz="2400" dirty="0" err="1" smtClean="0"/>
              <a:t>криминал</a:t>
            </a:r>
            <a:r>
              <a:rPr lang="en-US" sz="2400" dirty="0" smtClean="0"/>
              <a:t> </a:t>
            </a:r>
            <a:r>
              <a:rPr lang="en-US" sz="2400" dirty="0" err="1" smtClean="0"/>
              <a:t>заради</a:t>
            </a:r>
            <a:r>
              <a:rPr lang="en-US" sz="2400" dirty="0" smtClean="0"/>
              <a:t> </a:t>
            </a:r>
            <a:r>
              <a:rPr lang="en-US" sz="2400" dirty="0" err="1" smtClean="0"/>
              <a:t>профит</a:t>
            </a:r>
            <a:endParaRPr lang="en-US" sz="2400" dirty="0" smtClean="0"/>
          </a:p>
          <a:p>
            <a:pPr marL="271463" indent="-271463" defTabSz="914400">
              <a:buFontTx/>
              <a:buChar char="•"/>
            </a:pPr>
            <a:r>
              <a:rPr lang="en-US" sz="2400" dirty="0" err="1" smtClean="0"/>
              <a:t>Зголемување</a:t>
            </a:r>
            <a:r>
              <a:rPr lang="en-US" sz="2400" dirty="0" smtClean="0"/>
              <a:t> </a:t>
            </a:r>
            <a:r>
              <a:rPr lang="en-US" sz="2400" dirty="0" err="1" smtClean="0"/>
              <a:t>на</a:t>
            </a:r>
            <a:r>
              <a:rPr lang="en-US" sz="2400" dirty="0" smtClean="0"/>
              <a:t> </a:t>
            </a:r>
            <a:r>
              <a:rPr lang="en-US" sz="2400" dirty="0" err="1" smtClean="0"/>
              <a:t>пиратерија</a:t>
            </a:r>
            <a:r>
              <a:rPr lang="en-US" sz="2400" dirty="0" smtClean="0"/>
              <a:t> </a:t>
            </a:r>
            <a:r>
              <a:rPr lang="en-US" sz="2400" dirty="0" err="1" smtClean="0"/>
              <a:t>на</a:t>
            </a:r>
            <a:r>
              <a:rPr lang="en-US" sz="2400" dirty="0" smtClean="0"/>
              <a:t> </a:t>
            </a:r>
            <a:r>
              <a:rPr lang="en-US" sz="2400" dirty="0" err="1" smtClean="0"/>
              <a:t>софтвери</a:t>
            </a:r>
            <a:r>
              <a:rPr lang="en-US" sz="2400" dirty="0" smtClean="0"/>
              <a:t> (и </a:t>
            </a:r>
            <a:r>
              <a:rPr lang="en-US" sz="2400" dirty="0" err="1" smtClean="0"/>
              <a:t>друга</a:t>
            </a:r>
            <a:r>
              <a:rPr lang="en-US" sz="2400" dirty="0" smtClean="0"/>
              <a:t>)</a:t>
            </a:r>
          </a:p>
          <a:p>
            <a:pPr marL="271463" indent="-271463" defTabSz="914400">
              <a:buFontTx/>
              <a:buChar char="•"/>
            </a:pPr>
            <a:r>
              <a:rPr lang="en-US" sz="2400" dirty="0" err="1" smtClean="0"/>
              <a:t>Зголемување</a:t>
            </a:r>
            <a:r>
              <a:rPr lang="en-US" sz="2400" dirty="0" smtClean="0"/>
              <a:t> </a:t>
            </a:r>
            <a:r>
              <a:rPr lang="en-US" sz="2400" dirty="0" err="1" smtClean="0"/>
              <a:t>на</a:t>
            </a:r>
            <a:r>
              <a:rPr lang="en-US" sz="2400" dirty="0" smtClean="0"/>
              <a:t> </a:t>
            </a:r>
            <a:r>
              <a:rPr lang="en-US" sz="2400" dirty="0" err="1" smtClean="0"/>
              <a:t>употреба</a:t>
            </a:r>
            <a:r>
              <a:rPr lang="en-US" sz="2400" dirty="0" smtClean="0"/>
              <a:t> </a:t>
            </a:r>
            <a:r>
              <a:rPr lang="en-US" sz="2400" dirty="0" err="1" smtClean="0"/>
              <a:t>на</a:t>
            </a:r>
            <a:r>
              <a:rPr lang="en-US" sz="2400" dirty="0" smtClean="0"/>
              <a:t> </a:t>
            </a:r>
            <a:r>
              <a:rPr lang="en-US" sz="2400" dirty="0" err="1" smtClean="0"/>
              <a:t>сајбер</a:t>
            </a:r>
            <a:r>
              <a:rPr lang="en-US" sz="2400" dirty="0" smtClean="0"/>
              <a:t> </a:t>
            </a:r>
            <a:r>
              <a:rPr lang="en-US" sz="2400" dirty="0" err="1" smtClean="0"/>
              <a:t>капацитетите</a:t>
            </a:r>
            <a:r>
              <a:rPr lang="en-US" sz="2400" dirty="0" smtClean="0"/>
              <a:t> </a:t>
            </a:r>
            <a:r>
              <a:rPr lang="en-US" sz="2400" dirty="0" err="1" smtClean="0"/>
              <a:t>од</a:t>
            </a:r>
            <a:r>
              <a:rPr lang="en-US" sz="2400" dirty="0" smtClean="0"/>
              <a:t> </a:t>
            </a:r>
            <a:r>
              <a:rPr lang="en-US" sz="2400" dirty="0" err="1" smtClean="0"/>
              <a:t>страна</a:t>
            </a:r>
            <a:r>
              <a:rPr lang="en-US" sz="2400" dirty="0" smtClean="0"/>
              <a:t> </a:t>
            </a:r>
            <a:r>
              <a:rPr lang="en-US" sz="2400" dirty="0" err="1" smtClean="0"/>
              <a:t>на</a:t>
            </a:r>
            <a:r>
              <a:rPr lang="en-US" sz="2400" dirty="0" smtClean="0"/>
              <a:t> </a:t>
            </a:r>
            <a:r>
              <a:rPr lang="en-US" sz="2400" dirty="0" err="1" smtClean="0"/>
              <a:t>орхганизираниот</a:t>
            </a:r>
            <a:r>
              <a:rPr lang="en-US" sz="2400" dirty="0" smtClean="0"/>
              <a:t> </a:t>
            </a:r>
            <a:r>
              <a:rPr lang="en-US" sz="2400" dirty="0" err="1" smtClean="0"/>
              <a:t>криминал</a:t>
            </a:r>
            <a:endParaRPr lang="en-US" sz="2400" dirty="0" smtClean="0"/>
          </a:p>
          <a:p>
            <a:pPr marL="271463" indent="-271463" defTabSz="914400">
              <a:buFontTx/>
              <a:buChar char="•"/>
            </a:pPr>
            <a:r>
              <a:rPr lang="en-US" sz="2400" dirty="0" err="1" smtClean="0"/>
              <a:t>Зголемување</a:t>
            </a:r>
            <a:r>
              <a:rPr lang="en-US" sz="2400" dirty="0" smtClean="0"/>
              <a:t> </a:t>
            </a:r>
            <a:r>
              <a:rPr lang="en-US" sz="2400" dirty="0" err="1" smtClean="0"/>
              <a:t>на</a:t>
            </a:r>
            <a:r>
              <a:rPr lang="en-US" sz="2400" dirty="0" smtClean="0"/>
              <a:t> </a:t>
            </a:r>
            <a:r>
              <a:rPr lang="en-US" sz="2400" dirty="0" err="1" smtClean="0"/>
              <a:t>компјутерско</a:t>
            </a:r>
            <a:r>
              <a:rPr lang="en-US" sz="2400" dirty="0" smtClean="0"/>
              <a:t> </a:t>
            </a:r>
            <a:r>
              <a:rPr lang="en-US" sz="2400" dirty="0" err="1" smtClean="0"/>
              <a:t>перење</a:t>
            </a:r>
            <a:r>
              <a:rPr lang="en-US" sz="2400" dirty="0" smtClean="0"/>
              <a:t> </a:t>
            </a:r>
            <a:r>
              <a:rPr lang="en-US" sz="2400" dirty="0" err="1" smtClean="0"/>
              <a:t>пари</a:t>
            </a:r>
            <a:endParaRPr lang="en-US" sz="2400" dirty="0" smtClean="0"/>
          </a:p>
          <a:p>
            <a:pPr marL="271463" indent="-271463" defTabSz="914400">
              <a:buFontTx/>
              <a:buChar char="•"/>
            </a:pPr>
            <a:r>
              <a:rPr lang="en-US" sz="2400" dirty="0" err="1" smtClean="0"/>
              <a:t>Зголемување</a:t>
            </a:r>
            <a:r>
              <a:rPr lang="en-US" sz="2400" dirty="0" smtClean="0"/>
              <a:t> </a:t>
            </a:r>
            <a:r>
              <a:rPr lang="en-US" sz="2400" dirty="0" err="1" smtClean="0"/>
              <a:t>на</a:t>
            </a:r>
            <a:r>
              <a:rPr lang="en-US" sz="2400" dirty="0" smtClean="0"/>
              <a:t> </a:t>
            </a:r>
            <a:r>
              <a:rPr lang="en-US" sz="2400" dirty="0" err="1" smtClean="0"/>
              <a:t>страни</a:t>
            </a:r>
            <a:r>
              <a:rPr lang="en-US" sz="2400" dirty="0" smtClean="0"/>
              <a:t> </a:t>
            </a:r>
            <a:r>
              <a:rPr lang="en-US" sz="2400" dirty="0" err="1" smtClean="0"/>
              <a:t>со</a:t>
            </a:r>
            <a:r>
              <a:rPr lang="en-US" sz="2400" dirty="0" smtClean="0"/>
              <a:t> </a:t>
            </a:r>
            <a:r>
              <a:rPr lang="en-US" sz="2400" dirty="0" err="1" smtClean="0"/>
              <a:t>омраза</a:t>
            </a:r>
            <a:r>
              <a:rPr lang="en-US" sz="2400" dirty="0" smtClean="0"/>
              <a:t>, </a:t>
            </a:r>
            <a:r>
              <a:rPr lang="en-US" sz="2400" dirty="0" err="1" smtClean="0"/>
              <a:t>расизам</a:t>
            </a:r>
            <a:r>
              <a:rPr lang="en-US" sz="2400" dirty="0" smtClean="0"/>
              <a:t> и </a:t>
            </a:r>
            <a:r>
              <a:rPr lang="en-US" sz="2400" dirty="0" err="1" smtClean="0"/>
              <a:t>насилство</a:t>
            </a:r>
            <a:endParaRPr lang="en-US" sz="2400" dirty="0" smtClean="0"/>
          </a:p>
          <a:p>
            <a:pPr marL="271463" indent="-271463" defTabSz="914400">
              <a:buFontTx/>
              <a:buChar char="•"/>
            </a:pPr>
            <a:endParaRPr lang="en-US" altLang="sr-Latn-RS" sz="2400" dirty="0" smtClean="0"/>
          </a:p>
          <a:p>
            <a:pPr marL="271463" indent="-271463" defTabSz="914400"/>
            <a:endParaRPr lang="en-US" altLang="sr-Latn-RS" sz="2400" dirty="0" smtClean="0"/>
          </a:p>
        </p:txBody>
      </p:sp>
      <p:sp>
        <p:nvSpPr>
          <p:cNvPr id="32771" name="Title 1"/>
          <p:cNvSpPr>
            <a:spLocks noGrp="1"/>
          </p:cNvSpPr>
          <p:nvPr>
            <p:ph type="title"/>
          </p:nvPr>
        </p:nvSpPr>
        <p:spPr>
          <a:xfrm>
            <a:off x="457200" y="182563"/>
            <a:ext cx="8229600" cy="1003300"/>
          </a:xfrm>
        </p:spPr>
        <p:txBody>
          <a:bodyPr/>
          <a:lstStyle/>
          <a:p>
            <a:pPr eaLnBrk="1" hangingPunct="1"/>
            <a:r>
              <a:rPr lang="en-US" sz="3600" b="1" smtClean="0"/>
              <a:t>Во реалниот живот</a:t>
            </a:r>
          </a:p>
        </p:txBody>
      </p:sp>
      <p:sp>
        <p:nvSpPr>
          <p:cNvPr id="32772"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84CDBE66-8844-49A3-A13F-691D91620D93}" type="slidenum">
              <a:rPr lang="en-US" smtClean="0">
                <a:solidFill>
                  <a:srgbClr val="898989"/>
                </a:solidFill>
                <a:latin typeface="Calibri" pitchFamily="34" charset="0"/>
              </a:rPr>
              <a:pPr eaLnBrk="1" hangingPunct="1"/>
              <a:t>31</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6" descr="Question Mark Clip Ar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5400" b="1">
                <a:latin typeface="Calibri" pitchFamily="34" charset="0"/>
              </a:rPr>
              <a:t>Прашања</a:t>
            </a:r>
          </a:p>
        </p:txBody>
      </p:sp>
      <p:sp>
        <p:nvSpPr>
          <p:cNvPr id="33796"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B983D7A0-26C2-491E-A88A-46AACEC93979}" type="slidenum">
              <a:rPr lang="en-US" smtClean="0">
                <a:solidFill>
                  <a:srgbClr val="898989"/>
                </a:solidFill>
                <a:latin typeface="Calibri" pitchFamily="34" charset="0"/>
              </a:rPr>
              <a:pPr eaLnBrk="1" hangingPunct="1"/>
              <a:t>32</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50"/>
            <a:ext cx="8229600" cy="1143000"/>
          </a:xfrm>
        </p:spPr>
        <p:txBody>
          <a:bodyPr>
            <a:normAutofit fontScale="90000"/>
          </a:bodyPr>
          <a:lstStyle/>
          <a:p>
            <a:pPr>
              <a:defRPr/>
            </a:pPr>
            <a:r>
              <a:rPr lang="mk" sz="4000" b="1">
                <a:ea typeface="MS PGothic" charset="0"/>
              </a:rPr>
              <a:t>Оваа презентација има три дела:</a:t>
            </a:r>
            <a:r>
              <a:rPr lang="mk" sz="4000" b="1" dirty="0">
                <a:ea typeface="MS PGothic" charset="0"/>
              </a:rPr>
              <a:t/>
            </a:r>
            <a:br>
              <a:rPr lang="mk" sz="4000" b="1" dirty="0">
                <a:ea typeface="MS PGothic" charset="0"/>
              </a:rPr>
            </a:br>
            <a:r>
              <a:rPr lang="mk" sz="4000" b="1">
                <a:ea typeface="MS PGothic" charset="0"/>
              </a:rPr>
              <a:t>Конвенција за компјутерски криминал од Будимпешта -Материјално кривично право</a:t>
            </a:r>
          </a:p>
        </p:txBody>
      </p:sp>
      <p:pic>
        <p:nvPicPr>
          <p:cNvPr id="34819"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34820"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539AB1F6-79DD-4B36-8FB7-15688308036E}" type="slidenum">
              <a:rPr lang="en-US" smtClean="0">
                <a:solidFill>
                  <a:srgbClr val="898989"/>
                </a:solidFill>
                <a:latin typeface="Calibri" pitchFamily="34" charset="0"/>
              </a:rPr>
              <a:pPr eaLnBrk="1" hangingPunct="1"/>
              <a:t>33</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p:nvPr>
        </p:nvSpPr>
        <p:spPr>
          <a:xfrm>
            <a:off x="457200" y="134938"/>
            <a:ext cx="8229600" cy="1143000"/>
          </a:xfrm>
        </p:spPr>
        <p:txBody>
          <a:bodyPr/>
          <a:lstStyle/>
          <a:p>
            <a:pPr eaLnBrk="1" hangingPunct="1"/>
            <a:r>
              <a:rPr lang="en-US" sz="3200" b="1" smtClean="0"/>
              <a:t>Конвенција за компјутерски криминал од Будимпешта -Материјално кривично право</a:t>
            </a:r>
            <a:r>
              <a:rPr lang="en-US" sz="3200" smtClean="0"/>
              <a:t> </a:t>
            </a:r>
            <a:r>
              <a:rPr lang="en-US" altLang="sr-Latn-RS" sz="3200" b="1" smtClean="0"/>
              <a:t/>
            </a:r>
            <a:br>
              <a:rPr lang="en-US" altLang="sr-Latn-RS" sz="3200" b="1" smtClean="0"/>
            </a:br>
            <a:r>
              <a:rPr lang="en-US" sz="3200" b="1" smtClean="0"/>
              <a:t>земји-членки на Советот на Европа:</a:t>
            </a:r>
          </a:p>
        </p:txBody>
      </p:sp>
      <p:sp>
        <p:nvSpPr>
          <p:cNvPr id="35843" name="TextBox 6"/>
          <p:cNvSpPr txBox="1">
            <a:spLocks noChangeArrowheads="1"/>
          </p:cNvSpPr>
          <p:nvPr/>
        </p:nvSpPr>
        <p:spPr bwMode="auto">
          <a:xfrm>
            <a:off x="395288" y="1270000"/>
            <a:ext cx="8640762"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buFont typeface="Arial" charset="0"/>
              <a:buChar char="•"/>
            </a:pPr>
            <a:r>
              <a:rPr lang="en-US" sz="2200" b="1" dirty="0" err="1">
                <a:latin typeface="Calibri" pitchFamily="34" charset="0"/>
              </a:rPr>
              <a:t>Отворена</a:t>
            </a:r>
            <a:r>
              <a:rPr lang="en-US" sz="2200" b="1" dirty="0">
                <a:latin typeface="Calibri" pitchFamily="34" charset="0"/>
              </a:rPr>
              <a:t> </a:t>
            </a:r>
            <a:r>
              <a:rPr lang="en-US" sz="2200" b="1" dirty="0" err="1">
                <a:latin typeface="Calibri" pitchFamily="34" charset="0"/>
              </a:rPr>
              <a:t>за</a:t>
            </a:r>
            <a:r>
              <a:rPr lang="en-US" sz="2200" b="1" dirty="0">
                <a:latin typeface="Calibri" pitchFamily="34" charset="0"/>
              </a:rPr>
              <a:t> </a:t>
            </a:r>
            <a:r>
              <a:rPr lang="en-US" sz="2200" b="1" dirty="0" err="1">
                <a:latin typeface="Calibri" pitchFamily="34" charset="0"/>
              </a:rPr>
              <a:t>потпишување</a:t>
            </a:r>
            <a:r>
              <a:rPr lang="en-US" sz="2200" b="1" dirty="0">
                <a:latin typeface="Calibri" pitchFamily="34" charset="0"/>
              </a:rPr>
              <a:t> </a:t>
            </a:r>
            <a:r>
              <a:rPr lang="en-US" sz="2200" b="1" dirty="0" err="1">
                <a:latin typeface="Calibri" pitchFamily="34" charset="0"/>
              </a:rPr>
              <a:t>на</a:t>
            </a:r>
            <a:r>
              <a:rPr lang="en-US" sz="2200" b="1" dirty="0">
                <a:latin typeface="Calibri" pitchFamily="34" charset="0"/>
              </a:rPr>
              <a:t> 23 </a:t>
            </a:r>
            <a:r>
              <a:rPr lang="en-US" sz="2200" b="1" dirty="0" err="1">
                <a:latin typeface="Calibri" pitchFamily="34" charset="0"/>
              </a:rPr>
              <a:t>ноември</a:t>
            </a:r>
            <a:r>
              <a:rPr lang="en-US" sz="2200" b="1" dirty="0">
                <a:latin typeface="Calibri" pitchFamily="34" charset="0"/>
              </a:rPr>
              <a:t> 2001 </a:t>
            </a:r>
            <a:r>
              <a:rPr lang="en-US" sz="2200" b="1" dirty="0" err="1">
                <a:latin typeface="Calibri" pitchFamily="34" charset="0"/>
              </a:rPr>
              <a:t>година</a:t>
            </a:r>
            <a:r>
              <a:rPr lang="en-US" sz="2200" b="1" dirty="0">
                <a:latin typeface="Calibri" pitchFamily="34" charset="0"/>
              </a:rPr>
              <a:t> </a:t>
            </a:r>
            <a:r>
              <a:rPr lang="en-US" sz="2200" b="1" dirty="0" err="1">
                <a:latin typeface="Calibri" pitchFamily="34" charset="0"/>
              </a:rPr>
              <a:t>во</a:t>
            </a:r>
            <a:r>
              <a:rPr lang="en-US" sz="2200" b="1" dirty="0">
                <a:latin typeface="Calibri" pitchFamily="34" charset="0"/>
              </a:rPr>
              <a:t> </a:t>
            </a:r>
            <a:r>
              <a:rPr lang="en-US" sz="2200" b="1" dirty="0" err="1">
                <a:latin typeface="Calibri" pitchFamily="34" charset="0"/>
              </a:rPr>
              <a:t>Будимпешта</a:t>
            </a:r>
            <a:endParaRPr lang="en-US" sz="2200" b="1" dirty="0">
              <a:latin typeface="Calibri" pitchFamily="34" charset="0"/>
            </a:endParaRPr>
          </a:p>
          <a:p>
            <a:pPr eaLnBrk="1" hangingPunct="1">
              <a:buFont typeface="Arial" charset="0"/>
              <a:buChar char="•"/>
            </a:pPr>
            <a:r>
              <a:rPr lang="en-US" sz="2200" b="1" dirty="0" err="1">
                <a:latin typeface="Calibri" pitchFamily="34" charset="0"/>
              </a:rPr>
              <a:t>По</a:t>
            </a:r>
            <a:r>
              <a:rPr lang="en-US" sz="2200" b="1" dirty="0">
                <a:latin typeface="Calibri" pitchFamily="34" charset="0"/>
              </a:rPr>
              <a:t> </a:t>
            </a:r>
            <a:r>
              <a:rPr lang="en-US" sz="2200" b="1" dirty="0" err="1">
                <a:latin typeface="Calibri" pitchFamily="34" charset="0"/>
              </a:rPr>
              <a:t>неа</a:t>
            </a:r>
            <a:r>
              <a:rPr lang="en-US" sz="2200" b="1" dirty="0">
                <a:latin typeface="Calibri" pitchFamily="34" charset="0"/>
              </a:rPr>
              <a:t> </a:t>
            </a:r>
            <a:r>
              <a:rPr lang="en-US" sz="2200" b="1" dirty="0" err="1">
                <a:latin typeface="Calibri" pitchFamily="34" charset="0"/>
              </a:rPr>
              <a:t>следи</a:t>
            </a:r>
            <a:r>
              <a:rPr lang="en-US" sz="2200" b="1" dirty="0">
                <a:latin typeface="Calibri" pitchFamily="34" charset="0"/>
              </a:rPr>
              <a:t> </a:t>
            </a:r>
            <a:r>
              <a:rPr lang="en-US" sz="2200" b="1" dirty="0" err="1">
                <a:latin typeface="Calibri" pitchFamily="34" charset="0"/>
              </a:rPr>
              <a:t>Комитет</a:t>
            </a:r>
            <a:r>
              <a:rPr lang="en-US" sz="2200" b="1" dirty="0">
                <a:latin typeface="Calibri" pitchFamily="34" charset="0"/>
              </a:rPr>
              <a:t> </a:t>
            </a:r>
            <a:r>
              <a:rPr lang="en-US" sz="2200" b="1" dirty="0" err="1">
                <a:latin typeface="Calibri" pitchFamily="34" charset="0"/>
              </a:rPr>
              <a:t>за</a:t>
            </a:r>
            <a:r>
              <a:rPr lang="en-US" sz="2200" b="1" dirty="0">
                <a:latin typeface="Calibri" pitchFamily="34" charset="0"/>
              </a:rPr>
              <a:t> </a:t>
            </a:r>
            <a:r>
              <a:rPr lang="en-US" sz="2200" b="1" dirty="0" err="1">
                <a:latin typeface="Calibri" pitchFamily="34" charset="0"/>
              </a:rPr>
              <a:t>Конвенцијата</a:t>
            </a:r>
            <a:r>
              <a:rPr lang="en-US" sz="2200" b="1" dirty="0">
                <a:latin typeface="Calibri" pitchFamily="34" charset="0"/>
              </a:rPr>
              <a:t> </a:t>
            </a:r>
            <a:r>
              <a:rPr lang="en-US" sz="2200" b="1" dirty="0" err="1">
                <a:latin typeface="Calibri" pitchFamily="34" charset="0"/>
              </a:rPr>
              <a:t>за</a:t>
            </a:r>
            <a:r>
              <a:rPr lang="en-US" sz="2200" b="1" dirty="0">
                <a:latin typeface="Calibri" pitchFamily="34" charset="0"/>
              </a:rPr>
              <a:t> </a:t>
            </a:r>
            <a:r>
              <a:rPr lang="en-US" sz="2200" b="1" dirty="0" err="1">
                <a:latin typeface="Calibri" pitchFamily="34" charset="0"/>
              </a:rPr>
              <a:t>компјутерски</a:t>
            </a:r>
            <a:r>
              <a:rPr lang="en-US" sz="2200" b="1" dirty="0">
                <a:latin typeface="Calibri" pitchFamily="34" charset="0"/>
              </a:rPr>
              <a:t> </a:t>
            </a:r>
            <a:r>
              <a:rPr lang="en-US" sz="2200" b="1" dirty="0" err="1">
                <a:latin typeface="Calibri" pitchFamily="34" charset="0"/>
              </a:rPr>
              <a:t>криминал</a:t>
            </a:r>
            <a:r>
              <a:rPr lang="en-US" sz="2200" b="1" dirty="0">
                <a:latin typeface="Calibri" pitchFamily="34" charset="0"/>
              </a:rPr>
              <a:t> (T-CY)</a:t>
            </a:r>
            <a:r>
              <a:rPr lang="en-US" sz="2200" dirty="0">
                <a:latin typeface="Calibri" pitchFamily="34" charset="0"/>
              </a:rPr>
              <a:t> </a:t>
            </a:r>
          </a:p>
          <a:p>
            <a:pPr eaLnBrk="1" hangingPunct="1">
              <a:buFont typeface="Arial" charset="0"/>
              <a:buChar char="•"/>
            </a:pPr>
            <a:r>
              <a:rPr lang="en-US" sz="2200" b="1" dirty="0" err="1">
                <a:latin typeface="Calibri" pitchFamily="34" charset="0"/>
              </a:rPr>
              <a:t>Отворен</a:t>
            </a:r>
            <a:r>
              <a:rPr lang="en-US" sz="2200" b="1" dirty="0">
                <a:latin typeface="Calibri" pitchFamily="34" charset="0"/>
              </a:rPr>
              <a:t> </a:t>
            </a:r>
            <a:r>
              <a:rPr lang="en-US" sz="2200" b="1" dirty="0" err="1">
                <a:latin typeface="Calibri" pitchFamily="34" charset="0"/>
              </a:rPr>
              <a:t>за</a:t>
            </a:r>
            <a:r>
              <a:rPr lang="en-US" sz="2200" b="1" dirty="0">
                <a:latin typeface="Calibri" pitchFamily="34" charset="0"/>
              </a:rPr>
              <a:t> </a:t>
            </a:r>
            <a:r>
              <a:rPr lang="en-US" sz="2200" b="1" dirty="0" err="1">
                <a:latin typeface="Calibri" pitchFamily="34" charset="0"/>
              </a:rPr>
              <a:t>пристапување</a:t>
            </a:r>
            <a:r>
              <a:rPr lang="en-US" sz="2200" b="1" dirty="0">
                <a:latin typeface="Calibri" pitchFamily="34" charset="0"/>
              </a:rPr>
              <a:t> </a:t>
            </a:r>
            <a:r>
              <a:rPr lang="en-US" sz="2200" b="1" dirty="0" err="1">
                <a:latin typeface="Calibri" pitchFamily="34" charset="0"/>
              </a:rPr>
              <a:t>од</a:t>
            </a:r>
            <a:r>
              <a:rPr lang="en-US" sz="2200" b="1" dirty="0">
                <a:latin typeface="Calibri" pitchFamily="34" charset="0"/>
              </a:rPr>
              <a:t> </a:t>
            </a:r>
            <a:r>
              <a:rPr lang="en-US" sz="2200" b="1" dirty="0" err="1">
                <a:latin typeface="Calibri" pitchFamily="34" charset="0"/>
              </a:rPr>
              <a:t>сите</a:t>
            </a:r>
            <a:r>
              <a:rPr lang="en-US" sz="2200" b="1" dirty="0">
                <a:latin typeface="Calibri" pitchFamily="34" charset="0"/>
              </a:rPr>
              <a:t> </a:t>
            </a:r>
            <a:r>
              <a:rPr lang="en-US" sz="2200" b="1" dirty="0" err="1">
                <a:latin typeface="Calibri" pitchFamily="34" charset="0"/>
              </a:rPr>
              <a:t>држави</a:t>
            </a:r>
            <a:r>
              <a:rPr lang="en-US" sz="2200" b="1" dirty="0">
                <a:latin typeface="Calibri" pitchFamily="34" charset="0"/>
              </a:rPr>
              <a:t> </a:t>
            </a:r>
          </a:p>
          <a:p>
            <a:pPr eaLnBrk="1" hangingPunct="1"/>
            <a:endParaRPr lang="en-US" sz="2200" b="1" dirty="0">
              <a:latin typeface="Calibri" pitchFamily="34" charset="0"/>
            </a:endParaRPr>
          </a:p>
          <a:p>
            <a:pPr eaLnBrk="1" hangingPunct="1"/>
            <a:r>
              <a:rPr lang="en-US" sz="2200" b="1" dirty="0" err="1">
                <a:latin typeface="Calibri" pitchFamily="34" charset="0"/>
              </a:rPr>
              <a:t>Од</a:t>
            </a:r>
            <a:r>
              <a:rPr lang="en-US" sz="2200" b="1" dirty="0">
                <a:latin typeface="Calibri" pitchFamily="34" charset="0"/>
              </a:rPr>
              <a:t> 12/06/2017):</a:t>
            </a:r>
          </a:p>
          <a:p>
            <a:pPr eaLnBrk="1" hangingPunct="1">
              <a:buFont typeface="Arial" charset="0"/>
              <a:buChar char="•"/>
            </a:pPr>
            <a:r>
              <a:rPr lang="en-US" sz="2200" b="1" dirty="0">
                <a:latin typeface="Calibri" pitchFamily="34" charset="0"/>
              </a:rPr>
              <a:t>55 </a:t>
            </a:r>
            <a:r>
              <a:rPr lang="en-US" sz="2200" b="1" dirty="0" err="1">
                <a:latin typeface="Calibri" pitchFamily="34" charset="0"/>
              </a:rPr>
              <a:t>страни</a:t>
            </a:r>
            <a:r>
              <a:rPr lang="en-US" sz="2200" b="1" dirty="0">
                <a:latin typeface="Calibri" pitchFamily="34" charset="0"/>
              </a:rPr>
              <a:t> </a:t>
            </a:r>
            <a:r>
              <a:rPr lang="en-US" sz="2200" dirty="0">
                <a:latin typeface="Calibri" pitchFamily="34" charset="0"/>
              </a:rPr>
              <a:t>(45 </a:t>
            </a:r>
            <a:r>
              <a:rPr lang="en-US" sz="2200" dirty="0" err="1">
                <a:latin typeface="Calibri" pitchFamily="34" charset="0"/>
              </a:rPr>
              <a:t>држави-членки</a:t>
            </a:r>
            <a:r>
              <a:rPr lang="en-US" sz="2200" dirty="0">
                <a:latin typeface="Calibri" pitchFamily="34" charset="0"/>
              </a:rPr>
              <a:t> </a:t>
            </a:r>
            <a:r>
              <a:rPr lang="en-US" sz="2200" dirty="0" err="1">
                <a:latin typeface="Calibri" pitchFamily="34" charset="0"/>
              </a:rPr>
              <a:t>на</a:t>
            </a:r>
            <a:r>
              <a:rPr lang="en-US" sz="2200" dirty="0">
                <a:latin typeface="Calibri" pitchFamily="34" charset="0"/>
              </a:rPr>
              <a:t> СЕ, </a:t>
            </a:r>
            <a:r>
              <a:rPr lang="en-US" sz="2200" dirty="0" err="1">
                <a:latin typeface="Calibri" pitchFamily="34" charset="0"/>
              </a:rPr>
              <a:t>покрај</a:t>
            </a:r>
            <a:r>
              <a:rPr lang="en-US" sz="2200" dirty="0">
                <a:latin typeface="Calibri" pitchFamily="34" charset="0"/>
              </a:rPr>
              <a:t> </a:t>
            </a:r>
            <a:r>
              <a:rPr lang="en-US" sz="2200" dirty="0" err="1">
                <a:latin typeface="Calibri" pitchFamily="34" charset="0"/>
              </a:rPr>
              <a:t>Австралија</a:t>
            </a:r>
            <a:r>
              <a:rPr lang="en-US" sz="2200" dirty="0">
                <a:latin typeface="Calibri" pitchFamily="34" charset="0"/>
              </a:rPr>
              <a:t>, </a:t>
            </a:r>
            <a:r>
              <a:rPr lang="en-US" sz="2200" dirty="0" err="1">
                <a:latin typeface="Calibri" pitchFamily="34" charset="0"/>
              </a:rPr>
              <a:t>Канада</a:t>
            </a:r>
            <a:r>
              <a:rPr lang="en-US" sz="2200" dirty="0">
                <a:latin typeface="Calibri" pitchFamily="34" charset="0"/>
              </a:rPr>
              <a:t>, </a:t>
            </a:r>
            <a:r>
              <a:rPr lang="en-US" sz="2200" dirty="0" err="1">
                <a:latin typeface="Calibri" pitchFamily="34" charset="0"/>
              </a:rPr>
              <a:t>Чиле</a:t>
            </a:r>
            <a:r>
              <a:rPr lang="en-US" sz="2200" dirty="0">
                <a:latin typeface="Calibri" pitchFamily="34" charset="0"/>
              </a:rPr>
              <a:t>, </a:t>
            </a:r>
            <a:r>
              <a:rPr lang="en-US" sz="2200" dirty="0" err="1">
                <a:latin typeface="Calibri" pitchFamily="34" charset="0"/>
              </a:rPr>
              <a:t>Доминиканска</a:t>
            </a:r>
            <a:r>
              <a:rPr lang="en-US" sz="2200" dirty="0">
                <a:latin typeface="Calibri" pitchFamily="34" charset="0"/>
              </a:rPr>
              <a:t> </a:t>
            </a:r>
            <a:r>
              <a:rPr lang="en-US" sz="2200" dirty="0" err="1">
                <a:latin typeface="Calibri" pitchFamily="34" charset="0"/>
              </a:rPr>
              <a:t>Република</a:t>
            </a:r>
            <a:r>
              <a:rPr lang="en-US" sz="2200" dirty="0">
                <a:latin typeface="Calibri" pitchFamily="34" charset="0"/>
              </a:rPr>
              <a:t>, </a:t>
            </a:r>
            <a:r>
              <a:rPr lang="en-US" sz="2200" dirty="0" err="1">
                <a:latin typeface="Calibri" pitchFamily="34" charset="0"/>
              </a:rPr>
              <a:t>Израел</a:t>
            </a:r>
            <a:r>
              <a:rPr lang="en-US" sz="2200" dirty="0">
                <a:latin typeface="Calibri" pitchFamily="34" charset="0"/>
              </a:rPr>
              <a:t>, </a:t>
            </a:r>
            <a:r>
              <a:rPr lang="en-US" sz="2200" dirty="0" err="1">
                <a:latin typeface="Calibri" pitchFamily="34" charset="0"/>
              </a:rPr>
              <a:t>Јапонија</a:t>
            </a:r>
            <a:r>
              <a:rPr lang="en-US" sz="2200" dirty="0">
                <a:latin typeface="Calibri" pitchFamily="34" charset="0"/>
              </a:rPr>
              <a:t>, </a:t>
            </a:r>
            <a:r>
              <a:rPr lang="en-US" sz="2200" dirty="0" err="1">
                <a:latin typeface="Calibri" pitchFamily="34" charset="0"/>
              </a:rPr>
              <a:t>Маурициус</a:t>
            </a:r>
            <a:r>
              <a:rPr lang="en-US" sz="2200" dirty="0">
                <a:latin typeface="Calibri" pitchFamily="34" charset="0"/>
              </a:rPr>
              <a:t>, </a:t>
            </a:r>
            <a:r>
              <a:rPr lang="en-US" sz="2200" dirty="0" err="1">
                <a:latin typeface="Calibri" pitchFamily="34" charset="0"/>
              </a:rPr>
              <a:t>Панама</a:t>
            </a:r>
            <a:r>
              <a:rPr lang="en-US" sz="2200" dirty="0">
                <a:latin typeface="Calibri" pitchFamily="34" charset="0"/>
              </a:rPr>
              <a:t>, </a:t>
            </a:r>
            <a:r>
              <a:rPr lang="en-US" sz="2200" dirty="0" err="1">
                <a:latin typeface="Calibri" pitchFamily="34" charset="0"/>
              </a:rPr>
              <a:t>Сенегал</a:t>
            </a:r>
            <a:r>
              <a:rPr lang="en-US" sz="2200" dirty="0">
                <a:latin typeface="Calibri" pitchFamily="34" charset="0"/>
              </a:rPr>
              <a:t>, </a:t>
            </a:r>
            <a:r>
              <a:rPr lang="en-US" sz="2200" dirty="0" err="1">
                <a:latin typeface="Calibri" pitchFamily="34" charset="0"/>
              </a:rPr>
              <a:t>Шри</a:t>
            </a:r>
            <a:r>
              <a:rPr lang="en-US" sz="2200" dirty="0">
                <a:latin typeface="Calibri" pitchFamily="34" charset="0"/>
              </a:rPr>
              <a:t> </a:t>
            </a:r>
            <a:r>
              <a:rPr lang="en-US" sz="2200" dirty="0" err="1">
                <a:latin typeface="Calibri" pitchFamily="34" charset="0"/>
              </a:rPr>
              <a:t>ланка</a:t>
            </a:r>
            <a:r>
              <a:rPr lang="en-US" sz="2200" dirty="0">
                <a:latin typeface="Calibri" pitchFamily="34" charset="0"/>
              </a:rPr>
              <a:t>, </a:t>
            </a:r>
            <a:r>
              <a:rPr lang="en-US" sz="2200" dirty="0" err="1">
                <a:latin typeface="Calibri" pitchFamily="34" charset="0"/>
              </a:rPr>
              <a:t>Тонга</a:t>
            </a:r>
            <a:r>
              <a:rPr lang="en-US" sz="2200" dirty="0">
                <a:latin typeface="Calibri" pitchFamily="34" charset="0"/>
              </a:rPr>
              <a:t> и САД</a:t>
            </a:r>
            <a:r>
              <a:rPr lang="en-US" sz="2200" dirty="0" smtClean="0">
                <a:latin typeface="Calibri" pitchFamily="34" charset="0"/>
              </a:rPr>
              <a:t>). </a:t>
            </a:r>
            <a:endParaRPr lang="en-US" sz="2200" dirty="0">
              <a:latin typeface="Calibri" pitchFamily="34" charset="0"/>
            </a:endParaRPr>
          </a:p>
          <a:p>
            <a:pPr eaLnBrk="1" hangingPunct="1">
              <a:buFont typeface="Arial" charset="0"/>
              <a:buChar char="•"/>
            </a:pPr>
            <a:r>
              <a:rPr lang="en-US" sz="2200" b="1" dirty="0" err="1">
                <a:latin typeface="Calibri" pitchFamily="34" charset="0"/>
              </a:rPr>
              <a:t>Вкупен</a:t>
            </a:r>
            <a:r>
              <a:rPr lang="en-US" sz="2200" b="1" dirty="0">
                <a:latin typeface="Calibri" pitchFamily="34" charset="0"/>
              </a:rPr>
              <a:t> </a:t>
            </a:r>
            <a:r>
              <a:rPr lang="en-US" sz="2200" b="1" dirty="0" err="1">
                <a:latin typeface="Calibri" pitchFamily="34" charset="0"/>
              </a:rPr>
              <a:t>број</a:t>
            </a:r>
            <a:r>
              <a:rPr lang="en-US" sz="2200" b="1" dirty="0">
                <a:latin typeface="Calibri" pitchFamily="34" charset="0"/>
              </a:rPr>
              <a:t> </a:t>
            </a:r>
            <a:r>
              <a:rPr lang="en-US" sz="2200" b="1" dirty="0" err="1">
                <a:latin typeface="Calibri" pitchFamily="34" charset="0"/>
              </a:rPr>
              <a:t>на</a:t>
            </a:r>
            <a:r>
              <a:rPr lang="en-US" sz="2200" b="1" dirty="0">
                <a:latin typeface="Calibri" pitchFamily="34" charset="0"/>
              </a:rPr>
              <a:t> </a:t>
            </a:r>
            <a:r>
              <a:rPr lang="en-US" sz="2200" b="1" dirty="0" err="1">
                <a:latin typeface="Calibri" pitchFamily="34" charset="0"/>
              </a:rPr>
              <a:t>ратификации</a:t>
            </a:r>
            <a:r>
              <a:rPr lang="en-US" sz="2200" b="1" dirty="0">
                <a:latin typeface="Calibri" pitchFamily="34" charset="0"/>
              </a:rPr>
              <a:t>/</a:t>
            </a:r>
            <a:r>
              <a:rPr lang="en-US" sz="2200" b="1" dirty="0" err="1">
                <a:latin typeface="Calibri" pitchFamily="34" charset="0"/>
              </a:rPr>
              <a:t>пристапувања</a:t>
            </a:r>
            <a:r>
              <a:rPr lang="en-US" sz="2200" b="1" dirty="0">
                <a:latin typeface="Calibri" pitchFamily="34" charset="0"/>
              </a:rPr>
              <a:t>:</a:t>
            </a:r>
            <a:r>
              <a:rPr lang="en-US" sz="2200" dirty="0">
                <a:latin typeface="Calibri" pitchFamily="34" charset="0"/>
              </a:rPr>
              <a:t> </a:t>
            </a:r>
            <a:r>
              <a:rPr lang="en-US" sz="2200" b="1" dirty="0">
                <a:latin typeface="Calibri" pitchFamily="34" charset="0"/>
              </a:rPr>
              <a:t>55</a:t>
            </a:r>
          </a:p>
          <a:p>
            <a:pPr eaLnBrk="1" hangingPunct="1">
              <a:buFont typeface="Arial" charset="0"/>
              <a:buChar char="•"/>
            </a:pPr>
            <a:r>
              <a:rPr lang="en-US" sz="2200" b="1" dirty="0" err="1">
                <a:latin typeface="Calibri" pitchFamily="34" charset="0"/>
              </a:rPr>
              <a:t>Вкупен</a:t>
            </a:r>
            <a:r>
              <a:rPr lang="en-US" sz="2200" b="1" dirty="0">
                <a:latin typeface="Calibri" pitchFamily="34" charset="0"/>
              </a:rPr>
              <a:t> </a:t>
            </a:r>
            <a:r>
              <a:rPr lang="en-US" sz="2200" b="1" dirty="0" err="1">
                <a:latin typeface="Calibri" pitchFamily="34" charset="0"/>
              </a:rPr>
              <a:t>број</a:t>
            </a:r>
            <a:r>
              <a:rPr lang="en-US" sz="2200" b="1" dirty="0">
                <a:latin typeface="Calibri" pitchFamily="34" charset="0"/>
              </a:rPr>
              <a:t> </a:t>
            </a:r>
            <a:r>
              <a:rPr lang="en-US" sz="2200" b="1" dirty="0" err="1">
                <a:latin typeface="Calibri" pitchFamily="34" charset="0"/>
              </a:rPr>
              <a:t>на</a:t>
            </a:r>
            <a:r>
              <a:rPr lang="en-US" sz="2200" b="1" dirty="0">
                <a:latin typeface="Calibri" pitchFamily="34" charset="0"/>
              </a:rPr>
              <a:t> </a:t>
            </a:r>
            <a:r>
              <a:rPr lang="en-US" sz="2200" b="1" dirty="0" err="1">
                <a:latin typeface="Calibri" pitchFamily="34" charset="0"/>
              </a:rPr>
              <a:t>потписници</a:t>
            </a:r>
            <a:r>
              <a:rPr lang="en-US" sz="2200" b="1" dirty="0">
                <a:latin typeface="Calibri" pitchFamily="34" charset="0"/>
              </a:rPr>
              <a:t> </a:t>
            </a:r>
            <a:r>
              <a:rPr lang="en-US" sz="2200" b="1" dirty="0" err="1">
                <a:latin typeface="Calibri" pitchFamily="34" charset="0"/>
              </a:rPr>
              <a:t>по</a:t>
            </a:r>
            <a:r>
              <a:rPr lang="en-US" sz="2200" b="1" dirty="0">
                <a:latin typeface="Calibri" pitchFamily="34" charset="0"/>
              </a:rPr>
              <a:t> </a:t>
            </a:r>
            <a:r>
              <a:rPr lang="en-US" sz="2200" b="1" dirty="0" err="1">
                <a:latin typeface="Calibri" pitchFamily="34" charset="0"/>
              </a:rPr>
              <a:t>што</a:t>
            </a:r>
            <a:r>
              <a:rPr lang="en-US" sz="2200" b="1" dirty="0">
                <a:latin typeface="Calibri" pitchFamily="34" charset="0"/>
              </a:rPr>
              <a:t> </a:t>
            </a:r>
            <a:r>
              <a:rPr lang="en-US" sz="2200" b="1" dirty="0" err="1">
                <a:latin typeface="Calibri" pitchFamily="34" charset="0"/>
              </a:rPr>
              <a:t>не</a:t>
            </a:r>
            <a:r>
              <a:rPr lang="en-US" sz="2200" b="1" dirty="0">
                <a:latin typeface="Calibri" pitchFamily="34" charset="0"/>
              </a:rPr>
              <a:t> </a:t>
            </a:r>
            <a:r>
              <a:rPr lang="en-US" sz="2200" b="1" dirty="0" err="1">
                <a:latin typeface="Calibri" pitchFamily="34" charset="0"/>
              </a:rPr>
              <a:t>следуваше</a:t>
            </a:r>
            <a:r>
              <a:rPr lang="en-US" sz="2200" b="1" dirty="0">
                <a:latin typeface="Calibri" pitchFamily="34" charset="0"/>
              </a:rPr>
              <a:t> </a:t>
            </a:r>
            <a:r>
              <a:rPr lang="en-US" sz="2200" b="1" dirty="0" err="1">
                <a:latin typeface="Calibri" pitchFamily="34" charset="0"/>
              </a:rPr>
              <a:t>ратификацијата</a:t>
            </a:r>
            <a:r>
              <a:rPr lang="en-US" sz="2200" b="1" dirty="0">
                <a:latin typeface="Calibri" pitchFamily="34" charset="0"/>
              </a:rPr>
              <a:t>:</a:t>
            </a:r>
            <a:r>
              <a:rPr lang="en-US" sz="2200" dirty="0">
                <a:latin typeface="Calibri" pitchFamily="34" charset="0"/>
              </a:rPr>
              <a:t> </a:t>
            </a:r>
            <a:r>
              <a:rPr lang="en-US" sz="2200" b="1" dirty="0">
                <a:latin typeface="Calibri" pitchFamily="34" charset="0"/>
              </a:rPr>
              <a:t>4 </a:t>
            </a:r>
            <a:r>
              <a:rPr lang="en-US" sz="2200" dirty="0">
                <a:latin typeface="Calibri" pitchFamily="34" charset="0"/>
              </a:rPr>
              <a:t>(</a:t>
            </a:r>
            <a:r>
              <a:rPr lang="en-US" sz="2200" dirty="0" err="1">
                <a:latin typeface="Calibri" pitchFamily="34" charset="0"/>
              </a:rPr>
              <a:t>Ирска</a:t>
            </a:r>
            <a:r>
              <a:rPr lang="en-US" sz="2200" dirty="0">
                <a:latin typeface="Calibri" pitchFamily="34" charset="0"/>
              </a:rPr>
              <a:t>, </a:t>
            </a:r>
            <a:r>
              <a:rPr lang="en-US" sz="2200" dirty="0" err="1">
                <a:latin typeface="Calibri" pitchFamily="34" charset="0"/>
              </a:rPr>
              <a:t>Монако</a:t>
            </a:r>
            <a:r>
              <a:rPr lang="en-US" sz="2200" dirty="0">
                <a:latin typeface="Calibri" pitchFamily="34" charset="0"/>
              </a:rPr>
              <a:t>, </a:t>
            </a:r>
            <a:r>
              <a:rPr lang="en-US" sz="2200" dirty="0" err="1">
                <a:latin typeface="Calibri" pitchFamily="34" charset="0"/>
              </a:rPr>
              <a:t>Шведска</a:t>
            </a:r>
            <a:r>
              <a:rPr lang="en-US" sz="2200" dirty="0">
                <a:latin typeface="Calibri" pitchFamily="34" charset="0"/>
              </a:rPr>
              <a:t>, </a:t>
            </a:r>
            <a:r>
              <a:rPr lang="en-US" sz="2200" dirty="0" err="1">
                <a:latin typeface="Calibri" pitchFamily="34" charset="0"/>
              </a:rPr>
              <a:t>Јужна</a:t>
            </a:r>
            <a:r>
              <a:rPr lang="en-US" sz="2200" dirty="0">
                <a:latin typeface="Calibri" pitchFamily="34" charset="0"/>
              </a:rPr>
              <a:t> </a:t>
            </a:r>
            <a:r>
              <a:rPr lang="en-US" sz="2200" dirty="0" err="1">
                <a:latin typeface="Calibri" pitchFamily="34" charset="0"/>
              </a:rPr>
              <a:t>Африка</a:t>
            </a:r>
            <a:r>
              <a:rPr lang="en-US" sz="2200" dirty="0">
                <a:latin typeface="Calibri" pitchFamily="34" charset="0"/>
              </a:rPr>
              <a:t>)</a:t>
            </a:r>
          </a:p>
          <a:p>
            <a:pPr eaLnBrk="1" hangingPunct="1"/>
            <a:r>
              <a:rPr lang="en-US" sz="2200" dirty="0">
                <a:latin typeface="Calibri" pitchFamily="34" charset="0"/>
              </a:rPr>
              <a:t> </a:t>
            </a:r>
            <a:endParaRPr lang="en-US" sz="2200" b="1" dirty="0">
              <a:latin typeface="Calibri" pitchFamily="34" charset="0"/>
            </a:endParaRPr>
          </a:p>
          <a:p>
            <a:pPr eaLnBrk="1" hangingPunct="1">
              <a:buFont typeface="Arial" charset="0"/>
              <a:buChar char="•"/>
            </a:pPr>
            <a:r>
              <a:rPr lang="en-US" sz="2200" b="1" dirty="0" err="1">
                <a:latin typeface="Calibri" pitchFamily="34" charset="0"/>
              </a:rPr>
              <a:t>Многу</a:t>
            </a:r>
            <a:r>
              <a:rPr lang="en-US" sz="2200" b="1" dirty="0">
                <a:latin typeface="Calibri" pitchFamily="34" charset="0"/>
              </a:rPr>
              <a:t> </a:t>
            </a:r>
            <a:r>
              <a:rPr lang="en-US" sz="2200" b="1" dirty="0" err="1">
                <a:latin typeface="Calibri" pitchFamily="34" charset="0"/>
              </a:rPr>
              <a:t>повеќе</a:t>
            </a:r>
            <a:r>
              <a:rPr lang="en-US" sz="2200" b="1" dirty="0">
                <a:latin typeface="Calibri" pitchFamily="34" charset="0"/>
              </a:rPr>
              <a:t> </a:t>
            </a:r>
            <a:r>
              <a:rPr lang="en-US" sz="2200" b="1" dirty="0" err="1">
                <a:latin typeface="Calibri" pitchFamily="34" charset="0"/>
              </a:rPr>
              <a:t>земји</a:t>
            </a:r>
            <a:r>
              <a:rPr lang="en-US" sz="2200" b="1" dirty="0">
                <a:latin typeface="Calibri" pitchFamily="34" charset="0"/>
              </a:rPr>
              <a:t> </a:t>
            </a:r>
            <a:r>
              <a:rPr lang="en-US" sz="2200" b="1" dirty="0" err="1">
                <a:latin typeface="Calibri" pitchFamily="34" charset="0"/>
              </a:rPr>
              <a:t>да</a:t>
            </a:r>
            <a:r>
              <a:rPr lang="en-US" sz="2200" b="1" dirty="0">
                <a:latin typeface="Calibri" pitchFamily="34" charset="0"/>
              </a:rPr>
              <a:t> </a:t>
            </a:r>
            <a:r>
              <a:rPr lang="en-US" sz="2200" b="1" dirty="0" err="1">
                <a:latin typeface="Calibri" pitchFamily="34" charset="0"/>
              </a:rPr>
              <a:t>користат</a:t>
            </a:r>
            <a:r>
              <a:rPr lang="en-US" sz="2200" b="1" dirty="0">
                <a:latin typeface="Calibri" pitchFamily="34" charset="0"/>
              </a:rPr>
              <a:t> </a:t>
            </a:r>
            <a:r>
              <a:rPr lang="en-US" sz="2200" b="1" dirty="0" err="1">
                <a:latin typeface="Calibri" pitchFamily="34" charset="0"/>
              </a:rPr>
              <a:t>Конвенцијата</a:t>
            </a:r>
            <a:r>
              <a:rPr lang="en-US" sz="2200" b="1" dirty="0">
                <a:latin typeface="Calibri" pitchFamily="34" charset="0"/>
              </a:rPr>
              <a:t> </a:t>
            </a:r>
            <a:r>
              <a:rPr lang="en-US" sz="2200" b="1" dirty="0" err="1">
                <a:latin typeface="Calibri" pitchFamily="34" charset="0"/>
              </a:rPr>
              <a:t>од</a:t>
            </a:r>
            <a:r>
              <a:rPr lang="en-US" sz="2200" b="1" dirty="0">
                <a:latin typeface="Calibri" pitchFamily="34" charset="0"/>
              </a:rPr>
              <a:t> </a:t>
            </a:r>
            <a:r>
              <a:rPr lang="en-US" sz="2200" b="1" dirty="0" err="1">
                <a:latin typeface="Calibri" pitchFamily="34" charset="0"/>
              </a:rPr>
              <a:t>Будимпешта</a:t>
            </a:r>
            <a:r>
              <a:rPr lang="en-US" sz="2200" b="1" dirty="0">
                <a:latin typeface="Calibri" pitchFamily="34" charset="0"/>
              </a:rPr>
              <a:t> </a:t>
            </a:r>
            <a:r>
              <a:rPr lang="en-US" sz="2200" b="1" dirty="0" err="1">
                <a:latin typeface="Calibri" pitchFamily="34" charset="0"/>
              </a:rPr>
              <a:t>како</a:t>
            </a:r>
            <a:r>
              <a:rPr lang="en-US" sz="2200" b="1" dirty="0">
                <a:latin typeface="Calibri" pitchFamily="34" charset="0"/>
              </a:rPr>
              <a:t> </a:t>
            </a:r>
            <a:r>
              <a:rPr lang="en-US" sz="2200" b="1" dirty="0" err="1">
                <a:latin typeface="Calibri" pitchFamily="34" charset="0"/>
              </a:rPr>
              <a:t>насоки</a:t>
            </a:r>
            <a:r>
              <a:rPr lang="en-US" sz="2200" b="1" dirty="0">
                <a:latin typeface="Calibri" pitchFamily="34" charset="0"/>
              </a:rPr>
              <a:t> </a:t>
            </a:r>
            <a:r>
              <a:rPr lang="en-US" sz="2200" b="1" dirty="0" err="1">
                <a:latin typeface="Calibri" pitchFamily="34" charset="0"/>
              </a:rPr>
              <a:t>за</a:t>
            </a:r>
            <a:r>
              <a:rPr lang="en-US" sz="2200" b="1" dirty="0">
                <a:latin typeface="Calibri" pitchFamily="34" charset="0"/>
              </a:rPr>
              <a:t> </a:t>
            </a:r>
            <a:r>
              <a:rPr lang="en-US" sz="2200" b="1" dirty="0" err="1">
                <a:latin typeface="Calibri" pitchFamily="34" charset="0"/>
              </a:rPr>
              <a:t>домашното</a:t>
            </a:r>
            <a:r>
              <a:rPr lang="en-US" sz="2200" b="1" dirty="0">
                <a:latin typeface="Calibri" pitchFamily="34" charset="0"/>
              </a:rPr>
              <a:t> </a:t>
            </a:r>
            <a:r>
              <a:rPr lang="en-US" sz="2200" b="1" dirty="0" err="1">
                <a:latin typeface="Calibri" pitchFamily="34" charset="0"/>
              </a:rPr>
              <a:t>законодавство</a:t>
            </a:r>
            <a:r>
              <a:rPr lang="en-US" sz="2200" b="1" dirty="0">
                <a:latin typeface="Calibri" pitchFamily="34" charset="0"/>
              </a:rPr>
              <a:t>.</a:t>
            </a:r>
          </a:p>
        </p:txBody>
      </p:sp>
      <p:sp>
        <p:nvSpPr>
          <p:cNvPr id="3584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t>!</a:t>
            </a:r>
            <a:fld id="{3081A2D1-705E-4041-94B7-7DA33B61109B}" type="slidenum">
              <a:rPr lang="en-US" smtClean="0">
                <a:solidFill>
                  <a:srgbClr val="898989"/>
                </a:solidFill>
                <a:latin typeface="Calibri" pitchFamily="34" charset="0"/>
              </a:rPr>
              <a:pPr eaLnBrk="1" hangingPunct="1"/>
              <a:t>34</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a:xfrm>
            <a:off x="457200" y="-19050"/>
            <a:ext cx="8229600" cy="1143000"/>
          </a:xfrm>
        </p:spPr>
        <p:txBody>
          <a:bodyPr/>
          <a:lstStyle/>
          <a:p>
            <a:pPr eaLnBrk="1" hangingPunct="1"/>
            <a:r>
              <a:rPr lang="en-US" b="1" smtClean="0"/>
              <a:t>Конвенцијата од Будимпешта</a:t>
            </a:r>
            <a:r>
              <a:rPr lang="en-US" smtClean="0"/>
              <a:t> </a:t>
            </a:r>
            <a:r>
              <a:rPr lang="en-US" b="1" smtClean="0"/>
              <a:t>Опсег</a:t>
            </a:r>
          </a:p>
        </p:txBody>
      </p:sp>
      <p:sp>
        <p:nvSpPr>
          <p:cNvPr id="36867"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t>!</a:t>
            </a:r>
            <a:fld id="{742FB614-8A81-4464-B11A-A68A6E220765}" type="slidenum">
              <a:rPr lang="en-US" smtClean="0">
                <a:solidFill>
                  <a:srgbClr val="898989"/>
                </a:solidFill>
                <a:latin typeface="Calibri" pitchFamily="34" charset="0"/>
              </a:rPr>
              <a:pPr eaLnBrk="1" hangingPunct="1"/>
              <a:t>35</a:t>
            </a:fld>
            <a:endParaRPr lang="en-US" altLang="en-US" smtClean="0">
              <a:solidFill>
                <a:srgbClr val="898989"/>
              </a:solidFill>
              <a:latin typeface="Calibri" pitchFamily="34" charset="0"/>
            </a:endParaRPr>
          </a:p>
        </p:txBody>
      </p:sp>
      <p:sp>
        <p:nvSpPr>
          <p:cNvPr id="14" name="Textfeld 12"/>
          <p:cNvSpPr txBox="1"/>
          <p:nvPr/>
        </p:nvSpPr>
        <p:spPr>
          <a:xfrm>
            <a:off x="179388" y="1135063"/>
            <a:ext cx="2784475" cy="6863417"/>
          </a:xfrm>
          <a:prstGeom prst="rect">
            <a:avLst/>
          </a:prstGeom>
          <a:solidFill>
            <a:schemeClr val="bg1"/>
          </a:solidFill>
          <a:ln>
            <a:solidFill>
              <a:schemeClr val="bg1">
                <a:lumMod val="50000"/>
              </a:schemeClr>
            </a:solidFill>
          </a:ln>
        </p:spPr>
        <p:txBody>
          <a:bodyPr>
            <a:spAutoFit/>
          </a:bodyPr>
          <a:lstStyle>
            <a:defPPr>
              <a:defRPr lang="mk"/>
            </a:defPPr>
            <a:lvl1pPr algn="l" rtl="0" eaLnBrk="0" fontAlgn="base" hangingPunct="0">
              <a:spcBef>
                <a:spcPct val="0"/>
              </a:spcBef>
              <a:spcAft>
                <a:spcPct val="0"/>
              </a:spcAft>
              <a:defRPr kern="1200">
                <a:solidFill>
                  <a:schemeClr val="tx1"/>
                </a:solidFill>
                <a:latin typeface="Calibri"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Calibri"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Calibri"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Calibri"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Calibri" charset="0"/>
                <a:ea typeface="MS PGothic" charset="0"/>
                <a:cs typeface="MS PGothic" charset="0"/>
              </a:defRPr>
            </a:lvl5pPr>
            <a:lvl6pPr marL="2286000" algn="l" defTabSz="457200" rtl="0" eaLnBrk="1" latinLnBrk="0" hangingPunct="1">
              <a:defRPr kern="1200">
                <a:solidFill>
                  <a:schemeClr val="tx1"/>
                </a:solidFill>
                <a:latin typeface="Calibri" charset="0"/>
                <a:ea typeface="MS PGothic" charset="0"/>
                <a:cs typeface="MS PGothic" charset="0"/>
              </a:defRPr>
            </a:lvl6pPr>
            <a:lvl7pPr marL="2743200" algn="l" defTabSz="457200" rtl="0" eaLnBrk="1" latinLnBrk="0" hangingPunct="1">
              <a:defRPr kern="1200">
                <a:solidFill>
                  <a:schemeClr val="tx1"/>
                </a:solidFill>
                <a:latin typeface="Calibri" charset="0"/>
                <a:ea typeface="MS PGothic" charset="0"/>
                <a:cs typeface="MS PGothic" charset="0"/>
              </a:defRPr>
            </a:lvl7pPr>
            <a:lvl8pPr marL="3200400" algn="l" defTabSz="457200" rtl="0" eaLnBrk="1" latinLnBrk="0" hangingPunct="1">
              <a:defRPr kern="1200">
                <a:solidFill>
                  <a:schemeClr val="tx1"/>
                </a:solidFill>
                <a:latin typeface="Calibri" charset="0"/>
                <a:ea typeface="MS PGothic" charset="0"/>
                <a:cs typeface="MS PGothic" charset="0"/>
              </a:defRPr>
            </a:lvl8pPr>
            <a:lvl9pPr marL="3657600" algn="l" defTabSz="457200" rtl="0" eaLnBrk="1" latinLnBrk="0" hangingPunct="1">
              <a:defRPr kern="1200">
                <a:solidFill>
                  <a:schemeClr val="tx1"/>
                </a:solidFill>
                <a:latin typeface="Calibri" charset="0"/>
                <a:ea typeface="MS PGothic" charset="0"/>
                <a:cs typeface="MS PGothic" charset="0"/>
              </a:defRPr>
            </a:lvl9pPr>
          </a:lstStyle>
          <a:p>
            <a:pPr fontAlgn="auto">
              <a:spcBef>
                <a:spcPts val="0"/>
              </a:spcBef>
              <a:spcAft>
                <a:spcPts val="0"/>
              </a:spcAft>
              <a:defRPr/>
            </a:pPr>
            <a:r>
              <a:rPr lang="mk" sz="2200" b="1" dirty="0">
                <a:latin typeface="Calibri" panose="020F0502020204030204" pitchFamily="34" charset="0"/>
                <a:cs typeface="Verdana"/>
              </a:rPr>
              <a:t>Криминализација на однесувањето</a:t>
            </a:r>
          </a:p>
          <a:p>
            <a:pPr marL="342900" indent="-342900" fontAlgn="auto">
              <a:spcBef>
                <a:spcPts val="0"/>
              </a:spcBef>
              <a:spcAft>
                <a:spcPts val="0"/>
              </a:spcAft>
              <a:buFont typeface="Wingdings" pitchFamily="2" charset="2"/>
              <a:buChar char="§"/>
              <a:defRPr/>
            </a:pPr>
            <a:r>
              <a:rPr lang="mk" sz="2200" dirty="0">
                <a:latin typeface="Calibri" panose="020F0502020204030204" pitchFamily="34" charset="0"/>
                <a:cs typeface="Verdana"/>
              </a:rPr>
              <a:t>Недозволен пристап </a:t>
            </a:r>
          </a:p>
          <a:p>
            <a:pPr marL="342900" indent="-342900" fontAlgn="auto">
              <a:spcBef>
                <a:spcPts val="0"/>
              </a:spcBef>
              <a:spcAft>
                <a:spcPts val="0"/>
              </a:spcAft>
              <a:buFont typeface="Wingdings" pitchFamily="2" charset="2"/>
              <a:buChar char="§"/>
              <a:defRPr/>
            </a:pPr>
            <a:r>
              <a:rPr lang="mk" sz="2200" dirty="0">
                <a:latin typeface="Calibri" panose="020F0502020204030204" pitchFamily="34" charset="0"/>
                <a:cs typeface="Verdana"/>
              </a:rPr>
              <a:t>Недозволено пресретнување</a:t>
            </a:r>
          </a:p>
          <a:p>
            <a:pPr marL="342900" indent="-342900" fontAlgn="auto">
              <a:spcBef>
                <a:spcPts val="0"/>
              </a:spcBef>
              <a:spcAft>
                <a:spcPts val="0"/>
              </a:spcAft>
              <a:buFont typeface="Wingdings" pitchFamily="2" charset="2"/>
              <a:buChar char="§"/>
              <a:defRPr/>
            </a:pPr>
            <a:r>
              <a:rPr lang="mk" sz="2200" dirty="0">
                <a:latin typeface="Calibri" panose="020F0502020204030204" pitchFamily="34" charset="0"/>
                <a:cs typeface="Verdana"/>
              </a:rPr>
              <a:t>Попречување на податоци</a:t>
            </a:r>
          </a:p>
          <a:p>
            <a:pPr marL="342900" indent="-342900" fontAlgn="auto">
              <a:spcBef>
                <a:spcPts val="0"/>
              </a:spcBef>
              <a:spcAft>
                <a:spcPts val="0"/>
              </a:spcAft>
              <a:buFont typeface="Wingdings" pitchFamily="2" charset="2"/>
              <a:buChar char="§"/>
              <a:defRPr/>
            </a:pPr>
            <a:r>
              <a:rPr lang="mk" sz="2200" dirty="0">
                <a:latin typeface="Calibri" panose="020F0502020204030204" pitchFamily="34" charset="0"/>
                <a:cs typeface="Verdana"/>
              </a:rPr>
              <a:t>Попречување на системот</a:t>
            </a:r>
          </a:p>
          <a:p>
            <a:pPr marL="342900" indent="-342900" fontAlgn="auto">
              <a:spcBef>
                <a:spcPts val="0"/>
              </a:spcBef>
              <a:spcAft>
                <a:spcPts val="0"/>
              </a:spcAft>
              <a:buFont typeface="Wingdings" pitchFamily="2" charset="2"/>
              <a:buChar char="§"/>
              <a:defRPr/>
            </a:pPr>
            <a:r>
              <a:rPr lang="mk" sz="2200" dirty="0">
                <a:latin typeface="Calibri" panose="020F0502020204030204" pitchFamily="34" charset="0"/>
                <a:cs typeface="Verdana"/>
              </a:rPr>
              <a:t>Злоупотреба на уредите</a:t>
            </a:r>
          </a:p>
          <a:p>
            <a:pPr marL="342900" indent="-342900" fontAlgn="auto">
              <a:spcBef>
                <a:spcPts val="0"/>
              </a:spcBef>
              <a:spcAft>
                <a:spcPts val="0"/>
              </a:spcAft>
              <a:buFont typeface="Wingdings" pitchFamily="2" charset="2"/>
              <a:buChar char="§"/>
              <a:defRPr/>
            </a:pPr>
            <a:r>
              <a:rPr lang="mk" sz="2200" dirty="0">
                <a:latin typeface="Calibri" panose="020F0502020204030204" pitchFamily="34" charset="0"/>
                <a:cs typeface="Verdana"/>
              </a:rPr>
              <a:t>Измами и фалсификати</a:t>
            </a:r>
          </a:p>
          <a:p>
            <a:pPr marL="342900" indent="-342900" fontAlgn="auto">
              <a:spcBef>
                <a:spcPts val="0"/>
              </a:spcBef>
              <a:spcAft>
                <a:spcPts val="0"/>
              </a:spcAft>
              <a:buFont typeface="Wingdings" pitchFamily="2" charset="2"/>
              <a:buChar char="§"/>
              <a:defRPr/>
            </a:pPr>
            <a:r>
              <a:rPr lang="mk" sz="2200" dirty="0">
                <a:latin typeface="Calibri" panose="020F0502020204030204" pitchFamily="34" charset="0"/>
                <a:cs typeface="Verdana"/>
              </a:rPr>
              <a:t>Детска порнографија</a:t>
            </a:r>
          </a:p>
          <a:p>
            <a:pPr marL="342900" indent="-342900" fontAlgn="auto">
              <a:spcBef>
                <a:spcPts val="0"/>
              </a:spcBef>
              <a:spcAft>
                <a:spcPts val="0"/>
              </a:spcAft>
              <a:buFont typeface="Wingdings" pitchFamily="2" charset="2"/>
              <a:buChar char="§"/>
              <a:defRPr/>
            </a:pPr>
            <a:r>
              <a:rPr lang="mk" sz="2200" dirty="0">
                <a:latin typeface="Calibri" panose="020F0502020204030204" pitchFamily="34" charset="0"/>
                <a:cs typeface="Verdana"/>
              </a:rPr>
              <a:t>Кривични дела поврзани со авторски и сродни права</a:t>
            </a:r>
          </a:p>
        </p:txBody>
      </p:sp>
      <p:sp>
        <p:nvSpPr>
          <p:cNvPr id="15" name="Textfeld 4"/>
          <p:cNvSpPr txBox="1"/>
          <p:nvPr/>
        </p:nvSpPr>
        <p:spPr>
          <a:xfrm>
            <a:off x="6392863" y="1087438"/>
            <a:ext cx="2571750" cy="5847755"/>
          </a:xfrm>
          <a:prstGeom prst="rect">
            <a:avLst/>
          </a:prstGeom>
          <a:noFill/>
          <a:ln>
            <a:solidFill>
              <a:schemeClr val="bg1">
                <a:lumMod val="50000"/>
              </a:schemeClr>
            </a:solidFill>
          </a:ln>
        </p:spPr>
        <p:txBody>
          <a:bodyPr>
            <a:spAutoFit/>
          </a:bodyPr>
          <a:lstStyle>
            <a:defPPr>
              <a:defRPr lang="mk"/>
            </a:defPPr>
            <a:lvl1pPr algn="l" rtl="0" eaLnBrk="0" fontAlgn="base" hangingPunct="0">
              <a:spcBef>
                <a:spcPct val="0"/>
              </a:spcBef>
              <a:spcAft>
                <a:spcPct val="0"/>
              </a:spcAft>
              <a:defRPr kern="1200">
                <a:solidFill>
                  <a:schemeClr val="tx1"/>
                </a:solidFill>
                <a:latin typeface="Calibri"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Calibri"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Calibri"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Calibri"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Calibri" charset="0"/>
                <a:ea typeface="MS PGothic" charset="0"/>
                <a:cs typeface="MS PGothic" charset="0"/>
              </a:defRPr>
            </a:lvl5pPr>
            <a:lvl6pPr marL="2286000" algn="l" defTabSz="457200" rtl="0" eaLnBrk="1" latinLnBrk="0" hangingPunct="1">
              <a:defRPr kern="1200">
                <a:solidFill>
                  <a:schemeClr val="tx1"/>
                </a:solidFill>
                <a:latin typeface="Calibri" charset="0"/>
                <a:ea typeface="MS PGothic" charset="0"/>
                <a:cs typeface="MS PGothic" charset="0"/>
              </a:defRPr>
            </a:lvl6pPr>
            <a:lvl7pPr marL="2743200" algn="l" defTabSz="457200" rtl="0" eaLnBrk="1" latinLnBrk="0" hangingPunct="1">
              <a:defRPr kern="1200">
                <a:solidFill>
                  <a:schemeClr val="tx1"/>
                </a:solidFill>
                <a:latin typeface="Calibri" charset="0"/>
                <a:ea typeface="MS PGothic" charset="0"/>
                <a:cs typeface="MS PGothic" charset="0"/>
              </a:defRPr>
            </a:lvl7pPr>
            <a:lvl8pPr marL="3200400" algn="l" defTabSz="457200" rtl="0" eaLnBrk="1" latinLnBrk="0" hangingPunct="1">
              <a:defRPr kern="1200">
                <a:solidFill>
                  <a:schemeClr val="tx1"/>
                </a:solidFill>
                <a:latin typeface="Calibri" charset="0"/>
                <a:ea typeface="MS PGothic" charset="0"/>
                <a:cs typeface="MS PGothic" charset="0"/>
              </a:defRPr>
            </a:lvl8pPr>
            <a:lvl9pPr marL="3657600" algn="l" defTabSz="457200" rtl="0" eaLnBrk="1" latinLnBrk="0" hangingPunct="1">
              <a:defRPr kern="1200">
                <a:solidFill>
                  <a:schemeClr val="tx1"/>
                </a:solidFill>
                <a:latin typeface="Calibri" charset="0"/>
                <a:ea typeface="MS PGothic" charset="0"/>
                <a:cs typeface="MS PGothic" charset="0"/>
              </a:defRPr>
            </a:lvl9pPr>
          </a:lstStyle>
          <a:p>
            <a:pPr fontAlgn="auto">
              <a:spcBef>
                <a:spcPts val="0"/>
              </a:spcBef>
              <a:spcAft>
                <a:spcPts val="0"/>
              </a:spcAft>
              <a:defRPr/>
            </a:pPr>
            <a:r>
              <a:rPr lang="mk" sz="2200" b="1" dirty="0">
                <a:latin typeface="Calibri" panose="020F0502020204030204" pitchFamily="34" charset="0"/>
                <a:cs typeface="Verdana"/>
              </a:rPr>
              <a:t>Меѓународна соработка</a:t>
            </a:r>
          </a:p>
          <a:p>
            <a:pPr marL="361950" indent="-361950" fontAlgn="auto">
              <a:spcBef>
                <a:spcPts val="0"/>
              </a:spcBef>
              <a:spcAft>
                <a:spcPts val="0"/>
              </a:spcAft>
              <a:buFont typeface="Wingdings" pitchFamily="2" charset="2"/>
              <a:buChar char="§"/>
              <a:defRPr/>
            </a:pPr>
            <a:r>
              <a:rPr lang="mk" sz="2200" dirty="0">
                <a:latin typeface="Calibri" panose="020F0502020204030204" pitchFamily="34" charset="0"/>
                <a:cs typeface="Verdana"/>
              </a:rPr>
              <a:t>Екстрадикција</a:t>
            </a:r>
          </a:p>
          <a:p>
            <a:pPr marL="361950" indent="-361950" fontAlgn="auto">
              <a:spcBef>
                <a:spcPts val="0"/>
              </a:spcBef>
              <a:spcAft>
                <a:spcPts val="0"/>
              </a:spcAft>
              <a:buFont typeface="Wingdings" pitchFamily="2" charset="2"/>
              <a:buChar char="§"/>
              <a:defRPr/>
            </a:pPr>
            <a:r>
              <a:rPr lang="mk" sz="2200" dirty="0">
                <a:latin typeface="Calibri" panose="020F0502020204030204" pitchFamily="34" charset="0"/>
                <a:cs typeface="Verdana"/>
              </a:rPr>
              <a:t>MLA (ЗАЕМНА ПРАВНА ПОМОШ)</a:t>
            </a:r>
          </a:p>
          <a:p>
            <a:pPr marL="361950" indent="-361950" fontAlgn="auto">
              <a:spcBef>
                <a:spcPts val="0"/>
              </a:spcBef>
              <a:spcAft>
                <a:spcPts val="0"/>
              </a:spcAft>
              <a:buFont typeface="Wingdings" pitchFamily="2" charset="2"/>
              <a:buChar char="§"/>
              <a:defRPr/>
            </a:pPr>
            <a:r>
              <a:rPr lang="mk" sz="2200" dirty="0">
                <a:latin typeface="Calibri" panose="020F0502020204030204" pitchFamily="34" charset="0"/>
                <a:cs typeface="Verdana"/>
              </a:rPr>
              <a:t>Спонтани информации</a:t>
            </a:r>
          </a:p>
          <a:p>
            <a:pPr marL="361950" indent="-361950" fontAlgn="auto">
              <a:spcBef>
                <a:spcPts val="0"/>
              </a:spcBef>
              <a:spcAft>
                <a:spcPts val="0"/>
              </a:spcAft>
              <a:buFont typeface="Wingdings" pitchFamily="2" charset="2"/>
              <a:buChar char="§"/>
              <a:defRPr/>
            </a:pPr>
            <a:r>
              <a:rPr lang="mk" sz="2200" dirty="0">
                <a:latin typeface="Calibri" panose="020F0502020204030204" pitchFamily="34" charset="0"/>
                <a:cs typeface="Verdana"/>
              </a:rPr>
              <a:t>Експедитивно зачувување</a:t>
            </a:r>
          </a:p>
          <a:p>
            <a:pPr marL="361950" indent="-361950" fontAlgn="auto">
              <a:spcBef>
                <a:spcPts val="0"/>
              </a:spcBef>
              <a:spcAft>
                <a:spcPts val="0"/>
              </a:spcAft>
              <a:buFont typeface="Wingdings" pitchFamily="2" charset="2"/>
              <a:buChar char="§"/>
              <a:defRPr/>
            </a:pPr>
            <a:r>
              <a:rPr lang="mk" sz="2200" dirty="0">
                <a:latin typeface="Calibri" panose="020F0502020204030204" pitchFamily="34" charset="0"/>
                <a:cs typeface="Verdana"/>
              </a:rPr>
              <a:t>MLA за пристап до компјутерски податоци</a:t>
            </a:r>
          </a:p>
          <a:p>
            <a:pPr marL="361950" indent="-361950" fontAlgn="auto">
              <a:spcBef>
                <a:spcPts val="0"/>
              </a:spcBef>
              <a:spcAft>
                <a:spcPts val="0"/>
              </a:spcAft>
              <a:buFont typeface="Wingdings" pitchFamily="2" charset="2"/>
              <a:buChar char="§"/>
              <a:defRPr/>
            </a:pPr>
            <a:r>
              <a:rPr lang="mk" sz="2200" dirty="0">
                <a:latin typeface="Calibri" panose="020F0502020204030204" pitchFamily="34" charset="0"/>
                <a:cs typeface="Verdana"/>
              </a:rPr>
              <a:t>MLA за пресретнување</a:t>
            </a:r>
          </a:p>
          <a:p>
            <a:pPr marL="361950" indent="-361950" fontAlgn="auto">
              <a:spcBef>
                <a:spcPts val="0"/>
              </a:spcBef>
              <a:spcAft>
                <a:spcPts val="0"/>
              </a:spcAft>
              <a:buFont typeface="Wingdings" pitchFamily="2" charset="2"/>
              <a:buChar char="§"/>
              <a:defRPr/>
            </a:pPr>
            <a:r>
              <a:rPr lang="mk" sz="2200" dirty="0">
                <a:latin typeface="Calibri" panose="020F0502020204030204" pitchFamily="34" charset="0"/>
                <a:cs typeface="Verdana"/>
              </a:rPr>
              <a:t>контактни точки 24/7</a:t>
            </a:r>
          </a:p>
        </p:txBody>
      </p:sp>
      <p:sp>
        <p:nvSpPr>
          <p:cNvPr id="36870" name="Textfeld 16"/>
          <p:cNvSpPr txBox="1">
            <a:spLocks noChangeArrowheads="1"/>
          </p:cNvSpPr>
          <p:nvPr/>
        </p:nvSpPr>
        <p:spPr bwMode="auto">
          <a:xfrm>
            <a:off x="2894013" y="1063625"/>
            <a:ext cx="641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4800" b="1">
                <a:latin typeface="Calibri" pitchFamily="34" charset="0"/>
              </a:rPr>
              <a:t>+</a:t>
            </a:r>
          </a:p>
        </p:txBody>
      </p:sp>
      <p:sp>
        <p:nvSpPr>
          <p:cNvPr id="36871" name="Textfeld 17"/>
          <p:cNvSpPr txBox="1">
            <a:spLocks noChangeArrowheads="1"/>
          </p:cNvSpPr>
          <p:nvPr/>
        </p:nvSpPr>
        <p:spPr bwMode="auto">
          <a:xfrm>
            <a:off x="5821363" y="1063625"/>
            <a:ext cx="644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4800" b="1">
                <a:latin typeface="Calibri" pitchFamily="34" charset="0"/>
              </a:rPr>
              <a:t>+</a:t>
            </a:r>
          </a:p>
        </p:txBody>
      </p:sp>
      <p:sp>
        <p:nvSpPr>
          <p:cNvPr id="18" name="Textfeld 18"/>
          <p:cNvSpPr txBox="1"/>
          <p:nvPr/>
        </p:nvSpPr>
        <p:spPr>
          <a:xfrm>
            <a:off x="2995613" y="6007100"/>
            <a:ext cx="1963737" cy="369888"/>
          </a:xfrm>
          <a:prstGeom prst="rect">
            <a:avLst/>
          </a:prstGeom>
          <a:noFill/>
        </p:spPr>
        <p:txBody>
          <a:bodyPr>
            <a:spAutoFit/>
          </a:bodyPr>
          <a:lstStyle>
            <a:defPPr>
              <a:defRPr lang="mk"/>
            </a:defPPr>
            <a:lvl1pPr algn="l" rtl="0" eaLnBrk="0" fontAlgn="base" hangingPunct="0">
              <a:spcBef>
                <a:spcPct val="0"/>
              </a:spcBef>
              <a:spcAft>
                <a:spcPct val="0"/>
              </a:spcAft>
              <a:defRPr kern="1200">
                <a:solidFill>
                  <a:schemeClr val="tx1"/>
                </a:solidFill>
                <a:latin typeface="Calibri"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Calibri"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Calibri"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Calibri"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Calibri" charset="0"/>
                <a:ea typeface="MS PGothic" charset="0"/>
                <a:cs typeface="MS PGothic" charset="0"/>
              </a:defRPr>
            </a:lvl5pPr>
            <a:lvl6pPr marL="2286000" algn="l" defTabSz="457200" rtl="0" eaLnBrk="1" latinLnBrk="0" hangingPunct="1">
              <a:defRPr kern="1200">
                <a:solidFill>
                  <a:schemeClr val="tx1"/>
                </a:solidFill>
                <a:latin typeface="Calibri" charset="0"/>
                <a:ea typeface="MS PGothic" charset="0"/>
                <a:cs typeface="MS PGothic" charset="0"/>
              </a:defRPr>
            </a:lvl6pPr>
            <a:lvl7pPr marL="2743200" algn="l" defTabSz="457200" rtl="0" eaLnBrk="1" latinLnBrk="0" hangingPunct="1">
              <a:defRPr kern="1200">
                <a:solidFill>
                  <a:schemeClr val="tx1"/>
                </a:solidFill>
                <a:latin typeface="Calibri" charset="0"/>
                <a:ea typeface="MS PGothic" charset="0"/>
                <a:cs typeface="MS PGothic" charset="0"/>
              </a:defRPr>
            </a:lvl7pPr>
            <a:lvl8pPr marL="3200400" algn="l" defTabSz="457200" rtl="0" eaLnBrk="1" latinLnBrk="0" hangingPunct="1">
              <a:defRPr kern="1200">
                <a:solidFill>
                  <a:schemeClr val="tx1"/>
                </a:solidFill>
                <a:latin typeface="Calibri" charset="0"/>
                <a:ea typeface="MS PGothic" charset="0"/>
                <a:cs typeface="MS PGothic" charset="0"/>
              </a:defRPr>
            </a:lvl8pPr>
            <a:lvl9pPr marL="3657600" algn="l" defTabSz="457200" rtl="0" eaLnBrk="1" latinLnBrk="0" hangingPunct="1">
              <a:defRPr kern="1200">
                <a:solidFill>
                  <a:schemeClr val="tx1"/>
                </a:solidFill>
                <a:latin typeface="Calibri" charset="0"/>
                <a:ea typeface="MS PGothic" charset="0"/>
                <a:cs typeface="MS PGothic" charset="0"/>
              </a:defRPr>
            </a:lvl9pPr>
          </a:lstStyle>
          <a:p>
            <a:pPr fontAlgn="auto">
              <a:spcBef>
                <a:spcPts val="0"/>
              </a:spcBef>
              <a:spcAft>
                <a:spcPts val="0"/>
              </a:spcAft>
              <a:defRPr/>
            </a:pPr>
            <a:r>
              <a:rPr lang="mk" b="1">
                <a:solidFill>
                  <a:schemeClr val="tx1">
                    <a:lumMod val="65000"/>
                    <a:lumOff val="35000"/>
                  </a:schemeClr>
                </a:solidFill>
                <a:latin typeface="Calibri" panose="020F0502020204030204" pitchFamily="34" charset="0"/>
                <a:cs typeface="Verdana"/>
              </a:rPr>
              <a:t>Хармонизација</a:t>
            </a:r>
            <a:r>
              <a:rPr lang="mk">
                <a:solidFill>
                  <a:schemeClr val="tx1">
                    <a:lumMod val="65000"/>
                    <a:lumOff val="35000"/>
                  </a:schemeClr>
                </a:solidFill>
                <a:latin typeface="Calibri" panose="020F0502020204030204" pitchFamily="34" charset="0"/>
                <a:cs typeface="Verdana"/>
              </a:rPr>
              <a:t> </a:t>
            </a:r>
          </a:p>
        </p:txBody>
      </p:sp>
      <p:cxnSp>
        <p:nvCxnSpPr>
          <p:cNvPr id="19" name="Form 20"/>
          <p:cNvCxnSpPr>
            <a:stCxn id="14" idx="2"/>
          </p:cNvCxnSpPr>
          <p:nvPr/>
        </p:nvCxnSpPr>
        <p:spPr>
          <a:xfrm rot="5400000" flipH="1" flipV="1">
            <a:off x="3092917" y="4835059"/>
            <a:ext cx="1642130" cy="4684712"/>
          </a:xfrm>
          <a:prstGeom prst="bentConnector4">
            <a:avLst>
              <a:gd name="adj1" fmla="val -13921"/>
              <a:gd name="adj2" fmla="val 64859"/>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27"/>
          <p:cNvCxnSpPr/>
          <p:nvPr/>
        </p:nvCxnSpPr>
        <p:spPr>
          <a:xfrm>
            <a:off x="4608513" y="3703638"/>
            <a:ext cx="0" cy="2652712"/>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feld 3"/>
          <p:cNvSpPr txBox="1"/>
          <p:nvPr/>
        </p:nvSpPr>
        <p:spPr>
          <a:xfrm>
            <a:off x="3465513" y="1123950"/>
            <a:ext cx="2428875" cy="4154984"/>
          </a:xfrm>
          <a:prstGeom prst="rect">
            <a:avLst/>
          </a:prstGeom>
          <a:solidFill>
            <a:srgbClr val="FFFFFF"/>
          </a:solidFill>
          <a:ln>
            <a:solidFill>
              <a:schemeClr val="bg1">
                <a:lumMod val="50000"/>
              </a:schemeClr>
            </a:solidFill>
          </a:ln>
        </p:spPr>
        <p:txBody>
          <a:bodyPr>
            <a:spAutoFit/>
          </a:bodyPr>
          <a:lstStyle>
            <a:defPPr>
              <a:defRPr lang="mk"/>
            </a:defPPr>
            <a:lvl1pPr algn="l" rtl="0" eaLnBrk="0" fontAlgn="base" hangingPunct="0">
              <a:spcBef>
                <a:spcPct val="0"/>
              </a:spcBef>
              <a:spcAft>
                <a:spcPct val="0"/>
              </a:spcAft>
              <a:defRPr kern="1200">
                <a:solidFill>
                  <a:schemeClr val="tx1"/>
                </a:solidFill>
                <a:latin typeface="Calibri"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Calibri"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Calibri"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Calibri"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Calibri" charset="0"/>
                <a:ea typeface="MS PGothic" charset="0"/>
                <a:cs typeface="MS PGothic" charset="0"/>
              </a:defRPr>
            </a:lvl5pPr>
            <a:lvl6pPr marL="2286000" algn="l" defTabSz="457200" rtl="0" eaLnBrk="1" latinLnBrk="0" hangingPunct="1">
              <a:defRPr kern="1200">
                <a:solidFill>
                  <a:schemeClr val="tx1"/>
                </a:solidFill>
                <a:latin typeface="Calibri" charset="0"/>
                <a:ea typeface="MS PGothic" charset="0"/>
                <a:cs typeface="MS PGothic" charset="0"/>
              </a:defRPr>
            </a:lvl6pPr>
            <a:lvl7pPr marL="2743200" algn="l" defTabSz="457200" rtl="0" eaLnBrk="1" latinLnBrk="0" hangingPunct="1">
              <a:defRPr kern="1200">
                <a:solidFill>
                  <a:schemeClr val="tx1"/>
                </a:solidFill>
                <a:latin typeface="Calibri" charset="0"/>
                <a:ea typeface="MS PGothic" charset="0"/>
                <a:cs typeface="MS PGothic" charset="0"/>
              </a:defRPr>
            </a:lvl7pPr>
            <a:lvl8pPr marL="3200400" algn="l" defTabSz="457200" rtl="0" eaLnBrk="1" latinLnBrk="0" hangingPunct="1">
              <a:defRPr kern="1200">
                <a:solidFill>
                  <a:schemeClr val="tx1"/>
                </a:solidFill>
                <a:latin typeface="Calibri" charset="0"/>
                <a:ea typeface="MS PGothic" charset="0"/>
                <a:cs typeface="MS PGothic" charset="0"/>
              </a:defRPr>
            </a:lvl8pPr>
            <a:lvl9pPr marL="3657600" algn="l" defTabSz="457200" rtl="0" eaLnBrk="1" latinLnBrk="0" hangingPunct="1">
              <a:defRPr kern="1200">
                <a:solidFill>
                  <a:schemeClr val="tx1"/>
                </a:solidFill>
                <a:latin typeface="Calibri" charset="0"/>
                <a:ea typeface="MS PGothic" charset="0"/>
                <a:cs typeface="MS PGothic" charset="0"/>
              </a:defRPr>
            </a:lvl9pPr>
          </a:lstStyle>
          <a:p>
            <a:pPr fontAlgn="auto">
              <a:spcBef>
                <a:spcPts val="0"/>
              </a:spcBef>
              <a:spcAft>
                <a:spcPts val="0"/>
              </a:spcAft>
              <a:defRPr/>
            </a:pPr>
            <a:r>
              <a:rPr lang="mk" sz="2200" b="1" dirty="0">
                <a:latin typeface="Calibri" panose="020F0502020204030204" pitchFamily="34" charset="0"/>
                <a:cs typeface="Verdana"/>
              </a:rPr>
              <a:t>Процедурални алатки</a:t>
            </a:r>
          </a:p>
          <a:p>
            <a:pPr marL="361950" indent="-361950" fontAlgn="auto">
              <a:spcBef>
                <a:spcPts val="0"/>
              </a:spcBef>
              <a:spcAft>
                <a:spcPts val="0"/>
              </a:spcAft>
              <a:buFont typeface="Wingdings" pitchFamily="2" charset="2"/>
              <a:buChar char="§"/>
              <a:defRPr/>
            </a:pPr>
            <a:r>
              <a:rPr lang="mk" sz="2200" dirty="0">
                <a:latin typeface="Calibri" panose="020F0502020204030204" pitchFamily="34" charset="0"/>
                <a:cs typeface="Verdana"/>
              </a:rPr>
              <a:t>Експедитивно зачувување</a:t>
            </a:r>
          </a:p>
          <a:p>
            <a:pPr marL="361950" indent="-361950" fontAlgn="auto">
              <a:spcBef>
                <a:spcPts val="0"/>
              </a:spcBef>
              <a:spcAft>
                <a:spcPts val="0"/>
              </a:spcAft>
              <a:buFont typeface="Wingdings" pitchFamily="2" charset="2"/>
              <a:buChar char="§"/>
              <a:defRPr/>
            </a:pPr>
            <a:r>
              <a:rPr lang="mk" sz="2200" dirty="0">
                <a:latin typeface="Calibri" panose="020F0502020204030204" pitchFamily="34" charset="0"/>
                <a:cs typeface="Verdana"/>
              </a:rPr>
              <a:t>Претреси и запленувања</a:t>
            </a:r>
          </a:p>
          <a:p>
            <a:pPr marL="361950" indent="-361950" fontAlgn="auto">
              <a:spcBef>
                <a:spcPts val="0"/>
              </a:spcBef>
              <a:spcAft>
                <a:spcPts val="0"/>
              </a:spcAft>
              <a:buFont typeface="Wingdings" pitchFamily="2" charset="2"/>
              <a:buChar char="§"/>
              <a:defRPr/>
            </a:pPr>
            <a:r>
              <a:rPr lang="mk" sz="2200" dirty="0">
                <a:latin typeface="Calibri" panose="020F0502020204030204" pitchFamily="34" charset="0"/>
                <a:cs typeface="Verdana"/>
              </a:rPr>
              <a:t>Налог за доставување</a:t>
            </a:r>
          </a:p>
          <a:p>
            <a:pPr marL="361950" indent="-361950" fontAlgn="auto">
              <a:spcBef>
                <a:spcPts val="0"/>
              </a:spcBef>
              <a:spcAft>
                <a:spcPts val="0"/>
              </a:spcAft>
              <a:buFont typeface="Wingdings" pitchFamily="2" charset="2"/>
              <a:buChar char="§"/>
              <a:defRPr/>
            </a:pPr>
            <a:r>
              <a:rPr lang="mk" sz="2200" dirty="0">
                <a:latin typeface="Calibri" panose="020F0502020204030204" pitchFamily="34" charset="0"/>
                <a:cs typeface="Verdana"/>
              </a:rPr>
              <a:t>Пресретнување на компјутерски податоци</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p:txBody>
          <a:bodyPr/>
          <a:lstStyle/>
          <a:p>
            <a:pPr eaLnBrk="1" hangingPunct="1"/>
            <a:r>
              <a:rPr lang="en-US" b="1" smtClean="0"/>
              <a:t>Конвенцијата од Будимпешта: резултати</a:t>
            </a:r>
          </a:p>
        </p:txBody>
      </p:sp>
      <p:sp>
        <p:nvSpPr>
          <p:cNvPr id="37891" name="TextBox 4"/>
          <p:cNvSpPr txBox="1">
            <a:spLocks noChangeArrowheads="1"/>
          </p:cNvSpPr>
          <p:nvPr/>
        </p:nvSpPr>
        <p:spPr bwMode="auto">
          <a:xfrm>
            <a:off x="457200" y="1371600"/>
            <a:ext cx="8578850" cy="5524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60363" indent="-360363"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spcAft>
                <a:spcPts val="600"/>
              </a:spcAft>
              <a:buFont typeface="Arial" charset="0"/>
              <a:buChar char="•"/>
            </a:pPr>
            <a:r>
              <a:rPr lang="en-US" sz="2200" b="1" dirty="0" err="1">
                <a:latin typeface="Calibri" pitchFamily="34" charset="0"/>
              </a:rPr>
              <a:t>Процес</a:t>
            </a:r>
            <a:r>
              <a:rPr lang="en-US" sz="2200" b="1" dirty="0">
                <a:latin typeface="Calibri" pitchFamily="34" charset="0"/>
              </a:rPr>
              <a:t> </a:t>
            </a:r>
            <a:r>
              <a:rPr lang="en-US" sz="2200" b="1" dirty="0" err="1">
                <a:latin typeface="Calibri" pitchFamily="34" charset="0"/>
              </a:rPr>
              <a:t>на</a:t>
            </a:r>
            <a:r>
              <a:rPr lang="en-US" sz="2200" b="1" dirty="0">
                <a:latin typeface="Calibri" pitchFamily="34" charset="0"/>
              </a:rPr>
              <a:t> </a:t>
            </a:r>
            <a:r>
              <a:rPr lang="en-US" sz="2200" b="1" dirty="0" err="1">
                <a:latin typeface="Calibri" pitchFamily="34" charset="0"/>
              </a:rPr>
              <a:t>законски</a:t>
            </a:r>
            <a:r>
              <a:rPr lang="en-US" sz="2200" b="1" dirty="0">
                <a:latin typeface="Calibri" pitchFamily="34" charset="0"/>
              </a:rPr>
              <a:t> </a:t>
            </a:r>
            <a:r>
              <a:rPr lang="en-US" sz="2200" b="1" dirty="0" err="1">
                <a:latin typeface="Calibri" pitchFamily="34" charset="0"/>
              </a:rPr>
              <a:t>реформи</a:t>
            </a:r>
            <a:r>
              <a:rPr lang="en-US" sz="2200" b="1" dirty="0">
                <a:latin typeface="Calibri" pitchFamily="34" charset="0"/>
              </a:rPr>
              <a:t> </a:t>
            </a:r>
            <a:r>
              <a:rPr lang="en-US" sz="2200" b="1" dirty="0" err="1">
                <a:latin typeface="Calibri" pitchFamily="34" charset="0"/>
              </a:rPr>
              <a:t>ширум</a:t>
            </a:r>
            <a:r>
              <a:rPr lang="en-US" sz="2200" b="1" dirty="0">
                <a:latin typeface="Calibri" pitchFamily="34" charset="0"/>
              </a:rPr>
              <a:t> </a:t>
            </a:r>
            <a:r>
              <a:rPr lang="en-US" sz="2200" b="1" dirty="0" err="1">
                <a:latin typeface="Calibri" pitchFamily="34" charset="0"/>
              </a:rPr>
              <a:t>светот</a:t>
            </a:r>
            <a:r>
              <a:rPr lang="en-US" sz="2200" dirty="0">
                <a:latin typeface="Calibri" pitchFamily="34" charset="0"/>
              </a:rPr>
              <a:t> </a:t>
            </a:r>
            <a:endParaRPr lang="en-US" sz="2200" b="1" dirty="0">
              <a:latin typeface="Calibri" pitchFamily="34" charset="0"/>
            </a:endParaRPr>
          </a:p>
          <a:p>
            <a:pPr eaLnBrk="1" hangingPunct="1">
              <a:spcAft>
                <a:spcPts val="600"/>
              </a:spcAft>
              <a:buFont typeface="Arial" charset="0"/>
              <a:buChar char="•"/>
            </a:pPr>
            <a:r>
              <a:rPr lang="en-US" sz="2200" b="1" dirty="0" err="1">
                <a:latin typeface="Calibri" pitchFamily="34" charset="0"/>
              </a:rPr>
              <a:t>Зголемени</a:t>
            </a:r>
            <a:r>
              <a:rPr lang="en-US" sz="2200" b="1" dirty="0">
                <a:latin typeface="Calibri" pitchFamily="34" charset="0"/>
              </a:rPr>
              <a:t> </a:t>
            </a:r>
            <a:r>
              <a:rPr lang="en-US" sz="2200" b="1" dirty="0" err="1">
                <a:latin typeface="Calibri" pitchFamily="34" charset="0"/>
              </a:rPr>
              <a:t>мерки</a:t>
            </a:r>
            <a:r>
              <a:rPr lang="en-US" sz="2200" b="1" dirty="0">
                <a:latin typeface="Calibri" pitchFamily="34" charset="0"/>
              </a:rPr>
              <a:t> </a:t>
            </a:r>
            <a:r>
              <a:rPr lang="en-US" sz="2200" b="1" dirty="0" err="1">
                <a:latin typeface="Calibri" pitchFamily="34" charset="0"/>
              </a:rPr>
              <a:t>на</a:t>
            </a:r>
            <a:r>
              <a:rPr lang="en-US" sz="2200" b="1" dirty="0">
                <a:latin typeface="Calibri" pitchFamily="34" charset="0"/>
              </a:rPr>
              <a:t> </a:t>
            </a:r>
            <a:r>
              <a:rPr lang="en-US" sz="2200" b="1" dirty="0" err="1">
                <a:latin typeface="Calibri" pitchFamily="34" charset="0"/>
              </a:rPr>
              <a:t>кривично</a:t>
            </a:r>
            <a:r>
              <a:rPr lang="en-US" sz="2200" b="1" dirty="0">
                <a:latin typeface="Calibri" pitchFamily="34" charset="0"/>
              </a:rPr>
              <a:t> </a:t>
            </a:r>
            <a:r>
              <a:rPr lang="en-US" sz="2200" b="1" dirty="0" err="1">
                <a:latin typeface="Calibri" pitchFamily="34" charset="0"/>
              </a:rPr>
              <a:t>право</a:t>
            </a:r>
            <a:r>
              <a:rPr lang="en-US" sz="2200" dirty="0">
                <a:latin typeface="Calibri" pitchFamily="34" charset="0"/>
              </a:rPr>
              <a:t> </a:t>
            </a:r>
            <a:endParaRPr lang="en-US" sz="2200" b="1" dirty="0">
              <a:latin typeface="Calibri" pitchFamily="34" charset="0"/>
            </a:endParaRPr>
          </a:p>
          <a:p>
            <a:pPr eaLnBrk="1" hangingPunct="1">
              <a:spcAft>
                <a:spcPts val="600"/>
              </a:spcAft>
              <a:buFont typeface="Arial" charset="0"/>
              <a:buChar char="•"/>
            </a:pPr>
            <a:r>
              <a:rPr lang="en-US" sz="2200" b="1" dirty="0" err="1">
                <a:latin typeface="Calibri" pitchFamily="34" charset="0"/>
              </a:rPr>
              <a:t>Зголемена</a:t>
            </a:r>
            <a:r>
              <a:rPr lang="en-US" sz="2200" b="1" dirty="0">
                <a:latin typeface="Calibri" pitchFamily="34" charset="0"/>
              </a:rPr>
              <a:t> </a:t>
            </a:r>
            <a:r>
              <a:rPr lang="en-US" sz="2200" b="1" dirty="0" err="1">
                <a:latin typeface="Calibri" pitchFamily="34" charset="0"/>
              </a:rPr>
              <a:t>доверба</a:t>
            </a:r>
            <a:r>
              <a:rPr lang="en-US" sz="2200" b="1" dirty="0">
                <a:latin typeface="Calibri" pitchFamily="34" charset="0"/>
              </a:rPr>
              <a:t> и </a:t>
            </a:r>
            <a:r>
              <a:rPr lang="en-US" sz="2200" b="1" dirty="0" err="1">
                <a:latin typeface="Calibri" pitchFamily="34" charset="0"/>
              </a:rPr>
              <a:t>соработка</a:t>
            </a:r>
            <a:r>
              <a:rPr lang="en-US" sz="2200" b="1" dirty="0">
                <a:latin typeface="Calibri" pitchFamily="34" charset="0"/>
              </a:rPr>
              <a:t> </a:t>
            </a:r>
            <a:r>
              <a:rPr lang="en-US" sz="2200" b="1" dirty="0" err="1">
                <a:latin typeface="Calibri" pitchFamily="34" charset="0"/>
              </a:rPr>
              <a:t>меѓу</a:t>
            </a:r>
            <a:r>
              <a:rPr lang="en-US" sz="2200" b="1" dirty="0">
                <a:latin typeface="Calibri" pitchFamily="34" charset="0"/>
              </a:rPr>
              <a:t> </a:t>
            </a:r>
            <a:r>
              <a:rPr lang="en-US" sz="2200" b="1" dirty="0" err="1">
                <a:latin typeface="Calibri" pitchFamily="34" charset="0"/>
              </a:rPr>
              <a:t>страните</a:t>
            </a:r>
            <a:endParaRPr lang="en-US" sz="2200" b="1" dirty="0">
              <a:latin typeface="Calibri" pitchFamily="34" charset="0"/>
            </a:endParaRPr>
          </a:p>
          <a:p>
            <a:pPr eaLnBrk="1" hangingPunct="1">
              <a:spcAft>
                <a:spcPts val="600"/>
              </a:spcAft>
              <a:buFont typeface="Arial" charset="0"/>
              <a:buChar char="•"/>
            </a:pPr>
            <a:r>
              <a:rPr lang="en-US" sz="2200" b="1" dirty="0" err="1">
                <a:latin typeface="Calibri" pitchFamily="34" charset="0"/>
              </a:rPr>
              <a:t>Глобален</a:t>
            </a:r>
            <a:r>
              <a:rPr lang="en-US" sz="2200" b="1" dirty="0">
                <a:latin typeface="Calibri" pitchFamily="34" charset="0"/>
              </a:rPr>
              <a:t> </a:t>
            </a:r>
            <a:r>
              <a:rPr lang="en-US" sz="2200" b="1" dirty="0" err="1">
                <a:latin typeface="Calibri" pitchFamily="34" charset="0"/>
              </a:rPr>
              <a:t>дофат</a:t>
            </a:r>
            <a:r>
              <a:rPr lang="en-US" sz="2200" b="1" dirty="0">
                <a:latin typeface="Calibri" pitchFamily="34" charset="0"/>
              </a:rPr>
              <a:t>, </a:t>
            </a:r>
            <a:r>
              <a:rPr lang="en-US" sz="2200" b="1" dirty="0" err="1">
                <a:latin typeface="Calibri" pitchFamily="34" charset="0"/>
              </a:rPr>
              <a:t>глобално</a:t>
            </a:r>
            <a:r>
              <a:rPr lang="en-US" sz="2200" b="1" dirty="0">
                <a:latin typeface="Calibri" pitchFamily="34" charset="0"/>
              </a:rPr>
              <a:t> </a:t>
            </a:r>
            <a:r>
              <a:rPr lang="en-US" sz="2200" b="1" dirty="0" err="1">
                <a:latin typeface="Calibri" pitchFamily="34" charset="0"/>
              </a:rPr>
              <a:t>влијание</a:t>
            </a:r>
            <a:r>
              <a:rPr lang="en-US" sz="2200" b="1" dirty="0">
                <a:latin typeface="Calibri" pitchFamily="34" charset="0"/>
              </a:rPr>
              <a:t>:</a:t>
            </a:r>
            <a:r>
              <a:rPr lang="en-US" sz="2200" dirty="0">
                <a:latin typeface="Calibri" pitchFamily="34" charset="0"/>
              </a:rPr>
              <a:t> 55 </a:t>
            </a:r>
            <a:r>
              <a:rPr lang="en-US" sz="2200" dirty="0" err="1">
                <a:latin typeface="Calibri" pitchFamily="34" charset="0"/>
              </a:rPr>
              <a:t>држави</a:t>
            </a:r>
            <a:r>
              <a:rPr lang="en-US" sz="2200" dirty="0">
                <a:latin typeface="Calibri" pitchFamily="34" charset="0"/>
              </a:rPr>
              <a:t> </a:t>
            </a:r>
            <a:r>
              <a:rPr lang="en-US" sz="2200" dirty="0" err="1">
                <a:latin typeface="Calibri" pitchFamily="34" charset="0"/>
              </a:rPr>
              <a:t>ја</a:t>
            </a:r>
            <a:r>
              <a:rPr lang="en-US" sz="2200" dirty="0">
                <a:latin typeface="Calibri" pitchFamily="34" charset="0"/>
              </a:rPr>
              <a:t> </a:t>
            </a:r>
            <a:r>
              <a:rPr lang="en-US" sz="2200" dirty="0" err="1">
                <a:latin typeface="Calibri" pitchFamily="34" charset="0"/>
              </a:rPr>
              <a:t>ратификуваа</a:t>
            </a:r>
            <a:r>
              <a:rPr lang="en-US" sz="2200" dirty="0">
                <a:latin typeface="Calibri" pitchFamily="34" charset="0"/>
              </a:rPr>
              <a:t>, 4 </a:t>
            </a:r>
            <a:r>
              <a:rPr lang="en-US" sz="2200" dirty="0" err="1">
                <a:latin typeface="Calibri" pitchFamily="34" charset="0"/>
              </a:rPr>
              <a:t>ја</a:t>
            </a:r>
            <a:r>
              <a:rPr lang="en-US" sz="2200" dirty="0">
                <a:latin typeface="Calibri" pitchFamily="34" charset="0"/>
              </a:rPr>
              <a:t> </a:t>
            </a:r>
            <a:r>
              <a:rPr lang="en-US" sz="2200" dirty="0" err="1">
                <a:latin typeface="Calibri" pitchFamily="34" charset="0"/>
              </a:rPr>
              <a:t>потпишаа</a:t>
            </a:r>
            <a:r>
              <a:rPr lang="en-US" sz="2200" dirty="0">
                <a:latin typeface="Calibri" pitchFamily="34" charset="0"/>
              </a:rPr>
              <a:t>, 10+ </a:t>
            </a:r>
            <a:r>
              <a:rPr lang="en-US" sz="2200" dirty="0" err="1">
                <a:latin typeface="Calibri" pitchFamily="34" charset="0"/>
              </a:rPr>
              <a:t>беа</a:t>
            </a:r>
            <a:r>
              <a:rPr lang="en-US" sz="2200" dirty="0">
                <a:latin typeface="Calibri" pitchFamily="34" charset="0"/>
              </a:rPr>
              <a:t> </a:t>
            </a:r>
            <a:r>
              <a:rPr lang="en-US" sz="2200" dirty="0" err="1">
                <a:latin typeface="Calibri" pitchFamily="34" charset="0"/>
              </a:rPr>
              <a:t>поканети</a:t>
            </a:r>
            <a:r>
              <a:rPr lang="en-US" sz="2200" dirty="0">
                <a:latin typeface="Calibri" pitchFamily="34" charset="0"/>
              </a:rPr>
              <a:t> </a:t>
            </a:r>
            <a:r>
              <a:rPr lang="en-US" sz="2200" dirty="0" err="1">
                <a:latin typeface="Calibri" pitchFamily="34" charset="0"/>
              </a:rPr>
              <a:t>да</a:t>
            </a:r>
            <a:r>
              <a:rPr lang="en-US" sz="2200" dirty="0">
                <a:latin typeface="Calibri" pitchFamily="34" charset="0"/>
              </a:rPr>
              <a:t> </a:t>
            </a:r>
            <a:r>
              <a:rPr lang="en-US" sz="2200" dirty="0" err="1">
                <a:latin typeface="Calibri" pitchFamily="34" charset="0"/>
              </a:rPr>
              <a:t>пристапат</a:t>
            </a:r>
            <a:r>
              <a:rPr lang="en-US" sz="2200" dirty="0">
                <a:latin typeface="Calibri" pitchFamily="34" charset="0"/>
              </a:rPr>
              <a:t>; </a:t>
            </a:r>
            <a:r>
              <a:rPr lang="en-US" sz="2200" dirty="0" err="1">
                <a:latin typeface="Calibri" pitchFamily="34" charset="0"/>
              </a:rPr>
              <a:t>Соработка</a:t>
            </a:r>
            <a:r>
              <a:rPr lang="en-US" sz="2200" dirty="0">
                <a:latin typeface="Calibri" pitchFamily="34" charset="0"/>
              </a:rPr>
              <a:t> </a:t>
            </a:r>
            <a:r>
              <a:rPr lang="en-US" sz="2200" dirty="0" err="1">
                <a:latin typeface="Calibri" pitchFamily="34" charset="0"/>
              </a:rPr>
              <a:t>со</a:t>
            </a:r>
            <a:r>
              <a:rPr lang="en-US" sz="2200" dirty="0">
                <a:latin typeface="Calibri" pitchFamily="34" charset="0"/>
              </a:rPr>
              <a:t> </a:t>
            </a:r>
            <a:r>
              <a:rPr lang="en-US" sz="2200" dirty="0" err="1">
                <a:latin typeface="Calibri" pitchFamily="34" charset="0"/>
              </a:rPr>
              <a:t>барем</a:t>
            </a:r>
            <a:r>
              <a:rPr lang="en-US" sz="2200" dirty="0">
                <a:latin typeface="Calibri" pitchFamily="34" charset="0"/>
              </a:rPr>
              <a:t> </a:t>
            </a:r>
            <a:r>
              <a:rPr lang="en-US" sz="2200" dirty="0" err="1">
                <a:latin typeface="Calibri" pitchFamily="34" charset="0"/>
              </a:rPr>
              <a:t>уште</a:t>
            </a:r>
            <a:r>
              <a:rPr lang="en-US" sz="2200" dirty="0">
                <a:latin typeface="Calibri" pitchFamily="34" charset="0"/>
              </a:rPr>
              <a:t> 50 </a:t>
            </a:r>
            <a:r>
              <a:rPr lang="en-US" sz="2200" dirty="0" err="1">
                <a:latin typeface="Calibri" pitchFamily="34" charset="0"/>
              </a:rPr>
              <a:t>држави</a:t>
            </a:r>
            <a:endParaRPr lang="en-US" sz="2200" dirty="0">
              <a:latin typeface="Calibri" pitchFamily="34" charset="0"/>
            </a:endParaRPr>
          </a:p>
          <a:p>
            <a:pPr eaLnBrk="1" hangingPunct="1">
              <a:spcAft>
                <a:spcPts val="600"/>
              </a:spcAft>
              <a:buFont typeface="Arial" charset="0"/>
              <a:buChar char="•"/>
            </a:pPr>
            <a:r>
              <a:rPr lang="en-US" sz="2200" b="1" dirty="0" err="1">
                <a:latin typeface="Calibri" pitchFamily="34" charset="0"/>
              </a:rPr>
              <a:t>Катализатор</a:t>
            </a:r>
            <a:r>
              <a:rPr lang="en-US" sz="2200" b="1" dirty="0">
                <a:latin typeface="Calibri" pitchFamily="34" charset="0"/>
              </a:rPr>
              <a:t> </a:t>
            </a:r>
            <a:r>
              <a:rPr lang="en-US" sz="2200" b="1" dirty="0" err="1">
                <a:latin typeface="Calibri" pitchFamily="34" charset="0"/>
              </a:rPr>
              <a:t>за</a:t>
            </a:r>
            <a:r>
              <a:rPr lang="en-US" sz="2200" b="1" dirty="0">
                <a:latin typeface="Calibri" pitchFamily="34" charset="0"/>
              </a:rPr>
              <a:t> </a:t>
            </a:r>
            <a:r>
              <a:rPr lang="en-US" sz="2200" b="1" dirty="0" err="1">
                <a:latin typeface="Calibri" pitchFamily="34" charset="0"/>
              </a:rPr>
              <a:t>изградба</a:t>
            </a:r>
            <a:r>
              <a:rPr lang="en-US" sz="2200" b="1" dirty="0">
                <a:latin typeface="Calibri" pitchFamily="34" charset="0"/>
              </a:rPr>
              <a:t> </a:t>
            </a:r>
            <a:r>
              <a:rPr lang="en-US" sz="2200" b="1" dirty="0" err="1">
                <a:latin typeface="Calibri" pitchFamily="34" charset="0"/>
              </a:rPr>
              <a:t>на</a:t>
            </a:r>
            <a:r>
              <a:rPr lang="en-US" sz="2200" b="1" dirty="0">
                <a:latin typeface="Calibri" pitchFamily="34" charset="0"/>
              </a:rPr>
              <a:t> </a:t>
            </a:r>
            <a:r>
              <a:rPr lang="en-US" sz="2200" b="1" dirty="0" err="1">
                <a:latin typeface="Calibri" pitchFamily="34" charset="0"/>
              </a:rPr>
              <a:t>капацитет</a:t>
            </a:r>
            <a:endParaRPr lang="en-US" sz="2200" b="1" dirty="0">
              <a:latin typeface="Calibri" pitchFamily="34" charset="0"/>
            </a:endParaRPr>
          </a:p>
          <a:p>
            <a:pPr eaLnBrk="1" hangingPunct="1">
              <a:spcAft>
                <a:spcPts val="600"/>
              </a:spcAft>
              <a:buFont typeface="Arial" charset="0"/>
              <a:buChar char="•"/>
            </a:pPr>
            <a:r>
              <a:rPr lang="en-US" sz="2200" b="1" dirty="0" err="1">
                <a:latin typeface="Calibri" pitchFamily="34" charset="0"/>
              </a:rPr>
              <a:t>Зголемена</a:t>
            </a:r>
            <a:r>
              <a:rPr lang="en-US" sz="2200" b="1" dirty="0">
                <a:latin typeface="Calibri" pitchFamily="34" charset="0"/>
              </a:rPr>
              <a:t> </a:t>
            </a:r>
            <a:r>
              <a:rPr lang="en-US" sz="2200" b="1" dirty="0" err="1">
                <a:latin typeface="Calibri" pitchFamily="34" charset="0"/>
              </a:rPr>
              <a:t>правна</a:t>
            </a:r>
            <a:r>
              <a:rPr lang="en-US" sz="2200" b="1" dirty="0">
                <a:latin typeface="Calibri" pitchFamily="34" charset="0"/>
              </a:rPr>
              <a:t> </a:t>
            </a:r>
            <a:r>
              <a:rPr lang="en-US" sz="2200" b="1" dirty="0" err="1">
                <a:latin typeface="Calibri" pitchFamily="34" charset="0"/>
              </a:rPr>
              <a:t>сигурност</a:t>
            </a:r>
            <a:r>
              <a:rPr lang="en-US" sz="2200" b="1" dirty="0">
                <a:latin typeface="Calibri" pitchFamily="34" charset="0"/>
              </a:rPr>
              <a:t> и </a:t>
            </a:r>
            <a:r>
              <a:rPr lang="en-US" sz="2200" b="1" dirty="0" err="1">
                <a:latin typeface="Calibri" pitchFamily="34" charset="0"/>
              </a:rPr>
              <a:t>доверба</a:t>
            </a:r>
            <a:r>
              <a:rPr lang="en-US" sz="2200" b="1" dirty="0">
                <a:latin typeface="Calibri" pitchFamily="34" charset="0"/>
              </a:rPr>
              <a:t> </a:t>
            </a:r>
            <a:r>
              <a:rPr lang="en-US" sz="2200" b="1" dirty="0" err="1">
                <a:latin typeface="Calibri" pitchFamily="34" charset="0"/>
              </a:rPr>
              <a:t>од</a:t>
            </a:r>
            <a:r>
              <a:rPr lang="en-US" sz="2200" b="1" dirty="0">
                <a:latin typeface="Calibri" pitchFamily="34" charset="0"/>
              </a:rPr>
              <a:t> </a:t>
            </a:r>
            <a:r>
              <a:rPr lang="en-US" sz="2200" b="1" dirty="0" err="1">
                <a:latin typeface="Calibri" pitchFamily="34" charset="0"/>
              </a:rPr>
              <a:t>страна</a:t>
            </a:r>
            <a:r>
              <a:rPr lang="en-US" sz="2200" b="1" dirty="0">
                <a:latin typeface="Calibri" pitchFamily="34" charset="0"/>
              </a:rPr>
              <a:t> </a:t>
            </a:r>
            <a:r>
              <a:rPr lang="en-US" sz="2200" b="1" dirty="0" err="1">
                <a:latin typeface="Calibri" pitchFamily="34" charset="0"/>
              </a:rPr>
              <a:t>на</a:t>
            </a:r>
            <a:r>
              <a:rPr lang="en-US" sz="2200" b="1" dirty="0">
                <a:latin typeface="Calibri" pitchFamily="34" charset="0"/>
              </a:rPr>
              <a:t> </a:t>
            </a:r>
            <a:r>
              <a:rPr lang="en-US" sz="2200" b="1" dirty="0" err="1">
                <a:latin typeface="Calibri" pitchFamily="34" charset="0"/>
              </a:rPr>
              <a:t>приватниот</a:t>
            </a:r>
            <a:r>
              <a:rPr lang="en-US" sz="2200" b="1" dirty="0">
                <a:latin typeface="Calibri" pitchFamily="34" charset="0"/>
              </a:rPr>
              <a:t> </a:t>
            </a:r>
            <a:r>
              <a:rPr lang="en-US" sz="2200" b="1" dirty="0" err="1">
                <a:latin typeface="Calibri" pitchFamily="34" charset="0"/>
              </a:rPr>
              <a:t>сектор</a:t>
            </a:r>
            <a:r>
              <a:rPr lang="en-US" sz="2200" dirty="0">
                <a:latin typeface="Calibri" pitchFamily="34" charset="0"/>
              </a:rPr>
              <a:t> </a:t>
            </a:r>
            <a:endParaRPr lang="en-US" sz="2200" b="1" dirty="0">
              <a:latin typeface="Calibri" pitchFamily="34" charset="0"/>
            </a:endParaRPr>
          </a:p>
          <a:p>
            <a:pPr eaLnBrk="1" hangingPunct="1">
              <a:spcAft>
                <a:spcPts val="600"/>
              </a:spcAft>
              <a:buFont typeface="Arial" charset="0"/>
              <a:buChar char="•"/>
            </a:pPr>
            <a:r>
              <a:rPr lang="en-US" sz="2200" b="1" dirty="0" err="1">
                <a:latin typeface="Calibri" pitchFamily="34" charset="0"/>
              </a:rPr>
              <a:t>Клучен</a:t>
            </a:r>
            <a:r>
              <a:rPr lang="en-US" sz="2200" b="1" dirty="0">
                <a:latin typeface="Calibri" pitchFamily="34" charset="0"/>
              </a:rPr>
              <a:t> </a:t>
            </a:r>
            <a:r>
              <a:rPr lang="en-US" sz="2200" b="1" dirty="0" err="1">
                <a:latin typeface="Calibri" pitchFamily="34" charset="0"/>
              </a:rPr>
              <a:t>елемент</a:t>
            </a:r>
            <a:r>
              <a:rPr lang="en-US" sz="2200" b="1" dirty="0">
                <a:latin typeface="Calibri" pitchFamily="34" charset="0"/>
              </a:rPr>
              <a:t> </a:t>
            </a:r>
            <a:r>
              <a:rPr lang="en-US" sz="2200" b="1" dirty="0" err="1">
                <a:latin typeface="Calibri" pitchFamily="34" charset="0"/>
              </a:rPr>
              <a:t>на</a:t>
            </a:r>
            <a:r>
              <a:rPr lang="en-US" sz="2200" b="1" dirty="0">
                <a:latin typeface="Calibri" pitchFamily="34" charset="0"/>
              </a:rPr>
              <a:t> </a:t>
            </a:r>
            <a:r>
              <a:rPr lang="en-US" sz="2200" b="1" dirty="0" err="1">
                <a:latin typeface="Calibri" pitchFamily="34" charset="0"/>
              </a:rPr>
              <a:t>норми</a:t>
            </a:r>
            <a:r>
              <a:rPr lang="en-US" sz="2200" b="1" dirty="0">
                <a:latin typeface="Calibri" pitchFamily="34" charset="0"/>
              </a:rPr>
              <a:t> </a:t>
            </a:r>
            <a:r>
              <a:rPr lang="en-US" sz="2200" b="1" dirty="0" err="1">
                <a:latin typeface="Calibri" pitchFamily="34" charset="0"/>
              </a:rPr>
              <a:t>на</a:t>
            </a:r>
            <a:r>
              <a:rPr lang="en-US" sz="2200" b="1" dirty="0">
                <a:latin typeface="Calibri" pitchFamily="34" charset="0"/>
              </a:rPr>
              <a:t> </a:t>
            </a:r>
            <a:r>
              <a:rPr lang="en-US" sz="2200" b="1" dirty="0" err="1">
                <a:latin typeface="Calibri" pitchFamily="34" charset="0"/>
              </a:rPr>
              <a:t>однесување</a:t>
            </a:r>
            <a:r>
              <a:rPr lang="en-US" sz="2200" b="1" dirty="0">
                <a:latin typeface="Calibri" pitchFamily="34" charset="0"/>
              </a:rPr>
              <a:t> </a:t>
            </a:r>
            <a:r>
              <a:rPr lang="en-US" sz="2200" b="1" dirty="0" err="1">
                <a:latin typeface="Calibri" pitchFamily="34" charset="0"/>
              </a:rPr>
              <a:t>во</a:t>
            </a:r>
            <a:r>
              <a:rPr lang="en-US" sz="2200" b="1" dirty="0">
                <a:latin typeface="Calibri" pitchFamily="34" charset="0"/>
              </a:rPr>
              <a:t> </a:t>
            </a:r>
            <a:r>
              <a:rPr lang="en-US" sz="2200" b="1" dirty="0" err="1">
                <a:latin typeface="Calibri" pitchFamily="34" charset="0"/>
              </a:rPr>
              <a:t>сајбер</a:t>
            </a:r>
            <a:r>
              <a:rPr lang="en-US" sz="2200" b="1" dirty="0">
                <a:latin typeface="Calibri" pitchFamily="34" charset="0"/>
              </a:rPr>
              <a:t> </a:t>
            </a:r>
            <a:r>
              <a:rPr lang="en-US" sz="2200" b="1" dirty="0" err="1">
                <a:latin typeface="Calibri" pitchFamily="34" charset="0"/>
              </a:rPr>
              <a:t>просторот</a:t>
            </a:r>
            <a:endParaRPr lang="en-US" sz="2200" b="1" dirty="0">
              <a:latin typeface="Calibri" pitchFamily="34" charset="0"/>
            </a:endParaRPr>
          </a:p>
          <a:p>
            <a:pPr eaLnBrk="1" hangingPunct="1">
              <a:spcAft>
                <a:spcPts val="600"/>
              </a:spcAft>
              <a:buFont typeface="Arial" charset="0"/>
              <a:buChar char="•"/>
            </a:pPr>
            <a:r>
              <a:rPr lang="en-US" sz="2200" b="1" dirty="0" err="1">
                <a:latin typeface="Calibri" pitchFamily="34" charset="0"/>
              </a:rPr>
              <a:t>Придонес</a:t>
            </a:r>
            <a:r>
              <a:rPr lang="en-US" sz="2200" b="1" dirty="0">
                <a:latin typeface="Calibri" pitchFamily="34" charset="0"/>
              </a:rPr>
              <a:t> </a:t>
            </a:r>
            <a:r>
              <a:rPr lang="en-US" sz="2200" b="1" dirty="0" err="1">
                <a:latin typeface="Calibri" pitchFamily="34" charset="0"/>
              </a:rPr>
              <a:t>кон</a:t>
            </a:r>
            <a:r>
              <a:rPr lang="en-US" sz="2200" b="1" dirty="0">
                <a:latin typeface="Calibri" pitchFamily="34" charset="0"/>
              </a:rPr>
              <a:t> </a:t>
            </a:r>
            <a:r>
              <a:rPr lang="en-US" sz="2200" b="1" dirty="0" err="1">
                <a:latin typeface="Calibri" pitchFamily="34" charset="0"/>
              </a:rPr>
              <a:t>човековите</a:t>
            </a:r>
            <a:r>
              <a:rPr lang="en-US" sz="2200" b="1" dirty="0">
                <a:latin typeface="Calibri" pitchFamily="34" charset="0"/>
              </a:rPr>
              <a:t> </a:t>
            </a:r>
            <a:r>
              <a:rPr lang="en-US" sz="2200" b="1" dirty="0" err="1">
                <a:latin typeface="Calibri" pitchFamily="34" charset="0"/>
              </a:rPr>
              <a:t>права</a:t>
            </a:r>
            <a:r>
              <a:rPr lang="en-US" sz="2200" b="1" dirty="0">
                <a:latin typeface="Calibri" pitchFamily="34" charset="0"/>
              </a:rPr>
              <a:t> и </a:t>
            </a:r>
            <a:r>
              <a:rPr lang="en-US" sz="2200" b="1" dirty="0" err="1">
                <a:latin typeface="Calibri" pitchFamily="34" charset="0"/>
              </a:rPr>
              <a:t>владеење</a:t>
            </a:r>
            <a:r>
              <a:rPr lang="en-US" sz="2200" b="1" dirty="0">
                <a:latin typeface="Calibri" pitchFamily="34" charset="0"/>
              </a:rPr>
              <a:t> </a:t>
            </a:r>
            <a:r>
              <a:rPr lang="en-US" sz="2200" b="1" dirty="0" err="1">
                <a:latin typeface="Calibri" pitchFamily="34" charset="0"/>
              </a:rPr>
              <a:t>на</a:t>
            </a:r>
            <a:r>
              <a:rPr lang="en-US" sz="2200" b="1" dirty="0">
                <a:latin typeface="Calibri" pitchFamily="34" charset="0"/>
              </a:rPr>
              <a:t> </a:t>
            </a:r>
            <a:r>
              <a:rPr lang="en-US" sz="2200" b="1" dirty="0" err="1">
                <a:latin typeface="Calibri" pitchFamily="34" charset="0"/>
              </a:rPr>
              <a:t>правото</a:t>
            </a:r>
            <a:r>
              <a:rPr lang="en-US" sz="2200" b="1" dirty="0">
                <a:latin typeface="Calibri" pitchFamily="34" charset="0"/>
              </a:rPr>
              <a:t> </a:t>
            </a:r>
            <a:r>
              <a:rPr lang="en-US" sz="2200" b="1" dirty="0" err="1">
                <a:latin typeface="Calibri" pitchFamily="34" charset="0"/>
              </a:rPr>
              <a:t>во</a:t>
            </a:r>
            <a:r>
              <a:rPr lang="en-US" sz="2200" b="1" dirty="0">
                <a:latin typeface="Calibri" pitchFamily="34" charset="0"/>
              </a:rPr>
              <a:t> </a:t>
            </a:r>
            <a:r>
              <a:rPr lang="en-US" sz="2200" b="1" dirty="0" err="1">
                <a:latin typeface="Calibri" pitchFamily="34" charset="0"/>
              </a:rPr>
              <a:t>сајбер</a:t>
            </a:r>
            <a:r>
              <a:rPr lang="en-US" sz="2200" b="1" dirty="0">
                <a:latin typeface="Calibri" pitchFamily="34" charset="0"/>
              </a:rPr>
              <a:t> </a:t>
            </a:r>
            <a:r>
              <a:rPr lang="en-US" sz="2200" b="1" dirty="0" err="1">
                <a:latin typeface="Calibri" pitchFamily="34" charset="0"/>
              </a:rPr>
              <a:t>просторот</a:t>
            </a:r>
            <a:endParaRPr lang="en-US" sz="2200" b="1" dirty="0">
              <a:latin typeface="Calibri" pitchFamily="34" charset="0"/>
            </a:endParaRPr>
          </a:p>
          <a:p>
            <a:pPr eaLnBrk="1" hangingPunct="1">
              <a:spcAft>
                <a:spcPts val="600"/>
              </a:spcAft>
              <a:buFont typeface="Arial" charset="0"/>
              <a:buChar char="•"/>
            </a:pPr>
            <a:r>
              <a:rPr lang="en-US" sz="2200" b="1" dirty="0" err="1">
                <a:latin typeface="Calibri" pitchFamily="34" charset="0"/>
              </a:rPr>
              <a:t>Ве</a:t>
            </a:r>
            <a:r>
              <a:rPr lang="en-US" sz="2200" b="1" dirty="0">
                <a:latin typeface="Calibri" pitchFamily="34" charset="0"/>
              </a:rPr>
              <a:t> </a:t>
            </a:r>
            <a:r>
              <a:rPr lang="en-US" sz="2200" b="1" dirty="0" err="1">
                <a:latin typeface="Calibri" pitchFamily="34" charset="0"/>
              </a:rPr>
              <a:t>штити</a:t>
            </a:r>
            <a:r>
              <a:rPr lang="en-US" sz="2200" b="1" dirty="0">
                <a:latin typeface="Calibri" pitchFamily="34" charset="0"/>
              </a:rPr>
              <a:t> </a:t>
            </a:r>
            <a:r>
              <a:rPr lang="en-US" sz="2200" b="1" dirty="0" err="1">
                <a:latin typeface="Calibri" pitchFamily="34" charset="0"/>
              </a:rPr>
              <a:t>вас</a:t>
            </a:r>
            <a:r>
              <a:rPr lang="en-US" sz="2200" b="1" dirty="0">
                <a:latin typeface="Calibri" pitchFamily="34" charset="0"/>
              </a:rPr>
              <a:t> и </a:t>
            </a:r>
            <a:r>
              <a:rPr lang="en-US" sz="2200" b="1" dirty="0" err="1">
                <a:latin typeface="Calibri" pitchFamily="34" charset="0"/>
              </a:rPr>
              <a:t>вашите</a:t>
            </a:r>
            <a:r>
              <a:rPr lang="en-US" sz="2200" b="1" dirty="0">
                <a:latin typeface="Calibri" pitchFamily="34" charset="0"/>
              </a:rPr>
              <a:t> </a:t>
            </a:r>
            <a:r>
              <a:rPr lang="en-US" sz="2200" b="1" dirty="0" err="1">
                <a:latin typeface="Calibri" pitchFamily="34" charset="0"/>
              </a:rPr>
              <a:t>права</a:t>
            </a:r>
            <a:endParaRPr lang="en-US" sz="2200" b="1" dirty="0">
              <a:latin typeface="Calibri" pitchFamily="34" charset="0"/>
            </a:endParaRPr>
          </a:p>
          <a:p>
            <a:pPr eaLnBrk="1" hangingPunct="1">
              <a:spcAft>
                <a:spcPts val="600"/>
              </a:spcAft>
              <a:buFont typeface="Arial" charset="0"/>
              <a:buChar char="•"/>
            </a:pPr>
            <a:endParaRPr lang="en-US" sz="2200" b="1" dirty="0">
              <a:solidFill>
                <a:srgbClr val="0000FF"/>
              </a:solidFill>
              <a:latin typeface="Calibri" pitchFamily="34" charset="0"/>
            </a:endParaRPr>
          </a:p>
        </p:txBody>
      </p:sp>
      <p:sp>
        <p:nvSpPr>
          <p:cNvPr id="37892"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2AE088F5-49A9-48A3-BCDD-EFE72AE08397}" type="slidenum">
              <a:rPr lang="en-US" smtClean="0">
                <a:solidFill>
                  <a:srgbClr val="898989"/>
                </a:solidFill>
                <a:latin typeface="Calibri" pitchFamily="34" charset="0"/>
              </a:rPr>
              <a:pPr eaLnBrk="1" hangingPunct="1"/>
              <a:t>36</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Question Mark Clip Ar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5400" b="1">
                <a:latin typeface="Calibri" pitchFamily="34" charset="0"/>
              </a:rPr>
              <a:t>Прашања</a:t>
            </a:r>
          </a:p>
        </p:txBody>
      </p:sp>
      <p:sp>
        <p:nvSpPr>
          <p:cNvPr id="38916"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BE07FC93-4DF9-4BCB-BE9C-535EADEB06BC}" type="slidenum">
              <a:rPr lang="en-US" smtClean="0">
                <a:solidFill>
                  <a:srgbClr val="898989"/>
                </a:solidFill>
                <a:latin typeface="Calibri" pitchFamily="34" charset="0"/>
              </a:rPr>
              <a:pPr eaLnBrk="1" hangingPunct="1"/>
              <a:t>37</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2762250"/>
            <a:ext cx="8229600" cy="1143000"/>
          </a:xfrm>
        </p:spPr>
        <p:txBody>
          <a:bodyPr/>
          <a:lstStyle/>
          <a:p>
            <a:r>
              <a:rPr lang="en-US" sz="4000" b="1" smtClean="0"/>
              <a:t>Четврти дел</a:t>
            </a:r>
            <a:r>
              <a:rPr lang="en-US" altLang="sr-Latn-RS" sz="4000" b="1" smtClean="0"/>
              <a:t/>
            </a:r>
            <a:br>
              <a:rPr lang="en-US" altLang="sr-Latn-RS" sz="4000" b="1" smtClean="0"/>
            </a:br>
            <a:r>
              <a:rPr lang="en-US" sz="4000" b="1" smtClean="0"/>
              <a:t>Меѓународни организации и компјутерски криминал</a:t>
            </a:r>
            <a:r>
              <a:rPr lang="en-US" altLang="sr-Latn-RS" sz="4000" smtClean="0"/>
              <a:t/>
            </a:r>
            <a:br>
              <a:rPr lang="en-US" altLang="sr-Latn-RS" sz="4000" smtClean="0"/>
            </a:br>
            <a:endParaRPr lang="en-US" altLang="sr-Latn-RS" sz="4000" smtClean="0"/>
          </a:p>
        </p:txBody>
      </p:sp>
      <p:pic>
        <p:nvPicPr>
          <p:cNvPr id="39939"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3994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EED6872F-F798-4184-BCD9-25CBBE6871B3}" type="slidenum">
              <a:rPr lang="en-US" smtClean="0">
                <a:solidFill>
                  <a:srgbClr val="898989"/>
                </a:solidFill>
                <a:latin typeface="Calibri" pitchFamily="34" charset="0"/>
              </a:rPr>
              <a:pPr eaLnBrk="1" hangingPunct="1"/>
              <a:t>38</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p:cNvSpPr>
          <p:nvPr>
            <p:ph type="body" idx="1"/>
          </p:nvPr>
        </p:nvSpPr>
        <p:spPr>
          <a:xfrm>
            <a:off x="460375" y="1323975"/>
            <a:ext cx="8229600" cy="4525963"/>
          </a:xfrm>
        </p:spPr>
        <p:txBody>
          <a:bodyPr/>
          <a:lstStyle/>
          <a:p>
            <a:pPr lvl="2" eaLnBrk="1" hangingPunct="1">
              <a:buFont typeface="Arial" charset="0"/>
              <a:buNone/>
            </a:pPr>
            <a:r>
              <a:rPr lang="en-US" sz="3200" b="1" smtClean="0"/>
              <a:t>1.</a:t>
            </a:r>
            <a:r>
              <a:rPr lang="en-US" sz="3200" smtClean="0"/>
              <a:t> </a:t>
            </a:r>
            <a:r>
              <a:rPr lang="en-US" sz="3200" b="1" smtClean="0"/>
              <a:t>ОН</a:t>
            </a:r>
          </a:p>
          <a:p>
            <a:pPr lvl="2" eaLnBrk="1" hangingPunct="1">
              <a:buFont typeface="Arial" charset="0"/>
              <a:buNone/>
            </a:pPr>
            <a:r>
              <a:rPr lang="en-US" sz="3200" b="1" smtClean="0"/>
              <a:t>2.</a:t>
            </a:r>
            <a:r>
              <a:rPr lang="en-US" sz="3200" smtClean="0"/>
              <a:t> </a:t>
            </a:r>
            <a:r>
              <a:rPr lang="en-US" sz="3200" b="1" smtClean="0"/>
              <a:t>G8</a:t>
            </a:r>
          </a:p>
          <a:p>
            <a:pPr lvl="2" eaLnBrk="1" hangingPunct="1">
              <a:buFont typeface="Arial" charset="0"/>
              <a:buNone/>
            </a:pPr>
            <a:r>
              <a:rPr lang="en-US" sz="3200" b="1" smtClean="0"/>
              <a:t>3.</a:t>
            </a:r>
            <a:r>
              <a:rPr lang="en-US" sz="3200" smtClean="0"/>
              <a:t> </a:t>
            </a:r>
            <a:r>
              <a:rPr lang="en-US" sz="3200" b="1" smtClean="0"/>
              <a:t>Европска унија</a:t>
            </a:r>
          </a:p>
          <a:p>
            <a:pPr lvl="2" eaLnBrk="1" hangingPunct="1">
              <a:buFont typeface="Arial" charset="0"/>
              <a:buNone/>
            </a:pPr>
            <a:r>
              <a:rPr lang="en-US" sz="3200" b="1" smtClean="0"/>
              <a:t>4.</a:t>
            </a:r>
            <a:r>
              <a:rPr lang="en-US" sz="3200" smtClean="0"/>
              <a:t> </a:t>
            </a:r>
            <a:r>
              <a:rPr lang="en-US" sz="3200" b="1" smtClean="0"/>
              <a:t>ОБСЕ</a:t>
            </a:r>
          </a:p>
          <a:p>
            <a:pPr lvl="2" eaLnBrk="1" hangingPunct="1">
              <a:buFont typeface="Arial" charset="0"/>
              <a:buNone/>
            </a:pPr>
            <a:r>
              <a:rPr lang="en-US" sz="3200" b="1" smtClean="0"/>
              <a:t>5.</a:t>
            </a:r>
            <a:r>
              <a:rPr lang="en-US" sz="3200" smtClean="0"/>
              <a:t> </a:t>
            </a:r>
            <a:r>
              <a:rPr lang="en-US" sz="3200" b="1" smtClean="0"/>
              <a:t>Совет на Европа</a:t>
            </a:r>
          </a:p>
          <a:p>
            <a:pPr lvl="2" eaLnBrk="1" hangingPunct="1">
              <a:buFont typeface="Arial" charset="0"/>
              <a:buNone/>
            </a:pPr>
            <a:r>
              <a:rPr lang="en-US" sz="3200" b="1" smtClean="0"/>
              <a:t>6.</a:t>
            </a:r>
            <a:r>
              <a:rPr lang="en-US" sz="3200" smtClean="0"/>
              <a:t> </a:t>
            </a:r>
            <a:r>
              <a:rPr lang="en-US" sz="3200" b="1" smtClean="0"/>
              <a:t>Локални иницијативи</a:t>
            </a:r>
          </a:p>
        </p:txBody>
      </p:sp>
      <p:sp>
        <p:nvSpPr>
          <p:cNvPr id="40963" name="Title 1"/>
          <p:cNvSpPr>
            <a:spLocks noGrp="1"/>
          </p:cNvSpPr>
          <p:nvPr>
            <p:ph type="title"/>
          </p:nvPr>
        </p:nvSpPr>
        <p:spPr>
          <a:xfrm>
            <a:off x="457200" y="142875"/>
            <a:ext cx="8229600" cy="774700"/>
          </a:xfrm>
        </p:spPr>
        <p:txBody>
          <a:bodyPr/>
          <a:lstStyle/>
          <a:p>
            <a:r>
              <a:rPr lang="en-US" sz="3600" b="1" smtClean="0"/>
              <a:t>Иницијативи на меѓународни организации</a:t>
            </a:r>
          </a:p>
        </p:txBody>
      </p:sp>
      <p:pic>
        <p:nvPicPr>
          <p:cNvPr id="40964" name="Picture 4" descr="C:\Users\B.Stam\Desktop\Flag_of_the_United_Nations.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200" y="5008563"/>
            <a:ext cx="19780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5" descr="C:\Users\B.Stam\Desktop\G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0425" y="4940300"/>
            <a:ext cx="1582738"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6" descr="C:\Users\B.Stam\Desktop\bander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9450" y="3436938"/>
            <a:ext cx="19780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Picture 7" descr="C:\Users\B.Stam\Desktop\04431054-photo-osc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94363" y="5027613"/>
            <a:ext cx="2043112"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8" name="Picture 8" descr="C:\Users\B.Stam\Desktop\Council_of_Europe_logo_(2013_revised_version).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46713" y="1027113"/>
            <a:ext cx="2290762"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9"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580F3FCB-01A3-4454-B32B-B0B5F80BFF05}" type="slidenum">
              <a:rPr lang="en-US" smtClean="0">
                <a:solidFill>
                  <a:srgbClr val="898989"/>
                </a:solidFill>
                <a:latin typeface="Calibri" pitchFamily="34" charset="0"/>
              </a:rPr>
              <a:pPr eaLnBrk="1" hangingPunct="1"/>
              <a:t>39</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62250"/>
            <a:ext cx="8229600" cy="1143000"/>
          </a:xfrm>
        </p:spPr>
        <p:txBody>
          <a:bodyPr/>
          <a:lstStyle/>
          <a:p>
            <a:r>
              <a:rPr lang="en-US" b="1" smtClean="0"/>
              <a:t>Прв дел</a:t>
            </a:r>
            <a:r>
              <a:rPr lang="en-US" altLang="en-US" b="1" smtClean="0"/>
              <a:t/>
            </a:r>
            <a:br>
              <a:rPr lang="en-US" altLang="en-US" b="1" smtClean="0"/>
            </a:br>
            <a:r>
              <a:rPr lang="en-US" altLang="en-US" b="1" smtClean="0"/>
              <a:t/>
            </a:r>
            <a:br>
              <a:rPr lang="en-US" altLang="en-US" b="1" smtClean="0"/>
            </a:br>
            <a:r>
              <a:rPr lang="en-US" b="1" smtClean="0"/>
              <a:t>Информатичко општество и компјутерски криминал</a:t>
            </a:r>
            <a:r>
              <a:rPr lang="en-US" altLang="en-US" smtClean="0"/>
              <a:t/>
            </a:r>
            <a:br>
              <a:rPr lang="en-US" altLang="en-US" smtClean="0"/>
            </a:br>
            <a:endParaRPr lang="en-US" altLang="en-US" smtClean="0"/>
          </a:p>
        </p:txBody>
      </p:sp>
      <p:pic>
        <p:nvPicPr>
          <p:cNvPr id="5123"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512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AEE36F21-50AB-4AFF-B901-6FBD93493CCA}" type="slidenum">
              <a:rPr lang="en-US" smtClean="0">
                <a:solidFill>
                  <a:srgbClr val="898989"/>
                </a:solidFill>
                <a:latin typeface="Calibri" pitchFamily="34" charset="0"/>
              </a:rPr>
              <a:pPr eaLnBrk="1" hangingPunct="1"/>
              <a:t>4</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p:cNvSpPr>
          <p:nvPr>
            <p:ph type="body" idx="1"/>
          </p:nvPr>
        </p:nvSpPr>
        <p:spPr>
          <a:xfrm>
            <a:off x="457200" y="1201738"/>
            <a:ext cx="8229600" cy="4924425"/>
          </a:xfrm>
        </p:spPr>
        <p:txBody>
          <a:bodyPr/>
          <a:lstStyle/>
          <a:p>
            <a:pPr eaLnBrk="1" hangingPunct="1"/>
            <a:r>
              <a:rPr lang="en-US" b="1" smtClean="0"/>
              <a:t>Резолуција за </a:t>
            </a:r>
            <a:r>
              <a:rPr lang="en-US" b="1" i="1" smtClean="0"/>
              <a:t>Борба против криминална злоупотреба на информатичката технологија </a:t>
            </a:r>
            <a:r>
              <a:rPr lang="en-US" smtClean="0"/>
              <a:t>(Резолуции 55/63 и 56/121)</a:t>
            </a:r>
          </a:p>
          <a:p>
            <a:pPr lvl="1" eaLnBrk="1" hangingPunct="1"/>
            <a:r>
              <a:rPr lang="en-US" b="1" smtClean="0"/>
              <a:t>потреба да се осигура дека секоја држава ќе усвои правилен закон за компјутерски криминал </a:t>
            </a:r>
            <a:r>
              <a:rPr lang="en-US" smtClean="0"/>
              <a:t>- за да се елиминираат </a:t>
            </a:r>
            <a:r>
              <a:rPr lang="en-US" i="1" smtClean="0"/>
              <a:t>безбедните раеви</a:t>
            </a:r>
          </a:p>
          <a:p>
            <a:pPr lvl="1" eaLnBrk="1" hangingPunct="1"/>
            <a:r>
              <a:rPr lang="en-US" b="1" smtClean="0"/>
              <a:t>потреба oд размена на информации, од соработка и координација </a:t>
            </a:r>
            <a:r>
              <a:rPr lang="en-US" smtClean="0"/>
              <a:t>меѓу</a:t>
            </a:r>
            <a:r>
              <a:rPr lang="en-US" b="1" smtClean="0"/>
              <a:t> </a:t>
            </a:r>
            <a:r>
              <a:rPr lang="en-US" smtClean="0"/>
              <a:t>државите која се однесува на одредени конкретни кривични истраги во меѓународни случаи ка криминална злоупотреба на информатичка технологија.</a:t>
            </a:r>
          </a:p>
          <a:p>
            <a:pPr eaLnBrk="1" hangingPunct="1"/>
            <a:endParaRPr lang="en-US" altLang="sr-Latn-RS" smtClean="0"/>
          </a:p>
        </p:txBody>
      </p:sp>
      <p:sp>
        <p:nvSpPr>
          <p:cNvPr id="41987" name="Title 1"/>
          <p:cNvSpPr>
            <a:spLocks noGrp="1"/>
          </p:cNvSpPr>
          <p:nvPr>
            <p:ph type="title"/>
          </p:nvPr>
        </p:nvSpPr>
        <p:spPr>
          <a:xfrm>
            <a:off x="457200" y="182563"/>
            <a:ext cx="8229600" cy="774700"/>
          </a:xfrm>
        </p:spPr>
        <p:txBody>
          <a:bodyPr/>
          <a:lstStyle/>
          <a:p>
            <a:r>
              <a:rPr lang="en-US" sz="3600" b="1" smtClean="0"/>
              <a:t>Генерално собрание на Обединетите нации </a:t>
            </a:r>
            <a:endParaRPr lang="en-US" altLang="sr-Latn-RS" sz="3600" b="1" smtClean="0"/>
          </a:p>
        </p:txBody>
      </p:sp>
      <p:sp>
        <p:nvSpPr>
          <p:cNvPr id="4198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D64E9DFD-F87D-4A74-9758-149AB9F03C09}" type="slidenum">
              <a:rPr lang="en-US" smtClean="0">
                <a:solidFill>
                  <a:srgbClr val="898989"/>
                </a:solidFill>
                <a:latin typeface="Calibri" pitchFamily="34" charset="0"/>
              </a:rPr>
              <a:pPr eaLnBrk="1" hangingPunct="1"/>
              <a:t>40</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p:cNvSpPr>
          <p:nvPr>
            <p:ph type="body" idx="1"/>
          </p:nvPr>
        </p:nvSpPr>
        <p:spPr>
          <a:xfrm>
            <a:off x="271463" y="419100"/>
            <a:ext cx="8229600" cy="6229350"/>
          </a:xfrm>
        </p:spPr>
        <p:txBody>
          <a:bodyPr/>
          <a:lstStyle/>
          <a:p>
            <a:pPr algn="just" eaLnBrk="1" hangingPunct="1">
              <a:lnSpc>
                <a:spcPct val="80000"/>
              </a:lnSpc>
            </a:pPr>
            <a:r>
              <a:rPr lang="en-US" sz="2400" b="1" dirty="0" err="1" smtClean="0"/>
              <a:t>Резолуција</a:t>
            </a:r>
            <a:r>
              <a:rPr lang="en-US" sz="2400" b="1" dirty="0" smtClean="0"/>
              <a:t> </a:t>
            </a:r>
            <a:r>
              <a:rPr lang="en-US" sz="2400" b="1" dirty="0" err="1" smtClean="0"/>
              <a:t>на</a:t>
            </a:r>
            <a:r>
              <a:rPr lang="en-US" sz="2400" b="1" dirty="0" smtClean="0"/>
              <a:t> </a:t>
            </a:r>
            <a:r>
              <a:rPr lang="en-US" sz="2400" b="1" dirty="0" err="1" smtClean="0"/>
              <a:t>Генералното</a:t>
            </a:r>
            <a:r>
              <a:rPr lang="en-US" sz="2400" b="1" dirty="0" smtClean="0"/>
              <a:t> </a:t>
            </a:r>
            <a:r>
              <a:rPr lang="en-US" sz="2400" b="1" dirty="0" err="1" smtClean="0"/>
              <a:t>собрание</a:t>
            </a:r>
            <a:r>
              <a:rPr lang="en-US" sz="2400" b="1" dirty="0" smtClean="0"/>
              <a:t> </a:t>
            </a:r>
            <a:r>
              <a:rPr lang="en-US" sz="2400" b="1" dirty="0" err="1" smtClean="0"/>
              <a:t>на</a:t>
            </a:r>
            <a:r>
              <a:rPr lang="en-US" sz="2400" b="1" dirty="0" smtClean="0"/>
              <a:t> </a:t>
            </a:r>
            <a:r>
              <a:rPr lang="en-US" sz="2400" b="1" dirty="0" err="1" smtClean="0"/>
              <a:t>Обединетите</a:t>
            </a:r>
            <a:r>
              <a:rPr lang="en-US" sz="2400" b="1" dirty="0" smtClean="0"/>
              <a:t> </a:t>
            </a:r>
            <a:r>
              <a:rPr lang="en-US" sz="2400" b="1" dirty="0" err="1" smtClean="0"/>
              <a:t>нации</a:t>
            </a:r>
            <a:r>
              <a:rPr lang="en-US" sz="2400" b="1" dirty="0" smtClean="0"/>
              <a:t> 64/211 (</a:t>
            </a:r>
            <a:r>
              <a:rPr lang="en-US" sz="2400" b="1" dirty="0" err="1" smtClean="0"/>
              <a:t>март</a:t>
            </a:r>
            <a:r>
              <a:rPr lang="en-US" sz="2400" b="1" dirty="0" smtClean="0"/>
              <a:t> 2010) </a:t>
            </a:r>
          </a:p>
          <a:p>
            <a:pPr algn="just" eaLnBrk="1" hangingPunct="1">
              <a:lnSpc>
                <a:spcPct val="80000"/>
              </a:lnSpc>
              <a:buFont typeface="Arial" charset="0"/>
              <a:buNone/>
            </a:pPr>
            <a:endParaRPr lang="en-US" sz="2400" dirty="0" smtClean="0"/>
          </a:p>
          <a:p>
            <a:pPr algn="just" eaLnBrk="1" hangingPunct="1">
              <a:lnSpc>
                <a:spcPct val="80000"/>
              </a:lnSpc>
              <a:buFont typeface="Arial" charset="0"/>
              <a:buNone/>
            </a:pPr>
            <a:r>
              <a:rPr lang="en-US" sz="2400" b="1" dirty="0" smtClean="0"/>
              <a:t>„</a:t>
            </a:r>
            <a:r>
              <a:rPr lang="en-US" sz="2400" b="1" dirty="0" err="1" smtClean="0"/>
              <a:t>Алатка</a:t>
            </a:r>
            <a:r>
              <a:rPr lang="en-US" sz="2400" b="1" dirty="0" smtClean="0"/>
              <a:t> </a:t>
            </a:r>
            <a:r>
              <a:rPr lang="en-US" sz="2400" b="1" dirty="0" err="1" smtClean="0"/>
              <a:t>за</a:t>
            </a:r>
            <a:r>
              <a:rPr lang="en-US" sz="2400" b="1" dirty="0" smtClean="0"/>
              <a:t> </a:t>
            </a:r>
            <a:r>
              <a:rPr lang="en-US" sz="2400" b="1" dirty="0" err="1" smtClean="0"/>
              <a:t>доброволно</a:t>
            </a:r>
            <a:r>
              <a:rPr lang="en-US" sz="2400" b="1" dirty="0" smtClean="0"/>
              <a:t> </a:t>
            </a:r>
            <a:r>
              <a:rPr lang="en-US" sz="2400" b="1" dirty="0" err="1" smtClean="0"/>
              <a:t>амо-оценување</a:t>
            </a:r>
            <a:r>
              <a:rPr lang="en-US" sz="2400" b="1" dirty="0" smtClean="0"/>
              <a:t> </a:t>
            </a:r>
            <a:r>
              <a:rPr lang="en-US" sz="2400" b="1" dirty="0" err="1" smtClean="0"/>
              <a:t>на</a:t>
            </a:r>
            <a:r>
              <a:rPr lang="en-US" sz="2400" b="1" dirty="0" smtClean="0"/>
              <a:t> </a:t>
            </a:r>
            <a:r>
              <a:rPr lang="en-US" sz="2400" b="1" dirty="0" err="1" smtClean="0"/>
              <a:t>националните</a:t>
            </a:r>
            <a:r>
              <a:rPr lang="en-US" sz="2400" b="1" dirty="0" smtClean="0"/>
              <a:t> </a:t>
            </a:r>
            <a:r>
              <a:rPr lang="en-US" sz="2400" b="1" dirty="0" err="1" smtClean="0"/>
              <a:t>напори</a:t>
            </a:r>
            <a:r>
              <a:rPr lang="en-US" sz="2400" b="1" dirty="0" smtClean="0"/>
              <a:t> </a:t>
            </a:r>
            <a:r>
              <a:rPr lang="en-US" sz="2400" b="1" dirty="0" err="1" smtClean="0"/>
              <a:t>да</a:t>
            </a:r>
            <a:r>
              <a:rPr lang="en-US" sz="2400" b="1" dirty="0" smtClean="0"/>
              <a:t> </a:t>
            </a:r>
            <a:r>
              <a:rPr lang="en-US" sz="2400" b="1" dirty="0" err="1" smtClean="0"/>
              <a:t>се</a:t>
            </a:r>
            <a:r>
              <a:rPr lang="en-US" sz="2400" b="1" dirty="0" smtClean="0"/>
              <a:t> </a:t>
            </a:r>
            <a:r>
              <a:rPr lang="en-US" sz="2400" b="1" dirty="0" err="1" smtClean="0"/>
              <a:t>заштити</a:t>
            </a:r>
            <a:r>
              <a:rPr lang="en-US" sz="2400" b="1" dirty="0" smtClean="0"/>
              <a:t> </a:t>
            </a:r>
            <a:r>
              <a:rPr lang="en-US" sz="2400" b="1" dirty="0" err="1" smtClean="0"/>
              <a:t>клучната</a:t>
            </a:r>
            <a:r>
              <a:rPr lang="en-US" sz="2400" b="1" dirty="0" smtClean="0"/>
              <a:t> </a:t>
            </a:r>
            <a:r>
              <a:rPr lang="en-US" sz="2400" b="1" dirty="0" err="1" smtClean="0"/>
              <a:t>информатичка</a:t>
            </a:r>
            <a:r>
              <a:rPr lang="en-US" sz="2400" b="1" dirty="0" smtClean="0"/>
              <a:t> </a:t>
            </a:r>
            <a:r>
              <a:rPr lang="en-US" sz="2400" b="1" dirty="0" err="1" smtClean="0"/>
              <a:t>инфраструктура</a:t>
            </a:r>
            <a:r>
              <a:rPr lang="en-US" sz="2400" b="1" dirty="0" smtClean="0"/>
              <a:t>“.</a:t>
            </a:r>
          </a:p>
          <a:p>
            <a:pPr algn="just" eaLnBrk="1" hangingPunct="1">
              <a:lnSpc>
                <a:spcPct val="80000"/>
              </a:lnSpc>
              <a:buFont typeface="Arial" charset="0"/>
              <a:buNone/>
            </a:pPr>
            <a:endParaRPr lang="en-US" sz="2800" dirty="0" smtClean="0"/>
          </a:p>
          <a:p>
            <a:pPr algn="just" eaLnBrk="1" hangingPunct="1">
              <a:buFont typeface="Arial" charset="0"/>
              <a:buNone/>
            </a:pPr>
            <a:r>
              <a:rPr lang="en-US" sz="2000" dirty="0" smtClean="0"/>
              <a:t>13. </a:t>
            </a:r>
            <a:r>
              <a:rPr lang="en-US" sz="1900" b="1" dirty="0" err="1" smtClean="0"/>
              <a:t>Ревизија</a:t>
            </a:r>
            <a:r>
              <a:rPr lang="en-US" sz="1900" b="1" dirty="0" smtClean="0"/>
              <a:t> и </a:t>
            </a:r>
            <a:r>
              <a:rPr lang="en-US" sz="1900" b="1" dirty="0" err="1" smtClean="0"/>
              <a:t>ажурирање</a:t>
            </a:r>
            <a:r>
              <a:rPr lang="en-US" sz="1900" b="1" dirty="0" smtClean="0"/>
              <a:t> </a:t>
            </a:r>
            <a:r>
              <a:rPr lang="en-US" sz="1900" b="1" dirty="0" err="1" smtClean="0"/>
              <a:t>на</a:t>
            </a:r>
            <a:r>
              <a:rPr lang="en-US" sz="1900" b="1" dirty="0" smtClean="0"/>
              <a:t> </a:t>
            </a:r>
            <a:r>
              <a:rPr lang="en-US" sz="1900" b="1" dirty="0" err="1" smtClean="0"/>
              <a:t>законските</a:t>
            </a:r>
            <a:r>
              <a:rPr lang="en-US" sz="1900" b="1" dirty="0" smtClean="0"/>
              <a:t> </a:t>
            </a:r>
            <a:r>
              <a:rPr lang="en-US" sz="1900" b="1" dirty="0" err="1" smtClean="0"/>
              <a:t>овластувања</a:t>
            </a:r>
            <a:r>
              <a:rPr lang="en-US" sz="1900" b="1" dirty="0" smtClean="0"/>
              <a:t> </a:t>
            </a:r>
            <a:r>
              <a:rPr lang="en-US" sz="1900" dirty="0" smtClean="0"/>
              <a:t>(</a:t>
            </a:r>
            <a:r>
              <a:rPr lang="en-US" sz="1900" dirty="0" err="1" smtClean="0"/>
              <a:t>вклучително</a:t>
            </a:r>
            <a:r>
              <a:rPr lang="en-US" sz="1900" dirty="0" smtClean="0"/>
              <a:t> и </a:t>
            </a:r>
            <a:r>
              <a:rPr lang="en-US" sz="1900" dirty="0" err="1" smtClean="0"/>
              <a:t>оние</a:t>
            </a:r>
            <a:r>
              <a:rPr lang="en-US" sz="1900" dirty="0" smtClean="0"/>
              <a:t> </a:t>
            </a:r>
            <a:r>
              <a:rPr lang="en-US" sz="1900" dirty="0" err="1" smtClean="0"/>
              <a:t>кои</a:t>
            </a:r>
            <a:r>
              <a:rPr lang="en-US" sz="1900" dirty="0" smtClean="0"/>
              <a:t> </a:t>
            </a:r>
            <a:r>
              <a:rPr lang="en-US" sz="1900" dirty="0" err="1" smtClean="0"/>
              <a:t>се</a:t>
            </a:r>
            <a:r>
              <a:rPr lang="en-US" sz="1900" dirty="0" smtClean="0"/>
              <a:t> </a:t>
            </a:r>
            <a:r>
              <a:rPr lang="en-US" sz="1900" dirty="0" err="1" smtClean="0"/>
              <a:t>однесуваат</a:t>
            </a:r>
            <a:r>
              <a:rPr lang="en-US" sz="1900" dirty="0" smtClean="0"/>
              <a:t> </a:t>
            </a:r>
            <a:r>
              <a:rPr lang="en-US" sz="1900" dirty="0" err="1" smtClean="0"/>
              <a:t>на</a:t>
            </a:r>
            <a:r>
              <a:rPr lang="en-US" sz="1900" dirty="0" smtClean="0"/>
              <a:t> </a:t>
            </a:r>
            <a:r>
              <a:rPr lang="en-US" sz="1900" dirty="0" err="1" smtClean="0"/>
              <a:t>компјутерскиот</a:t>
            </a:r>
            <a:r>
              <a:rPr lang="en-US" sz="1900" dirty="0" smtClean="0"/>
              <a:t> </a:t>
            </a:r>
            <a:r>
              <a:rPr lang="en-US" sz="1900" dirty="0" err="1" smtClean="0"/>
              <a:t>криминал</a:t>
            </a:r>
            <a:r>
              <a:rPr lang="en-US" sz="1900" dirty="0" smtClean="0"/>
              <a:t>, </a:t>
            </a:r>
            <a:r>
              <a:rPr lang="en-US" sz="1900" dirty="0" err="1" smtClean="0"/>
              <a:t>приватноста</a:t>
            </a:r>
            <a:r>
              <a:rPr lang="en-US" sz="1900" dirty="0" smtClean="0"/>
              <a:t>, </a:t>
            </a:r>
            <a:r>
              <a:rPr lang="en-US" sz="1900" dirty="0" err="1" smtClean="0"/>
              <a:t>на</a:t>
            </a:r>
            <a:r>
              <a:rPr lang="en-US" sz="1900" dirty="0" smtClean="0"/>
              <a:t> </a:t>
            </a:r>
            <a:r>
              <a:rPr lang="en-US" sz="1900" dirty="0" err="1" smtClean="0"/>
              <a:t>заштитата</a:t>
            </a:r>
            <a:r>
              <a:rPr lang="en-US" sz="1900" dirty="0" smtClean="0"/>
              <a:t> </a:t>
            </a:r>
            <a:r>
              <a:rPr lang="en-US" sz="1900" dirty="0" err="1" smtClean="0"/>
              <a:t>на</a:t>
            </a:r>
            <a:r>
              <a:rPr lang="en-US" sz="1900" dirty="0" smtClean="0"/>
              <a:t> </a:t>
            </a:r>
            <a:r>
              <a:rPr lang="en-US" sz="1900" dirty="0" err="1" smtClean="0"/>
              <a:t>податоците</a:t>
            </a:r>
            <a:r>
              <a:rPr lang="en-US" sz="1900" dirty="0" smtClean="0"/>
              <a:t>, </a:t>
            </a:r>
            <a:r>
              <a:rPr lang="en-US" sz="1900" dirty="0" err="1" smtClean="0"/>
              <a:t>на</a:t>
            </a:r>
            <a:r>
              <a:rPr lang="en-US" sz="1900" dirty="0" smtClean="0"/>
              <a:t> </a:t>
            </a:r>
            <a:r>
              <a:rPr lang="en-US" sz="1900" dirty="0" err="1" smtClean="0"/>
              <a:t>комерцијалните</a:t>
            </a:r>
            <a:r>
              <a:rPr lang="en-US" sz="1900" dirty="0" smtClean="0"/>
              <a:t> </a:t>
            </a:r>
            <a:r>
              <a:rPr lang="en-US" sz="1900" dirty="0" err="1" smtClean="0"/>
              <a:t>закони</a:t>
            </a:r>
            <a:r>
              <a:rPr lang="en-US" sz="1900" dirty="0" smtClean="0"/>
              <a:t>, </a:t>
            </a:r>
            <a:r>
              <a:rPr lang="en-US" sz="1900" dirty="0" err="1" smtClean="0"/>
              <a:t>дигиталните</a:t>
            </a:r>
            <a:r>
              <a:rPr lang="en-US" sz="1900" dirty="0" smtClean="0"/>
              <a:t> </a:t>
            </a:r>
            <a:r>
              <a:rPr lang="en-US" sz="1900" dirty="0" err="1" smtClean="0"/>
              <a:t>потписи</a:t>
            </a:r>
            <a:r>
              <a:rPr lang="en-US" sz="1900" dirty="0" smtClean="0"/>
              <a:t> и </a:t>
            </a:r>
            <a:r>
              <a:rPr lang="en-US" sz="1900" dirty="0" err="1" smtClean="0"/>
              <a:t>шифрирање</a:t>
            </a:r>
            <a:r>
              <a:rPr lang="en-US" sz="1900" dirty="0" smtClean="0"/>
              <a:t>) </a:t>
            </a:r>
            <a:r>
              <a:rPr lang="en-US" sz="1900" b="1" dirty="0" err="1" smtClean="0"/>
              <a:t>кои</a:t>
            </a:r>
            <a:r>
              <a:rPr lang="en-US" sz="1900" b="1" dirty="0" smtClean="0"/>
              <a:t> </a:t>
            </a:r>
            <a:r>
              <a:rPr lang="en-US" sz="1900" b="1" dirty="0" err="1" smtClean="0"/>
              <a:t>се</a:t>
            </a:r>
            <a:r>
              <a:rPr lang="en-US" sz="1900" b="1" dirty="0" smtClean="0"/>
              <a:t> </a:t>
            </a:r>
            <a:r>
              <a:rPr lang="en-US" sz="1900" b="1" dirty="0" err="1" smtClean="0"/>
              <a:t>можеби</a:t>
            </a:r>
            <a:r>
              <a:rPr lang="en-US" sz="1900" b="1" dirty="0" smtClean="0"/>
              <a:t> </a:t>
            </a:r>
            <a:r>
              <a:rPr lang="en-US" sz="1900" b="1" dirty="0" err="1" smtClean="0"/>
              <a:t>застарени</a:t>
            </a:r>
            <a:r>
              <a:rPr lang="en-US" sz="1900" b="1" dirty="0" smtClean="0"/>
              <a:t> </a:t>
            </a:r>
            <a:r>
              <a:rPr lang="en-US" sz="1900" b="1" dirty="0" err="1" smtClean="0"/>
              <a:t>како</a:t>
            </a:r>
            <a:r>
              <a:rPr lang="en-US" sz="1900" b="1" dirty="0" smtClean="0"/>
              <a:t> </a:t>
            </a:r>
            <a:r>
              <a:rPr lang="en-US" sz="1900" b="1" dirty="0" err="1" smtClean="0"/>
              <a:t>резултат</a:t>
            </a:r>
            <a:r>
              <a:rPr lang="en-US" sz="1900" b="1" dirty="0" smtClean="0"/>
              <a:t> </a:t>
            </a:r>
            <a:r>
              <a:rPr lang="en-US" sz="1900" b="1" dirty="0" err="1" smtClean="0"/>
              <a:t>на</a:t>
            </a:r>
            <a:r>
              <a:rPr lang="en-US" sz="1900" b="1" dirty="0" smtClean="0"/>
              <a:t> </a:t>
            </a:r>
            <a:r>
              <a:rPr lang="en-US" sz="1900" b="1" dirty="0" err="1" smtClean="0"/>
              <a:t>брзо</a:t>
            </a:r>
            <a:r>
              <a:rPr lang="en-US" sz="1900" b="1" dirty="0" smtClean="0"/>
              <a:t> </a:t>
            </a:r>
            <a:r>
              <a:rPr lang="en-US" sz="1900" b="1" dirty="0" err="1" smtClean="0"/>
              <a:t>сфаќање</a:t>
            </a:r>
            <a:r>
              <a:rPr lang="en-US" sz="1900" b="1" dirty="0" smtClean="0"/>
              <a:t> и </a:t>
            </a:r>
            <a:r>
              <a:rPr lang="en-US" sz="1900" b="1" dirty="0" err="1" smtClean="0"/>
              <a:t>зависност</a:t>
            </a:r>
            <a:r>
              <a:rPr lang="en-US" sz="1900" b="1" dirty="0" smtClean="0"/>
              <a:t> </a:t>
            </a:r>
            <a:r>
              <a:rPr lang="en-US" sz="1900" b="1" dirty="0" err="1" smtClean="0"/>
              <a:t>од</a:t>
            </a:r>
            <a:r>
              <a:rPr lang="en-US" sz="1900" b="1" dirty="0" smtClean="0"/>
              <a:t> </a:t>
            </a:r>
            <a:r>
              <a:rPr lang="en-US" sz="1900" b="1" dirty="0" err="1" smtClean="0"/>
              <a:t>новите</a:t>
            </a:r>
            <a:r>
              <a:rPr lang="en-US" sz="1900" b="1" dirty="0" smtClean="0"/>
              <a:t> </a:t>
            </a:r>
            <a:r>
              <a:rPr lang="en-US" sz="1900" b="1" dirty="0" err="1" smtClean="0"/>
              <a:t>информатички</a:t>
            </a:r>
            <a:r>
              <a:rPr lang="en-US" sz="1900" b="1" dirty="0" smtClean="0"/>
              <a:t> и </a:t>
            </a:r>
            <a:r>
              <a:rPr lang="en-US" sz="1900" b="1" dirty="0" err="1" smtClean="0"/>
              <a:t>комуникациски</a:t>
            </a:r>
            <a:r>
              <a:rPr lang="en-US" sz="1900" b="1" dirty="0" smtClean="0"/>
              <a:t> </a:t>
            </a:r>
            <a:r>
              <a:rPr lang="en-US" sz="1900" b="1" dirty="0" err="1" smtClean="0"/>
              <a:t>технологии</a:t>
            </a:r>
            <a:r>
              <a:rPr lang="en-US" sz="1900" b="1" dirty="0" smtClean="0"/>
              <a:t>, и </a:t>
            </a:r>
            <a:r>
              <a:rPr lang="en-US" sz="1900" b="1" dirty="0" err="1" smtClean="0"/>
              <a:t>употреба</a:t>
            </a:r>
            <a:r>
              <a:rPr lang="en-US" sz="1900" b="1" dirty="0" smtClean="0"/>
              <a:t> </a:t>
            </a:r>
            <a:r>
              <a:rPr lang="en-US" sz="1900" b="1" dirty="0" err="1" smtClean="0"/>
              <a:t>на</a:t>
            </a:r>
            <a:r>
              <a:rPr lang="en-US" sz="1900" b="1" dirty="0" smtClean="0"/>
              <a:t> </a:t>
            </a:r>
            <a:r>
              <a:rPr lang="en-US" sz="1900" b="1" dirty="0" err="1" smtClean="0"/>
              <a:t>регионални</a:t>
            </a:r>
            <a:r>
              <a:rPr lang="en-US" sz="1900" b="1" dirty="0" smtClean="0"/>
              <a:t> и </a:t>
            </a:r>
            <a:r>
              <a:rPr lang="en-US" sz="1900" b="1" dirty="0" err="1" smtClean="0"/>
              <a:t>меѓународни</a:t>
            </a:r>
            <a:r>
              <a:rPr lang="en-US" sz="1900" b="1" dirty="0" smtClean="0"/>
              <a:t> </a:t>
            </a:r>
            <a:r>
              <a:rPr lang="en-US" sz="1900" b="1" dirty="0" err="1" smtClean="0"/>
              <a:t>конвенции</a:t>
            </a:r>
            <a:r>
              <a:rPr lang="en-US" sz="1900" b="1" dirty="0" smtClean="0"/>
              <a:t>, </a:t>
            </a:r>
            <a:r>
              <a:rPr lang="en-US" sz="1900" b="1" dirty="0" err="1" smtClean="0"/>
              <a:t>договори</a:t>
            </a:r>
            <a:r>
              <a:rPr lang="en-US" sz="1900" b="1" dirty="0" smtClean="0"/>
              <a:t> и </a:t>
            </a:r>
            <a:r>
              <a:rPr lang="en-US" sz="1900" b="1" dirty="0" err="1" smtClean="0"/>
              <a:t>преседани</a:t>
            </a:r>
            <a:r>
              <a:rPr lang="en-US" sz="1900" b="1" dirty="0" smtClean="0"/>
              <a:t> </a:t>
            </a:r>
            <a:r>
              <a:rPr lang="en-US" sz="1900" b="1" dirty="0" err="1" smtClean="0"/>
              <a:t>во</a:t>
            </a:r>
            <a:r>
              <a:rPr lang="en-US" sz="1900" b="1" dirty="0" smtClean="0"/>
              <a:t> </a:t>
            </a:r>
            <a:r>
              <a:rPr lang="en-US" sz="1900" b="1" dirty="0" err="1" smtClean="0"/>
              <a:t>овие</a:t>
            </a:r>
            <a:r>
              <a:rPr lang="en-US" sz="1900" b="1" dirty="0" smtClean="0"/>
              <a:t> </a:t>
            </a:r>
            <a:r>
              <a:rPr lang="en-US" sz="1900" b="1" dirty="0" err="1" smtClean="0"/>
              <a:t>ревизии</a:t>
            </a:r>
            <a:r>
              <a:rPr lang="en-US" sz="1900" b="1" dirty="0" smtClean="0"/>
              <a:t>. </a:t>
            </a:r>
            <a:r>
              <a:rPr lang="en-US" sz="1900" dirty="0" err="1" smtClean="0"/>
              <a:t>Проверете</a:t>
            </a:r>
            <a:r>
              <a:rPr lang="en-US" sz="1900" dirty="0" smtClean="0"/>
              <a:t> </a:t>
            </a:r>
            <a:r>
              <a:rPr lang="en-US" sz="1900" dirty="0" err="1" smtClean="0"/>
              <a:t>дали</a:t>
            </a:r>
            <a:r>
              <a:rPr lang="en-US" sz="1900" dirty="0" smtClean="0"/>
              <a:t> </a:t>
            </a:r>
            <a:r>
              <a:rPr lang="en-US" sz="1900" dirty="0" err="1" smtClean="0"/>
              <a:t>вашата</a:t>
            </a:r>
            <a:r>
              <a:rPr lang="en-US" sz="1900" dirty="0" smtClean="0"/>
              <a:t> </a:t>
            </a:r>
            <a:r>
              <a:rPr lang="en-US" sz="1900" dirty="0" err="1" smtClean="0"/>
              <a:t>земја</a:t>
            </a:r>
            <a:r>
              <a:rPr lang="en-US" sz="1900" dirty="0" smtClean="0"/>
              <a:t> </a:t>
            </a:r>
            <a:r>
              <a:rPr lang="en-US" sz="1900" dirty="0" err="1" smtClean="0"/>
              <a:t>развина</a:t>
            </a:r>
            <a:r>
              <a:rPr lang="en-US" sz="1900" dirty="0" smtClean="0"/>
              <a:t> </a:t>
            </a:r>
            <a:r>
              <a:rPr lang="en-US" sz="1900" dirty="0" err="1" smtClean="0"/>
              <a:t>неопходно</a:t>
            </a:r>
            <a:r>
              <a:rPr lang="en-US" sz="1900" dirty="0" smtClean="0"/>
              <a:t> </a:t>
            </a:r>
            <a:r>
              <a:rPr lang="en-US" sz="1900" dirty="0" err="1" smtClean="0"/>
              <a:t>законодавство</a:t>
            </a:r>
            <a:r>
              <a:rPr lang="en-US" sz="1900" dirty="0" smtClean="0"/>
              <a:t> </a:t>
            </a:r>
            <a:r>
              <a:rPr lang="en-US" sz="1900" dirty="0" err="1" smtClean="0"/>
              <a:t>за</a:t>
            </a:r>
            <a:r>
              <a:rPr lang="en-US" sz="1900" dirty="0" smtClean="0"/>
              <a:t> </a:t>
            </a:r>
            <a:r>
              <a:rPr lang="en-US" sz="1900" dirty="0" err="1" smtClean="0"/>
              <a:t>истражување</a:t>
            </a:r>
            <a:r>
              <a:rPr lang="en-US" sz="1900" dirty="0" smtClean="0"/>
              <a:t> и </a:t>
            </a:r>
            <a:r>
              <a:rPr lang="en-US" sz="1900" dirty="0" err="1" smtClean="0"/>
              <a:t>гонење</a:t>
            </a:r>
            <a:r>
              <a:rPr lang="en-US" sz="1900" dirty="0" smtClean="0"/>
              <a:t> </a:t>
            </a:r>
            <a:r>
              <a:rPr lang="en-US" sz="1900" dirty="0" err="1" smtClean="0"/>
              <a:t>на</a:t>
            </a:r>
            <a:r>
              <a:rPr lang="en-US" sz="1900" dirty="0" smtClean="0"/>
              <a:t> </a:t>
            </a:r>
            <a:r>
              <a:rPr lang="en-US" sz="1900" dirty="0" err="1" smtClean="0"/>
              <a:t>компјутерски</a:t>
            </a:r>
            <a:r>
              <a:rPr lang="en-US" sz="1900" dirty="0" smtClean="0"/>
              <a:t> </a:t>
            </a:r>
            <a:r>
              <a:rPr lang="en-US" sz="1900" dirty="0" err="1" smtClean="0"/>
              <a:t>криминал</a:t>
            </a:r>
            <a:r>
              <a:rPr lang="en-US" sz="1900" dirty="0" smtClean="0"/>
              <a:t>, </a:t>
            </a:r>
            <a:r>
              <a:rPr lang="en-US" sz="1900" dirty="0" err="1" smtClean="0"/>
              <a:t>забележувајќи</a:t>
            </a:r>
            <a:r>
              <a:rPr lang="en-US" sz="1900" dirty="0" smtClean="0"/>
              <a:t> </a:t>
            </a:r>
            <a:r>
              <a:rPr lang="en-US" sz="1900" dirty="0" err="1" smtClean="0"/>
              <a:t>ја</a:t>
            </a:r>
            <a:r>
              <a:rPr lang="en-US" sz="1900" dirty="0" smtClean="0"/>
              <a:t> </a:t>
            </a:r>
            <a:r>
              <a:rPr lang="en-US" sz="1900" dirty="0" err="1" smtClean="0"/>
              <a:t>постоечката</a:t>
            </a:r>
            <a:r>
              <a:rPr lang="en-US" sz="1900" dirty="0" smtClean="0"/>
              <a:t> </a:t>
            </a:r>
            <a:r>
              <a:rPr lang="en-US" sz="1900" dirty="0" err="1" smtClean="0"/>
              <a:t>рамка</a:t>
            </a:r>
            <a:r>
              <a:rPr lang="en-US" sz="1900" dirty="0" smtClean="0"/>
              <a:t>, </a:t>
            </a:r>
            <a:r>
              <a:rPr lang="en-US" sz="1900" dirty="0" err="1" smtClean="0"/>
              <a:t>на</a:t>
            </a:r>
            <a:r>
              <a:rPr lang="en-US" sz="1900" dirty="0" smtClean="0"/>
              <a:t> </a:t>
            </a:r>
            <a:r>
              <a:rPr lang="en-US" sz="1900" dirty="0" err="1" smtClean="0"/>
              <a:t>пример</a:t>
            </a:r>
            <a:r>
              <a:rPr lang="en-US" sz="1900" dirty="0" smtClean="0"/>
              <a:t>, </a:t>
            </a:r>
            <a:r>
              <a:rPr lang="en-US" sz="1900" dirty="0" err="1" smtClean="0"/>
              <a:t>резолуции</a:t>
            </a:r>
            <a:r>
              <a:rPr lang="en-US" sz="1900" dirty="0" smtClean="0"/>
              <a:t> </a:t>
            </a:r>
            <a:r>
              <a:rPr lang="en-US" sz="1900" dirty="0" err="1" smtClean="0"/>
              <a:t>на</a:t>
            </a:r>
            <a:r>
              <a:rPr lang="en-US" sz="1900" dirty="0" smtClean="0"/>
              <a:t> </a:t>
            </a:r>
            <a:r>
              <a:rPr lang="en-US" sz="1900" dirty="0" err="1" smtClean="0"/>
              <a:t>генералното</a:t>
            </a:r>
            <a:r>
              <a:rPr lang="en-US" sz="1900" dirty="0" smtClean="0"/>
              <a:t> </a:t>
            </a:r>
            <a:r>
              <a:rPr lang="en-US" sz="1900" dirty="0" err="1" smtClean="0"/>
              <a:t>собрание</a:t>
            </a:r>
            <a:r>
              <a:rPr lang="en-US" sz="1900" dirty="0" smtClean="0"/>
              <a:t> 55/63 и 56/121 </a:t>
            </a:r>
            <a:r>
              <a:rPr lang="en-US" sz="1900" dirty="0" err="1" smtClean="0"/>
              <a:t>за</a:t>
            </a:r>
            <a:r>
              <a:rPr lang="en-US" sz="1900" dirty="0" smtClean="0"/>
              <a:t> </a:t>
            </a:r>
            <a:r>
              <a:rPr lang="en-US" sz="1900" dirty="0" err="1" smtClean="0"/>
              <a:t>борба</a:t>
            </a:r>
            <a:r>
              <a:rPr lang="en-US" sz="1900" dirty="0" smtClean="0"/>
              <a:t> </a:t>
            </a:r>
            <a:r>
              <a:rPr lang="en-US" sz="1900" dirty="0" err="1" smtClean="0"/>
              <a:t>против</a:t>
            </a:r>
            <a:r>
              <a:rPr lang="en-US" sz="1900" dirty="0" smtClean="0"/>
              <a:t> </a:t>
            </a:r>
            <a:r>
              <a:rPr lang="en-US" sz="1900" dirty="0" err="1" smtClean="0"/>
              <a:t>криминална</a:t>
            </a:r>
            <a:r>
              <a:rPr lang="en-US" sz="1900" dirty="0" smtClean="0"/>
              <a:t> </a:t>
            </a:r>
            <a:r>
              <a:rPr lang="en-US" sz="1900" dirty="0" err="1" smtClean="0"/>
              <a:t>злоупотреба</a:t>
            </a:r>
            <a:r>
              <a:rPr lang="en-US" sz="1900" dirty="0" smtClean="0"/>
              <a:t> </a:t>
            </a:r>
            <a:r>
              <a:rPr lang="en-US" sz="1900" dirty="0" err="1" smtClean="0"/>
              <a:t>на</a:t>
            </a:r>
            <a:r>
              <a:rPr lang="en-US" sz="1900" dirty="0" smtClean="0"/>
              <a:t> </a:t>
            </a:r>
            <a:r>
              <a:rPr lang="en-US" sz="1900" dirty="0" err="1" smtClean="0"/>
              <a:t>информатичките</a:t>
            </a:r>
            <a:r>
              <a:rPr lang="en-US" sz="1900" dirty="0" smtClean="0"/>
              <a:t> </a:t>
            </a:r>
            <a:r>
              <a:rPr lang="en-US" sz="1900" dirty="0" err="1" smtClean="0"/>
              <a:t>технологии</a:t>
            </a:r>
            <a:r>
              <a:rPr lang="en-US" sz="1900" dirty="0" smtClean="0"/>
              <a:t>, </a:t>
            </a:r>
            <a:r>
              <a:rPr lang="en-US" sz="1900" b="1" dirty="0" smtClean="0"/>
              <a:t>и </a:t>
            </a:r>
            <a:r>
              <a:rPr lang="en-US" sz="1900" b="1" dirty="0" err="1" smtClean="0"/>
              <a:t>регионалните</a:t>
            </a:r>
            <a:r>
              <a:rPr lang="en-US" sz="1900" b="1" dirty="0" smtClean="0"/>
              <a:t> </a:t>
            </a:r>
            <a:r>
              <a:rPr lang="en-US" sz="1900" b="1" dirty="0" err="1" smtClean="0"/>
              <a:t>иницијативи</a:t>
            </a:r>
            <a:r>
              <a:rPr lang="en-US" sz="1900" b="1" dirty="0" smtClean="0"/>
              <a:t>, </a:t>
            </a:r>
            <a:r>
              <a:rPr lang="en-US" sz="1900" b="1" dirty="0" err="1" smtClean="0"/>
              <a:t>вклучувајќи</a:t>
            </a:r>
            <a:r>
              <a:rPr lang="en-US" sz="1900" b="1" dirty="0" smtClean="0"/>
              <a:t> </a:t>
            </a:r>
            <a:r>
              <a:rPr lang="en-US" sz="1900" b="1" dirty="0" err="1" smtClean="0"/>
              <a:t>ја</a:t>
            </a:r>
            <a:r>
              <a:rPr lang="en-US" sz="1900" b="1" dirty="0" smtClean="0"/>
              <a:t> и </a:t>
            </a:r>
            <a:r>
              <a:rPr lang="en-US" sz="1900" b="1" dirty="0" err="1" smtClean="0"/>
              <a:t>Конвенцијата</a:t>
            </a:r>
            <a:r>
              <a:rPr lang="en-US" sz="1900" b="1" dirty="0" smtClean="0"/>
              <a:t> </a:t>
            </a:r>
            <a:r>
              <a:rPr lang="en-US" sz="1900" b="1" dirty="0" err="1" smtClean="0"/>
              <a:t>за</a:t>
            </a:r>
            <a:r>
              <a:rPr lang="en-US" sz="1900" b="1" dirty="0" smtClean="0"/>
              <a:t> </a:t>
            </a:r>
            <a:r>
              <a:rPr lang="en-US" sz="1900" b="1" dirty="0" err="1" smtClean="0"/>
              <a:t>компјутерски</a:t>
            </a:r>
            <a:r>
              <a:rPr lang="en-US" sz="1900" b="1" dirty="0" smtClean="0"/>
              <a:t> </a:t>
            </a:r>
            <a:r>
              <a:rPr lang="en-US" sz="1900" b="1" dirty="0" err="1" smtClean="0"/>
              <a:t>криминал</a:t>
            </a:r>
            <a:r>
              <a:rPr lang="en-US" sz="1900" b="1" dirty="0" smtClean="0"/>
              <a:t> </a:t>
            </a:r>
            <a:r>
              <a:rPr lang="en-US" sz="1900" b="1" dirty="0" err="1" smtClean="0"/>
              <a:t>на</a:t>
            </a:r>
            <a:r>
              <a:rPr lang="en-US" sz="1900" b="1" dirty="0" smtClean="0"/>
              <a:t> </a:t>
            </a:r>
            <a:r>
              <a:rPr lang="en-US" sz="1900" b="1" dirty="0" err="1" smtClean="0"/>
              <a:t>Советот</a:t>
            </a:r>
            <a:r>
              <a:rPr lang="en-US" sz="1900" b="1" dirty="0" smtClean="0"/>
              <a:t> </a:t>
            </a:r>
            <a:r>
              <a:rPr lang="en-US" sz="1900" b="1" dirty="0" err="1" smtClean="0"/>
              <a:t>на</a:t>
            </a:r>
            <a:r>
              <a:rPr lang="en-US" sz="1900" b="1" dirty="0" smtClean="0"/>
              <a:t> </a:t>
            </a:r>
            <a:r>
              <a:rPr lang="en-US" sz="1900" b="1" dirty="0" err="1" smtClean="0"/>
              <a:t>Европа</a:t>
            </a:r>
            <a:r>
              <a:rPr lang="en-US" sz="1900" b="1" dirty="0" smtClean="0"/>
              <a:t>. </a:t>
            </a:r>
          </a:p>
          <a:p>
            <a:pPr eaLnBrk="1" hangingPunct="1">
              <a:lnSpc>
                <a:spcPct val="80000"/>
              </a:lnSpc>
              <a:buFont typeface="Arial" charset="0"/>
              <a:buNone/>
            </a:pPr>
            <a:endParaRPr lang="en-US" sz="2400" dirty="0" smtClean="0"/>
          </a:p>
        </p:txBody>
      </p:sp>
      <p:sp>
        <p:nvSpPr>
          <p:cNvPr id="43011"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B4942F3F-96A2-48F7-93B3-D3BB017A3D8E}" type="slidenum">
              <a:rPr lang="en-US" smtClean="0">
                <a:solidFill>
                  <a:srgbClr val="898989"/>
                </a:solidFill>
                <a:latin typeface="Calibri" pitchFamily="34" charset="0"/>
              </a:rPr>
              <a:pPr eaLnBrk="1" hangingPunct="1"/>
              <a:t>41</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p:cNvSpPr>
          <p:nvPr>
            <p:ph type="body" idx="1"/>
          </p:nvPr>
        </p:nvSpPr>
        <p:spPr>
          <a:xfrm>
            <a:off x="457200" y="388938"/>
            <a:ext cx="8229600" cy="5737225"/>
          </a:xfrm>
        </p:spPr>
        <p:txBody>
          <a:bodyPr/>
          <a:lstStyle/>
          <a:p>
            <a:pPr eaLnBrk="1" hangingPunct="1">
              <a:buFont typeface="Arial" charset="0"/>
              <a:buNone/>
            </a:pPr>
            <a:r>
              <a:rPr lang="en-US" b="1" dirty="0" err="1" smtClean="0"/>
              <a:t>Обединети</a:t>
            </a:r>
            <a:r>
              <a:rPr lang="en-US" b="1" dirty="0" smtClean="0"/>
              <a:t> </a:t>
            </a:r>
            <a:r>
              <a:rPr lang="en-US" b="1" dirty="0" err="1" smtClean="0"/>
              <a:t>нации</a:t>
            </a:r>
            <a:r>
              <a:rPr lang="en-US" b="1" dirty="0" smtClean="0"/>
              <a:t> - UNODC</a:t>
            </a:r>
            <a:r>
              <a:rPr lang="en-US" dirty="0" smtClean="0"/>
              <a:t> </a:t>
            </a:r>
          </a:p>
          <a:p>
            <a:pPr eaLnBrk="1" hangingPunct="1">
              <a:buFont typeface="Arial" charset="0"/>
              <a:buNone/>
            </a:pPr>
            <a:r>
              <a:rPr lang="en-US" b="1" dirty="0" err="1" smtClean="0"/>
              <a:t>Меѓувладина</a:t>
            </a:r>
            <a:r>
              <a:rPr lang="en-US" b="1" dirty="0" smtClean="0"/>
              <a:t> </a:t>
            </a:r>
            <a:r>
              <a:rPr lang="en-US" b="1" dirty="0" err="1" smtClean="0"/>
              <a:t>експерстка</a:t>
            </a:r>
            <a:r>
              <a:rPr lang="en-US" b="1" dirty="0" smtClean="0"/>
              <a:t> </a:t>
            </a:r>
            <a:r>
              <a:rPr lang="en-US" b="1" dirty="0" err="1" smtClean="0"/>
              <a:t>група</a:t>
            </a:r>
            <a:r>
              <a:rPr lang="en-US" b="1" dirty="0" smtClean="0"/>
              <a:t> </a:t>
            </a:r>
            <a:r>
              <a:rPr lang="en-US" b="1" dirty="0" err="1" smtClean="0"/>
              <a:t>за</a:t>
            </a:r>
            <a:r>
              <a:rPr lang="en-US" b="1" dirty="0" smtClean="0"/>
              <a:t> </a:t>
            </a:r>
            <a:r>
              <a:rPr lang="en-US" b="1" dirty="0" err="1" smtClean="0"/>
              <a:t>компјутерски</a:t>
            </a:r>
            <a:r>
              <a:rPr lang="en-US" b="1" dirty="0" smtClean="0"/>
              <a:t> </a:t>
            </a:r>
            <a:r>
              <a:rPr lang="en-US" b="1" dirty="0" err="1" smtClean="0"/>
              <a:t>криминал</a:t>
            </a:r>
            <a:r>
              <a:rPr lang="en-US" b="1" dirty="0" smtClean="0"/>
              <a:t> </a:t>
            </a:r>
            <a:r>
              <a:rPr lang="en-US" b="1" dirty="0" err="1" smtClean="0"/>
              <a:t>со</a:t>
            </a:r>
            <a:r>
              <a:rPr lang="en-US" b="1" dirty="0" smtClean="0"/>
              <a:t> </a:t>
            </a:r>
            <a:r>
              <a:rPr lang="en-US" b="1" dirty="0" err="1" smtClean="0"/>
              <a:t>неограничен</a:t>
            </a:r>
            <a:r>
              <a:rPr lang="en-US" b="1" dirty="0" smtClean="0"/>
              <a:t> </a:t>
            </a:r>
            <a:r>
              <a:rPr lang="en-US" b="1" dirty="0" err="1" smtClean="0"/>
              <a:t>мандат</a:t>
            </a:r>
            <a:r>
              <a:rPr lang="en-US" b="1" dirty="0" smtClean="0"/>
              <a:t> </a:t>
            </a:r>
          </a:p>
          <a:p>
            <a:pPr eaLnBrk="1" hangingPunct="1">
              <a:spcBef>
                <a:spcPct val="0"/>
              </a:spcBef>
              <a:buFont typeface="Arial" charset="0"/>
              <a:buNone/>
            </a:pPr>
            <a:endParaRPr lang="en-US" altLang="en-US" sz="1800" dirty="0" smtClean="0"/>
          </a:p>
          <a:p>
            <a:pPr eaLnBrk="1" hangingPunct="1">
              <a:spcBef>
                <a:spcPct val="0"/>
              </a:spcBef>
              <a:buFont typeface="Arial" charset="0"/>
              <a:buNone/>
            </a:pPr>
            <a:r>
              <a:rPr lang="en-US" sz="1800" dirty="0" err="1" smtClean="0"/>
              <a:t>Во</a:t>
            </a:r>
            <a:r>
              <a:rPr lang="en-US" sz="1800" dirty="0" smtClean="0"/>
              <a:t> </a:t>
            </a:r>
            <a:r>
              <a:rPr lang="en-US" sz="1800" dirty="0" err="1" smtClean="0"/>
              <a:t>својата</a:t>
            </a:r>
            <a:r>
              <a:rPr lang="en-US" sz="1800" dirty="0" smtClean="0"/>
              <a:t> </a:t>
            </a:r>
            <a:r>
              <a:rPr lang="en-US" sz="1800" dirty="0" err="1" smtClean="0"/>
              <a:t>резилуција</a:t>
            </a:r>
            <a:r>
              <a:rPr lang="en-US" sz="1800" dirty="0" smtClean="0"/>
              <a:t> 65/230, </a:t>
            </a:r>
            <a:r>
              <a:rPr lang="en-US" sz="1800" dirty="0" err="1" smtClean="0"/>
              <a:t>генералното</a:t>
            </a:r>
            <a:r>
              <a:rPr lang="en-US" sz="1800" dirty="0" smtClean="0"/>
              <a:t> </a:t>
            </a:r>
            <a:r>
              <a:rPr lang="en-US" sz="1800" dirty="0" err="1" smtClean="0"/>
              <a:t>собрание</a:t>
            </a:r>
            <a:r>
              <a:rPr lang="en-US" sz="1800" dirty="0" smtClean="0"/>
              <a:t> </a:t>
            </a:r>
            <a:r>
              <a:rPr lang="en-US" sz="1800" dirty="0" err="1" smtClean="0"/>
              <a:t>бараше</a:t>
            </a:r>
            <a:r>
              <a:rPr lang="en-US" sz="1800" dirty="0" smtClean="0"/>
              <a:t> </a:t>
            </a:r>
            <a:r>
              <a:rPr lang="en-US" sz="1800" dirty="0" err="1" smtClean="0"/>
              <a:t>од</a:t>
            </a:r>
            <a:r>
              <a:rPr lang="en-US" sz="1800" dirty="0" smtClean="0"/>
              <a:t> </a:t>
            </a:r>
            <a:r>
              <a:rPr lang="en-US" sz="1800" dirty="0" err="1" smtClean="0"/>
              <a:t>Комисијата</a:t>
            </a:r>
            <a:r>
              <a:rPr lang="en-US" sz="1800" dirty="0" smtClean="0"/>
              <a:t> </a:t>
            </a:r>
            <a:r>
              <a:rPr lang="en-US" sz="1800" dirty="0" err="1" smtClean="0"/>
              <a:t>за</a:t>
            </a:r>
            <a:r>
              <a:rPr lang="en-US" sz="1800" dirty="0" smtClean="0"/>
              <a:t> </a:t>
            </a:r>
            <a:r>
              <a:rPr lang="en-US" sz="1800" dirty="0" err="1" smtClean="0"/>
              <a:t>спречување</a:t>
            </a:r>
            <a:r>
              <a:rPr lang="en-US" sz="1800" dirty="0" smtClean="0"/>
              <a:t> </a:t>
            </a:r>
            <a:r>
              <a:rPr lang="en-US" sz="1800" dirty="0" err="1" smtClean="0"/>
              <a:t>криминал</a:t>
            </a:r>
            <a:r>
              <a:rPr lang="en-US" sz="1800" dirty="0" smtClean="0"/>
              <a:t> и </a:t>
            </a:r>
            <a:r>
              <a:rPr lang="en-US" sz="1800" dirty="0" err="1" smtClean="0"/>
              <a:t>за</a:t>
            </a:r>
            <a:r>
              <a:rPr lang="en-US" sz="1800" dirty="0" smtClean="0"/>
              <a:t> </a:t>
            </a:r>
            <a:r>
              <a:rPr lang="en-US" sz="1800" dirty="0" err="1" smtClean="0"/>
              <a:t>кривична</a:t>
            </a:r>
            <a:r>
              <a:rPr lang="en-US" sz="1800" dirty="0" smtClean="0"/>
              <a:t> </a:t>
            </a:r>
            <a:r>
              <a:rPr lang="en-US" sz="1800" dirty="0" err="1" smtClean="0"/>
              <a:t>правда</a:t>
            </a:r>
            <a:r>
              <a:rPr lang="en-US" sz="1800" dirty="0" smtClean="0"/>
              <a:t> </a:t>
            </a:r>
            <a:r>
              <a:rPr lang="en-US" sz="1800" dirty="0" err="1" smtClean="0"/>
              <a:t>да</a:t>
            </a:r>
            <a:r>
              <a:rPr lang="en-US" sz="1800" dirty="0" smtClean="0"/>
              <a:t> </a:t>
            </a:r>
            <a:r>
              <a:rPr lang="en-US" sz="1800" dirty="0" err="1" smtClean="0"/>
              <a:t>основа</a:t>
            </a:r>
            <a:r>
              <a:rPr lang="en-US" sz="1800" dirty="0" smtClean="0"/>
              <a:t> </a:t>
            </a:r>
            <a:r>
              <a:rPr lang="en-US" sz="1800" dirty="0" err="1" smtClean="0"/>
              <a:t>меѓувладина</a:t>
            </a:r>
            <a:r>
              <a:rPr lang="en-US" sz="1800" dirty="0" smtClean="0"/>
              <a:t> </a:t>
            </a:r>
          </a:p>
          <a:p>
            <a:pPr eaLnBrk="1" hangingPunct="1">
              <a:spcBef>
                <a:spcPct val="0"/>
              </a:spcBef>
              <a:buFont typeface="Arial" charset="0"/>
              <a:buNone/>
            </a:pPr>
            <a:r>
              <a:rPr lang="en-US" sz="1800" dirty="0" err="1" smtClean="0"/>
              <a:t>експертска</a:t>
            </a:r>
            <a:r>
              <a:rPr lang="en-US" sz="1800" dirty="0" smtClean="0"/>
              <a:t> </a:t>
            </a:r>
            <a:r>
              <a:rPr lang="en-US" sz="1800" dirty="0" err="1" smtClean="0"/>
              <a:t>група</a:t>
            </a:r>
            <a:r>
              <a:rPr lang="en-US" sz="1800" dirty="0" smtClean="0"/>
              <a:t> </a:t>
            </a:r>
            <a:r>
              <a:rPr lang="en-US" sz="1800" dirty="0" err="1" smtClean="0"/>
              <a:t>со</a:t>
            </a:r>
            <a:r>
              <a:rPr lang="en-US" sz="1800" dirty="0" smtClean="0"/>
              <a:t> </a:t>
            </a:r>
            <a:r>
              <a:rPr lang="en-US" sz="1800" dirty="0" err="1" smtClean="0"/>
              <a:t>неограничен</a:t>
            </a:r>
            <a:r>
              <a:rPr lang="en-US" sz="1800" dirty="0" smtClean="0"/>
              <a:t> </a:t>
            </a:r>
            <a:r>
              <a:rPr lang="en-US" sz="1800" dirty="0" err="1" smtClean="0"/>
              <a:t>мандат</a:t>
            </a:r>
            <a:r>
              <a:rPr lang="en-US" sz="1800" dirty="0" smtClean="0"/>
              <a:t>, </a:t>
            </a:r>
            <a:r>
              <a:rPr lang="en-US" sz="1800" dirty="0" err="1" smtClean="0"/>
              <a:t>која</a:t>
            </a:r>
            <a:r>
              <a:rPr lang="en-US" sz="1800" dirty="0" smtClean="0"/>
              <a:t> </a:t>
            </a:r>
            <a:r>
              <a:rPr lang="en-US" sz="1800" dirty="0" err="1" smtClean="0"/>
              <a:t>би</a:t>
            </a:r>
            <a:r>
              <a:rPr lang="en-US" sz="1800" dirty="0" smtClean="0"/>
              <a:t> </a:t>
            </a:r>
            <a:r>
              <a:rPr lang="en-US" sz="1800" dirty="0" err="1" smtClean="0"/>
              <a:t>ги</a:t>
            </a:r>
            <a:r>
              <a:rPr lang="en-US" sz="1800" dirty="0" smtClean="0"/>
              <a:t> </a:t>
            </a:r>
            <a:r>
              <a:rPr lang="en-US" sz="1800" dirty="0" err="1" smtClean="0"/>
              <a:t>водела</a:t>
            </a:r>
            <a:r>
              <a:rPr lang="en-US" sz="1800" dirty="0" smtClean="0"/>
              <a:t> </a:t>
            </a:r>
            <a:r>
              <a:rPr lang="en-US" sz="1800" dirty="0" err="1" smtClean="0"/>
              <a:t>сеопфатните</a:t>
            </a:r>
            <a:r>
              <a:rPr lang="en-US" sz="1800" dirty="0" smtClean="0"/>
              <a:t> </a:t>
            </a:r>
            <a:r>
              <a:rPr lang="en-US" sz="1800" dirty="0" err="1" smtClean="0"/>
              <a:t>проучувања</a:t>
            </a:r>
            <a:r>
              <a:rPr lang="en-US" sz="1800" dirty="0" smtClean="0"/>
              <a:t> </a:t>
            </a:r>
            <a:r>
              <a:rPr lang="en-US" sz="1800" dirty="0" err="1" smtClean="0"/>
              <a:t>на</a:t>
            </a:r>
            <a:r>
              <a:rPr lang="en-US" sz="1800" dirty="0" smtClean="0"/>
              <a:t> </a:t>
            </a:r>
            <a:r>
              <a:rPr lang="en-US" sz="1800" dirty="0" err="1" smtClean="0"/>
              <a:t>проблемот</a:t>
            </a:r>
            <a:r>
              <a:rPr lang="en-US" sz="1800" dirty="0" smtClean="0"/>
              <a:t> </a:t>
            </a:r>
            <a:r>
              <a:rPr lang="en-US" sz="1800" dirty="0" err="1" smtClean="0"/>
              <a:t>на</a:t>
            </a:r>
            <a:r>
              <a:rPr lang="en-US" sz="1800" dirty="0" smtClean="0"/>
              <a:t> </a:t>
            </a:r>
            <a:r>
              <a:rPr lang="en-US" sz="1800" dirty="0" err="1" smtClean="0"/>
              <a:t>компјутерски</a:t>
            </a:r>
            <a:r>
              <a:rPr lang="en-US" sz="1800" dirty="0" smtClean="0"/>
              <a:t> </a:t>
            </a:r>
            <a:r>
              <a:rPr lang="en-US" sz="1800" dirty="0" err="1" smtClean="0"/>
              <a:t>криминал</a:t>
            </a:r>
            <a:r>
              <a:rPr lang="en-US" sz="1800" dirty="0" smtClean="0"/>
              <a:t>.</a:t>
            </a:r>
          </a:p>
          <a:p>
            <a:pPr eaLnBrk="1" hangingPunct="1">
              <a:spcBef>
                <a:spcPct val="0"/>
              </a:spcBef>
              <a:buFont typeface="Arial" charset="0"/>
              <a:buNone/>
            </a:pPr>
            <a:endParaRPr lang="en-US" altLang="sr-Latn-RS" sz="1800" b="1" dirty="0" smtClean="0"/>
          </a:p>
          <a:p>
            <a:pPr eaLnBrk="1" hangingPunct="1"/>
            <a:r>
              <a:rPr lang="en-US" sz="2400" b="1" dirty="0" err="1" smtClean="0"/>
              <a:t>Први</a:t>
            </a:r>
            <a:r>
              <a:rPr lang="en-US" sz="2400" b="1" dirty="0" smtClean="0"/>
              <a:t> </a:t>
            </a:r>
            <a:r>
              <a:rPr lang="en-US" sz="2400" b="1" dirty="0" err="1" smtClean="0"/>
              <a:t>експертски</a:t>
            </a:r>
            <a:r>
              <a:rPr lang="en-US" sz="2400" b="1" dirty="0" smtClean="0"/>
              <a:t> </a:t>
            </a:r>
            <a:r>
              <a:rPr lang="en-US" sz="2400" b="1" dirty="0" err="1" smtClean="0"/>
              <a:t>состанок</a:t>
            </a:r>
            <a:r>
              <a:rPr lang="en-US" sz="2400" b="1" dirty="0" smtClean="0"/>
              <a:t> </a:t>
            </a:r>
            <a:r>
              <a:rPr lang="en-US" sz="2400" dirty="0" smtClean="0"/>
              <a:t>- 17.21 </a:t>
            </a:r>
            <a:r>
              <a:rPr lang="en-US" sz="2400" dirty="0" err="1" smtClean="0"/>
              <a:t>јануари</a:t>
            </a:r>
            <a:r>
              <a:rPr lang="en-US" sz="2400" dirty="0" smtClean="0"/>
              <a:t> 2011 </a:t>
            </a:r>
          </a:p>
          <a:p>
            <a:pPr eaLnBrk="1" hangingPunct="1"/>
            <a:r>
              <a:rPr lang="en-US" sz="2400" b="1" dirty="0" err="1" smtClean="0"/>
              <a:t>Втор</a:t>
            </a:r>
            <a:r>
              <a:rPr lang="en-US" sz="2400" b="1" dirty="0" smtClean="0"/>
              <a:t> </a:t>
            </a:r>
            <a:r>
              <a:rPr lang="en-US" sz="2400" b="1" dirty="0" err="1" smtClean="0"/>
              <a:t>експертски</a:t>
            </a:r>
            <a:r>
              <a:rPr lang="en-US" sz="2400" b="1" dirty="0" smtClean="0"/>
              <a:t> </a:t>
            </a:r>
            <a:r>
              <a:rPr lang="en-US" sz="2400" b="1" dirty="0" err="1" smtClean="0"/>
              <a:t>состаног</a:t>
            </a:r>
            <a:r>
              <a:rPr lang="en-US" sz="2400" b="1" dirty="0" smtClean="0"/>
              <a:t> 25-29 </a:t>
            </a:r>
            <a:r>
              <a:rPr lang="en-US" sz="2400" b="1" dirty="0" err="1" smtClean="0"/>
              <a:t>февруари</a:t>
            </a:r>
            <a:r>
              <a:rPr lang="en-US" sz="2400" b="1" dirty="0" smtClean="0"/>
              <a:t> 2013</a:t>
            </a:r>
          </a:p>
          <a:p>
            <a:pPr eaLnBrk="1" hangingPunct="1"/>
            <a:r>
              <a:rPr lang="en-US" sz="2400" dirty="0" err="1" smtClean="0"/>
              <a:t>Трет</a:t>
            </a:r>
            <a:r>
              <a:rPr lang="en-US" sz="2400" dirty="0" smtClean="0"/>
              <a:t> </a:t>
            </a:r>
            <a:r>
              <a:rPr lang="en-US" sz="2400" dirty="0" err="1" smtClean="0"/>
              <a:t>експертски</a:t>
            </a:r>
            <a:r>
              <a:rPr lang="en-US" sz="2400" dirty="0" smtClean="0"/>
              <a:t> </a:t>
            </a:r>
            <a:r>
              <a:rPr lang="en-US" sz="2400" dirty="0" err="1" smtClean="0"/>
              <a:t>состанок</a:t>
            </a:r>
            <a:r>
              <a:rPr lang="en-US" sz="2400" dirty="0" smtClean="0"/>
              <a:t> 10-13 </a:t>
            </a:r>
            <a:r>
              <a:rPr lang="en-US" sz="2400" dirty="0" err="1" smtClean="0"/>
              <a:t>април</a:t>
            </a:r>
            <a:r>
              <a:rPr lang="en-US" sz="2400" dirty="0" smtClean="0"/>
              <a:t> 2017</a:t>
            </a:r>
          </a:p>
          <a:p>
            <a:pPr lvl="1" eaLnBrk="1" hangingPunct="1"/>
            <a:r>
              <a:rPr lang="en-US" sz="2000" dirty="0" err="1" smtClean="0"/>
              <a:t>Дискутирана</a:t>
            </a:r>
            <a:r>
              <a:rPr lang="en-US" sz="2000" dirty="0" smtClean="0"/>
              <a:t> </a:t>
            </a:r>
            <a:r>
              <a:rPr lang="en-US" sz="2000" dirty="0" err="1" smtClean="0"/>
              <a:t>нацрт</a:t>
            </a:r>
            <a:r>
              <a:rPr lang="en-US" sz="2000" dirty="0" smtClean="0"/>
              <a:t> </a:t>
            </a:r>
            <a:r>
              <a:rPr lang="en-US" sz="2000" dirty="0" err="1" smtClean="0"/>
              <a:t>студија</a:t>
            </a:r>
            <a:endParaRPr lang="en-US" sz="2000" dirty="0" smtClean="0"/>
          </a:p>
          <a:p>
            <a:pPr lvl="1" eaLnBrk="1" hangingPunct="1"/>
            <a:r>
              <a:rPr lang="en-US" sz="2000" dirty="0" err="1" smtClean="0"/>
              <a:t>Договор</a:t>
            </a:r>
            <a:r>
              <a:rPr lang="en-US" sz="2000" dirty="0" smtClean="0"/>
              <a:t> </a:t>
            </a:r>
            <a:r>
              <a:rPr lang="en-US" sz="2000" dirty="0" err="1" smtClean="0"/>
              <a:t>за</a:t>
            </a:r>
            <a:r>
              <a:rPr lang="en-US" sz="2000" dirty="0" smtClean="0"/>
              <a:t> </a:t>
            </a:r>
            <a:r>
              <a:rPr lang="en-US" sz="2000" dirty="0" err="1" smtClean="0"/>
              <a:t>изградба</a:t>
            </a:r>
            <a:r>
              <a:rPr lang="en-US" sz="2000" dirty="0" smtClean="0"/>
              <a:t> </a:t>
            </a:r>
            <a:r>
              <a:rPr lang="en-US" sz="2000" dirty="0" err="1" smtClean="0"/>
              <a:t>на</a:t>
            </a:r>
            <a:r>
              <a:rPr lang="en-US" sz="2000" dirty="0" smtClean="0"/>
              <a:t> </a:t>
            </a:r>
            <a:r>
              <a:rPr lang="en-US" sz="2000" dirty="0" err="1" smtClean="0"/>
              <a:t>капацитети</a:t>
            </a:r>
            <a:endParaRPr lang="en-US" sz="2000" dirty="0" smtClean="0"/>
          </a:p>
          <a:p>
            <a:pPr lvl="1" eaLnBrk="1" hangingPunct="1"/>
            <a:r>
              <a:rPr lang="en-US" sz="2000" dirty="0" smtClean="0"/>
              <a:t>„</a:t>
            </a:r>
            <a:r>
              <a:rPr lang="en-US" sz="2000" dirty="0" err="1" smtClean="0"/>
              <a:t>Различни</a:t>
            </a:r>
            <a:r>
              <a:rPr lang="en-US" sz="2000" dirty="0" smtClean="0"/>
              <a:t> </a:t>
            </a:r>
            <a:r>
              <a:rPr lang="en-US" sz="2000" dirty="0" err="1" smtClean="0"/>
              <a:t>гледања</a:t>
            </a:r>
            <a:r>
              <a:rPr lang="en-US" sz="2000" dirty="0" smtClean="0"/>
              <a:t>“ </a:t>
            </a:r>
            <a:r>
              <a:rPr lang="en-US" sz="2000" dirty="0" err="1" smtClean="0"/>
              <a:t>на</a:t>
            </a:r>
            <a:r>
              <a:rPr lang="en-US" sz="2000" dirty="0" smtClean="0"/>
              <a:t> </a:t>
            </a:r>
            <a:r>
              <a:rPr lang="en-US" sz="2000" dirty="0" err="1" smtClean="0"/>
              <a:t>сте</a:t>
            </a:r>
            <a:r>
              <a:rPr lang="en-US" sz="2000" dirty="0" smtClean="0"/>
              <a:t> </a:t>
            </a:r>
            <a:r>
              <a:rPr lang="en-US" sz="2000" dirty="0" err="1" smtClean="0"/>
              <a:t>други</a:t>
            </a:r>
            <a:r>
              <a:rPr lang="en-US" sz="2000" dirty="0" smtClean="0"/>
              <a:t> </a:t>
            </a:r>
            <a:r>
              <a:rPr lang="en-US" sz="2000" dirty="0" err="1" smtClean="0"/>
              <a:t>опции</a:t>
            </a:r>
            <a:endParaRPr lang="en-US" sz="2000" dirty="0" smtClean="0"/>
          </a:p>
          <a:p>
            <a:pPr eaLnBrk="1" hangingPunct="1"/>
            <a:endParaRPr lang="en-US" altLang="sr-Latn-RS" dirty="0" smtClean="0"/>
          </a:p>
        </p:txBody>
      </p:sp>
      <p:sp>
        <p:nvSpPr>
          <p:cNvPr id="44035"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FF4EC842-D717-4C2A-AB13-AE985E1CE475}" type="slidenum">
              <a:rPr lang="en-US" smtClean="0">
                <a:solidFill>
                  <a:srgbClr val="898989"/>
                </a:solidFill>
                <a:latin typeface="Calibri" pitchFamily="34" charset="0"/>
              </a:rPr>
              <a:pPr eaLnBrk="1" hangingPunct="1"/>
              <a:t>42</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p:cNvSpPr>
          <p:nvPr>
            <p:ph type="body" idx="1"/>
          </p:nvPr>
        </p:nvSpPr>
        <p:spPr>
          <a:xfrm>
            <a:off x="449263" y="1566863"/>
            <a:ext cx="8229600" cy="4525962"/>
          </a:xfrm>
        </p:spPr>
        <p:txBody>
          <a:bodyPr/>
          <a:lstStyle/>
          <a:p>
            <a:pPr eaLnBrk="1" hangingPunct="1">
              <a:lnSpc>
                <a:spcPct val="90000"/>
              </a:lnSpc>
            </a:pPr>
            <a:r>
              <a:rPr lang="en-US" sz="2800" b="1" smtClean="0"/>
              <a:t>Попрактични опции</a:t>
            </a:r>
          </a:p>
          <a:p>
            <a:pPr eaLnBrk="1" hangingPunct="1">
              <a:lnSpc>
                <a:spcPct val="90000"/>
              </a:lnSpc>
            </a:pPr>
            <a:endParaRPr lang="en-US" sz="2800" smtClean="0"/>
          </a:p>
          <a:p>
            <a:pPr eaLnBrk="1" hangingPunct="1">
              <a:lnSpc>
                <a:spcPct val="90000"/>
              </a:lnSpc>
            </a:pPr>
            <a:r>
              <a:rPr lang="en-US" sz="2800" b="1" smtClean="0"/>
              <a:t>G8 креираше мрежа на контакт точки</a:t>
            </a:r>
          </a:p>
          <a:p>
            <a:pPr lvl="1" eaLnBrk="1" hangingPunct="1">
              <a:lnSpc>
                <a:spcPct val="90000"/>
              </a:lnSpc>
            </a:pPr>
            <a:r>
              <a:rPr lang="en-US" smtClean="0"/>
              <a:t>стана референца во сценариото за меѓународна соработка (50+ држави)</a:t>
            </a:r>
          </a:p>
          <a:p>
            <a:pPr lvl="1" eaLnBrk="1" hangingPunct="1">
              <a:lnSpc>
                <a:spcPct val="90000"/>
              </a:lnSpc>
            </a:pPr>
            <a:r>
              <a:rPr lang="en-US" smtClean="0"/>
              <a:t>адресар со имиња кој може да се достигне и да ја олесни непосредната активност кога е потребна</a:t>
            </a:r>
          </a:p>
          <a:p>
            <a:pPr eaLnBrk="1" hangingPunct="1">
              <a:lnSpc>
                <a:spcPct val="90000"/>
              </a:lnSpc>
            </a:pPr>
            <a:endParaRPr lang="en-US" sz="2800" smtClean="0"/>
          </a:p>
        </p:txBody>
      </p:sp>
      <p:sp>
        <p:nvSpPr>
          <p:cNvPr id="45059" name="Title 1"/>
          <p:cNvSpPr>
            <a:spLocks noGrp="1"/>
          </p:cNvSpPr>
          <p:nvPr>
            <p:ph type="title"/>
          </p:nvPr>
        </p:nvSpPr>
        <p:spPr>
          <a:xfrm>
            <a:off x="457200" y="182563"/>
            <a:ext cx="8229600" cy="1003300"/>
          </a:xfrm>
        </p:spPr>
        <p:txBody>
          <a:bodyPr/>
          <a:lstStyle/>
          <a:p>
            <a:pPr eaLnBrk="1" hangingPunct="1"/>
            <a:r>
              <a:rPr lang="en-US" sz="3600" b="1" smtClean="0"/>
              <a:t>G8 под-група за хај-тек криминал</a:t>
            </a:r>
          </a:p>
        </p:txBody>
      </p:sp>
      <p:sp>
        <p:nvSpPr>
          <p:cNvPr id="4506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C9A368FE-D801-43BA-91CB-B586424BBC28}" type="slidenum">
              <a:rPr lang="en-US" smtClean="0">
                <a:solidFill>
                  <a:srgbClr val="898989"/>
                </a:solidFill>
                <a:latin typeface="Calibri" pitchFamily="34" charset="0"/>
              </a:rPr>
              <a:pPr eaLnBrk="1" hangingPunct="1"/>
              <a:t>43</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p:cNvSpPr>
          <p:nvPr>
            <p:ph type="body" idx="1"/>
          </p:nvPr>
        </p:nvSpPr>
        <p:spPr>
          <a:xfrm>
            <a:off x="457200" y="1190625"/>
            <a:ext cx="8229600" cy="4525963"/>
          </a:xfrm>
        </p:spPr>
        <p:txBody>
          <a:bodyPr/>
          <a:lstStyle/>
          <a:p>
            <a:pPr eaLnBrk="1" hangingPunct="1"/>
            <a:r>
              <a:rPr lang="en-US" smtClean="0"/>
              <a:t>Усвоени правни инструменти кои се однесуваат на компјутерски криминал</a:t>
            </a:r>
          </a:p>
          <a:p>
            <a:pPr eaLnBrk="1" hangingPunct="1"/>
            <a:endParaRPr lang="en-US" altLang="en-US" smtClean="0"/>
          </a:p>
          <a:p>
            <a:pPr eaLnBrk="1" hangingPunct="1"/>
            <a:r>
              <a:rPr lang="en-US" b="1" smtClean="0"/>
              <a:t>Директива 2013/40/ЕУ</a:t>
            </a:r>
            <a:r>
              <a:rPr lang="en-US" smtClean="0"/>
              <a:t> на Европскиот парламемент и на Советот од 12 август 2013 година за </a:t>
            </a:r>
            <a:r>
              <a:rPr lang="en-US" b="1" smtClean="0"/>
              <a:t>нападите на информатичките системи </a:t>
            </a:r>
            <a:r>
              <a:rPr lang="en-US" smtClean="0"/>
              <a:t>и замена на Рамковната одлука на Советот 2005/22/2005/222/JHA </a:t>
            </a:r>
            <a:r>
              <a:rPr lang="en-US" altLang="en-US" smtClean="0"/>
              <a:t/>
            </a:r>
            <a:br>
              <a:rPr lang="en-US" altLang="en-US" smtClean="0"/>
            </a:br>
            <a:endParaRPr lang="en-US" altLang="en-US" smtClean="0"/>
          </a:p>
        </p:txBody>
      </p:sp>
      <p:sp>
        <p:nvSpPr>
          <p:cNvPr id="46083" name="Title 1"/>
          <p:cNvSpPr>
            <a:spLocks noGrp="1"/>
          </p:cNvSpPr>
          <p:nvPr>
            <p:ph type="title"/>
          </p:nvPr>
        </p:nvSpPr>
        <p:spPr>
          <a:xfrm>
            <a:off x="457200" y="182563"/>
            <a:ext cx="8229600" cy="1003300"/>
          </a:xfrm>
        </p:spPr>
        <p:txBody>
          <a:bodyPr/>
          <a:lstStyle/>
          <a:p>
            <a:pPr eaLnBrk="1" hangingPunct="1"/>
            <a:r>
              <a:rPr lang="en-US" sz="3600" b="1" smtClean="0"/>
              <a:t>Европска унија - материјални одредби</a:t>
            </a:r>
          </a:p>
        </p:txBody>
      </p:sp>
      <p:sp>
        <p:nvSpPr>
          <p:cNvPr id="4608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B2955378-13B5-4C08-B2BB-A01724DB7246}" type="slidenum">
              <a:rPr lang="en-US" smtClean="0">
                <a:solidFill>
                  <a:srgbClr val="898989"/>
                </a:solidFill>
                <a:latin typeface="Calibri" pitchFamily="34" charset="0"/>
              </a:rPr>
              <a:pPr eaLnBrk="1" hangingPunct="1"/>
              <a:t>44</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p:cNvSpPr>
          <p:nvPr>
            <p:ph type="body" idx="1"/>
          </p:nvPr>
        </p:nvSpPr>
        <p:spPr>
          <a:xfrm>
            <a:off x="457200" y="1190625"/>
            <a:ext cx="8229600" cy="4525963"/>
          </a:xfrm>
        </p:spPr>
        <p:txBody>
          <a:bodyPr/>
          <a:lstStyle/>
          <a:p>
            <a:pPr eaLnBrk="1" hangingPunct="1"/>
            <a:r>
              <a:rPr lang="en-US" smtClean="0"/>
              <a:t>Усвоени правни инструменти кои се однесуваат на компјутерски криминал</a:t>
            </a:r>
          </a:p>
          <a:p>
            <a:pPr eaLnBrk="1" hangingPunct="1"/>
            <a:endParaRPr lang="en-US" altLang="en-US" smtClean="0"/>
          </a:p>
          <a:p>
            <a:pPr eaLnBrk="1" hangingPunct="1"/>
            <a:r>
              <a:rPr lang="en-US" b="1" smtClean="0"/>
              <a:t>Директивата 2011/93/EУ</a:t>
            </a:r>
            <a:r>
              <a:rPr lang="en-US" smtClean="0"/>
              <a:t> на Европскиот пармалемент и на Советот од 13 декември 2011 година, за </a:t>
            </a:r>
            <a:r>
              <a:rPr lang="en-US" b="1" smtClean="0"/>
              <a:t>спречување на сексуална злоупотреба и сексуална експлоатација на деца и на детската порнографија</a:t>
            </a:r>
            <a:r>
              <a:rPr lang="en-US" smtClean="0"/>
              <a:t>, која ја заменува Рамковната одлука на Советот 2004/68/JHA.</a:t>
            </a:r>
            <a:endParaRPr lang="en-US" altLang="en-US" smtClean="0"/>
          </a:p>
        </p:txBody>
      </p:sp>
      <p:sp>
        <p:nvSpPr>
          <p:cNvPr id="47107" name="Title 1"/>
          <p:cNvSpPr>
            <a:spLocks noGrp="1"/>
          </p:cNvSpPr>
          <p:nvPr>
            <p:ph type="title"/>
          </p:nvPr>
        </p:nvSpPr>
        <p:spPr>
          <a:xfrm>
            <a:off x="457200" y="182563"/>
            <a:ext cx="8229600" cy="1003300"/>
          </a:xfrm>
        </p:spPr>
        <p:txBody>
          <a:bodyPr/>
          <a:lstStyle/>
          <a:p>
            <a:pPr eaLnBrk="1" hangingPunct="1"/>
            <a:r>
              <a:rPr lang="en-US" sz="3600" b="1" smtClean="0"/>
              <a:t>Европска унија - материјални одредби</a:t>
            </a:r>
          </a:p>
        </p:txBody>
      </p:sp>
      <p:sp>
        <p:nvSpPr>
          <p:cNvPr id="4710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95FFD8D8-C5F1-47FA-B42D-934272F4C0DD}" type="slidenum">
              <a:rPr lang="en-US" smtClean="0">
                <a:solidFill>
                  <a:srgbClr val="898989"/>
                </a:solidFill>
                <a:latin typeface="Calibri" pitchFamily="34" charset="0"/>
              </a:rPr>
              <a:pPr eaLnBrk="1" hangingPunct="1"/>
              <a:t>45</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468313" y="188913"/>
            <a:ext cx="8229600" cy="914400"/>
          </a:xfrm>
        </p:spPr>
        <p:txBody>
          <a:bodyPr/>
          <a:lstStyle/>
          <a:p>
            <a:pPr eaLnBrk="1" hangingPunct="1"/>
            <a:r>
              <a:rPr lang="en-US" sz="3600" b="1" smtClean="0"/>
              <a:t>Европска унија - Спроведување закон</a:t>
            </a:r>
            <a:endParaRPr lang="en-US" sz="3600" smtClean="0">
              <a:solidFill>
                <a:srgbClr val="0044AC"/>
              </a:solidFill>
            </a:endParaRPr>
          </a:p>
        </p:txBody>
      </p:sp>
      <p:sp>
        <p:nvSpPr>
          <p:cNvPr id="48131" name="Content Placeholder 11"/>
          <p:cNvSpPr>
            <a:spLocks noGrp="1"/>
          </p:cNvSpPr>
          <p:nvPr>
            <p:ph sz="half" idx="2"/>
          </p:nvPr>
        </p:nvSpPr>
        <p:spPr>
          <a:xfrm>
            <a:off x="468313" y="1628775"/>
            <a:ext cx="4038600" cy="4525963"/>
          </a:xfrm>
        </p:spPr>
        <p:txBody>
          <a:bodyPr/>
          <a:lstStyle/>
          <a:p>
            <a:pPr marL="0" indent="0" algn="just" eaLnBrk="1" hangingPunct="1">
              <a:buFont typeface="Arial" charset="0"/>
              <a:buNone/>
            </a:pPr>
            <a:r>
              <a:rPr lang="en-US" sz="2400" b="1" dirty="0" err="1" smtClean="0"/>
              <a:t>Европски</a:t>
            </a:r>
            <a:r>
              <a:rPr lang="en-US" sz="2400" b="1" dirty="0" smtClean="0"/>
              <a:t> </a:t>
            </a:r>
            <a:r>
              <a:rPr lang="en-US" sz="2400" b="1" dirty="0" err="1" smtClean="0"/>
              <a:t>центар</a:t>
            </a:r>
            <a:r>
              <a:rPr lang="en-US" sz="2400" b="1" dirty="0" smtClean="0"/>
              <a:t> </a:t>
            </a:r>
            <a:r>
              <a:rPr lang="en-US" sz="2400" b="1" dirty="0" err="1" smtClean="0"/>
              <a:t>за</a:t>
            </a:r>
            <a:r>
              <a:rPr lang="en-US" sz="2400" b="1" dirty="0" smtClean="0"/>
              <a:t> </a:t>
            </a:r>
            <a:r>
              <a:rPr lang="en-US" sz="2400" b="1" dirty="0" err="1" smtClean="0"/>
              <a:t>компјутерски</a:t>
            </a:r>
            <a:r>
              <a:rPr lang="en-US" sz="2400" b="1" dirty="0" smtClean="0"/>
              <a:t> </a:t>
            </a:r>
            <a:r>
              <a:rPr lang="en-US" sz="2400" b="1" dirty="0" err="1" smtClean="0"/>
              <a:t>криминал</a:t>
            </a:r>
            <a:r>
              <a:rPr lang="en-US" sz="2400" b="1" dirty="0" smtClean="0"/>
              <a:t> </a:t>
            </a:r>
            <a:r>
              <a:rPr lang="en-US" sz="2400" dirty="0" smtClean="0"/>
              <a:t>(</a:t>
            </a:r>
            <a:r>
              <a:rPr lang="en-US" sz="2400" b="1" dirty="0" smtClean="0"/>
              <a:t>EC3</a:t>
            </a:r>
            <a:r>
              <a:rPr lang="en-US" sz="2400" dirty="0" smtClean="0"/>
              <a:t> </a:t>
            </a:r>
            <a:r>
              <a:rPr lang="en-US" sz="2400" dirty="0" err="1" smtClean="0"/>
              <a:t>или</a:t>
            </a:r>
            <a:r>
              <a:rPr lang="en-US" sz="2400" dirty="0" smtClean="0"/>
              <a:t> </a:t>
            </a:r>
            <a:r>
              <a:rPr lang="en-US" sz="2400" b="1" dirty="0" smtClean="0"/>
              <a:t>EC³</a:t>
            </a:r>
            <a:r>
              <a:rPr lang="en-US" sz="2400" dirty="0" smtClean="0"/>
              <a:t>) е </a:t>
            </a:r>
            <a:r>
              <a:rPr lang="en-US" sz="2400" dirty="0" err="1" smtClean="0"/>
              <a:t>орган</a:t>
            </a:r>
            <a:r>
              <a:rPr lang="en-US" sz="2400" dirty="0" smtClean="0"/>
              <a:t> </a:t>
            </a:r>
            <a:r>
              <a:rPr lang="en-US" sz="2400" dirty="0" err="1" smtClean="0"/>
              <a:t>на</a:t>
            </a:r>
            <a:r>
              <a:rPr lang="en-US" sz="2400" dirty="0" smtClean="0"/>
              <a:t> </a:t>
            </a:r>
            <a:r>
              <a:rPr lang="en-US" sz="2400" dirty="0" err="1" smtClean="0"/>
              <a:t>полициската</a:t>
            </a:r>
            <a:r>
              <a:rPr lang="en-US" sz="2400" dirty="0" smtClean="0"/>
              <a:t> </a:t>
            </a:r>
            <a:r>
              <a:rPr lang="en-US" sz="2400" dirty="0" err="1" smtClean="0"/>
              <a:t>служба</a:t>
            </a:r>
            <a:r>
              <a:rPr lang="en-US" sz="2400" dirty="0" smtClean="0"/>
              <a:t> (</a:t>
            </a:r>
            <a:r>
              <a:rPr lang="en-US" sz="2400" dirty="0" err="1" smtClean="0"/>
              <a:t>Еуропол</a:t>
            </a:r>
            <a:r>
              <a:rPr lang="en-US" sz="2400" dirty="0" smtClean="0"/>
              <a:t>) </a:t>
            </a:r>
            <a:r>
              <a:rPr lang="en-US" sz="2400" dirty="0" err="1" smtClean="0"/>
              <a:t>на</a:t>
            </a:r>
            <a:r>
              <a:rPr lang="en-US" sz="2400" dirty="0" smtClean="0"/>
              <a:t> </a:t>
            </a:r>
            <a:r>
              <a:rPr lang="en-US" sz="2400" dirty="0" err="1" smtClean="0"/>
              <a:t>Европската</a:t>
            </a:r>
            <a:r>
              <a:rPr lang="en-US" sz="2400" dirty="0" smtClean="0"/>
              <a:t> </a:t>
            </a:r>
            <a:r>
              <a:rPr lang="en-US" sz="2400" dirty="0" err="1" smtClean="0"/>
              <a:t>унија</a:t>
            </a:r>
            <a:r>
              <a:rPr lang="en-US" sz="2400" dirty="0" smtClean="0"/>
              <a:t> (ЕУ) </a:t>
            </a:r>
            <a:r>
              <a:rPr lang="en-US" sz="2400" dirty="0" err="1" smtClean="0"/>
              <a:t>со</a:t>
            </a:r>
            <a:r>
              <a:rPr lang="en-US" sz="2400" dirty="0" smtClean="0"/>
              <a:t> </a:t>
            </a:r>
            <a:r>
              <a:rPr lang="en-US" sz="2400" dirty="0" err="1" smtClean="0"/>
              <a:t>седиште</a:t>
            </a:r>
            <a:r>
              <a:rPr lang="en-US" sz="2400" dirty="0" smtClean="0"/>
              <a:t> </a:t>
            </a:r>
            <a:r>
              <a:rPr lang="en-US" sz="2400" dirty="0" err="1" smtClean="0"/>
              <a:t>во</a:t>
            </a:r>
            <a:r>
              <a:rPr lang="en-US" sz="2400" dirty="0" smtClean="0"/>
              <a:t> </a:t>
            </a:r>
            <a:r>
              <a:rPr lang="en-US" sz="2400" dirty="0" err="1" smtClean="0"/>
              <a:t>хаг</a:t>
            </a:r>
            <a:r>
              <a:rPr lang="en-US" sz="2400" dirty="0" smtClean="0"/>
              <a:t>, </a:t>
            </a:r>
            <a:r>
              <a:rPr lang="en-US" sz="2400" dirty="0" err="1" smtClean="0"/>
              <a:t>која</a:t>
            </a:r>
            <a:r>
              <a:rPr lang="en-US" sz="2400" dirty="0" smtClean="0"/>
              <a:t> </a:t>
            </a:r>
            <a:r>
              <a:rPr lang="en-US" sz="2400" dirty="0" err="1" smtClean="0"/>
              <a:t>ги</a:t>
            </a:r>
            <a:r>
              <a:rPr lang="en-US" sz="2400" dirty="0" smtClean="0"/>
              <a:t> </a:t>
            </a:r>
            <a:r>
              <a:rPr lang="en-US" sz="2400" dirty="0" err="1" smtClean="0"/>
              <a:t>координира</a:t>
            </a:r>
            <a:r>
              <a:rPr lang="en-US" sz="2400" dirty="0" smtClean="0"/>
              <a:t> </a:t>
            </a:r>
            <a:r>
              <a:rPr lang="en-US" sz="2400" dirty="0" err="1" smtClean="0"/>
              <a:t>прекуграничните</a:t>
            </a:r>
            <a:r>
              <a:rPr lang="en-US" sz="2400" dirty="0" smtClean="0"/>
              <a:t> </a:t>
            </a:r>
            <a:r>
              <a:rPr lang="en-US" sz="2400" dirty="0" err="1" smtClean="0"/>
              <a:t>актвиностите</a:t>
            </a:r>
            <a:r>
              <a:rPr lang="en-US" sz="2400" dirty="0" smtClean="0"/>
              <a:t> </a:t>
            </a:r>
            <a:r>
              <a:rPr lang="en-US" sz="2400" dirty="0" err="1" smtClean="0"/>
              <a:t>на</a:t>
            </a:r>
            <a:r>
              <a:rPr lang="en-US" sz="2400" dirty="0" smtClean="0"/>
              <a:t> </a:t>
            </a:r>
            <a:r>
              <a:rPr lang="en-US" sz="2400" dirty="0" err="1" smtClean="0"/>
              <a:t>органите</a:t>
            </a:r>
            <a:r>
              <a:rPr lang="en-US" sz="2400" dirty="0" smtClean="0"/>
              <a:t> </a:t>
            </a:r>
            <a:r>
              <a:rPr lang="en-US" sz="2400" dirty="0" err="1" smtClean="0"/>
              <a:t>за</a:t>
            </a:r>
            <a:r>
              <a:rPr lang="en-US" sz="2400" dirty="0" smtClean="0"/>
              <a:t> </a:t>
            </a:r>
            <a:r>
              <a:rPr lang="en-US" sz="2400" dirty="0" err="1" smtClean="0"/>
              <a:t>спроведување</a:t>
            </a:r>
            <a:r>
              <a:rPr lang="en-US" sz="2400" dirty="0" smtClean="0"/>
              <a:t> </a:t>
            </a:r>
            <a:r>
              <a:rPr lang="en-US" sz="2400" dirty="0" err="1" smtClean="0"/>
              <a:t>на</a:t>
            </a:r>
            <a:r>
              <a:rPr lang="en-US" sz="2400" dirty="0" smtClean="0"/>
              <a:t> </a:t>
            </a:r>
            <a:r>
              <a:rPr lang="en-US" sz="2400" dirty="0" err="1" smtClean="0"/>
              <a:t>законот</a:t>
            </a:r>
            <a:r>
              <a:rPr lang="en-US" sz="2400" dirty="0" smtClean="0"/>
              <a:t> </a:t>
            </a:r>
            <a:r>
              <a:rPr lang="en-US" sz="2400" dirty="0" err="1" smtClean="0"/>
              <a:t>во</a:t>
            </a:r>
            <a:r>
              <a:rPr lang="en-US" sz="2400" dirty="0" smtClean="0"/>
              <a:t> </a:t>
            </a:r>
            <a:r>
              <a:rPr lang="en-US" sz="2400" dirty="0" err="1" smtClean="0"/>
              <a:t>врска</a:t>
            </a:r>
            <a:r>
              <a:rPr lang="en-US" sz="2400" dirty="0" smtClean="0"/>
              <a:t> </a:t>
            </a:r>
            <a:r>
              <a:rPr lang="en-US" sz="2400" dirty="0" err="1" smtClean="0"/>
              <a:t>со</a:t>
            </a:r>
            <a:r>
              <a:rPr lang="en-US" sz="2400" dirty="0" smtClean="0"/>
              <a:t> </a:t>
            </a:r>
            <a:r>
              <a:rPr lang="en-US" sz="2400" dirty="0" err="1" smtClean="0"/>
              <a:t>компјутерскиот</a:t>
            </a:r>
            <a:r>
              <a:rPr lang="en-US" sz="2400" dirty="0" smtClean="0"/>
              <a:t> </a:t>
            </a:r>
            <a:r>
              <a:rPr lang="en-US" sz="2400" dirty="0" err="1" smtClean="0"/>
              <a:t>криминал</a:t>
            </a:r>
            <a:r>
              <a:rPr lang="en-US" sz="2400" dirty="0" smtClean="0"/>
              <a:t> и </a:t>
            </a:r>
            <a:r>
              <a:rPr lang="en-US" sz="2400" dirty="0" err="1" smtClean="0"/>
              <a:t>дејствува</a:t>
            </a:r>
            <a:r>
              <a:rPr lang="en-US" sz="2400" dirty="0" smtClean="0"/>
              <a:t> </a:t>
            </a:r>
            <a:r>
              <a:rPr lang="en-US" sz="2400" dirty="0" err="1" smtClean="0"/>
              <a:t>како</a:t>
            </a:r>
            <a:r>
              <a:rPr lang="en-US" sz="2400" dirty="0" smtClean="0"/>
              <a:t> </a:t>
            </a:r>
            <a:r>
              <a:rPr lang="en-US" sz="2400" dirty="0" err="1" smtClean="0"/>
              <a:t>центар</a:t>
            </a:r>
            <a:r>
              <a:rPr lang="en-US" sz="2400" dirty="0" smtClean="0"/>
              <a:t> </a:t>
            </a:r>
            <a:r>
              <a:rPr lang="en-US" sz="2400" dirty="0" err="1" smtClean="0"/>
              <a:t>за</a:t>
            </a:r>
            <a:r>
              <a:rPr lang="en-US" sz="2400" dirty="0" smtClean="0"/>
              <a:t> </a:t>
            </a:r>
            <a:r>
              <a:rPr lang="en-US" sz="2400" dirty="0" err="1" smtClean="0"/>
              <a:t>техничка</a:t>
            </a:r>
            <a:r>
              <a:rPr lang="en-US" sz="2400" dirty="0" smtClean="0"/>
              <a:t> </a:t>
            </a:r>
            <a:r>
              <a:rPr lang="en-US" sz="2400" dirty="0" err="1" smtClean="0"/>
              <a:t>експертиза</a:t>
            </a:r>
            <a:r>
              <a:rPr lang="en-US" sz="2400" dirty="0" smtClean="0"/>
              <a:t> </a:t>
            </a:r>
            <a:r>
              <a:rPr lang="en-US" sz="2400" dirty="0" err="1" smtClean="0"/>
              <a:t>по</a:t>
            </a:r>
            <a:r>
              <a:rPr lang="en-US" sz="2400" dirty="0" smtClean="0"/>
              <a:t> </a:t>
            </a:r>
            <a:r>
              <a:rPr lang="en-US" sz="2400" dirty="0" err="1" smtClean="0"/>
              <a:t>ова</a:t>
            </a:r>
            <a:r>
              <a:rPr lang="en-US" sz="2400" dirty="0" smtClean="0"/>
              <a:t> </a:t>
            </a:r>
            <a:r>
              <a:rPr lang="en-US" sz="2400" dirty="0" err="1" smtClean="0"/>
              <a:t>прашање</a:t>
            </a:r>
            <a:r>
              <a:rPr lang="en-US" sz="2400" dirty="0" smtClean="0"/>
              <a:t>. </a:t>
            </a:r>
          </a:p>
          <a:p>
            <a:pPr marL="0" indent="0" algn="just">
              <a:buFont typeface="Arial" charset="0"/>
              <a:buNone/>
            </a:pPr>
            <a:endParaRPr lang="en-US" altLang="en-US" sz="2400" dirty="0" smtClean="0">
              <a:solidFill>
                <a:srgbClr val="FF0000"/>
              </a:solidFill>
            </a:endParaRPr>
          </a:p>
          <a:p>
            <a:pPr marL="0" indent="0" algn="just" eaLnBrk="1" hangingPunct="1"/>
            <a:endParaRPr lang="en-US" altLang="en-US" dirty="0" smtClean="0">
              <a:solidFill>
                <a:srgbClr val="7F7F7F"/>
              </a:solidFill>
            </a:endParaRPr>
          </a:p>
        </p:txBody>
      </p:sp>
      <p:pic>
        <p:nvPicPr>
          <p:cNvPr id="48132" name="Picture 2" descr="C:\Users\Branko Stamenkovic\Desktop\europol-cyber-300x2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5513" y="1943100"/>
            <a:ext cx="418147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3EFE282D-97E6-415E-9534-28379EB9480B}" type="slidenum">
              <a:rPr lang="en-US" smtClean="0">
                <a:solidFill>
                  <a:srgbClr val="898989"/>
                </a:solidFill>
                <a:latin typeface="Calibri" pitchFamily="34" charset="0"/>
              </a:rPr>
              <a:pPr eaLnBrk="1" hangingPunct="1"/>
              <a:t>46</a:t>
            </a:fld>
            <a:endParaRPr lang="en-US" altLang="en-US" smtClean="0">
              <a:solidFill>
                <a:srgbClr val="898989"/>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68313" y="188913"/>
            <a:ext cx="8229600" cy="914400"/>
          </a:xfrm>
        </p:spPr>
        <p:txBody>
          <a:bodyPr/>
          <a:lstStyle/>
          <a:p>
            <a:pPr eaLnBrk="1" hangingPunct="1"/>
            <a:r>
              <a:rPr lang="en-US" sz="3600" b="1" smtClean="0"/>
              <a:t>Европска унија - Спроведување закон</a:t>
            </a:r>
            <a:endParaRPr lang="en-US" sz="3600" smtClean="0">
              <a:solidFill>
                <a:srgbClr val="0044AC"/>
              </a:solidFill>
            </a:endParaRPr>
          </a:p>
        </p:txBody>
      </p:sp>
      <p:sp>
        <p:nvSpPr>
          <p:cNvPr id="49155" name="Čuvar mesta za sadržaj 2"/>
          <p:cNvSpPr>
            <a:spLocks noGrp="1"/>
          </p:cNvSpPr>
          <p:nvPr>
            <p:ph sz="half" idx="2"/>
          </p:nvPr>
        </p:nvSpPr>
        <p:spPr/>
        <p:txBody>
          <a:bodyPr/>
          <a:lstStyle/>
          <a:p>
            <a:endParaRPr lang="en-US" altLang="en-US" smtClean="0"/>
          </a:p>
        </p:txBody>
      </p:sp>
      <p:pic>
        <p:nvPicPr>
          <p:cNvPr id="49156" name="Picture 2" descr="C:\Users\B.Stam\Desktop\ec3_new_char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69988"/>
            <a:ext cx="9144000" cy="568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Čuvar mesta za broj slajda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8139C968-5238-4058-81FA-5B08220E668C}" type="slidenum">
              <a:rPr lang="en-US" smtClean="0">
                <a:solidFill>
                  <a:srgbClr val="898989"/>
                </a:solidFill>
                <a:latin typeface="Calibri" pitchFamily="34" charset="0"/>
              </a:rPr>
              <a:pPr eaLnBrk="1" hangingPunct="1"/>
              <a:t>47</a:t>
            </a:fld>
            <a:endParaRPr lang="en-US" altLang="en-US" smtClean="0">
              <a:solidFill>
                <a:srgbClr val="898989"/>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68313" y="333375"/>
            <a:ext cx="8229600" cy="914400"/>
          </a:xfrm>
        </p:spPr>
        <p:txBody>
          <a:bodyPr/>
          <a:lstStyle/>
          <a:p>
            <a:pPr eaLnBrk="1" hangingPunct="1"/>
            <a:r>
              <a:rPr lang="en-US" sz="2900" b="1" smtClean="0"/>
              <a:t>Заедничка работна група на Европска унија за борба против компјутерски криминалJ-CAT</a:t>
            </a:r>
            <a:r>
              <a:rPr lang="en-US" altLang="sr-Latn-RS" sz="2900" b="1" smtClean="0"/>
              <a:t/>
            </a:r>
            <a:br>
              <a:rPr lang="en-US" altLang="sr-Latn-RS" sz="2900" b="1" smtClean="0"/>
            </a:br>
            <a:r>
              <a:rPr lang="en-US" sz="2900" b="1" smtClean="0"/>
              <a:t>СКОРЕШНИ ОПЕРАЦИИ НА J-CAT.</a:t>
            </a:r>
            <a:endParaRPr lang="en-US" sz="2900" smtClean="0">
              <a:solidFill>
                <a:srgbClr val="0044AC"/>
              </a:solidFill>
            </a:endParaRPr>
          </a:p>
        </p:txBody>
      </p:sp>
      <p:sp>
        <p:nvSpPr>
          <p:cNvPr id="50179" name="Content Placeholder 11"/>
          <p:cNvSpPr>
            <a:spLocks noGrp="1"/>
          </p:cNvSpPr>
          <p:nvPr>
            <p:ph sz="half" idx="2"/>
          </p:nvPr>
        </p:nvSpPr>
        <p:spPr>
          <a:xfrm>
            <a:off x="482600" y="1557338"/>
            <a:ext cx="4038600" cy="4525962"/>
          </a:xfrm>
        </p:spPr>
        <p:txBody>
          <a:bodyPr/>
          <a:lstStyle/>
          <a:p>
            <a:pPr eaLnBrk="1" hangingPunct="1">
              <a:lnSpc>
                <a:spcPct val="80000"/>
              </a:lnSpc>
            </a:pPr>
            <a:endParaRPr lang="en-US" altLang="en-US" sz="1500" b="1" dirty="0" smtClean="0">
              <a:solidFill>
                <a:srgbClr val="7F7F7F"/>
              </a:solidFill>
            </a:endParaRPr>
          </a:p>
          <a:p>
            <a:pPr algn="just" eaLnBrk="1" hangingPunct="1">
              <a:lnSpc>
                <a:spcPct val="80000"/>
              </a:lnSpc>
            </a:pPr>
            <a:r>
              <a:rPr lang="en-US" sz="1700" b="1" dirty="0" err="1" smtClean="0"/>
              <a:t>Работна</a:t>
            </a:r>
            <a:r>
              <a:rPr lang="en-US" sz="1700" b="1" dirty="0" smtClean="0"/>
              <a:t> </a:t>
            </a:r>
            <a:r>
              <a:rPr lang="en-US" sz="1700" b="1" dirty="0" err="1" smtClean="0"/>
              <a:t>група</a:t>
            </a:r>
            <a:r>
              <a:rPr lang="en-US" sz="1700" b="1" dirty="0" smtClean="0"/>
              <a:t> </a:t>
            </a:r>
            <a:r>
              <a:rPr lang="en-US" sz="1700" b="1" dirty="0" err="1" smtClean="0"/>
              <a:t>на</a:t>
            </a:r>
            <a:r>
              <a:rPr lang="en-US" sz="1700" b="1" dirty="0" smtClean="0"/>
              <a:t> </a:t>
            </a:r>
            <a:r>
              <a:rPr lang="en-US" sz="1700" b="1" dirty="0" err="1" smtClean="0"/>
              <a:t>Европска</a:t>
            </a:r>
            <a:r>
              <a:rPr lang="en-US" sz="1700" b="1" dirty="0" smtClean="0"/>
              <a:t> </a:t>
            </a:r>
            <a:r>
              <a:rPr lang="en-US" sz="1700" b="1" dirty="0" err="1" smtClean="0"/>
              <a:t>унија</a:t>
            </a:r>
            <a:r>
              <a:rPr lang="en-US" sz="1700" b="1" dirty="0" smtClean="0"/>
              <a:t> </a:t>
            </a:r>
            <a:r>
              <a:rPr lang="en-US" sz="1700" b="1" dirty="0" err="1" smtClean="0"/>
              <a:t>за</a:t>
            </a:r>
            <a:r>
              <a:rPr lang="en-US" sz="1700" b="1" dirty="0" smtClean="0"/>
              <a:t> </a:t>
            </a:r>
            <a:r>
              <a:rPr lang="en-US" sz="1700" b="1" dirty="0" err="1" smtClean="0"/>
              <a:t>борба</a:t>
            </a:r>
            <a:r>
              <a:rPr lang="en-US" sz="1700" b="1" dirty="0" smtClean="0"/>
              <a:t> </a:t>
            </a:r>
            <a:r>
              <a:rPr lang="en-US" sz="1700" b="1" dirty="0" err="1" smtClean="0"/>
              <a:t>против</a:t>
            </a:r>
            <a:r>
              <a:rPr lang="en-US" sz="1700" b="1" dirty="0" smtClean="0"/>
              <a:t> </a:t>
            </a:r>
            <a:r>
              <a:rPr lang="en-US" sz="1700" b="1" dirty="0" err="1" smtClean="0"/>
              <a:t>компјутерски</a:t>
            </a:r>
            <a:r>
              <a:rPr lang="en-US" sz="1700" b="1" dirty="0" smtClean="0"/>
              <a:t> </a:t>
            </a:r>
            <a:endParaRPr lang="en-US" sz="1700" dirty="0" smtClean="0"/>
          </a:p>
          <a:p>
            <a:pPr algn="just">
              <a:lnSpc>
                <a:spcPct val="80000"/>
              </a:lnSpc>
            </a:pPr>
            <a:r>
              <a:rPr lang="en-US" sz="1700" b="1" dirty="0" err="1" smtClean="0"/>
              <a:t>Таа</a:t>
            </a:r>
            <a:r>
              <a:rPr lang="en-US" sz="1700" b="1" dirty="0" smtClean="0"/>
              <a:t> </a:t>
            </a:r>
            <a:r>
              <a:rPr lang="en-US" sz="1700" b="1" dirty="0" err="1" smtClean="0"/>
              <a:t>се</a:t>
            </a:r>
            <a:r>
              <a:rPr lang="en-US" sz="1700" b="1" dirty="0" smtClean="0"/>
              <a:t> </a:t>
            </a:r>
            <a:r>
              <a:rPr lang="en-US" sz="1700" b="1" dirty="0" err="1" smtClean="0"/>
              <a:t>состои</a:t>
            </a:r>
            <a:r>
              <a:rPr lang="en-US" sz="1700" b="1" dirty="0" smtClean="0"/>
              <a:t> </a:t>
            </a:r>
            <a:r>
              <a:rPr lang="en-US" sz="1700" b="1" dirty="0" err="1" smtClean="0"/>
              <a:t>од</a:t>
            </a:r>
            <a:r>
              <a:rPr lang="en-US" sz="1700" b="1" dirty="0" smtClean="0"/>
              <a:t> </a:t>
            </a:r>
            <a:r>
              <a:rPr lang="en-US" sz="1700" b="1" dirty="0" err="1" smtClean="0"/>
              <a:t>постојан</a:t>
            </a:r>
            <a:r>
              <a:rPr lang="en-US" sz="1700" b="1" dirty="0" smtClean="0"/>
              <a:t> </a:t>
            </a:r>
            <a:r>
              <a:rPr lang="en-US" sz="1700" b="1" dirty="0" err="1" smtClean="0"/>
              <a:t>опертивен</a:t>
            </a:r>
            <a:r>
              <a:rPr lang="en-US" sz="1700" b="1" dirty="0" smtClean="0"/>
              <a:t> </a:t>
            </a:r>
            <a:r>
              <a:rPr lang="en-US" sz="1700" b="1" dirty="0" err="1" smtClean="0"/>
              <a:t>тим</a:t>
            </a:r>
            <a:r>
              <a:rPr lang="en-US" sz="1700" b="1" dirty="0" smtClean="0"/>
              <a:t> </a:t>
            </a:r>
            <a:r>
              <a:rPr lang="en-US" sz="1700" b="1" dirty="0" err="1" smtClean="0"/>
              <a:t>составен</a:t>
            </a:r>
            <a:r>
              <a:rPr lang="en-US" sz="1700" b="1" dirty="0" smtClean="0"/>
              <a:t> </a:t>
            </a:r>
            <a:r>
              <a:rPr lang="en-US" sz="1700" b="1" dirty="0" err="1" smtClean="0"/>
              <a:t>од</a:t>
            </a:r>
            <a:r>
              <a:rPr lang="en-US" sz="1700" b="1" dirty="0" smtClean="0"/>
              <a:t> </a:t>
            </a:r>
            <a:r>
              <a:rPr lang="en-US" sz="1700" b="1" dirty="0" err="1" smtClean="0"/>
              <a:t>компјутерски</a:t>
            </a:r>
            <a:r>
              <a:rPr lang="en-US" sz="1700" b="1" dirty="0" smtClean="0"/>
              <a:t> </a:t>
            </a:r>
            <a:r>
              <a:rPr lang="en-US" sz="1700" b="1" dirty="0" err="1" smtClean="0"/>
              <a:t>офицери</a:t>
            </a:r>
            <a:r>
              <a:rPr lang="en-US" sz="1700" b="1" dirty="0" smtClean="0"/>
              <a:t> </a:t>
            </a:r>
            <a:r>
              <a:rPr lang="en-US" sz="1700" b="1" dirty="0" err="1" smtClean="0"/>
              <a:t>за</a:t>
            </a:r>
            <a:r>
              <a:rPr lang="en-US" sz="1700" b="1" dirty="0" smtClean="0"/>
              <a:t> </a:t>
            </a:r>
            <a:r>
              <a:rPr lang="en-US" sz="1700" b="1" dirty="0" err="1" smtClean="0"/>
              <a:t>врска</a:t>
            </a:r>
            <a:r>
              <a:rPr lang="en-US" sz="1700" b="1" dirty="0" smtClean="0"/>
              <a:t> </a:t>
            </a:r>
            <a:r>
              <a:rPr lang="en-US" sz="1700" b="1" dirty="0" err="1" smtClean="0"/>
              <a:t>од</a:t>
            </a:r>
            <a:r>
              <a:rPr lang="en-US" sz="1700" b="1" dirty="0" smtClean="0"/>
              <a:t> </a:t>
            </a:r>
            <a:r>
              <a:rPr lang="en-US" sz="1700" b="1" dirty="0" err="1" smtClean="0"/>
              <a:t>неколку</a:t>
            </a:r>
            <a:r>
              <a:rPr lang="en-US" sz="1700" b="1" dirty="0" smtClean="0"/>
              <a:t> </a:t>
            </a:r>
            <a:r>
              <a:rPr lang="en-US" sz="1700" b="1" dirty="0" err="1" smtClean="0"/>
              <a:t>земји-членки</a:t>
            </a:r>
            <a:r>
              <a:rPr lang="en-US" sz="1700" b="1" dirty="0" smtClean="0"/>
              <a:t> </a:t>
            </a:r>
            <a:r>
              <a:rPr lang="en-US" sz="1700" b="1" dirty="0" err="1" smtClean="0"/>
              <a:t>на</a:t>
            </a:r>
            <a:r>
              <a:rPr lang="en-US" sz="1700" b="1" dirty="0" smtClean="0"/>
              <a:t> ЕУ и </a:t>
            </a:r>
            <a:r>
              <a:rPr lang="en-US" sz="1700" b="1" dirty="0" err="1" smtClean="0"/>
              <a:t>страни</a:t>
            </a:r>
            <a:r>
              <a:rPr lang="en-US" sz="1700" b="1" dirty="0" smtClean="0"/>
              <a:t> </a:t>
            </a:r>
            <a:r>
              <a:rPr lang="en-US" sz="1700" b="1" dirty="0" err="1" smtClean="0"/>
              <a:t>за</a:t>
            </a:r>
            <a:r>
              <a:rPr lang="en-US" sz="1700" b="1" dirty="0" smtClean="0"/>
              <a:t> </a:t>
            </a:r>
            <a:r>
              <a:rPr lang="en-US" sz="1700" b="1" dirty="0" err="1" smtClean="0"/>
              <a:t>соработка</a:t>
            </a:r>
            <a:r>
              <a:rPr lang="en-US" sz="1700" b="1" dirty="0" smtClean="0"/>
              <a:t> </a:t>
            </a:r>
            <a:r>
              <a:rPr lang="en-US" sz="1700" b="1" dirty="0" err="1" smtClean="0"/>
              <a:t>надвор</a:t>
            </a:r>
            <a:r>
              <a:rPr lang="en-US" sz="1700" b="1" dirty="0" smtClean="0"/>
              <a:t> </a:t>
            </a:r>
            <a:r>
              <a:rPr lang="en-US" sz="1700" b="1" dirty="0" err="1" smtClean="0"/>
              <a:t>од</a:t>
            </a:r>
            <a:r>
              <a:rPr lang="en-US" sz="1700" b="1" dirty="0" smtClean="0"/>
              <a:t> ЕУ, </a:t>
            </a:r>
            <a:r>
              <a:rPr lang="en-US" sz="1700" dirty="0" err="1" smtClean="0"/>
              <a:t>чие</a:t>
            </a:r>
            <a:r>
              <a:rPr lang="en-US" sz="1700" dirty="0" smtClean="0"/>
              <a:t> </a:t>
            </a:r>
            <a:r>
              <a:rPr lang="en-US" sz="1700" dirty="0" err="1" smtClean="0"/>
              <a:t>седиште</a:t>
            </a:r>
            <a:r>
              <a:rPr lang="en-US" sz="1700" dirty="0" smtClean="0"/>
              <a:t> е </a:t>
            </a:r>
            <a:r>
              <a:rPr lang="en-US" sz="1700" dirty="0" err="1" smtClean="0"/>
              <a:t>во</a:t>
            </a:r>
            <a:r>
              <a:rPr lang="en-US" sz="1700" dirty="0" smtClean="0"/>
              <a:t> </a:t>
            </a:r>
            <a:r>
              <a:rPr lang="en-US" sz="1700" dirty="0" err="1" smtClean="0"/>
              <a:t>седиштето</a:t>
            </a:r>
            <a:r>
              <a:rPr lang="en-US" sz="1700" dirty="0" smtClean="0"/>
              <a:t> </a:t>
            </a:r>
            <a:r>
              <a:rPr lang="en-US" sz="1700" dirty="0" err="1" smtClean="0"/>
              <a:t>на</a:t>
            </a:r>
            <a:r>
              <a:rPr lang="en-US" sz="1700" dirty="0" smtClean="0"/>
              <a:t> </a:t>
            </a:r>
            <a:r>
              <a:rPr lang="en-US" sz="1700" dirty="0" err="1" smtClean="0"/>
              <a:t>Еуропол</a:t>
            </a:r>
            <a:r>
              <a:rPr lang="en-US" sz="1700" dirty="0" smtClean="0"/>
              <a:t> и </a:t>
            </a:r>
            <a:r>
              <a:rPr lang="en-US" sz="1700" dirty="0" err="1" smtClean="0"/>
              <a:t>дополнето</a:t>
            </a:r>
            <a:r>
              <a:rPr lang="en-US" sz="1700" dirty="0" smtClean="0"/>
              <a:t> </a:t>
            </a:r>
            <a:r>
              <a:rPr lang="en-US" sz="1700" dirty="0" err="1" smtClean="0"/>
              <a:t>со</a:t>
            </a:r>
            <a:r>
              <a:rPr lang="en-US" sz="1700" dirty="0" smtClean="0"/>
              <a:t> </a:t>
            </a:r>
            <a:r>
              <a:rPr lang="en-US" sz="1700" dirty="0" err="1" smtClean="0"/>
              <a:t>персонал</a:t>
            </a:r>
            <a:r>
              <a:rPr lang="en-US" sz="1700" dirty="0" smtClean="0"/>
              <a:t> </a:t>
            </a:r>
            <a:r>
              <a:rPr lang="en-US" sz="1700" dirty="0" err="1" smtClean="0"/>
              <a:t>од</a:t>
            </a:r>
            <a:r>
              <a:rPr lang="en-US" sz="1700" dirty="0" smtClean="0"/>
              <a:t> ЕС3.</a:t>
            </a:r>
            <a:r>
              <a:rPr lang="en-US" sz="1700" b="1" dirty="0" smtClean="0"/>
              <a:t> </a:t>
            </a:r>
            <a:r>
              <a:rPr lang="en-US" sz="1700" dirty="0" err="1" smtClean="0"/>
              <a:t>Компјутерските</a:t>
            </a:r>
            <a:r>
              <a:rPr lang="en-US" sz="1700" dirty="0" smtClean="0"/>
              <a:t> </a:t>
            </a:r>
            <a:r>
              <a:rPr lang="en-US" sz="1700" dirty="0" err="1" smtClean="0"/>
              <a:t>офицери</a:t>
            </a:r>
            <a:r>
              <a:rPr lang="en-US" sz="1700" dirty="0" smtClean="0"/>
              <a:t> </a:t>
            </a:r>
            <a:r>
              <a:rPr lang="en-US" sz="1700" dirty="0" err="1" smtClean="0"/>
              <a:t>за</a:t>
            </a:r>
            <a:r>
              <a:rPr lang="en-US" sz="1700" dirty="0" smtClean="0"/>
              <a:t> </a:t>
            </a:r>
            <a:r>
              <a:rPr lang="en-US" sz="1700" dirty="0" err="1" smtClean="0"/>
              <a:t>врска</a:t>
            </a:r>
            <a:r>
              <a:rPr lang="en-US" sz="1700" dirty="0" smtClean="0"/>
              <a:t> </a:t>
            </a:r>
            <a:r>
              <a:rPr lang="en-US" sz="1700" dirty="0" err="1" smtClean="0"/>
              <a:t>доаѓаат</a:t>
            </a:r>
            <a:r>
              <a:rPr lang="en-US" sz="1700" dirty="0" smtClean="0"/>
              <a:t> </a:t>
            </a:r>
            <a:r>
              <a:rPr lang="en-US" sz="1700" dirty="0" err="1" smtClean="0"/>
              <a:t>од</a:t>
            </a:r>
            <a:r>
              <a:rPr lang="en-US" sz="1700" dirty="0" smtClean="0"/>
              <a:t>:</a:t>
            </a:r>
          </a:p>
          <a:p>
            <a:pPr algn="just">
              <a:lnSpc>
                <a:spcPct val="80000"/>
              </a:lnSpc>
            </a:pPr>
            <a:r>
              <a:rPr lang="en-US" sz="1700" b="1" dirty="0" err="1" smtClean="0"/>
              <a:t>посветени</a:t>
            </a:r>
            <a:r>
              <a:rPr lang="en-US" sz="1700" b="1" dirty="0" smtClean="0"/>
              <a:t> и </a:t>
            </a:r>
            <a:r>
              <a:rPr lang="en-US" sz="1700" b="1" dirty="0" err="1" smtClean="0"/>
              <a:t>тесно</a:t>
            </a:r>
            <a:r>
              <a:rPr lang="en-US" sz="1700" b="1" dirty="0" smtClean="0"/>
              <a:t> </a:t>
            </a:r>
            <a:r>
              <a:rPr lang="en-US" sz="1700" b="1" dirty="0" err="1" smtClean="0"/>
              <a:t>инволвирани</a:t>
            </a:r>
            <a:r>
              <a:rPr lang="en-US" sz="1700" b="1" dirty="0" smtClean="0"/>
              <a:t> </a:t>
            </a:r>
            <a:r>
              <a:rPr lang="en-US" sz="1700" b="1" dirty="0" err="1" smtClean="0"/>
              <a:t>земји-членки</a:t>
            </a:r>
            <a:r>
              <a:rPr lang="en-US" sz="1700" b="1" dirty="0" smtClean="0"/>
              <a:t> </a:t>
            </a:r>
            <a:r>
              <a:rPr lang="en-US" sz="1700" b="1" dirty="0" err="1" smtClean="0"/>
              <a:t>на</a:t>
            </a:r>
            <a:r>
              <a:rPr lang="en-US" sz="1700" b="1" dirty="0" smtClean="0"/>
              <a:t> ЕУ </a:t>
            </a:r>
            <a:r>
              <a:rPr lang="en-US" sz="1700" dirty="0" smtClean="0"/>
              <a:t>(</a:t>
            </a:r>
            <a:r>
              <a:rPr lang="en-US" sz="1700" dirty="0" err="1" smtClean="0"/>
              <a:t>Австрија</a:t>
            </a:r>
            <a:r>
              <a:rPr lang="en-US" sz="1700" dirty="0" smtClean="0"/>
              <a:t>, </a:t>
            </a:r>
            <a:r>
              <a:rPr lang="en-US" sz="1700" dirty="0" err="1" smtClean="0"/>
              <a:t>Франција</a:t>
            </a:r>
            <a:r>
              <a:rPr lang="en-US" sz="1700" dirty="0" smtClean="0"/>
              <a:t>, </a:t>
            </a:r>
            <a:r>
              <a:rPr lang="en-US" sz="1700" dirty="0" err="1" smtClean="0"/>
              <a:t>Германија</a:t>
            </a:r>
            <a:r>
              <a:rPr lang="en-US" sz="1700" dirty="0" smtClean="0"/>
              <a:t>, </a:t>
            </a:r>
            <a:r>
              <a:rPr lang="en-US" sz="1700" dirty="0" err="1" smtClean="0"/>
              <a:t>Италија</a:t>
            </a:r>
            <a:r>
              <a:rPr lang="en-US" sz="1700" dirty="0" smtClean="0"/>
              <a:t>, </a:t>
            </a:r>
            <a:r>
              <a:rPr lang="en-US" sz="1700" dirty="0" err="1" smtClean="0"/>
              <a:t>Холандија</a:t>
            </a:r>
            <a:r>
              <a:rPr lang="en-US" sz="1700" dirty="0" smtClean="0"/>
              <a:t>, </a:t>
            </a:r>
            <a:r>
              <a:rPr lang="en-US" sz="1700" dirty="0" err="1" smtClean="0"/>
              <a:t>Шпанија</a:t>
            </a:r>
            <a:r>
              <a:rPr lang="en-US" sz="1700" dirty="0" smtClean="0"/>
              <a:t> и </a:t>
            </a:r>
            <a:r>
              <a:rPr lang="en-US" sz="1700" dirty="0" err="1" smtClean="0"/>
              <a:t>Обединето</a:t>
            </a:r>
            <a:r>
              <a:rPr lang="en-US" sz="1700" dirty="0" smtClean="0"/>
              <a:t> </a:t>
            </a:r>
            <a:r>
              <a:rPr lang="en-US" sz="1700" dirty="0" err="1" smtClean="0"/>
              <a:t>кралство</a:t>
            </a:r>
            <a:r>
              <a:rPr lang="en-US" sz="1700" dirty="0" smtClean="0"/>
              <a:t>);</a:t>
            </a:r>
          </a:p>
          <a:p>
            <a:pPr algn="just">
              <a:lnSpc>
                <a:spcPct val="80000"/>
              </a:lnSpc>
            </a:pPr>
            <a:r>
              <a:rPr lang="en-US" sz="1700" b="1" dirty="0" err="1" smtClean="0"/>
              <a:t>Партнери</a:t>
            </a:r>
            <a:r>
              <a:rPr lang="en-US" sz="1700" b="1" dirty="0" smtClean="0"/>
              <a:t> </a:t>
            </a:r>
            <a:r>
              <a:rPr lang="en-US" sz="1700" b="1" dirty="0" err="1" smtClean="0"/>
              <a:t>за</a:t>
            </a:r>
            <a:r>
              <a:rPr lang="en-US" sz="1700" b="1" dirty="0" smtClean="0"/>
              <a:t> </a:t>
            </a:r>
            <a:r>
              <a:rPr lang="en-US" sz="1700" b="1" dirty="0" err="1" smtClean="0"/>
              <a:t>спроведување</a:t>
            </a:r>
            <a:r>
              <a:rPr lang="en-US" sz="1700" b="1" dirty="0" smtClean="0"/>
              <a:t> </a:t>
            </a:r>
            <a:r>
              <a:rPr lang="en-US" sz="1700" b="1" dirty="0" err="1" smtClean="0"/>
              <a:t>надвор</a:t>
            </a:r>
            <a:r>
              <a:rPr lang="en-US" sz="1700" b="1" dirty="0" smtClean="0"/>
              <a:t> </a:t>
            </a:r>
            <a:r>
              <a:rPr lang="en-US" sz="1700" b="1" dirty="0" err="1" smtClean="0"/>
              <a:t>од</a:t>
            </a:r>
            <a:r>
              <a:rPr lang="en-US" sz="1700" b="1" dirty="0" smtClean="0"/>
              <a:t> ЕУ </a:t>
            </a:r>
            <a:r>
              <a:rPr lang="en-US" sz="1700" dirty="0" smtClean="0"/>
              <a:t>(</a:t>
            </a:r>
            <a:r>
              <a:rPr lang="en-US" sz="1700" dirty="0" err="1" smtClean="0"/>
              <a:t>Австралија</a:t>
            </a:r>
            <a:r>
              <a:rPr lang="en-US" sz="1700" dirty="0" smtClean="0"/>
              <a:t>, </a:t>
            </a:r>
            <a:r>
              <a:rPr lang="en-US" sz="1700" dirty="0" err="1" smtClean="0"/>
              <a:t>Канада</a:t>
            </a:r>
            <a:r>
              <a:rPr lang="en-US" sz="1700" dirty="0" smtClean="0"/>
              <a:t>, </a:t>
            </a:r>
            <a:r>
              <a:rPr lang="en-US" sz="1700" dirty="0" err="1" smtClean="0"/>
              <a:t>Колумбија</a:t>
            </a:r>
            <a:r>
              <a:rPr lang="en-US" sz="1700" dirty="0" smtClean="0"/>
              <a:t> и </a:t>
            </a:r>
            <a:r>
              <a:rPr lang="en-US" sz="1700" dirty="0" err="1" smtClean="0"/>
              <a:t>Соединетите</a:t>
            </a:r>
            <a:r>
              <a:rPr lang="en-US" sz="1700" dirty="0" smtClean="0"/>
              <a:t> </a:t>
            </a:r>
            <a:r>
              <a:rPr lang="en-US" sz="1700" dirty="0" err="1" smtClean="0"/>
              <a:t>Американски</a:t>
            </a:r>
            <a:r>
              <a:rPr lang="en-US" sz="1700" dirty="0" smtClean="0"/>
              <a:t> </a:t>
            </a:r>
            <a:r>
              <a:rPr lang="en-US" sz="1700" dirty="0" err="1" smtClean="0"/>
              <a:t>Држави</a:t>
            </a:r>
            <a:r>
              <a:rPr lang="en-US" sz="1700" dirty="0" smtClean="0"/>
              <a:t>, </a:t>
            </a:r>
            <a:r>
              <a:rPr lang="en-US" sz="1700" dirty="0" err="1" smtClean="0"/>
              <a:t>кои</a:t>
            </a:r>
            <a:r>
              <a:rPr lang="en-US" sz="1700" dirty="0" smtClean="0"/>
              <a:t> </a:t>
            </a:r>
            <a:r>
              <a:rPr lang="en-US" sz="1700" dirty="0" err="1" smtClean="0"/>
              <a:t>се</a:t>
            </a:r>
            <a:r>
              <a:rPr lang="en-US" sz="1700" dirty="0" smtClean="0"/>
              <a:t> </a:t>
            </a:r>
            <a:r>
              <a:rPr lang="en-US" sz="1700" dirty="0" err="1" smtClean="0"/>
              <a:t>застапени</a:t>
            </a:r>
            <a:r>
              <a:rPr lang="en-US" sz="1700" dirty="0" smtClean="0"/>
              <a:t> </a:t>
            </a:r>
            <a:r>
              <a:rPr lang="en-US" sz="1700" dirty="0" err="1" smtClean="0"/>
              <a:t>преку</a:t>
            </a:r>
            <a:r>
              <a:rPr lang="en-US" sz="1700" dirty="0" smtClean="0"/>
              <a:t> </a:t>
            </a:r>
            <a:r>
              <a:rPr lang="en-US" sz="1700" dirty="0" err="1" smtClean="0"/>
              <a:t>две</a:t>
            </a:r>
            <a:r>
              <a:rPr lang="en-US" sz="1700" dirty="0" smtClean="0"/>
              <a:t> </a:t>
            </a:r>
            <a:r>
              <a:rPr lang="en-US" sz="1700" dirty="0" err="1" smtClean="0"/>
              <a:t>агенции</a:t>
            </a:r>
            <a:r>
              <a:rPr lang="en-US" sz="1700" dirty="0" smtClean="0"/>
              <a:t>, </a:t>
            </a:r>
            <a:r>
              <a:rPr lang="en-US" sz="1700" dirty="0" err="1" smtClean="0"/>
              <a:t>федерално</a:t>
            </a:r>
            <a:r>
              <a:rPr lang="en-US" sz="1700" dirty="0" smtClean="0"/>
              <a:t> </a:t>
            </a:r>
            <a:r>
              <a:rPr lang="en-US" sz="1700" dirty="0" err="1" smtClean="0"/>
              <a:t>истражни</a:t>
            </a:r>
            <a:r>
              <a:rPr lang="en-US" sz="1700" dirty="0" smtClean="0"/>
              <a:t> </a:t>
            </a:r>
            <a:r>
              <a:rPr lang="en-US" sz="1700" dirty="0" err="1" smtClean="0"/>
              <a:t>биро</a:t>
            </a:r>
            <a:r>
              <a:rPr lang="en-US" sz="1700" dirty="0" smtClean="0"/>
              <a:t> и </a:t>
            </a:r>
            <a:r>
              <a:rPr lang="en-US" sz="1700" dirty="0" err="1" smtClean="0"/>
              <a:t>Тајната</a:t>
            </a:r>
            <a:r>
              <a:rPr lang="en-US" sz="1700" dirty="0" smtClean="0"/>
              <a:t> </a:t>
            </a:r>
            <a:r>
              <a:rPr lang="en-US" sz="1700" dirty="0" err="1" smtClean="0"/>
              <a:t>служба</a:t>
            </a:r>
            <a:r>
              <a:rPr lang="en-US" sz="1700" dirty="0" smtClean="0"/>
              <a:t>);</a:t>
            </a:r>
          </a:p>
          <a:p>
            <a:pPr algn="just">
              <a:lnSpc>
                <a:spcPct val="80000"/>
              </a:lnSpc>
            </a:pPr>
            <a:r>
              <a:rPr lang="en-US" sz="1700" dirty="0" smtClean="0"/>
              <a:t>EC3.</a:t>
            </a:r>
          </a:p>
        </p:txBody>
      </p:sp>
      <p:pic>
        <p:nvPicPr>
          <p:cNvPr id="50180" name="Picture 2"/>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5843588" y="5092700"/>
            <a:ext cx="2130425" cy="1398588"/>
          </a:xfrm>
        </p:spPr>
      </p:pic>
      <p:sp>
        <p:nvSpPr>
          <p:cNvPr id="50181" name="Rectangle 9"/>
          <p:cNvSpPr>
            <a:spLocks noChangeArrowheads="1"/>
          </p:cNvSpPr>
          <p:nvPr/>
        </p:nvSpPr>
        <p:spPr bwMode="auto">
          <a:xfrm>
            <a:off x="4521200" y="2305050"/>
            <a:ext cx="45720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b="1" dirty="0" err="1">
                <a:latin typeface="Calibri" pitchFamily="34" charset="0"/>
              </a:rPr>
              <a:t>Стратегија</a:t>
            </a:r>
            <a:r>
              <a:rPr lang="en-US" sz="1600" b="1" dirty="0">
                <a:latin typeface="Calibri" pitchFamily="34" charset="0"/>
              </a:rPr>
              <a:t> </a:t>
            </a:r>
            <a:r>
              <a:rPr lang="en-US" sz="1600" b="1" dirty="0" err="1">
                <a:latin typeface="Calibri" pitchFamily="34" charset="0"/>
              </a:rPr>
              <a:t>на</a:t>
            </a:r>
            <a:r>
              <a:rPr lang="en-US" sz="1600" b="1" dirty="0">
                <a:latin typeface="Calibri" pitchFamily="34" charset="0"/>
              </a:rPr>
              <a:t> </a:t>
            </a:r>
            <a:r>
              <a:rPr lang="en-US" sz="1600" b="1" dirty="0" err="1">
                <a:latin typeface="Calibri" pitchFamily="34" charset="0"/>
              </a:rPr>
              <a:t>Ревропол</a:t>
            </a:r>
            <a:r>
              <a:rPr lang="en-US" sz="1600" b="1" dirty="0">
                <a:latin typeface="Calibri" pitchFamily="34" charset="0"/>
              </a:rPr>
              <a:t> 2016–2020 :</a:t>
            </a:r>
          </a:p>
          <a:p>
            <a:endParaRPr lang="en-US" sz="1600" b="1" dirty="0">
              <a:latin typeface="Calibri" pitchFamily="34" charset="0"/>
            </a:endParaRPr>
          </a:p>
          <a:p>
            <a:pPr algn="just"/>
            <a:r>
              <a:rPr lang="en-US" sz="1600" dirty="0">
                <a:latin typeface="Calibri" pitchFamily="34" charset="0"/>
              </a:rPr>
              <a:t>„</a:t>
            </a:r>
            <a:r>
              <a:rPr lang="en-US" sz="1600" dirty="0" err="1">
                <a:latin typeface="Calibri" pitchFamily="34" charset="0"/>
              </a:rPr>
              <a:t>T</a:t>
            </a:r>
            <a:r>
              <a:rPr lang="en-US" sz="1600" dirty="0" err="1"/>
              <a:t>ехнолошкиот</a:t>
            </a:r>
            <a:r>
              <a:rPr lang="en-US" sz="1600" dirty="0"/>
              <a:t> </a:t>
            </a:r>
            <a:r>
              <a:rPr lang="en-US" sz="1600" dirty="0" err="1"/>
              <a:t>развој</a:t>
            </a:r>
            <a:r>
              <a:rPr lang="en-US" sz="1600" dirty="0"/>
              <a:t> </a:t>
            </a:r>
            <a:r>
              <a:rPr lang="en-US" sz="1600" dirty="0" err="1"/>
              <a:t>доведе</a:t>
            </a:r>
            <a:r>
              <a:rPr lang="en-US" sz="1600" dirty="0"/>
              <a:t> </a:t>
            </a:r>
            <a:r>
              <a:rPr lang="en-US" sz="1600" dirty="0" err="1"/>
              <a:t>до</a:t>
            </a:r>
            <a:r>
              <a:rPr lang="en-US" sz="1600" dirty="0"/>
              <a:t> </a:t>
            </a:r>
            <a:r>
              <a:rPr lang="en-US" sz="1600" dirty="0" err="1"/>
              <a:t>сè</a:t>
            </a:r>
            <a:r>
              <a:rPr lang="en-US" sz="1600" dirty="0"/>
              <a:t> </a:t>
            </a:r>
            <a:r>
              <a:rPr lang="en-US" sz="1600" dirty="0" err="1"/>
              <a:t>поголемиот</a:t>
            </a:r>
            <a:r>
              <a:rPr lang="en-US" sz="1600" dirty="0"/>
              <a:t> </a:t>
            </a:r>
            <a:r>
              <a:rPr lang="en-US" sz="1600" dirty="0" err="1"/>
              <a:t>обем</a:t>
            </a:r>
            <a:r>
              <a:rPr lang="en-US" sz="1600" dirty="0"/>
              <a:t> </a:t>
            </a:r>
            <a:r>
              <a:rPr lang="en-US" sz="1600" dirty="0" err="1"/>
              <a:t>на</a:t>
            </a:r>
            <a:r>
              <a:rPr lang="en-US" sz="1600" dirty="0"/>
              <a:t> </a:t>
            </a:r>
            <a:r>
              <a:rPr lang="en-US" sz="1600" dirty="0" err="1"/>
              <a:t>достапни</a:t>
            </a:r>
            <a:r>
              <a:rPr lang="en-US" sz="1600" dirty="0"/>
              <a:t> </a:t>
            </a:r>
            <a:r>
              <a:rPr lang="en-US" sz="1600" dirty="0" err="1"/>
              <a:t>податоци</a:t>
            </a:r>
            <a:r>
              <a:rPr lang="en-US" sz="1600" dirty="0"/>
              <a:t> </a:t>
            </a:r>
            <a:r>
              <a:rPr lang="en-US" sz="1600" dirty="0" err="1"/>
              <a:t>додека</a:t>
            </a:r>
            <a:r>
              <a:rPr lang="en-US" sz="1600" dirty="0"/>
              <a:t> </a:t>
            </a:r>
            <a:r>
              <a:rPr lang="en-US" sz="1600" dirty="0" err="1"/>
              <a:t>интернетот</a:t>
            </a:r>
            <a:r>
              <a:rPr lang="en-US" sz="1600" dirty="0"/>
              <a:t>, </a:t>
            </a:r>
            <a:r>
              <a:rPr lang="en-US" sz="1600" dirty="0" err="1"/>
              <a:t>социјалните</a:t>
            </a:r>
            <a:r>
              <a:rPr lang="en-US" sz="1600" dirty="0"/>
              <a:t> </a:t>
            </a:r>
            <a:r>
              <a:rPr lang="en-US" sz="1600" dirty="0" err="1"/>
              <a:t>медиуми</a:t>
            </a:r>
            <a:r>
              <a:rPr lang="en-US" sz="1600" dirty="0"/>
              <a:t> и </a:t>
            </a:r>
            <a:r>
              <a:rPr lang="en-US" sz="1600" dirty="0" err="1"/>
              <a:t>мобилните</a:t>
            </a:r>
            <a:r>
              <a:rPr lang="en-US" sz="1600" dirty="0"/>
              <a:t> </a:t>
            </a:r>
            <a:r>
              <a:rPr lang="en-US" sz="1600" dirty="0" err="1"/>
              <a:t>технологии</a:t>
            </a:r>
            <a:r>
              <a:rPr lang="en-US" sz="1600" dirty="0"/>
              <a:t> </a:t>
            </a:r>
            <a:r>
              <a:rPr lang="en-US" sz="1600" dirty="0" err="1"/>
              <a:t>го</a:t>
            </a:r>
            <a:r>
              <a:rPr lang="en-US" sz="1600" dirty="0"/>
              <a:t> </a:t>
            </a:r>
            <a:r>
              <a:rPr lang="en-US" sz="1600" dirty="0" err="1"/>
              <a:t>менуваат</a:t>
            </a:r>
            <a:r>
              <a:rPr lang="en-US" sz="1600" dirty="0"/>
              <a:t> </a:t>
            </a:r>
            <a:r>
              <a:rPr lang="en-US" sz="1600" dirty="0" err="1"/>
              <a:t>заемното</a:t>
            </a:r>
            <a:r>
              <a:rPr lang="en-US" sz="1600" dirty="0"/>
              <a:t> </a:t>
            </a:r>
            <a:r>
              <a:rPr lang="en-US" sz="1600" dirty="0" err="1"/>
              <a:t>поврзување</a:t>
            </a:r>
            <a:r>
              <a:rPr lang="en-US" sz="1600" dirty="0"/>
              <a:t> </a:t>
            </a:r>
            <a:r>
              <a:rPr lang="en-US" sz="1600" dirty="0" err="1"/>
              <a:t>во</a:t>
            </a:r>
            <a:r>
              <a:rPr lang="en-US" sz="1600" dirty="0"/>
              <a:t> </a:t>
            </a:r>
            <a:r>
              <a:rPr lang="en-US" sz="1600" dirty="0" err="1"/>
              <a:t>светот</a:t>
            </a:r>
            <a:r>
              <a:rPr lang="en-US" sz="1600" dirty="0"/>
              <a:t> </a:t>
            </a:r>
            <a:r>
              <a:rPr lang="en-US" sz="1600" dirty="0" err="1"/>
              <a:t>вклучувајќи</a:t>
            </a:r>
            <a:r>
              <a:rPr lang="en-US" sz="1600" dirty="0"/>
              <a:t> </a:t>
            </a:r>
            <a:r>
              <a:rPr lang="en-US" sz="1600" dirty="0" err="1"/>
              <a:t>ја</a:t>
            </a:r>
            <a:r>
              <a:rPr lang="en-US" sz="1600" dirty="0"/>
              <a:t> и </a:t>
            </a:r>
            <a:r>
              <a:rPr lang="en-US" sz="1600" dirty="0" err="1"/>
              <a:t>неговата</a:t>
            </a:r>
            <a:r>
              <a:rPr lang="en-US" sz="1600" dirty="0"/>
              <a:t> </a:t>
            </a:r>
            <a:r>
              <a:rPr lang="en-US" sz="1600" dirty="0" err="1"/>
              <a:t>криминална</a:t>
            </a:r>
            <a:r>
              <a:rPr lang="en-US" sz="1600" dirty="0"/>
              <a:t> </a:t>
            </a:r>
            <a:r>
              <a:rPr lang="en-US" sz="1600" dirty="0" err="1"/>
              <a:t>средина</a:t>
            </a:r>
            <a:r>
              <a:rPr lang="en-US" sz="1600" dirty="0" smtClean="0"/>
              <a:t>. </a:t>
            </a:r>
            <a:r>
              <a:rPr lang="en-US" sz="1600" dirty="0" err="1" smtClean="0"/>
              <a:t>Во</a:t>
            </a:r>
            <a:r>
              <a:rPr lang="en-US" sz="1600" dirty="0" smtClean="0"/>
              <a:t> </a:t>
            </a:r>
            <a:r>
              <a:rPr lang="en-US" sz="1600" dirty="0" err="1"/>
              <a:t>ваква</a:t>
            </a:r>
            <a:r>
              <a:rPr lang="en-US" sz="1600" dirty="0"/>
              <a:t> </a:t>
            </a:r>
            <a:r>
              <a:rPr lang="en-US" sz="1600" dirty="0" err="1"/>
              <a:t>клима</a:t>
            </a:r>
            <a:r>
              <a:rPr lang="en-US" sz="1600" dirty="0"/>
              <a:t>, </a:t>
            </a:r>
            <a:r>
              <a:rPr lang="en-US" sz="1600" dirty="0" err="1"/>
              <a:t>потребен</a:t>
            </a:r>
            <a:r>
              <a:rPr lang="en-US" sz="1600" dirty="0"/>
              <a:t> е </a:t>
            </a:r>
            <a:r>
              <a:rPr lang="en-US" sz="1600" dirty="0" err="1"/>
              <a:t>исчекор</a:t>
            </a:r>
            <a:r>
              <a:rPr lang="en-US" sz="1600" dirty="0"/>
              <a:t> </a:t>
            </a:r>
            <a:r>
              <a:rPr lang="en-US" sz="1600" dirty="0" err="1"/>
              <a:t>во</a:t>
            </a:r>
            <a:r>
              <a:rPr lang="en-US" sz="1600" dirty="0"/>
              <a:t> </a:t>
            </a:r>
            <a:r>
              <a:rPr lang="en-US" sz="1600" dirty="0" err="1"/>
              <a:t>напорите</a:t>
            </a:r>
            <a:r>
              <a:rPr lang="en-US" sz="1600" dirty="0"/>
              <a:t> </a:t>
            </a:r>
            <a:r>
              <a:rPr lang="en-US" sz="1600" dirty="0" err="1"/>
              <a:t>да</a:t>
            </a:r>
            <a:r>
              <a:rPr lang="en-US" sz="1600" dirty="0"/>
              <a:t> </a:t>
            </a:r>
            <a:r>
              <a:rPr lang="en-US" sz="1600" dirty="0" err="1"/>
              <a:t>се</a:t>
            </a:r>
            <a:r>
              <a:rPr lang="en-US" sz="1600" dirty="0"/>
              <a:t> </a:t>
            </a:r>
            <a:r>
              <a:rPr lang="en-US" sz="1600" dirty="0" err="1"/>
              <a:t>осмислат</a:t>
            </a:r>
            <a:r>
              <a:rPr lang="en-US" sz="1600" dirty="0"/>
              <a:t> </a:t>
            </a:r>
            <a:r>
              <a:rPr lang="en-US" sz="1600" dirty="0" err="1"/>
              <a:t>европски</a:t>
            </a:r>
            <a:r>
              <a:rPr lang="en-US" sz="1600" dirty="0"/>
              <a:t> </a:t>
            </a:r>
            <a:r>
              <a:rPr lang="en-US" sz="1600" dirty="0" err="1"/>
              <a:t>решенија</a:t>
            </a:r>
            <a:r>
              <a:rPr lang="en-US" sz="1600" dirty="0"/>
              <a:t> </a:t>
            </a:r>
            <a:r>
              <a:rPr lang="en-US" sz="1600" dirty="0" err="1"/>
              <a:t>со</a:t>
            </a:r>
            <a:r>
              <a:rPr lang="en-US" sz="1600" dirty="0"/>
              <a:t> </a:t>
            </a:r>
            <a:r>
              <a:rPr lang="en-US" sz="1600" dirty="0" err="1"/>
              <a:t>кои</a:t>
            </a:r>
            <a:r>
              <a:rPr lang="en-US" sz="1600" dirty="0"/>
              <a:t> </a:t>
            </a:r>
            <a:r>
              <a:rPr lang="en-US" sz="1600" dirty="0" err="1"/>
              <a:t>ќе</a:t>
            </a:r>
            <a:r>
              <a:rPr lang="en-US" sz="1600" dirty="0"/>
              <a:t> </a:t>
            </a:r>
            <a:r>
              <a:rPr lang="en-US" sz="1600" dirty="0" err="1"/>
              <a:t>се</a:t>
            </a:r>
            <a:r>
              <a:rPr lang="en-US" sz="1600" dirty="0"/>
              <a:t> </a:t>
            </a:r>
            <a:r>
              <a:rPr lang="en-US" sz="1600" dirty="0" err="1"/>
              <a:t>адресираат</a:t>
            </a:r>
            <a:r>
              <a:rPr lang="en-US" sz="1600" dirty="0"/>
              <a:t> </a:t>
            </a:r>
            <a:r>
              <a:rPr lang="en-US" sz="1600" dirty="0" err="1"/>
              <a:t>европските</a:t>
            </a:r>
            <a:r>
              <a:rPr lang="en-US" sz="1600" dirty="0"/>
              <a:t> </a:t>
            </a:r>
            <a:r>
              <a:rPr lang="en-US" sz="1600" dirty="0" err="1"/>
              <a:t>проблеми</a:t>
            </a:r>
            <a:r>
              <a:rPr lang="en-US" sz="1600" dirty="0"/>
              <a:t>“</a:t>
            </a:r>
            <a:endParaRPr lang="en-US" sz="1600" dirty="0">
              <a:latin typeface="Calibri" pitchFamily="34" charset="0"/>
            </a:endParaRPr>
          </a:p>
        </p:txBody>
      </p:sp>
      <p:sp>
        <p:nvSpPr>
          <p:cNvPr id="50182"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E7F5CB9E-B556-4FDA-A28E-832B186CB9FF}" type="slidenum">
              <a:rPr lang="en-US" smtClean="0">
                <a:solidFill>
                  <a:srgbClr val="898989"/>
                </a:solidFill>
                <a:latin typeface="Calibri" pitchFamily="34" charset="0"/>
              </a:rPr>
              <a:pPr eaLnBrk="1" hangingPunct="1"/>
              <a:t>48</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68313" y="333375"/>
            <a:ext cx="8229600" cy="914400"/>
          </a:xfrm>
        </p:spPr>
        <p:txBody>
          <a:bodyPr/>
          <a:lstStyle/>
          <a:p>
            <a:pPr eaLnBrk="1" hangingPunct="1"/>
            <a:r>
              <a:rPr lang="en-US" sz="2900" b="1" smtClean="0"/>
              <a:t>Заедничка работна група на Европска унија за борба против компјутерски криминалJ-CAT</a:t>
            </a:r>
            <a:r>
              <a:rPr lang="en-US" altLang="sr-Latn-RS" sz="2900" b="1" smtClean="0"/>
              <a:t/>
            </a:r>
            <a:br>
              <a:rPr lang="en-US" altLang="sr-Latn-RS" sz="2900" b="1" smtClean="0"/>
            </a:br>
            <a:r>
              <a:rPr lang="en-US" sz="2900" b="1" smtClean="0"/>
              <a:t>СКОРЕШНИ ОПЕРАЦИИ НА J-CAT.</a:t>
            </a:r>
            <a:endParaRPr lang="en-US" sz="2900" smtClean="0">
              <a:solidFill>
                <a:srgbClr val="0044AC"/>
              </a:solidFill>
            </a:endParaRPr>
          </a:p>
        </p:txBody>
      </p:sp>
      <p:pic>
        <p:nvPicPr>
          <p:cNvPr id="51203" name="Picture 7" descr="C:\Users\B.Stam\Desktop\CeY1SzoWwAAUs2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3" y="1843088"/>
            <a:ext cx="8015287"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B0138CF8-361E-41BD-99CF-8E67018B2C85}" type="slidenum">
              <a:rPr lang="en-US" smtClean="0">
                <a:solidFill>
                  <a:srgbClr val="898989"/>
                </a:solidFill>
                <a:latin typeface="Calibri" pitchFamily="34" charset="0"/>
              </a:rPr>
              <a:pPr eaLnBrk="1" hangingPunct="1"/>
              <a:t>49</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p:cNvSpPr>
          <p:nvPr>
            <p:ph type="body" idx="1"/>
          </p:nvPr>
        </p:nvSpPr>
        <p:spPr>
          <a:xfrm>
            <a:off x="225425" y="1077913"/>
            <a:ext cx="8229600" cy="5535612"/>
          </a:xfrm>
        </p:spPr>
        <p:txBody>
          <a:bodyPr/>
          <a:lstStyle/>
          <a:p>
            <a:pPr eaLnBrk="1" hangingPunct="1"/>
            <a:endParaRPr lang="en-US" altLang="sr-Latn-RS" smtClean="0"/>
          </a:p>
          <a:p>
            <a:pPr eaLnBrk="1" hangingPunct="1"/>
            <a:r>
              <a:rPr lang="en-US" sz="2800" b="1" smtClean="0"/>
              <a:t>Нова реалност – 21 век</a:t>
            </a:r>
            <a:endParaRPr lang="en-US" altLang="en-US" sz="2800" b="1" smtClean="0"/>
          </a:p>
          <a:p>
            <a:pPr eaLnBrk="1" hangingPunct="1"/>
            <a:endParaRPr lang="en-US" altLang="en-US" sz="2800" b="1" smtClean="0"/>
          </a:p>
          <a:p>
            <a:pPr eaLnBrk="1" hangingPunct="1"/>
            <a:r>
              <a:rPr lang="en-US" sz="2800" b="1" smtClean="0"/>
              <a:t>Информатичко општество</a:t>
            </a:r>
            <a:endParaRPr lang="en-US" altLang="en-US" sz="2800" b="1" smtClean="0"/>
          </a:p>
          <a:p>
            <a:pPr eaLnBrk="1" hangingPunct="1"/>
            <a:endParaRPr lang="en-US" altLang="en-US" sz="2800" b="1" smtClean="0"/>
          </a:p>
          <a:p>
            <a:pPr eaLnBrk="1" hangingPunct="1"/>
            <a:r>
              <a:rPr lang="en-US" sz="2800" b="1" smtClean="0"/>
              <a:t>Помалку граници и ограничувања</a:t>
            </a:r>
            <a:endParaRPr lang="en-US" altLang="en-US" sz="2800" b="1" smtClean="0"/>
          </a:p>
          <a:p>
            <a:pPr eaLnBrk="1" hangingPunct="1"/>
            <a:endParaRPr lang="en-US" altLang="en-US" sz="2800" b="1" smtClean="0"/>
          </a:p>
          <a:p>
            <a:pPr eaLnBrk="1" hangingPunct="1"/>
            <a:r>
              <a:rPr lang="en-US" sz="2800" b="1" smtClean="0"/>
              <a:t>Повеќе лична слобода</a:t>
            </a:r>
            <a:endParaRPr lang="en-US" altLang="en-US" sz="2800" b="1" smtClean="0"/>
          </a:p>
          <a:p>
            <a:pPr eaLnBrk="1" hangingPunct="1"/>
            <a:endParaRPr lang="en-US" altLang="en-US" sz="2800" b="1" smtClean="0"/>
          </a:p>
          <a:p>
            <a:pPr eaLnBrk="1" hangingPunct="1"/>
            <a:r>
              <a:rPr lang="en-US" sz="2800" b="1" smtClean="0"/>
              <a:t>Повеќе деловни можности</a:t>
            </a:r>
          </a:p>
        </p:txBody>
      </p:sp>
      <p:sp>
        <p:nvSpPr>
          <p:cNvPr id="6147" name="Title 1"/>
          <p:cNvSpPr>
            <a:spLocks noGrp="1"/>
          </p:cNvSpPr>
          <p:nvPr>
            <p:ph type="title"/>
          </p:nvPr>
        </p:nvSpPr>
        <p:spPr>
          <a:xfrm>
            <a:off x="457200" y="182563"/>
            <a:ext cx="8229600" cy="774700"/>
          </a:xfrm>
        </p:spPr>
        <p:txBody>
          <a:bodyPr/>
          <a:lstStyle/>
          <a:p>
            <a:r>
              <a:rPr lang="en-US" b="1" smtClean="0"/>
              <a:t>Информатичко општество</a:t>
            </a:r>
          </a:p>
        </p:txBody>
      </p:sp>
      <p:pic>
        <p:nvPicPr>
          <p:cNvPr id="6148" name="Content Placeholder 10" descr="glowing-world-map-background-1280x960.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30738" y="2333625"/>
            <a:ext cx="4383087" cy="329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B62225C5-144F-4AAD-BB22-80F887809A68}" type="slidenum">
              <a:rPr lang="en-US" smtClean="0">
                <a:solidFill>
                  <a:srgbClr val="898989"/>
                </a:solidFill>
                <a:latin typeface="Calibri" pitchFamily="34" charset="0"/>
              </a:rPr>
              <a:pPr eaLnBrk="1" hangingPunct="1"/>
              <a:t>5</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468313" y="333375"/>
            <a:ext cx="8229600" cy="914400"/>
          </a:xfrm>
        </p:spPr>
        <p:txBody>
          <a:bodyPr/>
          <a:lstStyle/>
          <a:p>
            <a:pPr eaLnBrk="1" hangingPunct="1"/>
            <a:r>
              <a:rPr lang="en-US" sz="2900" b="1" smtClean="0"/>
              <a:t>Заедничка работна група на Европска унија за борба против компјутерски криминалJ-CAT</a:t>
            </a:r>
            <a:r>
              <a:rPr lang="en-US" altLang="sr-Latn-RS" sz="2900" b="1" smtClean="0"/>
              <a:t/>
            </a:r>
            <a:br>
              <a:rPr lang="en-US" altLang="sr-Latn-RS" sz="2900" b="1" smtClean="0"/>
            </a:br>
            <a:r>
              <a:rPr lang="en-US" sz="2900" b="1" smtClean="0"/>
              <a:t>СКОРЕШНИ ОПЕРАЦИИ НА J-CAT.</a:t>
            </a:r>
            <a:endParaRPr lang="en-US" sz="2900" smtClean="0">
              <a:solidFill>
                <a:srgbClr val="0044AC"/>
              </a:solidFill>
            </a:endParaRPr>
          </a:p>
        </p:txBody>
      </p:sp>
      <p:pic>
        <p:nvPicPr>
          <p:cNvPr id="52227" name="Picture 8" descr="C:\Users\B.Stam\Desktop\Cgo0nq9UUAIBWq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0" y="1543050"/>
            <a:ext cx="7816850"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42769A4B-85E8-4F3C-968C-737319E8B445}" type="slidenum">
              <a:rPr lang="en-US" smtClean="0">
                <a:solidFill>
                  <a:srgbClr val="898989"/>
                </a:solidFill>
                <a:latin typeface="Calibri" pitchFamily="34" charset="0"/>
              </a:rPr>
              <a:pPr eaLnBrk="1" hangingPunct="1"/>
              <a:t>50</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68313" y="333375"/>
            <a:ext cx="8229600" cy="914400"/>
          </a:xfrm>
        </p:spPr>
        <p:txBody>
          <a:bodyPr/>
          <a:lstStyle/>
          <a:p>
            <a:pPr eaLnBrk="1" hangingPunct="1"/>
            <a:r>
              <a:rPr lang="en-US" sz="2900" b="1" smtClean="0"/>
              <a:t>Заедничка работна група на Европска унија за борба против компјутерски криминалJ-CAT</a:t>
            </a:r>
            <a:r>
              <a:rPr lang="en-US" altLang="sr-Latn-RS" sz="2900" b="1" smtClean="0"/>
              <a:t/>
            </a:r>
            <a:br>
              <a:rPr lang="en-US" altLang="sr-Latn-RS" sz="2900" b="1" smtClean="0"/>
            </a:br>
            <a:r>
              <a:rPr lang="en-US" sz="2900" b="1" smtClean="0"/>
              <a:t>СКОРЕШНИ ОПЕРАЦИИ НА J-CAT.</a:t>
            </a:r>
            <a:endParaRPr lang="en-US" sz="2900" smtClean="0">
              <a:solidFill>
                <a:srgbClr val="0044AC"/>
              </a:solidFill>
            </a:endParaRPr>
          </a:p>
        </p:txBody>
      </p:sp>
      <p:pic>
        <p:nvPicPr>
          <p:cNvPr id="53251" name="Picture 2" descr="C:\Users\B.Stam\Desktop\operation-triang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 y="1766888"/>
            <a:ext cx="8907463"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D2CF99A9-B076-4E2C-89AA-A1BF5E7FA3A1}" type="slidenum">
              <a:rPr lang="en-US" smtClean="0">
                <a:solidFill>
                  <a:srgbClr val="898989"/>
                </a:solidFill>
                <a:latin typeface="Calibri" pitchFamily="34" charset="0"/>
              </a:rPr>
              <a:pPr eaLnBrk="1" hangingPunct="1"/>
              <a:t>51</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8" name="Content Placeholder 11"/>
          <p:cNvSpPr>
            <a:spLocks noGrp="1"/>
          </p:cNvSpPr>
          <p:nvPr>
            <p:ph sz="half" idx="2"/>
          </p:nvPr>
        </p:nvSpPr>
        <p:spPr>
          <a:xfrm>
            <a:off x="685800" y="1582738"/>
            <a:ext cx="4038600" cy="4525962"/>
          </a:xfrm>
        </p:spPr>
        <p:txBody>
          <a:bodyPr/>
          <a:lstStyle/>
          <a:p>
            <a:pPr eaLnBrk="1" hangingPunct="1">
              <a:lnSpc>
                <a:spcPct val="90000"/>
              </a:lnSpc>
            </a:pPr>
            <a:r>
              <a:rPr lang="en-US" sz="2000" b="1" smtClean="0"/>
              <a:t>Евројуст може да побара од надлежните одрани од засегнатите земји-членки:</a:t>
            </a:r>
          </a:p>
          <a:p>
            <a:pPr eaLnBrk="1" hangingPunct="1">
              <a:lnSpc>
                <a:spcPct val="90000"/>
              </a:lnSpc>
            </a:pPr>
            <a:r>
              <a:rPr lang="en-US" sz="2000" smtClean="0"/>
              <a:t>да истражат или да гонат специфични дела;</a:t>
            </a:r>
          </a:p>
          <a:p>
            <a:pPr eaLnBrk="1" hangingPunct="1">
              <a:lnSpc>
                <a:spcPct val="90000"/>
              </a:lnSpc>
            </a:pPr>
            <a:r>
              <a:rPr lang="en-US" sz="2000" smtClean="0"/>
              <a:t>да се координираат едни со други;</a:t>
            </a:r>
          </a:p>
          <a:p>
            <a:pPr eaLnBrk="1" hangingPunct="1">
              <a:lnSpc>
                <a:spcPct val="90000"/>
              </a:lnSpc>
            </a:pPr>
            <a:r>
              <a:rPr lang="en-US" sz="2000" smtClean="0"/>
              <a:t>да прифатат дека една држава е во подобра положба да гони од друга;</a:t>
            </a:r>
          </a:p>
          <a:p>
            <a:pPr eaLnBrk="1" hangingPunct="1">
              <a:lnSpc>
                <a:spcPct val="90000"/>
              </a:lnSpc>
            </a:pPr>
            <a:r>
              <a:rPr lang="en-US" sz="2000" smtClean="0"/>
              <a:t>да основаат Заеднички истражен тим; или</a:t>
            </a:r>
          </a:p>
          <a:p>
            <a:pPr eaLnBrk="1" hangingPunct="1">
              <a:lnSpc>
                <a:spcPct val="90000"/>
              </a:lnSpc>
            </a:pPr>
            <a:r>
              <a:rPr lang="en-US" sz="2000" smtClean="0"/>
              <a:t>да му обезбедат на Еуројуст информации неопходни за извршување на неговите задачи.</a:t>
            </a:r>
          </a:p>
          <a:p>
            <a:pPr eaLnBrk="1" hangingPunct="1">
              <a:lnSpc>
                <a:spcPct val="90000"/>
              </a:lnSpc>
            </a:pPr>
            <a:endParaRPr lang="en-US" altLang="en-US" sz="2000" smtClean="0"/>
          </a:p>
        </p:txBody>
      </p:sp>
      <p:sp>
        <p:nvSpPr>
          <p:cNvPr id="54275" name="Title 2"/>
          <p:cNvSpPr>
            <a:spLocks noGrp="1"/>
          </p:cNvSpPr>
          <p:nvPr>
            <p:ph type="title"/>
          </p:nvPr>
        </p:nvSpPr>
        <p:spPr/>
        <p:txBody>
          <a:bodyPr/>
          <a:lstStyle/>
          <a:p>
            <a:pPr eaLnBrk="1" hangingPunct="1"/>
            <a:r>
              <a:rPr lang="en-US" sz="3600" b="1" smtClean="0"/>
              <a:t>Европска унија - ЕУРОЈУСТ EJCN</a:t>
            </a:r>
            <a:endParaRPr lang="en-US" altLang="en-US" sz="3600" smtClean="0"/>
          </a:p>
        </p:txBody>
      </p:sp>
      <p:sp>
        <p:nvSpPr>
          <p:cNvPr id="54276" name="Pravougaonik 1"/>
          <p:cNvSpPr>
            <a:spLocks noChangeArrowheads="1"/>
          </p:cNvSpPr>
          <p:nvPr/>
        </p:nvSpPr>
        <p:spPr bwMode="auto">
          <a:xfrm>
            <a:off x="4783138" y="1582738"/>
            <a:ext cx="422275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000" dirty="0" err="1">
                <a:latin typeface="Calibri" pitchFamily="34" charset="0"/>
              </a:rPr>
              <a:t>На</a:t>
            </a:r>
            <a:r>
              <a:rPr lang="en-US" sz="2000" dirty="0">
                <a:latin typeface="Calibri" pitchFamily="34" charset="0"/>
              </a:rPr>
              <a:t> 24 </a:t>
            </a:r>
            <a:r>
              <a:rPr lang="en-US" sz="2000" dirty="0" err="1">
                <a:latin typeface="Calibri" pitchFamily="34" charset="0"/>
              </a:rPr>
              <a:t>ноември</a:t>
            </a:r>
            <a:r>
              <a:rPr lang="en-US" sz="2000" dirty="0">
                <a:latin typeface="Calibri" pitchFamily="34" charset="0"/>
              </a:rPr>
              <a:t> 2016 </a:t>
            </a:r>
            <a:r>
              <a:rPr lang="en-US" sz="2000" dirty="0" err="1">
                <a:latin typeface="Calibri" pitchFamily="34" charset="0"/>
              </a:rPr>
              <a:t>година</a:t>
            </a:r>
            <a:r>
              <a:rPr lang="en-US" sz="2000" dirty="0">
                <a:latin typeface="Calibri" pitchFamily="34" charset="0"/>
              </a:rPr>
              <a:t>, </a:t>
            </a:r>
            <a:r>
              <a:rPr lang="en-US" sz="2000" dirty="0" err="1">
                <a:latin typeface="Calibri" pitchFamily="34" charset="0"/>
              </a:rPr>
              <a:t>претставниците</a:t>
            </a:r>
            <a:r>
              <a:rPr lang="en-US" sz="2000" dirty="0">
                <a:latin typeface="Calibri" pitchFamily="34" charset="0"/>
              </a:rPr>
              <a:t> </a:t>
            </a:r>
            <a:r>
              <a:rPr lang="en-US" sz="2000" dirty="0" err="1">
                <a:latin typeface="Calibri" pitchFamily="34" charset="0"/>
              </a:rPr>
              <a:t>на</a:t>
            </a:r>
            <a:r>
              <a:rPr lang="en-US" sz="2000" dirty="0">
                <a:latin typeface="Calibri" pitchFamily="34" charset="0"/>
              </a:rPr>
              <a:t> </a:t>
            </a:r>
            <a:r>
              <a:rPr lang="en-US" sz="2000" dirty="0" err="1">
                <a:latin typeface="Calibri" pitchFamily="34" charset="0"/>
              </a:rPr>
              <a:t>Европската</a:t>
            </a:r>
            <a:r>
              <a:rPr lang="en-US" sz="2000" dirty="0">
                <a:latin typeface="Calibri" pitchFamily="34" charset="0"/>
              </a:rPr>
              <a:t> </a:t>
            </a:r>
            <a:r>
              <a:rPr lang="en-US" sz="2000" dirty="0" err="1">
                <a:latin typeface="Calibri" pitchFamily="34" charset="0"/>
              </a:rPr>
              <a:t>мрежа</a:t>
            </a:r>
            <a:r>
              <a:rPr lang="en-US" sz="2000" dirty="0">
                <a:latin typeface="Calibri" pitchFamily="34" charset="0"/>
              </a:rPr>
              <a:t> </a:t>
            </a:r>
            <a:r>
              <a:rPr lang="en-US" sz="2000" dirty="0" err="1">
                <a:latin typeface="Calibri" pitchFamily="34" charset="0"/>
              </a:rPr>
              <a:t>на</a:t>
            </a:r>
            <a:r>
              <a:rPr lang="en-US" sz="2000" dirty="0">
                <a:latin typeface="Calibri" pitchFamily="34" charset="0"/>
              </a:rPr>
              <a:t> </a:t>
            </a:r>
            <a:r>
              <a:rPr lang="en-US" sz="2000" dirty="0" err="1">
                <a:latin typeface="Calibri" pitchFamily="34" charset="0"/>
              </a:rPr>
              <a:t>судии</a:t>
            </a:r>
            <a:r>
              <a:rPr lang="en-US" sz="2000" dirty="0">
                <a:latin typeface="Calibri" pitchFamily="34" charset="0"/>
              </a:rPr>
              <a:t> </a:t>
            </a:r>
            <a:r>
              <a:rPr lang="en-US" sz="2000" dirty="0" err="1">
                <a:latin typeface="Calibri" pitchFamily="34" charset="0"/>
              </a:rPr>
              <a:t>за</a:t>
            </a:r>
            <a:r>
              <a:rPr lang="en-US" sz="2000" dirty="0">
                <a:latin typeface="Calibri" pitchFamily="34" charset="0"/>
              </a:rPr>
              <a:t> </a:t>
            </a:r>
            <a:r>
              <a:rPr lang="en-US" sz="2000" dirty="0" err="1">
                <a:latin typeface="Calibri" pitchFamily="34" charset="0"/>
              </a:rPr>
              <a:t>борба</a:t>
            </a:r>
            <a:r>
              <a:rPr lang="en-US" sz="2000" dirty="0">
                <a:latin typeface="Calibri" pitchFamily="34" charset="0"/>
              </a:rPr>
              <a:t> </a:t>
            </a:r>
            <a:r>
              <a:rPr lang="en-US" sz="2000" dirty="0" err="1">
                <a:latin typeface="Calibri" pitchFamily="34" charset="0"/>
              </a:rPr>
              <a:t>против</a:t>
            </a:r>
            <a:r>
              <a:rPr lang="en-US" sz="2000" dirty="0">
                <a:latin typeface="Calibri" pitchFamily="34" charset="0"/>
              </a:rPr>
              <a:t> </a:t>
            </a:r>
            <a:r>
              <a:rPr lang="en-US" sz="2000" dirty="0" err="1">
                <a:latin typeface="Calibri" pitchFamily="34" charset="0"/>
              </a:rPr>
              <a:t>компјутерски</a:t>
            </a:r>
            <a:r>
              <a:rPr lang="en-US" sz="2000" dirty="0">
                <a:latin typeface="Calibri" pitchFamily="34" charset="0"/>
              </a:rPr>
              <a:t> </a:t>
            </a:r>
            <a:r>
              <a:rPr lang="en-US" sz="2000" dirty="0" err="1">
                <a:latin typeface="Calibri" pitchFamily="34" charset="0"/>
              </a:rPr>
              <a:t>криминал</a:t>
            </a:r>
            <a:r>
              <a:rPr lang="en-US" sz="2000" dirty="0">
                <a:latin typeface="Calibri" pitchFamily="34" charset="0"/>
              </a:rPr>
              <a:t> </a:t>
            </a:r>
            <a:r>
              <a:rPr lang="en-US" sz="2000" dirty="0" err="1">
                <a:latin typeface="Calibri" pitchFamily="34" charset="0"/>
              </a:rPr>
              <a:t>се</a:t>
            </a:r>
            <a:r>
              <a:rPr lang="en-US" sz="2000" dirty="0">
                <a:latin typeface="Calibri" pitchFamily="34" charset="0"/>
              </a:rPr>
              <a:t> </a:t>
            </a:r>
            <a:r>
              <a:rPr lang="en-US" sz="2000" dirty="0" err="1">
                <a:latin typeface="Calibri" pitchFamily="34" charset="0"/>
              </a:rPr>
              <a:t>сретна</a:t>
            </a:r>
            <a:r>
              <a:rPr lang="en-US" sz="2000" dirty="0">
                <a:latin typeface="Calibri" pitchFamily="34" charset="0"/>
              </a:rPr>
              <a:t> </a:t>
            </a:r>
            <a:r>
              <a:rPr lang="en-US" sz="2000" dirty="0" err="1">
                <a:latin typeface="Calibri" pitchFamily="34" charset="0"/>
              </a:rPr>
              <a:t>со</a:t>
            </a:r>
            <a:r>
              <a:rPr lang="en-US" sz="2000" dirty="0">
                <a:latin typeface="Calibri" pitchFamily="34" charset="0"/>
              </a:rPr>
              <a:t> </a:t>
            </a:r>
            <a:r>
              <a:rPr lang="en-US" sz="2000" dirty="0" err="1">
                <a:latin typeface="Calibri" pitchFamily="34" charset="0"/>
              </a:rPr>
              <a:t>Еуројуст</a:t>
            </a:r>
            <a:r>
              <a:rPr lang="en-US" sz="2000" dirty="0" smtClean="0">
                <a:latin typeface="Calibri" pitchFamily="34" charset="0"/>
              </a:rPr>
              <a:t>. </a:t>
            </a:r>
            <a:endParaRPr lang="en-US" sz="2000" dirty="0">
              <a:latin typeface="Calibri" pitchFamily="34" charset="0"/>
            </a:endParaRPr>
          </a:p>
          <a:p>
            <a:pPr algn="just"/>
            <a:endParaRPr lang="en-US" sz="2000" dirty="0">
              <a:latin typeface="Calibri" pitchFamily="34" charset="0"/>
            </a:endParaRPr>
          </a:p>
          <a:p>
            <a:pPr algn="just"/>
            <a:r>
              <a:rPr lang="en-US" sz="2000" dirty="0" err="1">
                <a:latin typeface="Calibri" pitchFamily="34" charset="0"/>
              </a:rPr>
              <a:t>Претседавачот</a:t>
            </a:r>
            <a:r>
              <a:rPr lang="en-US" sz="2000" dirty="0">
                <a:latin typeface="Calibri" pitchFamily="34" charset="0"/>
              </a:rPr>
              <a:t> </a:t>
            </a:r>
            <a:r>
              <a:rPr lang="en-US" sz="2000" dirty="0" err="1">
                <a:latin typeface="Calibri" pitchFamily="34" charset="0"/>
              </a:rPr>
              <a:t>на</a:t>
            </a:r>
            <a:r>
              <a:rPr lang="en-US" sz="2000" dirty="0">
                <a:latin typeface="Calibri" pitchFamily="34" charset="0"/>
              </a:rPr>
              <a:t> </a:t>
            </a:r>
            <a:r>
              <a:rPr lang="en-US" sz="2000" dirty="0" err="1">
                <a:latin typeface="Calibri" pitchFamily="34" charset="0"/>
              </a:rPr>
              <a:t>работната</a:t>
            </a:r>
            <a:r>
              <a:rPr lang="en-US" sz="2000" dirty="0">
                <a:latin typeface="Calibri" pitchFamily="34" charset="0"/>
              </a:rPr>
              <a:t> </a:t>
            </a:r>
            <a:r>
              <a:rPr lang="en-US" sz="2000" dirty="0" err="1">
                <a:latin typeface="Calibri" pitchFamily="34" charset="0"/>
              </a:rPr>
              <a:t>група</a:t>
            </a:r>
            <a:r>
              <a:rPr lang="en-US" sz="2000" dirty="0">
                <a:latin typeface="Calibri" pitchFamily="34" charset="0"/>
              </a:rPr>
              <a:t> </a:t>
            </a:r>
            <a:r>
              <a:rPr lang="en-US" sz="2000" dirty="0" err="1">
                <a:latin typeface="Calibri" pitchFamily="34" charset="0"/>
              </a:rPr>
              <a:t>за</a:t>
            </a:r>
            <a:r>
              <a:rPr lang="en-US" sz="2000" dirty="0">
                <a:latin typeface="Calibri" pitchFamily="34" charset="0"/>
              </a:rPr>
              <a:t> </a:t>
            </a:r>
            <a:r>
              <a:rPr lang="en-US" sz="2000" dirty="0" err="1">
                <a:latin typeface="Calibri" pitchFamily="34" charset="0"/>
              </a:rPr>
              <a:t>компјутерски</a:t>
            </a:r>
            <a:r>
              <a:rPr lang="en-US" sz="2000" dirty="0">
                <a:latin typeface="Calibri" pitchFamily="34" charset="0"/>
              </a:rPr>
              <a:t> </a:t>
            </a:r>
            <a:r>
              <a:rPr lang="en-US" sz="2000" dirty="0" err="1">
                <a:latin typeface="Calibri" pitchFamily="34" charset="0"/>
              </a:rPr>
              <a:t>криминал</a:t>
            </a:r>
            <a:r>
              <a:rPr lang="en-US" sz="2000" dirty="0">
                <a:latin typeface="Calibri" pitchFamily="34" charset="0"/>
              </a:rPr>
              <a:t> </a:t>
            </a:r>
            <a:r>
              <a:rPr lang="en-US" sz="2000" dirty="0" err="1">
                <a:latin typeface="Calibri" pitchFamily="34" charset="0"/>
              </a:rPr>
              <a:t>на</a:t>
            </a:r>
            <a:r>
              <a:rPr lang="en-US" sz="2000" dirty="0">
                <a:latin typeface="Calibri" pitchFamily="34" charset="0"/>
              </a:rPr>
              <a:t> </a:t>
            </a:r>
            <a:r>
              <a:rPr lang="en-US" sz="2000" dirty="0" err="1">
                <a:latin typeface="Calibri" pitchFamily="34" charset="0"/>
              </a:rPr>
              <a:t>Еуројуст</a:t>
            </a:r>
            <a:r>
              <a:rPr lang="en-US" sz="2000" dirty="0">
                <a:latin typeface="Calibri" pitchFamily="34" charset="0"/>
              </a:rPr>
              <a:t> </a:t>
            </a:r>
            <a:r>
              <a:rPr lang="en-US" sz="2000" b="1" dirty="0" err="1">
                <a:latin typeface="Calibri" pitchFamily="34" charset="0"/>
              </a:rPr>
              <a:t>истакна</a:t>
            </a:r>
            <a:r>
              <a:rPr lang="en-US" sz="2000" b="1" dirty="0">
                <a:latin typeface="Calibri" pitchFamily="34" charset="0"/>
              </a:rPr>
              <a:t> </a:t>
            </a:r>
            <a:r>
              <a:rPr lang="en-US" sz="2000" b="1" dirty="0" err="1">
                <a:latin typeface="Calibri" pitchFamily="34" charset="0"/>
              </a:rPr>
              <a:t>дека</a:t>
            </a:r>
            <a:r>
              <a:rPr lang="en-US" sz="2000" b="1" dirty="0">
                <a:latin typeface="Calibri" pitchFamily="34" charset="0"/>
              </a:rPr>
              <a:t> </a:t>
            </a:r>
            <a:r>
              <a:rPr lang="en-US" sz="2000" b="1" dirty="0" err="1">
                <a:latin typeface="Calibri" pitchFamily="34" charset="0"/>
              </a:rPr>
              <a:t>вмрежувањето</a:t>
            </a:r>
            <a:r>
              <a:rPr lang="en-US" sz="2000" b="1" dirty="0">
                <a:latin typeface="Calibri" pitchFamily="34" charset="0"/>
              </a:rPr>
              <a:t> </a:t>
            </a:r>
            <a:r>
              <a:rPr lang="en-US" sz="2000" b="1" dirty="0" err="1">
                <a:latin typeface="Calibri" pitchFamily="34" charset="0"/>
              </a:rPr>
              <a:t>на</a:t>
            </a:r>
            <a:r>
              <a:rPr lang="en-US" sz="2000" b="1" dirty="0">
                <a:latin typeface="Calibri" pitchFamily="34" charset="0"/>
              </a:rPr>
              <a:t> </a:t>
            </a:r>
            <a:r>
              <a:rPr lang="en-US" sz="2000" b="1" dirty="0" err="1">
                <a:latin typeface="Calibri" pitchFamily="34" charset="0"/>
              </a:rPr>
              <a:t>специјализирани</a:t>
            </a:r>
            <a:r>
              <a:rPr lang="en-US" sz="2000" b="1" dirty="0">
                <a:latin typeface="Calibri" pitchFamily="34" charset="0"/>
              </a:rPr>
              <a:t> </a:t>
            </a:r>
            <a:r>
              <a:rPr lang="en-US" sz="2000" b="1" dirty="0" err="1">
                <a:latin typeface="Calibri" pitchFamily="34" charset="0"/>
              </a:rPr>
              <a:t>стручњаци</a:t>
            </a:r>
            <a:r>
              <a:rPr lang="en-US" sz="2000" b="1" dirty="0">
                <a:latin typeface="Calibri" pitchFamily="34" charset="0"/>
              </a:rPr>
              <a:t> е </a:t>
            </a:r>
            <a:r>
              <a:rPr lang="en-US" sz="2000" b="1" dirty="0" err="1">
                <a:latin typeface="Calibri" pitchFamily="34" charset="0"/>
              </a:rPr>
              <a:t>од</a:t>
            </a:r>
            <a:r>
              <a:rPr lang="en-US" sz="2000" b="1" dirty="0">
                <a:latin typeface="Calibri" pitchFamily="34" charset="0"/>
              </a:rPr>
              <a:t> </a:t>
            </a:r>
            <a:r>
              <a:rPr lang="en-US" sz="2000" b="1" dirty="0" err="1">
                <a:latin typeface="Calibri" pitchFamily="34" charset="0"/>
              </a:rPr>
              <a:t>клучна</a:t>
            </a:r>
            <a:r>
              <a:rPr lang="en-US" sz="2000" b="1" dirty="0">
                <a:latin typeface="Calibri" pitchFamily="34" charset="0"/>
              </a:rPr>
              <a:t> </a:t>
            </a:r>
            <a:r>
              <a:rPr lang="en-US" sz="2000" b="1" dirty="0" err="1">
                <a:latin typeface="Calibri" pitchFamily="34" charset="0"/>
              </a:rPr>
              <a:t>важност</a:t>
            </a:r>
            <a:r>
              <a:rPr lang="en-US" sz="2000" b="1" dirty="0">
                <a:latin typeface="Calibri" pitchFamily="34" charset="0"/>
              </a:rPr>
              <a:t> </a:t>
            </a:r>
            <a:r>
              <a:rPr lang="en-US" sz="2000" b="1" dirty="0" err="1">
                <a:latin typeface="Calibri" pitchFamily="34" charset="0"/>
              </a:rPr>
              <a:t>за</a:t>
            </a:r>
            <a:r>
              <a:rPr lang="en-US" sz="2000" b="1" dirty="0">
                <a:latin typeface="Calibri" pitchFamily="34" charset="0"/>
              </a:rPr>
              <a:t> </a:t>
            </a:r>
            <a:r>
              <a:rPr lang="en-US" sz="2000" b="1" dirty="0" err="1">
                <a:latin typeface="Calibri" pitchFamily="34" charset="0"/>
              </a:rPr>
              <a:t>зајакнување</a:t>
            </a:r>
            <a:r>
              <a:rPr lang="en-US" sz="2000" b="1" dirty="0">
                <a:latin typeface="Calibri" pitchFamily="34" charset="0"/>
              </a:rPr>
              <a:t> </a:t>
            </a:r>
            <a:r>
              <a:rPr lang="en-US" sz="2000" b="1" dirty="0" err="1">
                <a:latin typeface="Calibri" pitchFamily="34" charset="0"/>
              </a:rPr>
              <a:t>на</a:t>
            </a:r>
            <a:r>
              <a:rPr lang="en-US" sz="2000" b="1" dirty="0">
                <a:latin typeface="Calibri" pitchFamily="34" charset="0"/>
              </a:rPr>
              <a:t> </a:t>
            </a:r>
            <a:r>
              <a:rPr lang="en-US" sz="2000" b="1" dirty="0" err="1">
                <a:latin typeface="Calibri" pitchFamily="34" charset="0"/>
              </a:rPr>
              <a:t>судската</a:t>
            </a:r>
            <a:r>
              <a:rPr lang="en-US" sz="2000" b="1" dirty="0">
                <a:latin typeface="Calibri" pitchFamily="34" charset="0"/>
              </a:rPr>
              <a:t> </a:t>
            </a:r>
            <a:r>
              <a:rPr lang="en-US" sz="2000" b="1" dirty="0" err="1">
                <a:latin typeface="Calibri" pitchFamily="34" charset="0"/>
              </a:rPr>
              <a:t>соработка</a:t>
            </a:r>
            <a:r>
              <a:rPr lang="en-US" sz="2000" b="1" dirty="0">
                <a:latin typeface="Calibri" pitchFamily="34" charset="0"/>
              </a:rPr>
              <a:t> </a:t>
            </a:r>
            <a:r>
              <a:rPr lang="en-US" sz="2000" b="1" dirty="0" err="1">
                <a:latin typeface="Calibri" pitchFamily="34" charset="0"/>
              </a:rPr>
              <a:t>во</a:t>
            </a:r>
            <a:r>
              <a:rPr lang="en-US" sz="2000" b="1" dirty="0">
                <a:latin typeface="Calibri" pitchFamily="34" charset="0"/>
              </a:rPr>
              <a:t> </a:t>
            </a:r>
            <a:r>
              <a:rPr lang="en-US" sz="2000" b="1" dirty="0" err="1">
                <a:latin typeface="Calibri" pitchFamily="34" charset="0"/>
              </a:rPr>
              <a:t>истрагите</a:t>
            </a:r>
            <a:r>
              <a:rPr lang="en-US" sz="2000" b="1" dirty="0">
                <a:latin typeface="Calibri" pitchFamily="34" charset="0"/>
              </a:rPr>
              <a:t> </a:t>
            </a:r>
            <a:r>
              <a:rPr lang="en-US" sz="2000" b="1" dirty="0" err="1">
                <a:latin typeface="Calibri" pitchFamily="34" charset="0"/>
              </a:rPr>
              <a:t>за</a:t>
            </a:r>
            <a:r>
              <a:rPr lang="en-US" sz="2000" b="1" dirty="0">
                <a:latin typeface="Calibri" pitchFamily="34" charset="0"/>
              </a:rPr>
              <a:t> </a:t>
            </a:r>
            <a:r>
              <a:rPr lang="en-US" sz="2000" b="1" dirty="0" err="1">
                <a:latin typeface="Calibri" pitchFamily="34" charset="0"/>
              </a:rPr>
              <a:t>компјутерски</a:t>
            </a:r>
            <a:r>
              <a:rPr lang="en-US" sz="2000" b="1" dirty="0">
                <a:latin typeface="Calibri" pitchFamily="34" charset="0"/>
              </a:rPr>
              <a:t> </a:t>
            </a:r>
            <a:r>
              <a:rPr lang="en-US" sz="2000" b="1" dirty="0" err="1">
                <a:latin typeface="Calibri" pitchFamily="34" charset="0"/>
              </a:rPr>
              <a:t>криминал</a:t>
            </a:r>
            <a:r>
              <a:rPr lang="en-US" sz="2000" b="1" dirty="0">
                <a:latin typeface="Calibri" pitchFamily="34" charset="0"/>
              </a:rPr>
              <a:t> и </a:t>
            </a:r>
            <a:r>
              <a:rPr lang="en-US" sz="2000" b="1" dirty="0" err="1">
                <a:latin typeface="Calibri" pitchFamily="34" charset="0"/>
              </a:rPr>
              <a:t>за</a:t>
            </a:r>
            <a:r>
              <a:rPr lang="en-US" sz="2000" b="1" dirty="0">
                <a:latin typeface="Calibri" pitchFamily="34" charset="0"/>
              </a:rPr>
              <a:t> </a:t>
            </a:r>
            <a:r>
              <a:rPr lang="en-US" sz="2000" b="1" dirty="0" err="1">
                <a:latin typeface="Calibri" pitchFamily="34" charset="0"/>
              </a:rPr>
              <a:t>судските</a:t>
            </a:r>
            <a:r>
              <a:rPr lang="en-US" sz="2000" b="1" dirty="0">
                <a:latin typeface="Calibri" pitchFamily="34" charset="0"/>
              </a:rPr>
              <a:t> </a:t>
            </a:r>
            <a:r>
              <a:rPr lang="en-US" sz="2000" b="1" dirty="0" err="1">
                <a:latin typeface="Calibri" pitchFamily="34" charset="0"/>
              </a:rPr>
              <a:t>гонења</a:t>
            </a:r>
            <a:r>
              <a:rPr lang="en-US" sz="2000" b="1" dirty="0">
                <a:latin typeface="Calibri" pitchFamily="34" charset="0"/>
              </a:rPr>
              <a:t> </a:t>
            </a:r>
            <a:r>
              <a:rPr lang="en-US" sz="2000" dirty="0">
                <a:latin typeface="Calibri" pitchFamily="34" charset="0"/>
              </a:rPr>
              <a:t>и </a:t>
            </a:r>
            <a:r>
              <a:rPr lang="en-US" sz="2000" dirty="0" err="1">
                <a:latin typeface="Calibri" pitchFamily="34" charset="0"/>
              </a:rPr>
              <a:t>за</a:t>
            </a:r>
            <a:r>
              <a:rPr lang="en-US" sz="2000" dirty="0">
                <a:latin typeface="Calibri" pitchFamily="34" charset="0"/>
              </a:rPr>
              <a:t> </a:t>
            </a:r>
            <a:r>
              <a:rPr lang="en-US" sz="2000" dirty="0" err="1">
                <a:latin typeface="Calibri" pitchFamily="34" charset="0"/>
              </a:rPr>
              <a:t>споделување</a:t>
            </a:r>
            <a:r>
              <a:rPr lang="en-US" sz="2000" dirty="0">
                <a:latin typeface="Calibri" pitchFamily="34" charset="0"/>
              </a:rPr>
              <a:t> </a:t>
            </a:r>
            <a:r>
              <a:rPr lang="en-US" sz="2000" dirty="0" err="1">
                <a:latin typeface="Calibri" pitchFamily="34" charset="0"/>
              </a:rPr>
              <a:t>на</a:t>
            </a:r>
            <a:r>
              <a:rPr lang="en-US" sz="2000" dirty="0">
                <a:latin typeface="Calibri" pitchFamily="34" charset="0"/>
              </a:rPr>
              <a:t> </a:t>
            </a:r>
            <a:r>
              <a:rPr lang="en-US" sz="2000" dirty="0" err="1">
                <a:latin typeface="Calibri" pitchFamily="34" charset="0"/>
              </a:rPr>
              <a:t>стручноста</a:t>
            </a:r>
            <a:r>
              <a:rPr lang="en-US" sz="2000" dirty="0">
                <a:latin typeface="Calibri" pitchFamily="34" charset="0"/>
              </a:rPr>
              <a:t>, </a:t>
            </a:r>
            <a:r>
              <a:rPr lang="en-US" sz="2000" dirty="0" err="1">
                <a:latin typeface="Calibri" pitchFamily="34" charset="0"/>
              </a:rPr>
              <a:t>знаењето</a:t>
            </a:r>
            <a:r>
              <a:rPr lang="en-US" sz="2000" dirty="0">
                <a:latin typeface="Calibri" pitchFamily="34" charset="0"/>
              </a:rPr>
              <a:t> и </a:t>
            </a:r>
            <a:r>
              <a:rPr lang="en-US" sz="2000" dirty="0" err="1">
                <a:latin typeface="Calibri" pitchFamily="34" charset="0"/>
              </a:rPr>
              <a:t>најдобрите</a:t>
            </a:r>
            <a:r>
              <a:rPr lang="en-US" sz="2000" dirty="0">
                <a:latin typeface="Calibri" pitchFamily="34" charset="0"/>
              </a:rPr>
              <a:t> </a:t>
            </a:r>
            <a:r>
              <a:rPr lang="en-US" sz="2000" dirty="0" err="1">
                <a:latin typeface="Calibri" pitchFamily="34" charset="0"/>
              </a:rPr>
              <a:t>практики</a:t>
            </a:r>
            <a:r>
              <a:rPr lang="en-US" sz="2000" dirty="0">
                <a:latin typeface="Calibri" pitchFamily="34" charset="0"/>
              </a:rPr>
              <a:t>. </a:t>
            </a:r>
          </a:p>
        </p:txBody>
      </p:sp>
      <p:sp>
        <p:nvSpPr>
          <p:cNvPr id="54277"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FCA8F5ED-1DEF-450E-9D57-98AFC963659A}" type="slidenum">
              <a:rPr lang="en-US" smtClean="0">
                <a:solidFill>
                  <a:srgbClr val="898989"/>
                </a:solidFill>
                <a:latin typeface="Calibri" pitchFamily="34" charset="0"/>
              </a:rPr>
              <a:pPr eaLnBrk="1" hangingPunct="1"/>
              <a:t>52</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5608">
                                            <p:txEl>
                                              <p:pRg st="0" end="0"/>
                                            </p:txEl>
                                          </p:spTgt>
                                        </p:tgtEl>
                                        <p:attrNameLst>
                                          <p:attrName>style.visibility</p:attrName>
                                        </p:attrNameLst>
                                      </p:cBhvr>
                                      <p:to>
                                        <p:strVal val="visible"/>
                                      </p:to>
                                    </p:set>
                                    <p:animEffect transition="in" filter="dissolve">
                                      <p:cBhvr>
                                        <p:cTn id="7" dur="500"/>
                                        <p:tgtEl>
                                          <p:spTgt spid="25608">
                                            <p:txEl>
                                              <p:pRg st="0" end="0"/>
                                            </p:txEl>
                                          </p:spTgt>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5608">
                                            <p:txEl>
                                              <p:pRg st="1" end="1"/>
                                            </p:txEl>
                                          </p:spTgt>
                                        </p:tgtEl>
                                        <p:attrNameLst>
                                          <p:attrName>style.visibility</p:attrName>
                                        </p:attrNameLst>
                                      </p:cBhvr>
                                      <p:to>
                                        <p:strVal val="visible"/>
                                      </p:to>
                                    </p:set>
                                    <p:animEffect transition="in" filter="dissolve">
                                      <p:cBhvr>
                                        <p:cTn id="11" dur="500"/>
                                        <p:tgtEl>
                                          <p:spTgt spid="25608">
                                            <p:txEl>
                                              <p:pRg st="1" end="1"/>
                                            </p:txEl>
                                          </p:spTgt>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25608">
                                            <p:txEl>
                                              <p:pRg st="2" end="2"/>
                                            </p:txEl>
                                          </p:spTgt>
                                        </p:tgtEl>
                                        <p:attrNameLst>
                                          <p:attrName>style.visibility</p:attrName>
                                        </p:attrNameLst>
                                      </p:cBhvr>
                                      <p:to>
                                        <p:strVal val="visible"/>
                                      </p:to>
                                    </p:set>
                                    <p:animEffect transition="in" filter="dissolve">
                                      <p:cBhvr>
                                        <p:cTn id="15" dur="500"/>
                                        <p:tgtEl>
                                          <p:spTgt spid="25608">
                                            <p:txEl>
                                              <p:pRg st="2" end="2"/>
                                            </p:txEl>
                                          </p:spTgt>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25608">
                                            <p:txEl>
                                              <p:pRg st="3" end="3"/>
                                            </p:txEl>
                                          </p:spTgt>
                                        </p:tgtEl>
                                        <p:attrNameLst>
                                          <p:attrName>style.visibility</p:attrName>
                                        </p:attrNameLst>
                                      </p:cBhvr>
                                      <p:to>
                                        <p:strVal val="visible"/>
                                      </p:to>
                                    </p:set>
                                    <p:animEffect transition="in" filter="dissolve">
                                      <p:cBhvr>
                                        <p:cTn id="19" dur="500"/>
                                        <p:tgtEl>
                                          <p:spTgt spid="25608">
                                            <p:txEl>
                                              <p:pRg st="3" end="3"/>
                                            </p:txEl>
                                          </p:spTgt>
                                        </p:tgtEl>
                                      </p:cBhvr>
                                    </p:animEffect>
                                  </p:childTnLst>
                                </p:cTn>
                              </p:par>
                            </p:childTnLst>
                          </p:cTn>
                        </p:par>
                        <p:par>
                          <p:cTn id="20" fill="hold" nodeType="afterGroup">
                            <p:stCondLst>
                              <p:cond delay="2000"/>
                            </p:stCondLst>
                            <p:childTnLst>
                              <p:par>
                                <p:cTn id="21" presetID="9" presetClass="entr" presetSubtype="0" fill="hold" nodeType="afterEffect">
                                  <p:stCondLst>
                                    <p:cond delay="0"/>
                                  </p:stCondLst>
                                  <p:childTnLst>
                                    <p:set>
                                      <p:cBhvr>
                                        <p:cTn id="22" dur="1" fill="hold">
                                          <p:stCondLst>
                                            <p:cond delay="0"/>
                                          </p:stCondLst>
                                        </p:cTn>
                                        <p:tgtEl>
                                          <p:spTgt spid="25608">
                                            <p:txEl>
                                              <p:pRg st="4" end="4"/>
                                            </p:txEl>
                                          </p:spTgt>
                                        </p:tgtEl>
                                        <p:attrNameLst>
                                          <p:attrName>style.visibility</p:attrName>
                                        </p:attrNameLst>
                                      </p:cBhvr>
                                      <p:to>
                                        <p:strVal val="visible"/>
                                      </p:to>
                                    </p:set>
                                    <p:animEffect transition="in" filter="dissolve">
                                      <p:cBhvr>
                                        <p:cTn id="23" dur="500"/>
                                        <p:tgtEl>
                                          <p:spTgt spid="25608">
                                            <p:txEl>
                                              <p:pRg st="4" end="4"/>
                                            </p:txEl>
                                          </p:spTgt>
                                        </p:tgtEl>
                                      </p:cBhvr>
                                    </p:animEffect>
                                  </p:childTnLst>
                                </p:cTn>
                              </p:par>
                            </p:childTnLst>
                          </p:cTn>
                        </p:par>
                        <p:par>
                          <p:cTn id="24" fill="hold" nodeType="afterGroup">
                            <p:stCondLst>
                              <p:cond delay="2500"/>
                            </p:stCondLst>
                            <p:childTnLst>
                              <p:par>
                                <p:cTn id="25" presetID="9" presetClass="entr" presetSubtype="0" fill="hold" nodeType="afterEffect">
                                  <p:stCondLst>
                                    <p:cond delay="0"/>
                                  </p:stCondLst>
                                  <p:childTnLst>
                                    <p:set>
                                      <p:cBhvr>
                                        <p:cTn id="26" dur="1" fill="hold">
                                          <p:stCondLst>
                                            <p:cond delay="0"/>
                                          </p:stCondLst>
                                        </p:cTn>
                                        <p:tgtEl>
                                          <p:spTgt spid="25608">
                                            <p:txEl>
                                              <p:pRg st="5" end="5"/>
                                            </p:txEl>
                                          </p:spTgt>
                                        </p:tgtEl>
                                        <p:attrNameLst>
                                          <p:attrName>style.visibility</p:attrName>
                                        </p:attrNameLst>
                                      </p:cBhvr>
                                      <p:to>
                                        <p:strVal val="visible"/>
                                      </p:to>
                                    </p:set>
                                    <p:animEffect transition="in" filter="dissolve">
                                      <p:cBhvr>
                                        <p:cTn id="27" dur="500"/>
                                        <p:tgtEl>
                                          <p:spTgt spid="2560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p:cNvSpPr>
          <p:nvPr>
            <p:ph type="body" idx="1"/>
          </p:nvPr>
        </p:nvSpPr>
        <p:spPr>
          <a:xfrm>
            <a:off x="465138" y="1185863"/>
            <a:ext cx="8229600" cy="4525962"/>
          </a:xfrm>
        </p:spPr>
        <p:txBody>
          <a:bodyPr/>
          <a:lstStyle/>
          <a:p>
            <a:pPr eaLnBrk="1" hangingPunct="1">
              <a:lnSpc>
                <a:spcPct val="90000"/>
              </a:lnSpc>
            </a:pPr>
            <a:r>
              <a:rPr lang="en-US" sz="2400" b="1" dirty="0" err="1" smtClean="0"/>
              <a:t>Одлука</a:t>
            </a:r>
            <a:r>
              <a:rPr lang="en-US" sz="2400" b="1" dirty="0" smtClean="0"/>
              <a:t> </a:t>
            </a:r>
            <a:r>
              <a:rPr lang="en-US" sz="2400" b="1" dirty="0" err="1" smtClean="0"/>
              <a:t>бр</a:t>
            </a:r>
            <a:r>
              <a:rPr lang="en-US" sz="2400" b="1" dirty="0" smtClean="0"/>
              <a:t>. 7/06</a:t>
            </a:r>
            <a:r>
              <a:rPr lang="en-US" sz="2400" dirty="0" smtClean="0"/>
              <a:t> </a:t>
            </a:r>
          </a:p>
          <a:p>
            <a:pPr lvl="1" eaLnBrk="1" hangingPunct="1">
              <a:lnSpc>
                <a:spcPct val="90000"/>
              </a:lnSpc>
            </a:pPr>
            <a:r>
              <a:rPr lang="en-US" sz="2400" dirty="0" err="1" smtClean="0"/>
              <a:t>земјите</a:t>
            </a:r>
            <a:r>
              <a:rPr lang="en-US" sz="2400" dirty="0" smtClean="0"/>
              <a:t> </a:t>
            </a:r>
            <a:r>
              <a:rPr lang="en-US" sz="2400" dirty="0" err="1" smtClean="0"/>
              <a:t>учеснички</a:t>
            </a:r>
            <a:r>
              <a:rPr lang="en-US" sz="2400" dirty="0" smtClean="0"/>
              <a:t> </a:t>
            </a:r>
            <a:r>
              <a:rPr lang="en-US" sz="2400" dirty="0" err="1" smtClean="0"/>
              <a:t>треба</a:t>
            </a:r>
            <a:r>
              <a:rPr lang="en-US" sz="2400" dirty="0" smtClean="0"/>
              <a:t> </a:t>
            </a:r>
            <a:r>
              <a:rPr lang="en-US" sz="2400" dirty="0" err="1" smtClean="0"/>
              <a:t>да</a:t>
            </a:r>
            <a:r>
              <a:rPr lang="en-US" sz="2400" dirty="0" smtClean="0"/>
              <a:t> </a:t>
            </a:r>
            <a:r>
              <a:rPr lang="en-US" sz="2400" dirty="0" err="1" smtClean="0"/>
              <a:t>размислат</a:t>
            </a:r>
            <a:r>
              <a:rPr lang="en-US" sz="2400" dirty="0" smtClean="0"/>
              <a:t> </a:t>
            </a:r>
            <a:r>
              <a:rPr lang="en-US" sz="2400" dirty="0" err="1" smtClean="0"/>
              <a:t>да</a:t>
            </a:r>
            <a:r>
              <a:rPr lang="en-US" sz="2400" dirty="0" smtClean="0"/>
              <a:t> </a:t>
            </a:r>
            <a:r>
              <a:rPr lang="en-US" sz="2400" dirty="0" err="1" smtClean="0"/>
              <a:t>станат</a:t>
            </a:r>
            <a:r>
              <a:rPr lang="en-US" sz="2400" dirty="0" smtClean="0"/>
              <a:t> </a:t>
            </a:r>
            <a:r>
              <a:rPr lang="en-US" sz="2400" dirty="0" err="1" smtClean="0"/>
              <a:t>страни</a:t>
            </a:r>
            <a:r>
              <a:rPr lang="en-US" sz="2400" dirty="0" smtClean="0"/>
              <a:t> </a:t>
            </a:r>
            <a:r>
              <a:rPr lang="en-US" sz="2400" dirty="0" err="1" smtClean="0"/>
              <a:t>во</a:t>
            </a:r>
            <a:r>
              <a:rPr lang="en-US" sz="2400" dirty="0" smtClean="0"/>
              <a:t> </a:t>
            </a:r>
            <a:r>
              <a:rPr lang="en-US" sz="2400" dirty="0" err="1" smtClean="0"/>
              <a:t>Конвенцијата</a:t>
            </a:r>
            <a:r>
              <a:rPr lang="en-US" sz="2400" dirty="0" smtClean="0"/>
              <a:t> </a:t>
            </a:r>
            <a:r>
              <a:rPr lang="en-US" sz="2400" dirty="0" err="1" smtClean="0"/>
              <a:t>од</a:t>
            </a:r>
            <a:r>
              <a:rPr lang="en-US" sz="2400" dirty="0" smtClean="0"/>
              <a:t> </a:t>
            </a:r>
            <a:r>
              <a:rPr lang="en-US" sz="2400" dirty="0" err="1" smtClean="0"/>
              <a:t>Будимпешта</a:t>
            </a:r>
            <a:endParaRPr lang="en-US" sz="2400" dirty="0" smtClean="0"/>
          </a:p>
          <a:p>
            <a:pPr lvl="1" eaLnBrk="1" hangingPunct="1">
              <a:lnSpc>
                <a:spcPct val="90000"/>
              </a:lnSpc>
            </a:pPr>
            <a:r>
              <a:rPr lang="en-US" sz="2400" dirty="0" err="1" smtClean="0"/>
              <a:t>земјите</a:t>
            </a:r>
            <a:r>
              <a:rPr lang="en-US" sz="2400" dirty="0" smtClean="0"/>
              <a:t> </a:t>
            </a:r>
            <a:r>
              <a:rPr lang="en-US" sz="2400" dirty="0" err="1" smtClean="0"/>
              <a:t>учеснички</a:t>
            </a:r>
            <a:r>
              <a:rPr lang="en-US" sz="2400" dirty="0" smtClean="0"/>
              <a:t> </a:t>
            </a:r>
            <a:r>
              <a:rPr lang="en-US" sz="2400" dirty="0" err="1" smtClean="0"/>
              <a:t>треба</a:t>
            </a:r>
            <a:r>
              <a:rPr lang="en-US" sz="2400" dirty="0" smtClean="0"/>
              <a:t> </a:t>
            </a:r>
            <a:r>
              <a:rPr lang="en-US" sz="2400" dirty="0" err="1" smtClean="0"/>
              <a:t>да</a:t>
            </a:r>
            <a:r>
              <a:rPr lang="en-US" sz="2400" dirty="0" smtClean="0"/>
              <a:t> ѝ </a:t>
            </a:r>
            <a:r>
              <a:rPr lang="en-US" sz="2400" dirty="0" err="1" smtClean="0"/>
              <a:t>се</a:t>
            </a:r>
            <a:r>
              <a:rPr lang="en-US" sz="2400" dirty="0" smtClean="0"/>
              <a:t> </a:t>
            </a:r>
            <a:r>
              <a:rPr lang="en-US" sz="2400" dirty="0" err="1" smtClean="0"/>
              <a:t>придружат</a:t>
            </a:r>
            <a:r>
              <a:rPr lang="en-US" sz="2400" dirty="0" smtClean="0"/>
              <a:t> </a:t>
            </a:r>
            <a:r>
              <a:rPr lang="en-US" sz="2400" dirty="0" err="1" smtClean="0"/>
              <a:t>на</a:t>
            </a:r>
            <a:r>
              <a:rPr lang="en-US" sz="2400" dirty="0" smtClean="0"/>
              <a:t> </a:t>
            </a:r>
            <a:r>
              <a:rPr lang="en-US" sz="2400" dirty="0" err="1" smtClean="0"/>
              <a:t>мрежата</a:t>
            </a:r>
            <a:r>
              <a:rPr lang="en-US" sz="2400" dirty="0" smtClean="0"/>
              <a:t> </a:t>
            </a:r>
            <a:r>
              <a:rPr lang="en-US" sz="2400" dirty="0" err="1" smtClean="0"/>
              <a:t>на</a:t>
            </a:r>
            <a:r>
              <a:rPr lang="en-US" sz="2400" dirty="0" smtClean="0"/>
              <a:t> G8 24/7 </a:t>
            </a:r>
            <a:r>
              <a:rPr lang="en-US" sz="2400" dirty="0" err="1" smtClean="0"/>
              <a:t>за</a:t>
            </a:r>
            <a:r>
              <a:rPr lang="en-US" sz="2400" dirty="0" smtClean="0"/>
              <a:t> </a:t>
            </a:r>
            <a:r>
              <a:rPr lang="en-US" sz="2400" dirty="0" err="1" smtClean="0"/>
              <a:t>борба</a:t>
            </a:r>
            <a:r>
              <a:rPr lang="en-US" sz="2400" dirty="0" smtClean="0"/>
              <a:t> </a:t>
            </a:r>
            <a:r>
              <a:rPr lang="en-US" sz="2400" dirty="0" err="1" smtClean="0"/>
              <a:t>против</a:t>
            </a:r>
            <a:r>
              <a:rPr lang="en-US" sz="2400" dirty="0" smtClean="0"/>
              <a:t> </a:t>
            </a:r>
            <a:r>
              <a:rPr lang="en-US" sz="2400" dirty="0" err="1" smtClean="0"/>
              <a:t>компјутерски</a:t>
            </a:r>
            <a:r>
              <a:rPr lang="en-US" sz="2400" dirty="0" smtClean="0"/>
              <a:t> </a:t>
            </a:r>
            <a:r>
              <a:rPr lang="en-US" sz="2400" dirty="0" err="1" smtClean="0"/>
              <a:t>криминал</a:t>
            </a:r>
            <a:r>
              <a:rPr lang="en-US" sz="2400" dirty="0" smtClean="0"/>
              <a:t> </a:t>
            </a:r>
          </a:p>
          <a:p>
            <a:pPr lvl="2" eaLnBrk="1" hangingPunct="1">
              <a:lnSpc>
                <a:spcPct val="90000"/>
              </a:lnSpc>
            </a:pPr>
            <a:r>
              <a:rPr lang="en-US" dirty="0" smtClean="0"/>
              <a:t>и </a:t>
            </a:r>
            <a:r>
              <a:rPr lang="en-US" dirty="0" err="1" smtClean="0"/>
              <a:t>да</a:t>
            </a:r>
            <a:r>
              <a:rPr lang="en-US" dirty="0" smtClean="0"/>
              <a:t> </a:t>
            </a:r>
            <a:r>
              <a:rPr lang="en-US" dirty="0" err="1" smtClean="0"/>
              <a:t>именуваат</a:t>
            </a:r>
            <a:r>
              <a:rPr lang="en-US" dirty="0" smtClean="0"/>
              <a:t> </a:t>
            </a:r>
            <a:r>
              <a:rPr lang="en-US" dirty="0" err="1" smtClean="0"/>
              <a:t>соодветно</a:t>
            </a:r>
            <a:r>
              <a:rPr lang="en-US" dirty="0" smtClean="0"/>
              <a:t> </a:t>
            </a:r>
            <a:r>
              <a:rPr lang="en-US" dirty="0" err="1" smtClean="0"/>
              <a:t>лице</a:t>
            </a:r>
            <a:r>
              <a:rPr lang="en-US" dirty="0" smtClean="0"/>
              <a:t> </a:t>
            </a:r>
            <a:r>
              <a:rPr lang="en-US" dirty="0" err="1" smtClean="0"/>
              <a:t>за</a:t>
            </a:r>
            <a:r>
              <a:rPr lang="en-US" dirty="0" smtClean="0"/>
              <a:t> </a:t>
            </a:r>
            <a:r>
              <a:rPr lang="en-US" dirty="0" err="1" smtClean="0"/>
              <a:t>контакт</a:t>
            </a:r>
            <a:r>
              <a:rPr lang="en-US" dirty="0" smtClean="0"/>
              <a:t> </a:t>
            </a:r>
            <a:r>
              <a:rPr lang="en-US" dirty="0" err="1" smtClean="0"/>
              <a:t>заради</a:t>
            </a:r>
            <a:r>
              <a:rPr lang="en-US" dirty="0" smtClean="0"/>
              <a:t> </a:t>
            </a:r>
            <a:r>
              <a:rPr lang="en-US" dirty="0" err="1" smtClean="0"/>
              <a:t>рационализација</a:t>
            </a:r>
            <a:r>
              <a:rPr lang="en-US" dirty="0" smtClean="0"/>
              <a:t> </a:t>
            </a:r>
            <a:r>
              <a:rPr lang="en-US" dirty="0" err="1" smtClean="0"/>
              <a:t>на</a:t>
            </a:r>
            <a:r>
              <a:rPr lang="en-US" dirty="0" smtClean="0"/>
              <a:t> </a:t>
            </a:r>
            <a:r>
              <a:rPr lang="en-US" dirty="0" err="1" smtClean="0"/>
              <a:t>меѓународната</a:t>
            </a:r>
            <a:r>
              <a:rPr lang="en-US" dirty="0" smtClean="0"/>
              <a:t> </a:t>
            </a:r>
            <a:r>
              <a:rPr lang="en-US" dirty="0" err="1" smtClean="0"/>
              <a:t>соработка</a:t>
            </a:r>
            <a:r>
              <a:rPr lang="en-US" dirty="0" smtClean="0"/>
              <a:t> </a:t>
            </a:r>
            <a:r>
              <a:rPr lang="en-US" dirty="0" err="1" smtClean="0"/>
              <a:t>за</a:t>
            </a:r>
            <a:r>
              <a:rPr lang="en-US" dirty="0" smtClean="0"/>
              <a:t> </a:t>
            </a:r>
            <a:r>
              <a:rPr lang="en-US" dirty="0" err="1" smtClean="0"/>
              <a:t>спроведување</a:t>
            </a:r>
            <a:r>
              <a:rPr lang="en-US" dirty="0" smtClean="0"/>
              <a:t> </a:t>
            </a:r>
            <a:r>
              <a:rPr lang="en-US" dirty="0" err="1" smtClean="0"/>
              <a:t>на</a:t>
            </a:r>
            <a:r>
              <a:rPr lang="en-US" dirty="0" smtClean="0"/>
              <a:t> </a:t>
            </a:r>
            <a:r>
              <a:rPr lang="en-US" dirty="0" err="1" smtClean="0"/>
              <a:t>законот</a:t>
            </a:r>
            <a:r>
              <a:rPr lang="en-US" dirty="0" smtClean="0"/>
              <a:t> </a:t>
            </a:r>
            <a:r>
              <a:rPr lang="en-US" dirty="0" err="1" smtClean="0"/>
              <a:t>во</a:t>
            </a:r>
            <a:r>
              <a:rPr lang="en-US" dirty="0" smtClean="0"/>
              <a:t> </a:t>
            </a:r>
            <a:r>
              <a:rPr lang="en-US" dirty="0" err="1" smtClean="0"/>
              <a:t>областа</a:t>
            </a:r>
            <a:r>
              <a:rPr lang="en-US" dirty="0" smtClean="0"/>
              <a:t> </a:t>
            </a:r>
            <a:r>
              <a:rPr lang="en-US" dirty="0" err="1" smtClean="0"/>
              <a:t>на</a:t>
            </a:r>
            <a:r>
              <a:rPr lang="en-US" dirty="0" smtClean="0"/>
              <a:t> </a:t>
            </a:r>
            <a:r>
              <a:rPr lang="en-US" dirty="0" err="1" smtClean="0"/>
              <a:t>борбата</a:t>
            </a:r>
            <a:r>
              <a:rPr lang="en-US" dirty="0" smtClean="0"/>
              <a:t> </a:t>
            </a:r>
            <a:r>
              <a:rPr lang="en-US" dirty="0" err="1" smtClean="0"/>
              <a:t>против</a:t>
            </a:r>
            <a:r>
              <a:rPr lang="en-US" dirty="0" smtClean="0"/>
              <a:t> </a:t>
            </a:r>
            <a:r>
              <a:rPr lang="en-US" dirty="0" err="1" smtClean="0"/>
              <a:t>криминалната</a:t>
            </a:r>
            <a:r>
              <a:rPr lang="en-US" dirty="0" smtClean="0"/>
              <a:t> </a:t>
            </a:r>
            <a:r>
              <a:rPr lang="en-US" dirty="0" err="1" smtClean="0"/>
              <a:t>злоупотреба</a:t>
            </a:r>
            <a:r>
              <a:rPr lang="en-US" dirty="0" smtClean="0"/>
              <a:t> </a:t>
            </a:r>
            <a:r>
              <a:rPr lang="en-US" dirty="0" err="1" smtClean="0"/>
              <a:t>на</a:t>
            </a:r>
            <a:r>
              <a:rPr lang="en-US" dirty="0" smtClean="0"/>
              <a:t> </a:t>
            </a:r>
            <a:r>
              <a:rPr lang="en-US" dirty="0" err="1" smtClean="0"/>
              <a:t>сајбер-просторот</a:t>
            </a:r>
            <a:r>
              <a:rPr lang="en-US" dirty="0" smtClean="0"/>
              <a:t> и </a:t>
            </a:r>
            <a:r>
              <a:rPr lang="en-US" dirty="0" err="1" smtClean="0"/>
              <a:t>во</a:t>
            </a:r>
            <a:r>
              <a:rPr lang="en-US" dirty="0" smtClean="0"/>
              <a:t> </a:t>
            </a:r>
            <a:r>
              <a:rPr lang="en-US" dirty="0" err="1" smtClean="0"/>
              <a:t>кривичните</a:t>
            </a:r>
            <a:r>
              <a:rPr lang="en-US" dirty="0" smtClean="0"/>
              <a:t> </a:t>
            </a:r>
            <a:r>
              <a:rPr lang="en-US" dirty="0" err="1" smtClean="0"/>
              <a:t>случаи</a:t>
            </a:r>
            <a:r>
              <a:rPr lang="en-US" dirty="0" smtClean="0"/>
              <a:t> </a:t>
            </a:r>
            <a:r>
              <a:rPr lang="en-US" dirty="0" err="1" smtClean="0"/>
              <a:t>кои</a:t>
            </a:r>
            <a:r>
              <a:rPr lang="en-US" dirty="0" smtClean="0"/>
              <a:t> </a:t>
            </a:r>
            <a:r>
              <a:rPr lang="en-US" dirty="0" err="1" smtClean="0"/>
              <a:t>опфаќаат</a:t>
            </a:r>
            <a:r>
              <a:rPr lang="en-US" dirty="0" smtClean="0"/>
              <a:t> </a:t>
            </a:r>
            <a:r>
              <a:rPr lang="en-US" dirty="0" err="1" smtClean="0"/>
              <a:t>електронски</a:t>
            </a:r>
            <a:r>
              <a:rPr lang="en-US" dirty="0" smtClean="0"/>
              <a:t> </a:t>
            </a:r>
            <a:r>
              <a:rPr lang="en-US" dirty="0" err="1" smtClean="0"/>
              <a:t>докази</a:t>
            </a:r>
            <a:r>
              <a:rPr lang="en-US" dirty="0" smtClean="0"/>
              <a:t>. </a:t>
            </a:r>
            <a:endParaRPr lang="en-US" altLang="en-US" dirty="0" smtClean="0"/>
          </a:p>
          <a:p>
            <a:r>
              <a:rPr lang="en-US" sz="2400" b="1" dirty="0" err="1" smtClean="0"/>
              <a:t>Одлука</a:t>
            </a:r>
            <a:r>
              <a:rPr lang="en-US" sz="2400" b="1" dirty="0" smtClean="0"/>
              <a:t> </a:t>
            </a:r>
            <a:r>
              <a:rPr lang="en-US" sz="2400" b="1" dirty="0" err="1" smtClean="0"/>
              <a:t>бр</a:t>
            </a:r>
            <a:r>
              <a:rPr lang="en-US" sz="2400" b="1" dirty="0" smtClean="0"/>
              <a:t>. 991 </a:t>
            </a:r>
            <a:r>
              <a:rPr lang="en-US" sz="2400" b="1" dirty="0" err="1" smtClean="0"/>
              <a:t>Конференција</a:t>
            </a:r>
            <a:r>
              <a:rPr lang="en-US" sz="2400" b="1" dirty="0" smtClean="0"/>
              <a:t> </a:t>
            </a:r>
            <a:r>
              <a:rPr lang="en-US" sz="2400" b="1" dirty="0" err="1" smtClean="0"/>
              <a:t>на</a:t>
            </a:r>
            <a:r>
              <a:rPr lang="en-US" sz="2400" b="1" dirty="0" smtClean="0"/>
              <a:t> ОБСЕ </a:t>
            </a:r>
            <a:r>
              <a:rPr lang="en-US" sz="2400" dirty="0" err="1" smtClean="0"/>
              <a:t>за</a:t>
            </a:r>
            <a:r>
              <a:rPr lang="en-US" sz="2400" dirty="0" smtClean="0"/>
              <a:t> </a:t>
            </a:r>
            <a:r>
              <a:rPr lang="en-US" sz="2400" dirty="0" err="1" smtClean="0"/>
              <a:t>Сеопфатен</a:t>
            </a:r>
            <a:r>
              <a:rPr lang="en-US" sz="2400" dirty="0" smtClean="0"/>
              <a:t> </a:t>
            </a:r>
            <a:r>
              <a:rPr lang="en-US" sz="2400" dirty="0" err="1" smtClean="0"/>
              <a:t>пристап</a:t>
            </a:r>
            <a:r>
              <a:rPr lang="en-US" sz="2400" dirty="0" smtClean="0"/>
              <a:t> </a:t>
            </a:r>
            <a:r>
              <a:rPr lang="en-US" sz="2400" dirty="0" err="1" smtClean="0"/>
              <a:t>до</a:t>
            </a:r>
            <a:r>
              <a:rPr lang="en-US" sz="2400" dirty="0" smtClean="0"/>
              <a:t> </a:t>
            </a:r>
            <a:r>
              <a:rPr lang="en-US" sz="2400" dirty="0" err="1" smtClean="0"/>
              <a:t>сајбер</a:t>
            </a:r>
            <a:r>
              <a:rPr lang="en-US" sz="2400" dirty="0" smtClean="0"/>
              <a:t> </a:t>
            </a:r>
            <a:r>
              <a:rPr lang="en-US" sz="2400" dirty="0" err="1" smtClean="0"/>
              <a:t>безбедноста</a:t>
            </a:r>
            <a:r>
              <a:rPr lang="en-US" sz="2400" dirty="0" smtClean="0"/>
              <a:t>: </a:t>
            </a:r>
            <a:r>
              <a:rPr lang="en-US" sz="2400" dirty="0" err="1" smtClean="0"/>
              <a:t>истражување</a:t>
            </a:r>
            <a:r>
              <a:rPr lang="en-US" sz="2400" dirty="0" smtClean="0"/>
              <a:t> </a:t>
            </a:r>
            <a:r>
              <a:rPr lang="en-US" sz="2400" dirty="0" err="1" smtClean="0"/>
              <a:t>на</a:t>
            </a:r>
            <a:r>
              <a:rPr lang="en-US" sz="2400" dirty="0" smtClean="0"/>
              <a:t> </a:t>
            </a:r>
            <a:r>
              <a:rPr lang="en-US" sz="2400" dirty="0" err="1" smtClean="0"/>
              <a:t>идната</a:t>
            </a:r>
            <a:r>
              <a:rPr lang="en-US" sz="2400" dirty="0" smtClean="0"/>
              <a:t> </a:t>
            </a:r>
            <a:r>
              <a:rPr lang="en-US" sz="2400" dirty="0" err="1" smtClean="0"/>
              <a:t>улога</a:t>
            </a:r>
            <a:r>
              <a:rPr lang="en-US" sz="2400" dirty="0" smtClean="0"/>
              <a:t> </a:t>
            </a:r>
            <a:r>
              <a:rPr lang="en-US" sz="2400" dirty="0" err="1" smtClean="0"/>
              <a:t>на</a:t>
            </a:r>
            <a:r>
              <a:rPr lang="en-US" sz="2400" dirty="0" smtClean="0"/>
              <a:t> ОБСЕ </a:t>
            </a:r>
            <a:endParaRPr lang="en-US" altLang="sr-Latn-RS" sz="2400" dirty="0" smtClean="0"/>
          </a:p>
        </p:txBody>
      </p:sp>
      <p:sp>
        <p:nvSpPr>
          <p:cNvPr id="55299" name="Title 1"/>
          <p:cNvSpPr>
            <a:spLocks noGrp="1"/>
          </p:cNvSpPr>
          <p:nvPr>
            <p:ph type="title"/>
          </p:nvPr>
        </p:nvSpPr>
        <p:spPr>
          <a:xfrm>
            <a:off x="457200" y="182563"/>
            <a:ext cx="8229600" cy="1003300"/>
          </a:xfrm>
        </p:spPr>
        <p:txBody>
          <a:bodyPr/>
          <a:lstStyle/>
          <a:p>
            <a:pPr eaLnBrk="1" hangingPunct="1"/>
            <a:r>
              <a:rPr lang="en-US" sz="3600" b="1" smtClean="0"/>
              <a:t>ОБСЕ</a:t>
            </a:r>
          </a:p>
        </p:txBody>
      </p:sp>
      <p:sp>
        <p:nvSpPr>
          <p:cNvPr id="5530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EEC281DC-325C-4420-8241-09A74ACF207C}" type="slidenum">
              <a:rPr lang="en-US" smtClean="0">
                <a:solidFill>
                  <a:srgbClr val="898989"/>
                </a:solidFill>
                <a:latin typeface="Calibri" pitchFamily="34" charset="0"/>
              </a:rPr>
              <a:pPr eaLnBrk="1" hangingPunct="1"/>
              <a:t>53</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457200" y="182563"/>
            <a:ext cx="8229600" cy="1003300"/>
          </a:xfrm>
        </p:spPr>
        <p:txBody>
          <a:bodyPr/>
          <a:lstStyle/>
          <a:p>
            <a:pPr eaLnBrk="1" hangingPunct="1"/>
            <a:r>
              <a:rPr lang="en-US" sz="3600" b="1" smtClean="0"/>
              <a:t>Совет на Европа</a:t>
            </a:r>
          </a:p>
        </p:txBody>
      </p:sp>
      <p:sp>
        <p:nvSpPr>
          <p:cNvPr id="56323" name="Pravougaonik 1"/>
          <p:cNvSpPr>
            <a:spLocks noChangeArrowheads="1"/>
          </p:cNvSpPr>
          <p:nvPr/>
        </p:nvSpPr>
        <p:spPr bwMode="auto">
          <a:xfrm>
            <a:off x="312738" y="1533525"/>
            <a:ext cx="3940175"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200" b="1" dirty="0" err="1">
                <a:latin typeface="Calibri" pitchFamily="34" charset="0"/>
              </a:rPr>
              <a:t>Пристап</a:t>
            </a:r>
            <a:r>
              <a:rPr lang="en-US" sz="2200" b="1" dirty="0">
                <a:latin typeface="Calibri" pitchFamily="34" charset="0"/>
              </a:rPr>
              <a:t>:</a:t>
            </a:r>
          </a:p>
          <a:p>
            <a:pPr algn="just"/>
            <a:endParaRPr lang="en-US" sz="2200" dirty="0">
              <a:latin typeface="Calibri" pitchFamily="34" charset="0"/>
            </a:endParaRPr>
          </a:p>
          <a:p>
            <a:pPr algn="just"/>
            <a:r>
              <a:rPr lang="en-US" sz="2200" dirty="0" err="1">
                <a:latin typeface="Calibri" pitchFamily="34" charset="0"/>
              </a:rPr>
              <a:t>Советот</a:t>
            </a:r>
            <a:r>
              <a:rPr lang="en-US" sz="2200" dirty="0">
                <a:latin typeface="Calibri" pitchFamily="34" charset="0"/>
              </a:rPr>
              <a:t> </a:t>
            </a:r>
            <a:r>
              <a:rPr lang="en-US" sz="2200" dirty="0" err="1">
                <a:latin typeface="Calibri" pitchFamily="34" charset="0"/>
              </a:rPr>
              <a:t>на</a:t>
            </a:r>
            <a:r>
              <a:rPr lang="en-US" sz="2200" dirty="0">
                <a:latin typeface="Calibri" pitchFamily="34" charset="0"/>
              </a:rPr>
              <a:t> </a:t>
            </a:r>
            <a:r>
              <a:rPr lang="en-US" sz="2200" dirty="0" err="1">
                <a:latin typeface="Calibri" pitchFamily="34" charset="0"/>
              </a:rPr>
              <a:t>Европа</a:t>
            </a:r>
            <a:r>
              <a:rPr lang="en-US" sz="2200" dirty="0">
                <a:latin typeface="Calibri" pitchFamily="34" charset="0"/>
              </a:rPr>
              <a:t> </a:t>
            </a:r>
            <a:r>
              <a:rPr lang="en-US" sz="2200" dirty="0" err="1">
                <a:latin typeface="Calibri" pitchFamily="34" charset="0"/>
              </a:rPr>
              <a:t>помага</a:t>
            </a:r>
            <a:r>
              <a:rPr lang="en-US" sz="2200" dirty="0">
                <a:latin typeface="Calibri" pitchFamily="34" charset="0"/>
              </a:rPr>
              <a:t> </a:t>
            </a:r>
            <a:r>
              <a:rPr lang="en-US" sz="2200" dirty="0" err="1">
                <a:latin typeface="Calibri" pitchFamily="34" charset="0"/>
              </a:rPr>
              <a:t>да</a:t>
            </a:r>
            <a:r>
              <a:rPr lang="en-US" sz="2200" dirty="0">
                <a:latin typeface="Calibri" pitchFamily="34" charset="0"/>
              </a:rPr>
              <a:t> </a:t>
            </a:r>
            <a:r>
              <a:rPr lang="en-US" sz="2200" dirty="0" err="1">
                <a:latin typeface="Calibri" pitchFamily="34" charset="0"/>
              </a:rPr>
              <a:t>се</a:t>
            </a:r>
            <a:r>
              <a:rPr lang="en-US" sz="2200" dirty="0">
                <a:latin typeface="Calibri" pitchFamily="34" charset="0"/>
              </a:rPr>
              <a:t> </a:t>
            </a:r>
            <a:r>
              <a:rPr lang="en-US" sz="2200" dirty="0" err="1">
                <a:latin typeface="Calibri" pitchFamily="34" charset="0"/>
              </a:rPr>
              <a:t>заштитат</a:t>
            </a:r>
            <a:r>
              <a:rPr lang="en-US" sz="2200" dirty="0">
                <a:latin typeface="Calibri" pitchFamily="34" charset="0"/>
              </a:rPr>
              <a:t> </a:t>
            </a:r>
            <a:r>
              <a:rPr lang="en-US" sz="2200" dirty="0" err="1">
                <a:latin typeface="Calibri" pitchFamily="34" charset="0"/>
              </a:rPr>
              <a:t>општествата</a:t>
            </a:r>
            <a:r>
              <a:rPr lang="en-US" sz="2200" dirty="0">
                <a:latin typeface="Calibri" pitchFamily="34" charset="0"/>
              </a:rPr>
              <a:t> </a:t>
            </a:r>
            <a:r>
              <a:rPr lang="en-US" sz="2200" dirty="0" err="1">
                <a:latin typeface="Calibri" pitchFamily="34" charset="0"/>
              </a:rPr>
              <a:t>ширум</a:t>
            </a:r>
            <a:r>
              <a:rPr lang="en-US" sz="2200" dirty="0">
                <a:latin typeface="Calibri" pitchFamily="34" charset="0"/>
              </a:rPr>
              <a:t> </a:t>
            </a:r>
            <a:r>
              <a:rPr lang="en-US" sz="2200" dirty="0" err="1">
                <a:latin typeface="Calibri" pitchFamily="34" charset="0"/>
              </a:rPr>
              <a:t>светот</a:t>
            </a:r>
            <a:r>
              <a:rPr lang="en-US" sz="2200" dirty="0">
                <a:latin typeface="Calibri" pitchFamily="34" charset="0"/>
              </a:rPr>
              <a:t> </a:t>
            </a:r>
            <a:r>
              <a:rPr lang="en-US" sz="2200" dirty="0" err="1">
                <a:latin typeface="Calibri" pitchFamily="34" charset="0"/>
              </a:rPr>
              <a:t>од</a:t>
            </a:r>
            <a:r>
              <a:rPr lang="en-US" sz="2200" dirty="0">
                <a:latin typeface="Calibri" pitchFamily="34" charset="0"/>
              </a:rPr>
              <a:t> </a:t>
            </a:r>
            <a:r>
              <a:rPr lang="en-US" sz="2200" dirty="0" err="1">
                <a:latin typeface="Calibri" pitchFamily="34" charset="0"/>
              </a:rPr>
              <a:t>заканите</a:t>
            </a:r>
            <a:r>
              <a:rPr lang="en-US" sz="2200" dirty="0">
                <a:latin typeface="Calibri" pitchFamily="34" charset="0"/>
              </a:rPr>
              <a:t> </a:t>
            </a:r>
            <a:r>
              <a:rPr lang="en-US" sz="2200" dirty="0" err="1">
                <a:latin typeface="Calibri" pitchFamily="34" charset="0"/>
              </a:rPr>
              <a:t>од</a:t>
            </a:r>
            <a:r>
              <a:rPr lang="en-US" sz="2200" dirty="0">
                <a:latin typeface="Calibri" pitchFamily="34" charset="0"/>
              </a:rPr>
              <a:t> </a:t>
            </a:r>
            <a:r>
              <a:rPr lang="en-US" sz="2200" dirty="0" err="1">
                <a:latin typeface="Calibri" pitchFamily="34" charset="0"/>
              </a:rPr>
              <a:t>компјутерски</a:t>
            </a:r>
            <a:r>
              <a:rPr lang="en-US" sz="2200" dirty="0">
                <a:latin typeface="Calibri" pitchFamily="34" charset="0"/>
              </a:rPr>
              <a:t> </a:t>
            </a:r>
            <a:r>
              <a:rPr lang="en-US" sz="2200" dirty="0" err="1">
                <a:latin typeface="Calibri" pitchFamily="34" charset="0"/>
              </a:rPr>
              <a:t>криминал</a:t>
            </a:r>
            <a:r>
              <a:rPr lang="en-US" sz="2200" dirty="0">
                <a:latin typeface="Calibri" pitchFamily="34" charset="0"/>
              </a:rPr>
              <a:t> </a:t>
            </a:r>
            <a:r>
              <a:rPr lang="en-US" sz="2200" dirty="0" err="1">
                <a:latin typeface="Calibri" pitchFamily="34" charset="0"/>
              </a:rPr>
              <a:t>преку</a:t>
            </a:r>
            <a:r>
              <a:rPr lang="en-US" sz="2200" dirty="0">
                <a:latin typeface="Calibri" pitchFamily="34" charset="0"/>
              </a:rPr>
              <a:t> </a:t>
            </a:r>
            <a:r>
              <a:rPr lang="en-US" sz="2200" dirty="0" err="1">
                <a:latin typeface="Calibri" pitchFamily="34" charset="0"/>
              </a:rPr>
              <a:t>Конвенцијата</a:t>
            </a:r>
            <a:r>
              <a:rPr lang="en-US" sz="2200" dirty="0">
                <a:latin typeface="Calibri" pitchFamily="34" charset="0"/>
              </a:rPr>
              <a:t> </a:t>
            </a:r>
            <a:r>
              <a:rPr lang="en-US" sz="2200" dirty="0" err="1">
                <a:latin typeface="Calibri" pitchFamily="34" charset="0"/>
              </a:rPr>
              <a:t>за</a:t>
            </a:r>
            <a:r>
              <a:rPr lang="en-US" sz="2200" dirty="0">
                <a:latin typeface="Calibri" pitchFamily="34" charset="0"/>
              </a:rPr>
              <a:t> </a:t>
            </a:r>
            <a:r>
              <a:rPr lang="en-US" sz="2200" dirty="0" err="1">
                <a:latin typeface="Calibri" pitchFamily="34" charset="0"/>
              </a:rPr>
              <a:t>компјутерски</a:t>
            </a:r>
            <a:r>
              <a:rPr lang="en-US" sz="2200" dirty="0">
                <a:latin typeface="Calibri" pitchFamily="34" charset="0"/>
              </a:rPr>
              <a:t> </a:t>
            </a:r>
            <a:r>
              <a:rPr lang="en-US" sz="2200" dirty="0" err="1">
                <a:latin typeface="Calibri" pitchFamily="34" charset="0"/>
              </a:rPr>
              <a:t>криминал</a:t>
            </a:r>
            <a:r>
              <a:rPr lang="en-US" sz="2200" dirty="0">
                <a:latin typeface="Calibri" pitchFamily="34" charset="0"/>
              </a:rPr>
              <a:t> и </a:t>
            </a:r>
            <a:r>
              <a:rPr lang="en-US" sz="2200" dirty="0" err="1">
                <a:latin typeface="Calibri" pitchFamily="34" charset="0"/>
              </a:rPr>
              <a:t>нејзините</a:t>
            </a:r>
            <a:r>
              <a:rPr lang="en-US" sz="2200" dirty="0">
                <a:latin typeface="Calibri" pitchFamily="34" charset="0"/>
              </a:rPr>
              <a:t> </a:t>
            </a:r>
            <a:r>
              <a:rPr lang="en-US" sz="2200" dirty="0" err="1">
                <a:latin typeface="Calibri" pitchFamily="34" charset="0"/>
              </a:rPr>
              <a:t>протоколи</a:t>
            </a:r>
            <a:r>
              <a:rPr lang="en-US" sz="2200" dirty="0">
                <a:latin typeface="Calibri" pitchFamily="34" charset="0"/>
              </a:rPr>
              <a:t> </a:t>
            </a:r>
            <a:r>
              <a:rPr lang="en-US" sz="2200" dirty="0" err="1">
                <a:latin typeface="Calibri" pitchFamily="34" charset="0"/>
              </a:rPr>
              <a:t>за</a:t>
            </a:r>
            <a:r>
              <a:rPr lang="en-US" sz="2200" dirty="0">
                <a:latin typeface="Calibri" pitchFamily="34" charset="0"/>
              </a:rPr>
              <a:t> </a:t>
            </a:r>
            <a:r>
              <a:rPr lang="en-US" sz="2200" dirty="0" err="1">
                <a:latin typeface="Calibri" pitchFamily="34" charset="0"/>
              </a:rPr>
              <a:t>ксенофобија</a:t>
            </a:r>
            <a:r>
              <a:rPr lang="en-US" sz="2200" dirty="0">
                <a:latin typeface="Calibri" pitchFamily="34" charset="0"/>
              </a:rPr>
              <a:t> и </a:t>
            </a:r>
            <a:r>
              <a:rPr lang="en-US" sz="2200" dirty="0" err="1">
                <a:latin typeface="Calibri" pitchFamily="34" charset="0"/>
              </a:rPr>
              <a:t>расизам</a:t>
            </a:r>
            <a:r>
              <a:rPr lang="en-US" sz="2200" dirty="0">
                <a:latin typeface="Calibri" pitchFamily="34" charset="0"/>
              </a:rPr>
              <a:t>, </a:t>
            </a:r>
            <a:r>
              <a:rPr lang="en-US" sz="2200" dirty="0" err="1">
                <a:latin typeface="Calibri" pitchFamily="34" charset="0"/>
              </a:rPr>
              <a:t>Комитетот</a:t>
            </a:r>
            <a:r>
              <a:rPr lang="en-US" sz="2200" dirty="0">
                <a:latin typeface="Calibri" pitchFamily="34" charset="0"/>
              </a:rPr>
              <a:t> </a:t>
            </a:r>
            <a:r>
              <a:rPr lang="en-US" sz="2200" dirty="0" err="1">
                <a:latin typeface="Calibri" pitchFamily="34" charset="0"/>
              </a:rPr>
              <a:t>за</a:t>
            </a:r>
            <a:r>
              <a:rPr lang="en-US" sz="2200" dirty="0">
                <a:latin typeface="Calibri" pitchFamily="34" charset="0"/>
              </a:rPr>
              <a:t> </a:t>
            </a:r>
            <a:r>
              <a:rPr lang="en-US" sz="2200" dirty="0" err="1">
                <a:latin typeface="Calibri" pitchFamily="34" charset="0"/>
              </a:rPr>
              <a:t>Конвенцијата</a:t>
            </a:r>
            <a:r>
              <a:rPr lang="en-US" sz="2200" dirty="0">
                <a:latin typeface="Calibri" pitchFamily="34" charset="0"/>
              </a:rPr>
              <a:t> </a:t>
            </a:r>
            <a:r>
              <a:rPr lang="en-US" sz="2200" dirty="0" err="1">
                <a:latin typeface="Calibri" pitchFamily="34" charset="0"/>
              </a:rPr>
              <a:t>за</a:t>
            </a:r>
            <a:r>
              <a:rPr lang="en-US" sz="2200" dirty="0">
                <a:latin typeface="Calibri" pitchFamily="34" charset="0"/>
              </a:rPr>
              <a:t> </a:t>
            </a:r>
            <a:r>
              <a:rPr lang="en-US" sz="2200" dirty="0" err="1">
                <a:latin typeface="Calibri" pitchFamily="34" charset="0"/>
              </a:rPr>
              <a:t>компјутерски</a:t>
            </a:r>
            <a:r>
              <a:rPr lang="en-US" sz="2200" dirty="0">
                <a:latin typeface="Calibri" pitchFamily="34" charset="0"/>
              </a:rPr>
              <a:t> </a:t>
            </a:r>
            <a:r>
              <a:rPr lang="en-US" sz="2200" dirty="0" err="1">
                <a:latin typeface="Calibri" pitchFamily="34" charset="0"/>
              </a:rPr>
              <a:t>криминал</a:t>
            </a:r>
            <a:r>
              <a:rPr lang="en-US" sz="2200" dirty="0">
                <a:latin typeface="Calibri" pitchFamily="34" charset="0"/>
              </a:rPr>
              <a:t> (T-CY) и </a:t>
            </a:r>
            <a:r>
              <a:rPr lang="en-US" sz="2200" dirty="0" err="1">
                <a:latin typeface="Calibri" pitchFamily="34" charset="0"/>
              </a:rPr>
              <a:t>преку</a:t>
            </a:r>
            <a:r>
              <a:rPr lang="en-US" sz="2200" dirty="0">
                <a:latin typeface="Calibri" pitchFamily="34" charset="0"/>
              </a:rPr>
              <a:t> </a:t>
            </a:r>
            <a:r>
              <a:rPr lang="en-US" sz="2200" dirty="0" err="1">
                <a:latin typeface="Calibri" pitchFamily="34" charset="0"/>
              </a:rPr>
              <a:t>програми</a:t>
            </a:r>
            <a:r>
              <a:rPr lang="en-US" sz="2200" dirty="0">
                <a:latin typeface="Calibri" pitchFamily="34" charset="0"/>
              </a:rPr>
              <a:t> </a:t>
            </a:r>
            <a:r>
              <a:rPr lang="en-US" sz="2200" dirty="0" err="1">
                <a:latin typeface="Calibri" pitchFamily="34" charset="0"/>
              </a:rPr>
              <a:t>за</a:t>
            </a:r>
            <a:r>
              <a:rPr lang="en-US" sz="2200" dirty="0">
                <a:latin typeface="Calibri" pitchFamily="34" charset="0"/>
              </a:rPr>
              <a:t> </a:t>
            </a:r>
            <a:r>
              <a:rPr lang="en-US" sz="2200" dirty="0" err="1">
                <a:latin typeface="Calibri" pitchFamily="34" charset="0"/>
              </a:rPr>
              <a:t>техничка</a:t>
            </a:r>
            <a:r>
              <a:rPr lang="en-US" sz="2200" dirty="0">
                <a:latin typeface="Calibri" pitchFamily="34" charset="0"/>
              </a:rPr>
              <a:t> </a:t>
            </a:r>
            <a:r>
              <a:rPr lang="en-US" sz="2200" dirty="0" err="1">
                <a:latin typeface="Calibri" pitchFamily="34" charset="0"/>
              </a:rPr>
              <a:t>соработа</a:t>
            </a:r>
            <a:r>
              <a:rPr lang="en-US" sz="2200" dirty="0">
                <a:latin typeface="Calibri" pitchFamily="34" charset="0"/>
              </a:rPr>
              <a:t> </a:t>
            </a:r>
            <a:r>
              <a:rPr lang="en-US" sz="2200" dirty="0" err="1">
                <a:latin typeface="Calibri" pitchFamily="34" charset="0"/>
              </a:rPr>
              <a:t>на</a:t>
            </a:r>
            <a:r>
              <a:rPr lang="en-US" sz="2200" dirty="0">
                <a:latin typeface="Calibri" pitchFamily="34" charset="0"/>
              </a:rPr>
              <a:t> </a:t>
            </a:r>
            <a:r>
              <a:rPr lang="en-US" sz="2200" dirty="0" err="1">
                <a:latin typeface="Calibri" pitchFamily="34" charset="0"/>
              </a:rPr>
              <a:t>полето</a:t>
            </a:r>
            <a:r>
              <a:rPr lang="en-US" sz="2200" dirty="0">
                <a:latin typeface="Calibri" pitchFamily="34" charset="0"/>
              </a:rPr>
              <a:t> </a:t>
            </a:r>
            <a:r>
              <a:rPr lang="en-US" sz="2200" dirty="0" err="1">
                <a:latin typeface="Calibri" pitchFamily="34" charset="0"/>
              </a:rPr>
              <a:t>на</a:t>
            </a:r>
            <a:r>
              <a:rPr lang="en-US" sz="2200" dirty="0">
                <a:latin typeface="Calibri" pitchFamily="34" charset="0"/>
              </a:rPr>
              <a:t> </a:t>
            </a:r>
            <a:r>
              <a:rPr lang="en-US" sz="2200" dirty="0" err="1">
                <a:latin typeface="Calibri" pitchFamily="34" charset="0"/>
              </a:rPr>
              <a:t>компјутерскиот</a:t>
            </a:r>
            <a:r>
              <a:rPr lang="en-US" sz="2200" dirty="0">
                <a:latin typeface="Calibri" pitchFamily="34" charset="0"/>
              </a:rPr>
              <a:t> </a:t>
            </a:r>
            <a:r>
              <a:rPr lang="en-US" sz="2200" dirty="0" err="1">
                <a:latin typeface="Calibri" pitchFamily="34" charset="0"/>
              </a:rPr>
              <a:t>криминал</a:t>
            </a:r>
            <a:r>
              <a:rPr lang="en-US" sz="2200" dirty="0" smtClean="0">
                <a:latin typeface="Calibri" pitchFamily="34" charset="0"/>
              </a:rPr>
              <a:t>. </a:t>
            </a:r>
            <a:endParaRPr lang="en-US" sz="2200" dirty="0">
              <a:latin typeface="Calibri" pitchFamily="34" charset="0"/>
            </a:endParaRPr>
          </a:p>
        </p:txBody>
      </p:sp>
      <p:sp>
        <p:nvSpPr>
          <p:cNvPr id="56324" name="Pravougaonik 2"/>
          <p:cNvSpPr>
            <a:spLocks noChangeArrowheads="1"/>
          </p:cNvSpPr>
          <p:nvPr/>
        </p:nvSpPr>
        <p:spPr bwMode="auto">
          <a:xfrm>
            <a:off x="4645025" y="1533525"/>
            <a:ext cx="41148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100" b="1" dirty="0" err="1">
                <a:latin typeface="Calibri" pitchFamily="34" charset="0"/>
              </a:rPr>
              <a:t>Конвенција</a:t>
            </a:r>
            <a:r>
              <a:rPr lang="en-US" sz="2100" b="1" dirty="0">
                <a:latin typeface="Calibri" pitchFamily="34" charset="0"/>
              </a:rPr>
              <a:t>:</a:t>
            </a:r>
          </a:p>
          <a:p>
            <a:pPr algn="just"/>
            <a:endParaRPr lang="en-US" sz="2100" dirty="0">
              <a:latin typeface="Calibri" pitchFamily="34" charset="0"/>
            </a:endParaRPr>
          </a:p>
          <a:p>
            <a:pPr algn="just"/>
            <a:r>
              <a:rPr lang="en-US" sz="2100" b="1" dirty="0" err="1">
                <a:latin typeface="Calibri" pitchFamily="34" charset="0"/>
              </a:rPr>
              <a:t>Конвенцијата</a:t>
            </a:r>
            <a:r>
              <a:rPr lang="en-US" sz="2100" b="1" dirty="0">
                <a:latin typeface="Calibri" pitchFamily="34" charset="0"/>
              </a:rPr>
              <a:t> </a:t>
            </a:r>
            <a:r>
              <a:rPr lang="en-US" sz="2100" b="1" dirty="0" err="1">
                <a:latin typeface="Calibri" pitchFamily="34" charset="0"/>
              </a:rPr>
              <a:t>за</a:t>
            </a:r>
            <a:r>
              <a:rPr lang="en-US" sz="2100" b="1" dirty="0">
                <a:latin typeface="Calibri" pitchFamily="34" charset="0"/>
              </a:rPr>
              <a:t> </a:t>
            </a:r>
            <a:r>
              <a:rPr lang="en-US" sz="2100" b="1" dirty="0" err="1">
                <a:latin typeface="Calibri" pitchFamily="34" charset="0"/>
              </a:rPr>
              <a:t>компјутерски</a:t>
            </a:r>
            <a:r>
              <a:rPr lang="en-US" sz="2100" b="1" dirty="0">
                <a:latin typeface="Calibri" pitchFamily="34" charset="0"/>
              </a:rPr>
              <a:t> </a:t>
            </a:r>
            <a:r>
              <a:rPr lang="en-US" sz="2100" b="1" dirty="0" err="1">
                <a:latin typeface="Calibri" pitchFamily="34" charset="0"/>
              </a:rPr>
              <a:t>криминал</a:t>
            </a:r>
            <a:r>
              <a:rPr lang="en-US" sz="2100" dirty="0">
                <a:latin typeface="Calibri" pitchFamily="34" charset="0"/>
              </a:rPr>
              <a:t> </a:t>
            </a:r>
            <a:r>
              <a:rPr lang="en-US" sz="2100" dirty="0" err="1">
                <a:latin typeface="Calibri" pitchFamily="34" charset="0"/>
              </a:rPr>
              <a:t>на</a:t>
            </a:r>
            <a:r>
              <a:rPr lang="en-US" sz="2100" dirty="0">
                <a:latin typeface="Calibri" pitchFamily="34" charset="0"/>
              </a:rPr>
              <a:t> </a:t>
            </a:r>
            <a:r>
              <a:rPr lang="en-US" sz="2100" dirty="0" err="1">
                <a:latin typeface="Calibri" pitchFamily="34" charset="0"/>
              </a:rPr>
              <a:t>Советот</a:t>
            </a:r>
            <a:r>
              <a:rPr lang="en-US" sz="2100" dirty="0">
                <a:latin typeface="Calibri" pitchFamily="34" charset="0"/>
              </a:rPr>
              <a:t> </a:t>
            </a:r>
            <a:r>
              <a:rPr lang="en-US" sz="2100" dirty="0" err="1">
                <a:latin typeface="Calibri" pitchFamily="34" charset="0"/>
              </a:rPr>
              <a:t>на</a:t>
            </a:r>
            <a:r>
              <a:rPr lang="en-US" sz="2100" dirty="0">
                <a:latin typeface="Calibri" pitchFamily="34" charset="0"/>
              </a:rPr>
              <a:t> </a:t>
            </a:r>
            <a:r>
              <a:rPr lang="en-US" sz="2100" dirty="0" err="1">
                <a:latin typeface="Calibri" pitchFamily="34" charset="0"/>
              </a:rPr>
              <a:t>Европа</a:t>
            </a:r>
            <a:r>
              <a:rPr lang="en-US" sz="2100" dirty="0">
                <a:latin typeface="Calibri" pitchFamily="34" charset="0"/>
              </a:rPr>
              <a:t> (CETS No.185), </a:t>
            </a:r>
            <a:r>
              <a:rPr lang="en-US" sz="2100" dirty="0" err="1">
                <a:latin typeface="Calibri" pitchFamily="34" charset="0"/>
              </a:rPr>
              <a:t>позната</a:t>
            </a:r>
            <a:r>
              <a:rPr lang="en-US" sz="2100" dirty="0">
                <a:latin typeface="Calibri" pitchFamily="34" charset="0"/>
              </a:rPr>
              <a:t> и </a:t>
            </a:r>
            <a:r>
              <a:rPr lang="en-US" sz="2100" dirty="0" err="1">
                <a:latin typeface="Calibri" pitchFamily="34" charset="0"/>
              </a:rPr>
              <a:t>како</a:t>
            </a:r>
            <a:r>
              <a:rPr lang="en-US" sz="2100" dirty="0">
                <a:latin typeface="Calibri" pitchFamily="34" charset="0"/>
              </a:rPr>
              <a:t> </a:t>
            </a:r>
            <a:r>
              <a:rPr lang="en-US" sz="2100" dirty="0" err="1">
                <a:latin typeface="Calibri" pitchFamily="34" charset="0"/>
              </a:rPr>
              <a:t>Конвенција</a:t>
            </a:r>
            <a:r>
              <a:rPr lang="en-US" sz="2100" dirty="0">
                <a:latin typeface="Calibri" pitchFamily="34" charset="0"/>
              </a:rPr>
              <a:t> </a:t>
            </a:r>
            <a:r>
              <a:rPr lang="en-US" sz="2100" dirty="0" err="1">
                <a:latin typeface="Calibri" pitchFamily="34" charset="0"/>
              </a:rPr>
              <a:t>од</a:t>
            </a:r>
            <a:r>
              <a:rPr lang="en-US" sz="2100" dirty="0">
                <a:latin typeface="Calibri" pitchFamily="34" charset="0"/>
              </a:rPr>
              <a:t> </a:t>
            </a:r>
            <a:r>
              <a:rPr lang="en-US" sz="2100" dirty="0" err="1">
                <a:latin typeface="Calibri" pitchFamily="34" charset="0"/>
              </a:rPr>
              <a:t>Будимпешта</a:t>
            </a:r>
            <a:r>
              <a:rPr lang="en-US" sz="2100" dirty="0">
                <a:latin typeface="Calibri" pitchFamily="34" charset="0"/>
              </a:rPr>
              <a:t>, е </a:t>
            </a:r>
            <a:r>
              <a:rPr lang="en-US" sz="2100" dirty="0" err="1">
                <a:latin typeface="Calibri" pitchFamily="34" charset="0"/>
              </a:rPr>
              <a:t>единствен</a:t>
            </a:r>
            <a:r>
              <a:rPr lang="en-US" sz="2100" dirty="0">
                <a:latin typeface="Calibri" pitchFamily="34" charset="0"/>
              </a:rPr>
              <a:t> </a:t>
            </a:r>
            <a:r>
              <a:rPr lang="en-US" sz="2100" dirty="0" err="1">
                <a:latin typeface="Calibri" pitchFamily="34" charset="0"/>
              </a:rPr>
              <a:t>обврзувачки</a:t>
            </a:r>
            <a:r>
              <a:rPr lang="en-US" sz="2100" dirty="0">
                <a:latin typeface="Calibri" pitchFamily="34" charset="0"/>
              </a:rPr>
              <a:t> </a:t>
            </a:r>
            <a:r>
              <a:rPr lang="en-US" sz="2100" dirty="0" err="1">
                <a:latin typeface="Calibri" pitchFamily="34" charset="0"/>
              </a:rPr>
              <a:t>меѓународен</a:t>
            </a:r>
            <a:r>
              <a:rPr lang="en-US" sz="2100" dirty="0">
                <a:latin typeface="Calibri" pitchFamily="34" charset="0"/>
              </a:rPr>
              <a:t> </a:t>
            </a:r>
            <a:r>
              <a:rPr lang="en-US" sz="2100" dirty="0" err="1">
                <a:latin typeface="Calibri" pitchFamily="34" charset="0"/>
              </a:rPr>
              <a:t>инструмент</a:t>
            </a:r>
            <a:r>
              <a:rPr lang="en-US" sz="2100" dirty="0">
                <a:latin typeface="Calibri" pitchFamily="34" charset="0"/>
              </a:rPr>
              <a:t> </a:t>
            </a:r>
            <a:r>
              <a:rPr lang="en-US" sz="2100" dirty="0" err="1">
                <a:latin typeface="Calibri" pitchFamily="34" charset="0"/>
              </a:rPr>
              <a:t>по</a:t>
            </a:r>
            <a:r>
              <a:rPr lang="en-US" sz="2100" dirty="0">
                <a:latin typeface="Calibri" pitchFamily="34" charset="0"/>
              </a:rPr>
              <a:t> </a:t>
            </a:r>
            <a:r>
              <a:rPr lang="en-US" sz="2100" dirty="0" err="1">
                <a:latin typeface="Calibri" pitchFamily="34" charset="0"/>
              </a:rPr>
              <a:t>ова</a:t>
            </a:r>
            <a:r>
              <a:rPr lang="en-US" sz="2100" dirty="0">
                <a:latin typeface="Calibri" pitchFamily="34" charset="0"/>
              </a:rPr>
              <a:t> </a:t>
            </a:r>
            <a:r>
              <a:rPr lang="en-US" sz="2100" dirty="0" err="1">
                <a:latin typeface="Calibri" pitchFamily="34" charset="0"/>
              </a:rPr>
              <a:t>прашање</a:t>
            </a:r>
            <a:r>
              <a:rPr lang="en-US" sz="2100" dirty="0" smtClean="0">
                <a:latin typeface="Calibri" pitchFamily="34" charset="0"/>
              </a:rPr>
              <a:t>. </a:t>
            </a:r>
            <a:r>
              <a:rPr lang="en-US" sz="2100" dirty="0" err="1" smtClean="0">
                <a:latin typeface="Calibri" pitchFamily="34" charset="0"/>
              </a:rPr>
              <a:t>Тој</a:t>
            </a:r>
            <a:r>
              <a:rPr lang="en-US" sz="2100" dirty="0" smtClean="0">
                <a:latin typeface="Calibri" pitchFamily="34" charset="0"/>
              </a:rPr>
              <a:t> </a:t>
            </a:r>
            <a:r>
              <a:rPr lang="en-US" sz="2100" dirty="0" err="1">
                <a:latin typeface="Calibri" pitchFamily="34" charset="0"/>
              </a:rPr>
              <a:t>служи</a:t>
            </a:r>
            <a:r>
              <a:rPr lang="en-US" sz="2100" dirty="0">
                <a:latin typeface="Calibri" pitchFamily="34" charset="0"/>
              </a:rPr>
              <a:t> </a:t>
            </a:r>
            <a:r>
              <a:rPr lang="en-US" sz="2100" dirty="0" err="1">
                <a:latin typeface="Calibri" pitchFamily="34" charset="0"/>
              </a:rPr>
              <a:t>како</a:t>
            </a:r>
            <a:r>
              <a:rPr lang="en-US" sz="2100" dirty="0">
                <a:latin typeface="Calibri" pitchFamily="34" charset="0"/>
              </a:rPr>
              <a:t> </a:t>
            </a:r>
            <a:r>
              <a:rPr lang="en-US" sz="2100" dirty="0" err="1">
                <a:latin typeface="Calibri" pitchFamily="34" charset="0"/>
              </a:rPr>
              <a:t>насока</a:t>
            </a:r>
            <a:r>
              <a:rPr lang="en-US" sz="2100" dirty="0">
                <a:latin typeface="Calibri" pitchFamily="34" charset="0"/>
              </a:rPr>
              <a:t> </a:t>
            </a:r>
            <a:r>
              <a:rPr lang="en-US" sz="2100" dirty="0" err="1">
                <a:latin typeface="Calibri" pitchFamily="34" charset="0"/>
              </a:rPr>
              <a:t>за</a:t>
            </a:r>
            <a:r>
              <a:rPr lang="en-US" sz="2100" dirty="0">
                <a:latin typeface="Calibri" pitchFamily="34" charset="0"/>
              </a:rPr>
              <a:t> </a:t>
            </a:r>
            <a:r>
              <a:rPr lang="en-US" sz="2100" dirty="0" err="1">
                <a:latin typeface="Calibri" pitchFamily="34" charset="0"/>
              </a:rPr>
              <a:t>сите</a:t>
            </a:r>
            <a:r>
              <a:rPr lang="en-US" sz="2100" dirty="0">
                <a:latin typeface="Calibri" pitchFamily="34" charset="0"/>
              </a:rPr>
              <a:t> </a:t>
            </a:r>
            <a:r>
              <a:rPr lang="en-US" sz="2100" dirty="0" err="1">
                <a:latin typeface="Calibri" pitchFamily="34" charset="0"/>
              </a:rPr>
              <a:t>земји</a:t>
            </a:r>
            <a:r>
              <a:rPr lang="en-US" sz="2100" dirty="0">
                <a:latin typeface="Calibri" pitchFamily="34" charset="0"/>
              </a:rPr>
              <a:t> </a:t>
            </a:r>
            <a:r>
              <a:rPr lang="en-US" sz="2100" dirty="0" err="1">
                <a:latin typeface="Calibri" pitchFamily="34" charset="0"/>
              </a:rPr>
              <a:t>кои</a:t>
            </a:r>
            <a:r>
              <a:rPr lang="en-US" sz="2100" dirty="0">
                <a:latin typeface="Calibri" pitchFamily="34" charset="0"/>
              </a:rPr>
              <a:t> </a:t>
            </a:r>
            <a:r>
              <a:rPr lang="en-US" sz="2100" dirty="0" err="1">
                <a:latin typeface="Calibri" pitchFamily="34" charset="0"/>
              </a:rPr>
              <a:t>развиваат</a:t>
            </a:r>
            <a:r>
              <a:rPr lang="en-US" sz="2100" dirty="0">
                <a:latin typeface="Calibri" pitchFamily="34" charset="0"/>
              </a:rPr>
              <a:t> </a:t>
            </a:r>
            <a:r>
              <a:rPr lang="en-US" sz="2100" dirty="0" err="1">
                <a:latin typeface="Calibri" pitchFamily="34" charset="0"/>
              </a:rPr>
              <a:t>сеопфатно</a:t>
            </a:r>
            <a:r>
              <a:rPr lang="en-US" sz="2100" dirty="0">
                <a:latin typeface="Calibri" pitchFamily="34" charset="0"/>
              </a:rPr>
              <a:t> </a:t>
            </a:r>
            <a:r>
              <a:rPr lang="en-US" sz="2100" dirty="0" err="1">
                <a:latin typeface="Calibri" pitchFamily="34" charset="0"/>
              </a:rPr>
              <a:t>национално</a:t>
            </a:r>
            <a:r>
              <a:rPr lang="en-US" sz="2100" dirty="0">
                <a:latin typeface="Calibri" pitchFamily="34" charset="0"/>
              </a:rPr>
              <a:t> </a:t>
            </a:r>
            <a:r>
              <a:rPr lang="en-US" sz="2100" dirty="0" err="1">
                <a:latin typeface="Calibri" pitchFamily="34" charset="0"/>
              </a:rPr>
              <a:t>законодавство</a:t>
            </a:r>
            <a:r>
              <a:rPr lang="en-US" sz="2100" dirty="0">
                <a:latin typeface="Calibri" pitchFamily="34" charset="0"/>
              </a:rPr>
              <a:t> </a:t>
            </a:r>
            <a:r>
              <a:rPr lang="en-US" sz="2100" dirty="0" err="1">
                <a:latin typeface="Calibri" pitchFamily="34" charset="0"/>
              </a:rPr>
              <a:t>против</a:t>
            </a:r>
            <a:r>
              <a:rPr lang="en-US" sz="2100" dirty="0">
                <a:latin typeface="Calibri" pitchFamily="34" charset="0"/>
              </a:rPr>
              <a:t> </a:t>
            </a:r>
            <a:r>
              <a:rPr lang="en-US" sz="2100" dirty="0" err="1">
                <a:latin typeface="Calibri" pitchFamily="34" charset="0"/>
              </a:rPr>
              <a:t>компјутерскиот</a:t>
            </a:r>
            <a:r>
              <a:rPr lang="en-US" sz="2100" dirty="0">
                <a:latin typeface="Calibri" pitchFamily="34" charset="0"/>
              </a:rPr>
              <a:t> </a:t>
            </a:r>
            <a:r>
              <a:rPr lang="en-US" sz="2100" dirty="0" err="1">
                <a:latin typeface="Calibri" pitchFamily="34" charset="0"/>
              </a:rPr>
              <a:t>криминал</a:t>
            </a:r>
            <a:r>
              <a:rPr lang="en-US" sz="2100" dirty="0">
                <a:latin typeface="Calibri" pitchFamily="34" charset="0"/>
              </a:rPr>
              <a:t> и </a:t>
            </a:r>
            <a:r>
              <a:rPr lang="en-US" sz="2100" dirty="0" err="1">
                <a:latin typeface="Calibri" pitchFamily="34" charset="0"/>
              </a:rPr>
              <a:t>како</a:t>
            </a:r>
            <a:r>
              <a:rPr lang="en-US" sz="2100" dirty="0">
                <a:latin typeface="Calibri" pitchFamily="34" charset="0"/>
              </a:rPr>
              <a:t> </a:t>
            </a:r>
            <a:r>
              <a:rPr lang="en-US" sz="2100" dirty="0" err="1">
                <a:latin typeface="Calibri" pitchFamily="34" charset="0"/>
              </a:rPr>
              <a:t>рамка</a:t>
            </a:r>
            <a:r>
              <a:rPr lang="en-US" sz="2100" dirty="0">
                <a:latin typeface="Calibri" pitchFamily="34" charset="0"/>
              </a:rPr>
              <a:t> </a:t>
            </a:r>
            <a:r>
              <a:rPr lang="en-US" sz="2100" dirty="0" err="1">
                <a:latin typeface="Calibri" pitchFamily="34" charset="0"/>
              </a:rPr>
              <a:t>за</a:t>
            </a:r>
            <a:r>
              <a:rPr lang="en-US" sz="2100" dirty="0">
                <a:latin typeface="Calibri" pitchFamily="34" charset="0"/>
              </a:rPr>
              <a:t> </a:t>
            </a:r>
            <a:r>
              <a:rPr lang="en-US" sz="2100" dirty="0" err="1">
                <a:latin typeface="Calibri" pitchFamily="34" charset="0"/>
              </a:rPr>
              <a:t>меѓународна</a:t>
            </a:r>
            <a:r>
              <a:rPr lang="en-US" sz="2100" dirty="0">
                <a:latin typeface="Calibri" pitchFamily="34" charset="0"/>
              </a:rPr>
              <a:t> </a:t>
            </a:r>
            <a:r>
              <a:rPr lang="en-US" sz="2100" dirty="0" err="1">
                <a:latin typeface="Calibri" pitchFamily="34" charset="0"/>
              </a:rPr>
              <a:t>соработка</a:t>
            </a:r>
            <a:r>
              <a:rPr lang="en-US" sz="2100" dirty="0">
                <a:latin typeface="Calibri" pitchFamily="34" charset="0"/>
              </a:rPr>
              <a:t> </a:t>
            </a:r>
            <a:r>
              <a:rPr lang="en-US" sz="2100" dirty="0" err="1">
                <a:latin typeface="Calibri" pitchFamily="34" charset="0"/>
              </a:rPr>
              <a:t>меѓу</a:t>
            </a:r>
            <a:r>
              <a:rPr lang="en-US" sz="2100" dirty="0">
                <a:latin typeface="Calibri" pitchFamily="34" charset="0"/>
              </a:rPr>
              <a:t> </a:t>
            </a:r>
            <a:r>
              <a:rPr lang="en-US" sz="2100" dirty="0" err="1">
                <a:latin typeface="Calibri" pitchFamily="34" charset="0"/>
              </a:rPr>
              <a:t>земјите</a:t>
            </a:r>
            <a:r>
              <a:rPr lang="en-US" sz="2100" dirty="0">
                <a:latin typeface="Calibri" pitchFamily="34" charset="0"/>
              </a:rPr>
              <a:t> </a:t>
            </a:r>
            <a:r>
              <a:rPr lang="en-US" sz="2100" dirty="0" err="1">
                <a:latin typeface="Calibri" pitchFamily="34" charset="0"/>
              </a:rPr>
              <a:t>страни</a:t>
            </a:r>
            <a:r>
              <a:rPr lang="en-US" sz="2100" dirty="0">
                <a:latin typeface="Calibri" pitchFamily="34" charset="0"/>
              </a:rPr>
              <a:t> </a:t>
            </a:r>
            <a:r>
              <a:rPr lang="en-US" sz="2100" dirty="0" err="1">
                <a:latin typeface="Calibri" pitchFamily="34" charset="0"/>
              </a:rPr>
              <a:t>во</a:t>
            </a:r>
            <a:r>
              <a:rPr lang="en-US" sz="2100" dirty="0">
                <a:latin typeface="Calibri" pitchFamily="34" charset="0"/>
              </a:rPr>
              <a:t> </a:t>
            </a:r>
            <a:r>
              <a:rPr lang="en-US" sz="2100" dirty="0" err="1">
                <a:latin typeface="Calibri" pitchFamily="34" charset="0"/>
              </a:rPr>
              <a:t>овој</a:t>
            </a:r>
            <a:r>
              <a:rPr lang="en-US" sz="2100" dirty="0">
                <a:latin typeface="Calibri" pitchFamily="34" charset="0"/>
              </a:rPr>
              <a:t> </a:t>
            </a:r>
            <a:r>
              <a:rPr lang="en-US" sz="2100" dirty="0" err="1">
                <a:latin typeface="Calibri" pitchFamily="34" charset="0"/>
              </a:rPr>
              <a:t>договор</a:t>
            </a:r>
            <a:r>
              <a:rPr lang="en-US" sz="2100" dirty="0">
                <a:latin typeface="Calibri" pitchFamily="34" charset="0"/>
              </a:rPr>
              <a:t>.</a:t>
            </a:r>
          </a:p>
        </p:txBody>
      </p:sp>
      <p:sp>
        <p:nvSpPr>
          <p:cNvPr id="56325" name="Čuvar mesta za broj slajda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66B3AD6B-CBD3-4095-BF3E-E25032FA0586}" type="slidenum">
              <a:rPr lang="en-US" smtClean="0">
                <a:solidFill>
                  <a:srgbClr val="898989"/>
                </a:solidFill>
                <a:latin typeface="Calibri" pitchFamily="34" charset="0"/>
              </a:rPr>
              <a:pPr eaLnBrk="1" hangingPunct="1"/>
              <a:t>54</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457200" y="182563"/>
            <a:ext cx="8229600" cy="1003300"/>
          </a:xfrm>
        </p:spPr>
        <p:txBody>
          <a:bodyPr/>
          <a:lstStyle/>
          <a:p>
            <a:pPr eaLnBrk="1" hangingPunct="1"/>
            <a:r>
              <a:rPr lang="en-US" sz="3600" b="1" smtClean="0"/>
              <a:t>Совет на Европа</a:t>
            </a:r>
          </a:p>
        </p:txBody>
      </p:sp>
      <p:sp>
        <p:nvSpPr>
          <p:cNvPr id="57347" name="TextBox 5"/>
          <p:cNvSpPr txBox="1">
            <a:spLocks noChangeArrowheads="1"/>
          </p:cNvSpPr>
          <p:nvPr/>
        </p:nvSpPr>
        <p:spPr bwMode="auto">
          <a:xfrm>
            <a:off x="3819525" y="2730500"/>
            <a:ext cx="223361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ctr" eaLnBrk="1" hangingPunct="1"/>
            <a:r>
              <a:rPr lang="en-US" b="1">
                <a:solidFill>
                  <a:schemeClr val="bg1"/>
                </a:solidFill>
              </a:rPr>
              <a:t>Превенција на компјутерски криминал и кривична правда</a:t>
            </a:r>
          </a:p>
          <a:p>
            <a:pPr algn="ctr" eaLnBrk="1" hangingPunct="1"/>
            <a:r>
              <a:rPr lang="en-US" b="1">
                <a:solidFill>
                  <a:schemeClr val="bg1"/>
                </a:solidFill>
              </a:rPr>
              <a:t>да ве штити вас и вашите права во сајбер просторот</a:t>
            </a:r>
          </a:p>
        </p:txBody>
      </p:sp>
      <p:pic>
        <p:nvPicPr>
          <p:cNvPr id="57348" name="Picture 11" descr="C:\Users\B.Stam\Desktop\Triangle Cyb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293813"/>
            <a:ext cx="8267700" cy="531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2093674F-2953-4B43-844B-89F186D5DE2F}" type="slidenum">
              <a:rPr lang="en-US" smtClean="0">
                <a:solidFill>
                  <a:srgbClr val="898989"/>
                </a:solidFill>
                <a:latin typeface="Calibri" pitchFamily="34" charset="0"/>
              </a:rPr>
              <a:pPr eaLnBrk="1" hangingPunct="1"/>
              <a:t>55</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US" sz="3600" b="1" smtClean="0"/>
              <a:t>Локални иницијативи</a:t>
            </a:r>
          </a:p>
        </p:txBody>
      </p:sp>
      <p:sp>
        <p:nvSpPr>
          <p:cNvPr id="12" name="Content Placeholder 11"/>
          <p:cNvSpPr>
            <a:spLocks noGrp="1"/>
          </p:cNvSpPr>
          <p:nvPr>
            <p:ph sz="half" idx="2"/>
          </p:nvPr>
        </p:nvSpPr>
        <p:spPr/>
        <p:txBody>
          <a:bodyPr/>
          <a:lstStyle/>
          <a:p>
            <a:pPr eaLnBrk="1" hangingPunct="1">
              <a:buFont typeface="Wingdings" pitchFamily="2" charset="2"/>
              <a:buChar char="q"/>
            </a:pPr>
            <a:r>
              <a:rPr lang="en-US" sz="2000" b="1" smtClean="0"/>
              <a:t>Регионални мрежи:</a:t>
            </a:r>
          </a:p>
          <a:p>
            <a:pPr eaLnBrk="1" hangingPunct="1">
              <a:spcBef>
                <a:spcPct val="0"/>
              </a:spcBef>
            </a:pPr>
            <a:endParaRPr lang="en-US" altLang="en-US" sz="2000" i="1" smtClean="0"/>
          </a:p>
          <a:p>
            <a:pPr eaLnBrk="1" hangingPunct="1">
              <a:spcBef>
                <a:spcPct val="0"/>
              </a:spcBef>
            </a:pPr>
            <a:r>
              <a:rPr lang="en-US" sz="2000" b="1" smtClean="0"/>
              <a:t>PROSECO на Советот на Европа</a:t>
            </a:r>
            <a:r>
              <a:rPr lang="en-US" sz="2000" smtClean="0"/>
              <a:t> </a:t>
            </a:r>
          </a:p>
          <a:p>
            <a:pPr eaLnBrk="1" hangingPunct="1">
              <a:spcBef>
                <a:spcPct val="0"/>
              </a:spcBef>
            </a:pPr>
            <a:r>
              <a:rPr lang="en-US" sz="2000" smtClean="0"/>
              <a:t>(Обвинителска мрежа за соработка на Западен Балкан)</a:t>
            </a:r>
          </a:p>
          <a:p>
            <a:pPr eaLnBrk="1" hangingPunct="1">
              <a:spcBef>
                <a:spcPct val="0"/>
              </a:spcBef>
            </a:pPr>
            <a:r>
              <a:rPr lang="en-US" sz="2000" smtClean="0"/>
              <a:t>Хрватска, Босна и Херцеговина, Србија, Црна Гора, Македонија, Албанија. </a:t>
            </a:r>
          </a:p>
          <a:p>
            <a:pPr eaLnBrk="1" hangingPunct="1">
              <a:spcBef>
                <a:spcPct val="0"/>
              </a:spcBef>
            </a:pPr>
            <a:r>
              <a:rPr lang="en-US" sz="2000" b="1" smtClean="0"/>
              <a:t>SEEPAG</a:t>
            </a:r>
          </a:p>
          <a:p>
            <a:pPr eaLnBrk="1" hangingPunct="1">
              <a:spcBef>
                <a:spcPct val="0"/>
              </a:spcBef>
            </a:pPr>
            <a:r>
              <a:rPr lang="en-US" sz="2000" smtClean="0"/>
              <a:t>(Обвинителска совертодавна група за Југо-источна Европа со SELEC)</a:t>
            </a:r>
          </a:p>
          <a:p>
            <a:pPr eaLnBrk="1" hangingPunct="1">
              <a:spcBef>
                <a:spcPct val="0"/>
              </a:spcBef>
            </a:pPr>
            <a:r>
              <a:rPr lang="en-US" sz="2000" smtClean="0"/>
              <a:t>Грција, Турција, Словенија, Хрватска, Србија, Босна, Романија, Бугарија, Црна Гора, Албанија, Молдавија.</a:t>
            </a:r>
          </a:p>
          <a:p>
            <a:pPr eaLnBrk="1" hangingPunct="1"/>
            <a:endParaRPr lang="en-US" altLang="en-US" sz="2000" smtClean="0">
              <a:solidFill>
                <a:srgbClr val="7F7F7F"/>
              </a:solidFill>
            </a:endParaRPr>
          </a:p>
        </p:txBody>
      </p:sp>
      <p:pic>
        <p:nvPicPr>
          <p:cNvPr id="5837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38" y="2276475"/>
            <a:ext cx="3906837"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81ACC114-E359-46C9-BB8D-282C69B70FD0}" type="slidenum">
              <a:rPr lang="en-US" smtClean="0">
                <a:solidFill>
                  <a:srgbClr val="898989"/>
                </a:solidFill>
                <a:latin typeface="Calibri" pitchFamily="34" charset="0"/>
              </a:rPr>
              <a:pPr eaLnBrk="1" hangingPunct="1"/>
              <a:t>56</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dissolve">
                                      <p:cBhvr>
                                        <p:cTn id="7" dur="500"/>
                                        <p:tgtEl>
                                          <p:spTgt spid="12">
                                            <p:txEl>
                                              <p:pRg st="0" end="0"/>
                                            </p:txEl>
                                          </p:spTgt>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animEffect transition="in" filter="dissolve">
                                      <p:cBhvr>
                                        <p:cTn id="11" dur="500"/>
                                        <p:tgtEl>
                                          <p:spTgt spid="12">
                                            <p:txEl>
                                              <p:pRg st="2" end="2"/>
                                            </p:txEl>
                                          </p:spTgt>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animEffect transition="in" filter="dissolve">
                                      <p:cBhvr>
                                        <p:cTn id="15" dur="500"/>
                                        <p:tgtEl>
                                          <p:spTgt spid="12">
                                            <p:txEl>
                                              <p:pRg st="3" end="3"/>
                                            </p:txEl>
                                          </p:spTgt>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dissolve">
                                      <p:cBhvr>
                                        <p:cTn id="19" dur="500"/>
                                        <p:tgtEl>
                                          <p:spTgt spid="12">
                                            <p:txEl>
                                              <p:pRg st="4" end="4"/>
                                            </p:txEl>
                                          </p:spTgt>
                                        </p:tgtEl>
                                      </p:cBhvr>
                                    </p:animEffect>
                                  </p:childTnLst>
                                </p:cTn>
                              </p:par>
                            </p:childTnLst>
                          </p:cTn>
                        </p:par>
                        <p:par>
                          <p:cTn id="20" fill="hold" nodeType="afterGroup">
                            <p:stCondLst>
                              <p:cond delay="2000"/>
                            </p:stCondLst>
                            <p:childTnLst>
                              <p:par>
                                <p:cTn id="21" presetID="9" presetClass="entr" presetSubtype="0" fill="hold" nodeType="after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animEffect transition="in" filter="dissolve">
                                      <p:cBhvr>
                                        <p:cTn id="23" dur="500"/>
                                        <p:tgtEl>
                                          <p:spTgt spid="12">
                                            <p:txEl>
                                              <p:pRg st="5" end="5"/>
                                            </p:txEl>
                                          </p:spTgt>
                                        </p:tgtEl>
                                      </p:cBhvr>
                                    </p:animEffect>
                                  </p:childTnLst>
                                </p:cTn>
                              </p:par>
                            </p:childTnLst>
                          </p:cTn>
                        </p:par>
                        <p:par>
                          <p:cTn id="24" fill="hold" nodeType="afterGroup">
                            <p:stCondLst>
                              <p:cond delay="2500"/>
                            </p:stCondLst>
                            <p:childTnLst>
                              <p:par>
                                <p:cTn id="25" presetID="9" presetClass="entr" presetSubtype="0" fill="hold" nodeType="afterEffect">
                                  <p:stCondLst>
                                    <p:cond delay="0"/>
                                  </p:stCondLst>
                                  <p:childTnLst>
                                    <p:set>
                                      <p:cBhvr>
                                        <p:cTn id="26" dur="1" fill="hold">
                                          <p:stCondLst>
                                            <p:cond delay="0"/>
                                          </p:stCondLst>
                                        </p:cTn>
                                        <p:tgtEl>
                                          <p:spTgt spid="12">
                                            <p:txEl>
                                              <p:pRg st="6" end="6"/>
                                            </p:txEl>
                                          </p:spTgt>
                                        </p:tgtEl>
                                        <p:attrNameLst>
                                          <p:attrName>style.visibility</p:attrName>
                                        </p:attrNameLst>
                                      </p:cBhvr>
                                      <p:to>
                                        <p:strVal val="visible"/>
                                      </p:to>
                                    </p:set>
                                    <p:animEffect transition="in" filter="dissolve">
                                      <p:cBhvr>
                                        <p:cTn id="27" dur="500"/>
                                        <p:tgtEl>
                                          <p:spTgt spid="12">
                                            <p:txEl>
                                              <p:pRg st="6" end="6"/>
                                            </p:txEl>
                                          </p:spTgt>
                                        </p:tgtEl>
                                      </p:cBhvr>
                                    </p:animEffect>
                                  </p:childTnLst>
                                </p:cTn>
                              </p:par>
                            </p:childTnLst>
                          </p:cTn>
                        </p:par>
                        <p:par>
                          <p:cTn id="28" fill="hold" nodeType="afterGroup">
                            <p:stCondLst>
                              <p:cond delay="3000"/>
                            </p:stCondLst>
                            <p:childTnLst>
                              <p:par>
                                <p:cTn id="29" presetID="9" presetClass="entr" presetSubtype="0" fill="hold" nodeType="afterEffect">
                                  <p:stCondLst>
                                    <p:cond delay="0"/>
                                  </p:stCondLst>
                                  <p:childTnLst>
                                    <p:set>
                                      <p:cBhvr>
                                        <p:cTn id="30" dur="1" fill="hold">
                                          <p:stCondLst>
                                            <p:cond delay="0"/>
                                          </p:stCondLst>
                                        </p:cTn>
                                        <p:tgtEl>
                                          <p:spTgt spid="12">
                                            <p:txEl>
                                              <p:pRg st="7" end="7"/>
                                            </p:txEl>
                                          </p:spTgt>
                                        </p:tgtEl>
                                        <p:attrNameLst>
                                          <p:attrName>style.visibility</p:attrName>
                                        </p:attrNameLst>
                                      </p:cBhvr>
                                      <p:to>
                                        <p:strVal val="visible"/>
                                      </p:to>
                                    </p:set>
                                    <p:animEffect transition="in" filter="dissolve">
                                      <p:cBhvr>
                                        <p:cTn id="31"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6" descr="Question Mark Clip Ar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5400" b="1">
                <a:latin typeface="Calibri" pitchFamily="34" charset="0"/>
              </a:rPr>
              <a:t>Прашања</a:t>
            </a:r>
          </a:p>
        </p:txBody>
      </p:sp>
      <p:sp>
        <p:nvSpPr>
          <p:cNvPr id="59396"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E1EB3BB0-9E58-4A14-A513-65B8FB24C962}" type="slidenum">
              <a:rPr lang="en-US" smtClean="0">
                <a:solidFill>
                  <a:srgbClr val="898989"/>
                </a:solidFill>
                <a:latin typeface="Calibri" pitchFamily="34" charset="0"/>
              </a:rPr>
              <a:pPr eaLnBrk="1" hangingPunct="1"/>
              <a:t>57</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idx="4294967295"/>
          </p:nvPr>
        </p:nvSpPr>
        <p:spPr>
          <a:xfrm>
            <a:off x="457200" y="2762250"/>
            <a:ext cx="8229600" cy="1143000"/>
          </a:xfrm>
        </p:spPr>
        <p:txBody>
          <a:bodyPr/>
          <a:lstStyle/>
          <a:p>
            <a:r>
              <a:rPr lang="en-US" sz="3600" b="1" smtClean="0"/>
              <a:t>Петти дел</a:t>
            </a:r>
            <a:r>
              <a:rPr lang="en-US" altLang="sr-Latn-RS" sz="3200" b="1" smtClean="0"/>
              <a:t/>
            </a:r>
            <a:br>
              <a:rPr lang="en-US" altLang="sr-Latn-RS" sz="3200" b="1" smtClean="0"/>
            </a:br>
            <a:r>
              <a:rPr lang="en-US" b="1" smtClean="0"/>
              <a:t>Некои илегални активности онлајн</a:t>
            </a:r>
          </a:p>
        </p:txBody>
      </p:sp>
      <p:pic>
        <p:nvPicPr>
          <p:cNvPr id="60419"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6042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FE6956F1-1D8F-4CC7-8F80-2FB306D605C4}" type="slidenum">
              <a:rPr lang="en-US" smtClean="0">
                <a:solidFill>
                  <a:srgbClr val="898989"/>
                </a:solidFill>
                <a:latin typeface="Calibri" pitchFamily="34" charset="0"/>
              </a:rPr>
              <a:pPr eaLnBrk="1" hangingPunct="1"/>
              <a:t>58</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Grp="1"/>
          </p:cNvSpPr>
          <p:nvPr>
            <p:ph type="body" idx="1"/>
          </p:nvPr>
        </p:nvSpPr>
        <p:spPr>
          <a:xfrm>
            <a:off x="457200" y="1417638"/>
            <a:ext cx="8229600" cy="4525963"/>
          </a:xfrm>
        </p:spPr>
        <p:txBody>
          <a:bodyPr/>
          <a:lstStyle/>
          <a:p>
            <a:pPr algn="just"/>
            <a:r>
              <a:rPr lang="en-US" sz="2600" b="1" dirty="0" err="1" smtClean="0"/>
              <a:t>Фишинг</a:t>
            </a:r>
            <a:r>
              <a:rPr lang="en-US" sz="2600" b="1" dirty="0" smtClean="0"/>
              <a:t> </a:t>
            </a:r>
            <a:r>
              <a:rPr lang="en-US" sz="2600" dirty="0" smtClean="0"/>
              <a:t>е </a:t>
            </a:r>
            <a:r>
              <a:rPr lang="en-US" sz="2600" dirty="0" err="1" smtClean="0"/>
              <a:t>обид</a:t>
            </a:r>
            <a:r>
              <a:rPr lang="en-US" sz="2600" dirty="0" smtClean="0"/>
              <a:t> </a:t>
            </a:r>
            <a:r>
              <a:rPr lang="en-US" sz="2600" dirty="0" err="1" smtClean="0"/>
              <a:t>са</a:t>
            </a:r>
            <a:r>
              <a:rPr lang="en-US" sz="2600" dirty="0" smtClean="0"/>
              <a:t> </a:t>
            </a:r>
            <a:r>
              <a:rPr lang="en-US" sz="2600" dirty="0" err="1" smtClean="0"/>
              <a:t>се</a:t>
            </a:r>
            <a:r>
              <a:rPr lang="en-US" sz="2600" dirty="0" smtClean="0"/>
              <a:t> </a:t>
            </a:r>
            <a:r>
              <a:rPr lang="en-US" sz="2600" dirty="0" err="1" smtClean="0"/>
              <a:t>добијат</a:t>
            </a:r>
            <a:r>
              <a:rPr lang="en-US" sz="2600" dirty="0" smtClean="0"/>
              <a:t> </a:t>
            </a:r>
            <a:r>
              <a:rPr lang="en-US" sz="2600" dirty="0" err="1" smtClean="0"/>
              <a:t>чувствителни</a:t>
            </a:r>
            <a:r>
              <a:rPr lang="en-US" sz="2600" dirty="0" smtClean="0"/>
              <a:t> </a:t>
            </a:r>
            <a:r>
              <a:rPr lang="en-US" sz="2600" dirty="0" err="1" smtClean="0"/>
              <a:t>информации</a:t>
            </a:r>
            <a:r>
              <a:rPr lang="en-US" sz="2600" dirty="0" smtClean="0"/>
              <a:t> </a:t>
            </a:r>
            <a:r>
              <a:rPr lang="en-US" sz="2600" dirty="0" err="1" smtClean="0"/>
              <a:t>како</a:t>
            </a:r>
            <a:r>
              <a:rPr lang="en-US" sz="2600" dirty="0" smtClean="0"/>
              <a:t> </a:t>
            </a:r>
            <a:r>
              <a:rPr lang="en-US" sz="2600" dirty="0" err="1" smtClean="0"/>
              <a:t>што</a:t>
            </a:r>
            <a:r>
              <a:rPr lang="en-US" sz="2600" dirty="0" smtClean="0"/>
              <a:t> </a:t>
            </a:r>
            <a:r>
              <a:rPr lang="en-US" sz="2600" dirty="0" err="1" smtClean="0"/>
              <a:t>се</a:t>
            </a:r>
            <a:r>
              <a:rPr lang="en-US" sz="2600" dirty="0" smtClean="0"/>
              <a:t> </a:t>
            </a:r>
            <a:r>
              <a:rPr lang="en-US" sz="2600" dirty="0" err="1" smtClean="0"/>
              <a:t>корисничкмо</a:t>
            </a:r>
            <a:r>
              <a:rPr lang="en-US" sz="2600" dirty="0" smtClean="0"/>
              <a:t> </a:t>
            </a:r>
            <a:r>
              <a:rPr lang="en-US" sz="2600" dirty="0" err="1" smtClean="0"/>
              <a:t>име</a:t>
            </a:r>
            <a:r>
              <a:rPr lang="en-US" sz="2600" dirty="0" smtClean="0"/>
              <a:t>, </a:t>
            </a:r>
            <a:r>
              <a:rPr lang="en-US" sz="2600" dirty="0" err="1" smtClean="0"/>
              <a:t>лозунг</a:t>
            </a:r>
            <a:r>
              <a:rPr lang="en-US" sz="2600" dirty="0" smtClean="0"/>
              <a:t> и </a:t>
            </a:r>
            <a:r>
              <a:rPr lang="en-US" sz="2600" dirty="0" err="1" smtClean="0"/>
              <a:t>детали</a:t>
            </a:r>
            <a:r>
              <a:rPr lang="en-US" sz="2600" dirty="0" smtClean="0"/>
              <a:t> </a:t>
            </a:r>
            <a:r>
              <a:rPr lang="en-US" sz="2600" dirty="0" err="1" smtClean="0"/>
              <a:t>за</a:t>
            </a:r>
            <a:r>
              <a:rPr lang="en-US" sz="2600" dirty="0" smtClean="0"/>
              <a:t> </a:t>
            </a:r>
            <a:r>
              <a:rPr lang="en-US" sz="2600" dirty="0" err="1" smtClean="0"/>
              <a:t>кредитни</a:t>
            </a:r>
            <a:r>
              <a:rPr lang="en-US" sz="2600" dirty="0" smtClean="0"/>
              <a:t> </a:t>
            </a:r>
            <a:r>
              <a:rPr lang="en-US" sz="2600" dirty="0" err="1" smtClean="0"/>
              <a:t>картички</a:t>
            </a:r>
            <a:r>
              <a:rPr lang="en-US" sz="2600" dirty="0" smtClean="0"/>
              <a:t> (и, </a:t>
            </a:r>
            <a:r>
              <a:rPr lang="en-US" sz="2600" dirty="0" err="1" smtClean="0"/>
              <a:t>индиректно</a:t>
            </a:r>
            <a:r>
              <a:rPr lang="en-US" sz="2600" dirty="0" smtClean="0"/>
              <a:t>, </a:t>
            </a:r>
            <a:r>
              <a:rPr lang="en-US" sz="2600" dirty="0" err="1" smtClean="0"/>
              <a:t>пари</a:t>
            </a:r>
            <a:r>
              <a:rPr lang="en-US" sz="2600" dirty="0" smtClean="0"/>
              <a:t>), </a:t>
            </a:r>
            <a:r>
              <a:rPr lang="en-US" sz="2600" dirty="0" err="1" smtClean="0"/>
              <a:t>често</a:t>
            </a:r>
            <a:r>
              <a:rPr lang="en-US" sz="2600" dirty="0" smtClean="0"/>
              <a:t> </a:t>
            </a:r>
            <a:r>
              <a:rPr lang="en-US" sz="2600" dirty="0" err="1" smtClean="0"/>
              <a:t>од</a:t>
            </a:r>
            <a:r>
              <a:rPr lang="en-US" sz="2600" dirty="0" smtClean="0"/>
              <a:t> </a:t>
            </a:r>
            <a:r>
              <a:rPr lang="en-US" sz="2600" dirty="0" err="1" smtClean="0"/>
              <a:t>малициозни</a:t>
            </a:r>
            <a:r>
              <a:rPr lang="en-US" sz="2600" dirty="0" smtClean="0"/>
              <a:t> </a:t>
            </a:r>
            <a:r>
              <a:rPr lang="en-US" sz="2600" dirty="0" err="1" smtClean="0"/>
              <a:t>причини</a:t>
            </a:r>
            <a:r>
              <a:rPr lang="en-US" sz="2600" dirty="0" smtClean="0"/>
              <a:t>, </a:t>
            </a:r>
            <a:r>
              <a:rPr lang="en-US" sz="2600" dirty="0" err="1" smtClean="0"/>
              <a:t>со</a:t>
            </a:r>
            <a:r>
              <a:rPr lang="en-US" sz="2600" dirty="0" smtClean="0"/>
              <a:t> </a:t>
            </a:r>
            <a:r>
              <a:rPr lang="en-US" sz="2600" dirty="0" err="1" smtClean="0"/>
              <a:t>аскирање</a:t>
            </a:r>
            <a:r>
              <a:rPr lang="en-US" sz="2600" dirty="0" smtClean="0"/>
              <a:t> </a:t>
            </a:r>
            <a:r>
              <a:rPr lang="en-US" sz="2600" dirty="0" err="1" smtClean="0"/>
              <a:t>во</a:t>
            </a:r>
            <a:r>
              <a:rPr lang="en-US" sz="2600" dirty="0" smtClean="0"/>
              <a:t> </a:t>
            </a:r>
            <a:r>
              <a:rPr lang="en-US" sz="2600" dirty="0" err="1" smtClean="0"/>
              <a:t>доверлив</a:t>
            </a:r>
            <a:r>
              <a:rPr lang="en-US" sz="2600" dirty="0" smtClean="0"/>
              <a:t> </a:t>
            </a:r>
            <a:r>
              <a:rPr lang="en-US" sz="2600" dirty="0" err="1" smtClean="0"/>
              <a:t>ентитет</a:t>
            </a:r>
            <a:r>
              <a:rPr lang="en-US" sz="2600" dirty="0" smtClean="0"/>
              <a:t> </a:t>
            </a:r>
            <a:r>
              <a:rPr lang="en-US" sz="2600" dirty="0" err="1" smtClean="0"/>
              <a:t>во</a:t>
            </a:r>
            <a:r>
              <a:rPr lang="en-US" sz="2600" dirty="0" smtClean="0"/>
              <a:t> </a:t>
            </a:r>
            <a:r>
              <a:rPr lang="en-US" sz="2600" dirty="0" err="1" smtClean="0"/>
              <a:t>електронската</a:t>
            </a:r>
            <a:r>
              <a:rPr lang="en-US" sz="2600" dirty="0" smtClean="0"/>
              <a:t> </a:t>
            </a:r>
            <a:r>
              <a:rPr lang="en-US" sz="2600" dirty="0" err="1" smtClean="0"/>
              <a:t>комуникација</a:t>
            </a:r>
            <a:r>
              <a:rPr lang="en-US" sz="2600" dirty="0" smtClean="0"/>
              <a:t>. </a:t>
            </a:r>
          </a:p>
          <a:p>
            <a:pPr algn="just"/>
            <a:endParaRPr lang="en-US" altLang="sr-Latn-RS" sz="2600" b="1" dirty="0" smtClean="0"/>
          </a:p>
          <a:p>
            <a:pPr algn="just"/>
            <a:r>
              <a:rPr lang="en-US" sz="2600" b="1" dirty="0" err="1" smtClean="0"/>
              <a:t>Комуникации</a:t>
            </a:r>
            <a:r>
              <a:rPr lang="en-US" sz="2600" b="1" dirty="0" smtClean="0"/>
              <a:t> </a:t>
            </a:r>
            <a:r>
              <a:rPr lang="en-US" sz="2600" b="1" dirty="0" err="1" smtClean="0"/>
              <a:t>кои</a:t>
            </a:r>
            <a:r>
              <a:rPr lang="en-US" sz="2600" b="1" dirty="0" smtClean="0"/>
              <a:t> </a:t>
            </a:r>
            <a:r>
              <a:rPr lang="en-US" sz="2600" b="1" dirty="0" err="1" smtClean="0"/>
              <a:t>се</a:t>
            </a:r>
            <a:r>
              <a:rPr lang="en-US" sz="2600" b="1" dirty="0" smtClean="0"/>
              <a:t> </a:t>
            </a:r>
            <a:r>
              <a:rPr lang="en-US" sz="2600" b="1" dirty="0" err="1" smtClean="0"/>
              <a:t>наводно</a:t>
            </a:r>
            <a:r>
              <a:rPr lang="en-US" sz="2600" b="1" dirty="0" smtClean="0"/>
              <a:t> </a:t>
            </a:r>
            <a:r>
              <a:rPr lang="en-US" sz="2600" dirty="0" err="1" smtClean="0"/>
              <a:t>од</a:t>
            </a:r>
            <a:r>
              <a:rPr lang="en-US" sz="2600" dirty="0" smtClean="0"/>
              <a:t> </a:t>
            </a:r>
            <a:r>
              <a:rPr lang="en-US" sz="2600" dirty="0" err="1" smtClean="0"/>
              <a:t>социјална</a:t>
            </a:r>
            <a:r>
              <a:rPr lang="en-US" sz="2600" dirty="0" smtClean="0"/>
              <a:t> </a:t>
            </a:r>
            <a:r>
              <a:rPr lang="en-US" sz="2600" dirty="0" err="1" smtClean="0"/>
              <a:t>веб-страна</a:t>
            </a:r>
            <a:r>
              <a:rPr lang="en-US" sz="2600" dirty="0" smtClean="0"/>
              <a:t>, </a:t>
            </a:r>
            <a:r>
              <a:rPr lang="en-US" sz="2600" dirty="0" err="1" smtClean="0"/>
              <a:t>страни</a:t>
            </a:r>
            <a:r>
              <a:rPr lang="en-US" sz="2600" dirty="0" smtClean="0"/>
              <a:t> </a:t>
            </a:r>
            <a:r>
              <a:rPr lang="en-US" sz="2600" dirty="0" err="1" smtClean="0"/>
              <a:t>за</a:t>
            </a:r>
            <a:r>
              <a:rPr lang="en-US" sz="2600" dirty="0" smtClean="0"/>
              <a:t> </a:t>
            </a:r>
            <a:r>
              <a:rPr lang="en-US" sz="2600" dirty="0" err="1" smtClean="0"/>
              <a:t>аукција</a:t>
            </a:r>
            <a:r>
              <a:rPr lang="en-US" sz="2600" dirty="0" smtClean="0"/>
              <a:t>, </a:t>
            </a:r>
            <a:r>
              <a:rPr lang="en-US" sz="2600" dirty="0" err="1" smtClean="0"/>
              <a:t>банки</a:t>
            </a:r>
            <a:r>
              <a:rPr lang="en-US" sz="2600" dirty="0" smtClean="0"/>
              <a:t>, </a:t>
            </a:r>
            <a:r>
              <a:rPr lang="en-US" sz="2600" dirty="0" err="1" smtClean="0"/>
              <a:t>обработувачи</a:t>
            </a:r>
            <a:r>
              <a:rPr lang="en-US" sz="2600" dirty="0" smtClean="0"/>
              <a:t> </a:t>
            </a:r>
            <a:r>
              <a:rPr lang="en-US" sz="2600" dirty="0" err="1" smtClean="0"/>
              <a:t>на</a:t>
            </a:r>
            <a:r>
              <a:rPr lang="en-US" sz="2600" dirty="0" smtClean="0"/>
              <a:t> </a:t>
            </a:r>
            <a:r>
              <a:rPr lang="en-US" sz="2600" dirty="0" err="1" smtClean="0"/>
              <a:t>онлајн</a:t>
            </a:r>
            <a:r>
              <a:rPr lang="en-US" sz="2600" dirty="0" smtClean="0"/>
              <a:t> </a:t>
            </a:r>
            <a:r>
              <a:rPr lang="en-US" sz="2600" dirty="0" err="1" smtClean="0"/>
              <a:t>плаќања</a:t>
            </a:r>
            <a:r>
              <a:rPr lang="en-US" sz="2600" dirty="0" smtClean="0"/>
              <a:t> </a:t>
            </a:r>
            <a:r>
              <a:rPr lang="en-US" sz="2600" dirty="0" err="1" smtClean="0"/>
              <a:t>или</a:t>
            </a:r>
            <a:r>
              <a:rPr lang="en-US" sz="2600" dirty="0" smtClean="0"/>
              <a:t> ИТ </a:t>
            </a:r>
            <a:r>
              <a:rPr lang="en-US" sz="2600" dirty="0" err="1" smtClean="0"/>
              <a:t>администратори</a:t>
            </a:r>
            <a:r>
              <a:rPr lang="en-US" sz="2600" dirty="0" smtClean="0"/>
              <a:t> </a:t>
            </a:r>
            <a:r>
              <a:rPr lang="en-US" sz="2600" dirty="0" err="1" smtClean="0"/>
              <a:t>често</a:t>
            </a:r>
            <a:r>
              <a:rPr lang="en-US" sz="2600" dirty="0" smtClean="0"/>
              <a:t> </a:t>
            </a:r>
            <a:r>
              <a:rPr lang="en-US" sz="2600" dirty="0" err="1" smtClean="0"/>
              <a:t>се</a:t>
            </a:r>
            <a:r>
              <a:rPr lang="en-US" sz="2600" dirty="0" smtClean="0"/>
              <a:t> </a:t>
            </a:r>
            <a:r>
              <a:rPr lang="en-US" sz="2600" dirty="0" err="1" smtClean="0"/>
              <a:t>користат</a:t>
            </a:r>
            <a:r>
              <a:rPr lang="en-US" sz="2600" dirty="0" smtClean="0"/>
              <a:t> </a:t>
            </a:r>
            <a:r>
              <a:rPr lang="en-US" sz="2600" dirty="0" err="1" smtClean="0"/>
              <a:t>за</a:t>
            </a:r>
            <a:r>
              <a:rPr lang="en-US" sz="2600" dirty="0" smtClean="0"/>
              <a:t> </a:t>
            </a:r>
            <a:r>
              <a:rPr lang="en-US" sz="2600" dirty="0" err="1" smtClean="0"/>
              <a:t>намамување</a:t>
            </a:r>
            <a:r>
              <a:rPr lang="en-US" sz="2600" dirty="0" smtClean="0"/>
              <a:t> </a:t>
            </a:r>
            <a:r>
              <a:rPr lang="en-US" sz="2600" dirty="0" err="1" smtClean="0"/>
              <a:t>на</a:t>
            </a:r>
            <a:r>
              <a:rPr lang="en-US" sz="2600" dirty="0" smtClean="0"/>
              <a:t> </a:t>
            </a:r>
            <a:r>
              <a:rPr lang="en-US" sz="2600" dirty="0" err="1" smtClean="0"/>
              <a:t>жртви</a:t>
            </a:r>
            <a:r>
              <a:rPr lang="en-US" sz="2600" dirty="0" smtClean="0"/>
              <a:t>. </a:t>
            </a:r>
            <a:r>
              <a:rPr lang="en-US" sz="2600" dirty="0" err="1" smtClean="0"/>
              <a:t>Фишинг</a:t>
            </a:r>
            <a:r>
              <a:rPr lang="en-US" sz="2600" dirty="0" smtClean="0"/>
              <a:t> </a:t>
            </a:r>
            <a:r>
              <a:rPr lang="en-US" sz="2600" dirty="0" err="1" smtClean="0"/>
              <a:t>електронски</a:t>
            </a:r>
            <a:r>
              <a:rPr lang="en-US" sz="2600" dirty="0" smtClean="0"/>
              <a:t> </a:t>
            </a:r>
            <a:r>
              <a:rPr lang="en-US" sz="2600" dirty="0" err="1" smtClean="0"/>
              <a:t>писма</a:t>
            </a:r>
            <a:r>
              <a:rPr lang="en-US" sz="2600" dirty="0" smtClean="0"/>
              <a:t> </a:t>
            </a:r>
            <a:r>
              <a:rPr lang="en-US" sz="2600" dirty="0" err="1" smtClean="0"/>
              <a:t>можат</a:t>
            </a:r>
            <a:r>
              <a:rPr lang="en-US" sz="2600" dirty="0" smtClean="0"/>
              <a:t> </a:t>
            </a:r>
            <a:r>
              <a:rPr lang="en-US" sz="2600" dirty="0" err="1" smtClean="0"/>
              <a:t>да</a:t>
            </a:r>
            <a:r>
              <a:rPr lang="en-US" sz="2600" dirty="0" smtClean="0"/>
              <a:t> </a:t>
            </a:r>
            <a:r>
              <a:rPr lang="en-US" sz="2600" dirty="0" err="1" smtClean="0"/>
              <a:t>содржат</a:t>
            </a:r>
            <a:r>
              <a:rPr lang="en-US" sz="2600" dirty="0" smtClean="0"/>
              <a:t> </a:t>
            </a:r>
            <a:r>
              <a:rPr lang="en-US" sz="2600" dirty="0" err="1" smtClean="0"/>
              <a:t>линкови</a:t>
            </a:r>
            <a:r>
              <a:rPr lang="en-US" sz="2600" dirty="0" smtClean="0"/>
              <a:t> </a:t>
            </a:r>
            <a:r>
              <a:rPr lang="en-US" sz="2600" dirty="0" err="1" smtClean="0"/>
              <a:t>до</a:t>
            </a:r>
            <a:r>
              <a:rPr lang="en-US" sz="2600" dirty="0" smtClean="0"/>
              <a:t> </a:t>
            </a:r>
            <a:r>
              <a:rPr lang="en-US" sz="2600" dirty="0" err="1" smtClean="0"/>
              <a:t>веб-страници</a:t>
            </a:r>
            <a:r>
              <a:rPr lang="en-US" sz="2600" dirty="0" smtClean="0"/>
              <a:t> </a:t>
            </a:r>
            <a:r>
              <a:rPr lang="en-US" sz="2600" dirty="0" err="1" smtClean="0"/>
              <a:t>кои</a:t>
            </a:r>
            <a:r>
              <a:rPr lang="en-US" sz="2600" dirty="0" smtClean="0"/>
              <a:t> </a:t>
            </a:r>
            <a:r>
              <a:rPr lang="en-US" sz="2600" dirty="0" err="1" smtClean="0"/>
              <a:t>се</a:t>
            </a:r>
            <a:r>
              <a:rPr lang="en-US" sz="2600" dirty="0" smtClean="0"/>
              <a:t> </a:t>
            </a:r>
            <a:r>
              <a:rPr lang="en-US" sz="2600" dirty="0" err="1" smtClean="0"/>
              <a:t>заразени</a:t>
            </a:r>
            <a:r>
              <a:rPr lang="en-US" sz="2600" dirty="0" smtClean="0"/>
              <a:t> </a:t>
            </a:r>
            <a:r>
              <a:rPr lang="en-US" sz="2600" dirty="0" err="1" smtClean="0"/>
              <a:t>со</a:t>
            </a:r>
            <a:r>
              <a:rPr lang="en-US" sz="2600" dirty="0" smtClean="0"/>
              <a:t> </a:t>
            </a:r>
            <a:r>
              <a:rPr lang="en-US" sz="2600" dirty="0" err="1" smtClean="0"/>
              <a:t>малвер</a:t>
            </a:r>
            <a:r>
              <a:rPr lang="en-US" sz="2600" dirty="0" smtClean="0"/>
              <a:t>. </a:t>
            </a:r>
            <a:endParaRPr lang="en-US" altLang="sr-Latn-RS" sz="2600" b="1" dirty="0" smtClean="0"/>
          </a:p>
        </p:txBody>
      </p:sp>
      <p:sp>
        <p:nvSpPr>
          <p:cNvPr id="61443" name="Rectangle 2"/>
          <p:cNvSpPr>
            <a:spLocks noGrp="1"/>
          </p:cNvSpPr>
          <p:nvPr>
            <p:ph type="title"/>
          </p:nvPr>
        </p:nvSpPr>
        <p:spPr/>
        <p:txBody>
          <a:bodyPr/>
          <a:lstStyle/>
          <a:p>
            <a:pPr eaLnBrk="1" hangingPunct="1"/>
            <a:r>
              <a:rPr lang="en-US" b="1" i="1" smtClean="0"/>
              <a:t>Фишинг</a:t>
            </a:r>
          </a:p>
        </p:txBody>
      </p:sp>
      <p:sp>
        <p:nvSpPr>
          <p:cNvPr id="61444"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96FFA5E8-4CF3-46B3-B92C-D7B9E62683CB}" type="slidenum">
              <a:rPr lang="en-US" smtClean="0">
                <a:solidFill>
                  <a:srgbClr val="898989"/>
                </a:solidFill>
                <a:latin typeface="Calibri" pitchFamily="34" charset="0"/>
              </a:rPr>
              <a:pPr eaLnBrk="1" hangingPunct="1"/>
              <a:t>59</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body" idx="1"/>
          </p:nvPr>
        </p:nvSpPr>
        <p:spPr>
          <a:xfrm>
            <a:off x="457200" y="1004888"/>
            <a:ext cx="8229600" cy="4525962"/>
          </a:xfrm>
        </p:spPr>
        <p:txBody>
          <a:bodyPr/>
          <a:lstStyle/>
          <a:p>
            <a:pPr eaLnBrk="1" hangingPunct="1"/>
            <a:r>
              <a:rPr lang="en-US" smtClean="0"/>
              <a:t>Дел од секојдневниот живот на граѓаните:</a:t>
            </a:r>
          </a:p>
          <a:p>
            <a:pPr lvl="1" eaLnBrk="1" hangingPunct="1"/>
            <a:r>
              <a:rPr lang="en-US" smtClean="0"/>
              <a:t>работно место</a:t>
            </a:r>
          </a:p>
          <a:p>
            <a:pPr lvl="1" eaLnBrk="1" hangingPunct="1"/>
            <a:r>
              <a:rPr lang="en-US" smtClean="0"/>
              <a:t>дом </a:t>
            </a:r>
          </a:p>
          <a:p>
            <a:pPr lvl="1" eaLnBrk="1" hangingPunct="1"/>
            <a:r>
              <a:rPr lang="en-US" smtClean="0"/>
              <a:t>поголем дел од слободното време</a:t>
            </a:r>
            <a:endParaRPr lang="en-US" altLang="sr-Latn-RS" smtClean="0"/>
          </a:p>
          <a:p>
            <a:pPr eaLnBrk="1" hangingPunct="1"/>
            <a:r>
              <a:rPr lang="en-US" b="1" smtClean="0"/>
              <a:t>Не постои физичка оддалеченост </a:t>
            </a:r>
            <a:r>
              <a:rPr lang="en-US" smtClean="0"/>
              <a:t>меѓу луѓето на различни места во светот</a:t>
            </a:r>
          </a:p>
          <a:p>
            <a:pPr eaLnBrk="1" hangingPunct="1"/>
            <a:r>
              <a:rPr lang="en-US" b="1" smtClean="0"/>
              <a:t>Политичките граници се индиферентни </a:t>
            </a:r>
            <a:r>
              <a:rPr lang="en-US" smtClean="0"/>
              <a:t>кон сајбер-светот</a:t>
            </a:r>
          </a:p>
          <a:p>
            <a:pPr eaLnBrk="1" hangingPunct="1"/>
            <a:r>
              <a:rPr lang="en-US" b="1" smtClean="0"/>
              <a:t>Информациите и знаењето може да бидат стекнати демократски и слободно</a:t>
            </a:r>
          </a:p>
          <a:p>
            <a:pPr eaLnBrk="1" hangingPunct="1"/>
            <a:r>
              <a:rPr lang="en-US" smtClean="0"/>
              <a:t>Конкуренција</a:t>
            </a:r>
            <a:endParaRPr lang="en-US" altLang="sr-Latn-RS" smtClean="0"/>
          </a:p>
        </p:txBody>
      </p:sp>
      <p:sp>
        <p:nvSpPr>
          <p:cNvPr id="7171" name="Title 1"/>
          <p:cNvSpPr>
            <a:spLocks noGrp="1"/>
          </p:cNvSpPr>
          <p:nvPr>
            <p:ph type="title"/>
          </p:nvPr>
        </p:nvSpPr>
        <p:spPr>
          <a:xfrm>
            <a:off x="457200" y="182563"/>
            <a:ext cx="8229600" cy="774700"/>
          </a:xfrm>
        </p:spPr>
        <p:txBody>
          <a:bodyPr/>
          <a:lstStyle/>
          <a:p>
            <a:r>
              <a:rPr lang="en-US" b="1" smtClean="0"/>
              <a:t>Информатичко општество</a:t>
            </a:r>
          </a:p>
        </p:txBody>
      </p:sp>
      <p:sp>
        <p:nvSpPr>
          <p:cNvPr id="7172"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7CA29EC2-7E97-4423-A51A-AE9D6D4D05D6}" type="slidenum">
              <a:rPr lang="en-US" smtClean="0">
                <a:solidFill>
                  <a:srgbClr val="898989"/>
                </a:solidFill>
                <a:latin typeface="Calibri" pitchFamily="34" charset="0"/>
              </a:rPr>
              <a:pPr eaLnBrk="1" hangingPunct="1"/>
              <a:t>6</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Grp="1"/>
          </p:cNvSpPr>
          <p:nvPr>
            <p:ph type="body" idx="1"/>
          </p:nvPr>
        </p:nvSpPr>
        <p:spPr>
          <a:xfrm>
            <a:off x="471488" y="2765425"/>
            <a:ext cx="8229600" cy="4525963"/>
          </a:xfrm>
        </p:spPr>
        <p:txBody>
          <a:bodyPr/>
          <a:lstStyle/>
          <a:p>
            <a:endParaRPr lang="en-US" altLang="en-US" sz="2800" smtClean="0"/>
          </a:p>
        </p:txBody>
      </p:sp>
      <p:sp>
        <p:nvSpPr>
          <p:cNvPr id="62467" name="Rectangle 2"/>
          <p:cNvSpPr>
            <a:spLocks noGrp="1"/>
          </p:cNvSpPr>
          <p:nvPr>
            <p:ph type="title"/>
          </p:nvPr>
        </p:nvSpPr>
        <p:spPr>
          <a:xfrm>
            <a:off x="471488" y="112713"/>
            <a:ext cx="8229600" cy="1143000"/>
          </a:xfrm>
        </p:spPr>
        <p:txBody>
          <a:bodyPr/>
          <a:lstStyle/>
          <a:p>
            <a:pPr eaLnBrk="1" hangingPunct="1"/>
            <a:r>
              <a:rPr lang="en-US" b="1" i="1" smtClean="0"/>
              <a:t>Фишинг</a:t>
            </a:r>
          </a:p>
        </p:txBody>
      </p:sp>
      <p:pic>
        <p:nvPicPr>
          <p:cNvPr id="6246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2338" y="1411288"/>
            <a:ext cx="7327900" cy="544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9"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732E428A-89AF-46BC-9C59-8EE5D6BA0C1B}" type="slidenum">
              <a:rPr lang="en-US" smtClean="0">
                <a:solidFill>
                  <a:srgbClr val="898989"/>
                </a:solidFill>
                <a:latin typeface="Calibri" pitchFamily="34" charset="0"/>
              </a:rPr>
              <a:pPr eaLnBrk="1" hangingPunct="1"/>
              <a:t>60</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p:cNvSpPr>
          <p:nvPr>
            <p:ph type="body" idx="1"/>
          </p:nvPr>
        </p:nvSpPr>
        <p:spPr>
          <a:xfrm>
            <a:off x="457200" y="1795463"/>
            <a:ext cx="8229600" cy="5227637"/>
          </a:xfrm>
        </p:spPr>
        <p:txBody>
          <a:bodyPr/>
          <a:lstStyle/>
          <a:p>
            <a:r>
              <a:rPr lang="en-US" b="1" smtClean="0"/>
              <a:t>Несакани електронски пораки кои се испраќаат во милиони</a:t>
            </a:r>
          </a:p>
          <a:p>
            <a:r>
              <a:rPr lang="en-US" smtClean="0"/>
              <a:t>Примањето на ваквата порака не зависи од примателот</a:t>
            </a:r>
          </a:p>
          <a:p>
            <a:r>
              <a:rPr lang="en-US" smtClean="0"/>
              <a:t>Може да се користи само за маркетинг во некои држави- но често крие малвер</a:t>
            </a:r>
            <a:r>
              <a:rPr lang="en-US" altLang="sr-Latn-RS" smtClean="0"/>
              <a:t/>
            </a:r>
            <a:br>
              <a:rPr lang="en-US" altLang="sr-Latn-RS" smtClean="0"/>
            </a:br>
            <a:r>
              <a:rPr lang="en-US" smtClean="0"/>
              <a:t>- but often hide Малвер </a:t>
            </a:r>
          </a:p>
        </p:txBody>
      </p:sp>
      <p:sp>
        <p:nvSpPr>
          <p:cNvPr id="63491" name="Rectangle 2"/>
          <p:cNvSpPr>
            <a:spLocks noGrp="1"/>
          </p:cNvSpPr>
          <p:nvPr>
            <p:ph type="title"/>
          </p:nvPr>
        </p:nvSpPr>
        <p:spPr/>
        <p:txBody>
          <a:bodyPr/>
          <a:lstStyle/>
          <a:p>
            <a:pPr eaLnBrk="1" hangingPunct="1"/>
            <a:r>
              <a:rPr lang="en-US" b="1" i="1" smtClean="0"/>
              <a:t>СПАМ</a:t>
            </a:r>
          </a:p>
        </p:txBody>
      </p:sp>
      <p:sp>
        <p:nvSpPr>
          <p:cNvPr id="63492"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0EC7F77E-E217-4C25-A779-D25D026EAED5}" type="slidenum">
              <a:rPr lang="en-US" smtClean="0">
                <a:solidFill>
                  <a:srgbClr val="898989"/>
                </a:solidFill>
                <a:latin typeface="Calibri" pitchFamily="34" charset="0"/>
              </a:rPr>
              <a:pPr eaLnBrk="1" hangingPunct="1"/>
              <a:t>61</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p:cNvSpPr>
          <p:nvPr>
            <p:ph type="body" idx="1"/>
          </p:nvPr>
        </p:nvSpPr>
        <p:spPr>
          <a:xfrm>
            <a:off x="457200" y="2924175"/>
            <a:ext cx="8229600" cy="5227638"/>
          </a:xfrm>
        </p:spPr>
        <p:txBody>
          <a:bodyPr/>
          <a:lstStyle/>
          <a:p>
            <a:endParaRPr lang="en-US" altLang="en-US" sz="2800" smtClean="0"/>
          </a:p>
        </p:txBody>
      </p:sp>
      <p:sp>
        <p:nvSpPr>
          <p:cNvPr id="64515" name="Rectangle 2"/>
          <p:cNvSpPr>
            <a:spLocks noGrp="1"/>
          </p:cNvSpPr>
          <p:nvPr>
            <p:ph type="title"/>
          </p:nvPr>
        </p:nvSpPr>
        <p:spPr>
          <a:xfrm>
            <a:off x="457200" y="273050"/>
            <a:ext cx="8229600" cy="1143000"/>
          </a:xfrm>
        </p:spPr>
        <p:txBody>
          <a:bodyPr/>
          <a:lstStyle/>
          <a:p>
            <a:pPr eaLnBrk="1" hangingPunct="1"/>
            <a:r>
              <a:rPr lang="en-US" b="1" i="1" smtClean="0"/>
              <a:t>СПАМ</a:t>
            </a:r>
          </a:p>
        </p:txBody>
      </p:sp>
      <p:pic>
        <p:nvPicPr>
          <p:cNvPr id="6451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641475"/>
            <a:ext cx="8496300" cy="474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7"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40B81E8C-6BAF-4176-A576-0A2E5F5C88C2}" type="slidenum">
              <a:rPr lang="en-US" smtClean="0">
                <a:solidFill>
                  <a:srgbClr val="898989"/>
                </a:solidFill>
                <a:latin typeface="Calibri" pitchFamily="34" charset="0"/>
              </a:rPr>
              <a:pPr eaLnBrk="1" hangingPunct="1"/>
              <a:t>62</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1"/>
          </p:cNvSpPr>
          <p:nvPr>
            <p:ph type="body" idx="1"/>
          </p:nvPr>
        </p:nvSpPr>
        <p:spPr>
          <a:xfrm>
            <a:off x="457200" y="2924175"/>
            <a:ext cx="8229600" cy="5227638"/>
          </a:xfrm>
        </p:spPr>
        <p:txBody>
          <a:bodyPr/>
          <a:lstStyle/>
          <a:p>
            <a:endParaRPr lang="en-US" altLang="en-US" sz="2800" smtClean="0"/>
          </a:p>
        </p:txBody>
      </p:sp>
      <p:sp>
        <p:nvSpPr>
          <p:cNvPr id="65539" name="Rectangle 2"/>
          <p:cNvSpPr>
            <a:spLocks noGrp="1"/>
          </p:cNvSpPr>
          <p:nvPr>
            <p:ph type="title"/>
          </p:nvPr>
        </p:nvSpPr>
        <p:spPr>
          <a:xfrm>
            <a:off x="457200" y="200025"/>
            <a:ext cx="8229600" cy="1143000"/>
          </a:xfrm>
        </p:spPr>
        <p:txBody>
          <a:bodyPr/>
          <a:lstStyle/>
          <a:p>
            <a:pPr eaLnBrk="1" hangingPunct="1"/>
            <a:r>
              <a:rPr lang="en-US" b="1" i="1" smtClean="0"/>
              <a:t>СПАМ</a:t>
            </a:r>
          </a:p>
        </p:txBody>
      </p:sp>
      <p:pic>
        <p:nvPicPr>
          <p:cNvPr id="65540"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528763"/>
            <a:ext cx="9144000"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F8ABD10F-3ACB-4A4C-B186-13BE1C9EE4C9}" type="slidenum">
              <a:rPr lang="en-US" smtClean="0">
                <a:solidFill>
                  <a:srgbClr val="898989"/>
                </a:solidFill>
                <a:latin typeface="Calibri" pitchFamily="34" charset="0"/>
              </a:rPr>
              <a:pPr eaLnBrk="1" hangingPunct="1"/>
              <a:t>63</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3"/>
          <p:cNvSpPr>
            <a:spLocks noGrp="1"/>
          </p:cNvSpPr>
          <p:nvPr>
            <p:ph type="body" idx="1"/>
          </p:nvPr>
        </p:nvSpPr>
        <p:spPr>
          <a:xfrm>
            <a:off x="263525" y="1582738"/>
            <a:ext cx="8880475" cy="3903662"/>
          </a:xfrm>
        </p:spPr>
        <p:txBody>
          <a:bodyPr/>
          <a:lstStyle/>
          <a:p>
            <a:pPr>
              <a:lnSpc>
                <a:spcPct val="90000"/>
              </a:lnSpc>
              <a:spcAft>
                <a:spcPts val="1200"/>
              </a:spcAft>
            </a:pPr>
            <a:r>
              <a:rPr lang="en-US" smtClean="0"/>
              <a:t>“</a:t>
            </a:r>
            <a:r>
              <a:rPr lang="en-US" b="1" i="1" smtClean="0"/>
              <a:t>малициозно</a:t>
            </a:r>
            <a:r>
              <a:rPr lang="en-US" smtClean="0"/>
              <a:t>" + „</a:t>
            </a:r>
            <a:r>
              <a:rPr lang="en-US" b="1" i="1" smtClean="0"/>
              <a:t>софтвер</a:t>
            </a:r>
            <a:r>
              <a:rPr lang="en-US" smtClean="0"/>
              <a:t>“</a:t>
            </a:r>
            <a:endParaRPr lang="en-US" altLang="ja-JP" smtClean="0"/>
          </a:p>
          <a:p>
            <a:pPr>
              <a:lnSpc>
                <a:spcPct val="90000"/>
              </a:lnSpc>
              <a:spcAft>
                <a:spcPts val="1200"/>
              </a:spcAft>
            </a:pPr>
            <a:r>
              <a:rPr lang="en-US" b="1" smtClean="0"/>
              <a:t>Софтвер дизајниран со цел да пристап или на друг начин да компромитира компјутерски систем или податоци без согласност на сопственикот или на корисникот. </a:t>
            </a:r>
          </a:p>
          <a:p>
            <a:pPr>
              <a:lnSpc>
                <a:spcPct val="90000"/>
              </a:lnSpc>
              <a:spcAft>
                <a:spcPts val="1200"/>
              </a:spcAft>
            </a:pPr>
            <a:r>
              <a:rPr lang="en-US" smtClean="0"/>
              <a:t>Може да содржи прилози за електронско писмо или слики во пораката</a:t>
            </a:r>
          </a:p>
          <a:p>
            <a:pPr>
              <a:lnSpc>
                <a:spcPct val="90000"/>
              </a:lnSpc>
              <a:spcAft>
                <a:spcPts val="1200"/>
              </a:spcAft>
            </a:pPr>
            <a:r>
              <a:rPr lang="en-US" smtClean="0"/>
              <a:t>Вирус, црви, адвер, Тројанци</a:t>
            </a:r>
          </a:p>
        </p:txBody>
      </p:sp>
      <p:sp>
        <p:nvSpPr>
          <p:cNvPr id="66563" name="Rectangle 2"/>
          <p:cNvSpPr>
            <a:spLocks noGrp="1"/>
          </p:cNvSpPr>
          <p:nvPr>
            <p:ph type="title"/>
          </p:nvPr>
        </p:nvSpPr>
        <p:spPr/>
        <p:txBody>
          <a:bodyPr/>
          <a:lstStyle/>
          <a:p>
            <a:pPr eaLnBrk="1" hangingPunct="1"/>
            <a:r>
              <a:rPr lang="en-US" b="1" i="1" smtClean="0"/>
              <a:t>Малвер</a:t>
            </a:r>
          </a:p>
        </p:txBody>
      </p:sp>
      <p:sp>
        <p:nvSpPr>
          <p:cNvPr id="6656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B2C2BAAC-4679-4619-8842-1DBEEBA7FB33}" type="slidenum">
              <a:rPr lang="en-US" smtClean="0">
                <a:solidFill>
                  <a:srgbClr val="898989"/>
                </a:solidFill>
                <a:latin typeface="Calibri" pitchFamily="34" charset="0"/>
              </a:rPr>
              <a:pPr eaLnBrk="1" hangingPunct="1"/>
              <a:t>64</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0835">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0835">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0835">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08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title"/>
          </p:nvPr>
        </p:nvSpPr>
        <p:spPr>
          <a:xfrm>
            <a:off x="520700" y="276225"/>
            <a:ext cx="8229600" cy="1143000"/>
          </a:xfrm>
        </p:spPr>
        <p:txBody>
          <a:bodyPr/>
          <a:lstStyle/>
          <a:p>
            <a:r>
              <a:rPr lang="en-US" b="1" i="1" smtClean="0"/>
              <a:t>Малвер</a:t>
            </a:r>
          </a:p>
        </p:txBody>
      </p:sp>
      <p:pic>
        <p:nvPicPr>
          <p:cNvPr id="67587" name="Picture 5" descr="C:\Users\B.Stam\Desktop\How-to-identify-Malware-from-comput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1570038"/>
            <a:ext cx="8123238" cy="500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8C47CD65-7372-48A5-B7BD-DE646D917AB7}" type="slidenum">
              <a:rPr lang="en-US" smtClean="0">
                <a:solidFill>
                  <a:srgbClr val="898989"/>
                </a:solidFill>
                <a:latin typeface="Calibri" pitchFamily="34" charset="0"/>
              </a:rPr>
              <a:pPr eaLnBrk="1" hangingPunct="1"/>
              <a:t>65</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p:cNvSpPr>
          <p:nvPr>
            <p:ph type="body" idx="1"/>
          </p:nvPr>
        </p:nvSpPr>
        <p:spPr>
          <a:xfrm>
            <a:off x="573088" y="1803400"/>
            <a:ext cx="8167687" cy="4578350"/>
          </a:xfrm>
        </p:spPr>
        <p:txBody>
          <a:bodyPr/>
          <a:lstStyle/>
          <a:p>
            <a:pPr>
              <a:lnSpc>
                <a:spcPct val="80000"/>
              </a:lnSpc>
            </a:pPr>
            <a:r>
              <a:rPr lang="en-US" b="1" smtClean="0"/>
              <a:t>Софтвер со способност да се реплицира самиот од една датотека во друга и да се смести во одредне систем</a:t>
            </a:r>
          </a:p>
          <a:p>
            <a:pPr>
              <a:lnSpc>
                <a:spcPct val="80000"/>
              </a:lnSpc>
            </a:pPr>
            <a:endParaRPr lang="en-US" altLang="sr-Latn-RS" smtClean="0"/>
          </a:p>
          <a:p>
            <a:pPr>
              <a:lnSpc>
                <a:spcPct val="80000"/>
              </a:lnSpc>
            </a:pPr>
            <a:r>
              <a:rPr lang="en-US" smtClean="0"/>
              <a:t>Без согласност (или знаење) на корисникот / администраторот</a:t>
            </a:r>
          </a:p>
          <a:p>
            <a:pPr>
              <a:lnSpc>
                <a:spcPct val="80000"/>
              </a:lnSpc>
            </a:pPr>
            <a:endParaRPr lang="en-US" altLang="sr-Latn-RS" smtClean="0"/>
          </a:p>
          <a:p>
            <a:pPr>
              <a:lnSpc>
                <a:spcPct val="80000"/>
              </a:lnSpc>
            </a:pPr>
            <a:r>
              <a:rPr lang="en-US" smtClean="0"/>
              <a:t>Со цел да предизвика оштетување на системот </a:t>
            </a:r>
          </a:p>
        </p:txBody>
      </p:sp>
      <p:sp>
        <p:nvSpPr>
          <p:cNvPr id="68611" name="Rectangle 2"/>
          <p:cNvSpPr>
            <a:spLocks noGrp="1"/>
          </p:cNvSpPr>
          <p:nvPr>
            <p:ph type="title"/>
          </p:nvPr>
        </p:nvSpPr>
        <p:spPr/>
        <p:txBody>
          <a:bodyPr/>
          <a:lstStyle/>
          <a:p>
            <a:pPr eaLnBrk="1" hangingPunct="1"/>
            <a:r>
              <a:rPr lang="en-US" b="1" i="1" smtClean="0"/>
              <a:t>Вируси</a:t>
            </a:r>
          </a:p>
        </p:txBody>
      </p:sp>
      <p:sp>
        <p:nvSpPr>
          <p:cNvPr id="68612"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D06EA27D-704D-49A5-96B9-669B18ABD033}" type="slidenum">
              <a:rPr lang="en-US" smtClean="0">
                <a:solidFill>
                  <a:srgbClr val="898989"/>
                </a:solidFill>
                <a:latin typeface="Calibri" pitchFamily="34" charset="0"/>
              </a:rPr>
              <a:pPr eaLnBrk="1" hangingPunct="1"/>
              <a:t>66</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p:cNvSpPr>
          <p:nvPr>
            <p:ph type="title"/>
          </p:nvPr>
        </p:nvSpPr>
        <p:spPr>
          <a:xfrm>
            <a:off x="511175" y="25400"/>
            <a:ext cx="8229600" cy="1143000"/>
          </a:xfrm>
        </p:spPr>
        <p:txBody>
          <a:bodyPr/>
          <a:lstStyle/>
          <a:p>
            <a:pPr eaLnBrk="1" hangingPunct="1"/>
            <a:r>
              <a:rPr lang="en-US" b="1" i="1" smtClean="0"/>
              <a:t>Компјутерски вируси</a:t>
            </a:r>
          </a:p>
        </p:txBody>
      </p:sp>
      <p:pic>
        <p:nvPicPr>
          <p:cNvPr id="69635" name="Picture 5" descr="C:\Users\B.Stam\Desktop\AV7-viru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1393825"/>
            <a:ext cx="8201025" cy="481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D121A34C-0C27-4499-B376-98CEFF66691F}" type="slidenum">
              <a:rPr lang="en-US" smtClean="0">
                <a:solidFill>
                  <a:srgbClr val="898989"/>
                </a:solidFill>
                <a:latin typeface="Calibri" pitchFamily="34" charset="0"/>
              </a:rPr>
              <a:pPr eaLnBrk="1" hangingPunct="1"/>
              <a:t>67</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3"/>
          <p:cNvSpPr>
            <a:spLocks noGrp="1"/>
          </p:cNvSpPr>
          <p:nvPr>
            <p:ph type="body" idx="1"/>
          </p:nvPr>
        </p:nvSpPr>
        <p:spPr>
          <a:xfrm>
            <a:off x="1036638" y="1417638"/>
            <a:ext cx="7145337" cy="4525962"/>
          </a:xfrm>
        </p:spPr>
        <p:txBody>
          <a:bodyPr/>
          <a:lstStyle/>
          <a:p>
            <a:pPr marL="3175" indent="-3175" algn="just">
              <a:buFont typeface="Arial" charset="0"/>
              <a:buNone/>
            </a:pPr>
            <a:r>
              <a:rPr lang="en-US" sz="2600" b="1" dirty="0" err="1" smtClean="0"/>
              <a:t>Компјутерски</a:t>
            </a:r>
            <a:r>
              <a:rPr lang="en-US" sz="2600" b="1" dirty="0" smtClean="0"/>
              <a:t> </a:t>
            </a:r>
            <a:r>
              <a:rPr lang="en-US" sz="2600" b="1" dirty="0" err="1" smtClean="0"/>
              <a:t>црв</a:t>
            </a:r>
            <a:r>
              <a:rPr lang="en-US" sz="2600" b="1" dirty="0" smtClean="0"/>
              <a:t> е </a:t>
            </a:r>
            <a:r>
              <a:rPr lang="en-US" sz="2600" b="1" dirty="0" err="1" smtClean="0"/>
              <a:t>самостоен</a:t>
            </a:r>
            <a:r>
              <a:rPr lang="en-US" sz="2600" b="1" dirty="0" smtClean="0"/>
              <a:t> </a:t>
            </a:r>
            <a:r>
              <a:rPr lang="en-US" sz="2600" b="1" dirty="0" err="1" smtClean="0"/>
              <a:t>малвер</a:t>
            </a:r>
            <a:r>
              <a:rPr lang="en-US" sz="2600" b="1" dirty="0" smtClean="0"/>
              <a:t> </a:t>
            </a:r>
            <a:r>
              <a:rPr lang="en-US" sz="2600" b="1" dirty="0" err="1" smtClean="0"/>
              <a:t>компјутерски</a:t>
            </a:r>
            <a:r>
              <a:rPr lang="en-US" sz="2600" b="1" dirty="0" smtClean="0"/>
              <a:t> </a:t>
            </a:r>
            <a:r>
              <a:rPr lang="en-US" sz="2600" b="1" dirty="0" err="1" smtClean="0"/>
              <a:t>програм</a:t>
            </a:r>
            <a:r>
              <a:rPr lang="en-US" sz="2600" b="1" dirty="0" smtClean="0"/>
              <a:t> </a:t>
            </a:r>
            <a:r>
              <a:rPr lang="en-US" sz="2600" b="1" dirty="0" err="1" smtClean="0"/>
              <a:t>кој</a:t>
            </a:r>
            <a:r>
              <a:rPr lang="en-US" sz="2600" b="1" dirty="0" smtClean="0"/>
              <a:t> </a:t>
            </a:r>
            <a:r>
              <a:rPr lang="en-US" sz="2600" b="1" dirty="0" err="1" smtClean="0"/>
              <a:t>се</a:t>
            </a:r>
            <a:r>
              <a:rPr lang="en-US" sz="2600" b="1" dirty="0" smtClean="0"/>
              <a:t> </a:t>
            </a:r>
            <a:r>
              <a:rPr lang="en-US" sz="2600" b="1" dirty="0" err="1" smtClean="0"/>
              <a:t>реплицира</a:t>
            </a:r>
            <a:r>
              <a:rPr lang="en-US" sz="2600" b="1" dirty="0" smtClean="0"/>
              <a:t> </a:t>
            </a:r>
            <a:r>
              <a:rPr lang="en-US" sz="2600" b="1" dirty="0" err="1" smtClean="0"/>
              <a:t>за</a:t>
            </a:r>
            <a:r>
              <a:rPr lang="en-US" sz="2600" b="1" dirty="0" smtClean="0"/>
              <a:t> </a:t>
            </a:r>
            <a:r>
              <a:rPr lang="en-US" sz="2600" b="1" dirty="0" err="1" smtClean="0"/>
              <a:t>да</a:t>
            </a:r>
            <a:r>
              <a:rPr lang="en-US" sz="2600" b="1" dirty="0" smtClean="0"/>
              <a:t> </a:t>
            </a:r>
            <a:r>
              <a:rPr lang="en-US" sz="2600" b="1" dirty="0" err="1" smtClean="0"/>
              <a:t>се</a:t>
            </a:r>
            <a:r>
              <a:rPr lang="en-US" sz="2600" b="1" dirty="0" smtClean="0"/>
              <a:t> </a:t>
            </a:r>
            <a:r>
              <a:rPr lang="en-US" sz="2600" b="1" dirty="0" err="1" smtClean="0"/>
              <a:t>прошири</a:t>
            </a:r>
            <a:r>
              <a:rPr lang="en-US" sz="2600" b="1" dirty="0" smtClean="0"/>
              <a:t> </a:t>
            </a:r>
            <a:r>
              <a:rPr lang="en-US" sz="2600" b="1" dirty="0" err="1" smtClean="0"/>
              <a:t>низ</a:t>
            </a:r>
            <a:r>
              <a:rPr lang="en-US" sz="2600" b="1" dirty="0" smtClean="0"/>
              <a:t> </a:t>
            </a:r>
            <a:r>
              <a:rPr lang="en-US" sz="2600" b="1" dirty="0" err="1" smtClean="0"/>
              <a:t>компјутерот</a:t>
            </a:r>
            <a:r>
              <a:rPr lang="en-US" sz="2600" b="1" dirty="0" smtClean="0"/>
              <a:t>. </a:t>
            </a:r>
            <a:r>
              <a:rPr lang="en-US" sz="2600" dirty="0" err="1" smtClean="0"/>
              <a:t>Тој</a:t>
            </a:r>
            <a:r>
              <a:rPr lang="en-US" sz="2600" dirty="0" smtClean="0"/>
              <a:t> </a:t>
            </a:r>
            <a:r>
              <a:rPr lang="en-US" sz="2600" dirty="0" err="1" smtClean="0"/>
              <a:t>често</a:t>
            </a:r>
            <a:r>
              <a:rPr lang="en-US" sz="2600" dirty="0" smtClean="0"/>
              <a:t> </a:t>
            </a:r>
            <a:r>
              <a:rPr lang="en-US" sz="2600" dirty="0" err="1" smtClean="0"/>
              <a:t>користи</a:t>
            </a:r>
            <a:r>
              <a:rPr lang="en-US" sz="2600" dirty="0" smtClean="0"/>
              <a:t> </a:t>
            </a:r>
            <a:r>
              <a:rPr lang="en-US" sz="2600" dirty="0" err="1" smtClean="0"/>
              <a:t>компјутерска</a:t>
            </a:r>
            <a:r>
              <a:rPr lang="en-US" sz="2600" dirty="0" smtClean="0"/>
              <a:t> </a:t>
            </a:r>
            <a:r>
              <a:rPr lang="en-US" sz="2600" dirty="0" err="1" smtClean="0"/>
              <a:t>мрежа</a:t>
            </a:r>
            <a:r>
              <a:rPr lang="en-US" sz="2600" dirty="0" smtClean="0"/>
              <a:t> </a:t>
            </a:r>
            <a:r>
              <a:rPr lang="en-US" sz="2600" dirty="0" err="1" smtClean="0"/>
              <a:t>за</a:t>
            </a:r>
            <a:r>
              <a:rPr lang="en-US" sz="2600" dirty="0" smtClean="0"/>
              <a:t> </a:t>
            </a:r>
            <a:r>
              <a:rPr lang="en-US" sz="2600" dirty="0" err="1" smtClean="0"/>
              <a:t>да</a:t>
            </a:r>
            <a:r>
              <a:rPr lang="en-US" sz="2600" dirty="0" smtClean="0"/>
              <a:t> </a:t>
            </a:r>
            <a:r>
              <a:rPr lang="en-US" sz="2600" dirty="0" err="1" smtClean="0"/>
              <a:t>се</a:t>
            </a:r>
            <a:r>
              <a:rPr lang="en-US" sz="2600" dirty="0" smtClean="0"/>
              <a:t> </a:t>
            </a:r>
            <a:r>
              <a:rPr lang="en-US" sz="2600" dirty="0" err="1" smtClean="0"/>
              <a:t>шири</a:t>
            </a:r>
            <a:r>
              <a:rPr lang="en-US" sz="2600" dirty="0" smtClean="0"/>
              <a:t>, </a:t>
            </a:r>
            <a:r>
              <a:rPr lang="en-US" sz="2600" dirty="0" err="1" smtClean="0"/>
              <a:t>потпирајќи</a:t>
            </a:r>
            <a:r>
              <a:rPr lang="en-US" sz="2600" dirty="0" smtClean="0"/>
              <a:t> </a:t>
            </a:r>
            <a:r>
              <a:rPr lang="en-US" sz="2600" dirty="0" err="1" smtClean="0"/>
              <a:t>се</a:t>
            </a:r>
            <a:r>
              <a:rPr lang="en-US" sz="2600" dirty="0" smtClean="0"/>
              <a:t> </a:t>
            </a:r>
            <a:r>
              <a:rPr lang="en-US" sz="2600" dirty="0" err="1" smtClean="0"/>
              <a:t>на</a:t>
            </a:r>
            <a:r>
              <a:rPr lang="en-US" sz="2600" dirty="0" smtClean="0"/>
              <a:t> </a:t>
            </a:r>
            <a:r>
              <a:rPr lang="en-US" sz="2600" dirty="0" err="1" smtClean="0"/>
              <a:t>недостатоците</a:t>
            </a:r>
            <a:r>
              <a:rPr lang="en-US" sz="2600" dirty="0" smtClean="0"/>
              <a:t> </a:t>
            </a:r>
            <a:r>
              <a:rPr lang="en-US" sz="2600" dirty="0" err="1" smtClean="0"/>
              <a:t>во</a:t>
            </a:r>
            <a:r>
              <a:rPr lang="en-US" sz="2600" dirty="0" smtClean="0"/>
              <a:t> </a:t>
            </a:r>
            <a:r>
              <a:rPr lang="en-US" sz="2600" dirty="0" err="1" smtClean="0"/>
              <a:t>сигурноста</a:t>
            </a:r>
            <a:r>
              <a:rPr lang="en-US" sz="2600" dirty="0" smtClean="0"/>
              <a:t> </a:t>
            </a:r>
            <a:r>
              <a:rPr lang="en-US" sz="2600" dirty="0" err="1" smtClean="0"/>
              <a:t>на</a:t>
            </a:r>
            <a:r>
              <a:rPr lang="en-US" sz="2600" dirty="0" smtClean="0"/>
              <a:t> </a:t>
            </a:r>
            <a:r>
              <a:rPr lang="en-US" sz="2600" dirty="0" err="1" smtClean="0"/>
              <a:t>целниот</a:t>
            </a:r>
            <a:r>
              <a:rPr lang="en-US" sz="2600" dirty="0" smtClean="0"/>
              <a:t> </a:t>
            </a:r>
            <a:r>
              <a:rPr lang="en-US" sz="2600" dirty="0" err="1" smtClean="0"/>
              <a:t>компјутер</a:t>
            </a:r>
            <a:r>
              <a:rPr lang="en-US" sz="2600" dirty="0" smtClean="0"/>
              <a:t> </a:t>
            </a:r>
            <a:r>
              <a:rPr lang="en-US" sz="2600" dirty="0" err="1" smtClean="0"/>
              <a:t>за</a:t>
            </a:r>
            <a:r>
              <a:rPr lang="en-US" sz="2600" dirty="0" smtClean="0"/>
              <a:t> </a:t>
            </a:r>
            <a:r>
              <a:rPr lang="en-US" sz="2600" dirty="0" err="1" smtClean="0"/>
              <a:t>да</a:t>
            </a:r>
            <a:r>
              <a:rPr lang="en-US" sz="2600" dirty="0" smtClean="0"/>
              <a:t> у </a:t>
            </a:r>
            <a:r>
              <a:rPr lang="en-US" sz="2600" dirty="0" err="1" smtClean="0"/>
              <a:t>пристапи</a:t>
            </a:r>
            <a:r>
              <a:rPr lang="en-US" sz="2600" dirty="0" smtClean="0"/>
              <a:t>. </a:t>
            </a:r>
            <a:endParaRPr lang="en-US" sz="2600" dirty="0" smtClean="0"/>
          </a:p>
          <a:p>
            <a:pPr marL="3175" indent="-3175" algn="just">
              <a:buFont typeface="Arial" charset="0"/>
              <a:buNone/>
            </a:pPr>
            <a:endParaRPr lang="en-US" altLang="en-US" sz="2600" dirty="0" smtClean="0"/>
          </a:p>
          <a:p>
            <a:pPr marL="3175" indent="-3175" algn="just">
              <a:buFont typeface="Arial" charset="0"/>
              <a:buNone/>
            </a:pPr>
            <a:r>
              <a:rPr lang="en-US" sz="2600" dirty="0" err="1" smtClean="0"/>
              <a:t>Црвите</a:t>
            </a:r>
            <a:r>
              <a:rPr lang="en-US" sz="2600" dirty="0" smtClean="0"/>
              <a:t> </a:t>
            </a:r>
            <a:r>
              <a:rPr lang="en-US" sz="2600" dirty="0" err="1" smtClean="0"/>
              <a:t>речиси</a:t>
            </a:r>
            <a:r>
              <a:rPr lang="en-US" sz="2600" dirty="0" smtClean="0"/>
              <a:t> </a:t>
            </a:r>
            <a:r>
              <a:rPr lang="en-US" sz="2600" dirty="0" err="1" smtClean="0"/>
              <a:t>секогаш</a:t>
            </a:r>
            <a:r>
              <a:rPr lang="en-US" sz="2600" dirty="0" smtClean="0"/>
              <a:t> </a:t>
            </a:r>
            <a:r>
              <a:rPr lang="en-US" sz="2600" dirty="0" err="1" smtClean="0"/>
              <a:t>предизвикуваат</a:t>
            </a:r>
            <a:r>
              <a:rPr lang="en-US" sz="2600" dirty="0" smtClean="0"/>
              <a:t> </a:t>
            </a:r>
            <a:r>
              <a:rPr lang="en-US" sz="2600" dirty="0" err="1" smtClean="0"/>
              <a:t>одредена</a:t>
            </a:r>
            <a:r>
              <a:rPr lang="en-US" sz="2600" dirty="0" smtClean="0"/>
              <a:t> </a:t>
            </a:r>
            <a:r>
              <a:rPr lang="en-US" sz="2600" dirty="0" err="1" smtClean="0"/>
              <a:t>штета</a:t>
            </a:r>
            <a:r>
              <a:rPr lang="en-US" sz="2600" dirty="0" smtClean="0"/>
              <a:t> </a:t>
            </a:r>
            <a:r>
              <a:rPr lang="en-US" sz="2600" dirty="0" err="1" smtClean="0"/>
              <a:t>на</a:t>
            </a:r>
            <a:r>
              <a:rPr lang="en-US" sz="2600" dirty="0" smtClean="0"/>
              <a:t> </a:t>
            </a:r>
            <a:r>
              <a:rPr lang="en-US" sz="2600" dirty="0" err="1" smtClean="0"/>
              <a:t>мрежата</a:t>
            </a:r>
            <a:r>
              <a:rPr lang="en-US" sz="2600" dirty="0" smtClean="0"/>
              <a:t>, </a:t>
            </a:r>
            <a:r>
              <a:rPr lang="en-US" sz="2600" dirty="0" err="1" smtClean="0"/>
              <a:t>дури</a:t>
            </a:r>
            <a:r>
              <a:rPr lang="en-US" sz="2600" dirty="0" smtClean="0"/>
              <a:t> и </a:t>
            </a:r>
            <a:r>
              <a:rPr lang="en-US" sz="2600" dirty="0" err="1" smtClean="0"/>
              <a:t>само</a:t>
            </a:r>
            <a:r>
              <a:rPr lang="en-US" sz="2600" dirty="0" smtClean="0"/>
              <a:t> </a:t>
            </a:r>
            <a:r>
              <a:rPr lang="en-US" sz="2600" dirty="0" err="1" smtClean="0"/>
              <a:t>со</a:t>
            </a:r>
            <a:r>
              <a:rPr lang="en-US" sz="2600" dirty="0" smtClean="0"/>
              <a:t> </a:t>
            </a:r>
            <a:r>
              <a:rPr lang="en-US" sz="2600" dirty="0" err="1" smtClean="0"/>
              <a:t>трошење</a:t>
            </a:r>
            <a:r>
              <a:rPr lang="en-US" sz="2600" dirty="0" smtClean="0"/>
              <a:t> </a:t>
            </a:r>
            <a:r>
              <a:rPr lang="en-US" sz="2600" dirty="0" err="1" smtClean="0"/>
              <a:t>на</a:t>
            </a:r>
            <a:r>
              <a:rPr lang="en-US" sz="2600" dirty="0" smtClean="0"/>
              <a:t> </a:t>
            </a:r>
            <a:r>
              <a:rPr lang="en-US" sz="2600" dirty="0" err="1" smtClean="0"/>
              <a:t>појасната</a:t>
            </a:r>
            <a:r>
              <a:rPr lang="en-US" sz="2600" dirty="0" smtClean="0"/>
              <a:t> </a:t>
            </a:r>
            <a:r>
              <a:rPr lang="en-US" sz="2600" dirty="0" err="1" smtClean="0"/>
              <a:t>ширина</a:t>
            </a:r>
            <a:r>
              <a:rPr lang="en-US" sz="2600" dirty="0" smtClean="0"/>
              <a:t>, </a:t>
            </a:r>
            <a:r>
              <a:rPr lang="en-US" sz="2600" dirty="0" err="1" smtClean="0"/>
              <a:t>додека</a:t>
            </a:r>
            <a:r>
              <a:rPr lang="en-US" sz="2600" dirty="0" smtClean="0"/>
              <a:t> </a:t>
            </a:r>
            <a:r>
              <a:rPr lang="en-US" sz="2600" dirty="0" err="1" smtClean="0"/>
              <a:t>вирусите</a:t>
            </a:r>
            <a:r>
              <a:rPr lang="en-US" sz="2600" dirty="0" smtClean="0"/>
              <a:t> </a:t>
            </a:r>
            <a:r>
              <a:rPr lang="en-US" sz="2600" dirty="0" err="1" smtClean="0"/>
              <a:t>речиси</a:t>
            </a:r>
            <a:r>
              <a:rPr lang="en-US" sz="2600" dirty="0" smtClean="0"/>
              <a:t> </a:t>
            </a:r>
            <a:r>
              <a:rPr lang="en-US" sz="2600" dirty="0" err="1" smtClean="0"/>
              <a:t>секогаш</a:t>
            </a:r>
            <a:r>
              <a:rPr lang="en-US" sz="2600" dirty="0" smtClean="0"/>
              <a:t> </a:t>
            </a:r>
            <a:r>
              <a:rPr lang="en-US" sz="2600" dirty="0" err="1" smtClean="0"/>
              <a:t>ги</a:t>
            </a:r>
            <a:r>
              <a:rPr lang="en-US" sz="2600" dirty="0" smtClean="0"/>
              <a:t> </a:t>
            </a:r>
            <a:r>
              <a:rPr lang="en-US" sz="2600" dirty="0" err="1" smtClean="0"/>
              <a:t>корумпираат</a:t>
            </a:r>
            <a:r>
              <a:rPr lang="en-US" sz="2600" dirty="0" smtClean="0"/>
              <a:t> </a:t>
            </a:r>
            <a:r>
              <a:rPr lang="en-US" sz="2600" dirty="0" err="1" smtClean="0"/>
              <a:t>или</a:t>
            </a:r>
            <a:r>
              <a:rPr lang="en-US" sz="2600" dirty="0" smtClean="0"/>
              <a:t> </a:t>
            </a:r>
            <a:r>
              <a:rPr lang="en-US" sz="2600" dirty="0" err="1" smtClean="0"/>
              <a:t>модифицираат</a:t>
            </a:r>
            <a:r>
              <a:rPr lang="en-US" sz="2600" dirty="0" smtClean="0"/>
              <a:t> </a:t>
            </a:r>
            <a:r>
              <a:rPr lang="en-US" sz="2600" dirty="0" err="1" smtClean="0"/>
              <a:t>датотеките</a:t>
            </a:r>
            <a:r>
              <a:rPr lang="en-US" sz="2600" dirty="0" smtClean="0"/>
              <a:t> </a:t>
            </a:r>
            <a:r>
              <a:rPr lang="en-US" sz="2600" dirty="0" err="1" smtClean="0"/>
              <a:t>на</a:t>
            </a:r>
            <a:r>
              <a:rPr lang="en-US" sz="2600" dirty="0" smtClean="0"/>
              <a:t> </a:t>
            </a:r>
            <a:r>
              <a:rPr lang="en-US" sz="2600" dirty="0" err="1" smtClean="0"/>
              <a:t>целниот</a:t>
            </a:r>
            <a:r>
              <a:rPr lang="en-US" sz="2600" dirty="0" smtClean="0"/>
              <a:t> </a:t>
            </a:r>
            <a:r>
              <a:rPr lang="en-US" sz="2600" dirty="0" err="1" smtClean="0"/>
              <a:t>компјутер</a:t>
            </a:r>
            <a:r>
              <a:rPr lang="en-US" sz="2600" dirty="0" smtClean="0"/>
              <a:t>. </a:t>
            </a:r>
            <a:endParaRPr lang="en-US" altLang="sr-Latn-RS" sz="2600" dirty="0" smtClean="0"/>
          </a:p>
        </p:txBody>
      </p:sp>
      <p:sp>
        <p:nvSpPr>
          <p:cNvPr id="70659" name="Rectangle 2"/>
          <p:cNvSpPr>
            <a:spLocks noGrp="1"/>
          </p:cNvSpPr>
          <p:nvPr>
            <p:ph type="title"/>
          </p:nvPr>
        </p:nvSpPr>
        <p:spPr/>
        <p:txBody>
          <a:bodyPr/>
          <a:lstStyle/>
          <a:p>
            <a:pPr eaLnBrk="1" hangingPunct="1"/>
            <a:r>
              <a:rPr lang="en-US" b="1" i="1" smtClean="0"/>
              <a:t>Црви</a:t>
            </a:r>
          </a:p>
        </p:txBody>
      </p:sp>
      <p:sp>
        <p:nvSpPr>
          <p:cNvPr id="7066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F2A79FB3-0351-4D88-AD6B-EE813F06D3D7}" type="slidenum">
              <a:rPr lang="en-US" smtClean="0">
                <a:solidFill>
                  <a:srgbClr val="898989"/>
                </a:solidFill>
                <a:latin typeface="Calibri" pitchFamily="34" charset="0"/>
              </a:rPr>
              <a:pPr eaLnBrk="1" hangingPunct="1"/>
              <a:t>68</a:t>
            </a:fld>
            <a:endParaRPr lang="en-US" altLang="en-US" smtClean="0">
              <a:solidFill>
                <a:srgbClr val="898989"/>
              </a:solidFill>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49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49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p:cNvSpPr>
          <p:nvPr>
            <p:ph type="title"/>
          </p:nvPr>
        </p:nvSpPr>
        <p:spPr>
          <a:xfrm>
            <a:off x="519113" y="98425"/>
            <a:ext cx="8229600" cy="1143000"/>
          </a:xfrm>
        </p:spPr>
        <p:txBody>
          <a:bodyPr/>
          <a:lstStyle/>
          <a:p>
            <a:pPr eaLnBrk="1" hangingPunct="1"/>
            <a:r>
              <a:rPr lang="en-US" b="1" i="1" smtClean="0"/>
              <a:t>Црви</a:t>
            </a:r>
          </a:p>
        </p:txBody>
      </p:sp>
      <p:pic>
        <p:nvPicPr>
          <p:cNvPr id="7168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9113" y="979488"/>
            <a:ext cx="8113712" cy="574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EADBAE73-6E6A-40D9-BC7E-78BBED0DE7C5}" type="slidenum">
              <a:rPr lang="en-US" smtClean="0">
                <a:solidFill>
                  <a:srgbClr val="898989"/>
                </a:solidFill>
                <a:latin typeface="Calibri" pitchFamily="34" charset="0"/>
              </a:rPr>
              <a:pPr eaLnBrk="1" hangingPunct="1"/>
              <a:t>69</a:t>
            </a:fld>
            <a:endParaRPr lang="en-US" altLang="en-US" smtClean="0">
              <a:solidFill>
                <a:srgbClr val="898989"/>
              </a:solidFill>
              <a:latin typeface="Calibri" pitchFamily="3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p:cNvSpPr>
          <p:nvPr>
            <p:ph type="body" idx="1"/>
          </p:nvPr>
        </p:nvSpPr>
        <p:spPr>
          <a:xfrm>
            <a:off x="457200" y="1600200"/>
            <a:ext cx="8229600" cy="5068888"/>
          </a:xfrm>
        </p:spPr>
        <p:txBody>
          <a:bodyPr/>
          <a:lstStyle/>
          <a:p>
            <a:pPr eaLnBrk="1" hangingPunct="1"/>
            <a:r>
              <a:rPr lang="en-US" b="1" smtClean="0"/>
              <a:t>Информацијата е отворена </a:t>
            </a:r>
            <a:r>
              <a:rPr lang="en-US" smtClean="0"/>
              <a:t>и достапна за секого</a:t>
            </a:r>
          </a:p>
          <a:p>
            <a:pPr eaLnBrk="1" hangingPunct="1"/>
            <a:r>
              <a:rPr lang="en-US" smtClean="0"/>
              <a:t>Нема државен суверенитет </a:t>
            </a:r>
          </a:p>
          <a:p>
            <a:pPr eaLnBrk="1" hangingPunct="1"/>
            <a:r>
              <a:rPr lang="en-US" smtClean="0"/>
              <a:t>„</a:t>
            </a:r>
            <a:r>
              <a:rPr lang="en-US" b="1" smtClean="0"/>
              <a:t>Сајбер-просторот е независен, </a:t>
            </a:r>
            <a:r>
              <a:rPr lang="en-US" smtClean="0"/>
              <a:t>анархичен и нескротлив“</a:t>
            </a:r>
          </a:p>
          <a:p>
            <a:pPr eaLnBrk="1" hangingPunct="1"/>
            <a:r>
              <a:rPr lang="en-US" smtClean="0"/>
              <a:t>Тој е насекаде и никаде </a:t>
            </a:r>
          </a:p>
          <a:p>
            <a:pPr eaLnBrk="1" hangingPunct="1"/>
            <a:r>
              <a:rPr lang="en-US" smtClean="0"/>
              <a:t>Секое лоце може да се изрази самото</a:t>
            </a:r>
            <a:endParaRPr lang="en-US" altLang="sr-Latn-RS" smtClean="0"/>
          </a:p>
        </p:txBody>
      </p:sp>
      <p:sp>
        <p:nvSpPr>
          <p:cNvPr id="8195" name="Title 1"/>
          <p:cNvSpPr>
            <a:spLocks noGrp="1"/>
          </p:cNvSpPr>
          <p:nvPr>
            <p:ph type="title"/>
          </p:nvPr>
        </p:nvSpPr>
        <p:spPr>
          <a:xfrm>
            <a:off x="457200" y="309563"/>
            <a:ext cx="8229600" cy="774700"/>
          </a:xfrm>
        </p:spPr>
        <p:txBody>
          <a:bodyPr/>
          <a:lstStyle/>
          <a:p>
            <a:r>
              <a:rPr lang="en-US" b="1" smtClean="0"/>
              <a:t>Информатичко општество</a:t>
            </a:r>
          </a:p>
        </p:txBody>
      </p:sp>
      <p:sp>
        <p:nvSpPr>
          <p:cNvPr id="8196"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t>!</a:t>
            </a:r>
            <a:fld id="{D48AA722-71E4-4A04-8410-1F3CC3592A6B}" type="slidenum">
              <a:rPr lang="en-US" smtClean="0">
                <a:solidFill>
                  <a:srgbClr val="898989"/>
                </a:solidFill>
                <a:latin typeface="Calibri" pitchFamily="34" charset="0"/>
              </a:rPr>
              <a:pPr eaLnBrk="1" hangingPunct="1"/>
              <a:t>7</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p:cNvSpPr>
          <p:nvPr>
            <p:ph type="body" idx="1"/>
          </p:nvPr>
        </p:nvSpPr>
        <p:spPr>
          <a:xfrm>
            <a:off x="341313" y="1404938"/>
            <a:ext cx="8345487" cy="5041900"/>
          </a:xfrm>
        </p:spPr>
        <p:txBody>
          <a:bodyPr/>
          <a:lstStyle/>
          <a:p>
            <a:pPr algn="just"/>
            <a:r>
              <a:rPr lang="en-US" sz="2600" b="1" dirty="0" err="1" smtClean="0"/>
              <a:t>Спајвер</a:t>
            </a:r>
            <a:r>
              <a:rPr lang="en-US" sz="2600" b="1" dirty="0" smtClean="0"/>
              <a:t> (</a:t>
            </a:r>
            <a:r>
              <a:rPr lang="en-US" sz="2600" b="1" dirty="0" err="1" smtClean="0"/>
              <a:t>шпионски</a:t>
            </a:r>
            <a:r>
              <a:rPr lang="en-US" sz="2600" b="1" dirty="0" smtClean="0"/>
              <a:t> </a:t>
            </a:r>
            <a:r>
              <a:rPr lang="en-US" sz="2600" b="1" dirty="0" err="1" smtClean="0"/>
              <a:t>програм</a:t>
            </a:r>
            <a:r>
              <a:rPr lang="en-US" sz="2600" b="1" dirty="0" smtClean="0"/>
              <a:t>) е </a:t>
            </a:r>
            <a:r>
              <a:rPr lang="en-US" sz="2600" b="1" dirty="0" err="1" smtClean="0"/>
              <a:t>софтвер</a:t>
            </a:r>
            <a:r>
              <a:rPr lang="en-US" sz="2600" b="1" dirty="0" smtClean="0"/>
              <a:t> </a:t>
            </a:r>
            <a:r>
              <a:rPr lang="en-US" sz="2600" b="1" dirty="0" err="1" smtClean="0"/>
              <a:t>кој</a:t>
            </a:r>
            <a:r>
              <a:rPr lang="en-US" sz="2600" b="1" dirty="0" smtClean="0"/>
              <a:t> </a:t>
            </a:r>
            <a:r>
              <a:rPr lang="en-US" sz="2600" b="1" dirty="0" err="1" smtClean="0"/>
              <a:t>има</a:t>
            </a:r>
            <a:r>
              <a:rPr lang="en-US" sz="2600" b="1" dirty="0" smtClean="0"/>
              <a:t> </a:t>
            </a:r>
            <a:r>
              <a:rPr lang="en-US" sz="2600" b="1" dirty="0" err="1" smtClean="0"/>
              <a:t>за</a:t>
            </a:r>
            <a:r>
              <a:rPr lang="en-US" sz="2600" b="1" dirty="0" smtClean="0"/>
              <a:t> </a:t>
            </a:r>
            <a:r>
              <a:rPr lang="en-US" sz="2600" b="1" dirty="0" err="1" smtClean="0"/>
              <a:t>цел</a:t>
            </a:r>
            <a:r>
              <a:rPr lang="en-US" sz="2600" b="1" dirty="0" smtClean="0"/>
              <a:t> </a:t>
            </a:r>
            <a:r>
              <a:rPr lang="en-US" sz="2600" b="1" dirty="0" err="1" smtClean="0"/>
              <a:t>да</a:t>
            </a:r>
            <a:r>
              <a:rPr lang="en-US" sz="2600" b="1" dirty="0" smtClean="0"/>
              <a:t> </a:t>
            </a:r>
            <a:r>
              <a:rPr lang="en-US" sz="2600" b="1" dirty="0" err="1" smtClean="0"/>
              <a:t>собере</a:t>
            </a:r>
            <a:r>
              <a:rPr lang="en-US" sz="2600" b="1" dirty="0" smtClean="0"/>
              <a:t> </a:t>
            </a:r>
            <a:r>
              <a:rPr lang="en-US" sz="2600" b="1" dirty="0" err="1" smtClean="0"/>
              <a:t>информации</a:t>
            </a:r>
            <a:r>
              <a:rPr lang="en-US" sz="2600" b="1" dirty="0" smtClean="0"/>
              <a:t> </a:t>
            </a:r>
            <a:r>
              <a:rPr lang="en-US" sz="2600" b="1" dirty="0" err="1" smtClean="0"/>
              <a:t>за</a:t>
            </a:r>
            <a:r>
              <a:rPr lang="en-US" sz="2600" b="1" dirty="0" smtClean="0"/>
              <a:t> </a:t>
            </a:r>
            <a:r>
              <a:rPr lang="en-US" sz="2600" b="1" dirty="0" err="1" smtClean="0"/>
              <a:t>лицето</a:t>
            </a:r>
            <a:r>
              <a:rPr lang="en-US" sz="2600" b="1" dirty="0" smtClean="0"/>
              <a:t> </a:t>
            </a:r>
            <a:r>
              <a:rPr lang="en-US" sz="2600" b="1" dirty="0" err="1" smtClean="0"/>
              <a:t>или</a:t>
            </a:r>
            <a:r>
              <a:rPr lang="en-US" sz="2600" b="1" dirty="0" smtClean="0"/>
              <a:t> </a:t>
            </a:r>
            <a:r>
              <a:rPr lang="en-US" sz="2600" b="1" dirty="0" err="1" smtClean="0"/>
              <a:t>за</a:t>
            </a:r>
            <a:r>
              <a:rPr lang="en-US" sz="2600" b="1" dirty="0" smtClean="0"/>
              <a:t> </a:t>
            </a:r>
            <a:r>
              <a:rPr lang="en-US" sz="2600" b="1" dirty="0" err="1" smtClean="0"/>
              <a:t>организацијата</a:t>
            </a:r>
            <a:r>
              <a:rPr lang="en-US" sz="2600" b="1" dirty="0" smtClean="0"/>
              <a:t> </a:t>
            </a:r>
            <a:r>
              <a:rPr lang="en-US" sz="2600" b="1" dirty="0" err="1" smtClean="0"/>
              <a:t>без</a:t>
            </a:r>
            <a:r>
              <a:rPr lang="en-US" sz="2600" b="1" dirty="0" smtClean="0"/>
              <a:t> </a:t>
            </a:r>
            <a:r>
              <a:rPr lang="en-US" sz="2600" b="1" dirty="0" err="1" smtClean="0"/>
              <a:t>нивно</a:t>
            </a:r>
            <a:r>
              <a:rPr lang="en-US" sz="2600" b="1" dirty="0" smtClean="0"/>
              <a:t> </a:t>
            </a:r>
            <a:r>
              <a:rPr lang="en-US" sz="2600" b="1" dirty="0" err="1" smtClean="0"/>
              <a:t>знаење</a:t>
            </a:r>
            <a:r>
              <a:rPr lang="en-US" sz="2600" b="1" dirty="0" smtClean="0"/>
              <a:t>, </a:t>
            </a:r>
            <a:r>
              <a:rPr lang="en-US" sz="2600" b="1" dirty="0" err="1" smtClean="0"/>
              <a:t>кој</a:t>
            </a:r>
            <a:r>
              <a:rPr lang="en-US" sz="2600" b="1" dirty="0" smtClean="0"/>
              <a:t> </a:t>
            </a:r>
            <a:r>
              <a:rPr lang="en-US" sz="2600" b="1" dirty="0" err="1" smtClean="0"/>
              <a:t>може</a:t>
            </a:r>
            <a:r>
              <a:rPr lang="en-US" sz="2600" b="1" dirty="0" smtClean="0"/>
              <a:t> </a:t>
            </a:r>
            <a:r>
              <a:rPr lang="en-US" sz="2600" b="1" dirty="0" err="1" smtClean="0"/>
              <a:t>да</a:t>
            </a:r>
            <a:r>
              <a:rPr lang="en-US" sz="2600" b="1" dirty="0" smtClean="0"/>
              <a:t> </a:t>
            </a:r>
            <a:r>
              <a:rPr lang="en-US" sz="2600" b="1" dirty="0" err="1" smtClean="0"/>
              <a:t>испраќа</a:t>
            </a:r>
            <a:r>
              <a:rPr lang="en-US" sz="2600" b="1" dirty="0" smtClean="0"/>
              <a:t> </a:t>
            </a:r>
            <a:r>
              <a:rPr lang="en-US" sz="2600" b="1" dirty="0" err="1" smtClean="0"/>
              <a:t>такви</a:t>
            </a:r>
            <a:r>
              <a:rPr lang="en-US" sz="2600" b="1" dirty="0" smtClean="0"/>
              <a:t> </a:t>
            </a:r>
            <a:r>
              <a:rPr lang="en-US" sz="2600" b="1" dirty="0" err="1" smtClean="0"/>
              <a:t>информации</a:t>
            </a:r>
            <a:r>
              <a:rPr lang="en-US" sz="2600" b="1" dirty="0" smtClean="0"/>
              <a:t> </a:t>
            </a:r>
            <a:r>
              <a:rPr lang="en-US" sz="2600" b="1" dirty="0" err="1" smtClean="0"/>
              <a:t>до</a:t>
            </a:r>
            <a:r>
              <a:rPr lang="en-US" sz="2600" b="1" dirty="0" smtClean="0"/>
              <a:t> </a:t>
            </a:r>
            <a:r>
              <a:rPr lang="en-US" sz="2600" b="1" dirty="0" err="1" smtClean="0"/>
              <a:t>друг</a:t>
            </a:r>
            <a:r>
              <a:rPr lang="en-US" sz="2600" b="1" dirty="0" smtClean="0"/>
              <a:t> </a:t>
            </a:r>
            <a:r>
              <a:rPr lang="en-US" sz="2600" b="1" dirty="0" err="1" smtClean="0"/>
              <a:t>ентитет</a:t>
            </a:r>
            <a:r>
              <a:rPr lang="en-US" sz="2600" b="1" dirty="0" smtClean="0"/>
              <a:t> </a:t>
            </a:r>
            <a:r>
              <a:rPr lang="en-US" sz="2600" b="1" dirty="0" err="1" smtClean="0"/>
              <a:t>без</a:t>
            </a:r>
            <a:r>
              <a:rPr lang="en-US" sz="2600" b="1" dirty="0" smtClean="0"/>
              <a:t> </a:t>
            </a:r>
            <a:r>
              <a:rPr lang="en-US" sz="2600" b="1" dirty="0" err="1" smtClean="0"/>
              <a:t>согласност</a:t>
            </a:r>
            <a:r>
              <a:rPr lang="en-US" sz="2600" b="1" dirty="0" smtClean="0"/>
              <a:t> </a:t>
            </a:r>
            <a:r>
              <a:rPr lang="en-US" sz="2600" b="1" dirty="0" err="1" smtClean="0"/>
              <a:t>на</a:t>
            </a:r>
            <a:r>
              <a:rPr lang="en-US" sz="2600" b="1" dirty="0" smtClean="0"/>
              <a:t> </a:t>
            </a:r>
            <a:r>
              <a:rPr lang="en-US" sz="2600" b="1" dirty="0" err="1" smtClean="0"/>
              <a:t>корисникот</a:t>
            </a:r>
            <a:r>
              <a:rPr lang="en-US" sz="2600" b="1" dirty="0" smtClean="0"/>
              <a:t>, </a:t>
            </a:r>
            <a:r>
              <a:rPr lang="en-US" sz="2600" b="1" dirty="0" err="1" smtClean="0"/>
              <a:t>или</a:t>
            </a:r>
            <a:r>
              <a:rPr lang="en-US" sz="2600" b="1" dirty="0" smtClean="0"/>
              <a:t> </a:t>
            </a:r>
            <a:r>
              <a:rPr lang="en-US" sz="2600" b="1" dirty="0" err="1" smtClean="0"/>
              <a:t>да</a:t>
            </a:r>
            <a:r>
              <a:rPr lang="en-US" sz="2600" b="1" dirty="0" smtClean="0"/>
              <a:t> </a:t>
            </a:r>
            <a:r>
              <a:rPr lang="en-US" sz="2600" b="1" dirty="0" err="1" smtClean="0"/>
              <a:t>ја</a:t>
            </a:r>
            <a:r>
              <a:rPr lang="en-US" sz="2600" b="1" dirty="0" smtClean="0"/>
              <a:t> </a:t>
            </a:r>
            <a:r>
              <a:rPr lang="en-US" sz="2600" b="1" dirty="0" err="1" smtClean="0"/>
              <a:t>потврди</a:t>
            </a:r>
            <a:r>
              <a:rPr lang="en-US" sz="2600" b="1" dirty="0" smtClean="0"/>
              <a:t> </a:t>
            </a:r>
            <a:r>
              <a:rPr lang="en-US" sz="2600" b="1" dirty="0" err="1" smtClean="0"/>
              <a:t>контролата</a:t>
            </a:r>
            <a:r>
              <a:rPr lang="en-US" sz="2600" b="1" dirty="0" smtClean="0"/>
              <a:t> </a:t>
            </a:r>
            <a:r>
              <a:rPr lang="en-US" sz="2600" b="1" dirty="0" err="1" smtClean="0"/>
              <a:t>врз</a:t>
            </a:r>
            <a:r>
              <a:rPr lang="en-US" sz="2600" b="1" dirty="0" smtClean="0"/>
              <a:t> </a:t>
            </a:r>
            <a:r>
              <a:rPr lang="en-US" sz="2600" b="1" dirty="0" err="1" smtClean="0"/>
              <a:t>уредот</a:t>
            </a:r>
            <a:r>
              <a:rPr lang="en-US" sz="2600" b="1" dirty="0" smtClean="0"/>
              <a:t> </a:t>
            </a:r>
            <a:r>
              <a:rPr lang="en-US" sz="2600" b="1" dirty="0" err="1" smtClean="0"/>
              <a:t>без</a:t>
            </a:r>
            <a:r>
              <a:rPr lang="en-US" sz="2600" b="1" dirty="0" smtClean="0"/>
              <a:t> </a:t>
            </a:r>
            <a:r>
              <a:rPr lang="en-US" sz="2600" b="1" dirty="0" err="1" smtClean="0"/>
              <a:t>знаење</a:t>
            </a:r>
            <a:r>
              <a:rPr lang="en-US" sz="2600" b="1" dirty="0" smtClean="0"/>
              <a:t> </a:t>
            </a:r>
            <a:r>
              <a:rPr lang="en-US" sz="2600" b="1" dirty="0" err="1" smtClean="0"/>
              <a:t>на</a:t>
            </a:r>
            <a:r>
              <a:rPr lang="en-US" sz="2600" b="1" dirty="0" smtClean="0"/>
              <a:t> </a:t>
            </a:r>
            <a:r>
              <a:rPr lang="en-US" sz="2600" b="1" dirty="0" err="1" smtClean="0"/>
              <a:t>корисникот</a:t>
            </a:r>
            <a:r>
              <a:rPr lang="en-US" sz="2600" b="1" dirty="0" smtClean="0"/>
              <a:t>. </a:t>
            </a:r>
          </a:p>
          <a:p>
            <a:pPr algn="just"/>
            <a:r>
              <a:rPr lang="en-US" sz="2600" dirty="0" err="1" smtClean="0"/>
              <a:t>Примери</a:t>
            </a:r>
            <a:r>
              <a:rPr lang="en-US" sz="2600" dirty="0" smtClean="0"/>
              <a:t> </a:t>
            </a:r>
            <a:r>
              <a:rPr lang="en-US" sz="2600" dirty="0" err="1" smtClean="0"/>
              <a:t>на</a:t>
            </a:r>
            <a:r>
              <a:rPr lang="en-US" sz="2600" dirty="0" smtClean="0"/>
              <a:t> „</a:t>
            </a:r>
            <a:r>
              <a:rPr lang="en-US" sz="2600" dirty="0" err="1" smtClean="0"/>
              <a:t>Спајвер</a:t>
            </a:r>
            <a:r>
              <a:rPr lang="en-US" sz="2600" dirty="0" smtClean="0"/>
              <a:t>“ </a:t>
            </a:r>
            <a:r>
              <a:rPr lang="en-US" sz="2600" dirty="0" err="1" smtClean="0"/>
              <a:t>на</a:t>
            </a:r>
            <a:r>
              <a:rPr lang="en-US" sz="2600" dirty="0" smtClean="0"/>
              <a:t> </a:t>
            </a:r>
            <a:r>
              <a:rPr lang="en-US" sz="2600" dirty="0" err="1" smtClean="0"/>
              <a:t>други</a:t>
            </a:r>
            <a:r>
              <a:rPr lang="en-US" sz="2600" dirty="0" smtClean="0"/>
              <a:t> </a:t>
            </a:r>
            <a:r>
              <a:rPr lang="en-US" sz="2600" dirty="0" err="1" smtClean="0"/>
              <a:t>озлогласени</a:t>
            </a:r>
            <a:r>
              <a:rPr lang="en-US" sz="2600" dirty="0" smtClean="0"/>
              <a:t> </a:t>
            </a:r>
            <a:r>
              <a:rPr lang="en-US" sz="2600" dirty="0" err="1" smtClean="0"/>
              <a:t>видови</a:t>
            </a:r>
            <a:r>
              <a:rPr lang="en-US" sz="2600" dirty="0" smtClean="0"/>
              <a:t> </a:t>
            </a:r>
            <a:r>
              <a:rPr lang="en-US" sz="2600" dirty="0" err="1" smtClean="0"/>
              <a:t>вклучуваат</a:t>
            </a:r>
            <a:r>
              <a:rPr lang="en-US" sz="2600" dirty="0" smtClean="0"/>
              <a:t> </a:t>
            </a:r>
            <a:r>
              <a:rPr lang="en-US" sz="2600" dirty="0" err="1" smtClean="0"/>
              <a:t>способност</a:t>
            </a:r>
            <a:r>
              <a:rPr lang="en-US" sz="2600" dirty="0" smtClean="0"/>
              <a:t> </a:t>
            </a:r>
            <a:r>
              <a:rPr lang="en-US" sz="2600" dirty="0" err="1" smtClean="0"/>
              <a:t>за</a:t>
            </a:r>
            <a:r>
              <a:rPr lang="en-US" sz="2600" dirty="0" smtClean="0"/>
              <a:t> </a:t>
            </a:r>
            <a:r>
              <a:rPr lang="en-US" sz="2600" dirty="0" err="1" smtClean="0"/>
              <a:t>управување</a:t>
            </a:r>
            <a:r>
              <a:rPr lang="en-US" sz="2600" dirty="0" smtClean="0"/>
              <a:t> </a:t>
            </a:r>
            <a:r>
              <a:rPr lang="en-US" sz="2600" dirty="0" err="1" smtClean="0"/>
              <a:t>со</a:t>
            </a:r>
            <a:r>
              <a:rPr lang="en-US" sz="2600" dirty="0" smtClean="0"/>
              <a:t> </a:t>
            </a:r>
            <a:r>
              <a:rPr lang="en-US" sz="2600" dirty="0" err="1" smtClean="0"/>
              <a:t>дигитални</a:t>
            </a:r>
            <a:r>
              <a:rPr lang="en-US" sz="2600" dirty="0" smtClean="0"/>
              <a:t> </a:t>
            </a:r>
            <a:r>
              <a:rPr lang="en-US" sz="2600" dirty="0" err="1" smtClean="0"/>
              <a:t>права</a:t>
            </a:r>
            <a:r>
              <a:rPr lang="en-US" sz="2600" dirty="0" smtClean="0"/>
              <a:t> </a:t>
            </a:r>
            <a:r>
              <a:rPr lang="en-US" sz="2600" dirty="0" err="1" smtClean="0"/>
              <a:t>на</a:t>
            </a:r>
            <a:r>
              <a:rPr lang="en-US" sz="2600" dirty="0" smtClean="0"/>
              <a:t> „</a:t>
            </a:r>
            <a:r>
              <a:rPr lang="en-US" sz="2600" dirty="0" err="1" smtClean="0"/>
              <a:t>домашниот</a:t>
            </a:r>
            <a:r>
              <a:rPr lang="en-US" sz="2600" dirty="0" smtClean="0"/>
              <a:t> </a:t>
            </a:r>
            <a:r>
              <a:rPr lang="en-US" sz="2600" dirty="0" err="1" smtClean="0"/>
              <a:t>телефон</a:t>
            </a:r>
            <a:r>
              <a:rPr lang="en-US" sz="2600" dirty="0" smtClean="0"/>
              <a:t>“, </a:t>
            </a:r>
            <a:r>
              <a:rPr lang="en-US" sz="2600" dirty="0" err="1" smtClean="0"/>
              <a:t>ки-логерите</a:t>
            </a:r>
            <a:r>
              <a:rPr lang="en-US" sz="2600" dirty="0" smtClean="0"/>
              <a:t>, </a:t>
            </a:r>
            <a:r>
              <a:rPr lang="en-US" sz="2600" dirty="0" err="1" smtClean="0"/>
              <a:t>руткитс</a:t>
            </a:r>
            <a:r>
              <a:rPr lang="en-US" sz="2600" dirty="0" smtClean="0"/>
              <a:t> и </a:t>
            </a:r>
            <a:r>
              <a:rPr lang="en-US" sz="2600" dirty="0" err="1" smtClean="0"/>
              <a:t>пикселните</a:t>
            </a:r>
            <a:r>
              <a:rPr lang="en-US" sz="2600" dirty="0" smtClean="0"/>
              <a:t> </a:t>
            </a:r>
            <a:r>
              <a:rPr lang="en-US" sz="2600" dirty="0" err="1" smtClean="0"/>
              <a:t>маркери</a:t>
            </a:r>
            <a:r>
              <a:rPr lang="en-US" sz="2600" dirty="0" smtClean="0"/>
              <a:t>. </a:t>
            </a:r>
          </a:p>
          <a:p>
            <a:pPr algn="just"/>
            <a:r>
              <a:rPr lang="en-US" sz="2600" dirty="0" err="1" smtClean="0"/>
              <a:t>Секогаш</a:t>
            </a:r>
            <a:r>
              <a:rPr lang="en-US" sz="2600" dirty="0" smtClean="0"/>
              <a:t> </a:t>
            </a:r>
            <a:r>
              <a:rPr lang="en-US" sz="2600" dirty="0" err="1" smtClean="0"/>
              <a:t>кога</a:t>
            </a:r>
            <a:r>
              <a:rPr lang="en-US" sz="2600" dirty="0" smtClean="0"/>
              <a:t> </a:t>
            </a:r>
            <a:r>
              <a:rPr lang="en-US" sz="2600" dirty="0" err="1" smtClean="0"/>
              <a:t>спајверот</a:t>
            </a:r>
            <a:r>
              <a:rPr lang="en-US" sz="2600" dirty="0" smtClean="0"/>
              <a:t> </a:t>
            </a:r>
            <a:r>
              <a:rPr lang="en-US" sz="2600" dirty="0" err="1" smtClean="0"/>
              <a:t>се</a:t>
            </a:r>
            <a:r>
              <a:rPr lang="en-US" sz="2600" dirty="0" smtClean="0"/>
              <a:t> </a:t>
            </a:r>
            <a:r>
              <a:rPr lang="en-US" sz="2600" dirty="0" err="1" smtClean="0"/>
              <a:t>користи</a:t>
            </a:r>
            <a:r>
              <a:rPr lang="en-US" sz="2600" dirty="0" smtClean="0"/>
              <a:t> </a:t>
            </a:r>
            <a:r>
              <a:rPr lang="en-US" sz="2600" dirty="0" err="1" smtClean="0"/>
              <a:t>за</a:t>
            </a:r>
            <a:r>
              <a:rPr lang="en-US" sz="2600" dirty="0" smtClean="0"/>
              <a:t> </a:t>
            </a:r>
            <a:r>
              <a:rPr lang="en-US" sz="2600" dirty="0" err="1" smtClean="0"/>
              <a:t>малициозни</a:t>
            </a:r>
            <a:r>
              <a:rPr lang="en-US" sz="2600" dirty="0" smtClean="0"/>
              <a:t> </a:t>
            </a:r>
            <a:r>
              <a:rPr lang="en-US" sz="2600" dirty="0" err="1" smtClean="0"/>
              <a:t>цели</a:t>
            </a:r>
            <a:r>
              <a:rPr lang="en-US" sz="2600" dirty="0" smtClean="0"/>
              <a:t>, </a:t>
            </a:r>
            <a:r>
              <a:rPr lang="en-US" sz="2600" dirty="0" err="1" smtClean="0"/>
              <a:t>неговото</a:t>
            </a:r>
            <a:r>
              <a:rPr lang="en-US" sz="2600" dirty="0" smtClean="0"/>
              <a:t> </a:t>
            </a:r>
            <a:r>
              <a:rPr lang="en-US" sz="2600" dirty="0" err="1" smtClean="0"/>
              <a:t>присуство</a:t>
            </a:r>
            <a:r>
              <a:rPr lang="en-US" sz="2600" dirty="0" smtClean="0"/>
              <a:t> е </a:t>
            </a:r>
            <a:r>
              <a:rPr lang="en-US" sz="2600" dirty="0" err="1" smtClean="0"/>
              <a:t>обично</a:t>
            </a:r>
            <a:r>
              <a:rPr lang="en-US" sz="2600" dirty="0" smtClean="0"/>
              <a:t> </a:t>
            </a:r>
            <a:r>
              <a:rPr lang="en-US" sz="2600" dirty="0" err="1" smtClean="0"/>
              <a:t>сокриено</a:t>
            </a:r>
            <a:r>
              <a:rPr lang="en-US" sz="2600" dirty="0" smtClean="0"/>
              <a:t> </a:t>
            </a:r>
            <a:r>
              <a:rPr lang="en-US" sz="2600" dirty="0" err="1" smtClean="0"/>
              <a:t>од</a:t>
            </a:r>
            <a:r>
              <a:rPr lang="en-US" sz="2600" dirty="0" smtClean="0"/>
              <a:t> </a:t>
            </a:r>
            <a:r>
              <a:rPr lang="en-US" sz="2600" dirty="0" err="1" smtClean="0"/>
              <a:t>корисникот</a:t>
            </a:r>
            <a:r>
              <a:rPr lang="en-US" sz="2600" dirty="0" smtClean="0"/>
              <a:t> и </a:t>
            </a:r>
            <a:r>
              <a:rPr lang="en-US" sz="2600" dirty="0" err="1" smtClean="0"/>
              <a:t>може</a:t>
            </a:r>
            <a:r>
              <a:rPr lang="en-US" sz="2600" dirty="0" smtClean="0"/>
              <a:t> </a:t>
            </a:r>
            <a:r>
              <a:rPr lang="en-US" sz="2600" dirty="0" err="1" smtClean="0"/>
              <a:t>да</a:t>
            </a:r>
            <a:r>
              <a:rPr lang="en-US" sz="2600" dirty="0" smtClean="0"/>
              <a:t> </a:t>
            </a:r>
            <a:r>
              <a:rPr lang="en-US" sz="2600" dirty="0" err="1" smtClean="0"/>
              <a:t>биде</a:t>
            </a:r>
            <a:r>
              <a:rPr lang="en-US" sz="2600" dirty="0" smtClean="0"/>
              <a:t> </a:t>
            </a:r>
            <a:r>
              <a:rPr lang="en-US" sz="2600" dirty="0" err="1" smtClean="0"/>
              <a:t>тешко</a:t>
            </a:r>
            <a:r>
              <a:rPr lang="en-US" sz="2600" dirty="0" smtClean="0"/>
              <a:t> </a:t>
            </a:r>
            <a:r>
              <a:rPr lang="en-US" sz="2600" dirty="0" err="1" smtClean="0"/>
              <a:t>да</a:t>
            </a:r>
            <a:r>
              <a:rPr lang="en-US" sz="2600" dirty="0" smtClean="0"/>
              <a:t> </a:t>
            </a:r>
            <a:r>
              <a:rPr lang="en-US" sz="2600" dirty="0" err="1" smtClean="0"/>
              <a:t>се</a:t>
            </a:r>
            <a:r>
              <a:rPr lang="en-US" sz="2600" dirty="0" smtClean="0"/>
              <a:t> </a:t>
            </a:r>
            <a:r>
              <a:rPr lang="en-US" sz="2600" dirty="0" err="1" smtClean="0"/>
              <a:t>открие</a:t>
            </a:r>
            <a:r>
              <a:rPr lang="en-US" sz="2600" dirty="0" smtClean="0"/>
              <a:t>. </a:t>
            </a:r>
          </a:p>
        </p:txBody>
      </p:sp>
      <p:sp>
        <p:nvSpPr>
          <p:cNvPr id="72707" name="Rectangle 2"/>
          <p:cNvSpPr>
            <a:spLocks noGrp="1"/>
          </p:cNvSpPr>
          <p:nvPr>
            <p:ph type="title"/>
          </p:nvPr>
        </p:nvSpPr>
        <p:spPr/>
        <p:txBody>
          <a:bodyPr/>
          <a:lstStyle/>
          <a:p>
            <a:pPr eaLnBrk="1" hangingPunct="1"/>
            <a:r>
              <a:rPr lang="en-US" b="1" i="1" smtClean="0"/>
              <a:t>Спајвер</a:t>
            </a:r>
          </a:p>
        </p:txBody>
      </p:sp>
      <p:sp>
        <p:nvSpPr>
          <p:cNvPr id="7270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D45FCFBD-E41A-47E3-A118-C64C632317D1}" type="slidenum">
              <a:rPr lang="en-US" smtClean="0">
                <a:solidFill>
                  <a:srgbClr val="898989"/>
                </a:solidFill>
                <a:latin typeface="Calibri" pitchFamily="34" charset="0"/>
              </a:rPr>
              <a:pPr eaLnBrk="1" hangingPunct="1"/>
              <a:t>70</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p:cNvSpPr>
          <p:nvPr>
            <p:ph type="title"/>
          </p:nvPr>
        </p:nvSpPr>
        <p:spPr>
          <a:xfrm>
            <a:off x="457200" y="-23813"/>
            <a:ext cx="8229600" cy="1143001"/>
          </a:xfrm>
        </p:spPr>
        <p:txBody>
          <a:bodyPr/>
          <a:lstStyle/>
          <a:p>
            <a:pPr eaLnBrk="1" hangingPunct="1"/>
            <a:r>
              <a:rPr lang="en-US" b="1" i="1" smtClean="0"/>
              <a:t>Спајвер</a:t>
            </a:r>
          </a:p>
        </p:txBody>
      </p:sp>
      <p:pic>
        <p:nvPicPr>
          <p:cNvPr id="73731" name="Picture 5" descr="C:\Users\B.Stam\Desktop\spyware-ale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600" y="1119188"/>
            <a:ext cx="7597775" cy="528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2"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FC48FE8A-EB09-4806-AEF9-005E62FB6A9D}" type="slidenum">
              <a:rPr lang="en-US" smtClean="0">
                <a:solidFill>
                  <a:srgbClr val="898989"/>
                </a:solidFill>
                <a:latin typeface="Calibri" pitchFamily="34" charset="0"/>
              </a:rPr>
              <a:pPr eaLnBrk="1" hangingPunct="1"/>
              <a:t>71</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p:cNvSpPr>
          <p:nvPr>
            <p:ph type="body" idx="1"/>
          </p:nvPr>
        </p:nvSpPr>
        <p:spPr>
          <a:xfrm>
            <a:off x="425450" y="1616075"/>
            <a:ext cx="8345488" cy="2681288"/>
          </a:xfrm>
        </p:spPr>
        <p:txBody>
          <a:bodyPr/>
          <a:lstStyle/>
          <a:p>
            <a:pPr algn="just"/>
            <a:r>
              <a:rPr lang="en-US" sz="2400" b="1" dirty="0" err="1" smtClean="0"/>
              <a:t>Рансомвер</a:t>
            </a:r>
            <a:r>
              <a:rPr lang="en-US" sz="2400" b="1" dirty="0" smtClean="0"/>
              <a:t> е </a:t>
            </a:r>
            <a:r>
              <a:rPr lang="en-US" sz="2400" b="1" dirty="0" err="1" smtClean="0"/>
              <a:t>вид</a:t>
            </a:r>
            <a:r>
              <a:rPr lang="en-US" sz="2400" b="1" dirty="0" smtClean="0"/>
              <a:t> </a:t>
            </a:r>
            <a:r>
              <a:rPr lang="en-US" sz="2400" b="1" dirty="0" err="1" smtClean="0"/>
              <a:t>на</a:t>
            </a:r>
            <a:r>
              <a:rPr lang="en-US" sz="2400" b="1" dirty="0" smtClean="0"/>
              <a:t> </a:t>
            </a:r>
            <a:r>
              <a:rPr lang="en-US" sz="2400" b="1" dirty="0" err="1" smtClean="0"/>
              <a:t>малициозен</a:t>
            </a:r>
            <a:r>
              <a:rPr lang="en-US" sz="2400" b="1" dirty="0" smtClean="0"/>
              <a:t> </a:t>
            </a:r>
            <a:r>
              <a:rPr lang="en-US" sz="2400" b="1" dirty="0" err="1" smtClean="0"/>
              <a:t>софтвер</a:t>
            </a:r>
            <a:r>
              <a:rPr lang="en-US" sz="2400" b="1" dirty="0" smtClean="0"/>
              <a:t> </a:t>
            </a:r>
            <a:r>
              <a:rPr lang="en-US" sz="2400" b="1" dirty="0" err="1" smtClean="0"/>
              <a:t>кој</a:t>
            </a:r>
            <a:r>
              <a:rPr lang="en-US" sz="2400" b="1" dirty="0" smtClean="0"/>
              <a:t> </a:t>
            </a:r>
            <a:r>
              <a:rPr lang="en-US" sz="2400" b="1" dirty="0" err="1" smtClean="0"/>
              <a:t>го</a:t>
            </a:r>
            <a:r>
              <a:rPr lang="en-US" sz="2400" b="1" dirty="0" smtClean="0"/>
              <a:t> </a:t>
            </a:r>
            <a:r>
              <a:rPr lang="en-US" sz="2400" b="1" dirty="0" err="1" smtClean="0"/>
              <a:t>блокира</a:t>
            </a:r>
            <a:r>
              <a:rPr lang="en-US" sz="2400" b="1" dirty="0" smtClean="0"/>
              <a:t> </a:t>
            </a:r>
            <a:r>
              <a:rPr lang="en-US" sz="2400" b="1" dirty="0" err="1" smtClean="0"/>
              <a:t>пристапот</a:t>
            </a:r>
            <a:r>
              <a:rPr lang="en-US" sz="2400" b="1" dirty="0" smtClean="0"/>
              <a:t> </a:t>
            </a:r>
            <a:r>
              <a:rPr lang="en-US" sz="2400" b="1" dirty="0" err="1" smtClean="0"/>
              <a:t>до</a:t>
            </a:r>
            <a:r>
              <a:rPr lang="en-US" sz="2400" b="1" dirty="0" smtClean="0"/>
              <a:t> </a:t>
            </a:r>
            <a:r>
              <a:rPr lang="en-US" sz="2400" b="1" dirty="0" err="1" smtClean="0"/>
              <a:t>податоците</a:t>
            </a:r>
            <a:r>
              <a:rPr lang="en-US" sz="2400" b="1" dirty="0" smtClean="0"/>
              <a:t> </a:t>
            </a:r>
            <a:r>
              <a:rPr lang="en-US" sz="2400" b="1" dirty="0" err="1" smtClean="0"/>
              <a:t>на</a:t>
            </a:r>
            <a:r>
              <a:rPr lang="en-US" sz="2400" b="1" dirty="0" smtClean="0"/>
              <a:t> </a:t>
            </a:r>
            <a:r>
              <a:rPr lang="en-US" sz="2400" b="1" dirty="0" err="1" smtClean="0"/>
              <a:t>жртвата</a:t>
            </a:r>
            <a:r>
              <a:rPr lang="en-US" sz="2400" b="1" dirty="0" smtClean="0"/>
              <a:t> </a:t>
            </a:r>
            <a:r>
              <a:rPr lang="en-US" sz="2400" b="1" dirty="0" err="1" smtClean="0"/>
              <a:t>или</a:t>
            </a:r>
            <a:r>
              <a:rPr lang="en-US" sz="2400" b="1" dirty="0" smtClean="0"/>
              <a:t> </a:t>
            </a:r>
            <a:r>
              <a:rPr lang="en-US" sz="2400" b="1" dirty="0" err="1" smtClean="0"/>
              <a:t>се</a:t>
            </a:r>
            <a:r>
              <a:rPr lang="en-US" sz="2400" b="1" dirty="0" smtClean="0"/>
              <a:t> </a:t>
            </a:r>
            <a:r>
              <a:rPr lang="en-US" sz="2400" b="1" dirty="0" err="1" smtClean="0"/>
              <a:t>заканува</a:t>
            </a:r>
            <a:r>
              <a:rPr lang="en-US" sz="2400" b="1" dirty="0" smtClean="0"/>
              <a:t> </a:t>
            </a:r>
            <a:r>
              <a:rPr lang="en-US" sz="2400" b="1" dirty="0" err="1" smtClean="0"/>
              <a:t>дека</a:t>
            </a:r>
            <a:r>
              <a:rPr lang="en-US" sz="2400" b="1" dirty="0" smtClean="0"/>
              <a:t> </a:t>
            </a:r>
            <a:r>
              <a:rPr lang="en-US" sz="2400" b="1" dirty="0" err="1" smtClean="0"/>
              <a:t>ќе</a:t>
            </a:r>
            <a:r>
              <a:rPr lang="en-US" sz="2400" b="1" dirty="0" smtClean="0"/>
              <a:t> </a:t>
            </a:r>
            <a:r>
              <a:rPr lang="en-US" sz="2400" b="1" dirty="0" err="1" smtClean="0"/>
              <a:t>ги</a:t>
            </a:r>
            <a:r>
              <a:rPr lang="en-US" sz="2400" b="1" dirty="0" smtClean="0"/>
              <a:t> </a:t>
            </a:r>
            <a:r>
              <a:rPr lang="en-US" sz="2400" b="1" dirty="0" err="1" smtClean="0"/>
              <a:t>обкави</a:t>
            </a:r>
            <a:r>
              <a:rPr lang="en-US" sz="2400" b="1" dirty="0" smtClean="0"/>
              <a:t> </a:t>
            </a:r>
            <a:r>
              <a:rPr lang="en-US" sz="2400" b="1" dirty="0" err="1" smtClean="0"/>
              <a:t>или</a:t>
            </a:r>
            <a:r>
              <a:rPr lang="en-US" sz="2400" b="1" dirty="0" smtClean="0"/>
              <a:t> </a:t>
            </a:r>
            <a:r>
              <a:rPr lang="en-US" sz="2400" b="1" dirty="0" err="1" smtClean="0"/>
              <a:t>избрише</a:t>
            </a:r>
            <a:r>
              <a:rPr lang="en-US" sz="2400" b="1" dirty="0" smtClean="0"/>
              <a:t> </a:t>
            </a:r>
            <a:r>
              <a:rPr lang="en-US" sz="2400" b="1" dirty="0" err="1" smtClean="0"/>
              <a:t>ако</a:t>
            </a:r>
            <a:r>
              <a:rPr lang="en-US" sz="2400" b="1" dirty="0" smtClean="0"/>
              <a:t> </a:t>
            </a:r>
            <a:r>
              <a:rPr lang="en-US" sz="2400" b="1" dirty="0" err="1" smtClean="0"/>
              <a:t>не</a:t>
            </a:r>
            <a:r>
              <a:rPr lang="en-US" sz="2400" b="1" dirty="0" smtClean="0"/>
              <a:t> </a:t>
            </a:r>
            <a:r>
              <a:rPr lang="en-US" sz="2400" b="1" dirty="0" err="1" smtClean="0"/>
              <a:t>се</a:t>
            </a:r>
            <a:r>
              <a:rPr lang="en-US" sz="2400" b="1" dirty="0" smtClean="0"/>
              <a:t> </a:t>
            </a:r>
            <a:r>
              <a:rPr lang="en-US" sz="2400" b="1" dirty="0" err="1" smtClean="0"/>
              <a:t>плати</a:t>
            </a:r>
            <a:r>
              <a:rPr lang="en-US" sz="2400" b="1" dirty="0" smtClean="0"/>
              <a:t> </a:t>
            </a:r>
            <a:r>
              <a:rPr lang="en-US" sz="2400" b="1" dirty="0" err="1" smtClean="0"/>
              <a:t>откупот</a:t>
            </a:r>
            <a:r>
              <a:rPr lang="en-US" sz="2400" b="1" dirty="0" smtClean="0"/>
              <a:t>. </a:t>
            </a:r>
            <a:endParaRPr lang="en-US" sz="2400" dirty="0" smtClean="0"/>
          </a:p>
          <a:p>
            <a:pPr algn="just"/>
            <a:r>
              <a:rPr lang="en-US" sz="2400" dirty="0" err="1" smtClean="0"/>
              <a:t>Понапреден</a:t>
            </a:r>
            <a:r>
              <a:rPr lang="en-US" sz="2400" dirty="0" smtClean="0"/>
              <a:t> </a:t>
            </a:r>
            <a:r>
              <a:rPr lang="en-US" sz="2400" dirty="0" err="1" smtClean="0"/>
              <a:t>малвер</a:t>
            </a:r>
            <a:r>
              <a:rPr lang="en-US" sz="2400" dirty="0" smtClean="0"/>
              <a:t> </a:t>
            </a:r>
            <a:r>
              <a:rPr lang="en-US" sz="2400" dirty="0" err="1" smtClean="0"/>
              <a:t>користи</a:t>
            </a:r>
            <a:r>
              <a:rPr lang="en-US" sz="2400" dirty="0" smtClean="0"/>
              <a:t> </a:t>
            </a:r>
            <a:r>
              <a:rPr lang="en-US" sz="2400" dirty="0" err="1" smtClean="0"/>
              <a:t>техника</a:t>
            </a:r>
            <a:r>
              <a:rPr lang="en-US" sz="2400" dirty="0" smtClean="0"/>
              <a:t> </a:t>
            </a:r>
            <a:r>
              <a:rPr lang="en-US" sz="2400" dirty="0" err="1" smtClean="0"/>
              <a:t>наречена</a:t>
            </a:r>
            <a:r>
              <a:rPr lang="en-US" sz="2400" dirty="0" smtClean="0"/>
              <a:t> </a:t>
            </a:r>
            <a:r>
              <a:rPr lang="en-US" sz="2400" dirty="0" err="1" smtClean="0"/>
              <a:t>криптовирална</a:t>
            </a:r>
            <a:r>
              <a:rPr lang="en-US" sz="2400" dirty="0" smtClean="0"/>
              <a:t> </a:t>
            </a:r>
            <a:r>
              <a:rPr lang="en-US" sz="2400" dirty="0" err="1" smtClean="0"/>
              <a:t>изнуда</a:t>
            </a:r>
            <a:r>
              <a:rPr lang="en-US" sz="2400" dirty="0" smtClean="0"/>
              <a:t>. </a:t>
            </a:r>
          </a:p>
          <a:p>
            <a:pPr algn="just"/>
            <a:r>
              <a:rPr lang="en-US" sz="2400" b="1" dirty="0" err="1" smtClean="0"/>
              <a:t>Рансомвер</a:t>
            </a:r>
            <a:r>
              <a:rPr lang="en-US" sz="2400" b="1" dirty="0" smtClean="0"/>
              <a:t> </a:t>
            </a:r>
            <a:r>
              <a:rPr lang="en-US" sz="2400" b="1" dirty="0" err="1" smtClean="0"/>
              <a:t>нападите</a:t>
            </a:r>
            <a:r>
              <a:rPr lang="en-US" sz="2400" b="1" dirty="0" smtClean="0"/>
              <a:t> </a:t>
            </a:r>
            <a:r>
              <a:rPr lang="en-US" sz="2400" b="1" dirty="0" err="1" smtClean="0"/>
              <a:t>обично</a:t>
            </a:r>
            <a:r>
              <a:rPr lang="en-US" sz="2400" b="1" dirty="0" smtClean="0"/>
              <a:t> </a:t>
            </a:r>
            <a:r>
              <a:rPr lang="en-US" sz="2400" b="1" dirty="0" err="1" smtClean="0"/>
              <a:t>се</a:t>
            </a:r>
            <a:r>
              <a:rPr lang="en-US" sz="2400" b="1" dirty="0" smtClean="0"/>
              <a:t> </a:t>
            </a:r>
            <a:r>
              <a:rPr lang="en-US" sz="2400" b="1" dirty="0" err="1" smtClean="0"/>
              <a:t>вршат</a:t>
            </a:r>
            <a:r>
              <a:rPr lang="en-US" sz="2400" b="1" dirty="0" smtClean="0"/>
              <a:t> </a:t>
            </a:r>
            <a:r>
              <a:rPr lang="en-US" sz="2400" b="1" dirty="0" err="1" smtClean="0"/>
              <a:t>со</a:t>
            </a:r>
            <a:r>
              <a:rPr lang="en-US" sz="2400" b="1" dirty="0" smtClean="0"/>
              <a:t> </a:t>
            </a:r>
            <a:r>
              <a:rPr lang="en-US" sz="2400" b="1" dirty="0" err="1" smtClean="0"/>
              <a:t>користење</a:t>
            </a:r>
            <a:r>
              <a:rPr lang="en-US" sz="2400" b="1" dirty="0" smtClean="0"/>
              <a:t> </a:t>
            </a:r>
            <a:r>
              <a:rPr lang="en-US" sz="2400" b="1" dirty="0" err="1" smtClean="0"/>
              <a:t>на</a:t>
            </a:r>
            <a:r>
              <a:rPr lang="en-US" sz="2400" b="1" dirty="0" smtClean="0"/>
              <a:t> </a:t>
            </a:r>
            <a:r>
              <a:rPr lang="en-US" sz="2400" b="1" dirty="0" err="1" smtClean="0"/>
              <a:t>Тројанец</a:t>
            </a:r>
            <a:r>
              <a:rPr lang="en-US" sz="2400" b="1" dirty="0" smtClean="0"/>
              <a:t> </a:t>
            </a:r>
            <a:r>
              <a:rPr lang="en-US" sz="2400" b="1" dirty="0" err="1" smtClean="0"/>
              <a:t>кој</a:t>
            </a:r>
            <a:r>
              <a:rPr lang="en-US" sz="2400" b="1" dirty="0" smtClean="0"/>
              <a:t> е </a:t>
            </a:r>
            <a:r>
              <a:rPr lang="en-US" sz="2400" b="1" dirty="0" err="1" smtClean="0"/>
              <a:t>маскиран</a:t>
            </a:r>
            <a:r>
              <a:rPr lang="en-US" sz="2400" b="1" dirty="0" smtClean="0"/>
              <a:t> </a:t>
            </a:r>
            <a:r>
              <a:rPr lang="en-US" sz="2400" b="1" dirty="0" err="1" smtClean="0"/>
              <a:t>како</a:t>
            </a:r>
            <a:r>
              <a:rPr lang="en-US" sz="2400" b="1" dirty="0" smtClean="0"/>
              <a:t> </a:t>
            </a:r>
            <a:r>
              <a:rPr lang="en-US" sz="2400" b="1" dirty="0" err="1" smtClean="0"/>
              <a:t>да</a:t>
            </a:r>
            <a:r>
              <a:rPr lang="en-US" sz="2400" b="1" dirty="0" smtClean="0"/>
              <a:t> е </a:t>
            </a:r>
            <a:r>
              <a:rPr lang="en-US" sz="2400" b="1" dirty="0" err="1" smtClean="0"/>
              <a:t>легитимна</a:t>
            </a:r>
            <a:r>
              <a:rPr lang="en-US" sz="2400" b="1" dirty="0" smtClean="0"/>
              <a:t> </a:t>
            </a:r>
            <a:r>
              <a:rPr lang="en-US" sz="2400" b="1" dirty="0" err="1" smtClean="0"/>
              <a:t>датотека</a:t>
            </a:r>
            <a:r>
              <a:rPr lang="en-US" sz="2400" b="1" dirty="0" smtClean="0"/>
              <a:t> </a:t>
            </a:r>
            <a:r>
              <a:rPr lang="en-US" sz="2400" b="1" dirty="0" err="1" smtClean="0"/>
              <a:t>која</a:t>
            </a:r>
            <a:r>
              <a:rPr lang="en-US" sz="2400" b="1" dirty="0" smtClean="0"/>
              <a:t> </a:t>
            </a:r>
            <a:r>
              <a:rPr lang="en-US" sz="2400" b="1" dirty="0" err="1" smtClean="0"/>
              <a:t>корисникот</a:t>
            </a:r>
            <a:r>
              <a:rPr lang="en-US" sz="2400" b="1" dirty="0" smtClean="0"/>
              <a:t> е </a:t>
            </a:r>
            <a:r>
              <a:rPr lang="en-US" sz="2400" b="1" dirty="0" err="1" smtClean="0"/>
              <a:t>намамен</a:t>
            </a:r>
            <a:r>
              <a:rPr lang="en-US" sz="2400" b="1" dirty="0" smtClean="0"/>
              <a:t> </a:t>
            </a:r>
            <a:r>
              <a:rPr lang="en-US" sz="2400" b="1" dirty="0" err="1" smtClean="0"/>
              <a:t>да</a:t>
            </a:r>
            <a:r>
              <a:rPr lang="en-US" sz="2400" b="1" dirty="0" smtClean="0"/>
              <a:t> </a:t>
            </a:r>
            <a:r>
              <a:rPr lang="en-US" sz="2400" b="1" dirty="0" err="1" smtClean="0"/>
              <a:t>ја</a:t>
            </a:r>
            <a:r>
              <a:rPr lang="en-US" sz="2400" b="1" dirty="0" smtClean="0"/>
              <a:t> </a:t>
            </a:r>
            <a:r>
              <a:rPr lang="en-US" sz="2400" b="1" dirty="0" err="1" smtClean="0"/>
              <a:t>преземе</a:t>
            </a:r>
            <a:r>
              <a:rPr lang="en-US" sz="2400" b="1" dirty="0" smtClean="0"/>
              <a:t>, </a:t>
            </a:r>
            <a:r>
              <a:rPr lang="en-US" sz="2400" b="1" dirty="0" err="1" smtClean="0"/>
              <a:t>или</a:t>
            </a:r>
            <a:r>
              <a:rPr lang="en-US" sz="2400" b="1" dirty="0" smtClean="0"/>
              <a:t> </a:t>
            </a:r>
            <a:r>
              <a:rPr lang="en-US" sz="2400" b="1" dirty="0" err="1" smtClean="0"/>
              <a:t>да</a:t>
            </a:r>
            <a:r>
              <a:rPr lang="en-US" sz="2400" b="1" dirty="0" smtClean="0"/>
              <a:t> </a:t>
            </a:r>
            <a:r>
              <a:rPr lang="en-US" sz="2400" b="1" dirty="0" err="1" smtClean="0"/>
              <a:t>ја</a:t>
            </a:r>
            <a:r>
              <a:rPr lang="en-US" sz="2400" b="1" dirty="0" smtClean="0"/>
              <a:t> </a:t>
            </a:r>
            <a:r>
              <a:rPr lang="en-US" sz="2400" b="1" dirty="0" err="1" smtClean="0"/>
              <a:t>отвори</a:t>
            </a:r>
            <a:r>
              <a:rPr lang="en-US" sz="2400" b="1" dirty="0" smtClean="0"/>
              <a:t> </a:t>
            </a:r>
            <a:r>
              <a:rPr lang="en-US" sz="2400" b="1" dirty="0" err="1" smtClean="0"/>
              <a:t>кога</a:t>
            </a:r>
            <a:r>
              <a:rPr lang="en-US" sz="2400" b="1" dirty="0" smtClean="0"/>
              <a:t> </a:t>
            </a:r>
            <a:r>
              <a:rPr lang="en-US" sz="2400" b="1" dirty="0" err="1" smtClean="0"/>
              <a:t>ќе</a:t>
            </a:r>
            <a:r>
              <a:rPr lang="en-US" sz="2400" b="1" dirty="0" smtClean="0"/>
              <a:t> </a:t>
            </a:r>
            <a:r>
              <a:rPr lang="en-US" sz="2400" b="1" dirty="0" err="1" smtClean="0"/>
              <a:t>стигне</a:t>
            </a:r>
            <a:r>
              <a:rPr lang="en-US" sz="2400" b="1" dirty="0" smtClean="0"/>
              <a:t> </a:t>
            </a:r>
            <a:r>
              <a:rPr lang="en-US" sz="2400" b="1" dirty="0" err="1" smtClean="0"/>
              <a:t>како</a:t>
            </a:r>
            <a:r>
              <a:rPr lang="en-US" sz="2400" b="1" dirty="0" smtClean="0"/>
              <a:t> </a:t>
            </a:r>
            <a:r>
              <a:rPr lang="en-US" sz="2400" b="1" dirty="0" err="1" smtClean="0"/>
              <a:t>прилог</a:t>
            </a:r>
            <a:r>
              <a:rPr lang="en-US" sz="2400" b="1" dirty="0" smtClean="0"/>
              <a:t> </a:t>
            </a:r>
            <a:r>
              <a:rPr lang="en-US" sz="2400" b="1" dirty="0" err="1" smtClean="0"/>
              <a:t>на</a:t>
            </a:r>
            <a:r>
              <a:rPr lang="en-US" sz="2400" b="1" dirty="0" smtClean="0"/>
              <a:t> </a:t>
            </a:r>
            <a:r>
              <a:rPr lang="en-US" sz="2400" b="1" dirty="0" err="1" smtClean="0"/>
              <a:t>електронско</a:t>
            </a:r>
            <a:r>
              <a:rPr lang="en-US" sz="2400" b="1" dirty="0" smtClean="0"/>
              <a:t> </a:t>
            </a:r>
            <a:r>
              <a:rPr lang="en-US" sz="2400" b="1" dirty="0" err="1" smtClean="0"/>
              <a:t>писмо</a:t>
            </a:r>
            <a:r>
              <a:rPr lang="en-US" sz="2400" b="1" dirty="0" smtClean="0"/>
              <a:t>. </a:t>
            </a:r>
            <a:endParaRPr lang="en-US" sz="2400" dirty="0" smtClean="0"/>
          </a:p>
          <a:p>
            <a:pPr algn="just"/>
            <a:r>
              <a:rPr lang="en-US" sz="2400" dirty="0" err="1" smtClean="0"/>
              <a:t>Меѓутоа</a:t>
            </a:r>
            <a:r>
              <a:rPr lang="en-US" sz="2400" dirty="0" smtClean="0"/>
              <a:t>, </a:t>
            </a:r>
            <a:r>
              <a:rPr lang="en-US" sz="2400" dirty="0" err="1" smtClean="0"/>
              <a:t>еден</a:t>
            </a:r>
            <a:r>
              <a:rPr lang="en-US" sz="2400" dirty="0" smtClean="0"/>
              <a:t> </a:t>
            </a:r>
            <a:r>
              <a:rPr lang="en-US" sz="2400" dirty="0" err="1" smtClean="0"/>
              <a:t>пример</a:t>
            </a:r>
            <a:r>
              <a:rPr lang="en-US" sz="2400" dirty="0" smtClean="0"/>
              <a:t> </a:t>
            </a:r>
            <a:r>
              <a:rPr lang="en-US" sz="2400" dirty="0" err="1" smtClean="0"/>
              <a:t>од</a:t>
            </a:r>
            <a:r>
              <a:rPr lang="en-US" sz="2400" dirty="0" smtClean="0"/>
              <a:t> </a:t>
            </a:r>
            <a:r>
              <a:rPr lang="en-US" sz="2400" dirty="0" err="1" smtClean="0"/>
              <a:t>висок</a:t>
            </a:r>
            <a:r>
              <a:rPr lang="en-US" sz="2400" dirty="0" smtClean="0"/>
              <a:t> </a:t>
            </a:r>
            <a:r>
              <a:rPr lang="en-US" sz="2400" dirty="0" err="1" smtClean="0"/>
              <a:t>профил</a:t>
            </a:r>
            <a:r>
              <a:rPr lang="en-US" sz="2400" dirty="0" smtClean="0"/>
              <a:t>, „</a:t>
            </a:r>
            <a:r>
              <a:rPr lang="en-US" sz="2400" dirty="0" err="1" smtClean="0"/>
              <a:t>Wannacry</a:t>
            </a:r>
            <a:r>
              <a:rPr lang="en-US" sz="2400" dirty="0" smtClean="0"/>
              <a:t> </a:t>
            </a:r>
            <a:r>
              <a:rPr lang="en-US" sz="2400" dirty="0" err="1" smtClean="0"/>
              <a:t>црв</a:t>
            </a:r>
            <a:r>
              <a:rPr lang="en-US" sz="2400" dirty="0" smtClean="0"/>
              <a:t>“, </a:t>
            </a:r>
            <a:r>
              <a:rPr lang="en-US" sz="2400" dirty="0" err="1" smtClean="0"/>
              <a:t>кој</a:t>
            </a:r>
            <a:r>
              <a:rPr lang="en-US" sz="2400" dirty="0" smtClean="0"/>
              <a:t> </a:t>
            </a:r>
            <a:r>
              <a:rPr lang="en-US" sz="2400" dirty="0" err="1" smtClean="0"/>
              <a:t>патува</a:t>
            </a:r>
            <a:r>
              <a:rPr lang="en-US" sz="2400" dirty="0" smtClean="0"/>
              <a:t> </a:t>
            </a:r>
            <a:r>
              <a:rPr lang="en-US" sz="2400" dirty="0" err="1" smtClean="0"/>
              <a:t>автоматски</a:t>
            </a:r>
            <a:r>
              <a:rPr lang="en-US" sz="2400" dirty="0" smtClean="0"/>
              <a:t> </a:t>
            </a:r>
            <a:r>
              <a:rPr lang="en-US" sz="2400" dirty="0" err="1" smtClean="0"/>
              <a:t>межу</a:t>
            </a:r>
            <a:r>
              <a:rPr lang="en-US" sz="2400" dirty="0" smtClean="0"/>
              <a:t> </a:t>
            </a:r>
            <a:r>
              <a:rPr lang="en-US" sz="2400" dirty="0" err="1" smtClean="0"/>
              <a:t>компјутери</a:t>
            </a:r>
            <a:r>
              <a:rPr lang="en-US" sz="2400" dirty="0" smtClean="0"/>
              <a:t> </a:t>
            </a:r>
            <a:r>
              <a:rPr lang="en-US" sz="2400" dirty="0" err="1" smtClean="0"/>
              <a:t>без</a:t>
            </a:r>
            <a:r>
              <a:rPr lang="en-US" sz="2400" dirty="0" smtClean="0"/>
              <a:t> </a:t>
            </a:r>
            <a:r>
              <a:rPr lang="en-US" sz="2400" dirty="0" err="1" smtClean="0"/>
              <a:t>дејство</a:t>
            </a:r>
            <a:r>
              <a:rPr lang="en-US" sz="2400" dirty="0" smtClean="0"/>
              <a:t> </a:t>
            </a:r>
            <a:r>
              <a:rPr lang="en-US" sz="2400" dirty="0" err="1" smtClean="0"/>
              <a:t>на</a:t>
            </a:r>
            <a:r>
              <a:rPr lang="en-US" sz="2400" dirty="0" smtClean="0"/>
              <a:t> </a:t>
            </a:r>
            <a:r>
              <a:rPr lang="en-US" sz="2400" dirty="0" err="1" smtClean="0"/>
              <a:t>корисникот</a:t>
            </a:r>
            <a:r>
              <a:rPr lang="en-US" sz="2400" dirty="0" smtClean="0"/>
              <a:t>. </a:t>
            </a:r>
          </a:p>
        </p:txBody>
      </p:sp>
      <p:sp>
        <p:nvSpPr>
          <p:cNvPr id="74755" name="Rectangle 2"/>
          <p:cNvSpPr>
            <a:spLocks noGrp="1"/>
          </p:cNvSpPr>
          <p:nvPr>
            <p:ph type="title"/>
          </p:nvPr>
        </p:nvSpPr>
        <p:spPr>
          <a:xfrm>
            <a:off x="425450" y="455613"/>
            <a:ext cx="8229600" cy="1143000"/>
          </a:xfrm>
        </p:spPr>
        <p:txBody>
          <a:bodyPr/>
          <a:lstStyle/>
          <a:p>
            <a:pPr eaLnBrk="1" hangingPunct="1"/>
            <a:r>
              <a:rPr lang="en-US" b="1" i="1" smtClean="0"/>
              <a:t>Рансомвер</a:t>
            </a:r>
          </a:p>
        </p:txBody>
      </p:sp>
      <p:sp>
        <p:nvSpPr>
          <p:cNvPr id="74756"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E3A64803-5450-44D4-86EE-D80B7EF21739}" type="slidenum">
              <a:rPr lang="en-US" smtClean="0">
                <a:solidFill>
                  <a:srgbClr val="898989"/>
                </a:solidFill>
                <a:latin typeface="Calibri" pitchFamily="34" charset="0"/>
              </a:rPr>
              <a:pPr eaLnBrk="1" hangingPunct="1"/>
              <a:t>72</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p:cNvSpPr>
          <p:nvPr>
            <p:ph type="title"/>
          </p:nvPr>
        </p:nvSpPr>
        <p:spPr>
          <a:xfrm>
            <a:off x="541338" y="9525"/>
            <a:ext cx="8229600" cy="1143000"/>
          </a:xfrm>
        </p:spPr>
        <p:txBody>
          <a:bodyPr/>
          <a:lstStyle/>
          <a:p>
            <a:pPr eaLnBrk="1" hangingPunct="1"/>
            <a:r>
              <a:rPr lang="en-US" b="1" i="1" smtClean="0"/>
              <a:t>Рансомвер – WannaCry</a:t>
            </a:r>
          </a:p>
        </p:txBody>
      </p:sp>
      <p:pic>
        <p:nvPicPr>
          <p:cNvPr id="75779" name="Picture 5" descr="C:\Users\B.Stam\Desktop\wannacry_05_1024x77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338" y="1095375"/>
            <a:ext cx="8123237" cy="576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C07ADA80-0A3F-4F07-9B87-35B0367F9551}" type="slidenum">
              <a:rPr lang="en-US" smtClean="0">
                <a:solidFill>
                  <a:srgbClr val="898989"/>
                </a:solidFill>
                <a:latin typeface="Calibri" pitchFamily="34" charset="0"/>
              </a:rPr>
              <a:pPr eaLnBrk="1" hangingPunct="1"/>
              <a:t>73</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p:cNvSpPr>
          <p:nvPr>
            <p:ph type="body" idx="1"/>
          </p:nvPr>
        </p:nvSpPr>
        <p:spPr>
          <a:xfrm>
            <a:off x="341313" y="1516063"/>
            <a:ext cx="8585200" cy="5054600"/>
          </a:xfrm>
        </p:spPr>
        <p:txBody>
          <a:bodyPr/>
          <a:lstStyle/>
          <a:p>
            <a:r>
              <a:rPr lang="en-US" b="1" smtClean="0"/>
              <a:t>Малициозен софтвер кој врши несакани функции за корисникот, без негово знаење</a:t>
            </a:r>
          </a:p>
          <a:p>
            <a:pPr lvl="1"/>
            <a:r>
              <a:rPr lang="en-US" smtClean="0"/>
              <a:t>уништување на податоци</a:t>
            </a:r>
          </a:p>
          <a:p>
            <a:pPr lvl="1"/>
            <a:r>
              <a:rPr lang="en-US" smtClean="0"/>
              <a:t>оневозможување на безбедносниот софтвер</a:t>
            </a:r>
          </a:p>
          <a:p>
            <a:pPr lvl="1"/>
            <a:r>
              <a:rPr lang="en-US" smtClean="0"/>
              <a:t>далечински пристап / задна врата (давање некому неовластен пристап до компјутерот) </a:t>
            </a:r>
          </a:p>
          <a:p>
            <a:pPr lvl="1"/>
            <a:r>
              <a:rPr lang="en-US" smtClean="0"/>
              <a:t>превземање и инсталирање на друг малвер </a:t>
            </a:r>
          </a:p>
          <a:p>
            <a:pPr>
              <a:buFont typeface="Arial" charset="0"/>
              <a:buNone/>
            </a:pPr>
            <a:endParaRPr lang="en-US" altLang="sr-Latn-RS" smtClean="0"/>
          </a:p>
        </p:txBody>
      </p:sp>
      <p:sp>
        <p:nvSpPr>
          <p:cNvPr id="76803" name="Rectangle 2"/>
          <p:cNvSpPr>
            <a:spLocks noGrp="1"/>
          </p:cNvSpPr>
          <p:nvPr>
            <p:ph type="title"/>
          </p:nvPr>
        </p:nvSpPr>
        <p:spPr/>
        <p:txBody>
          <a:bodyPr/>
          <a:lstStyle/>
          <a:p>
            <a:pPr eaLnBrk="1" hangingPunct="1"/>
            <a:r>
              <a:rPr lang="en-US" b="1" i="1" smtClean="0"/>
              <a:t>Тројанци (тројански коњи)</a:t>
            </a:r>
          </a:p>
        </p:txBody>
      </p:sp>
      <p:sp>
        <p:nvSpPr>
          <p:cNvPr id="7680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t>!</a:t>
            </a:r>
            <a:fld id="{A10C2BC6-4226-470E-8269-CAB46A922EFB}" type="slidenum">
              <a:rPr lang="en-US" smtClean="0">
                <a:solidFill>
                  <a:srgbClr val="898989"/>
                </a:solidFill>
                <a:latin typeface="Calibri" pitchFamily="34" charset="0"/>
              </a:rPr>
              <a:pPr eaLnBrk="1" hangingPunct="1"/>
              <a:t>74</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p:cNvSpPr>
          <p:nvPr>
            <p:ph type="title"/>
          </p:nvPr>
        </p:nvSpPr>
        <p:spPr>
          <a:xfrm>
            <a:off x="584200" y="257175"/>
            <a:ext cx="8229600" cy="1143000"/>
          </a:xfrm>
        </p:spPr>
        <p:txBody>
          <a:bodyPr/>
          <a:lstStyle/>
          <a:p>
            <a:pPr eaLnBrk="1" hangingPunct="1"/>
            <a:r>
              <a:rPr lang="en-US" sz="3200" b="1" i="1" smtClean="0"/>
              <a:t>Тројанци (тројански коњи)</a:t>
            </a:r>
          </a:p>
        </p:txBody>
      </p:sp>
      <p:pic>
        <p:nvPicPr>
          <p:cNvPr id="7782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4200" y="1433513"/>
            <a:ext cx="8101013" cy="541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BBEFFD82-FCD0-4091-A98E-89642F8A9B45}" type="slidenum">
              <a:rPr lang="en-US" smtClean="0">
                <a:solidFill>
                  <a:srgbClr val="898989"/>
                </a:solidFill>
                <a:latin typeface="Calibri" pitchFamily="34" charset="0"/>
              </a:rPr>
              <a:pPr eaLnBrk="1" hangingPunct="1"/>
              <a:t>75</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p:cNvSpPr>
          <p:nvPr>
            <p:ph type="body" idx="1"/>
          </p:nvPr>
        </p:nvSpPr>
        <p:spPr>
          <a:xfrm>
            <a:off x="457200" y="1430338"/>
            <a:ext cx="8229600" cy="5072062"/>
          </a:xfrm>
        </p:spPr>
        <p:txBody>
          <a:bodyPr/>
          <a:lstStyle/>
          <a:p>
            <a:r>
              <a:rPr lang="en-US" smtClean="0"/>
              <a:t>Мрежа на компромитирани компјутери (</a:t>
            </a:r>
            <a:r>
              <a:rPr lang="en-US" i="1" smtClean="0"/>
              <a:t>зомби</a:t>
            </a:r>
            <a:r>
              <a:rPr lang="en-US" smtClean="0"/>
              <a:t>)</a:t>
            </a:r>
          </a:p>
          <a:p>
            <a:r>
              <a:rPr lang="en-US" smtClean="0"/>
              <a:t>Контролиран од едно лице или организација</a:t>
            </a:r>
          </a:p>
          <a:p>
            <a:r>
              <a:rPr lang="en-US" smtClean="0"/>
              <a:t>Наменет за користење на незаконски активности</a:t>
            </a:r>
          </a:p>
          <a:p>
            <a:r>
              <a:rPr lang="en-US" smtClean="0"/>
              <a:t>Инфицираните компјутери ги контролира софтвер кој дозволува автоматизација на операциите долж мрежата.</a:t>
            </a:r>
          </a:p>
          <a:p>
            <a:r>
              <a:rPr lang="en-US" smtClean="0"/>
              <a:t>Неактивен додека тоа е неопходно</a:t>
            </a:r>
          </a:p>
        </p:txBody>
      </p:sp>
      <p:sp>
        <p:nvSpPr>
          <p:cNvPr id="78851" name="Rectangle 2"/>
          <p:cNvSpPr>
            <a:spLocks noGrp="1"/>
          </p:cNvSpPr>
          <p:nvPr>
            <p:ph type="title"/>
          </p:nvPr>
        </p:nvSpPr>
        <p:spPr/>
        <p:txBody>
          <a:bodyPr/>
          <a:lstStyle/>
          <a:p>
            <a:pPr eaLnBrk="1" hangingPunct="1"/>
            <a:r>
              <a:rPr lang="en-US" b="1" i="1" smtClean="0"/>
              <a:t>Ботнети</a:t>
            </a:r>
          </a:p>
        </p:txBody>
      </p:sp>
      <p:sp>
        <p:nvSpPr>
          <p:cNvPr id="78852"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30DB7B41-DE67-4B63-BC0F-E46C3580A534}" type="slidenum">
              <a:rPr lang="en-US" smtClean="0">
                <a:solidFill>
                  <a:srgbClr val="898989"/>
                </a:solidFill>
                <a:latin typeface="Calibri" pitchFamily="34" charset="0"/>
              </a:rPr>
              <a:pPr eaLnBrk="1" hangingPunct="1"/>
              <a:t>76</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p:cNvSpPr>
          <p:nvPr>
            <p:ph type="title"/>
          </p:nvPr>
        </p:nvSpPr>
        <p:spPr>
          <a:xfrm>
            <a:off x="457200" y="42863"/>
            <a:ext cx="8229600" cy="1143000"/>
          </a:xfrm>
        </p:spPr>
        <p:txBody>
          <a:bodyPr/>
          <a:lstStyle/>
          <a:p>
            <a:pPr eaLnBrk="1" hangingPunct="1"/>
            <a:r>
              <a:rPr lang="en-US" b="1" i="1" smtClean="0"/>
              <a:t>Ботнети</a:t>
            </a:r>
          </a:p>
        </p:txBody>
      </p:sp>
      <p:pic>
        <p:nvPicPr>
          <p:cNvPr id="7987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0425" y="1143000"/>
            <a:ext cx="7423150" cy="572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6"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0E7CD52E-4D39-431B-94B7-EF5735123EBE}" type="slidenum">
              <a:rPr lang="en-US" smtClean="0">
                <a:solidFill>
                  <a:srgbClr val="898989"/>
                </a:solidFill>
                <a:latin typeface="Calibri" pitchFamily="34" charset="0"/>
              </a:rPr>
              <a:pPr eaLnBrk="1" hangingPunct="1"/>
              <a:t>77</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355600" y="415925"/>
            <a:ext cx="8229600" cy="800100"/>
          </a:xfrm>
        </p:spPr>
        <p:txBody>
          <a:bodyPr/>
          <a:lstStyle/>
          <a:p>
            <a:r>
              <a:rPr lang="en-US" sz="3600" b="1" i="1" smtClean="0"/>
              <a:t>Тамна мрежа (Darknet)</a:t>
            </a:r>
          </a:p>
        </p:txBody>
      </p:sp>
      <p:sp>
        <p:nvSpPr>
          <p:cNvPr id="80899" name="Content Placeholder 2"/>
          <p:cNvSpPr>
            <a:spLocks noGrp="1"/>
          </p:cNvSpPr>
          <p:nvPr>
            <p:ph idx="1"/>
          </p:nvPr>
        </p:nvSpPr>
        <p:spPr>
          <a:xfrm>
            <a:off x="457200" y="1362075"/>
            <a:ext cx="8229600" cy="4125913"/>
          </a:xfrm>
        </p:spPr>
        <p:txBody>
          <a:bodyPr/>
          <a:lstStyle/>
          <a:p>
            <a:pPr algn="just"/>
            <a:r>
              <a:rPr lang="en-US" sz="2600" b="1" dirty="0" err="1" smtClean="0"/>
              <a:t>DarkNet</a:t>
            </a:r>
            <a:r>
              <a:rPr lang="en-US" sz="2600" b="1" dirty="0" smtClean="0"/>
              <a:t> (</a:t>
            </a:r>
            <a:r>
              <a:rPr lang="en-US" sz="2600" b="1" dirty="0" err="1" smtClean="0"/>
              <a:t>или</a:t>
            </a:r>
            <a:r>
              <a:rPr lang="en-US" sz="2600" b="1" dirty="0" smtClean="0"/>
              <a:t> Dark Net) е </a:t>
            </a:r>
            <a:r>
              <a:rPr lang="en-US" sz="2600" b="1" dirty="0" err="1" smtClean="0"/>
              <a:t>мрежа</a:t>
            </a:r>
            <a:r>
              <a:rPr lang="en-US" sz="2600" b="1" dirty="0" smtClean="0"/>
              <a:t> </a:t>
            </a:r>
            <a:r>
              <a:rPr lang="en-US" sz="2600" b="1" dirty="0" err="1" smtClean="0"/>
              <a:t>кон</a:t>
            </a:r>
            <a:r>
              <a:rPr lang="en-US" sz="2600" b="1" dirty="0" smtClean="0"/>
              <a:t> </a:t>
            </a:r>
            <a:r>
              <a:rPr lang="en-US" sz="2600" b="1" dirty="0" err="1" smtClean="0"/>
              <a:t>која</a:t>
            </a:r>
            <a:r>
              <a:rPr lang="en-US" sz="2600" b="1" dirty="0" smtClean="0"/>
              <a:t> </a:t>
            </a:r>
            <a:r>
              <a:rPr lang="en-US" sz="2600" b="1" dirty="0" err="1" smtClean="0"/>
              <a:t>може</a:t>
            </a:r>
            <a:r>
              <a:rPr lang="en-US" sz="2600" b="1" dirty="0" smtClean="0"/>
              <a:t> </a:t>
            </a:r>
            <a:r>
              <a:rPr lang="en-US" sz="2600" b="1" dirty="0" err="1" smtClean="0"/>
              <a:t>да</a:t>
            </a:r>
            <a:r>
              <a:rPr lang="en-US" sz="2600" b="1" dirty="0" smtClean="0"/>
              <a:t> </a:t>
            </a:r>
            <a:r>
              <a:rPr lang="en-US" sz="2600" b="1" dirty="0" err="1" smtClean="0"/>
              <a:t>се</a:t>
            </a:r>
            <a:r>
              <a:rPr lang="en-US" sz="2600" b="1" dirty="0" smtClean="0"/>
              <a:t> </a:t>
            </a:r>
            <a:r>
              <a:rPr lang="en-US" sz="2600" b="1" dirty="0" err="1" smtClean="0"/>
              <a:t>пристапи</a:t>
            </a:r>
            <a:r>
              <a:rPr lang="en-US" sz="2600" b="1" dirty="0" smtClean="0"/>
              <a:t> </a:t>
            </a:r>
            <a:r>
              <a:rPr lang="en-US" sz="2600" b="1" dirty="0" err="1" smtClean="0"/>
              <a:t>само</a:t>
            </a:r>
            <a:r>
              <a:rPr lang="en-US" sz="2600" b="1" dirty="0" smtClean="0"/>
              <a:t> </a:t>
            </a:r>
            <a:r>
              <a:rPr lang="en-US" sz="2600" b="1" dirty="0" err="1" smtClean="0"/>
              <a:t>со</a:t>
            </a:r>
            <a:r>
              <a:rPr lang="en-US" sz="2600" b="1" dirty="0" smtClean="0"/>
              <a:t> </a:t>
            </a:r>
            <a:r>
              <a:rPr lang="en-US" sz="2600" b="1" dirty="0" err="1" smtClean="0"/>
              <a:t>специфичен</a:t>
            </a:r>
            <a:r>
              <a:rPr lang="en-US" sz="2600" b="1" dirty="0" smtClean="0"/>
              <a:t> </a:t>
            </a:r>
            <a:r>
              <a:rPr lang="en-US" sz="2600" b="1" dirty="0" err="1" smtClean="0"/>
              <a:t>софтвер</a:t>
            </a:r>
            <a:r>
              <a:rPr lang="en-US" sz="2600" b="1" dirty="0" smtClean="0"/>
              <a:t>, </a:t>
            </a:r>
            <a:r>
              <a:rPr lang="en-US" sz="2600" b="1" dirty="0" err="1" smtClean="0"/>
              <a:t>конфигурации</a:t>
            </a:r>
            <a:r>
              <a:rPr lang="en-US" sz="2600" b="1" dirty="0" smtClean="0"/>
              <a:t> </a:t>
            </a:r>
            <a:r>
              <a:rPr lang="en-US" sz="2600" b="1" dirty="0" err="1" smtClean="0"/>
              <a:t>или</a:t>
            </a:r>
            <a:r>
              <a:rPr lang="en-US" sz="2600" b="1" dirty="0" smtClean="0"/>
              <a:t> </a:t>
            </a:r>
            <a:r>
              <a:rPr lang="en-US" sz="2600" b="1" dirty="0" err="1" smtClean="0"/>
              <a:t>авторизации</a:t>
            </a:r>
            <a:r>
              <a:rPr lang="en-US" sz="2600" b="1" dirty="0" smtClean="0"/>
              <a:t>, </a:t>
            </a:r>
            <a:r>
              <a:rPr lang="en-US" sz="2600" b="1" dirty="0" err="1" smtClean="0"/>
              <a:t>таа</a:t>
            </a:r>
            <a:r>
              <a:rPr lang="en-US" sz="2600" b="1" dirty="0" smtClean="0"/>
              <a:t> </a:t>
            </a:r>
            <a:r>
              <a:rPr lang="en-US" sz="2600" b="1" dirty="0" err="1" smtClean="0"/>
              <a:t>не</a:t>
            </a:r>
            <a:r>
              <a:rPr lang="en-US" sz="2600" b="1" dirty="0" smtClean="0"/>
              <a:t> е </a:t>
            </a:r>
            <a:r>
              <a:rPr lang="en-US" sz="2600" b="1" dirty="0" err="1" smtClean="0"/>
              <a:t>достапна</a:t>
            </a:r>
            <a:r>
              <a:rPr lang="en-US" sz="2600" b="1" dirty="0" smtClean="0"/>
              <a:t> </a:t>
            </a:r>
            <a:r>
              <a:rPr lang="en-US" sz="2600" b="1" dirty="0" err="1" smtClean="0"/>
              <a:t>преку</a:t>
            </a:r>
            <a:r>
              <a:rPr lang="en-US" sz="2600" b="1" dirty="0" smtClean="0"/>
              <a:t> </a:t>
            </a:r>
            <a:r>
              <a:rPr lang="en-US" sz="2600" b="1" dirty="0" err="1" smtClean="0"/>
              <a:t>стандардни</a:t>
            </a:r>
            <a:r>
              <a:rPr lang="en-US" sz="2600" b="1" dirty="0" smtClean="0"/>
              <a:t> </a:t>
            </a:r>
            <a:r>
              <a:rPr lang="en-US" sz="2600" b="1" dirty="0" err="1" smtClean="0"/>
              <a:t>прегледувач</a:t>
            </a:r>
            <a:r>
              <a:rPr lang="en-US" sz="2600" b="1" dirty="0" smtClean="0"/>
              <a:t> и/</a:t>
            </a:r>
            <a:r>
              <a:rPr lang="en-US" sz="2600" b="1" dirty="0" err="1" smtClean="0"/>
              <a:t>или</a:t>
            </a:r>
            <a:r>
              <a:rPr lang="en-US" sz="2600" b="1" dirty="0" smtClean="0"/>
              <a:t> </a:t>
            </a:r>
            <a:r>
              <a:rPr lang="en-US" sz="2600" b="1" dirty="0" err="1" smtClean="0"/>
              <a:t>пребарувал</a:t>
            </a:r>
            <a:r>
              <a:rPr lang="en-US" sz="2600" b="1" dirty="0" smtClean="0"/>
              <a:t>, и </a:t>
            </a:r>
            <a:r>
              <a:rPr lang="en-US" sz="2600" b="1" dirty="0" err="1" smtClean="0"/>
              <a:t>често</a:t>
            </a:r>
            <a:r>
              <a:rPr lang="en-US" sz="2600" b="1" dirty="0" smtClean="0"/>
              <a:t> </a:t>
            </a:r>
            <a:r>
              <a:rPr lang="en-US" sz="2600" b="1" dirty="0" err="1" smtClean="0"/>
              <a:t>користи</a:t>
            </a:r>
            <a:r>
              <a:rPr lang="en-US" sz="2600" b="1" dirty="0" smtClean="0"/>
              <a:t> </a:t>
            </a:r>
            <a:r>
              <a:rPr lang="en-US" sz="2600" b="1" dirty="0" err="1" smtClean="0"/>
              <a:t>нестандардни</a:t>
            </a:r>
            <a:r>
              <a:rPr lang="en-US" sz="2600" b="1" dirty="0" smtClean="0"/>
              <a:t> </a:t>
            </a:r>
            <a:r>
              <a:rPr lang="en-US" sz="2600" b="1" dirty="0" err="1" smtClean="0"/>
              <a:t>комуникациски</a:t>
            </a:r>
            <a:r>
              <a:rPr lang="en-US" sz="2600" b="1" dirty="0" smtClean="0"/>
              <a:t> </a:t>
            </a:r>
            <a:r>
              <a:rPr lang="en-US" sz="2600" b="1" dirty="0" err="1" smtClean="0"/>
              <a:t>протоколи</a:t>
            </a:r>
            <a:r>
              <a:rPr lang="en-US" sz="2600" b="1" dirty="0" smtClean="0"/>
              <a:t>. </a:t>
            </a:r>
          </a:p>
          <a:p>
            <a:pPr algn="just"/>
            <a:r>
              <a:rPr lang="en-US" sz="2600" b="1" dirty="0" err="1" smtClean="0"/>
              <a:t>Оригинално</a:t>
            </a:r>
            <a:r>
              <a:rPr lang="en-US" sz="2600" b="1" dirty="0" smtClean="0"/>
              <a:t> </a:t>
            </a:r>
            <a:r>
              <a:rPr lang="en-US" sz="2600" b="1" dirty="0" err="1" smtClean="0"/>
              <a:t>измислена</a:t>
            </a:r>
            <a:r>
              <a:rPr lang="en-US" sz="2600" b="1" dirty="0" smtClean="0"/>
              <a:t> </a:t>
            </a:r>
            <a:r>
              <a:rPr lang="en-US" sz="2600" b="1" dirty="0" err="1" smtClean="0"/>
              <a:t>во</a:t>
            </a:r>
            <a:r>
              <a:rPr lang="en-US" sz="2600" b="1" dirty="0" smtClean="0"/>
              <a:t> 1970-тите </a:t>
            </a:r>
            <a:r>
              <a:rPr lang="en-US" sz="2600" b="1" dirty="0" err="1" smtClean="0"/>
              <a:t>години</a:t>
            </a:r>
            <a:r>
              <a:rPr lang="en-US" sz="2600" b="1" dirty="0" smtClean="0"/>
              <a:t> </a:t>
            </a:r>
            <a:r>
              <a:rPr lang="en-US" sz="2600" b="1" dirty="0" err="1" smtClean="0"/>
              <a:t>за</a:t>
            </a:r>
            <a:r>
              <a:rPr lang="en-US" sz="2600" b="1" dirty="0" smtClean="0"/>
              <a:t> </a:t>
            </a:r>
            <a:r>
              <a:rPr lang="en-US" sz="2600" b="1" dirty="0" err="1" smtClean="0"/>
              <a:t>да</a:t>
            </a:r>
            <a:r>
              <a:rPr lang="en-US" sz="2600" b="1" dirty="0" smtClean="0"/>
              <a:t> </a:t>
            </a:r>
            <a:r>
              <a:rPr lang="en-US" sz="2600" b="1" dirty="0" err="1" smtClean="0"/>
              <a:t>ги</a:t>
            </a:r>
            <a:r>
              <a:rPr lang="en-US" sz="2600" b="1" dirty="0" smtClean="0"/>
              <a:t> </a:t>
            </a:r>
            <a:r>
              <a:rPr lang="en-US" sz="2600" b="1" dirty="0" err="1" smtClean="0"/>
              <a:t>означи</a:t>
            </a:r>
            <a:r>
              <a:rPr lang="en-US" sz="2600" b="1" dirty="0" smtClean="0"/>
              <a:t> </a:t>
            </a:r>
            <a:r>
              <a:rPr lang="en-US" sz="2600" b="1" dirty="0" err="1" smtClean="0"/>
              <a:t>мрежите</a:t>
            </a:r>
            <a:r>
              <a:rPr lang="en-US" sz="2600" b="1" dirty="0" smtClean="0"/>
              <a:t> </a:t>
            </a:r>
            <a:r>
              <a:rPr lang="en-US" sz="2600" b="1" dirty="0" err="1" smtClean="0"/>
              <a:t>кои</a:t>
            </a:r>
            <a:r>
              <a:rPr lang="en-US" sz="2600" b="1" dirty="0" smtClean="0"/>
              <a:t> </a:t>
            </a:r>
            <a:r>
              <a:rPr lang="en-US" sz="2600" b="1" dirty="0" err="1" smtClean="0"/>
              <a:t>беа</a:t>
            </a:r>
            <a:r>
              <a:rPr lang="en-US" sz="2600" b="1" dirty="0" smtClean="0"/>
              <a:t> </a:t>
            </a:r>
            <a:r>
              <a:rPr lang="en-US" sz="2600" b="1" dirty="0" err="1" smtClean="0"/>
              <a:t>изолирани</a:t>
            </a:r>
            <a:r>
              <a:rPr lang="en-US" sz="2600" b="1" dirty="0" smtClean="0"/>
              <a:t> </a:t>
            </a:r>
            <a:r>
              <a:rPr lang="en-US" sz="2600" b="1" dirty="0" err="1" smtClean="0"/>
              <a:t>од</a:t>
            </a:r>
            <a:r>
              <a:rPr lang="en-US" sz="2600" b="1" dirty="0" smtClean="0"/>
              <a:t> ARPANET </a:t>
            </a:r>
            <a:r>
              <a:rPr lang="en-US" sz="2600" dirty="0" smtClean="0"/>
              <a:t>(</a:t>
            </a:r>
            <a:r>
              <a:rPr lang="en-US" sz="2600" dirty="0" err="1" smtClean="0"/>
              <a:t>кој</a:t>
            </a:r>
            <a:r>
              <a:rPr lang="en-US" sz="2600" dirty="0" smtClean="0"/>
              <a:t> </a:t>
            </a:r>
            <a:r>
              <a:rPr lang="en-US" sz="2600" dirty="0" err="1" smtClean="0"/>
              <a:t>се</a:t>
            </a:r>
            <a:r>
              <a:rPr lang="en-US" sz="2600" dirty="0" smtClean="0"/>
              <a:t> </a:t>
            </a:r>
            <a:r>
              <a:rPr lang="en-US" sz="2600" dirty="0" err="1" smtClean="0"/>
              <a:t>разви</a:t>
            </a:r>
            <a:r>
              <a:rPr lang="en-US" sz="2600" dirty="0" smtClean="0"/>
              <a:t> </a:t>
            </a:r>
            <a:r>
              <a:rPr lang="en-US" sz="2600" dirty="0" err="1" smtClean="0"/>
              <a:t>во</a:t>
            </a:r>
            <a:r>
              <a:rPr lang="en-US" sz="2600" dirty="0" smtClean="0"/>
              <a:t> </a:t>
            </a:r>
            <a:r>
              <a:rPr lang="en-US" sz="2600" dirty="0" err="1" smtClean="0"/>
              <a:t>интернет</a:t>
            </a:r>
            <a:r>
              <a:rPr lang="en-US" sz="2600" dirty="0" smtClean="0"/>
              <a:t>) </a:t>
            </a:r>
            <a:r>
              <a:rPr lang="en-US" sz="2600" dirty="0" err="1" smtClean="0"/>
              <a:t>поради</a:t>
            </a:r>
            <a:r>
              <a:rPr lang="en-US" sz="2600" dirty="0" smtClean="0"/>
              <a:t> </a:t>
            </a:r>
            <a:r>
              <a:rPr lang="en-US" sz="2600" dirty="0" err="1" smtClean="0"/>
              <a:t>безбедносни</a:t>
            </a:r>
            <a:r>
              <a:rPr lang="en-US" sz="2600" dirty="0" smtClean="0"/>
              <a:t> </a:t>
            </a:r>
            <a:r>
              <a:rPr lang="en-US" sz="2600" dirty="0" err="1" smtClean="0"/>
              <a:t>цели</a:t>
            </a:r>
            <a:r>
              <a:rPr lang="en-US" sz="2600" dirty="0" smtClean="0"/>
              <a:t>, </a:t>
            </a:r>
            <a:r>
              <a:rPr lang="en-US" sz="2600" dirty="0" err="1" smtClean="0"/>
              <a:t>темните</a:t>
            </a:r>
            <a:r>
              <a:rPr lang="en-US" sz="2600" dirty="0" smtClean="0"/>
              <a:t> </a:t>
            </a:r>
            <a:r>
              <a:rPr lang="en-US" sz="2600" dirty="0" err="1" smtClean="0"/>
              <a:t>мрежи</a:t>
            </a:r>
            <a:r>
              <a:rPr lang="en-US" sz="2600" dirty="0" smtClean="0"/>
              <a:t> </a:t>
            </a:r>
            <a:r>
              <a:rPr lang="en-US" sz="2600" dirty="0" err="1" smtClean="0"/>
              <a:t>беа</a:t>
            </a:r>
            <a:r>
              <a:rPr lang="en-US" sz="2600" dirty="0" smtClean="0"/>
              <a:t> </a:t>
            </a:r>
            <a:r>
              <a:rPr lang="en-US" sz="2600" dirty="0" err="1" smtClean="0"/>
              <a:t>во</a:t>
            </a:r>
            <a:r>
              <a:rPr lang="en-US" sz="2600" dirty="0" smtClean="0"/>
              <a:t> </a:t>
            </a:r>
            <a:r>
              <a:rPr lang="en-US" sz="2600" dirty="0" err="1" smtClean="0"/>
              <a:t>можност</a:t>
            </a:r>
            <a:r>
              <a:rPr lang="en-US" sz="2600" dirty="0" smtClean="0"/>
              <a:t> </a:t>
            </a:r>
            <a:r>
              <a:rPr lang="en-US" sz="2600" dirty="0" err="1" smtClean="0"/>
              <a:t>да</a:t>
            </a:r>
            <a:r>
              <a:rPr lang="en-US" sz="2600" dirty="0" smtClean="0"/>
              <a:t> </a:t>
            </a:r>
            <a:r>
              <a:rPr lang="en-US" sz="2600" dirty="0" err="1" smtClean="0"/>
              <a:t>добиваат</a:t>
            </a:r>
            <a:r>
              <a:rPr lang="en-US" sz="2600" dirty="0" smtClean="0"/>
              <a:t> </a:t>
            </a:r>
            <a:r>
              <a:rPr lang="en-US" sz="2600" dirty="0" err="1" smtClean="0"/>
              <a:t>податоци</a:t>
            </a:r>
            <a:r>
              <a:rPr lang="en-US" sz="2600" dirty="0" smtClean="0"/>
              <a:t> </a:t>
            </a:r>
            <a:r>
              <a:rPr lang="en-US" sz="2600" dirty="0" err="1" smtClean="0"/>
              <a:t>од</a:t>
            </a:r>
            <a:r>
              <a:rPr lang="en-US" sz="2600" dirty="0" smtClean="0"/>
              <a:t> ARPANET </a:t>
            </a:r>
            <a:r>
              <a:rPr lang="en-US" sz="2600" dirty="0" err="1" smtClean="0"/>
              <a:t>но</a:t>
            </a:r>
            <a:r>
              <a:rPr lang="en-US" sz="2600" dirty="0" smtClean="0"/>
              <a:t> </a:t>
            </a:r>
            <a:r>
              <a:rPr lang="en-US" sz="2600" dirty="0" err="1" smtClean="0"/>
              <a:t>имаа</a:t>
            </a:r>
            <a:r>
              <a:rPr lang="en-US" sz="2600" dirty="0" smtClean="0"/>
              <a:t> </a:t>
            </a:r>
            <a:r>
              <a:rPr lang="en-US" sz="2600" dirty="0" err="1" smtClean="0"/>
              <a:t>адреси</a:t>
            </a:r>
            <a:r>
              <a:rPr lang="en-US" sz="2600" dirty="0" smtClean="0"/>
              <a:t> </a:t>
            </a:r>
            <a:r>
              <a:rPr lang="en-US" sz="2600" dirty="0" err="1" smtClean="0"/>
              <a:t>кои</a:t>
            </a:r>
            <a:r>
              <a:rPr lang="en-US" sz="2600" dirty="0" smtClean="0"/>
              <a:t> </a:t>
            </a:r>
            <a:r>
              <a:rPr lang="en-US" sz="2600" dirty="0" err="1" smtClean="0"/>
              <a:t>не</a:t>
            </a:r>
            <a:r>
              <a:rPr lang="en-US" sz="2600" dirty="0" smtClean="0"/>
              <a:t> </a:t>
            </a:r>
            <a:r>
              <a:rPr lang="en-US" sz="2600" dirty="0" err="1" smtClean="0"/>
              <a:t>се</a:t>
            </a:r>
            <a:r>
              <a:rPr lang="en-US" sz="2600" dirty="0" smtClean="0"/>
              <a:t> </a:t>
            </a:r>
            <a:r>
              <a:rPr lang="en-US" sz="2600" dirty="0" err="1" smtClean="0"/>
              <a:t>појавуваа</a:t>
            </a:r>
            <a:r>
              <a:rPr lang="en-US" sz="2600" dirty="0" smtClean="0"/>
              <a:t> </a:t>
            </a:r>
            <a:r>
              <a:rPr lang="en-US" sz="2600" dirty="0" err="1" smtClean="0"/>
              <a:t>на</a:t>
            </a:r>
            <a:r>
              <a:rPr lang="en-US" sz="2600" dirty="0" smtClean="0"/>
              <a:t> </a:t>
            </a:r>
            <a:r>
              <a:rPr lang="en-US" sz="2600" dirty="0" err="1" smtClean="0"/>
              <a:t>мрежната</a:t>
            </a:r>
            <a:r>
              <a:rPr lang="en-US" sz="2600" dirty="0" smtClean="0"/>
              <a:t> </a:t>
            </a:r>
            <a:r>
              <a:rPr lang="en-US" sz="2600" dirty="0" err="1" smtClean="0"/>
              <a:t>листа</a:t>
            </a:r>
            <a:r>
              <a:rPr lang="en-US" sz="2600" dirty="0" smtClean="0"/>
              <a:t> и </a:t>
            </a:r>
            <a:r>
              <a:rPr lang="en-US" sz="2600" dirty="0" err="1" smtClean="0"/>
              <a:t>не</a:t>
            </a:r>
            <a:r>
              <a:rPr lang="en-US" sz="2600" dirty="0" smtClean="0"/>
              <a:t> </a:t>
            </a:r>
            <a:r>
              <a:rPr lang="en-US" sz="2600" dirty="0" err="1" smtClean="0"/>
              <a:t>одговараа</a:t>
            </a:r>
            <a:r>
              <a:rPr lang="en-US" sz="2600" dirty="0" smtClean="0"/>
              <a:t> </a:t>
            </a:r>
            <a:r>
              <a:rPr lang="en-US" sz="2600" dirty="0" err="1" smtClean="0"/>
              <a:t>на</a:t>
            </a:r>
            <a:r>
              <a:rPr lang="en-US" sz="2600" dirty="0" smtClean="0"/>
              <a:t> </a:t>
            </a:r>
            <a:r>
              <a:rPr lang="en-US" sz="2600" dirty="0" err="1" smtClean="0"/>
              <a:t>упити</a:t>
            </a:r>
            <a:r>
              <a:rPr lang="en-US" sz="2600" dirty="0" smtClean="0"/>
              <a:t>. </a:t>
            </a:r>
          </a:p>
        </p:txBody>
      </p:sp>
      <p:sp>
        <p:nvSpPr>
          <p:cNvPr id="8090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7DA127D1-8790-4F3D-89F4-763007430E25}" type="slidenum">
              <a:rPr lang="en-US" smtClean="0">
                <a:solidFill>
                  <a:srgbClr val="898989"/>
                </a:solidFill>
                <a:latin typeface="Calibri" pitchFamily="34" charset="0"/>
              </a:rPr>
              <a:pPr eaLnBrk="1" hangingPunct="1"/>
              <a:t>78</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355600" y="415925"/>
            <a:ext cx="8229600" cy="800100"/>
          </a:xfrm>
        </p:spPr>
        <p:txBody>
          <a:bodyPr/>
          <a:lstStyle/>
          <a:p>
            <a:r>
              <a:rPr lang="en-US" sz="3600" b="1" i="1" smtClean="0"/>
              <a:t>DarkNet и Dark Web</a:t>
            </a:r>
          </a:p>
        </p:txBody>
      </p:sp>
      <p:sp>
        <p:nvSpPr>
          <p:cNvPr id="81923"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8E1EFB86-4955-453B-B2AA-93AB2126B940}" type="slidenum">
              <a:rPr lang="en-US" smtClean="0">
                <a:solidFill>
                  <a:srgbClr val="898989"/>
                </a:solidFill>
                <a:latin typeface="Calibri" pitchFamily="34" charset="0"/>
              </a:rPr>
              <a:pPr eaLnBrk="1" hangingPunct="1"/>
              <a:t>79</a:t>
            </a:fld>
            <a:endParaRPr lang="en-US" altLang="en-US" smtClean="0">
              <a:solidFill>
                <a:srgbClr val="898989"/>
              </a:solidFill>
              <a:latin typeface="Calibri" pitchFamily="34" charset="0"/>
            </a:endParaRPr>
          </a:p>
        </p:txBody>
      </p:sp>
      <p:pic>
        <p:nvPicPr>
          <p:cNvPr id="81924"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22425" y="1296988"/>
            <a:ext cx="589915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457200" y="630238"/>
            <a:ext cx="8229600" cy="5357812"/>
          </a:xfrm>
        </p:spPr>
        <p:txBody>
          <a:bodyPr/>
          <a:lstStyle/>
          <a:p>
            <a:pPr eaLnBrk="1" hangingPunct="1"/>
            <a:r>
              <a:rPr lang="en-US" sz="2400" b="1" dirty="0" err="1" smtClean="0"/>
              <a:t>Криминалците</a:t>
            </a:r>
            <a:r>
              <a:rPr lang="en-US" sz="2400" b="1" dirty="0" smtClean="0"/>
              <a:t> </a:t>
            </a:r>
            <a:r>
              <a:rPr lang="en-US" sz="2400" b="1" dirty="0" err="1" smtClean="0"/>
              <a:t>имаат</a:t>
            </a:r>
            <a:r>
              <a:rPr lang="en-US" sz="2400" b="1" dirty="0" smtClean="0"/>
              <a:t> </a:t>
            </a:r>
            <a:r>
              <a:rPr lang="en-US" sz="2400" b="1" dirty="0" err="1" smtClean="0"/>
              <a:t>повеќе</a:t>
            </a:r>
            <a:r>
              <a:rPr lang="en-US" sz="2400" b="1" dirty="0" smtClean="0"/>
              <a:t> </a:t>
            </a:r>
            <a:r>
              <a:rPr lang="en-US" sz="2400" b="1" dirty="0" err="1" smtClean="0"/>
              <a:t>можности</a:t>
            </a:r>
            <a:endParaRPr lang="en-US" sz="2400" b="1" dirty="0" smtClean="0"/>
          </a:p>
          <a:p>
            <a:pPr eaLnBrk="1" hangingPunct="1"/>
            <a:r>
              <a:rPr lang="en-US" sz="2400" b="1" dirty="0" err="1" smtClean="0"/>
              <a:t>Криминал</a:t>
            </a:r>
            <a:r>
              <a:rPr lang="en-US" sz="2400" b="1" dirty="0" smtClean="0"/>
              <a:t> </a:t>
            </a:r>
            <a:r>
              <a:rPr lang="en-US" sz="2400" b="1" dirty="0" err="1" smtClean="0"/>
              <a:t>може</a:t>
            </a:r>
            <a:r>
              <a:rPr lang="en-US" sz="2400" b="1" dirty="0" smtClean="0"/>
              <a:t> </a:t>
            </a:r>
            <a:r>
              <a:rPr lang="en-US" sz="2400" b="1" dirty="0" err="1" smtClean="0"/>
              <a:t>да</a:t>
            </a:r>
            <a:r>
              <a:rPr lang="en-US" sz="2400" b="1" dirty="0" smtClean="0"/>
              <a:t> </a:t>
            </a:r>
            <a:r>
              <a:rPr lang="en-US" sz="2400" b="1" dirty="0" err="1" smtClean="0"/>
              <a:t>се</a:t>
            </a:r>
            <a:r>
              <a:rPr lang="en-US" sz="2400" b="1" dirty="0" smtClean="0"/>
              <a:t> </a:t>
            </a:r>
            <a:r>
              <a:rPr lang="en-US" sz="2400" b="1" dirty="0" err="1" smtClean="0"/>
              <a:t>изврши</a:t>
            </a:r>
            <a:r>
              <a:rPr lang="en-US" sz="2400" b="1" dirty="0" smtClean="0"/>
              <a:t> </a:t>
            </a:r>
            <a:r>
              <a:rPr lang="en-US" sz="2400" b="1" dirty="0" err="1" smtClean="0"/>
              <a:t>од</a:t>
            </a:r>
            <a:r>
              <a:rPr lang="en-US" sz="2400" b="1" dirty="0" smtClean="0"/>
              <a:t> </a:t>
            </a:r>
            <a:r>
              <a:rPr lang="en-US" sz="2400" b="1" dirty="0" err="1" smtClean="0"/>
              <a:t>далечина</a:t>
            </a:r>
            <a:r>
              <a:rPr lang="en-US" sz="2400" dirty="0" smtClean="0"/>
              <a:t> </a:t>
            </a:r>
          </a:p>
          <a:p>
            <a:pPr lvl="1" eaLnBrk="1" hangingPunct="1"/>
            <a:r>
              <a:rPr lang="en-US" sz="2400" i="1" dirty="0" err="1" smtClean="0"/>
              <a:t>Доказите</a:t>
            </a:r>
            <a:r>
              <a:rPr lang="en-US" sz="2400" i="1" dirty="0" smtClean="0"/>
              <a:t> </a:t>
            </a:r>
            <a:r>
              <a:rPr lang="en-US" sz="2400" i="1" dirty="0" err="1" smtClean="0"/>
              <a:t>се</a:t>
            </a:r>
            <a:r>
              <a:rPr lang="en-US" sz="2400" i="1" dirty="0" smtClean="0"/>
              <a:t> </a:t>
            </a:r>
            <a:r>
              <a:rPr lang="en-US" sz="2400" i="1" dirty="0" err="1" smtClean="0"/>
              <a:t>непостојани</a:t>
            </a:r>
            <a:endParaRPr lang="en-US" sz="2400" i="1" dirty="0" smtClean="0"/>
          </a:p>
          <a:p>
            <a:pPr lvl="1" eaLnBrk="1" hangingPunct="1"/>
            <a:r>
              <a:rPr lang="en-US" sz="2400" i="1" dirty="0" err="1" smtClean="0"/>
              <a:t>Националните</a:t>
            </a:r>
            <a:r>
              <a:rPr lang="en-US" sz="2400" i="1" dirty="0" smtClean="0"/>
              <a:t> </a:t>
            </a:r>
            <a:r>
              <a:rPr lang="en-US" sz="2400" i="1" dirty="0" err="1" smtClean="0"/>
              <a:t>агенции</a:t>
            </a:r>
            <a:r>
              <a:rPr lang="en-US" sz="2400" i="1" dirty="0" smtClean="0"/>
              <a:t> </a:t>
            </a:r>
            <a:r>
              <a:rPr lang="en-US" sz="2400" i="1" dirty="0" err="1" smtClean="0"/>
              <a:t>за</a:t>
            </a:r>
            <a:r>
              <a:rPr lang="en-US" sz="2400" i="1" dirty="0" smtClean="0"/>
              <a:t> </a:t>
            </a:r>
            <a:r>
              <a:rPr lang="en-US" sz="2400" i="1" dirty="0" err="1" smtClean="0"/>
              <a:t>спроведување</a:t>
            </a:r>
            <a:r>
              <a:rPr lang="en-US" sz="2400" i="1" dirty="0" smtClean="0"/>
              <a:t> </a:t>
            </a:r>
            <a:r>
              <a:rPr lang="en-US" sz="2400" i="1" dirty="0" err="1" smtClean="0"/>
              <a:t>на</a:t>
            </a:r>
            <a:r>
              <a:rPr lang="en-US" sz="2400" i="1" dirty="0" smtClean="0"/>
              <a:t> </a:t>
            </a:r>
            <a:r>
              <a:rPr lang="en-US" sz="2400" i="1" dirty="0" err="1" smtClean="0"/>
              <a:t>законот</a:t>
            </a:r>
            <a:r>
              <a:rPr lang="en-US" sz="2400" i="1" dirty="0" smtClean="0"/>
              <a:t> </a:t>
            </a:r>
            <a:r>
              <a:rPr lang="en-US" sz="2400" i="1" dirty="0" err="1" smtClean="0"/>
              <a:t>се</a:t>
            </a:r>
            <a:r>
              <a:rPr lang="en-US" sz="2400" i="1" dirty="0" smtClean="0"/>
              <a:t> </a:t>
            </a:r>
            <a:r>
              <a:rPr lang="en-US" sz="2400" i="1" dirty="0" err="1" smtClean="0"/>
              <a:t>ограничени</a:t>
            </a:r>
            <a:r>
              <a:rPr lang="en-US" sz="2400" i="1" dirty="0" smtClean="0"/>
              <a:t> </a:t>
            </a:r>
            <a:r>
              <a:rPr lang="en-US" sz="2400" i="1" dirty="0" err="1" smtClean="0"/>
              <a:t>со</a:t>
            </a:r>
            <a:r>
              <a:rPr lang="en-US" sz="2400" i="1" dirty="0" smtClean="0"/>
              <a:t> </a:t>
            </a:r>
            <a:r>
              <a:rPr lang="en-US" sz="2400" i="1" dirty="0" err="1" smtClean="0"/>
              <a:t>своите</a:t>
            </a:r>
            <a:r>
              <a:rPr lang="en-US" sz="2400" i="1" dirty="0" smtClean="0"/>
              <a:t> </a:t>
            </a:r>
            <a:r>
              <a:rPr lang="en-US" sz="2400" i="1" dirty="0" err="1" smtClean="0"/>
              <a:t>географски</a:t>
            </a:r>
            <a:r>
              <a:rPr lang="en-US" sz="2400" i="1" dirty="0" smtClean="0"/>
              <a:t> </a:t>
            </a:r>
            <a:r>
              <a:rPr lang="en-US" sz="2400" i="1" dirty="0" err="1" smtClean="0"/>
              <a:t>граници</a:t>
            </a:r>
            <a:r>
              <a:rPr lang="en-US" sz="2400" i="1" dirty="0" smtClean="0"/>
              <a:t>?</a:t>
            </a:r>
          </a:p>
          <a:p>
            <a:pPr lvl="2" eaLnBrk="1" hangingPunct="1"/>
            <a:r>
              <a:rPr lang="en-US" dirty="0" err="1" smtClean="0"/>
              <a:t>За</a:t>
            </a:r>
            <a:r>
              <a:rPr lang="en-US" dirty="0" smtClean="0"/>
              <a:t> </a:t>
            </a:r>
            <a:r>
              <a:rPr lang="en-US" dirty="0" err="1" smtClean="0"/>
              <a:t>меѓунаародна</a:t>
            </a:r>
            <a:r>
              <a:rPr lang="en-US" dirty="0" smtClean="0"/>
              <a:t> </a:t>
            </a:r>
            <a:r>
              <a:rPr lang="en-US" dirty="0" err="1" smtClean="0"/>
              <a:t>помош</a:t>
            </a:r>
            <a:r>
              <a:rPr lang="en-US" dirty="0" smtClean="0"/>
              <a:t> </a:t>
            </a:r>
            <a:r>
              <a:rPr lang="en-US" dirty="0" err="1" smtClean="0"/>
              <a:t>во</a:t>
            </a:r>
            <a:r>
              <a:rPr lang="en-US" dirty="0" smtClean="0"/>
              <a:t> </a:t>
            </a:r>
            <a:r>
              <a:rPr lang="en-US" dirty="0" err="1" smtClean="0"/>
              <a:t>кривичните</a:t>
            </a:r>
            <a:r>
              <a:rPr lang="en-US" dirty="0" smtClean="0"/>
              <a:t> </a:t>
            </a:r>
            <a:r>
              <a:rPr lang="en-US" dirty="0" err="1" smtClean="0"/>
              <a:t>истраги</a:t>
            </a:r>
            <a:r>
              <a:rPr lang="en-US" dirty="0" smtClean="0"/>
              <a:t> </a:t>
            </a:r>
            <a:r>
              <a:rPr lang="en-US" dirty="0" err="1" smtClean="0"/>
              <a:t>се</a:t>
            </a:r>
            <a:r>
              <a:rPr lang="en-US" dirty="0" smtClean="0"/>
              <a:t> </a:t>
            </a:r>
            <a:r>
              <a:rPr lang="en-US" dirty="0" err="1" smtClean="0"/>
              <a:t>потребни</a:t>
            </a:r>
            <a:r>
              <a:rPr lang="en-US" dirty="0" smtClean="0"/>
              <a:t> </a:t>
            </a:r>
            <a:r>
              <a:rPr lang="en-US" dirty="0" err="1" smtClean="0"/>
              <a:t>соодветни</a:t>
            </a:r>
            <a:r>
              <a:rPr lang="en-US" dirty="0" smtClean="0"/>
              <a:t> </a:t>
            </a:r>
            <a:r>
              <a:rPr lang="en-US" dirty="0" err="1" smtClean="0"/>
              <a:t>правни</a:t>
            </a:r>
            <a:r>
              <a:rPr lang="en-US" dirty="0" smtClean="0"/>
              <a:t> </a:t>
            </a:r>
            <a:r>
              <a:rPr lang="en-US" dirty="0" err="1" smtClean="0"/>
              <a:t>канали</a:t>
            </a:r>
            <a:r>
              <a:rPr lang="en-US" dirty="0" smtClean="0"/>
              <a:t>? </a:t>
            </a:r>
          </a:p>
          <a:p>
            <a:pPr lvl="2" eaLnBrk="1" hangingPunct="1"/>
            <a:r>
              <a:rPr lang="en-US" dirty="0" err="1" smtClean="0"/>
              <a:t>Не</a:t>
            </a:r>
            <a:r>
              <a:rPr lang="en-US" dirty="0" smtClean="0"/>
              <a:t> </a:t>
            </a:r>
            <a:r>
              <a:rPr lang="en-US" dirty="0" err="1" smtClean="0"/>
              <a:t>постои</a:t>
            </a:r>
            <a:r>
              <a:rPr lang="en-US" dirty="0" smtClean="0"/>
              <a:t> </a:t>
            </a:r>
            <a:r>
              <a:rPr lang="en-US" dirty="0" err="1" smtClean="0"/>
              <a:t>онлајн-јурисдикција</a:t>
            </a:r>
            <a:r>
              <a:rPr lang="en-US" dirty="0" smtClean="0"/>
              <a:t>, </a:t>
            </a:r>
            <a:r>
              <a:rPr lang="en-US" dirty="0" err="1" smtClean="0"/>
              <a:t>ако</a:t>
            </a:r>
            <a:r>
              <a:rPr lang="en-US" dirty="0" smtClean="0"/>
              <a:t> е </a:t>
            </a:r>
            <a:r>
              <a:rPr lang="en-US" dirty="0" err="1" smtClean="0"/>
              <a:t>надвор</a:t>
            </a:r>
            <a:r>
              <a:rPr lang="en-US" dirty="0" smtClean="0"/>
              <a:t> </a:t>
            </a:r>
            <a:r>
              <a:rPr lang="en-US" dirty="0" err="1" smtClean="0"/>
              <a:t>од</a:t>
            </a:r>
            <a:r>
              <a:rPr lang="en-US" dirty="0" smtClean="0"/>
              <a:t> </a:t>
            </a:r>
            <a:r>
              <a:rPr lang="en-US" dirty="0" err="1" smtClean="0"/>
              <a:t>националните</a:t>
            </a:r>
            <a:r>
              <a:rPr lang="en-US" dirty="0" smtClean="0"/>
              <a:t> </a:t>
            </a:r>
            <a:r>
              <a:rPr lang="en-US" dirty="0" err="1" smtClean="0"/>
              <a:t>граници</a:t>
            </a:r>
            <a:r>
              <a:rPr lang="en-US" dirty="0" smtClean="0"/>
              <a:t>? </a:t>
            </a:r>
          </a:p>
          <a:p>
            <a:pPr lvl="2" eaLnBrk="1" hangingPunct="1"/>
            <a:r>
              <a:rPr lang="en-US" dirty="0" err="1" smtClean="0"/>
              <a:t>Меѓународната</a:t>
            </a:r>
            <a:r>
              <a:rPr lang="en-US" dirty="0" smtClean="0"/>
              <a:t> </a:t>
            </a:r>
            <a:r>
              <a:rPr lang="en-US" dirty="0" err="1" smtClean="0"/>
              <a:t>соработка</a:t>
            </a:r>
            <a:r>
              <a:rPr lang="en-US" dirty="0" smtClean="0"/>
              <a:t> </a:t>
            </a:r>
            <a:r>
              <a:rPr lang="en-US" dirty="0" err="1" smtClean="0"/>
              <a:t>опфаќа</a:t>
            </a:r>
            <a:r>
              <a:rPr lang="en-US" dirty="0" smtClean="0"/>
              <a:t> </a:t>
            </a:r>
            <a:r>
              <a:rPr lang="en-US" dirty="0" err="1" smtClean="0"/>
              <a:t>многу</a:t>
            </a:r>
            <a:r>
              <a:rPr lang="en-US" dirty="0" smtClean="0"/>
              <a:t> </a:t>
            </a:r>
            <a:r>
              <a:rPr lang="en-US" dirty="0" err="1" smtClean="0"/>
              <a:t>далечни</a:t>
            </a:r>
            <a:r>
              <a:rPr lang="en-US" dirty="0" smtClean="0"/>
              <a:t> </a:t>
            </a:r>
            <a:r>
              <a:rPr lang="en-US" dirty="0" err="1" smtClean="0"/>
              <a:t>држави</a:t>
            </a:r>
            <a:r>
              <a:rPr lang="en-US" dirty="0" smtClean="0"/>
              <a:t> </a:t>
            </a:r>
            <a:r>
              <a:rPr lang="en-US" dirty="0" err="1" smtClean="0"/>
              <a:t>со</a:t>
            </a:r>
            <a:r>
              <a:rPr lang="en-US" dirty="0" smtClean="0"/>
              <a:t> </a:t>
            </a:r>
            <a:r>
              <a:rPr lang="en-US" dirty="0" err="1" smtClean="0"/>
              <a:t>различни</a:t>
            </a:r>
            <a:r>
              <a:rPr lang="en-US" dirty="0" smtClean="0"/>
              <a:t> </a:t>
            </a:r>
            <a:r>
              <a:rPr lang="en-US" dirty="0" err="1" smtClean="0"/>
              <a:t>култури</a:t>
            </a:r>
            <a:r>
              <a:rPr lang="en-US" dirty="0" smtClean="0"/>
              <a:t>, </a:t>
            </a:r>
            <a:r>
              <a:rPr lang="en-US" dirty="0" err="1" smtClean="0"/>
              <a:t>со</a:t>
            </a:r>
            <a:r>
              <a:rPr lang="en-US" dirty="0" smtClean="0"/>
              <a:t> </a:t>
            </a:r>
            <a:r>
              <a:rPr lang="en-US" dirty="0" err="1" smtClean="0"/>
              <a:t>различна</a:t>
            </a:r>
            <a:r>
              <a:rPr lang="en-US" dirty="0" smtClean="0"/>
              <a:t> </a:t>
            </a:r>
            <a:r>
              <a:rPr lang="en-US" dirty="0" err="1" smtClean="0"/>
              <a:t>правна</a:t>
            </a:r>
            <a:r>
              <a:rPr lang="en-US" dirty="0" smtClean="0"/>
              <a:t> </a:t>
            </a:r>
            <a:r>
              <a:rPr lang="en-US" dirty="0" err="1" smtClean="0"/>
              <a:t>традиција</a:t>
            </a:r>
            <a:r>
              <a:rPr lang="en-US" dirty="0" smtClean="0"/>
              <a:t> и </a:t>
            </a:r>
            <a:r>
              <a:rPr lang="en-US" dirty="0" err="1" smtClean="0"/>
              <a:t>различни</a:t>
            </a:r>
            <a:r>
              <a:rPr lang="en-US" dirty="0" smtClean="0"/>
              <a:t> </a:t>
            </a:r>
            <a:r>
              <a:rPr lang="en-US" dirty="0" err="1" smtClean="0"/>
              <a:t>рамки</a:t>
            </a:r>
            <a:r>
              <a:rPr lang="en-US" dirty="0" smtClean="0"/>
              <a:t> </a:t>
            </a:r>
            <a:r>
              <a:rPr lang="en-US" dirty="0" err="1" smtClean="0"/>
              <a:t>на</a:t>
            </a:r>
            <a:r>
              <a:rPr lang="en-US" dirty="0" smtClean="0"/>
              <a:t> </a:t>
            </a:r>
            <a:r>
              <a:rPr lang="en-US" dirty="0" err="1" smtClean="0"/>
              <a:t>кривичното</a:t>
            </a:r>
            <a:r>
              <a:rPr lang="en-US" dirty="0" smtClean="0"/>
              <a:t> </a:t>
            </a:r>
            <a:r>
              <a:rPr lang="en-US" dirty="0" err="1" smtClean="0"/>
              <a:t>право</a:t>
            </a:r>
            <a:r>
              <a:rPr lang="en-US" dirty="0" smtClean="0"/>
              <a:t>. </a:t>
            </a:r>
          </a:p>
          <a:p>
            <a:pPr lvl="2" eaLnBrk="1" hangingPunct="1"/>
            <a:r>
              <a:rPr lang="en-US" b="1" dirty="0" err="1" smtClean="0"/>
              <a:t>Потребата</a:t>
            </a:r>
            <a:r>
              <a:rPr lang="en-US" b="1" dirty="0" smtClean="0"/>
              <a:t> </a:t>
            </a:r>
            <a:r>
              <a:rPr lang="en-US" b="1" dirty="0" err="1" smtClean="0"/>
              <a:t>за</a:t>
            </a:r>
            <a:r>
              <a:rPr lang="en-US" b="1" dirty="0" smtClean="0"/>
              <a:t> </a:t>
            </a:r>
            <a:r>
              <a:rPr lang="en-US" b="1" dirty="0" err="1" smtClean="0"/>
              <a:t>експедитивна</a:t>
            </a:r>
            <a:r>
              <a:rPr lang="en-US" b="1" dirty="0" smtClean="0"/>
              <a:t> </a:t>
            </a:r>
            <a:r>
              <a:rPr lang="en-US" b="1" dirty="0" err="1" smtClean="0"/>
              <a:t>меѓусебна</a:t>
            </a:r>
            <a:r>
              <a:rPr lang="en-US" b="1" dirty="0" smtClean="0"/>
              <a:t> </a:t>
            </a:r>
            <a:r>
              <a:rPr lang="en-US" b="1" dirty="0" err="1" smtClean="0"/>
              <a:t>правна</a:t>
            </a:r>
            <a:r>
              <a:rPr lang="en-US" b="1" dirty="0" smtClean="0"/>
              <a:t> </a:t>
            </a:r>
            <a:r>
              <a:rPr lang="en-US" b="1" dirty="0" err="1" smtClean="0"/>
              <a:t>помош</a:t>
            </a:r>
            <a:r>
              <a:rPr lang="en-US" b="1" dirty="0" smtClean="0"/>
              <a:t> е </a:t>
            </a:r>
            <a:r>
              <a:rPr lang="en-US" b="1" dirty="0" err="1" smtClean="0"/>
              <a:t>факт</a:t>
            </a:r>
            <a:r>
              <a:rPr lang="en-US" b="1" dirty="0" smtClean="0"/>
              <a:t> </a:t>
            </a:r>
            <a:r>
              <a:rPr lang="en-US" b="1" dirty="0" err="1" smtClean="0"/>
              <a:t>во</a:t>
            </a:r>
            <a:r>
              <a:rPr lang="en-US" b="1" dirty="0" smtClean="0"/>
              <a:t> </a:t>
            </a:r>
            <a:r>
              <a:rPr lang="en-US" b="1" dirty="0" err="1" smtClean="0"/>
              <a:t>современата</a:t>
            </a:r>
            <a:r>
              <a:rPr lang="en-US" b="1" dirty="0" smtClean="0"/>
              <a:t> </a:t>
            </a:r>
            <a:r>
              <a:rPr lang="en-US" b="1" dirty="0" err="1" smtClean="0"/>
              <a:t>борба</a:t>
            </a:r>
            <a:r>
              <a:rPr lang="en-US" b="1" dirty="0" smtClean="0"/>
              <a:t> </a:t>
            </a:r>
            <a:r>
              <a:rPr lang="en-US" b="1" dirty="0" err="1" smtClean="0"/>
              <a:t>против</a:t>
            </a:r>
            <a:r>
              <a:rPr lang="en-US" b="1" dirty="0" smtClean="0"/>
              <a:t> </a:t>
            </a:r>
            <a:r>
              <a:rPr lang="en-US" b="1" dirty="0" err="1" smtClean="0"/>
              <a:t>компјутерскиот</a:t>
            </a:r>
            <a:r>
              <a:rPr lang="en-US" b="1" dirty="0" smtClean="0"/>
              <a:t> </a:t>
            </a:r>
            <a:r>
              <a:rPr lang="en-US" b="1" dirty="0" err="1" smtClean="0"/>
              <a:t>криминал</a:t>
            </a:r>
            <a:r>
              <a:rPr lang="en-US" b="1" dirty="0" smtClean="0"/>
              <a:t>!</a:t>
            </a:r>
          </a:p>
          <a:p>
            <a:pPr lvl="2" eaLnBrk="1" hangingPunct="1"/>
            <a:endParaRPr lang="en-US" altLang="sr-Latn-RS" dirty="0" smtClean="0"/>
          </a:p>
        </p:txBody>
      </p:sp>
      <p:sp>
        <p:nvSpPr>
          <p:cNvPr id="9219" name="Title 1"/>
          <p:cNvSpPr>
            <a:spLocks noGrp="1"/>
          </p:cNvSpPr>
          <p:nvPr>
            <p:ph type="title"/>
          </p:nvPr>
        </p:nvSpPr>
        <p:spPr>
          <a:xfrm>
            <a:off x="457200" y="0"/>
            <a:ext cx="8229600" cy="774700"/>
          </a:xfrm>
        </p:spPr>
        <p:txBody>
          <a:bodyPr/>
          <a:lstStyle/>
          <a:p>
            <a:r>
              <a:rPr lang="en-US" b="1" dirty="0" err="1" smtClean="0"/>
              <a:t>Интернет</a:t>
            </a:r>
            <a:endParaRPr lang="en-US" b="1" dirty="0" smtClean="0"/>
          </a:p>
        </p:txBody>
      </p:sp>
      <p:sp>
        <p:nvSpPr>
          <p:cNvPr id="922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34D753B3-7AE1-4782-8435-648BF1AFB50F}" type="slidenum">
              <a:rPr lang="en-US" smtClean="0">
                <a:solidFill>
                  <a:srgbClr val="898989"/>
                </a:solidFill>
                <a:latin typeface="Calibri" pitchFamily="34" charset="0"/>
              </a:rPr>
              <a:pPr eaLnBrk="1" hangingPunct="1"/>
              <a:t>8</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355600" y="376238"/>
            <a:ext cx="8229600" cy="800100"/>
          </a:xfrm>
        </p:spPr>
        <p:txBody>
          <a:bodyPr/>
          <a:lstStyle/>
          <a:p>
            <a:r>
              <a:rPr lang="en-US" sz="3600" b="1" i="1" smtClean="0"/>
              <a:t>TOR</a:t>
            </a:r>
          </a:p>
        </p:txBody>
      </p:sp>
      <p:sp>
        <p:nvSpPr>
          <p:cNvPr id="82947" name="Content Placeholder 2"/>
          <p:cNvSpPr>
            <a:spLocks noGrp="1"/>
          </p:cNvSpPr>
          <p:nvPr>
            <p:ph idx="1"/>
          </p:nvPr>
        </p:nvSpPr>
        <p:spPr>
          <a:xfrm>
            <a:off x="457200" y="1349375"/>
            <a:ext cx="8229600" cy="4125913"/>
          </a:xfrm>
        </p:spPr>
        <p:txBody>
          <a:bodyPr/>
          <a:lstStyle/>
          <a:p>
            <a:pPr algn="just"/>
            <a:r>
              <a:rPr lang="en-US" sz="2200" b="1" dirty="0" smtClean="0"/>
              <a:t>TOR е </a:t>
            </a:r>
            <a:r>
              <a:rPr lang="en-US" sz="2200" b="1" dirty="0" err="1" smtClean="0"/>
              <a:t>бесплатен</a:t>
            </a:r>
            <a:r>
              <a:rPr lang="en-US" sz="2200" b="1" dirty="0" smtClean="0"/>
              <a:t> </a:t>
            </a:r>
            <a:r>
              <a:rPr lang="en-US" sz="2200" b="1" dirty="0" err="1" smtClean="0"/>
              <a:t>софтвер</a:t>
            </a:r>
            <a:r>
              <a:rPr lang="en-US" sz="2200" b="1" dirty="0" smtClean="0"/>
              <a:t> </a:t>
            </a:r>
            <a:r>
              <a:rPr lang="en-US" sz="2200" b="1" dirty="0" err="1" smtClean="0"/>
              <a:t>кој</a:t>
            </a:r>
            <a:r>
              <a:rPr lang="en-US" sz="2200" b="1" dirty="0" smtClean="0"/>
              <a:t> </a:t>
            </a:r>
            <a:r>
              <a:rPr lang="en-US" sz="2200" b="1" dirty="0" err="1" smtClean="0"/>
              <a:t>овозможува</a:t>
            </a:r>
            <a:r>
              <a:rPr lang="en-US" sz="2200" b="1" dirty="0" smtClean="0"/>
              <a:t> </a:t>
            </a:r>
            <a:r>
              <a:rPr lang="en-US" sz="2200" b="1" dirty="0" err="1" smtClean="0"/>
              <a:t>анонимна</a:t>
            </a:r>
            <a:r>
              <a:rPr lang="en-US" sz="2200" b="1" dirty="0" smtClean="0"/>
              <a:t> </a:t>
            </a:r>
            <a:r>
              <a:rPr lang="en-US" sz="2200" b="1" dirty="0" err="1" smtClean="0"/>
              <a:t>комуникација</a:t>
            </a:r>
            <a:r>
              <a:rPr lang="en-US" sz="2200" b="1" dirty="0" smtClean="0"/>
              <a:t>.</a:t>
            </a:r>
            <a:r>
              <a:rPr lang="en-US" sz="2200" dirty="0" smtClean="0"/>
              <a:t> </a:t>
            </a:r>
          </a:p>
          <a:p>
            <a:pPr algn="just"/>
            <a:r>
              <a:rPr lang="en-US" sz="2200" b="1" dirty="0" err="1" smtClean="0"/>
              <a:t>Името</a:t>
            </a:r>
            <a:r>
              <a:rPr lang="en-US" sz="2200" b="1" dirty="0" smtClean="0"/>
              <a:t> е </a:t>
            </a:r>
            <a:r>
              <a:rPr lang="en-US" sz="2200" b="1" dirty="0" err="1" smtClean="0"/>
              <a:t>акроним</a:t>
            </a:r>
            <a:r>
              <a:rPr lang="en-US" sz="2200" b="1" dirty="0" smtClean="0"/>
              <a:t> </a:t>
            </a:r>
            <a:r>
              <a:rPr lang="en-US" sz="2200" b="1" dirty="0" err="1" smtClean="0"/>
              <a:t>изведен</a:t>
            </a:r>
            <a:r>
              <a:rPr lang="en-US" sz="2200" b="1" dirty="0" smtClean="0"/>
              <a:t> </a:t>
            </a:r>
            <a:r>
              <a:rPr lang="en-US" sz="2200" b="1" dirty="0" err="1" smtClean="0"/>
              <a:t>од</a:t>
            </a:r>
            <a:r>
              <a:rPr lang="en-US" sz="2200" b="1" dirty="0" smtClean="0"/>
              <a:t> </a:t>
            </a:r>
            <a:r>
              <a:rPr lang="en-US" sz="2200" b="1" dirty="0" err="1" smtClean="0"/>
              <a:t>името</a:t>
            </a:r>
            <a:r>
              <a:rPr lang="en-US" sz="2200" b="1" dirty="0" smtClean="0"/>
              <a:t> </a:t>
            </a:r>
            <a:r>
              <a:rPr lang="en-US" sz="2200" b="1" dirty="0" err="1" smtClean="0"/>
              <a:t>на</a:t>
            </a:r>
            <a:r>
              <a:rPr lang="en-US" sz="2200" b="1" dirty="0" smtClean="0"/>
              <a:t> </a:t>
            </a:r>
            <a:r>
              <a:rPr lang="en-US" sz="2200" b="1" dirty="0" err="1" smtClean="0"/>
              <a:t>оригиналниот</a:t>
            </a:r>
            <a:r>
              <a:rPr lang="en-US" sz="2200" b="1" dirty="0" smtClean="0"/>
              <a:t> </a:t>
            </a:r>
            <a:r>
              <a:rPr lang="en-US" sz="2200" b="1" dirty="0" err="1" smtClean="0"/>
              <a:t>софтверски</a:t>
            </a:r>
            <a:r>
              <a:rPr lang="en-US" sz="2200" b="1" dirty="0" smtClean="0"/>
              <a:t> </a:t>
            </a:r>
            <a:r>
              <a:rPr lang="en-US" sz="2200" b="1" dirty="0" err="1" smtClean="0"/>
              <a:t>проект</a:t>
            </a:r>
            <a:r>
              <a:rPr lang="en-US" sz="2200" b="1" dirty="0" smtClean="0"/>
              <a:t> </a:t>
            </a:r>
            <a:r>
              <a:rPr lang="en-US" sz="2200" b="1" i="1" dirty="0" smtClean="0"/>
              <a:t>The Onion Router</a:t>
            </a:r>
            <a:r>
              <a:rPr lang="en-US" sz="2200" dirty="0" smtClean="0"/>
              <a:t>.</a:t>
            </a:r>
            <a:r>
              <a:rPr lang="en-US" sz="2200" b="1" dirty="0" smtClean="0"/>
              <a:t> </a:t>
            </a:r>
            <a:r>
              <a:rPr lang="en-US" sz="2200" dirty="0" smtClean="0"/>
              <a:t>Tor </a:t>
            </a:r>
            <a:r>
              <a:rPr lang="en-US" sz="2200" dirty="0" err="1" smtClean="0"/>
              <a:t>го</a:t>
            </a:r>
            <a:r>
              <a:rPr lang="en-US" sz="2200" dirty="0" smtClean="0"/>
              <a:t> </a:t>
            </a:r>
            <a:r>
              <a:rPr lang="en-US" sz="2200" dirty="0" err="1" smtClean="0"/>
              <a:t>насочува</a:t>
            </a:r>
            <a:r>
              <a:rPr lang="en-US" sz="2200" dirty="0" smtClean="0"/>
              <a:t> </a:t>
            </a:r>
            <a:r>
              <a:rPr lang="en-US" sz="2200" dirty="0" err="1" smtClean="0"/>
              <a:t>интернет</a:t>
            </a:r>
            <a:r>
              <a:rPr lang="en-US" sz="2200" dirty="0" smtClean="0"/>
              <a:t> </a:t>
            </a:r>
            <a:r>
              <a:rPr lang="en-US" sz="2200" dirty="0" err="1" smtClean="0"/>
              <a:t>сообраќајот</a:t>
            </a:r>
            <a:r>
              <a:rPr lang="en-US" sz="2200" dirty="0" smtClean="0"/>
              <a:t> </a:t>
            </a:r>
            <a:r>
              <a:rPr lang="en-US" sz="2200" dirty="0" err="1" smtClean="0"/>
              <a:t>преку</a:t>
            </a:r>
            <a:r>
              <a:rPr lang="en-US" sz="2200" dirty="0" smtClean="0"/>
              <a:t> </a:t>
            </a:r>
            <a:r>
              <a:rPr lang="en-US" sz="2200" dirty="0" err="1" smtClean="0"/>
              <a:t>слободна</a:t>
            </a:r>
            <a:r>
              <a:rPr lang="en-US" sz="2200" dirty="0" smtClean="0"/>
              <a:t>, </a:t>
            </a:r>
            <a:r>
              <a:rPr lang="en-US" sz="2200" dirty="0" err="1" smtClean="0"/>
              <a:t>глобална</a:t>
            </a:r>
            <a:r>
              <a:rPr lang="en-US" sz="2200" dirty="0" smtClean="0"/>
              <a:t>, </a:t>
            </a:r>
            <a:r>
              <a:rPr lang="en-US" sz="2200" dirty="0" err="1" smtClean="0"/>
              <a:t>доброволна</a:t>
            </a:r>
            <a:r>
              <a:rPr lang="en-US" sz="2200" dirty="0" smtClean="0"/>
              <a:t> </a:t>
            </a:r>
            <a:r>
              <a:rPr lang="en-US" sz="2200" dirty="0" err="1" smtClean="0"/>
              <a:t>мрежа</a:t>
            </a:r>
            <a:r>
              <a:rPr lang="en-US" sz="2200" dirty="0" smtClean="0"/>
              <a:t> </a:t>
            </a:r>
            <a:r>
              <a:rPr lang="en-US" sz="2200" dirty="0" err="1" smtClean="0"/>
              <a:t>која</a:t>
            </a:r>
            <a:r>
              <a:rPr lang="en-US" sz="2200" dirty="0" smtClean="0"/>
              <a:t> </a:t>
            </a:r>
            <a:r>
              <a:rPr lang="en-US" sz="2200" dirty="0" err="1" smtClean="0"/>
              <a:t>се</a:t>
            </a:r>
            <a:r>
              <a:rPr lang="en-US" sz="2200" dirty="0" smtClean="0"/>
              <a:t> </a:t>
            </a:r>
            <a:r>
              <a:rPr lang="en-US" sz="2200" dirty="0" err="1" smtClean="0"/>
              <a:t>состои</a:t>
            </a:r>
            <a:r>
              <a:rPr lang="en-US" sz="2200" dirty="0" smtClean="0"/>
              <a:t> </a:t>
            </a:r>
            <a:r>
              <a:rPr lang="en-US" sz="2200" dirty="0" err="1" smtClean="0"/>
              <a:t>од</a:t>
            </a:r>
            <a:r>
              <a:rPr lang="en-US" sz="2200" dirty="0" smtClean="0"/>
              <a:t> </a:t>
            </a:r>
            <a:r>
              <a:rPr lang="en-US" sz="2200" dirty="0" err="1" smtClean="0"/>
              <a:t>илјадници</a:t>
            </a:r>
            <a:r>
              <a:rPr lang="en-US" sz="2200" dirty="0" smtClean="0"/>
              <a:t> </a:t>
            </a:r>
            <a:r>
              <a:rPr lang="en-US" sz="2200" dirty="0" err="1" smtClean="0"/>
              <a:t>релеи</a:t>
            </a:r>
            <a:r>
              <a:rPr lang="en-US" sz="2200" dirty="0" smtClean="0"/>
              <a:t> </a:t>
            </a:r>
            <a:r>
              <a:rPr lang="en-US" sz="2200" dirty="0" err="1" smtClean="0"/>
              <a:t>за</a:t>
            </a:r>
            <a:r>
              <a:rPr lang="en-US" sz="2200" dirty="0" smtClean="0"/>
              <a:t> </a:t>
            </a:r>
            <a:r>
              <a:rPr lang="en-US" sz="2200" dirty="0" err="1" smtClean="0"/>
              <a:t>да</a:t>
            </a:r>
            <a:r>
              <a:rPr lang="en-US" sz="2200" dirty="0" smtClean="0"/>
              <a:t> </a:t>
            </a:r>
            <a:r>
              <a:rPr lang="en-US" sz="2200" dirty="0" err="1" smtClean="0"/>
              <a:t>ја</a:t>
            </a:r>
            <a:r>
              <a:rPr lang="en-US" sz="2200" dirty="0" smtClean="0"/>
              <a:t> </a:t>
            </a:r>
            <a:r>
              <a:rPr lang="en-US" sz="2200" dirty="0" err="1" smtClean="0"/>
              <a:t>скрие</a:t>
            </a:r>
            <a:r>
              <a:rPr lang="en-US" sz="2200" dirty="0" smtClean="0"/>
              <a:t> </a:t>
            </a:r>
            <a:r>
              <a:rPr lang="en-US" sz="2200" dirty="0" err="1" smtClean="0"/>
              <a:t>локацијата</a:t>
            </a:r>
            <a:r>
              <a:rPr lang="en-US" sz="2200" dirty="0" smtClean="0"/>
              <a:t> </a:t>
            </a:r>
            <a:r>
              <a:rPr lang="en-US" sz="2200" dirty="0" err="1" smtClean="0"/>
              <a:t>на</a:t>
            </a:r>
            <a:r>
              <a:rPr lang="en-US" sz="2200" dirty="0" smtClean="0"/>
              <a:t> </a:t>
            </a:r>
            <a:r>
              <a:rPr lang="en-US" sz="2200" dirty="0" err="1" smtClean="0"/>
              <a:t>корисникот</a:t>
            </a:r>
            <a:r>
              <a:rPr lang="en-US" sz="2200" dirty="0" smtClean="0"/>
              <a:t> и </a:t>
            </a:r>
            <a:r>
              <a:rPr lang="en-US" sz="2200" dirty="0" err="1" smtClean="0"/>
              <a:t>користењето</a:t>
            </a:r>
            <a:r>
              <a:rPr lang="en-US" sz="2200" dirty="0" smtClean="0"/>
              <a:t> </a:t>
            </a:r>
            <a:r>
              <a:rPr lang="en-US" sz="2200" dirty="0" err="1" smtClean="0"/>
              <a:t>од</a:t>
            </a:r>
            <a:r>
              <a:rPr lang="en-US" sz="2200" dirty="0" smtClean="0"/>
              <a:t> </a:t>
            </a:r>
            <a:r>
              <a:rPr lang="en-US" sz="2200" dirty="0" err="1" smtClean="0"/>
              <a:t>било</a:t>
            </a:r>
            <a:r>
              <a:rPr lang="en-US" sz="2200" dirty="0" smtClean="0"/>
              <a:t> </a:t>
            </a:r>
            <a:r>
              <a:rPr lang="en-US" sz="2200" dirty="0" err="1" smtClean="0"/>
              <a:t>кој</a:t>
            </a:r>
            <a:r>
              <a:rPr lang="en-US" sz="2200" dirty="0" smtClean="0"/>
              <a:t> </a:t>
            </a:r>
            <a:r>
              <a:rPr lang="en-US" sz="2200" dirty="0" err="1" smtClean="0"/>
              <a:t>кој</a:t>
            </a:r>
            <a:r>
              <a:rPr lang="en-US" sz="2200" dirty="0" smtClean="0"/>
              <a:t> </a:t>
            </a:r>
            <a:r>
              <a:rPr lang="en-US" sz="2200" dirty="0" err="1" smtClean="0"/>
              <a:t>спроведува</a:t>
            </a:r>
            <a:r>
              <a:rPr lang="en-US" sz="2200" dirty="0" smtClean="0"/>
              <a:t> </a:t>
            </a:r>
            <a:r>
              <a:rPr lang="en-US" sz="2200" dirty="0" err="1" smtClean="0"/>
              <a:t>надзор</a:t>
            </a:r>
            <a:r>
              <a:rPr lang="en-US" sz="2200" dirty="0" smtClean="0"/>
              <a:t> </a:t>
            </a:r>
            <a:r>
              <a:rPr lang="en-US" sz="2200" dirty="0" err="1" smtClean="0"/>
              <a:t>над</a:t>
            </a:r>
            <a:r>
              <a:rPr lang="en-US" sz="2200" dirty="0" smtClean="0"/>
              <a:t> </a:t>
            </a:r>
            <a:r>
              <a:rPr lang="en-US" sz="2200" dirty="0" err="1" smtClean="0"/>
              <a:t>мрежата</a:t>
            </a:r>
            <a:r>
              <a:rPr lang="en-US" sz="2200" dirty="0" smtClean="0"/>
              <a:t> </a:t>
            </a:r>
            <a:r>
              <a:rPr lang="en-US" sz="2200" dirty="0" err="1" smtClean="0"/>
              <a:t>или</a:t>
            </a:r>
            <a:r>
              <a:rPr lang="en-US" sz="2200" dirty="0" smtClean="0"/>
              <a:t> </a:t>
            </a:r>
            <a:r>
              <a:rPr lang="en-US" sz="2200" dirty="0" err="1" smtClean="0"/>
              <a:t>анализа</a:t>
            </a:r>
            <a:r>
              <a:rPr lang="en-US" sz="2200" dirty="0" smtClean="0"/>
              <a:t> </a:t>
            </a:r>
            <a:r>
              <a:rPr lang="en-US" sz="2200" dirty="0" err="1" smtClean="0"/>
              <a:t>на</a:t>
            </a:r>
            <a:r>
              <a:rPr lang="en-US" sz="2200" dirty="0" smtClean="0"/>
              <a:t> </a:t>
            </a:r>
            <a:r>
              <a:rPr lang="en-US" sz="2200" dirty="0" err="1" smtClean="0"/>
              <a:t>сообраќајот</a:t>
            </a:r>
            <a:r>
              <a:rPr lang="en-US" sz="2200" dirty="0" smtClean="0"/>
              <a:t>. </a:t>
            </a:r>
          </a:p>
          <a:p>
            <a:pPr algn="just"/>
            <a:r>
              <a:rPr lang="en-US" sz="2200" b="1" dirty="0" err="1" smtClean="0"/>
              <a:t>Онион</a:t>
            </a:r>
            <a:r>
              <a:rPr lang="en-US" sz="2200" b="1" dirty="0" smtClean="0"/>
              <a:t> </a:t>
            </a:r>
            <a:r>
              <a:rPr lang="en-US" sz="2200" b="1" dirty="0" err="1" smtClean="0"/>
              <a:t>рутурање</a:t>
            </a:r>
            <a:r>
              <a:rPr lang="en-US" sz="2200" b="1" dirty="0" smtClean="0"/>
              <a:t> </a:t>
            </a:r>
            <a:r>
              <a:rPr lang="en-US" sz="2200" b="1" dirty="0" err="1" smtClean="0"/>
              <a:t>се</a:t>
            </a:r>
            <a:r>
              <a:rPr lang="en-US" sz="2200" b="1" dirty="0" smtClean="0"/>
              <a:t> </a:t>
            </a:r>
            <a:r>
              <a:rPr lang="en-US" sz="2200" b="1" dirty="0" err="1" smtClean="0"/>
              <a:t>имплементира</a:t>
            </a:r>
            <a:r>
              <a:rPr lang="en-US" sz="2200" b="1" dirty="0" smtClean="0"/>
              <a:t> </a:t>
            </a:r>
            <a:r>
              <a:rPr lang="en-US" sz="2200" b="1" dirty="0" err="1" smtClean="0"/>
              <a:t>со</a:t>
            </a:r>
            <a:r>
              <a:rPr lang="en-US" sz="2200" b="1" dirty="0" smtClean="0"/>
              <a:t> </a:t>
            </a:r>
            <a:r>
              <a:rPr lang="en-US" sz="2200" b="1" dirty="0" err="1" smtClean="0"/>
              <a:t>шифрирање</a:t>
            </a:r>
            <a:r>
              <a:rPr lang="en-US" sz="2200" dirty="0" smtClean="0"/>
              <a:t>, </a:t>
            </a:r>
            <a:r>
              <a:rPr lang="en-US" sz="2200" dirty="0" err="1" smtClean="0"/>
              <a:t>вгнездено</a:t>
            </a:r>
            <a:r>
              <a:rPr lang="en-US" sz="2200" dirty="0" smtClean="0"/>
              <a:t> </a:t>
            </a:r>
            <a:r>
              <a:rPr lang="en-US" sz="2200" dirty="0" err="1" smtClean="0"/>
              <a:t>како</a:t>
            </a:r>
            <a:r>
              <a:rPr lang="en-US" sz="2200" dirty="0" smtClean="0"/>
              <a:t> </a:t>
            </a:r>
            <a:r>
              <a:rPr lang="en-US" sz="2200" dirty="0" err="1" smtClean="0"/>
              <a:t>слоеви</a:t>
            </a:r>
            <a:r>
              <a:rPr lang="en-US" sz="2200" dirty="0" smtClean="0"/>
              <a:t> </a:t>
            </a:r>
            <a:r>
              <a:rPr lang="en-US" sz="2200" dirty="0" err="1" smtClean="0"/>
              <a:t>на</a:t>
            </a:r>
            <a:r>
              <a:rPr lang="en-US" sz="2200" dirty="0" smtClean="0"/>
              <a:t> </a:t>
            </a:r>
            <a:r>
              <a:rPr lang="en-US" sz="2200" dirty="0" err="1" smtClean="0"/>
              <a:t>кромид</a:t>
            </a:r>
            <a:r>
              <a:rPr lang="en-US" sz="2200" dirty="0" smtClean="0"/>
              <a:t>, </a:t>
            </a:r>
            <a:r>
              <a:rPr lang="en-US" sz="2200" dirty="0" err="1" smtClean="0"/>
              <a:t>користено</a:t>
            </a:r>
            <a:r>
              <a:rPr lang="en-US" sz="2200" dirty="0" smtClean="0"/>
              <a:t> </a:t>
            </a:r>
            <a:r>
              <a:rPr lang="en-US" sz="2200" dirty="0" err="1" smtClean="0"/>
              <a:t>за</a:t>
            </a:r>
            <a:r>
              <a:rPr lang="en-US" sz="2200" dirty="0" smtClean="0"/>
              <a:t> </a:t>
            </a:r>
            <a:r>
              <a:rPr lang="en-US" sz="2200" dirty="0" err="1" smtClean="0"/>
              <a:t>анонимизирање</a:t>
            </a:r>
            <a:r>
              <a:rPr lang="en-US" sz="2200" dirty="0" smtClean="0"/>
              <a:t> </a:t>
            </a:r>
            <a:r>
              <a:rPr lang="en-US" sz="2200" dirty="0" err="1" smtClean="0"/>
              <a:t>на</a:t>
            </a:r>
            <a:r>
              <a:rPr lang="en-US" sz="2200" dirty="0" smtClean="0"/>
              <a:t> </a:t>
            </a:r>
            <a:r>
              <a:rPr lang="en-US" sz="2200" dirty="0" err="1" smtClean="0"/>
              <a:t>комуникацијата</a:t>
            </a:r>
            <a:r>
              <a:rPr lang="en-US" sz="2200" dirty="0" smtClean="0"/>
              <a:t>. Tor </a:t>
            </a:r>
            <a:r>
              <a:rPr lang="en-US" sz="2200" dirty="0" err="1" smtClean="0"/>
              <a:t>ги</a:t>
            </a:r>
            <a:r>
              <a:rPr lang="en-US" sz="2200" dirty="0" smtClean="0"/>
              <a:t> </a:t>
            </a:r>
            <a:r>
              <a:rPr lang="en-US" sz="2200" dirty="0" err="1" smtClean="0"/>
              <a:t>шифрира</a:t>
            </a:r>
            <a:r>
              <a:rPr lang="en-US" sz="2200" dirty="0" smtClean="0"/>
              <a:t> </a:t>
            </a:r>
            <a:r>
              <a:rPr lang="en-US" sz="2200" dirty="0" err="1" smtClean="0"/>
              <a:t>оригиналните</a:t>
            </a:r>
            <a:r>
              <a:rPr lang="en-US" sz="2200" dirty="0" smtClean="0"/>
              <a:t> </a:t>
            </a:r>
            <a:r>
              <a:rPr lang="en-US" sz="2200" dirty="0" err="1" smtClean="0"/>
              <a:t>податоци</a:t>
            </a:r>
            <a:r>
              <a:rPr lang="en-US" sz="2200" dirty="0" smtClean="0"/>
              <a:t>, </a:t>
            </a:r>
            <a:r>
              <a:rPr lang="en-US" sz="2200" dirty="0" err="1" smtClean="0"/>
              <a:t>вклучително</a:t>
            </a:r>
            <a:r>
              <a:rPr lang="en-US" sz="2200" dirty="0" smtClean="0"/>
              <a:t> и </a:t>
            </a:r>
            <a:r>
              <a:rPr lang="en-US" sz="2200" dirty="0" err="1" smtClean="0"/>
              <a:t>одредишната</a:t>
            </a:r>
            <a:r>
              <a:rPr lang="en-US" sz="2200" dirty="0" smtClean="0"/>
              <a:t> </a:t>
            </a:r>
            <a:r>
              <a:rPr lang="en-US" sz="2200" dirty="0" err="1" smtClean="0"/>
              <a:t>адреса</a:t>
            </a:r>
            <a:r>
              <a:rPr lang="en-US" sz="2200" dirty="0" smtClean="0"/>
              <a:t>, </a:t>
            </a:r>
            <a:r>
              <a:rPr lang="en-US" sz="2200" dirty="0" err="1" smtClean="0"/>
              <a:t>повеќе</a:t>
            </a:r>
            <a:r>
              <a:rPr lang="en-US" sz="2200" dirty="0" smtClean="0"/>
              <a:t> </a:t>
            </a:r>
            <a:r>
              <a:rPr lang="en-US" sz="2200" dirty="0" err="1" smtClean="0"/>
              <a:t>пати</a:t>
            </a:r>
            <a:r>
              <a:rPr lang="en-US" sz="2200" dirty="0" smtClean="0"/>
              <a:t> и </a:t>
            </a:r>
            <a:r>
              <a:rPr lang="en-US" sz="2200" dirty="0" err="1" smtClean="0"/>
              <a:t>ги</a:t>
            </a:r>
            <a:r>
              <a:rPr lang="en-US" sz="2200" dirty="0" smtClean="0"/>
              <a:t> </a:t>
            </a:r>
            <a:r>
              <a:rPr lang="en-US" sz="2200" dirty="0" err="1" smtClean="0"/>
              <a:t>праќа</a:t>
            </a:r>
            <a:r>
              <a:rPr lang="en-US" sz="2200" dirty="0" smtClean="0"/>
              <a:t> </a:t>
            </a:r>
            <a:r>
              <a:rPr lang="en-US" sz="2200" dirty="0" err="1" smtClean="0"/>
              <a:t>преку</a:t>
            </a:r>
            <a:r>
              <a:rPr lang="en-US" sz="2200" dirty="0" smtClean="0"/>
              <a:t> </a:t>
            </a:r>
            <a:r>
              <a:rPr lang="en-US" sz="2200" dirty="0" err="1" smtClean="0"/>
              <a:t>виртуелно</a:t>
            </a:r>
            <a:r>
              <a:rPr lang="en-US" sz="2200" dirty="0" smtClean="0"/>
              <a:t> </a:t>
            </a:r>
            <a:r>
              <a:rPr lang="en-US" sz="2200" dirty="0" err="1" smtClean="0"/>
              <a:t>коло</a:t>
            </a:r>
            <a:r>
              <a:rPr lang="en-US" sz="2200" dirty="0" smtClean="0"/>
              <a:t> </a:t>
            </a:r>
            <a:r>
              <a:rPr lang="en-US" sz="2200" dirty="0" err="1" smtClean="0"/>
              <a:t>кое</a:t>
            </a:r>
            <a:r>
              <a:rPr lang="en-US" sz="2200" dirty="0" smtClean="0"/>
              <a:t> </a:t>
            </a:r>
            <a:r>
              <a:rPr lang="en-US" sz="2200" dirty="0" err="1" smtClean="0"/>
              <a:t>содржи</a:t>
            </a:r>
            <a:r>
              <a:rPr lang="en-US" sz="2200" dirty="0" smtClean="0"/>
              <a:t> </a:t>
            </a:r>
            <a:r>
              <a:rPr lang="en-US" sz="2200" dirty="0" err="1" smtClean="0"/>
              <a:t>сукцесивни</a:t>
            </a:r>
            <a:r>
              <a:rPr lang="en-US" sz="2200" dirty="0" smtClean="0"/>
              <a:t>, </a:t>
            </a:r>
            <a:r>
              <a:rPr lang="en-US" sz="2200" dirty="0" err="1" smtClean="0"/>
              <a:t>случајно</a:t>
            </a:r>
            <a:r>
              <a:rPr lang="en-US" sz="2200" dirty="0" smtClean="0"/>
              <a:t> </a:t>
            </a:r>
            <a:r>
              <a:rPr lang="en-US" sz="2200" dirty="0" err="1" smtClean="0"/>
              <a:t>избрани</a:t>
            </a:r>
            <a:r>
              <a:rPr lang="en-US" sz="2200" dirty="0" smtClean="0"/>
              <a:t> Tor </a:t>
            </a:r>
            <a:r>
              <a:rPr lang="en-US" sz="2200" dirty="0" err="1" smtClean="0"/>
              <a:t>релеи</a:t>
            </a:r>
            <a:r>
              <a:rPr lang="en-US" sz="2200" dirty="0" smtClean="0"/>
              <a:t>. </a:t>
            </a:r>
          </a:p>
        </p:txBody>
      </p:sp>
      <p:sp>
        <p:nvSpPr>
          <p:cNvPr id="8294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4C7B0661-76ED-41A9-9A66-C44A95E24FB1}" type="slidenum">
              <a:rPr lang="en-US" smtClean="0">
                <a:solidFill>
                  <a:srgbClr val="898989"/>
                </a:solidFill>
                <a:latin typeface="Calibri" pitchFamily="34" charset="0"/>
              </a:rPr>
              <a:pPr eaLnBrk="1" hangingPunct="1"/>
              <a:t>80</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573088" y="1671638"/>
            <a:ext cx="8113712" cy="5186362"/>
          </a:xfrm>
        </p:spPr>
      </p:pic>
      <p:pic>
        <p:nvPicPr>
          <p:cNvPr id="83971"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36888" y="0"/>
            <a:ext cx="2743200" cy="165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2"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4F4B016B-093B-45C0-9FE6-1C7487994527}" type="slidenum">
              <a:rPr lang="en-US" smtClean="0">
                <a:solidFill>
                  <a:srgbClr val="898989"/>
                </a:solidFill>
                <a:latin typeface="Calibri" pitchFamily="34" charset="0"/>
              </a:rPr>
              <a:pPr eaLnBrk="1" hangingPunct="1"/>
              <a:t>81</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33713" y="61913"/>
            <a:ext cx="274320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1014413" y="1720850"/>
            <a:ext cx="7158037" cy="5137150"/>
          </a:xfrm>
        </p:spPr>
      </p:pic>
      <p:sp>
        <p:nvSpPr>
          <p:cNvPr id="84996"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7CD852C7-28C7-4DA8-AF55-55D1E56127E1}" type="slidenum">
              <a:rPr lang="en-US" smtClean="0">
                <a:solidFill>
                  <a:srgbClr val="898989"/>
                </a:solidFill>
                <a:latin typeface="Calibri" pitchFamily="34" charset="0"/>
              </a:rPr>
              <a:pPr eaLnBrk="1" hangingPunct="1"/>
              <a:t>82</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4" descr="C:\Users\B.Stam\Desktop\Geographies_of_To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063" y="1004888"/>
            <a:ext cx="8769350" cy="561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19" name="Čuvar mesta za broj slajd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D91F8478-1721-4D26-B623-7EE90EF6C5DB}" type="slidenum">
              <a:rPr lang="en-US" smtClean="0">
                <a:solidFill>
                  <a:srgbClr val="898989"/>
                </a:solidFill>
                <a:latin typeface="Calibri" pitchFamily="34" charset="0"/>
              </a:rPr>
              <a:pPr eaLnBrk="1" hangingPunct="1"/>
              <a:t>83</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6" descr="Question Mark Clip Ar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3"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5400" b="1">
                <a:latin typeface="Calibri" pitchFamily="34" charset="0"/>
              </a:rPr>
              <a:t>Прашања</a:t>
            </a:r>
          </a:p>
        </p:txBody>
      </p:sp>
      <p:sp>
        <p:nvSpPr>
          <p:cNvPr id="8704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19AD84D6-2AFC-4CAE-AED8-BB280EFDDE00}" type="slidenum">
              <a:rPr lang="en-US" smtClean="0">
                <a:solidFill>
                  <a:srgbClr val="898989"/>
                </a:solidFill>
                <a:latin typeface="Calibri" pitchFamily="34" charset="0"/>
              </a:rPr>
              <a:pPr eaLnBrk="1" hangingPunct="1"/>
              <a:t>84</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idx="4294967295"/>
          </p:nvPr>
        </p:nvSpPr>
        <p:spPr>
          <a:xfrm>
            <a:off x="457200" y="2762250"/>
            <a:ext cx="8229600" cy="1143000"/>
          </a:xfrm>
        </p:spPr>
        <p:txBody>
          <a:bodyPr/>
          <a:lstStyle/>
          <a:p>
            <a:r>
              <a:rPr lang="en-US" sz="3600" b="1" smtClean="0"/>
              <a:t>Шести дел</a:t>
            </a:r>
            <a:r>
              <a:rPr lang="en-US" altLang="sr-Latn-RS" sz="3600" b="1" smtClean="0"/>
              <a:t/>
            </a:r>
            <a:br>
              <a:rPr lang="en-US" altLang="sr-Latn-RS" sz="3600" b="1" smtClean="0"/>
            </a:br>
            <a:r>
              <a:rPr lang="en-US" sz="3600" b="1" smtClean="0"/>
              <a:t>Современи и нови трендови на компјутерскиот криминал</a:t>
            </a:r>
            <a:endParaRPr lang="en-US" altLang="sr-Latn-RS" sz="3600" b="1" smtClean="0"/>
          </a:p>
        </p:txBody>
      </p:sp>
      <p:pic>
        <p:nvPicPr>
          <p:cNvPr id="88067" name="Picture 3"/>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8806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D771A18B-9586-44D5-BA9E-A675B4A73A3C}" type="slidenum">
              <a:rPr lang="en-US" smtClean="0">
                <a:solidFill>
                  <a:srgbClr val="898989"/>
                </a:solidFill>
                <a:latin typeface="Calibri" pitchFamily="34" charset="0"/>
              </a:rPr>
              <a:pPr eaLnBrk="1" hangingPunct="1"/>
              <a:t>85</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468313" y="1025525"/>
            <a:ext cx="8229600" cy="1079500"/>
          </a:xfrm>
        </p:spPr>
        <p:txBody>
          <a:bodyPr/>
          <a:lstStyle/>
          <a:p>
            <a:pPr algn="l"/>
            <a:r>
              <a:rPr lang="en-US" sz="2200" b="1" smtClean="0"/>
              <a:t/>
            </a:r>
            <a:br>
              <a:rPr lang="en-US" sz="2200" b="1" smtClean="0"/>
            </a:br>
            <a:r>
              <a:rPr lang="en-US" sz="2200" b="1" smtClean="0"/>
              <a:t/>
            </a:r>
            <a:br>
              <a:rPr lang="en-US" sz="2200" b="1" smtClean="0"/>
            </a:br>
            <a:r>
              <a:rPr lang="en-US" sz="2400" b="1" smtClean="0">
                <a:latin typeface="Tahoma" pitchFamily="34" charset="0"/>
              </a:rPr>
              <a:t>Тренд #1:</a:t>
            </a:r>
            <a:r>
              <a:rPr lang="en-US" sz="2400" smtClean="0">
                <a:latin typeface="Tahoma" pitchFamily="34" charset="0"/>
              </a:rPr>
              <a:t> </a:t>
            </a:r>
            <a:r>
              <a:rPr lang="en-US" sz="2400" b="1" smtClean="0">
                <a:latin typeface="Tahoma" pitchFamily="34" charset="0"/>
              </a:rPr>
              <a:t>Мобилни платформи</a:t>
            </a:r>
            <a:endParaRPr lang="en-US" sz="2400" smtClean="0"/>
          </a:p>
        </p:txBody>
      </p:sp>
      <p:sp>
        <p:nvSpPr>
          <p:cNvPr id="89091" name="Subtitle 2"/>
          <p:cNvSpPr>
            <a:spLocks noGrp="1"/>
          </p:cNvSpPr>
          <p:nvPr>
            <p:ph sz="half" idx="2"/>
          </p:nvPr>
        </p:nvSpPr>
        <p:spPr/>
        <p:txBody>
          <a:bodyPr/>
          <a:lstStyle/>
          <a:p>
            <a:endParaRPr lang="en-US" altLang="en-US" sz="1800" b="1" smtClean="0"/>
          </a:p>
          <a:p>
            <a:endParaRPr lang="en-US" altLang="en-US" sz="1800" b="1" smtClean="0"/>
          </a:p>
          <a:p>
            <a:endParaRPr lang="en-US" altLang="en-US" sz="1800" b="1" smtClean="0"/>
          </a:p>
        </p:txBody>
      </p:sp>
      <p:sp>
        <p:nvSpPr>
          <p:cNvPr id="15" name="Rectangle 3"/>
          <p:cNvSpPr txBox="1">
            <a:spLocks noChangeArrowheads="1"/>
          </p:cNvSpPr>
          <p:nvPr/>
        </p:nvSpPr>
        <p:spPr bwMode="auto">
          <a:xfrm>
            <a:off x="495300" y="2054225"/>
            <a:ext cx="4316413" cy="442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11163" indent="-342900"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just" eaLnBrk="1" hangingPunct="1">
              <a:lnSpc>
                <a:spcPct val="90000"/>
              </a:lnSpc>
              <a:spcBef>
                <a:spcPts val="700"/>
              </a:spcBef>
              <a:buClr>
                <a:schemeClr val="tx2"/>
              </a:buClr>
              <a:buSzPct val="95000"/>
              <a:buFont typeface="Wingdings" pitchFamily="2" charset="2"/>
              <a:buChar char=""/>
            </a:pPr>
            <a:endParaRPr lang="en-US" dirty="0">
              <a:latin typeface="Calibri" pitchFamily="34" charset="0"/>
            </a:endParaRPr>
          </a:p>
          <a:p>
            <a:pPr algn="just" eaLnBrk="1" hangingPunct="1">
              <a:lnSpc>
                <a:spcPct val="90000"/>
              </a:lnSpc>
              <a:spcBef>
                <a:spcPts val="700"/>
              </a:spcBef>
              <a:buClr>
                <a:schemeClr val="tx2"/>
              </a:buClr>
              <a:buSzPct val="95000"/>
              <a:buFont typeface="Wingdings" pitchFamily="2" charset="2"/>
              <a:buChar char=""/>
            </a:pPr>
            <a:r>
              <a:rPr lang="en-US" sz="2000" dirty="0" err="1">
                <a:latin typeface="Calibri" pitchFamily="34" charset="0"/>
              </a:rPr>
              <a:t>Мобилни</a:t>
            </a:r>
            <a:r>
              <a:rPr lang="en-US" sz="2000" dirty="0">
                <a:latin typeface="Calibri" pitchFamily="34" charset="0"/>
              </a:rPr>
              <a:t> </a:t>
            </a:r>
            <a:r>
              <a:rPr lang="en-US" sz="2000" dirty="0" err="1">
                <a:latin typeface="Calibri" pitchFamily="34" charset="0"/>
              </a:rPr>
              <a:t>компјутерски</a:t>
            </a:r>
            <a:r>
              <a:rPr lang="en-US" sz="2000" dirty="0">
                <a:latin typeface="Calibri" pitchFamily="34" charset="0"/>
              </a:rPr>
              <a:t> </a:t>
            </a:r>
            <a:r>
              <a:rPr lang="en-US" sz="2000" dirty="0" err="1">
                <a:latin typeface="Calibri" pitchFamily="34" charset="0"/>
              </a:rPr>
              <a:t>нивоа</a:t>
            </a:r>
            <a:r>
              <a:rPr lang="en-US" sz="2000" dirty="0">
                <a:latin typeface="Calibri" pitchFamily="34" charset="0"/>
              </a:rPr>
              <a:t> </a:t>
            </a:r>
            <a:r>
              <a:rPr lang="en-US" sz="2000" dirty="0" err="1">
                <a:latin typeface="Calibri" pitchFamily="34" charset="0"/>
              </a:rPr>
              <a:t>го</a:t>
            </a:r>
            <a:r>
              <a:rPr lang="en-US" sz="2000" dirty="0">
                <a:latin typeface="Calibri" pitchFamily="34" charset="0"/>
              </a:rPr>
              <a:t> </a:t>
            </a:r>
            <a:r>
              <a:rPr lang="en-US" sz="2000" dirty="0" err="1">
                <a:latin typeface="Calibri" pitchFamily="34" charset="0"/>
              </a:rPr>
              <a:t>достигнаа</a:t>
            </a:r>
            <a:r>
              <a:rPr lang="en-US" sz="2000" dirty="0">
                <a:latin typeface="Calibri" pitchFamily="34" charset="0"/>
              </a:rPr>
              <a:t> </a:t>
            </a:r>
            <a:r>
              <a:rPr lang="en-US" sz="2000" dirty="0" err="1">
                <a:latin typeface="Calibri" pitchFamily="34" charset="0"/>
              </a:rPr>
              <a:t>авојот</a:t>
            </a:r>
            <a:r>
              <a:rPr lang="en-US" sz="2000" dirty="0">
                <a:latin typeface="Calibri" pitchFamily="34" charset="0"/>
              </a:rPr>
              <a:t> </a:t>
            </a:r>
            <a:r>
              <a:rPr lang="en-US" sz="2000" dirty="0" err="1">
                <a:latin typeface="Calibri" pitchFamily="34" charset="0"/>
              </a:rPr>
              <a:t>врв</a:t>
            </a:r>
            <a:r>
              <a:rPr lang="en-US" sz="2000" dirty="0">
                <a:latin typeface="Calibri" pitchFamily="34" charset="0"/>
              </a:rPr>
              <a:t> </a:t>
            </a:r>
            <a:r>
              <a:rPr lang="en-US" sz="2000" dirty="0" err="1">
                <a:latin typeface="Calibri" pitchFamily="34" charset="0"/>
              </a:rPr>
              <a:t>во</a:t>
            </a:r>
            <a:r>
              <a:rPr lang="en-US" sz="2000" dirty="0">
                <a:latin typeface="Calibri" pitchFamily="34" charset="0"/>
              </a:rPr>
              <a:t> 2017 </a:t>
            </a:r>
            <a:r>
              <a:rPr lang="en-US" sz="2000" dirty="0" err="1">
                <a:latin typeface="Calibri" pitchFamily="34" charset="0"/>
              </a:rPr>
              <a:t>година</a:t>
            </a:r>
            <a:r>
              <a:rPr lang="en-US" sz="2000" dirty="0">
                <a:latin typeface="Calibri" pitchFamily="34" charset="0"/>
              </a:rPr>
              <a:t> и </a:t>
            </a:r>
            <a:r>
              <a:rPr lang="en-US" sz="2000" dirty="0" err="1">
                <a:latin typeface="Calibri" pitchFamily="34" charset="0"/>
              </a:rPr>
              <a:t>понатаму</a:t>
            </a:r>
            <a:r>
              <a:rPr lang="en-US" sz="2000" dirty="0" smtClean="0">
                <a:latin typeface="Calibri" pitchFamily="34" charset="0"/>
              </a:rPr>
              <a:t>. </a:t>
            </a:r>
            <a:r>
              <a:rPr lang="en-US" sz="2000" dirty="0" err="1" smtClean="0">
                <a:latin typeface="Calibri" pitchFamily="34" charset="0"/>
              </a:rPr>
              <a:t>Се</a:t>
            </a:r>
            <a:r>
              <a:rPr lang="en-US" sz="2000" dirty="0" smtClean="0">
                <a:latin typeface="Calibri" pitchFamily="34" charset="0"/>
              </a:rPr>
              <a:t> </a:t>
            </a:r>
            <a:r>
              <a:rPr lang="en-US" sz="2000" dirty="0" err="1">
                <a:latin typeface="Calibri" pitchFamily="34" charset="0"/>
              </a:rPr>
              <a:t>проценува</a:t>
            </a:r>
            <a:r>
              <a:rPr lang="en-US" sz="2000" dirty="0">
                <a:latin typeface="Calibri" pitchFamily="34" charset="0"/>
              </a:rPr>
              <a:t> </a:t>
            </a:r>
            <a:r>
              <a:rPr lang="en-US" sz="2000" dirty="0" err="1">
                <a:latin typeface="Calibri" pitchFamily="34" charset="0"/>
              </a:rPr>
              <a:t>дека</a:t>
            </a:r>
            <a:r>
              <a:rPr lang="en-US" sz="2000" dirty="0">
                <a:latin typeface="Calibri" pitchFamily="34" charset="0"/>
              </a:rPr>
              <a:t> </a:t>
            </a:r>
            <a:r>
              <a:rPr lang="en-US" sz="2000" dirty="0" err="1">
                <a:latin typeface="Calibri" pitchFamily="34" charset="0"/>
              </a:rPr>
              <a:t>постојат</a:t>
            </a:r>
            <a:r>
              <a:rPr lang="en-US" sz="2000" dirty="0">
                <a:latin typeface="Calibri" pitchFamily="34" charset="0"/>
              </a:rPr>
              <a:t> </a:t>
            </a:r>
            <a:r>
              <a:rPr lang="en-US" sz="2000" dirty="0" err="1">
                <a:latin typeface="Calibri" pitchFamily="34" charset="0"/>
              </a:rPr>
              <a:t>околу</a:t>
            </a:r>
            <a:r>
              <a:rPr lang="en-US" sz="2000" dirty="0">
                <a:latin typeface="Calibri" pitchFamily="34" charset="0"/>
              </a:rPr>
              <a:t> 5 </a:t>
            </a:r>
            <a:r>
              <a:rPr lang="en-US" sz="2000" dirty="0" err="1">
                <a:latin typeface="Calibri" pitchFamily="34" charset="0"/>
              </a:rPr>
              <a:t>милијарди</a:t>
            </a:r>
            <a:r>
              <a:rPr lang="en-US" sz="2000" dirty="0">
                <a:latin typeface="Calibri" pitchFamily="34" charset="0"/>
              </a:rPr>
              <a:t> </a:t>
            </a:r>
            <a:r>
              <a:rPr lang="en-US" sz="2000" dirty="0" err="1">
                <a:latin typeface="Calibri" pitchFamily="34" charset="0"/>
              </a:rPr>
              <a:t>мобилни</a:t>
            </a:r>
            <a:r>
              <a:rPr lang="en-US" sz="2000" dirty="0">
                <a:latin typeface="Calibri" pitchFamily="34" charset="0"/>
              </a:rPr>
              <a:t> </a:t>
            </a:r>
            <a:r>
              <a:rPr lang="en-US" sz="2000" dirty="0" err="1">
                <a:latin typeface="Calibri" pitchFamily="34" charset="0"/>
              </a:rPr>
              <a:t>единствени</a:t>
            </a:r>
            <a:r>
              <a:rPr lang="en-US" sz="2000" dirty="0">
                <a:latin typeface="Calibri" pitchFamily="34" charset="0"/>
              </a:rPr>
              <a:t> </a:t>
            </a:r>
            <a:r>
              <a:rPr lang="en-US" sz="2000" dirty="0" err="1">
                <a:latin typeface="Calibri" pitchFamily="34" charset="0"/>
              </a:rPr>
              <a:t>корисници</a:t>
            </a:r>
            <a:r>
              <a:rPr lang="en-US" sz="2000" dirty="0">
                <a:latin typeface="Calibri" pitchFamily="34" charset="0"/>
              </a:rPr>
              <a:t> </a:t>
            </a:r>
            <a:r>
              <a:rPr lang="en-US" sz="2000" dirty="0" err="1">
                <a:latin typeface="Calibri" pitchFamily="34" charset="0"/>
              </a:rPr>
              <a:t>во</a:t>
            </a:r>
            <a:r>
              <a:rPr lang="en-US" sz="2000" dirty="0">
                <a:latin typeface="Calibri" pitchFamily="34" charset="0"/>
              </a:rPr>
              <a:t> </a:t>
            </a:r>
            <a:r>
              <a:rPr lang="en-US" sz="2000" dirty="0" err="1">
                <a:latin typeface="Calibri" pitchFamily="34" charset="0"/>
              </a:rPr>
              <a:t>светот</a:t>
            </a:r>
            <a:r>
              <a:rPr lang="en-US" sz="2000" dirty="0">
                <a:latin typeface="Calibri" pitchFamily="34" charset="0"/>
              </a:rPr>
              <a:t> а </a:t>
            </a:r>
            <a:r>
              <a:rPr lang="en-US" sz="2000" dirty="0" err="1">
                <a:latin typeface="Calibri" pitchFamily="34" charset="0"/>
              </a:rPr>
              <a:t>речиси</a:t>
            </a:r>
            <a:r>
              <a:rPr lang="en-US" sz="2000" dirty="0">
                <a:latin typeface="Calibri" pitchFamily="34" charset="0"/>
              </a:rPr>
              <a:t> 3 </a:t>
            </a:r>
            <a:r>
              <a:rPr lang="en-US" sz="2000" dirty="0" err="1">
                <a:latin typeface="Calibri" pitchFamily="34" charset="0"/>
              </a:rPr>
              <a:t>милјарди</a:t>
            </a:r>
            <a:r>
              <a:rPr lang="en-US" sz="2000" dirty="0">
                <a:latin typeface="Calibri" pitchFamily="34" charset="0"/>
              </a:rPr>
              <a:t> </a:t>
            </a:r>
            <a:r>
              <a:rPr lang="en-US" sz="2000" dirty="0" err="1">
                <a:latin typeface="Calibri" pitchFamily="34" charset="0"/>
              </a:rPr>
              <a:t>се</a:t>
            </a:r>
            <a:r>
              <a:rPr lang="en-US" sz="2000" dirty="0">
                <a:latin typeface="Calibri" pitchFamily="34" charset="0"/>
              </a:rPr>
              <a:t> </a:t>
            </a:r>
            <a:r>
              <a:rPr lang="en-US" sz="2000" dirty="0" err="1">
                <a:latin typeface="Calibri" pitchFamily="34" charset="0"/>
              </a:rPr>
              <a:t>поврзани</a:t>
            </a:r>
            <a:r>
              <a:rPr lang="en-US" sz="2000" dirty="0">
                <a:latin typeface="Calibri" pitchFamily="34" charset="0"/>
              </a:rPr>
              <a:t> </a:t>
            </a:r>
            <a:r>
              <a:rPr lang="en-US" sz="2000" dirty="0" err="1">
                <a:latin typeface="Calibri" pitchFamily="34" charset="0"/>
              </a:rPr>
              <a:t>со</a:t>
            </a:r>
            <a:r>
              <a:rPr lang="en-US" sz="2000" dirty="0">
                <a:latin typeface="Calibri" pitchFamily="34" charset="0"/>
              </a:rPr>
              <a:t> </a:t>
            </a:r>
            <a:r>
              <a:rPr lang="en-US" sz="2000" dirty="0" err="1">
                <a:latin typeface="Calibri" pitchFamily="34" charset="0"/>
              </a:rPr>
              <a:t>интернет</a:t>
            </a:r>
            <a:r>
              <a:rPr lang="en-US" sz="2000" dirty="0" smtClean="0">
                <a:latin typeface="Calibri" pitchFamily="34" charset="0"/>
              </a:rPr>
              <a:t>. </a:t>
            </a:r>
            <a:endParaRPr lang="en-US" sz="2000" dirty="0">
              <a:latin typeface="Calibri" pitchFamily="34" charset="0"/>
            </a:endParaRPr>
          </a:p>
          <a:p>
            <a:pPr algn="just" eaLnBrk="1" hangingPunct="1">
              <a:lnSpc>
                <a:spcPct val="90000"/>
              </a:lnSpc>
              <a:spcBef>
                <a:spcPts val="700"/>
              </a:spcBef>
              <a:buClr>
                <a:schemeClr val="tx2"/>
              </a:buClr>
              <a:buSzPct val="95000"/>
              <a:buFont typeface="Wingdings" pitchFamily="2" charset="2"/>
              <a:buChar char=""/>
            </a:pPr>
            <a:r>
              <a:rPr lang="en-US" sz="2000" dirty="0" err="1">
                <a:latin typeface="Calibri" pitchFamily="34" charset="0"/>
              </a:rPr>
              <a:t>Мобилните</a:t>
            </a:r>
            <a:r>
              <a:rPr lang="en-US" sz="2000" dirty="0">
                <a:latin typeface="Calibri" pitchFamily="34" charset="0"/>
              </a:rPr>
              <a:t> </a:t>
            </a:r>
            <a:r>
              <a:rPr lang="en-US" sz="2000" dirty="0" err="1">
                <a:latin typeface="Calibri" pitchFamily="34" charset="0"/>
              </a:rPr>
              <a:t>трансакции</a:t>
            </a:r>
            <a:r>
              <a:rPr lang="en-US" sz="2000" dirty="0">
                <a:latin typeface="Calibri" pitchFamily="34" charset="0"/>
              </a:rPr>
              <a:t> </a:t>
            </a:r>
            <a:r>
              <a:rPr lang="en-US" sz="2000" dirty="0" err="1">
                <a:latin typeface="Calibri" pitchFamily="34" charset="0"/>
              </a:rPr>
              <a:t>постојано</a:t>
            </a:r>
            <a:r>
              <a:rPr lang="en-US" sz="2000" dirty="0">
                <a:latin typeface="Calibri" pitchFamily="34" charset="0"/>
              </a:rPr>
              <a:t> </a:t>
            </a:r>
            <a:r>
              <a:rPr lang="en-US" sz="2000" dirty="0" err="1">
                <a:latin typeface="Calibri" pitchFamily="34" charset="0"/>
              </a:rPr>
              <a:t>се</a:t>
            </a:r>
            <a:r>
              <a:rPr lang="en-US" sz="2000" dirty="0">
                <a:latin typeface="Calibri" pitchFamily="34" charset="0"/>
              </a:rPr>
              <a:t> </a:t>
            </a:r>
            <a:r>
              <a:rPr lang="en-US" sz="2000" dirty="0" err="1">
                <a:latin typeface="Calibri" pitchFamily="34" charset="0"/>
              </a:rPr>
              <a:t>зголемуваат</a:t>
            </a:r>
            <a:endParaRPr lang="en-US" sz="2000" dirty="0">
              <a:latin typeface="Calibri" pitchFamily="34" charset="0"/>
            </a:endParaRPr>
          </a:p>
          <a:p>
            <a:pPr algn="just" eaLnBrk="1" hangingPunct="1">
              <a:lnSpc>
                <a:spcPct val="90000"/>
              </a:lnSpc>
              <a:spcBef>
                <a:spcPts val="700"/>
              </a:spcBef>
              <a:buClr>
                <a:schemeClr val="tx2"/>
              </a:buClr>
              <a:buSzPct val="95000"/>
              <a:buFont typeface="Wingdings" pitchFamily="2" charset="2"/>
              <a:buChar char=""/>
            </a:pPr>
            <a:r>
              <a:rPr lang="en-US" sz="2000" dirty="0" err="1">
                <a:latin typeface="Calibri" pitchFamily="34" charset="0"/>
              </a:rPr>
              <a:t>Мобилни</a:t>
            </a:r>
            <a:r>
              <a:rPr lang="en-US" sz="2000" dirty="0">
                <a:latin typeface="Calibri" pitchFamily="34" charset="0"/>
              </a:rPr>
              <a:t> </a:t>
            </a:r>
            <a:r>
              <a:rPr lang="en-US" sz="2000" dirty="0" err="1">
                <a:latin typeface="Calibri" pitchFamily="34" charset="0"/>
              </a:rPr>
              <a:t>апликации</a:t>
            </a:r>
            <a:endParaRPr lang="en-US" sz="2000" dirty="0">
              <a:latin typeface="Calibri" pitchFamily="34" charset="0"/>
            </a:endParaRPr>
          </a:p>
          <a:p>
            <a:pPr algn="just" eaLnBrk="1" hangingPunct="1">
              <a:lnSpc>
                <a:spcPct val="90000"/>
              </a:lnSpc>
              <a:spcBef>
                <a:spcPts val="700"/>
              </a:spcBef>
              <a:buClr>
                <a:schemeClr val="tx2"/>
              </a:buClr>
              <a:buSzPct val="95000"/>
              <a:buFont typeface="Wingdings" pitchFamily="2" charset="2"/>
              <a:buChar char=""/>
            </a:pPr>
            <a:r>
              <a:rPr lang="en-US" sz="2000" dirty="0" err="1">
                <a:latin typeface="Calibri" pitchFamily="34" charset="0"/>
              </a:rPr>
              <a:t>Мобилни</a:t>
            </a:r>
            <a:r>
              <a:rPr lang="en-US" sz="2000" dirty="0">
                <a:latin typeface="Calibri" pitchFamily="34" charset="0"/>
              </a:rPr>
              <a:t> </a:t>
            </a:r>
            <a:r>
              <a:rPr lang="en-US" sz="2000" dirty="0" err="1">
                <a:latin typeface="Calibri" pitchFamily="34" charset="0"/>
              </a:rPr>
              <a:t>социјални</a:t>
            </a:r>
            <a:r>
              <a:rPr lang="en-US" sz="2000" dirty="0">
                <a:latin typeface="Calibri" pitchFamily="34" charset="0"/>
              </a:rPr>
              <a:t> </a:t>
            </a:r>
            <a:r>
              <a:rPr lang="en-US" sz="2000" dirty="0" err="1">
                <a:latin typeface="Calibri" pitchFamily="34" charset="0"/>
              </a:rPr>
              <a:t>корисници</a:t>
            </a:r>
            <a:endParaRPr lang="en-US" sz="2000" dirty="0">
              <a:latin typeface="Calibri" pitchFamily="34" charset="0"/>
            </a:endParaRPr>
          </a:p>
          <a:p>
            <a:pPr algn="just" eaLnBrk="1" hangingPunct="1">
              <a:lnSpc>
                <a:spcPct val="90000"/>
              </a:lnSpc>
              <a:spcBef>
                <a:spcPts val="700"/>
              </a:spcBef>
              <a:buClr>
                <a:schemeClr val="tx2"/>
              </a:buClr>
              <a:buSzPct val="95000"/>
              <a:buFont typeface="Wingdings" pitchFamily="2" charset="2"/>
              <a:buChar char=""/>
            </a:pPr>
            <a:r>
              <a:rPr lang="en-US" sz="2000" dirty="0" err="1">
                <a:latin typeface="Calibri" pitchFamily="34" charset="0"/>
              </a:rPr>
              <a:t>Корпоративна</a:t>
            </a:r>
            <a:r>
              <a:rPr lang="en-US" sz="2000" dirty="0">
                <a:latin typeface="Calibri" pitchFamily="34" charset="0"/>
              </a:rPr>
              <a:t> </a:t>
            </a:r>
            <a:r>
              <a:rPr lang="en-US" sz="2000" dirty="0" err="1">
                <a:latin typeface="Calibri" pitchFamily="34" charset="0"/>
              </a:rPr>
              <a:t>употреба</a:t>
            </a:r>
            <a:r>
              <a:rPr lang="en-US" sz="2000" dirty="0">
                <a:latin typeface="Calibri" pitchFamily="34" charset="0"/>
              </a:rPr>
              <a:t> </a:t>
            </a:r>
            <a:r>
              <a:rPr lang="en-US" sz="2000" dirty="0" err="1">
                <a:latin typeface="Calibri" pitchFamily="34" charset="0"/>
              </a:rPr>
              <a:t>на</a:t>
            </a:r>
            <a:r>
              <a:rPr lang="en-US" sz="2000" dirty="0">
                <a:latin typeface="Calibri" pitchFamily="34" charset="0"/>
              </a:rPr>
              <a:t> </a:t>
            </a:r>
            <a:r>
              <a:rPr lang="en-US" sz="2000" dirty="0" err="1">
                <a:latin typeface="Calibri" pitchFamily="34" charset="0"/>
              </a:rPr>
              <a:t>уреди</a:t>
            </a:r>
            <a:r>
              <a:rPr lang="en-US" sz="2000" dirty="0">
                <a:latin typeface="Calibri" pitchFamily="34" charset="0"/>
              </a:rPr>
              <a:t> </a:t>
            </a:r>
            <a:r>
              <a:rPr lang="en-US" sz="2000" dirty="0" err="1">
                <a:latin typeface="Calibri" pitchFamily="34" charset="0"/>
              </a:rPr>
              <a:t>во</a:t>
            </a:r>
            <a:r>
              <a:rPr lang="en-US" sz="2000" dirty="0">
                <a:latin typeface="Calibri" pitchFamily="34" charset="0"/>
              </a:rPr>
              <a:t> </a:t>
            </a:r>
            <a:r>
              <a:rPr lang="en-US" sz="2000" dirty="0" err="1">
                <a:latin typeface="Calibri" pitchFamily="34" charset="0"/>
              </a:rPr>
              <a:t>приватна</a:t>
            </a:r>
            <a:r>
              <a:rPr lang="en-US" sz="2000" dirty="0">
                <a:latin typeface="Calibri" pitchFamily="34" charset="0"/>
              </a:rPr>
              <a:t> </a:t>
            </a:r>
            <a:r>
              <a:rPr lang="en-US" sz="2000" dirty="0" err="1">
                <a:latin typeface="Calibri" pitchFamily="34" charset="0"/>
              </a:rPr>
              <a:t>сопственост</a:t>
            </a:r>
            <a:endParaRPr lang="en-US" sz="2000" dirty="0">
              <a:latin typeface="Calibri" pitchFamily="34" charset="0"/>
            </a:endParaRPr>
          </a:p>
          <a:p>
            <a:pPr eaLnBrk="1" hangingPunct="1">
              <a:lnSpc>
                <a:spcPct val="90000"/>
              </a:lnSpc>
              <a:spcBef>
                <a:spcPts val="700"/>
              </a:spcBef>
              <a:buClr>
                <a:schemeClr val="tx2"/>
              </a:buClr>
              <a:buSzPct val="95000"/>
              <a:buFont typeface="Wingdings" pitchFamily="2" charset="2"/>
              <a:buChar char=""/>
            </a:pPr>
            <a:endParaRPr lang="en-US" b="1" dirty="0">
              <a:solidFill>
                <a:schemeClr val="tx2"/>
              </a:solidFill>
              <a:latin typeface="Calibri" pitchFamily="34" charset="0"/>
            </a:endParaRPr>
          </a:p>
          <a:p>
            <a:pPr algn="ctr" eaLnBrk="1" hangingPunct="1">
              <a:lnSpc>
                <a:spcPct val="90000"/>
              </a:lnSpc>
              <a:spcBef>
                <a:spcPts val="700"/>
              </a:spcBef>
              <a:buClr>
                <a:schemeClr val="tx2"/>
              </a:buClr>
              <a:buSzPct val="95000"/>
              <a:buFont typeface="Wingdings" pitchFamily="2" charset="2"/>
              <a:buChar char=""/>
            </a:pPr>
            <a:endParaRPr lang="en-US" b="1" dirty="0">
              <a:solidFill>
                <a:schemeClr val="tx2"/>
              </a:solidFill>
              <a:latin typeface="Calibri" pitchFamily="34" charset="0"/>
            </a:endParaRPr>
          </a:p>
        </p:txBody>
      </p:sp>
      <p:pic>
        <p:nvPicPr>
          <p:cNvPr id="8909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1557338"/>
            <a:ext cx="2924175" cy="4921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9094" name="Pravougaonik 2"/>
          <p:cNvSpPr>
            <a:spLocks noChangeArrowheads="1"/>
          </p:cNvSpPr>
          <p:nvPr/>
        </p:nvSpPr>
        <p:spPr bwMode="auto">
          <a:xfrm>
            <a:off x="1690688" y="217488"/>
            <a:ext cx="5813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600" b="1">
                <a:latin typeface="Calibri" pitchFamily="34" charset="0"/>
              </a:rPr>
              <a:t>Современи и нови трендови на компјутерскиот криминал</a:t>
            </a:r>
            <a:endParaRPr lang="en-US" sz="3600">
              <a:latin typeface="Calibri" pitchFamily="34" charset="0"/>
            </a:endParaRPr>
          </a:p>
        </p:txBody>
      </p:sp>
      <p:sp>
        <p:nvSpPr>
          <p:cNvPr id="89095" name="Čuvar mesta za broj slajda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6DBF8549-8A84-4B9B-8BCA-D8ADF3050C76}" type="slidenum">
              <a:rPr lang="en-US" smtClean="0">
                <a:solidFill>
                  <a:srgbClr val="898989"/>
                </a:solidFill>
                <a:latin typeface="Calibri" pitchFamily="34" charset="0"/>
              </a:rPr>
              <a:pPr eaLnBrk="1" hangingPunct="1"/>
              <a:t>86</a:t>
            </a:fld>
            <a:endParaRPr lang="en-US" altLang="en-US" smtClean="0">
              <a:solidFill>
                <a:srgbClr val="898989"/>
              </a:solidFill>
              <a:latin typeface="Calibri"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fade">
                                      <p:cBhvr>
                                        <p:cTn id="7" dur="500"/>
                                        <p:tgtEl>
                                          <p:spTgt spid="15">
                                            <p:txEl>
                                              <p:pRg st="1" end="1"/>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animEffect transition="in" filter="fade">
                                      <p:cBhvr>
                                        <p:cTn id="11" dur="500"/>
                                        <p:tgtEl>
                                          <p:spTgt spid="15">
                                            <p:txEl>
                                              <p:pRg st="2" end="2"/>
                                            </p:txEl>
                                          </p:spTgt>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animEffect transition="in" filter="fade">
                                      <p:cBhvr>
                                        <p:cTn id="15" dur="500"/>
                                        <p:tgtEl>
                                          <p:spTgt spid="15">
                                            <p:txEl>
                                              <p:pRg st="3" end="3"/>
                                            </p:txEl>
                                          </p:spTgt>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animEffect transition="in" filter="fade">
                                      <p:cBhvr>
                                        <p:cTn id="19" dur="500"/>
                                        <p:tgtEl>
                                          <p:spTgt spid="15">
                                            <p:txEl>
                                              <p:pRg st="4" end="4"/>
                                            </p:txEl>
                                          </p:spTgt>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xEl>
                                              <p:pRg st="5" end="5"/>
                                            </p:txEl>
                                          </p:spTgt>
                                        </p:tgtEl>
                                        <p:attrNameLst>
                                          <p:attrName>style.visibility</p:attrName>
                                        </p:attrNameLst>
                                      </p:cBhvr>
                                      <p:to>
                                        <p:strVal val="visible"/>
                                      </p:to>
                                    </p:set>
                                    <p:animEffect transition="in" filter="fade">
                                      <p:cBhvr>
                                        <p:cTn id="23" dur="500"/>
                                        <p:tgtEl>
                                          <p:spTgt spid="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446088" y="1520825"/>
            <a:ext cx="8229600" cy="1079500"/>
          </a:xfrm>
        </p:spPr>
        <p:txBody>
          <a:bodyPr/>
          <a:lstStyle/>
          <a:p>
            <a:pPr algn="l"/>
            <a:r>
              <a:rPr lang="en-US" sz="2400" b="1" smtClean="0">
                <a:latin typeface="Tahoma" pitchFamily="34" charset="0"/>
              </a:rPr>
              <a:t>Тренд #3:</a:t>
            </a:r>
            <a:r>
              <a:rPr lang="en-US" sz="2400" smtClean="0">
                <a:latin typeface="Tahoma" pitchFamily="34" charset="0"/>
              </a:rPr>
              <a:t> </a:t>
            </a:r>
            <a:r>
              <a:rPr lang="en-US" sz="2400" b="1" smtClean="0">
                <a:latin typeface="Tahoma" pitchFamily="34" charset="0"/>
              </a:rPr>
              <a:t>Банкарски малвер</a:t>
            </a:r>
            <a:r>
              <a:rPr lang="en-US" sz="2400" smtClean="0">
                <a:latin typeface="Tahoma" pitchFamily="34" charset="0"/>
              </a:rPr>
              <a:t> </a:t>
            </a:r>
            <a:r>
              <a:rPr lang="en-US" altLang="en-US" sz="2400" b="1" smtClean="0">
                <a:latin typeface="Tahoma" pitchFamily="34" charset="0"/>
              </a:rPr>
              <a:t/>
            </a:r>
            <a:br>
              <a:rPr lang="en-US" altLang="en-US" sz="2400" b="1" smtClean="0">
                <a:latin typeface="Tahoma" pitchFamily="34" charset="0"/>
              </a:rPr>
            </a:br>
            <a:r>
              <a:rPr lang="en-US" sz="2400" b="1" smtClean="0">
                <a:latin typeface="Tahoma" pitchFamily="34" charset="0"/>
              </a:rPr>
              <a:t>рансомвер</a:t>
            </a:r>
            <a:endParaRPr lang="en-US" altLang="en-US" sz="2400" smtClean="0"/>
          </a:p>
        </p:txBody>
      </p:sp>
      <p:sp>
        <p:nvSpPr>
          <p:cNvPr id="90115" name="Subtitle 2"/>
          <p:cNvSpPr>
            <a:spLocks noGrp="1"/>
          </p:cNvSpPr>
          <p:nvPr>
            <p:ph sz="half" idx="2"/>
          </p:nvPr>
        </p:nvSpPr>
        <p:spPr/>
        <p:txBody>
          <a:bodyPr/>
          <a:lstStyle/>
          <a:p>
            <a:endParaRPr lang="en-US" altLang="en-US" sz="1800" b="1" smtClean="0"/>
          </a:p>
          <a:p>
            <a:endParaRPr lang="en-US" altLang="en-US" sz="1800" b="1" smtClean="0"/>
          </a:p>
          <a:p>
            <a:endParaRPr lang="en-US" altLang="en-US" sz="1800" b="1" smtClean="0"/>
          </a:p>
        </p:txBody>
      </p:sp>
      <p:pic>
        <p:nvPicPr>
          <p:cNvPr id="90116" name="Picture 3" descr="C:\Users\Branko Stamenkovic\Desktop\ransomware-demand.jpg"/>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5033963" y="1370013"/>
            <a:ext cx="3527425" cy="2447925"/>
          </a:xfrm>
        </p:spPr>
      </p:pic>
      <p:sp>
        <p:nvSpPr>
          <p:cNvPr id="15" name="Rectangle 3"/>
          <p:cNvSpPr txBox="1">
            <a:spLocks noChangeArrowheads="1"/>
          </p:cNvSpPr>
          <p:nvPr/>
        </p:nvSpPr>
        <p:spPr bwMode="auto">
          <a:xfrm>
            <a:off x="244475" y="2060575"/>
            <a:ext cx="4316413" cy="440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8263" eaLnBrk="0" hangingPunct="0">
              <a:defRPr>
                <a:solidFill>
                  <a:schemeClr val="tx1"/>
                </a:solidFill>
                <a:latin typeface="Arial" charset="0"/>
                <a:ea typeface="MS PGothic" pitchFamily="34" charset="-128"/>
              </a:defRPr>
            </a:lvl1pPr>
            <a:lvl2pPr marL="739775"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lgn="ctr" eaLnBrk="1" hangingPunct="1">
              <a:lnSpc>
                <a:spcPct val="90000"/>
              </a:lnSpc>
              <a:spcBef>
                <a:spcPts val="700"/>
              </a:spcBef>
              <a:buClr>
                <a:schemeClr val="tx2"/>
              </a:buClr>
              <a:buSzPct val="95000"/>
              <a:buFont typeface="Wingdings" pitchFamily="2" charset="2"/>
              <a:buNone/>
            </a:pPr>
            <a:endParaRPr lang="en-US" sz="2400" dirty="0">
              <a:latin typeface="Calibri" pitchFamily="34" charset="0"/>
            </a:endParaRPr>
          </a:p>
          <a:p>
            <a:pPr algn="just" eaLnBrk="1" hangingPunct="1">
              <a:lnSpc>
                <a:spcPct val="90000"/>
              </a:lnSpc>
              <a:spcBef>
                <a:spcPts val="700"/>
              </a:spcBef>
              <a:buClr>
                <a:schemeClr val="tx2"/>
              </a:buClr>
              <a:buSzPct val="95000"/>
              <a:buFont typeface="Wingdings" pitchFamily="2" charset="2"/>
              <a:buChar char=""/>
            </a:pPr>
            <a:r>
              <a:rPr lang="en-US" sz="2400" dirty="0" err="1">
                <a:latin typeface="Calibri" pitchFamily="34" charset="0"/>
              </a:rPr>
              <a:t>Банкарски</a:t>
            </a:r>
            <a:r>
              <a:rPr lang="en-US" sz="2400" dirty="0">
                <a:latin typeface="Calibri" pitchFamily="34" charset="0"/>
              </a:rPr>
              <a:t> </a:t>
            </a:r>
            <a:r>
              <a:rPr lang="en-US" sz="2400" dirty="0" err="1">
                <a:latin typeface="Calibri" pitchFamily="34" charset="0"/>
              </a:rPr>
              <a:t>малвер</a:t>
            </a:r>
            <a:endParaRPr lang="en-US" sz="2400" dirty="0">
              <a:latin typeface="Calibri" pitchFamily="34" charset="0"/>
            </a:endParaRPr>
          </a:p>
          <a:p>
            <a:pPr lvl="1" algn="just" eaLnBrk="1" hangingPunct="1">
              <a:lnSpc>
                <a:spcPct val="90000"/>
              </a:lnSpc>
              <a:spcBef>
                <a:spcPct val="20000"/>
              </a:spcBef>
              <a:buClr>
                <a:schemeClr val="accent2"/>
              </a:buClr>
              <a:buSzPct val="90000"/>
              <a:buFont typeface="Wingdings" pitchFamily="2" charset="2"/>
              <a:buChar char=""/>
            </a:pPr>
            <a:r>
              <a:rPr lang="en-US" sz="2400" dirty="0">
                <a:latin typeface="Calibri" pitchFamily="34" charset="0"/>
              </a:rPr>
              <a:t>Zeus и </a:t>
            </a:r>
            <a:r>
              <a:rPr lang="en-US" sz="2400" dirty="0" err="1">
                <a:latin typeface="Calibri" pitchFamily="34" charset="0"/>
              </a:rPr>
              <a:t>Тројанци</a:t>
            </a:r>
            <a:r>
              <a:rPr lang="en-US" sz="2400" dirty="0">
                <a:latin typeface="Calibri" pitchFamily="34" charset="0"/>
              </a:rPr>
              <a:t> </a:t>
            </a:r>
            <a:r>
              <a:rPr lang="en-US" sz="2400" dirty="0" err="1">
                <a:latin typeface="Calibri" pitchFamily="34" charset="0"/>
              </a:rPr>
              <a:t>базирани</a:t>
            </a:r>
            <a:r>
              <a:rPr lang="en-US" sz="2400" dirty="0">
                <a:latin typeface="Calibri" pitchFamily="34" charset="0"/>
              </a:rPr>
              <a:t> </a:t>
            </a:r>
            <a:r>
              <a:rPr lang="en-US" sz="2400" dirty="0" err="1">
                <a:latin typeface="Calibri" pitchFamily="34" charset="0"/>
              </a:rPr>
              <a:t>на</a:t>
            </a:r>
            <a:r>
              <a:rPr lang="en-US" sz="2400" dirty="0">
                <a:latin typeface="Calibri" pitchFamily="34" charset="0"/>
              </a:rPr>
              <a:t> </a:t>
            </a:r>
            <a:r>
              <a:rPr lang="en-US" sz="2400" dirty="0" smtClean="0">
                <a:latin typeface="Calibri" pitchFamily="34" charset="0"/>
              </a:rPr>
              <a:t>Zeus </a:t>
            </a:r>
            <a:endParaRPr lang="en-US" sz="2400" dirty="0">
              <a:latin typeface="Calibri" pitchFamily="34" charset="0"/>
            </a:endParaRPr>
          </a:p>
          <a:p>
            <a:pPr lvl="1" algn="just" eaLnBrk="1" hangingPunct="1">
              <a:lnSpc>
                <a:spcPct val="90000"/>
              </a:lnSpc>
              <a:spcBef>
                <a:spcPct val="20000"/>
              </a:spcBef>
              <a:buClr>
                <a:schemeClr val="accent2"/>
              </a:buClr>
              <a:buSzPct val="90000"/>
              <a:buFont typeface="Wingdings" pitchFamily="2" charset="2"/>
              <a:buChar char=""/>
            </a:pPr>
            <a:r>
              <a:rPr lang="en-US" sz="2400" dirty="0">
                <a:latin typeface="Calibri" pitchFamily="34" charset="0"/>
              </a:rPr>
              <a:t>Citadel, </a:t>
            </a:r>
          </a:p>
          <a:p>
            <a:pPr lvl="1" algn="just" eaLnBrk="1" hangingPunct="1">
              <a:lnSpc>
                <a:spcPct val="90000"/>
              </a:lnSpc>
              <a:spcBef>
                <a:spcPct val="20000"/>
              </a:spcBef>
              <a:buClr>
                <a:schemeClr val="accent2"/>
              </a:buClr>
              <a:buSzPct val="90000"/>
              <a:buFont typeface="Wingdings" pitchFamily="2" charset="2"/>
              <a:buChar char=""/>
            </a:pPr>
            <a:r>
              <a:rPr lang="en-US" sz="2400" dirty="0" err="1">
                <a:latin typeface="Calibri" pitchFamily="34" charset="0"/>
              </a:rPr>
              <a:t>SpyEye</a:t>
            </a:r>
            <a:r>
              <a:rPr lang="en-US" sz="2400" dirty="0">
                <a:latin typeface="Calibri" pitchFamily="34" charset="0"/>
              </a:rPr>
              <a:t>, </a:t>
            </a:r>
            <a:r>
              <a:rPr lang="en-US" sz="2400" dirty="0" err="1">
                <a:latin typeface="Calibri" pitchFamily="34" charset="0"/>
              </a:rPr>
              <a:t>итн</a:t>
            </a:r>
            <a:r>
              <a:rPr lang="en-US" sz="2400" dirty="0">
                <a:latin typeface="Calibri" pitchFamily="34" charset="0"/>
              </a:rPr>
              <a:t>.)</a:t>
            </a:r>
          </a:p>
          <a:p>
            <a:pPr algn="just" eaLnBrk="1" hangingPunct="1">
              <a:lnSpc>
                <a:spcPct val="90000"/>
              </a:lnSpc>
              <a:spcBef>
                <a:spcPts val="700"/>
              </a:spcBef>
              <a:buClr>
                <a:schemeClr val="tx2"/>
              </a:buClr>
              <a:buSzPct val="95000"/>
              <a:buFont typeface="Wingdings" pitchFamily="2" charset="2"/>
              <a:buChar char=""/>
            </a:pPr>
            <a:r>
              <a:rPr lang="en-US" sz="2400" dirty="0" err="1">
                <a:latin typeface="Calibri" pitchFamily="34" charset="0"/>
              </a:rPr>
              <a:t>Рансомвер</a:t>
            </a:r>
            <a:endParaRPr lang="en-US" sz="2400" dirty="0">
              <a:latin typeface="Calibri" pitchFamily="34" charset="0"/>
            </a:endParaRPr>
          </a:p>
          <a:p>
            <a:pPr algn="just" eaLnBrk="1" hangingPunct="1">
              <a:lnSpc>
                <a:spcPct val="90000"/>
              </a:lnSpc>
              <a:spcBef>
                <a:spcPts val="700"/>
              </a:spcBef>
              <a:buClr>
                <a:schemeClr val="tx2"/>
              </a:buClr>
              <a:buSzPct val="95000"/>
              <a:buFont typeface="Wingdings" pitchFamily="2" charset="2"/>
              <a:buChar char=""/>
            </a:pPr>
            <a:r>
              <a:rPr lang="en-US" sz="2400" dirty="0" err="1">
                <a:latin typeface="Calibri" pitchFamily="34" charset="0"/>
              </a:rPr>
              <a:t>Измама</a:t>
            </a:r>
            <a:r>
              <a:rPr lang="en-US" sz="2400" dirty="0">
                <a:latin typeface="Calibri" pitchFamily="34" charset="0"/>
              </a:rPr>
              <a:t> </a:t>
            </a:r>
            <a:r>
              <a:rPr lang="en-US" sz="2400" dirty="0" err="1">
                <a:latin typeface="Calibri" pitchFamily="34" charset="0"/>
              </a:rPr>
              <a:t>со</a:t>
            </a:r>
            <a:r>
              <a:rPr lang="en-US" sz="2400" dirty="0">
                <a:latin typeface="Calibri" pitchFamily="34" charset="0"/>
              </a:rPr>
              <a:t> </a:t>
            </a:r>
            <a:r>
              <a:rPr lang="en-US" sz="2400" dirty="0" err="1">
                <a:latin typeface="Calibri" pitchFamily="34" charset="0"/>
              </a:rPr>
              <a:t>кредитни</a:t>
            </a:r>
            <a:r>
              <a:rPr lang="en-US" sz="2400" dirty="0">
                <a:latin typeface="Calibri" pitchFamily="34" charset="0"/>
              </a:rPr>
              <a:t> </a:t>
            </a:r>
            <a:r>
              <a:rPr lang="en-US" sz="2400" dirty="0" err="1">
                <a:latin typeface="Calibri" pitchFamily="34" charset="0"/>
              </a:rPr>
              <a:t>картички</a:t>
            </a:r>
            <a:endParaRPr lang="en-US" sz="2400" dirty="0">
              <a:latin typeface="Calibri" pitchFamily="34" charset="0"/>
            </a:endParaRPr>
          </a:p>
          <a:p>
            <a:pPr eaLnBrk="1" hangingPunct="1">
              <a:lnSpc>
                <a:spcPct val="90000"/>
              </a:lnSpc>
              <a:spcBef>
                <a:spcPts val="700"/>
              </a:spcBef>
              <a:buClr>
                <a:schemeClr val="tx2"/>
              </a:buClr>
              <a:buSzPct val="95000"/>
              <a:buFont typeface="Wingdings" pitchFamily="2" charset="2"/>
              <a:buChar char=""/>
            </a:pPr>
            <a:r>
              <a:rPr lang="en-US" sz="2400" dirty="0" err="1">
                <a:latin typeface="Calibri" pitchFamily="34" charset="0"/>
              </a:rPr>
              <a:t>Компромитирање</a:t>
            </a:r>
            <a:r>
              <a:rPr lang="en-US" sz="2400" dirty="0">
                <a:latin typeface="Calibri" pitchFamily="34" charset="0"/>
              </a:rPr>
              <a:t> </a:t>
            </a:r>
            <a:r>
              <a:rPr lang="en-US" sz="2400" dirty="0" err="1">
                <a:latin typeface="Calibri" pitchFamily="34" charset="0"/>
              </a:rPr>
              <a:t>на</a:t>
            </a:r>
            <a:r>
              <a:rPr lang="en-US" sz="2400" dirty="0">
                <a:latin typeface="Calibri" pitchFamily="34" charset="0"/>
              </a:rPr>
              <a:t> </a:t>
            </a:r>
            <a:r>
              <a:rPr lang="en-US" sz="2400" dirty="0" err="1">
                <a:latin typeface="Calibri" pitchFamily="34" charset="0"/>
              </a:rPr>
              <a:t>електронската</a:t>
            </a:r>
            <a:r>
              <a:rPr lang="en-US" sz="2400" dirty="0">
                <a:latin typeface="Calibri" pitchFamily="34" charset="0"/>
              </a:rPr>
              <a:t> </a:t>
            </a:r>
            <a:r>
              <a:rPr lang="en-US" sz="2400" dirty="0" err="1">
                <a:latin typeface="Calibri" pitchFamily="34" charset="0"/>
              </a:rPr>
              <a:t>пошта</a:t>
            </a:r>
            <a:r>
              <a:rPr lang="en-US" sz="2400" dirty="0">
                <a:latin typeface="Calibri" pitchFamily="34" charset="0"/>
              </a:rPr>
              <a:t> </a:t>
            </a:r>
            <a:r>
              <a:rPr lang="en-US" sz="2400" dirty="0" err="1">
                <a:latin typeface="Calibri" pitchFamily="34" charset="0"/>
              </a:rPr>
              <a:t>на</a:t>
            </a:r>
            <a:r>
              <a:rPr lang="en-US" sz="2400" dirty="0">
                <a:latin typeface="Calibri" pitchFamily="34" charset="0"/>
              </a:rPr>
              <a:t> </a:t>
            </a:r>
            <a:r>
              <a:rPr lang="en-US" sz="2400" dirty="0" err="1">
                <a:latin typeface="Calibri" pitchFamily="34" charset="0"/>
              </a:rPr>
              <a:t>компаниите</a:t>
            </a:r>
            <a:endParaRPr lang="en-US" sz="2400" dirty="0">
              <a:latin typeface="Calibri" pitchFamily="34" charset="0"/>
            </a:endParaRPr>
          </a:p>
          <a:p>
            <a:pPr algn="just" eaLnBrk="1" hangingPunct="1">
              <a:lnSpc>
                <a:spcPct val="90000"/>
              </a:lnSpc>
              <a:spcBef>
                <a:spcPts val="700"/>
              </a:spcBef>
              <a:buClr>
                <a:schemeClr val="tx2"/>
              </a:buClr>
              <a:buSzPct val="95000"/>
              <a:buFont typeface="Wingdings" pitchFamily="2" charset="2"/>
              <a:buChar char=""/>
            </a:pPr>
            <a:endParaRPr lang="en-US" sz="2400" b="1" dirty="0">
              <a:solidFill>
                <a:schemeClr val="tx2"/>
              </a:solidFill>
              <a:latin typeface="Calibri" pitchFamily="34" charset="0"/>
            </a:endParaRPr>
          </a:p>
          <a:p>
            <a:pPr eaLnBrk="1" hangingPunct="1">
              <a:lnSpc>
                <a:spcPct val="90000"/>
              </a:lnSpc>
              <a:spcBef>
                <a:spcPts val="700"/>
              </a:spcBef>
              <a:buClr>
                <a:schemeClr val="tx2"/>
              </a:buClr>
              <a:buSzPct val="95000"/>
              <a:buFont typeface="Wingdings" pitchFamily="2" charset="2"/>
              <a:buChar char=""/>
            </a:pPr>
            <a:endParaRPr lang="en-US" sz="2400" b="1" dirty="0">
              <a:solidFill>
                <a:schemeClr val="tx2"/>
              </a:solidFill>
              <a:latin typeface="Calibri" pitchFamily="34" charset="0"/>
            </a:endParaRPr>
          </a:p>
          <a:p>
            <a:pPr algn="ctr" eaLnBrk="1" hangingPunct="1">
              <a:lnSpc>
                <a:spcPct val="90000"/>
              </a:lnSpc>
              <a:spcBef>
                <a:spcPts val="700"/>
              </a:spcBef>
              <a:buClr>
                <a:schemeClr val="tx2"/>
              </a:buClr>
              <a:buSzPct val="95000"/>
              <a:buFont typeface="Wingdings" pitchFamily="2" charset="2"/>
              <a:buChar char=""/>
            </a:pPr>
            <a:endParaRPr lang="en-US" sz="2400" b="1" dirty="0">
              <a:solidFill>
                <a:schemeClr val="tx2"/>
              </a:solidFill>
              <a:latin typeface="Calibri" pitchFamily="34" charset="0"/>
            </a:endParaRPr>
          </a:p>
        </p:txBody>
      </p:sp>
      <p:pic>
        <p:nvPicPr>
          <p:cNvPr id="90118" name="Picture 4" descr="C:\Users\Branko Stamenkovic\Desktop\Ransomware_sur_votre_ordinateur_est_infecte.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3800" y="3817938"/>
            <a:ext cx="3557588" cy="266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9" name="Pravougaonik 7"/>
          <p:cNvSpPr>
            <a:spLocks noChangeArrowheads="1"/>
          </p:cNvSpPr>
          <p:nvPr/>
        </p:nvSpPr>
        <p:spPr bwMode="auto">
          <a:xfrm>
            <a:off x="1690688" y="217488"/>
            <a:ext cx="5813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600" b="1">
                <a:latin typeface="Calibri" pitchFamily="34" charset="0"/>
              </a:rPr>
              <a:t>Современи и нови трендови на компјутерскиот криминал</a:t>
            </a:r>
            <a:endParaRPr lang="en-US" sz="3600">
              <a:latin typeface="Calibri" pitchFamily="34" charset="0"/>
            </a:endParaRPr>
          </a:p>
        </p:txBody>
      </p:sp>
      <p:sp>
        <p:nvSpPr>
          <p:cNvPr id="90120"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5577B7F5-538F-48D7-A44B-5146F5B152BB}" type="slidenum">
              <a:rPr lang="en-US" smtClean="0">
                <a:solidFill>
                  <a:srgbClr val="898989"/>
                </a:solidFill>
                <a:latin typeface="Calibri" pitchFamily="34" charset="0"/>
              </a:rPr>
              <a:pPr eaLnBrk="1" hangingPunct="1"/>
              <a:t>87</a:t>
            </a:fld>
            <a:endParaRPr lang="en-US" altLang="en-US" smtClean="0">
              <a:solidFill>
                <a:srgbClr val="898989"/>
              </a:solidFill>
              <a:latin typeface="Calibri"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fade">
                                      <p:cBhvr>
                                        <p:cTn id="7" dur="500"/>
                                        <p:tgtEl>
                                          <p:spTgt spid="15">
                                            <p:txEl>
                                              <p:pRg st="1" end="1"/>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animEffect transition="in" filter="fade">
                                      <p:cBhvr>
                                        <p:cTn id="11" dur="500"/>
                                        <p:tgtEl>
                                          <p:spTgt spid="15">
                                            <p:txEl>
                                              <p:pRg st="2" end="2"/>
                                            </p:txEl>
                                          </p:spTgt>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animEffect transition="in" filter="fade">
                                      <p:cBhvr>
                                        <p:cTn id="15" dur="500"/>
                                        <p:tgtEl>
                                          <p:spTgt spid="15">
                                            <p:txEl>
                                              <p:pRg st="3" end="3"/>
                                            </p:txEl>
                                          </p:spTgt>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animEffect transition="in" filter="fade">
                                      <p:cBhvr>
                                        <p:cTn id="19" dur="500"/>
                                        <p:tgtEl>
                                          <p:spTgt spid="15">
                                            <p:txEl>
                                              <p:pRg st="4" end="4"/>
                                            </p:txEl>
                                          </p:spTgt>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xEl>
                                              <p:pRg st="5" end="5"/>
                                            </p:txEl>
                                          </p:spTgt>
                                        </p:tgtEl>
                                        <p:attrNameLst>
                                          <p:attrName>style.visibility</p:attrName>
                                        </p:attrNameLst>
                                      </p:cBhvr>
                                      <p:to>
                                        <p:strVal val="visible"/>
                                      </p:to>
                                    </p:set>
                                    <p:animEffect transition="in" filter="fade">
                                      <p:cBhvr>
                                        <p:cTn id="23" dur="500"/>
                                        <p:tgtEl>
                                          <p:spTgt spid="15">
                                            <p:txEl>
                                              <p:pRg st="5" end="5"/>
                                            </p:txEl>
                                          </p:spTgt>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xEl>
                                              <p:pRg st="6" end="6"/>
                                            </p:txEl>
                                          </p:spTgt>
                                        </p:tgtEl>
                                        <p:attrNameLst>
                                          <p:attrName>style.visibility</p:attrName>
                                        </p:attrNameLst>
                                      </p:cBhvr>
                                      <p:to>
                                        <p:strVal val="visible"/>
                                      </p:to>
                                    </p:set>
                                    <p:animEffect transition="in" filter="fade">
                                      <p:cBhvr>
                                        <p:cTn id="27" dur="500"/>
                                        <p:tgtEl>
                                          <p:spTgt spid="15">
                                            <p:txEl>
                                              <p:pRg st="6" end="6"/>
                                            </p:txEl>
                                          </p:spTgt>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
                                            <p:txEl>
                                              <p:pRg st="7" end="7"/>
                                            </p:txEl>
                                          </p:spTgt>
                                        </p:tgtEl>
                                        <p:attrNameLst>
                                          <p:attrName>style.visibility</p:attrName>
                                        </p:attrNameLst>
                                      </p:cBhvr>
                                      <p:to>
                                        <p:strVal val="visible"/>
                                      </p:to>
                                    </p:set>
                                    <p:animEffect transition="in" filter="fade">
                                      <p:cBhvr>
                                        <p:cTn id="31" dur="500"/>
                                        <p:tgtEl>
                                          <p:spTgt spid="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393700" y="1120775"/>
            <a:ext cx="8229600" cy="1079500"/>
          </a:xfrm>
        </p:spPr>
        <p:txBody>
          <a:bodyPr/>
          <a:lstStyle/>
          <a:p>
            <a:pPr algn="l"/>
            <a:r>
              <a:rPr lang="en-US" sz="2400" b="1" smtClean="0">
                <a:latin typeface="Tahoma" pitchFamily="34" charset="0"/>
              </a:rPr>
              <a:t>Тренд #3:</a:t>
            </a:r>
            <a:r>
              <a:rPr lang="en-US" sz="2400" smtClean="0">
                <a:latin typeface="Tahoma" pitchFamily="34" charset="0"/>
              </a:rPr>
              <a:t> </a:t>
            </a:r>
            <a:r>
              <a:rPr lang="en-US" sz="2400" b="1" smtClean="0">
                <a:latin typeface="Tahoma" pitchFamily="34" charset="0"/>
              </a:rPr>
              <a:t>И да:</a:t>
            </a:r>
            <a:r>
              <a:rPr lang="en-US" altLang="en-US" sz="2400" b="1" smtClean="0">
                <a:latin typeface="Tahoma" pitchFamily="34" charset="0"/>
              </a:rPr>
              <a:t/>
            </a:r>
            <a:br>
              <a:rPr lang="en-US" altLang="en-US" sz="2400" b="1" smtClean="0">
                <a:latin typeface="Tahoma" pitchFamily="34" charset="0"/>
              </a:rPr>
            </a:br>
            <a:r>
              <a:rPr lang="en-US" sz="2400" b="1" smtClean="0">
                <a:latin typeface="Tahoma" pitchFamily="34" charset="0"/>
              </a:rPr>
              <a:t>хактивизам излоупотреба на социјалните мрежи</a:t>
            </a:r>
            <a:endParaRPr lang="en-US" altLang="en-US" sz="2400" smtClean="0"/>
          </a:p>
        </p:txBody>
      </p:sp>
      <p:sp>
        <p:nvSpPr>
          <p:cNvPr id="91139" name="Subtitle 2"/>
          <p:cNvSpPr>
            <a:spLocks noGrp="1"/>
          </p:cNvSpPr>
          <p:nvPr>
            <p:ph sz="half" idx="2"/>
          </p:nvPr>
        </p:nvSpPr>
        <p:spPr/>
        <p:txBody>
          <a:bodyPr/>
          <a:lstStyle/>
          <a:p>
            <a:endParaRPr lang="en-US" altLang="en-US" sz="1800" b="1" smtClean="0"/>
          </a:p>
          <a:p>
            <a:endParaRPr lang="en-US" altLang="en-US" sz="1800" b="1" smtClean="0"/>
          </a:p>
          <a:p>
            <a:endParaRPr lang="en-US" altLang="en-US" sz="1800" b="1" smtClean="0"/>
          </a:p>
        </p:txBody>
      </p:sp>
      <p:sp>
        <p:nvSpPr>
          <p:cNvPr id="91140" name="Rectangle 3"/>
          <p:cNvSpPr txBox="1">
            <a:spLocks noChangeArrowheads="1"/>
          </p:cNvSpPr>
          <p:nvPr/>
        </p:nvSpPr>
        <p:spPr bwMode="auto">
          <a:xfrm>
            <a:off x="442913" y="2200275"/>
            <a:ext cx="4316412" cy="440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11163" indent="-342900" eaLnBrk="0" hangingPunct="0">
              <a:defRPr>
                <a:solidFill>
                  <a:schemeClr val="tx1"/>
                </a:solidFill>
                <a:latin typeface="Arial" charset="0"/>
                <a:ea typeface="MS PGothic" pitchFamily="34" charset="-128"/>
              </a:defRPr>
            </a:lvl1pPr>
            <a:lvl2pPr marL="739775"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spcBef>
                <a:spcPts val="700"/>
              </a:spcBef>
              <a:buClr>
                <a:schemeClr val="tx2"/>
              </a:buClr>
              <a:buSzPct val="95000"/>
              <a:buFont typeface="Wingdings" pitchFamily="2" charset="2"/>
              <a:buChar char=""/>
            </a:pPr>
            <a:r>
              <a:rPr lang="en-US" sz="2400">
                <a:latin typeface="Calibri" pitchFamily="34" charset="0"/>
              </a:rPr>
              <a:t>„Анонимуси“ и други групи</a:t>
            </a:r>
            <a:endParaRPr lang="en-US" altLang="en-US" sz="2400">
              <a:latin typeface="Calibri" pitchFamily="34" charset="0"/>
            </a:endParaRPr>
          </a:p>
          <a:p>
            <a:pPr lvl="1" eaLnBrk="1" hangingPunct="1">
              <a:spcBef>
                <a:spcPts val="700"/>
              </a:spcBef>
              <a:buClr>
                <a:schemeClr val="tx2"/>
              </a:buClr>
              <a:buSzPct val="95000"/>
              <a:buFont typeface="Wingdings" pitchFamily="2" charset="2"/>
              <a:buChar char=""/>
            </a:pPr>
            <a:r>
              <a:rPr lang="en-US" sz="2000">
                <a:latin typeface="Calibri" pitchFamily="34" charset="0"/>
              </a:rPr>
              <a:t>Напад на достапноста на онлајн услугите на метата</a:t>
            </a:r>
            <a:endParaRPr lang="en-US" altLang="en-US" sz="2000">
              <a:latin typeface="Calibri" pitchFamily="34" charset="0"/>
            </a:endParaRPr>
          </a:p>
          <a:p>
            <a:pPr eaLnBrk="1" hangingPunct="1">
              <a:spcBef>
                <a:spcPts val="700"/>
              </a:spcBef>
              <a:buClr>
                <a:schemeClr val="tx2"/>
              </a:buClr>
              <a:buSzPct val="95000"/>
              <a:buFont typeface="Wingdings" pitchFamily="2" charset="2"/>
              <a:buChar char=""/>
            </a:pPr>
            <a:r>
              <a:rPr lang="en-US" sz="2400">
                <a:latin typeface="Calibri" pitchFamily="34" charset="0"/>
              </a:rPr>
              <a:t>Доксирање</a:t>
            </a:r>
          </a:p>
          <a:p>
            <a:pPr eaLnBrk="1" hangingPunct="1">
              <a:spcBef>
                <a:spcPts val="700"/>
              </a:spcBef>
              <a:buClr>
                <a:schemeClr val="tx2"/>
              </a:buClr>
              <a:buSzPct val="95000"/>
              <a:buFont typeface="Wingdings" pitchFamily="2" charset="2"/>
              <a:buChar char=""/>
            </a:pPr>
            <a:endParaRPr lang="en-US" altLang="en-US" sz="2400">
              <a:latin typeface="Calibri" pitchFamily="34" charset="0"/>
            </a:endParaRPr>
          </a:p>
          <a:p>
            <a:pPr eaLnBrk="1" hangingPunct="1">
              <a:spcBef>
                <a:spcPts val="700"/>
              </a:spcBef>
              <a:buClr>
                <a:schemeClr val="tx2"/>
              </a:buClr>
              <a:buSzPct val="95000"/>
              <a:buFont typeface="Wingdings" pitchFamily="2" charset="2"/>
              <a:buChar char=""/>
            </a:pPr>
            <a:r>
              <a:rPr lang="en-US" sz="2400">
                <a:latin typeface="Calibri" pitchFamily="34" charset="0"/>
              </a:rPr>
              <a:t>Хакирање игри</a:t>
            </a:r>
            <a:endParaRPr lang="en-US" altLang="en-US" sz="2400">
              <a:latin typeface="Calibri" pitchFamily="34" charset="0"/>
            </a:endParaRPr>
          </a:p>
          <a:p>
            <a:pPr eaLnBrk="1" hangingPunct="1">
              <a:spcBef>
                <a:spcPts val="700"/>
              </a:spcBef>
              <a:buClr>
                <a:schemeClr val="tx2"/>
              </a:buClr>
              <a:buSzPct val="95000"/>
              <a:buFont typeface="Wingdings" pitchFamily="2" charset="2"/>
              <a:buChar char=""/>
            </a:pPr>
            <a:r>
              <a:rPr lang="en-US" sz="2400">
                <a:latin typeface="Calibri" pitchFamily="34" charset="0"/>
              </a:rPr>
              <a:t>Закани, сајбер булинг, лажни вести за да се предизвика паника и нереди</a:t>
            </a:r>
          </a:p>
          <a:p>
            <a:pPr algn="ctr" eaLnBrk="1" hangingPunct="1">
              <a:spcBef>
                <a:spcPts val="700"/>
              </a:spcBef>
              <a:buClr>
                <a:schemeClr val="tx2"/>
              </a:buClr>
              <a:buSzPct val="95000"/>
              <a:buFont typeface="Wingdings" pitchFamily="2" charset="2"/>
              <a:buChar char=""/>
            </a:pPr>
            <a:endParaRPr lang="en-US" altLang="en-US" b="1">
              <a:solidFill>
                <a:schemeClr val="tx2"/>
              </a:solidFill>
              <a:latin typeface="Calibri" pitchFamily="34" charset="0"/>
            </a:endParaRPr>
          </a:p>
        </p:txBody>
      </p:sp>
      <p:pic>
        <p:nvPicPr>
          <p:cNvPr id="91141"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94275" y="1403350"/>
            <a:ext cx="3538538"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2" name="Content Placeholder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62538" y="3759200"/>
            <a:ext cx="34036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3" name="Pravougaonik 7"/>
          <p:cNvSpPr>
            <a:spLocks noChangeArrowheads="1"/>
          </p:cNvSpPr>
          <p:nvPr/>
        </p:nvSpPr>
        <p:spPr bwMode="auto">
          <a:xfrm>
            <a:off x="1690688" y="217488"/>
            <a:ext cx="58134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200" b="1">
                <a:latin typeface="Calibri" pitchFamily="34" charset="0"/>
              </a:rPr>
              <a:t>Современи и нови трендови на компјутерскиот криминал</a:t>
            </a:r>
            <a:endParaRPr lang="en-US" sz="3200">
              <a:latin typeface="Calibri" pitchFamily="34" charset="0"/>
            </a:endParaRPr>
          </a:p>
        </p:txBody>
      </p:sp>
      <p:sp>
        <p:nvSpPr>
          <p:cNvPr id="9114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676CCBF2-ED17-418C-9CF8-763C3B017B6A}" type="slidenum">
              <a:rPr lang="en-US" smtClean="0">
                <a:solidFill>
                  <a:srgbClr val="898989"/>
                </a:solidFill>
                <a:latin typeface="Calibri" pitchFamily="34" charset="0"/>
              </a:rPr>
              <a:pPr eaLnBrk="1" hangingPunct="1"/>
              <a:t>88</a:t>
            </a:fld>
            <a:endParaRPr lang="en-US" altLang="en-US" smtClean="0">
              <a:solidFill>
                <a:srgbClr val="898989"/>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a:xfrm>
            <a:off x="484188" y="1371600"/>
            <a:ext cx="8229600" cy="1079500"/>
          </a:xfrm>
        </p:spPr>
        <p:txBody>
          <a:bodyPr/>
          <a:lstStyle/>
          <a:p>
            <a:pPr algn="l"/>
            <a:r>
              <a:rPr lang="en-US" sz="2400" b="1" smtClean="0">
                <a:latin typeface="Tahoma" pitchFamily="34" charset="0"/>
                <a:cs typeface="Tahoma" pitchFamily="34" charset="0"/>
              </a:rPr>
              <a:t>Тр</a:t>
            </a:r>
            <a:r>
              <a:rPr lang="en-US" sz="2400" b="1" smtClean="0">
                <a:latin typeface="Tahoma" pitchFamily="34" charset="0"/>
              </a:rPr>
              <a:t>енд #4:</a:t>
            </a:r>
            <a:r>
              <a:rPr lang="en-US" sz="2400" smtClean="0">
                <a:latin typeface="Tahoma" pitchFamily="34" charset="0"/>
              </a:rPr>
              <a:t> </a:t>
            </a:r>
            <a:r>
              <a:rPr lang="en-US" sz="2400" b="1" smtClean="0">
                <a:latin typeface="Tahoma" pitchFamily="34" charset="0"/>
              </a:rPr>
              <a:t>Современи кршења на авторски и сродни права</a:t>
            </a:r>
            <a:r>
              <a:rPr lang="en-US" altLang="en-US" sz="2400" b="1" smtClean="0">
                <a:latin typeface="Tahoma" pitchFamily="34" charset="0"/>
              </a:rPr>
              <a:t/>
            </a:r>
            <a:br>
              <a:rPr lang="en-US" altLang="en-US" sz="2400" b="1" smtClean="0">
                <a:latin typeface="Tahoma" pitchFamily="34" charset="0"/>
              </a:rPr>
            </a:br>
            <a:r>
              <a:rPr lang="en-US" sz="2400" b="1" smtClean="0">
                <a:latin typeface="Tahoma" pitchFamily="34" charset="0"/>
              </a:rPr>
              <a:t>Современи кршења на авторски и сродни права</a:t>
            </a:r>
            <a:endParaRPr lang="en-US" altLang="en-US" sz="2400" smtClean="0"/>
          </a:p>
        </p:txBody>
      </p:sp>
      <p:sp>
        <p:nvSpPr>
          <p:cNvPr id="92163" name="Subtitle 2"/>
          <p:cNvSpPr>
            <a:spLocks noGrp="1"/>
          </p:cNvSpPr>
          <p:nvPr>
            <p:ph sz="half" idx="2"/>
          </p:nvPr>
        </p:nvSpPr>
        <p:spPr>
          <a:xfrm>
            <a:off x="457200" y="2249488"/>
            <a:ext cx="4038600" cy="4525962"/>
          </a:xfrm>
        </p:spPr>
        <p:txBody>
          <a:bodyPr/>
          <a:lstStyle/>
          <a:p>
            <a:endParaRPr lang="en-US" altLang="en-US" sz="1800" b="1" smtClean="0"/>
          </a:p>
          <a:p>
            <a:endParaRPr lang="en-US" altLang="en-US" sz="1800" b="1" smtClean="0"/>
          </a:p>
          <a:p>
            <a:endParaRPr lang="en-US" altLang="en-US" sz="1800" b="1" smtClean="0"/>
          </a:p>
        </p:txBody>
      </p:sp>
      <p:sp>
        <p:nvSpPr>
          <p:cNvPr id="92164" name="Rectangle 3"/>
          <p:cNvSpPr txBox="1">
            <a:spLocks noChangeArrowheads="1"/>
          </p:cNvSpPr>
          <p:nvPr/>
        </p:nvSpPr>
        <p:spPr bwMode="auto">
          <a:xfrm>
            <a:off x="282575" y="2451100"/>
            <a:ext cx="4316413" cy="440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11163" indent="-342900"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spcBef>
                <a:spcPts val="700"/>
              </a:spcBef>
              <a:buClr>
                <a:schemeClr val="tx2"/>
              </a:buClr>
              <a:buSzPct val="95000"/>
              <a:buFont typeface="Wingdings" pitchFamily="2" charset="2"/>
              <a:buChar char=""/>
            </a:pPr>
            <a:r>
              <a:rPr lang="en-US" sz="2400" b="1">
                <a:latin typeface="Calibri" pitchFamily="34" charset="0"/>
              </a:rPr>
              <a:t>Онлајн преземање </a:t>
            </a:r>
            <a:r>
              <a:rPr lang="en-US" sz="2400">
                <a:latin typeface="Calibri" pitchFamily="34" charset="0"/>
              </a:rPr>
              <a:t>наместо купување на</a:t>
            </a:r>
            <a:r>
              <a:rPr lang="en-US" sz="2400" b="1">
                <a:latin typeface="Calibri" pitchFamily="34" charset="0"/>
              </a:rPr>
              <a:t> </a:t>
            </a:r>
            <a:r>
              <a:rPr lang="en-US" sz="2400">
                <a:latin typeface="Calibri" pitchFamily="34" charset="0"/>
              </a:rPr>
              <a:t>CD and DVD</a:t>
            </a:r>
          </a:p>
          <a:p>
            <a:pPr eaLnBrk="1" hangingPunct="1">
              <a:spcBef>
                <a:spcPts val="700"/>
              </a:spcBef>
              <a:buClr>
                <a:schemeClr val="tx2"/>
              </a:buClr>
              <a:buSzPct val="95000"/>
              <a:buFont typeface="Wingdings" pitchFamily="2" charset="2"/>
              <a:buChar char=""/>
            </a:pPr>
            <a:r>
              <a:rPr lang="en-US" sz="2400">
                <a:latin typeface="Calibri" pitchFamily="34" charset="0"/>
              </a:rPr>
              <a:t>Онлајн дистрибуирање на </a:t>
            </a:r>
            <a:r>
              <a:rPr lang="en-US" sz="2400" b="1">
                <a:latin typeface="Calibri" pitchFamily="34" charset="0"/>
              </a:rPr>
              <a:t>фалсификувана роба</a:t>
            </a:r>
          </a:p>
          <a:p>
            <a:pPr eaLnBrk="1" hangingPunct="1">
              <a:spcBef>
                <a:spcPts val="700"/>
              </a:spcBef>
              <a:buClr>
                <a:schemeClr val="tx2"/>
              </a:buClr>
              <a:buSzPct val="95000"/>
              <a:buFont typeface="Wingdings" pitchFamily="2" charset="2"/>
              <a:buChar char=""/>
            </a:pPr>
            <a:r>
              <a:rPr lang="en-US" sz="2400" b="1">
                <a:latin typeface="Calibri" pitchFamily="34" charset="0"/>
              </a:rPr>
              <a:t>Илегална дистрибуција или ре-дистрибуција на радио и ТВ програми </a:t>
            </a:r>
            <a:r>
              <a:rPr lang="en-US" sz="2400">
                <a:latin typeface="Calibri" pitchFamily="34" charset="0"/>
              </a:rPr>
              <a:t>(кабловска мрежа)</a:t>
            </a:r>
          </a:p>
          <a:p>
            <a:pPr eaLnBrk="1" hangingPunct="1">
              <a:spcBef>
                <a:spcPts val="700"/>
              </a:spcBef>
              <a:buClr>
                <a:schemeClr val="tx2"/>
              </a:buClr>
              <a:buSzPct val="95000"/>
              <a:buFont typeface="Wingdings" pitchFamily="2" charset="2"/>
              <a:buChar char=""/>
            </a:pPr>
            <a:r>
              <a:rPr lang="en-US" sz="2400" b="1">
                <a:latin typeface="Calibri" pitchFamily="34" charset="0"/>
              </a:rPr>
              <a:t>Лекови - сè поголем процент на нелегалниот онлајн пазар</a:t>
            </a:r>
          </a:p>
          <a:p>
            <a:pPr eaLnBrk="1" hangingPunct="1">
              <a:spcBef>
                <a:spcPts val="700"/>
              </a:spcBef>
              <a:buClr>
                <a:schemeClr val="tx2"/>
              </a:buClr>
              <a:buSzPct val="95000"/>
              <a:buFont typeface="Wingdings" pitchFamily="2" charset="2"/>
              <a:buChar char=""/>
            </a:pPr>
            <a:endParaRPr lang="en-US">
              <a:latin typeface="Calibri" pitchFamily="34" charset="0"/>
            </a:endParaRPr>
          </a:p>
          <a:p>
            <a:pPr eaLnBrk="1" hangingPunct="1">
              <a:spcBef>
                <a:spcPts val="700"/>
              </a:spcBef>
              <a:buClr>
                <a:schemeClr val="tx2"/>
              </a:buClr>
              <a:buSzPct val="95000"/>
              <a:buFont typeface="Wingdings" pitchFamily="2" charset="2"/>
              <a:buChar char=""/>
            </a:pPr>
            <a:endParaRPr lang="en-US">
              <a:latin typeface="Calibri" pitchFamily="34" charset="0"/>
            </a:endParaRPr>
          </a:p>
          <a:p>
            <a:pPr algn="ctr" eaLnBrk="1" hangingPunct="1">
              <a:spcBef>
                <a:spcPts val="700"/>
              </a:spcBef>
              <a:buClr>
                <a:schemeClr val="tx2"/>
              </a:buClr>
              <a:buSzPct val="95000"/>
              <a:buFont typeface="Wingdings" pitchFamily="2" charset="2"/>
              <a:buChar char=""/>
            </a:pPr>
            <a:endParaRPr lang="en-US" b="1">
              <a:solidFill>
                <a:schemeClr val="tx2"/>
              </a:solidFill>
              <a:latin typeface="Calibri" pitchFamily="34" charset="0"/>
            </a:endParaRPr>
          </a:p>
        </p:txBody>
      </p:sp>
      <p:sp>
        <p:nvSpPr>
          <p:cNvPr id="92165" name="Pravougaonik 7"/>
          <p:cNvSpPr>
            <a:spLocks noChangeArrowheads="1"/>
          </p:cNvSpPr>
          <p:nvPr/>
        </p:nvSpPr>
        <p:spPr bwMode="auto">
          <a:xfrm>
            <a:off x="1690688" y="217488"/>
            <a:ext cx="5813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600" b="1">
                <a:latin typeface="Calibri" pitchFamily="34" charset="0"/>
              </a:rPr>
              <a:t>Современи и нови трендови на компјутерскиот криминал</a:t>
            </a:r>
            <a:endParaRPr lang="en-US" sz="3600">
              <a:latin typeface="Calibri" pitchFamily="34" charset="0"/>
            </a:endParaRPr>
          </a:p>
        </p:txBody>
      </p:sp>
      <p:pic>
        <p:nvPicPr>
          <p:cNvPr id="92166" name="Picture 8" descr="C:\Users\B.Stam\Desktop\Affiches_V-80x120-IRACM-300x4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625" y="1625600"/>
            <a:ext cx="3341688" cy="501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7"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692D90F4-D963-483F-89C0-465A97A73126}" type="slidenum">
              <a:rPr lang="en-US" smtClean="0">
                <a:solidFill>
                  <a:srgbClr val="898989"/>
                </a:solidFill>
                <a:latin typeface="Calibri" pitchFamily="34" charset="0"/>
              </a:rPr>
              <a:pPr eaLnBrk="1" hangingPunct="1"/>
              <a:t>89</a:t>
            </a:fld>
            <a:endParaRPr lang="en-US" altLang="en-US" smtClean="0">
              <a:solidFill>
                <a:srgbClr val="898989"/>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p:cNvSpPr>
          <p:nvPr>
            <p:ph type="body" idx="1"/>
          </p:nvPr>
        </p:nvSpPr>
        <p:spPr>
          <a:xfrm>
            <a:off x="457200" y="1287463"/>
            <a:ext cx="8229600" cy="5222875"/>
          </a:xfrm>
        </p:spPr>
        <p:txBody>
          <a:bodyPr/>
          <a:lstStyle/>
          <a:p>
            <a:pPr marL="0" indent="0" eaLnBrk="1" hangingPunct="1">
              <a:buFont typeface="Arial" charset="0"/>
              <a:buNone/>
              <a:defRPr/>
            </a:pPr>
            <a:r>
              <a:rPr lang="mk" b="1">
                <a:latin typeface="+mj-lt"/>
                <a:ea typeface="+mn-ea"/>
                <a:cs typeface="+mn-cs"/>
              </a:rPr>
              <a:t>Глобален кримнал</a:t>
            </a:r>
          </a:p>
          <a:p>
            <a:pPr eaLnBrk="1" hangingPunct="1">
              <a:defRPr/>
            </a:pPr>
            <a:r>
              <a:rPr lang="mk">
                <a:latin typeface="+mj-lt"/>
                <a:ea typeface="+mn-ea"/>
                <a:cs typeface="+mn-cs"/>
              </a:rPr>
              <a:t>потребен е меѓународен фокус во услови на сè поголем број случаи</a:t>
            </a:r>
          </a:p>
          <a:p>
            <a:pPr lvl="1" eaLnBrk="1" hangingPunct="1">
              <a:defRPr/>
            </a:pPr>
            <a:r>
              <a:rPr lang="mk" sz="3200">
                <a:latin typeface="+mj-lt"/>
                <a:ea typeface="+mn-ea"/>
                <a:cs typeface="+mn-cs"/>
              </a:rPr>
              <a:t>ако е тоа така, тоа е единствен адекватен пристап за решавање на прашањето на природата без граници на оваа глобална појава </a:t>
            </a:r>
          </a:p>
          <a:p>
            <a:pPr lvl="1" eaLnBrk="1" hangingPunct="1">
              <a:defRPr/>
            </a:pPr>
            <a:r>
              <a:rPr lang="mk" sz="3200" b="1">
                <a:latin typeface="+mj-lt"/>
                <a:ea typeface="+mn-ea"/>
                <a:cs typeface="+mn-cs"/>
              </a:rPr>
              <a:t>меѓународната соработка може да даде поголема ефикасност од домашните напори</a:t>
            </a:r>
          </a:p>
        </p:txBody>
      </p:sp>
      <p:sp>
        <p:nvSpPr>
          <p:cNvPr id="10243" name="Title 1"/>
          <p:cNvSpPr>
            <a:spLocks noGrp="1"/>
          </p:cNvSpPr>
          <p:nvPr>
            <p:ph type="title"/>
          </p:nvPr>
        </p:nvSpPr>
        <p:spPr>
          <a:xfrm>
            <a:off x="457200" y="182563"/>
            <a:ext cx="8229600" cy="774700"/>
          </a:xfrm>
        </p:spPr>
        <p:txBody>
          <a:bodyPr/>
          <a:lstStyle/>
          <a:p>
            <a:r>
              <a:rPr lang="en-US" b="1" smtClean="0"/>
              <a:t>Компјутерски криминал</a:t>
            </a:r>
          </a:p>
        </p:txBody>
      </p:sp>
      <p:sp>
        <p:nvSpPr>
          <p:cNvPr id="10244"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F598F754-57C9-40E8-BD08-2B857968CA86}" type="slidenum">
              <a:rPr lang="en-US" smtClean="0">
                <a:solidFill>
                  <a:srgbClr val="898989"/>
                </a:solidFill>
                <a:latin typeface="Calibri" pitchFamily="34" charset="0"/>
              </a:rPr>
              <a:pPr eaLnBrk="1" hangingPunct="1"/>
              <a:t>9</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Naslov 1"/>
          <p:cNvSpPr>
            <a:spLocks noGrp="1"/>
          </p:cNvSpPr>
          <p:nvPr>
            <p:ph type="title"/>
          </p:nvPr>
        </p:nvSpPr>
        <p:spPr>
          <a:xfrm>
            <a:off x="446088" y="669925"/>
            <a:ext cx="8229600" cy="1600200"/>
          </a:xfrm>
        </p:spPr>
        <p:txBody>
          <a:bodyPr/>
          <a:lstStyle/>
          <a:p>
            <a:pPr algn="l"/>
            <a:r>
              <a:rPr lang="en-US" sz="2400" b="1" smtClean="0">
                <a:latin typeface="Tahoma" pitchFamily="34" charset="0"/>
                <a:cs typeface="Tahoma" pitchFamily="34" charset="0"/>
              </a:rPr>
              <a:t>Нов тр</a:t>
            </a:r>
            <a:r>
              <a:rPr lang="en-US" sz="2400" b="1" smtClean="0">
                <a:latin typeface="Tahoma" pitchFamily="34" charset="0"/>
              </a:rPr>
              <a:t>енд #1:</a:t>
            </a:r>
            <a:r>
              <a:rPr lang="en-US" sz="2400" smtClean="0">
                <a:latin typeface="Tahoma" pitchFamily="34" charset="0"/>
              </a:rPr>
              <a:t> </a:t>
            </a:r>
            <a:r>
              <a:rPr lang="en-US" sz="2400" b="1" smtClean="0">
                <a:latin typeface="Tahoma" pitchFamily="34" charset="0"/>
              </a:rPr>
              <a:t>Зголемување на APT</a:t>
            </a:r>
            <a:endParaRPr lang="en-US" altLang="en-US" sz="2400" smtClean="0"/>
          </a:p>
        </p:txBody>
      </p:sp>
      <p:sp>
        <p:nvSpPr>
          <p:cNvPr id="93187" name="Rezervirano mjesto sadržaja 2"/>
          <p:cNvSpPr>
            <a:spLocks noGrp="1"/>
          </p:cNvSpPr>
          <p:nvPr>
            <p:ph idx="1"/>
          </p:nvPr>
        </p:nvSpPr>
        <p:spPr/>
        <p:txBody>
          <a:bodyPr/>
          <a:lstStyle/>
          <a:p>
            <a:pPr>
              <a:spcBef>
                <a:spcPts val="700"/>
              </a:spcBef>
              <a:buClr>
                <a:srgbClr val="4E5B6F"/>
              </a:buClr>
              <a:buSzPct val="95000"/>
              <a:buFont typeface="Wingdings" pitchFamily="2" charset="2"/>
              <a:buChar char=""/>
            </a:pPr>
            <a:endParaRPr lang="en-US" altLang="en-US" sz="2400" smtClean="0">
              <a:solidFill>
                <a:srgbClr val="000000"/>
              </a:solidFill>
              <a:latin typeface="Corbel" pitchFamily="34" charset="0"/>
              <a:ea typeface="SimSun" pitchFamily="2" charset="-122"/>
            </a:endParaRPr>
          </a:p>
          <a:p>
            <a:pPr>
              <a:buFont typeface="Georgia" pitchFamily="18" charset="0"/>
              <a:buNone/>
            </a:pPr>
            <a:endParaRPr lang="en-US" altLang="en-US" sz="2100" smtClean="0"/>
          </a:p>
          <a:p>
            <a:endParaRPr lang="en-US" altLang="en-US" sz="2100" smtClean="0"/>
          </a:p>
          <a:p>
            <a:pPr>
              <a:lnSpc>
                <a:spcPct val="80000"/>
              </a:lnSpc>
              <a:buFont typeface="Wingdings" pitchFamily="2" charset="2"/>
              <a:buNone/>
            </a:pPr>
            <a:endParaRPr lang="en-US" smtClean="0"/>
          </a:p>
        </p:txBody>
      </p:sp>
      <p:sp>
        <p:nvSpPr>
          <p:cNvPr id="93188" name="Rezervirano mjesto broja slajda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A927066A-B326-4FE5-BA7F-D5A3D91033DA}" type="slidenum">
              <a:rPr lang="en-US" smtClean="0">
                <a:solidFill>
                  <a:srgbClr val="898989"/>
                </a:solidFill>
                <a:latin typeface="Calibri" pitchFamily="34" charset="0"/>
              </a:rPr>
              <a:pPr eaLnBrk="1" hangingPunct="1"/>
              <a:t>90</a:t>
            </a:fld>
            <a:endParaRPr lang="en-US" altLang="en-US" smtClean="0">
              <a:solidFill>
                <a:srgbClr val="898989"/>
              </a:solidFill>
              <a:latin typeface="Calibri" pitchFamily="34" charset="0"/>
            </a:endParaRPr>
          </a:p>
        </p:txBody>
      </p:sp>
      <p:sp>
        <p:nvSpPr>
          <p:cNvPr id="93189" name="Rectangle 7"/>
          <p:cNvSpPr>
            <a:spLocks noChangeArrowheads="1"/>
          </p:cNvSpPr>
          <p:nvPr/>
        </p:nvSpPr>
        <p:spPr bwMode="auto">
          <a:xfrm>
            <a:off x="468313" y="1773238"/>
            <a:ext cx="820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4E5B6F"/>
              </a:buClr>
              <a:buSzPct val="95000"/>
              <a:buFont typeface="Wingdings" pitchFamily="2" charset="2"/>
              <a:buChar char=""/>
            </a:pPr>
            <a:endParaRPr lang="en-US" altLang="en-US" i="1">
              <a:solidFill>
                <a:srgbClr val="000000"/>
              </a:solidFill>
              <a:latin typeface="Corbel" pitchFamily="34" charset="0"/>
              <a:ea typeface="SimSun" pitchFamily="2" charset="-122"/>
            </a:endParaRPr>
          </a:p>
        </p:txBody>
      </p:sp>
      <p:sp>
        <p:nvSpPr>
          <p:cNvPr id="93190" name="Rectangle 6"/>
          <p:cNvSpPr>
            <a:spLocks noChangeArrowheads="1"/>
          </p:cNvSpPr>
          <p:nvPr/>
        </p:nvSpPr>
        <p:spPr bwMode="auto">
          <a:xfrm>
            <a:off x="446088" y="1849438"/>
            <a:ext cx="3527425"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Arial" charset="0"/>
              <a:buChar char="•"/>
            </a:pPr>
            <a:r>
              <a:rPr lang="en-US" sz="2000" b="1">
                <a:latin typeface="Calibri" pitchFamily="34" charset="0"/>
              </a:rPr>
              <a:t>Таргетирање на специфични жртви или групи </a:t>
            </a:r>
            <a:r>
              <a:rPr lang="en-US" sz="2000">
                <a:latin typeface="Calibri" pitchFamily="34" charset="0"/>
              </a:rPr>
              <a:t>- напредна постојана закана (</a:t>
            </a:r>
            <a:r>
              <a:rPr lang="en-US" sz="2000" b="1">
                <a:latin typeface="Calibri" pitchFamily="34" charset="0"/>
              </a:rPr>
              <a:t>АРТ</a:t>
            </a:r>
            <a:r>
              <a:rPr lang="en-US" sz="2000">
                <a:latin typeface="Calibri" pitchFamily="34" charset="0"/>
              </a:rPr>
              <a:t>)</a:t>
            </a:r>
          </a:p>
          <a:p>
            <a:pPr marL="285750" indent="-285750">
              <a:buFont typeface="Arial" charset="0"/>
              <a:buChar char="•"/>
            </a:pPr>
            <a:r>
              <a:rPr lang="en-US" sz="2000">
                <a:latin typeface="Calibri" pitchFamily="34" charset="0"/>
              </a:rPr>
              <a:t>Злоупотреба на „социјалниот инженеринг“</a:t>
            </a:r>
            <a:endParaRPr lang="en-US" altLang="en-US" sz="2000">
              <a:latin typeface="Calibri" pitchFamily="34" charset="0"/>
            </a:endParaRPr>
          </a:p>
          <a:p>
            <a:pPr marL="285750" indent="-285750">
              <a:buFont typeface="Arial" charset="0"/>
              <a:buChar char="•"/>
            </a:pPr>
            <a:r>
              <a:rPr lang="en-US" sz="2000">
                <a:latin typeface="Calibri" pitchFamily="34" charset="0"/>
              </a:rPr>
              <a:t>Психолошка манипулација со обелоденување податоци и вчитување.</a:t>
            </a:r>
            <a:endParaRPr lang="en-US" altLang="en-US" sz="2000">
              <a:latin typeface="Calibri" pitchFamily="34" charset="0"/>
            </a:endParaRPr>
          </a:p>
          <a:p>
            <a:pPr marL="285750" indent="-285750">
              <a:buFont typeface="Arial" charset="0"/>
              <a:buChar char="•"/>
            </a:pPr>
            <a:r>
              <a:rPr lang="en-US" sz="2000" b="1" i="1">
                <a:latin typeface="Calibri" pitchFamily="34" charset="0"/>
              </a:rPr>
              <a:t>Напредна постојана закана е најчесто користена со техниките на „социјалниот инженеринг“ кога со употреба на психолошка манипулација жртвите се поттикнуваат да преземат одредени чекори или да обелоденат доверливи податоци. </a:t>
            </a:r>
            <a:endParaRPr lang="en-US" altLang="en-US" sz="2000" b="1"/>
          </a:p>
        </p:txBody>
      </p:sp>
      <p:pic>
        <p:nvPicPr>
          <p:cNvPr id="93191" name="Picture 3" descr="C:\Users\Branko Stamenkovic\Desktop\Advanced-Persistent-Threa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538" y="2141538"/>
            <a:ext cx="4562475" cy="404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2" name="Pravougaonik 9"/>
          <p:cNvSpPr>
            <a:spLocks noChangeArrowheads="1"/>
          </p:cNvSpPr>
          <p:nvPr/>
        </p:nvSpPr>
        <p:spPr bwMode="auto">
          <a:xfrm>
            <a:off x="1690688" y="217488"/>
            <a:ext cx="58134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200" b="1">
                <a:latin typeface="Calibri" pitchFamily="34" charset="0"/>
              </a:rPr>
              <a:t>Современи и нови трендови на компјутерскиот криминал</a:t>
            </a:r>
            <a:endParaRPr lang="en-US" sz="3200">
              <a:latin typeface="Calibri" pitchFamily="34" charset="0"/>
            </a:endParaRPr>
          </a:p>
        </p:txBody>
      </p:sp>
    </p:spTree>
  </p:cSld>
  <p:clrMapOvr>
    <a:masterClrMapping/>
  </p:clrMapOvr>
  <p:transition spd="slow"/>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zervirano mjesto sadržaja 2"/>
          <p:cNvSpPr>
            <a:spLocks noGrp="1"/>
          </p:cNvSpPr>
          <p:nvPr>
            <p:ph idx="1"/>
          </p:nvPr>
        </p:nvSpPr>
        <p:spPr/>
        <p:txBody>
          <a:bodyPr/>
          <a:lstStyle/>
          <a:p>
            <a:pPr>
              <a:spcBef>
                <a:spcPts val="700"/>
              </a:spcBef>
              <a:buClr>
                <a:srgbClr val="4E5B6F"/>
              </a:buClr>
              <a:buSzPct val="95000"/>
              <a:buFont typeface="Wingdings" pitchFamily="2" charset="2"/>
              <a:buChar char=""/>
            </a:pPr>
            <a:endParaRPr lang="en-US" altLang="en-US" sz="2400" smtClean="0">
              <a:solidFill>
                <a:srgbClr val="000000"/>
              </a:solidFill>
              <a:latin typeface="Corbel" pitchFamily="34" charset="0"/>
              <a:ea typeface="SimSun" pitchFamily="2" charset="-122"/>
            </a:endParaRPr>
          </a:p>
          <a:p>
            <a:pPr>
              <a:buFont typeface="Georgia" pitchFamily="18" charset="0"/>
              <a:buNone/>
            </a:pPr>
            <a:endParaRPr lang="en-US" altLang="en-US" sz="2100" smtClean="0"/>
          </a:p>
          <a:p>
            <a:endParaRPr lang="en-US" altLang="en-US" sz="2100" smtClean="0"/>
          </a:p>
          <a:p>
            <a:pPr>
              <a:lnSpc>
                <a:spcPct val="80000"/>
              </a:lnSpc>
              <a:buFont typeface="Wingdings" pitchFamily="2" charset="2"/>
              <a:buNone/>
            </a:pPr>
            <a:endParaRPr lang="en-US" smtClean="0"/>
          </a:p>
        </p:txBody>
      </p:sp>
      <p:sp>
        <p:nvSpPr>
          <p:cNvPr id="94211" name="Rectangle 7"/>
          <p:cNvSpPr>
            <a:spLocks noChangeArrowheads="1"/>
          </p:cNvSpPr>
          <p:nvPr/>
        </p:nvSpPr>
        <p:spPr bwMode="auto">
          <a:xfrm>
            <a:off x="468313" y="1773238"/>
            <a:ext cx="820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4E5B6F"/>
              </a:buClr>
              <a:buSzPct val="95000"/>
              <a:buFont typeface="Wingdings" pitchFamily="2" charset="2"/>
              <a:buChar char=""/>
            </a:pPr>
            <a:endParaRPr lang="en-US" altLang="en-US" i="1">
              <a:solidFill>
                <a:srgbClr val="000000"/>
              </a:solidFill>
              <a:latin typeface="Corbel" pitchFamily="34" charset="0"/>
              <a:ea typeface="SimSun" pitchFamily="2" charset="-122"/>
            </a:endParaRPr>
          </a:p>
        </p:txBody>
      </p:sp>
      <p:sp>
        <p:nvSpPr>
          <p:cNvPr id="94212" name="Rectangle 6"/>
          <p:cNvSpPr>
            <a:spLocks noChangeArrowheads="1"/>
          </p:cNvSpPr>
          <p:nvPr/>
        </p:nvSpPr>
        <p:spPr bwMode="auto">
          <a:xfrm>
            <a:off x="468313" y="1957388"/>
            <a:ext cx="35274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Arial" charset="0"/>
              <a:buChar char="•"/>
            </a:pPr>
            <a:endParaRPr lang="en-US" altLang="en-US">
              <a:latin typeface="Calibri" pitchFamily="34" charset="0"/>
            </a:endParaRPr>
          </a:p>
          <a:p>
            <a:pPr marL="285750" indent="-285750">
              <a:buFont typeface="Arial" charset="0"/>
              <a:buChar char="•"/>
            </a:pPr>
            <a:endParaRPr lang="en-US" altLang="en-US"/>
          </a:p>
          <a:p>
            <a:pPr marL="285750" indent="-285750">
              <a:buFont typeface="Arial" charset="0"/>
              <a:buChar char="•"/>
            </a:pPr>
            <a:endParaRPr lang="en-US" altLang="en-US"/>
          </a:p>
        </p:txBody>
      </p:sp>
      <p:pic>
        <p:nvPicPr>
          <p:cNvPr id="94213" name="Picture 8" descr="C:\Users\B.Stam\Desktop\AP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925513"/>
            <a:ext cx="8301037" cy="593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4" name="Pravougaonik 1"/>
          <p:cNvSpPr>
            <a:spLocks noChangeArrowheads="1"/>
          </p:cNvSpPr>
          <p:nvPr/>
        </p:nvSpPr>
        <p:spPr bwMode="auto">
          <a:xfrm>
            <a:off x="1887538" y="341313"/>
            <a:ext cx="536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a:latin typeface="Calibri" pitchFamily="34" charset="0"/>
                <a:cs typeface="Tahoma" pitchFamily="34" charset="0"/>
              </a:rPr>
              <a:t>Нов тр</a:t>
            </a:r>
            <a:r>
              <a:rPr lang="en-US" sz="3200" b="1">
                <a:latin typeface="Calibri" pitchFamily="34" charset="0"/>
              </a:rPr>
              <a:t>енд #1:</a:t>
            </a:r>
            <a:r>
              <a:rPr lang="en-US" sz="3200">
                <a:latin typeface="Calibri" pitchFamily="34" charset="0"/>
              </a:rPr>
              <a:t> </a:t>
            </a:r>
            <a:r>
              <a:rPr lang="en-US" sz="3200" b="1">
                <a:latin typeface="Calibri" pitchFamily="34" charset="0"/>
              </a:rPr>
              <a:t>Зголемување на APT</a:t>
            </a:r>
            <a:endParaRPr lang="en-US" sz="3200">
              <a:latin typeface="Calibri" pitchFamily="34" charset="0"/>
            </a:endParaRPr>
          </a:p>
        </p:txBody>
      </p:sp>
      <p:sp>
        <p:nvSpPr>
          <p:cNvPr id="94215" name="Čuvar mesta za broj slajda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68E9C708-4A32-4897-B9A4-23B6FC5145AB}" type="slidenum">
              <a:rPr lang="en-US" smtClean="0">
                <a:solidFill>
                  <a:srgbClr val="898989"/>
                </a:solidFill>
                <a:latin typeface="Calibri" pitchFamily="34" charset="0"/>
              </a:rPr>
              <a:pPr eaLnBrk="1" hangingPunct="1"/>
              <a:t>91</a:t>
            </a:fld>
            <a:endParaRPr lang="en-US" altLang="en-US" smtClean="0">
              <a:solidFill>
                <a:srgbClr val="898989"/>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Naslov 1"/>
          <p:cNvSpPr>
            <a:spLocks noGrp="1"/>
          </p:cNvSpPr>
          <p:nvPr>
            <p:ph type="title"/>
          </p:nvPr>
        </p:nvSpPr>
        <p:spPr>
          <a:xfrm>
            <a:off x="446088" y="755650"/>
            <a:ext cx="8229600" cy="1600200"/>
          </a:xfrm>
        </p:spPr>
        <p:txBody>
          <a:bodyPr/>
          <a:lstStyle/>
          <a:p>
            <a:pPr algn="l"/>
            <a:r>
              <a:rPr lang="en-US" sz="2400" b="1" smtClean="0">
                <a:latin typeface="Tahoma" pitchFamily="34" charset="0"/>
                <a:cs typeface="Tahoma" pitchFamily="34" charset="0"/>
              </a:rPr>
              <a:t>Нов тр</a:t>
            </a:r>
            <a:r>
              <a:rPr lang="en-US" sz="2400" b="1" smtClean="0">
                <a:latin typeface="Tahoma" pitchFamily="34" charset="0"/>
              </a:rPr>
              <a:t>енд #2:</a:t>
            </a:r>
            <a:r>
              <a:rPr lang="en-US" sz="2400" smtClean="0">
                <a:latin typeface="Tahoma" pitchFamily="34" charset="0"/>
              </a:rPr>
              <a:t> </a:t>
            </a:r>
            <a:r>
              <a:rPr lang="en-US" sz="2400" b="1" smtClean="0">
                <a:latin typeface="Tahoma" pitchFamily="34" charset="0"/>
              </a:rPr>
              <a:t>Мобилни трансакции и валути</a:t>
            </a:r>
            <a:endParaRPr lang="en-US" altLang="en-US" sz="2400" smtClean="0"/>
          </a:p>
        </p:txBody>
      </p:sp>
      <p:sp>
        <p:nvSpPr>
          <p:cNvPr id="95235" name="Rezervirano mjesto sadržaja 2"/>
          <p:cNvSpPr>
            <a:spLocks noGrp="1"/>
          </p:cNvSpPr>
          <p:nvPr>
            <p:ph idx="1"/>
          </p:nvPr>
        </p:nvSpPr>
        <p:spPr/>
        <p:txBody>
          <a:bodyPr/>
          <a:lstStyle/>
          <a:p>
            <a:pPr>
              <a:spcBef>
                <a:spcPts val="700"/>
              </a:spcBef>
              <a:buClr>
                <a:srgbClr val="4E5B6F"/>
              </a:buClr>
              <a:buSzPct val="95000"/>
              <a:buFont typeface="Wingdings" pitchFamily="2" charset="2"/>
              <a:buChar char=""/>
            </a:pPr>
            <a:endParaRPr lang="en-US" altLang="en-US" sz="2400" b="1" smtClean="0">
              <a:solidFill>
                <a:srgbClr val="000000"/>
              </a:solidFill>
              <a:latin typeface="Corbel" pitchFamily="34" charset="0"/>
              <a:ea typeface="SimSun" pitchFamily="2" charset="-122"/>
            </a:endParaRPr>
          </a:p>
          <a:p>
            <a:pPr>
              <a:buFont typeface="Georgia" pitchFamily="18" charset="0"/>
              <a:buNone/>
            </a:pPr>
            <a:endParaRPr lang="en-US" altLang="en-US" sz="2100" smtClean="0"/>
          </a:p>
          <a:p>
            <a:endParaRPr lang="en-US" altLang="en-US" sz="2100" smtClean="0"/>
          </a:p>
          <a:p>
            <a:pPr>
              <a:lnSpc>
                <a:spcPct val="80000"/>
              </a:lnSpc>
              <a:buFont typeface="Wingdings" pitchFamily="2" charset="2"/>
              <a:buNone/>
            </a:pPr>
            <a:endParaRPr lang="en-US" smtClean="0"/>
          </a:p>
        </p:txBody>
      </p:sp>
      <p:sp>
        <p:nvSpPr>
          <p:cNvPr id="95236" name="Rezervirano mjesto broja slajda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5DC25F81-2FEC-478E-A281-E8F1752C1845}" type="slidenum">
              <a:rPr lang="en-US" smtClean="0">
                <a:solidFill>
                  <a:srgbClr val="898989"/>
                </a:solidFill>
                <a:latin typeface="Calibri" pitchFamily="34" charset="0"/>
              </a:rPr>
              <a:pPr eaLnBrk="1" hangingPunct="1"/>
              <a:t>92</a:t>
            </a:fld>
            <a:endParaRPr lang="en-US" altLang="en-US" smtClean="0">
              <a:solidFill>
                <a:srgbClr val="898989"/>
              </a:solidFill>
              <a:latin typeface="Calibri" pitchFamily="34" charset="0"/>
            </a:endParaRPr>
          </a:p>
        </p:txBody>
      </p:sp>
      <p:sp>
        <p:nvSpPr>
          <p:cNvPr id="95237" name="Rectangle 7"/>
          <p:cNvSpPr>
            <a:spLocks noChangeArrowheads="1"/>
          </p:cNvSpPr>
          <p:nvPr/>
        </p:nvSpPr>
        <p:spPr bwMode="auto">
          <a:xfrm>
            <a:off x="468313" y="1773238"/>
            <a:ext cx="820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4E5B6F"/>
              </a:buClr>
              <a:buSzPct val="95000"/>
              <a:buFont typeface="Wingdings" pitchFamily="2" charset="2"/>
              <a:buChar char=""/>
            </a:pPr>
            <a:endParaRPr lang="en-US" altLang="en-US" i="1">
              <a:solidFill>
                <a:srgbClr val="000000"/>
              </a:solidFill>
              <a:latin typeface="Corbel" pitchFamily="34" charset="0"/>
              <a:ea typeface="SimSun" pitchFamily="2" charset="-122"/>
            </a:endParaRPr>
          </a:p>
        </p:txBody>
      </p:sp>
      <p:sp>
        <p:nvSpPr>
          <p:cNvPr id="95238" name="Rectangle 6"/>
          <p:cNvSpPr>
            <a:spLocks noChangeArrowheads="1"/>
          </p:cNvSpPr>
          <p:nvPr/>
        </p:nvSpPr>
        <p:spPr bwMode="auto">
          <a:xfrm>
            <a:off x="468313" y="1957388"/>
            <a:ext cx="3527425"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Arial" charset="0"/>
              <a:buChar char="•"/>
            </a:pPr>
            <a:r>
              <a:rPr lang="en-US" sz="2400">
                <a:latin typeface="Calibri" pitchFamily="34" charset="0"/>
              </a:rPr>
              <a:t>Мобилни трансакции</a:t>
            </a:r>
            <a:endParaRPr lang="en-US" altLang="en-US" sz="2400">
              <a:latin typeface="Calibri" pitchFamily="34" charset="0"/>
            </a:endParaRPr>
          </a:p>
          <a:p>
            <a:pPr marL="285750" indent="-285750">
              <a:buFont typeface="Arial" charset="0"/>
              <a:buChar char="•"/>
            </a:pPr>
            <a:endParaRPr lang="en-US" altLang="en-US" sz="2400">
              <a:latin typeface="Calibri" pitchFamily="34" charset="0"/>
            </a:endParaRPr>
          </a:p>
          <a:p>
            <a:pPr marL="285750" indent="-285750">
              <a:buFont typeface="Arial" charset="0"/>
              <a:buChar char="•"/>
            </a:pPr>
            <a:r>
              <a:rPr lang="en-US" sz="2400">
                <a:latin typeface="Calibri" pitchFamily="34" charset="0"/>
              </a:rPr>
              <a:t>Мобилни апликации</a:t>
            </a:r>
            <a:endParaRPr lang="en-US" altLang="en-US" sz="2400">
              <a:latin typeface="Calibri" pitchFamily="34" charset="0"/>
            </a:endParaRPr>
          </a:p>
          <a:p>
            <a:pPr marL="285750" indent="-285750">
              <a:buFont typeface="Arial" charset="0"/>
              <a:buChar char="•"/>
            </a:pPr>
            <a:endParaRPr lang="en-US" altLang="en-US" sz="2400">
              <a:latin typeface="Calibri" pitchFamily="34" charset="0"/>
            </a:endParaRPr>
          </a:p>
          <a:p>
            <a:pPr marL="285750" indent="-285750">
              <a:buFont typeface="Arial" charset="0"/>
              <a:buChar char="•"/>
            </a:pPr>
            <a:r>
              <a:rPr lang="en-US" sz="2400">
                <a:latin typeface="Calibri" pitchFamily="34" charset="0"/>
              </a:rPr>
              <a:t>Мобилна крипто-валута</a:t>
            </a:r>
            <a:endParaRPr lang="en-US" altLang="en-US" sz="2400">
              <a:latin typeface="Calibri" pitchFamily="34" charset="0"/>
            </a:endParaRPr>
          </a:p>
          <a:p>
            <a:pPr marL="285750" indent="-285750">
              <a:buFont typeface="Arial" charset="0"/>
              <a:buChar char="•"/>
            </a:pPr>
            <a:endParaRPr lang="en-US" altLang="en-US" sz="2400">
              <a:latin typeface="Calibri" pitchFamily="34" charset="0"/>
            </a:endParaRPr>
          </a:p>
          <a:p>
            <a:pPr marL="285750" indent="-285750">
              <a:buFont typeface="Arial" charset="0"/>
              <a:buChar char="•"/>
            </a:pPr>
            <a:r>
              <a:rPr lang="en-US" sz="2400">
                <a:latin typeface="Calibri" pitchFamily="34" charset="0"/>
              </a:rPr>
              <a:t>600.000$ незаконски стекнати биткоини и догекоини со еден хакерски напад со метода „жетва“</a:t>
            </a:r>
          </a:p>
          <a:p>
            <a:pPr marL="285750" indent="-285750">
              <a:buFont typeface="Arial" charset="0"/>
              <a:buChar char="•"/>
            </a:pPr>
            <a:endParaRPr lang="en-US" altLang="en-US" sz="2400">
              <a:latin typeface="Calibri" pitchFamily="34" charset="0"/>
            </a:endParaRPr>
          </a:p>
          <a:p>
            <a:pPr marL="285750" indent="-285750">
              <a:buFont typeface="Arial" charset="0"/>
              <a:buChar char="•"/>
            </a:pPr>
            <a:endParaRPr lang="en-US" altLang="en-US" sz="2400">
              <a:latin typeface="Calibri" pitchFamily="34" charset="0"/>
            </a:endParaRPr>
          </a:p>
        </p:txBody>
      </p:sp>
      <p:pic>
        <p:nvPicPr>
          <p:cNvPr id="95239" name="Picture 2" descr="C:\Users\Branko Stamenkovic\Desktop\images 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5275" y="4227513"/>
            <a:ext cx="3008313"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0" name="Picture 3" descr="C:\Users\Branko Stamenkovic\Desktop\bitcoins182way-e3e197350dc06afa0769b80e8ee77f1b12993aa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5275" y="1943100"/>
            <a:ext cx="3008313" cy="2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1" name="Pravougaonik 9"/>
          <p:cNvSpPr>
            <a:spLocks noChangeArrowheads="1"/>
          </p:cNvSpPr>
          <p:nvPr/>
        </p:nvSpPr>
        <p:spPr bwMode="auto">
          <a:xfrm>
            <a:off x="1690688" y="217488"/>
            <a:ext cx="58134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200" b="1">
                <a:latin typeface="Calibri" pitchFamily="34" charset="0"/>
              </a:rPr>
              <a:t>Современи и нови трендови на компјутерскиот криминал</a:t>
            </a:r>
            <a:endParaRPr lang="en-US" sz="3200">
              <a:latin typeface="Calibri" pitchFamily="34" charset="0"/>
            </a:endParaRPr>
          </a:p>
        </p:txBody>
      </p:sp>
    </p:spTree>
  </p:cSld>
  <p:clrMapOvr>
    <a:masterClrMapping/>
  </p:clrMapOvr>
  <p:transition spd="slow"/>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Naslov 1"/>
          <p:cNvSpPr>
            <a:spLocks noGrp="1"/>
          </p:cNvSpPr>
          <p:nvPr>
            <p:ph type="title"/>
          </p:nvPr>
        </p:nvSpPr>
        <p:spPr>
          <a:xfrm>
            <a:off x="468313" y="771525"/>
            <a:ext cx="8229600" cy="1600200"/>
          </a:xfrm>
        </p:spPr>
        <p:txBody>
          <a:bodyPr/>
          <a:lstStyle/>
          <a:p>
            <a:pPr algn="l"/>
            <a:r>
              <a:rPr lang="en-US" sz="2400" b="1" smtClean="0">
                <a:latin typeface="Tahoma" pitchFamily="34" charset="0"/>
                <a:cs typeface="Tahoma" pitchFamily="34" charset="0"/>
              </a:rPr>
              <a:t>Нов тр</a:t>
            </a:r>
            <a:r>
              <a:rPr lang="en-US" sz="2400" b="1" smtClean="0">
                <a:latin typeface="Tahoma" pitchFamily="34" charset="0"/>
              </a:rPr>
              <a:t>енд #3:</a:t>
            </a:r>
            <a:r>
              <a:rPr lang="en-US" sz="2400" smtClean="0">
                <a:latin typeface="Tahoma" pitchFamily="34" charset="0"/>
              </a:rPr>
              <a:t> </a:t>
            </a:r>
            <a:r>
              <a:rPr lang="en-US" sz="2400" b="1" smtClean="0">
                <a:latin typeface="Tahoma" pitchFamily="34" charset="0"/>
              </a:rPr>
              <a:t>Интернет на нештата - (IoT)</a:t>
            </a:r>
            <a:endParaRPr lang="en-US" altLang="en-US" sz="2400" smtClean="0"/>
          </a:p>
        </p:txBody>
      </p:sp>
      <p:sp>
        <p:nvSpPr>
          <p:cNvPr id="96259" name="Rezervirano mjesto sadržaja 2"/>
          <p:cNvSpPr>
            <a:spLocks noGrp="1"/>
          </p:cNvSpPr>
          <p:nvPr>
            <p:ph idx="1"/>
          </p:nvPr>
        </p:nvSpPr>
        <p:spPr/>
        <p:txBody>
          <a:bodyPr/>
          <a:lstStyle/>
          <a:p>
            <a:pPr>
              <a:spcBef>
                <a:spcPts val="700"/>
              </a:spcBef>
              <a:buClr>
                <a:srgbClr val="4E5B6F"/>
              </a:buClr>
              <a:buSzPct val="95000"/>
              <a:buFont typeface="Wingdings" pitchFamily="2" charset="2"/>
              <a:buChar char=""/>
            </a:pPr>
            <a:endParaRPr lang="en-US" altLang="en-US" sz="2400" smtClean="0">
              <a:solidFill>
                <a:srgbClr val="000000"/>
              </a:solidFill>
              <a:latin typeface="Corbel" pitchFamily="34" charset="0"/>
              <a:ea typeface="SimSun" pitchFamily="2" charset="-122"/>
            </a:endParaRPr>
          </a:p>
          <a:p>
            <a:pPr>
              <a:buFont typeface="Georgia" pitchFamily="18" charset="0"/>
              <a:buNone/>
            </a:pPr>
            <a:endParaRPr lang="en-US" altLang="en-US" sz="2100" smtClean="0"/>
          </a:p>
          <a:p>
            <a:endParaRPr lang="en-US" altLang="en-US" sz="2100" smtClean="0"/>
          </a:p>
          <a:p>
            <a:pPr>
              <a:lnSpc>
                <a:spcPct val="80000"/>
              </a:lnSpc>
              <a:buFont typeface="Wingdings" pitchFamily="2" charset="2"/>
              <a:buNone/>
            </a:pPr>
            <a:endParaRPr lang="en-US" smtClean="0"/>
          </a:p>
        </p:txBody>
      </p:sp>
      <p:sp>
        <p:nvSpPr>
          <p:cNvPr id="96260" name="Rezervirano mjesto broja slajda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8552422E-4B85-41D1-841C-478F97387778}" type="slidenum">
              <a:rPr lang="en-US" smtClean="0">
                <a:solidFill>
                  <a:srgbClr val="898989"/>
                </a:solidFill>
                <a:latin typeface="Calibri" pitchFamily="34" charset="0"/>
              </a:rPr>
              <a:pPr eaLnBrk="1" hangingPunct="1"/>
              <a:t>93</a:t>
            </a:fld>
            <a:endParaRPr lang="en-US" altLang="en-US" smtClean="0">
              <a:solidFill>
                <a:srgbClr val="898989"/>
              </a:solidFill>
              <a:latin typeface="Calibri" pitchFamily="34" charset="0"/>
            </a:endParaRPr>
          </a:p>
        </p:txBody>
      </p:sp>
      <p:sp>
        <p:nvSpPr>
          <p:cNvPr id="96261" name="Rectangle 7"/>
          <p:cNvSpPr>
            <a:spLocks noChangeArrowheads="1"/>
          </p:cNvSpPr>
          <p:nvPr/>
        </p:nvSpPr>
        <p:spPr bwMode="auto">
          <a:xfrm>
            <a:off x="468313" y="1773238"/>
            <a:ext cx="820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4E5B6F"/>
              </a:buClr>
              <a:buSzPct val="95000"/>
              <a:buFont typeface="Wingdings" pitchFamily="2" charset="2"/>
              <a:buChar char=""/>
            </a:pPr>
            <a:endParaRPr lang="en-US" altLang="en-US" i="1">
              <a:solidFill>
                <a:srgbClr val="000000"/>
              </a:solidFill>
              <a:latin typeface="Corbel" pitchFamily="34" charset="0"/>
              <a:ea typeface="SimSun" pitchFamily="2" charset="-122"/>
            </a:endParaRPr>
          </a:p>
        </p:txBody>
      </p:sp>
      <p:sp>
        <p:nvSpPr>
          <p:cNvPr id="96262" name="Rectangle 6"/>
          <p:cNvSpPr>
            <a:spLocks noChangeArrowheads="1"/>
          </p:cNvSpPr>
          <p:nvPr/>
        </p:nvSpPr>
        <p:spPr bwMode="auto">
          <a:xfrm>
            <a:off x="468313" y="1957388"/>
            <a:ext cx="3527425"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Arial" charset="0"/>
              <a:buChar char="•"/>
            </a:pPr>
            <a:r>
              <a:rPr lang="en-US" sz="1900" dirty="0" err="1">
                <a:latin typeface="Calibri" pitchFamily="34" charset="0"/>
              </a:rPr>
              <a:t>IoT</a:t>
            </a:r>
            <a:r>
              <a:rPr lang="en-US" sz="1900" dirty="0">
                <a:latin typeface="Calibri" pitchFamily="34" charset="0"/>
              </a:rPr>
              <a:t>:</a:t>
            </a:r>
            <a:endParaRPr lang="en-US" altLang="en-US" sz="1900" dirty="0">
              <a:latin typeface="Calibri" pitchFamily="34" charset="0"/>
            </a:endParaRPr>
          </a:p>
          <a:p>
            <a:pPr marL="285750" indent="-285750">
              <a:buFont typeface="Arial" charset="0"/>
              <a:buChar char="•"/>
            </a:pPr>
            <a:r>
              <a:rPr lang="en-US" sz="1900" dirty="0">
                <a:latin typeface="Calibri" pitchFamily="34" charset="0"/>
              </a:rPr>
              <a:t> „</a:t>
            </a:r>
            <a:r>
              <a:rPr lang="en-US" sz="1900" i="1" dirty="0" err="1">
                <a:latin typeface="Calibri" pitchFamily="34" charset="0"/>
              </a:rPr>
              <a:t>Интернет-развојот</a:t>
            </a:r>
            <a:r>
              <a:rPr lang="en-US" sz="1900" i="1" dirty="0">
                <a:latin typeface="Calibri" pitchFamily="34" charset="0"/>
              </a:rPr>
              <a:t> </a:t>
            </a:r>
            <a:r>
              <a:rPr lang="en-US" sz="1900" i="1" dirty="0" err="1">
                <a:latin typeface="Calibri" pitchFamily="34" charset="0"/>
              </a:rPr>
              <a:t>со</a:t>
            </a:r>
            <a:r>
              <a:rPr lang="en-US" sz="1900" i="1" dirty="0">
                <a:latin typeface="Calibri" pitchFamily="34" charset="0"/>
              </a:rPr>
              <a:t> </a:t>
            </a:r>
            <a:r>
              <a:rPr lang="en-US" sz="1900" i="1" dirty="0" err="1">
                <a:latin typeface="Calibri" pitchFamily="34" charset="0"/>
              </a:rPr>
              <a:t>кој</a:t>
            </a:r>
            <a:r>
              <a:rPr lang="en-US" sz="1900" i="1" dirty="0">
                <a:latin typeface="Calibri" pitchFamily="34" charset="0"/>
              </a:rPr>
              <a:t> </a:t>
            </a:r>
            <a:r>
              <a:rPr lang="en-US" sz="1900" i="1" dirty="0" err="1">
                <a:latin typeface="Calibri" pitchFamily="34" charset="0"/>
              </a:rPr>
              <a:t>обичните</a:t>
            </a:r>
            <a:r>
              <a:rPr lang="en-US" sz="1900" i="1" dirty="0">
                <a:latin typeface="Calibri" pitchFamily="34" charset="0"/>
              </a:rPr>
              <a:t> </a:t>
            </a:r>
            <a:r>
              <a:rPr lang="en-US" sz="1900" i="1" dirty="0" err="1">
                <a:latin typeface="Calibri" pitchFamily="34" charset="0"/>
              </a:rPr>
              <a:t>секојдневни</a:t>
            </a:r>
            <a:r>
              <a:rPr lang="en-US" sz="1900" i="1" dirty="0">
                <a:latin typeface="Calibri" pitchFamily="34" charset="0"/>
              </a:rPr>
              <a:t> </a:t>
            </a:r>
            <a:r>
              <a:rPr lang="en-US" sz="1900" i="1" dirty="0" err="1">
                <a:latin typeface="Calibri" pitchFamily="34" charset="0"/>
              </a:rPr>
              <a:t>работи</a:t>
            </a:r>
            <a:r>
              <a:rPr lang="en-US" sz="1900" i="1" dirty="0">
                <a:latin typeface="Calibri" pitchFamily="34" charset="0"/>
              </a:rPr>
              <a:t> </a:t>
            </a:r>
            <a:r>
              <a:rPr lang="en-US" sz="1900" i="1" dirty="0" err="1">
                <a:latin typeface="Calibri" pitchFamily="34" charset="0"/>
              </a:rPr>
              <a:t>имаат</a:t>
            </a:r>
            <a:r>
              <a:rPr lang="en-US" sz="1900" i="1" dirty="0">
                <a:latin typeface="Calibri" pitchFamily="34" charset="0"/>
              </a:rPr>
              <a:t> </a:t>
            </a:r>
            <a:r>
              <a:rPr lang="en-US" sz="1900" i="1" dirty="0" err="1">
                <a:latin typeface="Calibri" pitchFamily="34" charset="0"/>
              </a:rPr>
              <a:t>мрежна</a:t>
            </a:r>
            <a:r>
              <a:rPr lang="en-US" sz="1900" i="1" dirty="0">
                <a:latin typeface="Calibri" pitchFamily="34" charset="0"/>
              </a:rPr>
              <a:t> </a:t>
            </a:r>
            <a:r>
              <a:rPr lang="en-US" sz="1900" i="1" dirty="0" err="1">
                <a:latin typeface="Calibri" pitchFamily="34" charset="0"/>
              </a:rPr>
              <a:t>способност</a:t>
            </a:r>
            <a:r>
              <a:rPr lang="en-US" sz="1900" i="1" dirty="0">
                <a:latin typeface="Calibri" pitchFamily="34" charset="0"/>
              </a:rPr>
              <a:t> </a:t>
            </a:r>
            <a:r>
              <a:rPr lang="en-US" sz="1900" i="1" dirty="0" err="1">
                <a:latin typeface="Calibri" pitchFamily="34" charset="0"/>
              </a:rPr>
              <a:t>со</a:t>
            </a:r>
            <a:r>
              <a:rPr lang="en-US" sz="1900" i="1" dirty="0">
                <a:latin typeface="Calibri" pitchFamily="34" charset="0"/>
              </a:rPr>
              <a:t> </a:t>
            </a:r>
            <a:r>
              <a:rPr lang="en-US" sz="1900" i="1" dirty="0" err="1">
                <a:latin typeface="Calibri" pitchFamily="34" charset="0"/>
              </a:rPr>
              <a:t>што</a:t>
            </a:r>
            <a:r>
              <a:rPr lang="en-US" sz="1900" i="1" dirty="0">
                <a:latin typeface="Calibri" pitchFamily="34" charset="0"/>
              </a:rPr>
              <a:t> </a:t>
            </a:r>
            <a:r>
              <a:rPr lang="en-US" sz="1900" i="1" dirty="0" err="1">
                <a:latin typeface="Calibri" pitchFamily="34" charset="0"/>
              </a:rPr>
              <a:t>се</a:t>
            </a:r>
            <a:r>
              <a:rPr lang="en-US" sz="1900" i="1" dirty="0">
                <a:latin typeface="Calibri" pitchFamily="34" charset="0"/>
              </a:rPr>
              <a:t> </a:t>
            </a:r>
            <a:r>
              <a:rPr lang="en-US" sz="1900" i="1" dirty="0" err="1">
                <a:latin typeface="Calibri" pitchFamily="34" charset="0"/>
              </a:rPr>
              <a:t>овозможува</a:t>
            </a:r>
            <a:r>
              <a:rPr lang="en-US" sz="1900" i="1" dirty="0">
                <a:latin typeface="Calibri" pitchFamily="34" charset="0"/>
              </a:rPr>
              <a:t> </a:t>
            </a:r>
            <a:r>
              <a:rPr lang="en-US" sz="1900" i="1" dirty="0" err="1">
                <a:latin typeface="Calibri" pitchFamily="34" charset="0"/>
              </a:rPr>
              <a:t>праќање</a:t>
            </a:r>
            <a:r>
              <a:rPr lang="en-US" sz="1900" i="1" dirty="0">
                <a:latin typeface="Calibri" pitchFamily="34" charset="0"/>
              </a:rPr>
              <a:t> и </a:t>
            </a:r>
            <a:r>
              <a:rPr lang="en-US" sz="1900" i="1" dirty="0" err="1">
                <a:latin typeface="Calibri" pitchFamily="34" charset="0"/>
              </a:rPr>
              <a:t>примање</a:t>
            </a:r>
            <a:r>
              <a:rPr lang="en-US" sz="1900" i="1" dirty="0">
                <a:latin typeface="Calibri" pitchFamily="34" charset="0"/>
              </a:rPr>
              <a:t> </a:t>
            </a:r>
            <a:r>
              <a:rPr lang="en-US" sz="1900" i="1" dirty="0" err="1">
                <a:latin typeface="Calibri" pitchFamily="34" charset="0"/>
              </a:rPr>
              <a:t>податоци</a:t>
            </a:r>
            <a:r>
              <a:rPr lang="en-US" sz="1900" i="1" dirty="0">
                <a:latin typeface="Calibri" pitchFamily="34" charset="0"/>
              </a:rPr>
              <a:t>“. </a:t>
            </a:r>
            <a:endParaRPr lang="en-US" altLang="en-US" sz="1900" dirty="0">
              <a:latin typeface="Calibri" pitchFamily="34" charset="0"/>
            </a:endParaRPr>
          </a:p>
          <a:p>
            <a:pPr marL="285750" indent="-285750">
              <a:buFont typeface="Arial" charset="0"/>
              <a:buChar char="•"/>
            </a:pPr>
            <a:endParaRPr lang="en-US" altLang="en-US" sz="1900" dirty="0">
              <a:latin typeface="Calibri" pitchFamily="34" charset="0"/>
            </a:endParaRPr>
          </a:p>
          <a:p>
            <a:pPr marL="285750" indent="-285750">
              <a:buFont typeface="Arial" charset="0"/>
              <a:buChar char="•"/>
            </a:pPr>
            <a:r>
              <a:rPr lang="en-US" sz="1900" dirty="0" err="1">
                <a:latin typeface="Calibri" pitchFamily="34" charset="0"/>
              </a:rPr>
              <a:t>Нови</a:t>
            </a:r>
            <a:r>
              <a:rPr lang="en-US" sz="1900" dirty="0">
                <a:latin typeface="Calibri" pitchFamily="34" charset="0"/>
              </a:rPr>
              <a:t> </a:t>
            </a:r>
            <a:r>
              <a:rPr lang="en-US" sz="1900" dirty="0" err="1">
                <a:latin typeface="Calibri" pitchFamily="34" charset="0"/>
              </a:rPr>
              <a:t>уреди</a:t>
            </a:r>
            <a:r>
              <a:rPr lang="en-US" sz="1900" dirty="0">
                <a:latin typeface="Calibri" pitchFamily="34" charset="0"/>
              </a:rPr>
              <a:t> и </a:t>
            </a:r>
            <a:r>
              <a:rPr lang="en-US" sz="1900" dirty="0" err="1">
                <a:latin typeface="Calibri" pitchFamily="34" charset="0"/>
              </a:rPr>
              <a:t>поврзаност</a:t>
            </a:r>
            <a:r>
              <a:rPr lang="en-US" sz="1900" dirty="0">
                <a:latin typeface="Calibri" pitchFamily="34" charset="0"/>
              </a:rPr>
              <a:t> </a:t>
            </a:r>
            <a:r>
              <a:rPr lang="en-US" sz="1900" dirty="0" err="1">
                <a:latin typeface="Calibri" pitchFamily="34" charset="0"/>
              </a:rPr>
              <a:t>со</a:t>
            </a:r>
            <a:r>
              <a:rPr lang="en-US" sz="1900" dirty="0">
                <a:latin typeface="Calibri" pitchFamily="34" charset="0"/>
              </a:rPr>
              <a:t> </a:t>
            </a:r>
            <a:r>
              <a:rPr lang="en-US" sz="1900" dirty="0" err="1">
                <a:latin typeface="Calibri" pitchFamily="34" charset="0"/>
              </a:rPr>
              <a:t>интернет</a:t>
            </a:r>
            <a:endParaRPr lang="en-US" altLang="en-US" sz="1900" dirty="0">
              <a:latin typeface="Calibri" pitchFamily="34" charset="0"/>
            </a:endParaRPr>
          </a:p>
          <a:p>
            <a:pPr marL="285750" indent="-285750">
              <a:buFont typeface="Arial" charset="0"/>
              <a:buChar char="•"/>
            </a:pPr>
            <a:endParaRPr lang="en-US" altLang="en-US" sz="1900" dirty="0">
              <a:latin typeface="Calibri" pitchFamily="34" charset="0"/>
            </a:endParaRPr>
          </a:p>
          <a:p>
            <a:pPr marL="285750" indent="-285750">
              <a:buFont typeface="Arial" charset="0"/>
              <a:buChar char="•"/>
            </a:pPr>
            <a:r>
              <a:rPr lang="en-US" sz="1900" dirty="0" err="1">
                <a:latin typeface="Calibri" pitchFamily="34" charset="0"/>
              </a:rPr>
              <a:t>Можна</a:t>
            </a:r>
            <a:r>
              <a:rPr lang="en-US" sz="1900" dirty="0">
                <a:latin typeface="Calibri" pitchFamily="34" charset="0"/>
              </a:rPr>
              <a:t> </a:t>
            </a:r>
            <a:r>
              <a:rPr lang="en-US" sz="1900" dirty="0" err="1">
                <a:latin typeface="Calibri" pitchFamily="34" charset="0"/>
              </a:rPr>
              <a:t>злоупотреба</a:t>
            </a:r>
            <a:r>
              <a:rPr lang="en-US" sz="1900" dirty="0">
                <a:latin typeface="Calibri" pitchFamily="34" charset="0"/>
              </a:rPr>
              <a:t>: </a:t>
            </a:r>
            <a:r>
              <a:rPr lang="en-US" sz="1900" dirty="0" err="1">
                <a:latin typeface="Calibri" pitchFamily="34" charset="0"/>
              </a:rPr>
              <a:t>возила</a:t>
            </a:r>
            <a:r>
              <a:rPr lang="en-US" sz="1900" dirty="0">
                <a:latin typeface="Calibri" pitchFamily="34" charset="0"/>
              </a:rPr>
              <a:t>, </a:t>
            </a:r>
            <a:r>
              <a:rPr lang="en-US" sz="1900" dirty="0" err="1">
                <a:latin typeface="Calibri" pitchFamily="34" charset="0"/>
              </a:rPr>
              <a:t>домашни</a:t>
            </a:r>
            <a:r>
              <a:rPr lang="en-US" sz="1900" dirty="0">
                <a:latin typeface="Calibri" pitchFamily="34" charset="0"/>
              </a:rPr>
              <a:t> </a:t>
            </a:r>
            <a:r>
              <a:rPr lang="en-US" sz="1900" dirty="0" err="1">
                <a:latin typeface="Calibri" pitchFamily="34" charset="0"/>
              </a:rPr>
              <a:t>уреди</a:t>
            </a:r>
            <a:r>
              <a:rPr lang="en-US" sz="1900" dirty="0">
                <a:latin typeface="Calibri" pitchFamily="34" charset="0"/>
              </a:rPr>
              <a:t>, </a:t>
            </a:r>
            <a:r>
              <a:rPr lang="en-US" sz="1900" dirty="0" err="1">
                <a:latin typeface="Calibri" pitchFamily="34" charset="0"/>
              </a:rPr>
              <a:t>биометриски</a:t>
            </a:r>
            <a:r>
              <a:rPr lang="en-US" sz="1900" dirty="0">
                <a:latin typeface="Calibri" pitchFamily="34" charset="0"/>
              </a:rPr>
              <a:t> </a:t>
            </a:r>
            <a:r>
              <a:rPr lang="en-US" sz="1900" dirty="0" err="1">
                <a:latin typeface="Calibri" pitchFamily="34" charset="0"/>
              </a:rPr>
              <a:t>системи</a:t>
            </a:r>
            <a:r>
              <a:rPr lang="en-US" sz="1900" dirty="0">
                <a:latin typeface="Calibri" pitchFamily="34" charset="0"/>
              </a:rPr>
              <a:t> </a:t>
            </a:r>
            <a:r>
              <a:rPr lang="en-US" sz="1900" dirty="0" err="1">
                <a:latin typeface="Calibri" pitchFamily="34" charset="0"/>
              </a:rPr>
              <a:t>на</a:t>
            </a:r>
            <a:r>
              <a:rPr lang="en-US" sz="1900" dirty="0">
                <a:latin typeface="Calibri" pitchFamily="34" charset="0"/>
              </a:rPr>
              <a:t> </a:t>
            </a:r>
            <a:r>
              <a:rPr lang="en-US" sz="1900" dirty="0" err="1">
                <a:latin typeface="Calibri" pitchFamily="34" charset="0"/>
              </a:rPr>
              <a:t>смарт</a:t>
            </a:r>
            <a:r>
              <a:rPr lang="en-US" sz="1900" dirty="0">
                <a:latin typeface="Calibri" pitchFamily="34" charset="0"/>
              </a:rPr>
              <a:t> </a:t>
            </a:r>
            <a:r>
              <a:rPr lang="en-US" sz="1900" dirty="0" err="1">
                <a:latin typeface="Calibri" pitchFamily="34" charset="0"/>
              </a:rPr>
              <a:t>телефоните</a:t>
            </a:r>
            <a:r>
              <a:rPr lang="en-US" sz="1900" dirty="0">
                <a:latin typeface="Calibri" pitchFamily="34" charset="0"/>
              </a:rPr>
              <a:t>, Google </a:t>
            </a:r>
            <a:r>
              <a:rPr lang="en-US" sz="1900" dirty="0" err="1">
                <a:latin typeface="Calibri" pitchFamily="34" charset="0"/>
              </a:rPr>
              <a:t>наочари</a:t>
            </a:r>
            <a:r>
              <a:rPr lang="en-US" sz="1900" dirty="0">
                <a:latin typeface="Calibri" pitchFamily="34" charset="0"/>
              </a:rPr>
              <a:t>, </a:t>
            </a:r>
            <a:r>
              <a:rPr lang="en-US" sz="1900" dirty="0" err="1">
                <a:latin typeface="Calibri" pitchFamily="34" charset="0"/>
              </a:rPr>
              <a:t>итн</a:t>
            </a:r>
            <a:r>
              <a:rPr lang="en-US" sz="1900" dirty="0" smtClean="0">
                <a:latin typeface="Calibri" pitchFamily="34" charset="0"/>
              </a:rPr>
              <a:t>. </a:t>
            </a:r>
            <a:endParaRPr lang="en-US" sz="1900" dirty="0">
              <a:latin typeface="Calibri" pitchFamily="34" charset="0"/>
            </a:endParaRPr>
          </a:p>
        </p:txBody>
      </p:sp>
      <p:pic>
        <p:nvPicPr>
          <p:cNvPr id="96263" name="Picture 2" descr="C:\Users\Branko Stamenkovic\Desktop\internet-of-thing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738" y="2708275"/>
            <a:ext cx="5018087" cy="301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4" name="Pravougaonik 8"/>
          <p:cNvSpPr>
            <a:spLocks noChangeArrowheads="1"/>
          </p:cNvSpPr>
          <p:nvPr/>
        </p:nvSpPr>
        <p:spPr bwMode="auto">
          <a:xfrm>
            <a:off x="1690688" y="217488"/>
            <a:ext cx="58134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200" b="1">
                <a:latin typeface="Calibri" pitchFamily="34" charset="0"/>
              </a:rPr>
              <a:t>Современи и нови трендови на компјутерскиот криминал</a:t>
            </a:r>
            <a:endParaRPr lang="en-US" sz="3200">
              <a:latin typeface="Calibri" pitchFamily="34" charset="0"/>
            </a:endParaRPr>
          </a:p>
        </p:txBody>
      </p:sp>
    </p:spTree>
  </p:cSld>
  <p:clrMapOvr>
    <a:masterClrMapping/>
  </p:clrMapOvr>
  <p:transition spd="slow"/>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Naslov 1"/>
          <p:cNvSpPr>
            <a:spLocks noGrp="1"/>
          </p:cNvSpPr>
          <p:nvPr>
            <p:ph type="title"/>
          </p:nvPr>
        </p:nvSpPr>
        <p:spPr>
          <a:xfrm>
            <a:off x="446088" y="831850"/>
            <a:ext cx="8229600" cy="1143000"/>
          </a:xfrm>
        </p:spPr>
        <p:txBody>
          <a:bodyPr/>
          <a:lstStyle/>
          <a:p>
            <a:pPr algn="l"/>
            <a:r>
              <a:rPr lang="en-US" sz="2400" b="1" smtClean="0">
                <a:latin typeface="Tahoma" pitchFamily="34" charset="0"/>
                <a:cs typeface="Tahoma" pitchFamily="34" charset="0"/>
              </a:rPr>
              <a:t>Нов тр</a:t>
            </a:r>
            <a:r>
              <a:rPr lang="en-US" sz="2400" b="1" smtClean="0">
                <a:latin typeface="Tahoma" pitchFamily="34" charset="0"/>
              </a:rPr>
              <a:t>енд #3:</a:t>
            </a:r>
            <a:r>
              <a:rPr lang="en-US" sz="2400" smtClean="0">
                <a:latin typeface="Tahoma" pitchFamily="34" charset="0"/>
              </a:rPr>
              <a:t> </a:t>
            </a:r>
            <a:r>
              <a:rPr lang="en-US" sz="2400" b="1" smtClean="0">
                <a:latin typeface="Tahoma" pitchFamily="34" charset="0"/>
              </a:rPr>
              <a:t>IoT:</a:t>
            </a:r>
            <a:endParaRPr lang="en-US" altLang="en-US" sz="2400" smtClean="0"/>
          </a:p>
        </p:txBody>
      </p:sp>
      <p:sp>
        <p:nvSpPr>
          <p:cNvPr id="97283" name="Rezervirano mjesto sadržaja 2"/>
          <p:cNvSpPr>
            <a:spLocks noGrp="1"/>
          </p:cNvSpPr>
          <p:nvPr>
            <p:ph idx="1"/>
          </p:nvPr>
        </p:nvSpPr>
        <p:spPr/>
        <p:txBody>
          <a:bodyPr/>
          <a:lstStyle/>
          <a:p>
            <a:pPr>
              <a:spcBef>
                <a:spcPts val="700"/>
              </a:spcBef>
              <a:buClr>
                <a:srgbClr val="4E5B6F"/>
              </a:buClr>
              <a:buSzPct val="95000"/>
              <a:buFont typeface="Wingdings" pitchFamily="2" charset="2"/>
              <a:buChar char=""/>
            </a:pPr>
            <a:endParaRPr lang="en-US" altLang="en-US" sz="2400" smtClean="0">
              <a:solidFill>
                <a:srgbClr val="000000"/>
              </a:solidFill>
              <a:latin typeface="Corbel" pitchFamily="34" charset="0"/>
              <a:ea typeface="SimSun" pitchFamily="2" charset="-122"/>
            </a:endParaRPr>
          </a:p>
          <a:p>
            <a:pPr>
              <a:buFont typeface="Georgia" pitchFamily="18" charset="0"/>
              <a:buNone/>
            </a:pPr>
            <a:endParaRPr lang="en-US" altLang="en-US" sz="2100" smtClean="0"/>
          </a:p>
          <a:p>
            <a:endParaRPr lang="en-US" altLang="en-US" sz="2100" smtClean="0"/>
          </a:p>
          <a:p>
            <a:pPr>
              <a:lnSpc>
                <a:spcPct val="80000"/>
              </a:lnSpc>
              <a:buFont typeface="Wingdings" pitchFamily="2" charset="2"/>
              <a:buNone/>
            </a:pPr>
            <a:endParaRPr lang="en-US" smtClean="0"/>
          </a:p>
        </p:txBody>
      </p:sp>
      <p:sp>
        <p:nvSpPr>
          <p:cNvPr id="97284" name="Rezervirano mjesto broja slajda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4D21F689-02DC-4F50-BBE5-86F27867C5E0}" type="slidenum">
              <a:rPr lang="en-US" smtClean="0">
                <a:solidFill>
                  <a:srgbClr val="898989"/>
                </a:solidFill>
                <a:latin typeface="Calibri" pitchFamily="34" charset="0"/>
              </a:rPr>
              <a:pPr eaLnBrk="1" hangingPunct="1"/>
              <a:t>94</a:t>
            </a:fld>
            <a:endParaRPr lang="en-US" altLang="en-US" smtClean="0">
              <a:solidFill>
                <a:srgbClr val="898989"/>
              </a:solidFill>
              <a:latin typeface="Calibri" pitchFamily="34" charset="0"/>
            </a:endParaRPr>
          </a:p>
        </p:txBody>
      </p:sp>
      <p:sp>
        <p:nvSpPr>
          <p:cNvPr id="97285" name="Rectangle 7"/>
          <p:cNvSpPr>
            <a:spLocks noChangeArrowheads="1"/>
          </p:cNvSpPr>
          <p:nvPr/>
        </p:nvSpPr>
        <p:spPr bwMode="auto">
          <a:xfrm>
            <a:off x="468313" y="1773238"/>
            <a:ext cx="820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4E5B6F"/>
              </a:buClr>
              <a:buSzPct val="95000"/>
              <a:buFont typeface="Wingdings" pitchFamily="2" charset="2"/>
              <a:buChar char=""/>
            </a:pPr>
            <a:endParaRPr lang="en-US" altLang="en-US" i="1">
              <a:solidFill>
                <a:srgbClr val="000000"/>
              </a:solidFill>
              <a:latin typeface="Corbel" pitchFamily="34" charset="0"/>
              <a:ea typeface="SimSun" pitchFamily="2" charset="-122"/>
            </a:endParaRPr>
          </a:p>
        </p:txBody>
      </p:sp>
      <p:sp>
        <p:nvSpPr>
          <p:cNvPr id="97286" name="Rectangle 6"/>
          <p:cNvSpPr>
            <a:spLocks noChangeArrowheads="1"/>
          </p:cNvSpPr>
          <p:nvPr/>
        </p:nvSpPr>
        <p:spPr bwMode="auto">
          <a:xfrm>
            <a:off x="468313" y="1957388"/>
            <a:ext cx="352742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Arial" charset="0"/>
              <a:buChar char="•"/>
            </a:pPr>
            <a:endParaRPr lang="en-US" altLang="en-US">
              <a:latin typeface="Calibri" pitchFamily="34" charset="0"/>
            </a:endParaRPr>
          </a:p>
          <a:p>
            <a:pPr marL="285750" indent="-285750">
              <a:buFont typeface="Arial" charset="0"/>
              <a:buChar char="•"/>
            </a:pPr>
            <a:endParaRPr lang="en-US" altLang="en-US">
              <a:latin typeface="Calibri" pitchFamily="34" charset="0"/>
            </a:endParaRPr>
          </a:p>
          <a:p>
            <a:pPr marL="285750" indent="-285750">
              <a:buFont typeface="Arial" charset="0"/>
              <a:buChar char="•"/>
            </a:pPr>
            <a:endParaRPr lang="en-US" altLang="en-US" b="1">
              <a:latin typeface="Calibri" pitchFamily="34" charset="0"/>
            </a:endParaRPr>
          </a:p>
          <a:p>
            <a:pPr marL="285750" indent="-285750">
              <a:buFont typeface="Arial" charset="0"/>
              <a:buChar char="•"/>
            </a:pPr>
            <a:endParaRPr lang="en-US" altLang="en-US">
              <a:latin typeface="Calibri" pitchFamily="34" charset="0"/>
            </a:endParaRPr>
          </a:p>
          <a:p>
            <a:pPr marL="285750" indent="-285750">
              <a:buFont typeface="Arial" charset="0"/>
              <a:buChar char="•"/>
            </a:pPr>
            <a:endParaRPr lang="en-US" altLang="en-US"/>
          </a:p>
          <a:p>
            <a:pPr marL="285750" indent="-285750">
              <a:buFont typeface="Arial" charset="0"/>
              <a:buChar char="•"/>
            </a:pPr>
            <a:endParaRPr lang="en-US" altLang="en-US"/>
          </a:p>
        </p:txBody>
      </p:sp>
      <p:pic>
        <p:nvPicPr>
          <p:cNvPr id="97287" name="Picture 3" descr="C:\Users\Branko Stamenkovic\Desktop\libelium_smart_world_infographic_bi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488" y="1590675"/>
            <a:ext cx="7947025" cy="50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8" name="Pravougaonik 8"/>
          <p:cNvSpPr>
            <a:spLocks noChangeArrowheads="1"/>
          </p:cNvSpPr>
          <p:nvPr/>
        </p:nvSpPr>
        <p:spPr bwMode="auto">
          <a:xfrm>
            <a:off x="1690688" y="217488"/>
            <a:ext cx="58134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200" b="1">
                <a:latin typeface="Calibri" pitchFamily="34" charset="0"/>
              </a:rPr>
              <a:t>Современи и нови трендови на компјутерскиот криминал</a:t>
            </a:r>
            <a:endParaRPr lang="en-US" sz="3200">
              <a:latin typeface="Calibri" pitchFamily="34" charset="0"/>
            </a:endParaRPr>
          </a:p>
        </p:txBody>
      </p:sp>
    </p:spTree>
  </p:cSld>
  <p:clrMapOvr>
    <a:masterClrMapping/>
  </p:clrMapOvr>
  <p:transition spd="slow"/>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idx="4294967295"/>
          </p:nvPr>
        </p:nvSpPr>
        <p:spPr>
          <a:xfrm>
            <a:off x="457200" y="2762250"/>
            <a:ext cx="8229600" cy="1143000"/>
          </a:xfrm>
        </p:spPr>
        <p:txBody>
          <a:bodyPr/>
          <a:lstStyle/>
          <a:p>
            <a:r>
              <a:rPr lang="en-US" sz="3600" b="1" smtClean="0"/>
              <a:t>Седми дел</a:t>
            </a:r>
            <a:r>
              <a:rPr lang="en-US" altLang="sr-Latn-RS" sz="3600" b="1" smtClean="0"/>
              <a:t/>
            </a:r>
            <a:br>
              <a:rPr lang="en-US" altLang="sr-Latn-RS" sz="3600" b="1" smtClean="0"/>
            </a:br>
            <a:r>
              <a:rPr lang="en-US" sz="3600" b="1" smtClean="0"/>
              <a:t>Резиме</a:t>
            </a:r>
            <a:r>
              <a:rPr lang="en-US" altLang="sr-Latn-RS" sz="3600" smtClean="0"/>
              <a:t/>
            </a:r>
            <a:br>
              <a:rPr lang="en-US" altLang="sr-Latn-RS" sz="3600" smtClean="0"/>
            </a:br>
            <a:endParaRPr lang="en-US" altLang="sr-Latn-RS" sz="3600" smtClean="0"/>
          </a:p>
        </p:txBody>
      </p:sp>
      <p:pic>
        <p:nvPicPr>
          <p:cNvPr id="98307" name="Picture 3"/>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98308"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AA9B9AF3-609A-48A5-B894-54FA4635CE43}" type="slidenum">
              <a:rPr lang="en-US" smtClean="0">
                <a:solidFill>
                  <a:srgbClr val="898989"/>
                </a:solidFill>
                <a:latin typeface="Calibri" pitchFamily="34" charset="0"/>
              </a:rPr>
              <a:pPr eaLnBrk="1" hangingPunct="1"/>
              <a:t>95</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idx="4294967295"/>
          </p:nvPr>
        </p:nvSpPr>
        <p:spPr>
          <a:xfrm>
            <a:off x="457200" y="274638"/>
            <a:ext cx="8229600" cy="773112"/>
          </a:xfrm>
        </p:spPr>
        <p:txBody>
          <a:bodyPr/>
          <a:lstStyle/>
          <a:p>
            <a:pPr eaLnBrk="1" hangingPunct="1"/>
            <a:r>
              <a:rPr lang="en-US" b="1" smtClean="0"/>
              <a:t>Резиме</a:t>
            </a:r>
          </a:p>
        </p:txBody>
      </p:sp>
      <p:sp>
        <p:nvSpPr>
          <p:cNvPr id="99331" name="Content Placeholder 2"/>
          <p:cNvSpPr txBox="1">
            <a:spLocks/>
          </p:cNvSpPr>
          <p:nvPr/>
        </p:nvSpPr>
        <p:spPr bwMode="auto">
          <a:xfrm>
            <a:off x="457200" y="1047750"/>
            <a:ext cx="8512175"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spcBef>
                <a:spcPct val="20000"/>
              </a:spcBef>
              <a:buFont typeface="Arial" charset="0"/>
              <a:buNone/>
            </a:pPr>
            <a:r>
              <a:rPr lang="en-US" sz="2200">
                <a:latin typeface="Calibri" pitchFamily="34" charset="0"/>
              </a:rPr>
              <a:t>На крајот на оваа сесија учесниците ќе бидат во можност да:</a:t>
            </a:r>
          </a:p>
          <a:p>
            <a:pPr>
              <a:spcBef>
                <a:spcPct val="20000"/>
              </a:spcBef>
              <a:buFont typeface="Arial" charset="0"/>
              <a:buNone/>
            </a:pPr>
            <a:endParaRPr lang="en-US" altLang="sr-Latn-RS" sz="2200">
              <a:latin typeface="Calibri" pitchFamily="34" charset="0"/>
            </a:endParaRPr>
          </a:p>
          <a:p>
            <a:pPr>
              <a:spcBef>
                <a:spcPct val="20000"/>
              </a:spcBef>
              <a:buFont typeface="Arial" charset="0"/>
              <a:buChar char="•"/>
            </a:pPr>
            <a:r>
              <a:rPr lang="en-US" sz="2200">
                <a:latin typeface="Calibri" pitchFamily="34" charset="0"/>
              </a:rPr>
              <a:t>Идентификуваат различни видови компјутерски криминал и неговото влијание,</a:t>
            </a:r>
          </a:p>
          <a:p>
            <a:pPr>
              <a:spcBef>
                <a:spcPct val="20000"/>
              </a:spcBef>
              <a:buFont typeface="Arial" charset="0"/>
              <a:buChar char="•"/>
            </a:pPr>
            <a:endParaRPr lang="en-US" altLang="sr-Latn-RS" sz="2200">
              <a:latin typeface="Calibri" pitchFamily="34" charset="0"/>
            </a:endParaRPr>
          </a:p>
          <a:p>
            <a:pPr>
              <a:spcBef>
                <a:spcPct val="20000"/>
              </a:spcBef>
              <a:buFont typeface="Arial" charset="0"/>
              <a:buChar char="•"/>
            </a:pPr>
            <a:r>
              <a:rPr lang="en-US" sz="2200">
                <a:latin typeface="Calibri" pitchFamily="34" charset="0"/>
              </a:rPr>
              <a:t>Наведат заканите, трендовите и алатките на компјутерскиот криминал и реакциите на оваа појава. </a:t>
            </a:r>
          </a:p>
          <a:p>
            <a:pPr>
              <a:spcBef>
                <a:spcPct val="20000"/>
              </a:spcBef>
              <a:buFont typeface="Arial" charset="0"/>
              <a:buChar char="•"/>
            </a:pPr>
            <a:endParaRPr lang="en-US" altLang="sr-Latn-RS" sz="2200">
              <a:latin typeface="Calibri" pitchFamily="34" charset="0"/>
            </a:endParaRPr>
          </a:p>
          <a:p>
            <a:pPr>
              <a:spcBef>
                <a:spcPct val="20000"/>
              </a:spcBef>
              <a:buFont typeface="Arial" charset="0"/>
              <a:buChar char="•"/>
            </a:pPr>
            <a:r>
              <a:rPr lang="en-US" sz="2200">
                <a:latin typeface="Calibri" pitchFamily="34" charset="0"/>
              </a:rPr>
              <a:t>Објаснат концептите на компјутерскиот криминал кои се сметаат за видови на кривични дела според многу законодавства и меѓународни стандарди. </a:t>
            </a:r>
          </a:p>
          <a:p>
            <a:pPr>
              <a:spcBef>
                <a:spcPct val="20000"/>
              </a:spcBef>
              <a:buFont typeface="Arial" charset="0"/>
              <a:buChar char="•"/>
            </a:pPr>
            <a:endParaRPr lang="en-US" altLang="sr-Latn-RS" sz="2200">
              <a:latin typeface="Calibri" pitchFamily="34" charset="0"/>
            </a:endParaRPr>
          </a:p>
          <a:p>
            <a:pPr>
              <a:spcBef>
                <a:spcPct val="20000"/>
              </a:spcBef>
              <a:buFont typeface="Arial" charset="0"/>
              <a:buChar char="•"/>
            </a:pPr>
            <a:r>
              <a:rPr lang="en-US" sz="2200">
                <a:latin typeface="Calibri" pitchFamily="34" charset="0"/>
              </a:rPr>
              <a:t>Анализираат потребите и предностите од хармонизацијата на домашното законодавство со меѓународните инструменти, особено со Конвенцијата од Будимпешта.</a:t>
            </a:r>
            <a:endParaRPr lang="en-US" altLang="sr-Latn-RS" sz="2200">
              <a:latin typeface="Calibri" pitchFamily="34" charset="0"/>
            </a:endParaRPr>
          </a:p>
        </p:txBody>
      </p:sp>
      <p:sp>
        <p:nvSpPr>
          <p:cNvPr id="99332"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E090809B-35DB-40F6-B0DD-76666D8D0180}" type="slidenum">
              <a:rPr lang="en-US" smtClean="0">
                <a:solidFill>
                  <a:srgbClr val="898989"/>
                </a:solidFill>
                <a:latin typeface="Calibri" pitchFamily="34" charset="0"/>
              </a:rPr>
              <a:pPr eaLnBrk="1" hangingPunct="1"/>
              <a:t>96</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6" descr="Question Mark Clip Ar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5"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5400" b="1">
                <a:latin typeface="Calibri" pitchFamily="34" charset="0"/>
              </a:rPr>
              <a:t>Прашања</a:t>
            </a:r>
          </a:p>
        </p:txBody>
      </p:sp>
      <p:sp>
        <p:nvSpPr>
          <p:cNvPr id="100356" name="Čuvar mesta za broj slajda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mtClean="0">
                <a:solidFill>
                  <a:srgbClr val="898989"/>
                </a:solidFill>
              </a:rPr>
              <a:t>!</a:t>
            </a:r>
            <a:fld id="{4A340983-FB2F-48AF-A97C-97DDA3BB68F5}" type="slidenum">
              <a:rPr lang="en-US" smtClean="0">
                <a:solidFill>
                  <a:srgbClr val="898989"/>
                </a:solidFill>
                <a:latin typeface="Calibri" pitchFamily="34" charset="0"/>
              </a:rPr>
              <a:pPr eaLnBrk="1" hangingPunct="1"/>
              <a:t>97</a:t>
            </a:fld>
            <a:endParaRPr lang="en-US" altLang="en-US" smtClean="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6480</TotalTime>
  <Words>9125</Words>
  <Application>Microsoft Office PowerPoint</Application>
  <PresentationFormat>On-screen Show (4:3)</PresentationFormat>
  <Paragraphs>965</Paragraphs>
  <Slides>97</Slides>
  <Notes>91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97</vt:i4>
      </vt:variant>
    </vt:vector>
  </HeadingPairs>
  <TitlesOfParts>
    <vt:vector size="108" baseType="lpstr">
      <vt:lpstr>Arial</vt:lpstr>
      <vt:lpstr>Verdana</vt:lpstr>
      <vt:lpstr>Corbel</vt:lpstr>
      <vt:lpstr>Georgia</vt:lpstr>
      <vt:lpstr>Arial Narrow</vt:lpstr>
      <vt:lpstr>Calibri</vt:lpstr>
      <vt:lpstr>Wingdings</vt:lpstr>
      <vt:lpstr>SimSun</vt:lpstr>
      <vt:lpstr>Tahoma</vt:lpstr>
      <vt:lpstr>MS PGothic</vt:lpstr>
      <vt:lpstr>Office Theme</vt:lpstr>
      <vt:lpstr>Воведна обука за компјутерски криминал за судии и за обвинители</vt:lpstr>
      <vt:lpstr>Агенда</vt:lpstr>
      <vt:lpstr>Цели на сесијата </vt:lpstr>
      <vt:lpstr>Прв дел  Информатичко општество и компјутерски криминал </vt:lpstr>
      <vt:lpstr>Информатичко општество</vt:lpstr>
      <vt:lpstr>Информатичко општество</vt:lpstr>
      <vt:lpstr>Информатичко општество</vt:lpstr>
      <vt:lpstr>Интернет</vt:lpstr>
      <vt:lpstr>Компјутерски криминал</vt:lpstr>
      <vt:lpstr>Компјутерски криминал</vt:lpstr>
      <vt:lpstr>  </vt:lpstr>
      <vt:lpstr>PowerPoint Presentation</vt:lpstr>
      <vt:lpstr>Современи предизвици</vt:lpstr>
      <vt:lpstr>Најчести појави на компјутерски криминал</vt:lpstr>
      <vt:lpstr>“Дигитална“ или „Сајбер“ средина</vt:lpstr>
      <vt:lpstr>Предизвици на сајбер-безбедноста и криминалот</vt:lpstr>
      <vt:lpstr>Предизвици на сајбер-безбедноста и криминалот</vt:lpstr>
      <vt:lpstr>Предизвици на сајбер-безбедноста и криминалот</vt:lpstr>
      <vt:lpstr>PowerPoint Presentation</vt:lpstr>
      <vt:lpstr>Втор дел Што е компјутерски криминал?</vt:lpstr>
      <vt:lpstr>Како криминалците ја користат технологијата</vt:lpstr>
      <vt:lpstr>PowerPoint Presentation</vt:lpstr>
      <vt:lpstr>Како криминалците ја користат технологијата</vt:lpstr>
      <vt:lpstr>Како криминалците ја користат технологијата</vt:lpstr>
      <vt:lpstr>PowerPoint Presentation</vt:lpstr>
      <vt:lpstr>Како криминалците ја користат технологијата</vt:lpstr>
      <vt:lpstr>Технолошки криминал?</vt:lpstr>
      <vt:lpstr>Компјутерски криминал</vt:lpstr>
      <vt:lpstr>Во реалниот живот</vt:lpstr>
      <vt:lpstr>Компјутерски криминал: Потесен и поширок смисол</vt:lpstr>
      <vt:lpstr>Во реалниот живот</vt:lpstr>
      <vt:lpstr>PowerPoint Presentation</vt:lpstr>
      <vt:lpstr>Оваа презентација има три дела: Конвенција за компјутерски криминал од Будимпешта -Материјално кривично право</vt:lpstr>
      <vt:lpstr>Конвенција за компјутерски криминал од Будимпешта -Материјално кривично право  земји-членки на Советот на Европа:</vt:lpstr>
      <vt:lpstr>Конвенцијата од Будимпешта Опсег</vt:lpstr>
      <vt:lpstr>Конвенцијата од Будимпешта: резултати</vt:lpstr>
      <vt:lpstr>PowerPoint Presentation</vt:lpstr>
      <vt:lpstr>Четврти дел Меѓународни организации и компјутерски криминал </vt:lpstr>
      <vt:lpstr>Иницијативи на меѓународни организации</vt:lpstr>
      <vt:lpstr>Генерално собрание на Обединетите нации </vt:lpstr>
      <vt:lpstr>PowerPoint Presentation</vt:lpstr>
      <vt:lpstr>PowerPoint Presentation</vt:lpstr>
      <vt:lpstr>G8 под-група за хај-тек криминал</vt:lpstr>
      <vt:lpstr>Европска унија - материјални одредби</vt:lpstr>
      <vt:lpstr>Европска унија - материјални одредби</vt:lpstr>
      <vt:lpstr>Европска унија - Спроведување закон</vt:lpstr>
      <vt:lpstr>Европска унија - Спроведување закон</vt:lpstr>
      <vt:lpstr>Заедничка работна група на Европска унија за борба против компјутерски криминалJ-CAT СКОРЕШНИ ОПЕРАЦИИ НА J-CAT.</vt:lpstr>
      <vt:lpstr>Заедничка работна група на Европска унија за борба против компјутерски криминалJ-CAT СКОРЕШНИ ОПЕРАЦИИ НА J-CAT.</vt:lpstr>
      <vt:lpstr>Заедничка работна група на Европска унија за борба против компјутерски криминалJ-CAT СКОРЕШНИ ОПЕРАЦИИ НА J-CAT.</vt:lpstr>
      <vt:lpstr>Заедничка работна група на Европска унија за борба против компјутерски криминалJ-CAT СКОРЕШНИ ОПЕРАЦИИ НА J-CAT.</vt:lpstr>
      <vt:lpstr>Европска унија - ЕУРОЈУСТ EJCN</vt:lpstr>
      <vt:lpstr>ОБСЕ</vt:lpstr>
      <vt:lpstr>Совет на Европа</vt:lpstr>
      <vt:lpstr>Совет на Европа</vt:lpstr>
      <vt:lpstr>Локални иницијативи</vt:lpstr>
      <vt:lpstr>PowerPoint Presentation</vt:lpstr>
      <vt:lpstr>Петти дел Некои илегални активности онлајн</vt:lpstr>
      <vt:lpstr>Фишинг</vt:lpstr>
      <vt:lpstr>Фишинг</vt:lpstr>
      <vt:lpstr>СПАМ</vt:lpstr>
      <vt:lpstr>СПАМ</vt:lpstr>
      <vt:lpstr>СПАМ</vt:lpstr>
      <vt:lpstr>Малвер</vt:lpstr>
      <vt:lpstr>Малвер</vt:lpstr>
      <vt:lpstr>Вируси</vt:lpstr>
      <vt:lpstr>Компјутерски вируси</vt:lpstr>
      <vt:lpstr>Црви</vt:lpstr>
      <vt:lpstr>Црви</vt:lpstr>
      <vt:lpstr>Спајвер</vt:lpstr>
      <vt:lpstr>Спајвер</vt:lpstr>
      <vt:lpstr>Рансомвер</vt:lpstr>
      <vt:lpstr>Рансомвер – WannaCry</vt:lpstr>
      <vt:lpstr>Тројанци (тројански коњи)</vt:lpstr>
      <vt:lpstr>Тројанци (тројански коњи)</vt:lpstr>
      <vt:lpstr>Ботнети</vt:lpstr>
      <vt:lpstr>Ботнети</vt:lpstr>
      <vt:lpstr>Тамна мрежа (Darknet)</vt:lpstr>
      <vt:lpstr>DarkNet и Dark Web</vt:lpstr>
      <vt:lpstr>TOR</vt:lpstr>
      <vt:lpstr>PowerPoint Presentation</vt:lpstr>
      <vt:lpstr>PowerPoint Presentation</vt:lpstr>
      <vt:lpstr>PowerPoint Presentation</vt:lpstr>
      <vt:lpstr>PowerPoint Presentation</vt:lpstr>
      <vt:lpstr>Шести дел Современи и нови трендови на компјутерскиот криминал</vt:lpstr>
      <vt:lpstr>  Тренд #1: Мобилни платформи</vt:lpstr>
      <vt:lpstr>Тренд #3: Банкарски малвер  рансомвер</vt:lpstr>
      <vt:lpstr>Тренд #3: И да: хактивизам излоупотреба на социјалните мрежи</vt:lpstr>
      <vt:lpstr>Тренд #4: Современи кршења на авторски и сродни права Современи кршења на авторски и сродни права</vt:lpstr>
      <vt:lpstr>Нов тренд #1: Зголемување на APT</vt:lpstr>
      <vt:lpstr>PowerPoint Presentation</vt:lpstr>
      <vt:lpstr>Нов тренд #2: Мобилни трансакции и валути</vt:lpstr>
      <vt:lpstr>Нов тренд #3: Интернет на нештата - (IoT)</vt:lpstr>
      <vt:lpstr>Нов тренд #3: IoT:</vt:lpstr>
      <vt:lpstr>Седми дел Резиме </vt:lpstr>
      <vt:lpstr>Резиме</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Alkemist</cp:lastModifiedBy>
  <cp:revision>165</cp:revision>
  <dcterms:created xsi:type="dcterms:W3CDTF">2012-01-26T09:33:22Z</dcterms:created>
  <dcterms:modified xsi:type="dcterms:W3CDTF">2017-11-09T17:27:54Z</dcterms:modified>
</cp:coreProperties>
</file>