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00" r:id="rId2"/>
    <p:sldId id="553" r:id="rId3"/>
    <p:sldId id="559" r:id="rId4"/>
    <p:sldId id="532" r:id="rId5"/>
    <p:sldId id="565" r:id="rId6"/>
    <p:sldId id="534" r:id="rId7"/>
    <p:sldId id="535" r:id="rId8"/>
    <p:sldId id="540" r:id="rId9"/>
    <p:sldId id="334" r:id="rId10"/>
    <p:sldId id="566" r:id="rId11"/>
    <p:sldId id="567" r:id="rId12"/>
    <p:sldId id="568" r:id="rId13"/>
    <p:sldId id="569" r:id="rId14"/>
    <p:sldId id="573" r:id="rId15"/>
    <p:sldId id="571" r:id="rId16"/>
    <p:sldId id="570" r:id="rId17"/>
    <p:sldId id="572" r:id="rId18"/>
    <p:sldId id="412" r:id="rId19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sabela Mihalach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625"/>
    <a:srgbClr val="FFFFFF"/>
    <a:srgbClr val="7CC8EC"/>
    <a:srgbClr val="8CCFEE"/>
    <a:srgbClr val="F02423"/>
    <a:srgbClr val="F02B2A"/>
    <a:srgbClr val="03A750"/>
    <a:srgbClr val="2D3194"/>
    <a:srgbClr val="7BBBB5"/>
    <a:srgbClr val="57C6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5" autoAdjust="0"/>
    <p:restoredTop sz="94454" autoAdjust="0"/>
  </p:normalViewPr>
  <p:slideViewPr>
    <p:cSldViewPr snapToGrid="0" showGuides="1">
      <p:cViewPr varScale="1">
        <p:scale>
          <a:sx n="44" d="100"/>
          <a:sy n="44" d="100"/>
        </p:scale>
        <p:origin x="-557" y="-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85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 snapToGrid="0" showGuides="1">
      <p:cViewPr varScale="1">
        <p:scale>
          <a:sx n="77" d="100"/>
          <a:sy n="77" d="100"/>
        </p:scale>
        <p:origin x="-3616" y="-104"/>
      </p:cViewPr>
      <p:guideLst>
        <p:guide orient="horz" pos="3132"/>
        <p:guide pos="214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705299999999994E-2"/>
          <c:y val="8.2121E-2"/>
          <c:w val="0.89180000000000004"/>
          <c:h val="0.78597499999999998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Region 1</c:v>
                </c:pt>
              </c:strCache>
            </c:strRef>
          </c:tx>
          <c:spPr>
            <a:ln w="12700" cap="flat">
              <a:solidFill>
                <a:srgbClr val="A6AAA9"/>
              </a:solidFill>
              <a:prstDash val="solid"/>
              <a:miter lim="400000"/>
            </a:ln>
            <a:effectLst/>
          </c:spPr>
          <c:marker>
            <c:symbol val="circle"/>
            <c:size val="14"/>
            <c:spPr>
              <a:solidFill>
                <a:srgbClr val="FFFFFF"/>
              </a:solidFill>
              <a:ln w="12700" cap="flat">
                <a:solidFill>
                  <a:srgbClr val="A6AAA9"/>
                </a:solidFill>
                <a:prstDash val="solid"/>
                <a:miter lim="400000"/>
              </a:ln>
              <a:effectLst/>
            </c:spPr>
          </c:marker>
          <c:cat>
            <c:strRef>
              <c:f>Sheet1!$B$1:$E$1</c:f>
              <c:strCache>
                <c:ptCount val="4"/>
                <c:pt idx="0">
                  <c:v>April</c:v>
                </c:pt>
                <c:pt idx="1">
                  <c:v>May</c:v>
                </c:pt>
                <c:pt idx="2">
                  <c:v>June</c:v>
                </c:pt>
                <c:pt idx="3">
                  <c:v>July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17</c:v>
                </c:pt>
                <c:pt idx="1">
                  <c:v>26</c:v>
                </c:pt>
                <c:pt idx="2">
                  <c:v>53</c:v>
                </c:pt>
                <c:pt idx="3">
                  <c:v>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246-499F-A476-D298E340885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Region 2</c:v>
                </c:pt>
              </c:strCache>
            </c:strRef>
          </c:tx>
          <c:spPr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circle"/>
            <c:size val="14"/>
            <c:spPr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400000"/>
              </a:ln>
              <a:effectLst/>
            </c:spPr>
          </c:marker>
          <c:cat>
            <c:strRef>
              <c:f>Sheet1!$B$1:$E$1</c:f>
              <c:strCache>
                <c:ptCount val="4"/>
                <c:pt idx="0">
                  <c:v>April</c:v>
                </c:pt>
                <c:pt idx="1">
                  <c:v>May</c:v>
                </c:pt>
                <c:pt idx="2">
                  <c:v>June</c:v>
                </c:pt>
                <c:pt idx="3">
                  <c:v>July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55</c:v>
                </c:pt>
                <c:pt idx="1">
                  <c:v>43</c:v>
                </c:pt>
                <c:pt idx="2">
                  <c:v>70</c:v>
                </c:pt>
                <c:pt idx="3">
                  <c:v>58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246-499F-A476-D298E34088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9610752"/>
        <c:axId val="159621120"/>
      </c:lineChart>
      <c:catAx>
        <c:axId val="1596107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1400" b="0" i="0" u="none" strike="noStrike">
                <a:solidFill>
                  <a:srgbClr val="000000"/>
                </a:solidFill>
                <a:latin typeface="Aller Light"/>
              </a:defRPr>
            </a:pPr>
            <a:endParaRPr lang="en-US"/>
          </a:p>
        </c:txPr>
        <c:crossAx val="159621120"/>
        <c:crosses val="autoZero"/>
        <c:auto val="1"/>
        <c:lblAlgn val="ctr"/>
        <c:lblOffset val="100"/>
        <c:noMultiLvlLbl val="1"/>
      </c:catAx>
      <c:valAx>
        <c:axId val="159621120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c:spPr>
        </c:majorGridlines>
        <c:numFmt formatCode="General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1400" b="0" i="0" u="none" strike="noStrike">
                <a:solidFill>
                  <a:srgbClr val="000000"/>
                </a:solidFill>
                <a:latin typeface="Aller Light"/>
              </a:defRPr>
            </a:pPr>
            <a:endParaRPr lang="en-US"/>
          </a:p>
        </c:txPr>
        <c:crossAx val="159610752"/>
        <c:crosses val="autoZero"/>
        <c:crossBetween val="midCat"/>
        <c:majorUnit val="25"/>
        <c:minorUnit val="12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33400000000001"/>
          <c:y val="0.12637499999999999"/>
          <c:w val="0.73366600000000004"/>
          <c:h val="0.806745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Web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DBBD-4BF8-BB6F-A144F7D0D749}"/>
              </c:ext>
            </c:extLst>
          </c:dPt>
          <c:dLbls>
            <c:dLbl>
              <c:idx val="0"/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700" b="0" i="0" u="none" strike="noStrike">
                      <a:solidFill>
                        <a:srgbClr val="FFFFFF"/>
                      </a:solidFill>
                      <a:latin typeface="Aller Light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BD-4BF8-BB6F-A144F7D0D74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Presentation</c:v>
                </c:pt>
              </c:strCache>
            </c:strRef>
          </c:tx>
          <c:spPr>
            <a:solidFill>
              <a:srgbClr val="53585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BD-4BF8-BB6F-A144F7D0D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68001536"/>
        <c:axId val="168003072"/>
      </c:barChart>
      <c:catAx>
        <c:axId val="1680015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53585F"/>
                </a:solidFill>
                <a:latin typeface="Open Sans"/>
              </a:defRPr>
            </a:pPr>
            <a:endParaRPr lang="en-US"/>
          </a:p>
        </c:txPr>
        <c:crossAx val="168003072"/>
        <c:crosses val="autoZero"/>
        <c:auto val="1"/>
        <c:lblAlgn val="ctr"/>
        <c:lblOffset val="100"/>
        <c:noMultiLvlLbl val="1"/>
      </c:catAx>
      <c:valAx>
        <c:axId val="168003072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A6AAA9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700" b="0" i="0" u="none" strike="noStrike">
                <a:solidFill>
                  <a:srgbClr val="53585F"/>
                </a:solidFill>
                <a:latin typeface="Aller Light"/>
              </a:defRPr>
            </a:pPr>
            <a:endParaRPr lang="en-US"/>
          </a:p>
        </c:txPr>
        <c:crossAx val="168001536"/>
        <c:crosses val="autoZero"/>
        <c:crossBetween val="between"/>
        <c:majorUnit val="15"/>
        <c:minorUnit val="7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33400000000001"/>
          <c:y val="0.12637499999999999"/>
          <c:w val="0.73366600000000004"/>
          <c:h val="0.806745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Web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5FF-4AD9-8CA6-22EAA21D32C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Presentation</c:v>
                </c:pt>
              </c:strCache>
            </c:strRef>
          </c:tx>
          <c:spPr>
            <a:solidFill>
              <a:srgbClr val="53585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5FF-4AD9-8CA6-22EAA21D3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68086528"/>
        <c:axId val="168096512"/>
      </c:barChart>
      <c:catAx>
        <c:axId val="1680865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53585F"/>
                </a:solidFill>
                <a:latin typeface="Open Sans"/>
              </a:defRPr>
            </a:pPr>
            <a:endParaRPr lang="en-US"/>
          </a:p>
        </c:txPr>
        <c:crossAx val="168096512"/>
        <c:crosses val="autoZero"/>
        <c:auto val="1"/>
        <c:lblAlgn val="ctr"/>
        <c:lblOffset val="100"/>
        <c:noMultiLvlLbl val="1"/>
      </c:catAx>
      <c:valAx>
        <c:axId val="168096512"/>
        <c:scaling>
          <c:orientation val="minMax"/>
          <c:max val="80"/>
        </c:scaling>
        <c:delete val="0"/>
        <c:axPos val="l"/>
        <c:majorGridlines>
          <c:spPr>
            <a:ln w="3175" cap="flat">
              <a:solidFill>
                <a:srgbClr val="A6AAA9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700" b="0" i="0" u="none" strike="noStrike">
                <a:solidFill>
                  <a:srgbClr val="53585F"/>
                </a:solidFill>
                <a:latin typeface="Aller Light"/>
              </a:defRPr>
            </a:pPr>
            <a:endParaRPr lang="en-US"/>
          </a:p>
        </c:txPr>
        <c:crossAx val="168086528"/>
        <c:crosses val="autoZero"/>
        <c:crossBetween val="between"/>
        <c:majorUnit val="20"/>
        <c:minorUnit val="1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33400000000001"/>
          <c:y val="0.12637499999999999"/>
          <c:w val="0.73366600000000004"/>
          <c:h val="0.806745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Web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0"/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700" b="0" i="0" u="none" strike="noStrike">
                      <a:solidFill>
                        <a:srgbClr val="FFFFFF"/>
                      </a:solidFill>
                      <a:latin typeface="Aller Light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A7E-4EAE-98DF-2AE1460E50F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Presentation</c:v>
                </c:pt>
              </c:strCache>
            </c:strRef>
          </c:tx>
          <c:spPr>
            <a:solidFill>
              <a:srgbClr val="53585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A7E-4EAE-98DF-2AE1460E50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68127488"/>
        <c:axId val="168133376"/>
      </c:barChart>
      <c:catAx>
        <c:axId val="1681274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53585F"/>
                </a:solidFill>
                <a:latin typeface="Open Sans"/>
              </a:defRPr>
            </a:pPr>
            <a:endParaRPr lang="en-US"/>
          </a:p>
        </c:txPr>
        <c:crossAx val="168133376"/>
        <c:crosses val="autoZero"/>
        <c:auto val="1"/>
        <c:lblAlgn val="ctr"/>
        <c:lblOffset val="100"/>
        <c:noMultiLvlLbl val="1"/>
      </c:catAx>
      <c:valAx>
        <c:axId val="168133376"/>
        <c:scaling>
          <c:orientation val="minMax"/>
          <c:max val="70"/>
        </c:scaling>
        <c:delete val="0"/>
        <c:axPos val="l"/>
        <c:majorGridlines>
          <c:spPr>
            <a:ln w="3175" cap="flat">
              <a:solidFill>
                <a:srgbClr val="A6AAA9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700" b="0" i="0" u="none" strike="noStrike">
                <a:solidFill>
                  <a:srgbClr val="53585F"/>
                </a:solidFill>
                <a:latin typeface="Aller Light"/>
              </a:defRPr>
            </a:pPr>
            <a:endParaRPr lang="en-US"/>
          </a:p>
        </c:txPr>
        <c:crossAx val="168127488"/>
        <c:crosses val="autoZero"/>
        <c:crossBetween val="between"/>
        <c:majorUnit val="17.5"/>
        <c:minorUnit val="8.7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062499999999998"/>
          <c:y val="0.12637499999999999"/>
          <c:w val="0.68437499999999996"/>
          <c:h val="0.806745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Web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490-4E7D-AF9C-36D3D088912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Presentation</c:v>
                </c:pt>
              </c:strCache>
            </c:strRef>
          </c:tx>
          <c:spPr>
            <a:solidFill>
              <a:srgbClr val="53585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490-4E7D-AF9C-36D3D08891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68155776"/>
        <c:axId val="168427904"/>
      </c:barChart>
      <c:catAx>
        <c:axId val="1681557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53585F"/>
                </a:solidFill>
                <a:latin typeface="Open Sans"/>
              </a:defRPr>
            </a:pPr>
            <a:endParaRPr lang="en-US"/>
          </a:p>
        </c:txPr>
        <c:crossAx val="168427904"/>
        <c:crosses val="autoZero"/>
        <c:auto val="1"/>
        <c:lblAlgn val="ctr"/>
        <c:lblOffset val="100"/>
        <c:noMultiLvlLbl val="1"/>
      </c:catAx>
      <c:valAx>
        <c:axId val="168427904"/>
        <c:scaling>
          <c:orientation val="minMax"/>
          <c:max val="100"/>
        </c:scaling>
        <c:delete val="0"/>
        <c:axPos val="l"/>
        <c:majorGridlines>
          <c:spPr>
            <a:ln w="3175" cap="flat">
              <a:solidFill>
                <a:srgbClr val="A6AAA9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700" b="0" i="0" u="none" strike="noStrike">
                <a:solidFill>
                  <a:srgbClr val="53585F"/>
                </a:solidFill>
                <a:latin typeface="Aller Light"/>
              </a:defRPr>
            </a:pPr>
            <a:endParaRPr lang="en-US"/>
          </a:p>
        </c:txPr>
        <c:crossAx val="168155776"/>
        <c:crosses val="autoZero"/>
        <c:crossBetween val="between"/>
        <c:majorUnit val="5"/>
        <c:minorUnit val="2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33400000000001"/>
          <c:y val="0.12637499999999999"/>
          <c:w val="0.73366600000000004"/>
          <c:h val="0.806745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Web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dLbls>
            <c:dLbl>
              <c:idx val="0"/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FFFFFF"/>
                      </a:solidFill>
                      <a:latin typeface="Aller Light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80E-49ED-A904-8920C0BE07E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Presentation</c:v>
                </c:pt>
              </c:strCache>
            </c:strRef>
          </c:tx>
          <c:spPr>
            <a:solidFill>
              <a:srgbClr val="53585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80E-49ED-A904-8920C0BE07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73903872"/>
        <c:axId val="173905408"/>
      </c:barChart>
      <c:catAx>
        <c:axId val="1739038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53585F"/>
                </a:solidFill>
                <a:latin typeface="Open Sans"/>
              </a:defRPr>
            </a:pPr>
            <a:endParaRPr lang="en-US"/>
          </a:p>
        </c:txPr>
        <c:crossAx val="173905408"/>
        <c:crosses val="autoZero"/>
        <c:auto val="1"/>
        <c:lblAlgn val="ctr"/>
        <c:lblOffset val="100"/>
        <c:noMultiLvlLbl val="1"/>
      </c:catAx>
      <c:valAx>
        <c:axId val="173905408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A6AAA9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800" b="0" i="0" u="none" strike="noStrike">
                <a:solidFill>
                  <a:srgbClr val="53585F"/>
                </a:solidFill>
                <a:latin typeface="Aller Light"/>
              </a:defRPr>
            </a:pPr>
            <a:endParaRPr lang="en-US"/>
          </a:p>
        </c:txPr>
        <c:crossAx val="173903872"/>
        <c:crosses val="autoZero"/>
        <c:crossBetween val="between"/>
        <c:majorUnit val="15"/>
        <c:minorUnit val="7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33400000000001"/>
          <c:y val="0.12637499999999999"/>
          <c:w val="0.73366600000000004"/>
          <c:h val="0.806745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Web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EB-4AC4-95A0-68648316497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Presentation</c:v>
                </c:pt>
              </c:strCache>
            </c:strRef>
          </c:tx>
          <c:spPr>
            <a:solidFill>
              <a:srgbClr val="53585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FFFFFF"/>
                    </a:solidFill>
                    <a:latin typeface="Aller Light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Sheet1!$B$1:$B$1</c:f>
              <c:strCache>
                <c:ptCount val="1"/>
                <c:pt idx="0">
                  <c:v>2011</c:v>
                </c:pt>
              </c:strCache>
            </c:strRef>
          </c:cat>
          <c:val>
            <c:numRef>
              <c:f>Sheet1!$B$3:$B$3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5EB-4AC4-95A0-6864831649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73931520"/>
        <c:axId val="173941504"/>
      </c:barChart>
      <c:catAx>
        <c:axId val="1739315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53585F"/>
                </a:solidFill>
                <a:latin typeface="Open Sans"/>
              </a:defRPr>
            </a:pPr>
            <a:endParaRPr lang="en-US"/>
          </a:p>
        </c:txPr>
        <c:crossAx val="173941504"/>
        <c:crosses val="autoZero"/>
        <c:auto val="1"/>
        <c:lblAlgn val="ctr"/>
        <c:lblOffset val="100"/>
        <c:noMultiLvlLbl val="1"/>
      </c:catAx>
      <c:valAx>
        <c:axId val="173941504"/>
        <c:scaling>
          <c:orientation val="minMax"/>
          <c:max val="80"/>
        </c:scaling>
        <c:delete val="0"/>
        <c:axPos val="l"/>
        <c:majorGridlines>
          <c:spPr>
            <a:ln w="3175" cap="flat">
              <a:solidFill>
                <a:srgbClr val="A6AAA9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800" b="0" i="0" u="none" strike="noStrike">
                <a:solidFill>
                  <a:srgbClr val="53585F"/>
                </a:solidFill>
                <a:latin typeface="Aller Light"/>
              </a:defRPr>
            </a:pPr>
            <a:endParaRPr lang="en-US"/>
          </a:p>
        </c:txPr>
        <c:crossAx val="173931520"/>
        <c:crosses val="autoZero"/>
        <c:crossBetween val="between"/>
        <c:majorUnit val="20"/>
        <c:minorUnit val="1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10-16T10:19:43.478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345FA-DAE9-4301-A2D5-7E74E5B99D8A}" type="datetimeFigureOut">
              <a:rPr lang="id-ID" smtClean="0"/>
              <a:t>21/03/2019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9C17F-BD10-4D5D-A525-1FCBAD6BB0A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7411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78B4F4-0E37-45D0-A03B-BC6109B7B9EC}" type="datetimeFigureOut">
              <a:rPr lang="en-GB" smtClean="0"/>
              <a:t>21/03/2019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AAE0B-E3A9-415E-BF9D-35A66B2C4B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507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AAE0B-E3A9-415E-BF9D-35A66B2C4B2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6913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aseline="0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AAE0B-E3A9-415E-BF9D-35A66B2C4B2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248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Activities: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feasibility study on access to justice of Roma women in the five targeted countries;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 workshops on empowering Romani women and girls to improve their access to justice and build confidence in national enforcement mechanisms;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establishing legal clinics;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developing mechanisms of cooperation among Roma NGOs, state institutions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developing and implementing regional Training of Trainers (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for judges, prosecutors and police;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developing a handbook on ensuring access to Rights for Romani women;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organizing awareness raising campaign for promoting the objectives of the project and raising awareness of Roma women about their rights.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 duration: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years   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AAE0B-E3A9-415E-BF9D-35A66B2C4B2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632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AAE0B-E3A9-415E-BF9D-35A66B2C4B2F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171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AD HOC COMMITTEE OF EXPERTS ON ROMA AND TRAVELLER ISSUES (CAHROM)</a:t>
            </a:r>
          </a:p>
          <a:p>
            <a:r>
              <a:rPr lang="en-GB" dirty="0"/>
              <a:t>Set up by the Committee of Ministers under Article 17 of the Statute of the Council of Europe and in accordance with Resolution CM/Res(2011)24 on intergovernmental committees and subordinate bodies, their terms of reference and working methods.</a:t>
            </a:r>
          </a:p>
          <a:p>
            <a:r>
              <a:rPr lang="en-GB" dirty="0"/>
              <a:t>Main Tasks:</a:t>
            </a:r>
          </a:p>
          <a:p>
            <a:r>
              <a:rPr lang="en-GB" dirty="0"/>
              <a:t>•	Study, analyse and evaluate the implementation of policies and identify good practices of member States concerning Roma and Travellers, with a view to promoting implementation of relevant Council of Europe standards and contributing to the European database on policies/good practices for the integration of Roma and Travellers set up by the Council of Europe;</a:t>
            </a:r>
          </a:p>
          <a:p>
            <a:r>
              <a:rPr lang="en-GB" dirty="0"/>
              <a:t>•	Keep under review the situation of Roma and Travellers in member States in the light of relevant legal instruments of the Council of Europe, without pursuing activities relating to monitoring;</a:t>
            </a:r>
          </a:p>
          <a:p>
            <a:r>
              <a:rPr lang="en-GB" dirty="0"/>
              <a:t>•	Participate in the preparation of relevant activities launched by the Council of Europe, particularly within the “Thematic Action Plan on the Inclusion of Roma and Travellers (2016-2019)” and follow its implementation;</a:t>
            </a:r>
          </a:p>
          <a:p>
            <a:r>
              <a:rPr lang="en-GB" dirty="0"/>
              <a:t>•	Prepare, review and evaluate its programme of activities and working methods and report back to the Committee of Ministers; receive reports and opinions from the relevant Council of Europe bodies and structures on any matter falling within these terms of reference.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AAE0B-E3A9-415E-BF9D-35A66B2C4B2F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370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Activities: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feasibility study on access to justice of Roma women in the five targeted countries;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national workshops on empowering Romani women and girls to improve their access to justice and build confidence in national enforcement mechanisms;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establishing legal clinics;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developing mechanisms of cooperation among Roma NGOs, state institutions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developing and implementing regional Training of Trainers (</a:t>
            </a:r>
            <a:r>
              <a:rPr lang="en-GB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for judges, prosecutors and police;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developing a handbook on ensuring access to Rights for Romani women;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organizing awareness raising campaign for promoting the objectives of the project and raising awareness of Roma women about their rights.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 duration: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years   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AAE0B-E3A9-415E-BF9D-35A66B2C4B2F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330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Master" Target="../slideMasters/slideMaster1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6800" y="596900"/>
            <a:ext cx="4546209" cy="505969"/>
          </a:xfrm>
        </p:spPr>
        <p:txBody>
          <a:bodyPr lIns="0" rIns="0" anchor="ctr">
            <a:noAutofit/>
          </a:bodyPr>
          <a:lstStyle>
            <a:lvl1pPr algn="l">
              <a:defRPr sz="28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861626"/>
            <a:ext cx="4546209" cy="516988"/>
          </a:xfrm>
        </p:spPr>
        <p:txBody>
          <a:bodyPr lIns="0" rIns="0">
            <a:normAutofit/>
          </a:bodyPr>
          <a:lstStyle>
            <a:lvl1pPr marL="0" indent="0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78991" y="1861626"/>
            <a:ext cx="4546209" cy="516988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2701" y="6229351"/>
            <a:ext cx="6702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34939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32" userDrawn="1">
          <p15:clr>
            <a:srgbClr val="FBAE40"/>
          </p15:clr>
        </p15:guide>
        <p15:guide id="2" pos="672" userDrawn="1">
          <p15:clr>
            <a:srgbClr val="FBAE40"/>
          </p15:clr>
        </p15:guide>
        <p15:guide id="3" pos="7008" userDrawn="1">
          <p15:clr>
            <a:srgbClr val="FBAE40"/>
          </p15:clr>
        </p15:guide>
        <p15:guide id="4" orient="horz" pos="3888" userDrawn="1">
          <p15:clr>
            <a:srgbClr val="FBAE40"/>
          </p15:clr>
        </p15:guide>
        <p15:guide id="5" orient="horz" pos="1392" userDrawn="1">
          <p15:clr>
            <a:srgbClr val="FBAE40"/>
          </p15:clr>
        </p15:guide>
        <p15:guide id="6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295400" y="2328863"/>
            <a:ext cx="2789592" cy="194468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8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4675205" y="2316749"/>
            <a:ext cx="2783280" cy="194468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042322" y="2316748"/>
            <a:ext cx="2783280" cy="194468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30" name="Shape 396"/>
          <p:cNvSpPr/>
          <p:nvPr userDrawn="1"/>
        </p:nvSpPr>
        <p:spPr>
          <a:xfrm>
            <a:off x="6286456" y="4280072"/>
            <a:ext cx="2994798" cy="1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31" name="Shape 397"/>
          <p:cNvSpPr/>
          <p:nvPr userDrawn="1"/>
        </p:nvSpPr>
        <p:spPr>
          <a:xfrm>
            <a:off x="2913301" y="4280072"/>
            <a:ext cx="2994798" cy="1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50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1864438" y="4447707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1863396" y="4859307"/>
            <a:ext cx="1811332" cy="617096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2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5185658" y="4447707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5184616" y="4859307"/>
            <a:ext cx="1811332" cy="617096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8565610" y="4447707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5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8564568" y="4859307"/>
            <a:ext cx="1811332" cy="617096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6" name="Text Placeholder 12"/>
          <p:cNvSpPr>
            <a:spLocks noGrp="1"/>
          </p:cNvSpPr>
          <p:nvPr>
            <p:ph type="body" sz="quarter" idx="34" hasCustomPrompt="1"/>
          </p:nvPr>
        </p:nvSpPr>
        <p:spPr>
          <a:xfrm>
            <a:off x="1927326" y="3847057"/>
            <a:ext cx="1562156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7" name="Text Placeholder 12"/>
          <p:cNvSpPr>
            <a:spLocks noGrp="1"/>
          </p:cNvSpPr>
          <p:nvPr>
            <p:ph type="body" sz="quarter" idx="35" hasCustomPrompt="1"/>
          </p:nvPr>
        </p:nvSpPr>
        <p:spPr>
          <a:xfrm>
            <a:off x="5285767" y="3827116"/>
            <a:ext cx="1562156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8" name="Text Placeholder 12"/>
          <p:cNvSpPr>
            <a:spLocks noGrp="1"/>
          </p:cNvSpPr>
          <p:nvPr>
            <p:ph type="body" sz="quarter" idx="36" hasCustomPrompt="1"/>
          </p:nvPr>
        </p:nvSpPr>
        <p:spPr>
          <a:xfrm>
            <a:off x="8652884" y="3827116"/>
            <a:ext cx="1562156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5" name="Shape 419"/>
          <p:cNvSpPr/>
          <p:nvPr userDrawn="1"/>
        </p:nvSpPr>
        <p:spPr>
          <a:xfrm>
            <a:off x="-96048" y="4280073"/>
            <a:ext cx="3009349" cy="0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75900" y="6223004"/>
            <a:ext cx="449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32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8" grpId="0" animBg="1"/>
      <p:bldP spid="49" grpId="0" animBg="1"/>
      <p:bldP spid="30" grpId="0" animBg="1"/>
      <p:bldP spid="31" grpId="0" animBg="1"/>
      <p:bldP spid="25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409700" y="1358900"/>
            <a:ext cx="3849678" cy="54991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11" name="Group 8797"/>
          <p:cNvGrpSpPr/>
          <p:nvPr userDrawn="1"/>
        </p:nvGrpSpPr>
        <p:grpSpPr>
          <a:xfrm>
            <a:off x="6174159" y="3037446"/>
            <a:ext cx="4354650" cy="2295921"/>
            <a:chOff x="0" y="0"/>
            <a:chExt cx="8709298" cy="4591839"/>
          </a:xfrm>
        </p:grpSpPr>
        <p:sp>
          <p:nvSpPr>
            <p:cNvPr id="12" name="Shape 8791"/>
            <p:cNvSpPr/>
            <p:nvPr/>
          </p:nvSpPr>
          <p:spPr>
            <a:xfrm>
              <a:off x="0" y="899318"/>
              <a:ext cx="8686513" cy="1"/>
            </a:xfrm>
            <a:prstGeom prst="line">
              <a:avLst/>
            </a:prstGeom>
            <a:noFill/>
            <a:ln w="12700" cap="flat">
              <a:solidFill>
                <a:srgbClr val="DCDEE0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4" name="Shape 8792"/>
            <p:cNvSpPr/>
            <p:nvPr/>
          </p:nvSpPr>
          <p:spPr>
            <a:xfrm>
              <a:off x="0" y="1846260"/>
              <a:ext cx="8687765" cy="1"/>
            </a:xfrm>
            <a:prstGeom prst="line">
              <a:avLst/>
            </a:prstGeom>
            <a:noFill/>
            <a:ln w="12700" cap="flat">
              <a:solidFill>
                <a:srgbClr val="DCDEE0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5" name="Shape 8793"/>
            <p:cNvSpPr/>
            <p:nvPr/>
          </p:nvSpPr>
          <p:spPr>
            <a:xfrm>
              <a:off x="0" y="2745579"/>
              <a:ext cx="8689113" cy="1"/>
            </a:xfrm>
            <a:prstGeom prst="line">
              <a:avLst/>
            </a:prstGeom>
            <a:noFill/>
            <a:ln w="12700" cap="flat">
              <a:solidFill>
                <a:srgbClr val="DCDEE0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6" name="Shape 8794"/>
            <p:cNvSpPr/>
            <p:nvPr/>
          </p:nvSpPr>
          <p:spPr>
            <a:xfrm>
              <a:off x="-1" y="3710049"/>
              <a:ext cx="8691465" cy="1"/>
            </a:xfrm>
            <a:prstGeom prst="line">
              <a:avLst/>
            </a:prstGeom>
            <a:noFill/>
            <a:ln w="12700" cap="flat">
              <a:solidFill>
                <a:srgbClr val="DCDEE0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7" name="Shape 8795"/>
            <p:cNvSpPr/>
            <p:nvPr/>
          </p:nvSpPr>
          <p:spPr>
            <a:xfrm>
              <a:off x="0" y="0"/>
              <a:ext cx="8709299" cy="0"/>
            </a:xfrm>
            <a:prstGeom prst="line">
              <a:avLst/>
            </a:prstGeom>
            <a:noFill/>
            <a:ln w="12700" cap="flat">
              <a:solidFill>
                <a:srgbClr val="DCDEE0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9" name="Shape 8796"/>
            <p:cNvSpPr/>
            <p:nvPr/>
          </p:nvSpPr>
          <p:spPr>
            <a:xfrm>
              <a:off x="0" y="4591839"/>
              <a:ext cx="8707345" cy="1"/>
            </a:xfrm>
            <a:prstGeom prst="line">
              <a:avLst/>
            </a:prstGeom>
            <a:noFill/>
            <a:ln w="12700" cap="flat">
              <a:solidFill>
                <a:srgbClr val="DCDEE0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sp>
        <p:nvSpPr>
          <p:cNvPr id="20" name="Shape 8801"/>
          <p:cNvSpPr/>
          <p:nvPr userDrawn="1"/>
        </p:nvSpPr>
        <p:spPr>
          <a:xfrm rot="5400000">
            <a:off x="7217165" y="1985215"/>
            <a:ext cx="2170392" cy="4270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1" extrusionOk="0">
                <a:moveTo>
                  <a:pt x="0" y="21571"/>
                </a:moveTo>
                <a:cubicBezTo>
                  <a:pt x="3628" y="19634"/>
                  <a:pt x="6558" y="14344"/>
                  <a:pt x="7860" y="7376"/>
                </a:cubicBezTo>
                <a:cubicBezTo>
                  <a:pt x="8497" y="3972"/>
                  <a:pt x="9162" y="29"/>
                  <a:pt x="10908" y="0"/>
                </a:cubicBezTo>
                <a:cubicBezTo>
                  <a:pt x="12680" y="-29"/>
                  <a:pt x="13367" y="3978"/>
                  <a:pt x="14013" y="7444"/>
                </a:cubicBezTo>
                <a:cubicBezTo>
                  <a:pt x="15281" y="14245"/>
                  <a:pt x="18090" y="19476"/>
                  <a:pt x="21600" y="21571"/>
                </a:cubicBezTo>
                <a:lnTo>
                  <a:pt x="0" y="21571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 w="12700">
            <a:miter lim="400000"/>
          </a:ln>
        </p:spPr>
        <p:txBody>
          <a:bodyPr lIns="22860" rIns="2286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5" name="Shape 8806"/>
          <p:cNvSpPr/>
          <p:nvPr userDrawn="1"/>
        </p:nvSpPr>
        <p:spPr>
          <a:xfrm rot="5400000">
            <a:off x="6820109" y="2521912"/>
            <a:ext cx="1891111" cy="31968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1" extrusionOk="0">
                <a:moveTo>
                  <a:pt x="0" y="21571"/>
                </a:moveTo>
                <a:cubicBezTo>
                  <a:pt x="3628" y="19634"/>
                  <a:pt x="6558" y="14344"/>
                  <a:pt x="7860" y="7376"/>
                </a:cubicBezTo>
                <a:cubicBezTo>
                  <a:pt x="8497" y="3972"/>
                  <a:pt x="9162" y="29"/>
                  <a:pt x="10908" y="0"/>
                </a:cubicBezTo>
                <a:cubicBezTo>
                  <a:pt x="12680" y="-29"/>
                  <a:pt x="13367" y="3978"/>
                  <a:pt x="14013" y="7444"/>
                </a:cubicBezTo>
                <a:cubicBezTo>
                  <a:pt x="15281" y="14245"/>
                  <a:pt x="18090" y="19476"/>
                  <a:pt x="21600" y="21571"/>
                </a:cubicBezTo>
                <a:lnTo>
                  <a:pt x="0" y="21571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22860" rIns="2286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6" name="Shape 8807"/>
          <p:cNvSpPr/>
          <p:nvPr userDrawn="1"/>
        </p:nvSpPr>
        <p:spPr>
          <a:xfrm>
            <a:off x="7175660" y="2486957"/>
            <a:ext cx="175944" cy="175944"/>
          </a:xfrm>
          <a:prstGeom prst="ellipse">
            <a:avLst/>
          </a:pr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8" name="Shape 8809"/>
          <p:cNvSpPr/>
          <p:nvPr userDrawn="1"/>
        </p:nvSpPr>
        <p:spPr>
          <a:xfrm>
            <a:off x="6189521" y="2485555"/>
            <a:ext cx="175944" cy="175944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30" name="Shape 8811"/>
          <p:cNvSpPr/>
          <p:nvPr userDrawn="1"/>
        </p:nvSpPr>
        <p:spPr>
          <a:xfrm>
            <a:off x="8000430" y="2485555"/>
            <a:ext cx="175944" cy="175944"/>
          </a:xfrm>
          <a:prstGeom prst="ellipse">
            <a:avLst/>
          </a:prstGeom>
          <a:solidFill>
            <a:schemeClr val="accent1">
              <a:alpha val="40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31" name="Shape 8812"/>
          <p:cNvSpPr/>
          <p:nvPr userDrawn="1"/>
        </p:nvSpPr>
        <p:spPr>
          <a:xfrm flipV="1">
            <a:off x="6174159" y="3031487"/>
            <a:ext cx="1" cy="230157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32" name="Shape 8813"/>
          <p:cNvSpPr/>
          <p:nvPr userDrawn="1"/>
        </p:nvSpPr>
        <p:spPr>
          <a:xfrm rot="5400000">
            <a:off x="6536531" y="3195494"/>
            <a:ext cx="1111102" cy="18497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71" extrusionOk="0">
                <a:moveTo>
                  <a:pt x="0" y="21571"/>
                </a:moveTo>
                <a:cubicBezTo>
                  <a:pt x="3628" y="19634"/>
                  <a:pt x="6558" y="14344"/>
                  <a:pt x="7860" y="7376"/>
                </a:cubicBezTo>
                <a:cubicBezTo>
                  <a:pt x="8497" y="3972"/>
                  <a:pt x="9162" y="29"/>
                  <a:pt x="10908" y="0"/>
                </a:cubicBezTo>
                <a:cubicBezTo>
                  <a:pt x="12680" y="-29"/>
                  <a:pt x="13367" y="3978"/>
                  <a:pt x="14013" y="7444"/>
                </a:cubicBezTo>
                <a:cubicBezTo>
                  <a:pt x="15281" y="14245"/>
                  <a:pt x="18090" y="19476"/>
                  <a:pt x="21600" y="21571"/>
                </a:cubicBezTo>
                <a:lnTo>
                  <a:pt x="0" y="21571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2860" rIns="2286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6442697" y="2438562"/>
            <a:ext cx="560083" cy="317551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7430433" y="2438562"/>
            <a:ext cx="501987" cy="317551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8270263" y="2426729"/>
            <a:ext cx="835635" cy="317551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37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6577385" y="5349568"/>
            <a:ext cx="678688" cy="317551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38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8176374" y="5361529"/>
            <a:ext cx="796176" cy="317551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39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9853304" y="5357765"/>
            <a:ext cx="835635" cy="317551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40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1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3500" y="6224612"/>
            <a:ext cx="618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52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5" grpId="0" animBg="1"/>
      <p:bldP spid="26" grpId="0" animBg="1"/>
      <p:bldP spid="28" grpId="0" animBg="1"/>
      <p:bldP spid="30" grpId="0" animBg="1"/>
      <p:bldP spid="31" grpId="0" animBg="1"/>
      <p:bldP spid="32" grpId="0" animBg="1"/>
      <p:bldP spid="3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11" name="Group 8193"/>
          <p:cNvGrpSpPr/>
          <p:nvPr userDrawn="1"/>
        </p:nvGrpSpPr>
        <p:grpSpPr>
          <a:xfrm>
            <a:off x="3469904" y="4015106"/>
            <a:ext cx="5833993" cy="1585996"/>
            <a:chOff x="0" y="0"/>
            <a:chExt cx="11667983" cy="3171990"/>
          </a:xfrm>
        </p:grpSpPr>
        <p:sp>
          <p:nvSpPr>
            <p:cNvPr id="12" name="Shape 8187"/>
            <p:cNvSpPr/>
            <p:nvPr/>
          </p:nvSpPr>
          <p:spPr>
            <a:xfrm>
              <a:off x="10248475" y="1376733"/>
              <a:ext cx="291916" cy="95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9" h="21437" extrusionOk="0">
                  <a:moveTo>
                    <a:pt x="502" y="8196"/>
                  </a:moveTo>
                  <a:cubicBezTo>
                    <a:pt x="713" y="6759"/>
                    <a:pt x="1197" y="5468"/>
                    <a:pt x="1894" y="4353"/>
                  </a:cubicBezTo>
                  <a:cubicBezTo>
                    <a:pt x="2593" y="3235"/>
                    <a:pt x="3502" y="2301"/>
                    <a:pt x="4563" y="1586"/>
                  </a:cubicBezTo>
                  <a:cubicBezTo>
                    <a:pt x="5620" y="868"/>
                    <a:pt x="6826" y="384"/>
                    <a:pt x="8122" y="148"/>
                  </a:cubicBezTo>
                  <a:cubicBezTo>
                    <a:pt x="9413" y="-86"/>
                    <a:pt x="10794" y="-47"/>
                    <a:pt x="12195" y="293"/>
                  </a:cubicBezTo>
                  <a:cubicBezTo>
                    <a:pt x="13452" y="601"/>
                    <a:pt x="14623" y="1122"/>
                    <a:pt x="15675" y="1822"/>
                  </a:cubicBezTo>
                  <a:cubicBezTo>
                    <a:pt x="16727" y="2517"/>
                    <a:pt x="17659" y="3391"/>
                    <a:pt x="18438" y="4373"/>
                  </a:cubicBezTo>
                  <a:cubicBezTo>
                    <a:pt x="19220" y="5364"/>
                    <a:pt x="19849" y="6478"/>
                    <a:pt x="20290" y="7653"/>
                  </a:cubicBezTo>
                  <a:cubicBezTo>
                    <a:pt x="20730" y="8844"/>
                    <a:pt x="20985" y="10096"/>
                    <a:pt x="21019" y="11369"/>
                  </a:cubicBezTo>
                  <a:lnTo>
                    <a:pt x="10916" y="9074"/>
                  </a:lnTo>
                  <a:lnTo>
                    <a:pt x="10500" y="12274"/>
                  </a:lnTo>
                  <a:lnTo>
                    <a:pt x="20611" y="14604"/>
                  </a:lnTo>
                  <a:cubicBezTo>
                    <a:pt x="20260" y="15830"/>
                    <a:pt x="19697" y="16930"/>
                    <a:pt x="18968" y="17871"/>
                  </a:cubicBezTo>
                  <a:cubicBezTo>
                    <a:pt x="18237" y="18811"/>
                    <a:pt x="17345" y="19596"/>
                    <a:pt x="16327" y="20185"/>
                  </a:cubicBezTo>
                  <a:cubicBezTo>
                    <a:pt x="15313" y="20771"/>
                    <a:pt x="14180" y="21157"/>
                    <a:pt x="12982" y="21338"/>
                  </a:cubicBezTo>
                  <a:cubicBezTo>
                    <a:pt x="11778" y="21514"/>
                    <a:pt x="10505" y="21457"/>
                    <a:pt x="9215" y="21141"/>
                  </a:cubicBezTo>
                  <a:cubicBezTo>
                    <a:pt x="7799" y="20790"/>
                    <a:pt x="6497" y="20166"/>
                    <a:pt x="5347" y="19342"/>
                  </a:cubicBezTo>
                  <a:cubicBezTo>
                    <a:pt x="4201" y="18507"/>
                    <a:pt x="3206" y="17465"/>
                    <a:pt x="2417" y="16294"/>
                  </a:cubicBezTo>
                  <a:cubicBezTo>
                    <a:pt x="1631" y="15117"/>
                    <a:pt x="1047" y="13812"/>
                    <a:pt x="708" y="12442"/>
                  </a:cubicBezTo>
                  <a:cubicBezTo>
                    <a:pt x="375" y="11064"/>
                    <a:pt x="-581" y="10416"/>
                    <a:pt x="502" y="819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4" name="Shape 8188"/>
            <p:cNvSpPr/>
            <p:nvPr/>
          </p:nvSpPr>
          <p:spPr>
            <a:xfrm>
              <a:off x="10204063" y="1358969"/>
              <a:ext cx="371899" cy="1244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432" extrusionOk="0">
                  <a:moveTo>
                    <a:pt x="18615" y="13669"/>
                  </a:moveTo>
                  <a:cubicBezTo>
                    <a:pt x="18334" y="14607"/>
                    <a:pt x="17885" y="15450"/>
                    <a:pt x="17301" y="16170"/>
                  </a:cubicBezTo>
                  <a:cubicBezTo>
                    <a:pt x="16718" y="16890"/>
                    <a:pt x="16005" y="17491"/>
                    <a:pt x="15192" y="17942"/>
                  </a:cubicBezTo>
                  <a:cubicBezTo>
                    <a:pt x="14381" y="18390"/>
                    <a:pt x="13475" y="18686"/>
                    <a:pt x="12518" y="18825"/>
                  </a:cubicBezTo>
                  <a:cubicBezTo>
                    <a:pt x="11556" y="18959"/>
                    <a:pt x="10538" y="18916"/>
                    <a:pt x="9507" y="18674"/>
                  </a:cubicBezTo>
                  <a:cubicBezTo>
                    <a:pt x="8376" y="18405"/>
                    <a:pt x="7334" y="17927"/>
                    <a:pt x="6416" y="17296"/>
                  </a:cubicBezTo>
                  <a:cubicBezTo>
                    <a:pt x="5500" y="16657"/>
                    <a:pt x="4705" y="15859"/>
                    <a:pt x="4074" y="14962"/>
                  </a:cubicBezTo>
                  <a:cubicBezTo>
                    <a:pt x="3443" y="14066"/>
                    <a:pt x="2977" y="13062"/>
                    <a:pt x="2708" y="12013"/>
                  </a:cubicBezTo>
                  <a:cubicBezTo>
                    <a:pt x="2442" y="10958"/>
                    <a:pt x="2373" y="9857"/>
                    <a:pt x="2542" y="8762"/>
                  </a:cubicBezTo>
                  <a:cubicBezTo>
                    <a:pt x="2708" y="7662"/>
                    <a:pt x="3099" y="6673"/>
                    <a:pt x="3656" y="5820"/>
                  </a:cubicBezTo>
                  <a:cubicBezTo>
                    <a:pt x="4215" y="4963"/>
                    <a:pt x="4942" y="4248"/>
                    <a:pt x="5786" y="3701"/>
                  </a:cubicBezTo>
                  <a:cubicBezTo>
                    <a:pt x="6634" y="3151"/>
                    <a:pt x="7598" y="2780"/>
                    <a:pt x="8631" y="2600"/>
                  </a:cubicBezTo>
                  <a:cubicBezTo>
                    <a:pt x="9666" y="2420"/>
                    <a:pt x="10765" y="2450"/>
                    <a:pt x="11889" y="2710"/>
                  </a:cubicBezTo>
                  <a:cubicBezTo>
                    <a:pt x="12893" y="2946"/>
                    <a:pt x="13830" y="3345"/>
                    <a:pt x="14670" y="3882"/>
                  </a:cubicBezTo>
                  <a:cubicBezTo>
                    <a:pt x="15511" y="4414"/>
                    <a:pt x="16256" y="5083"/>
                    <a:pt x="16879" y="5834"/>
                  </a:cubicBezTo>
                  <a:cubicBezTo>
                    <a:pt x="17504" y="6594"/>
                    <a:pt x="18005" y="7447"/>
                    <a:pt x="18356" y="8346"/>
                  </a:cubicBezTo>
                  <a:cubicBezTo>
                    <a:pt x="18711" y="9258"/>
                    <a:pt x="18913" y="10217"/>
                    <a:pt x="18941" y="11191"/>
                  </a:cubicBezTo>
                  <a:lnTo>
                    <a:pt x="10867" y="9434"/>
                  </a:lnTo>
                  <a:lnTo>
                    <a:pt x="10533" y="11884"/>
                  </a:lnTo>
                  <a:cubicBezTo>
                    <a:pt x="10533" y="11884"/>
                    <a:pt x="18615" y="13669"/>
                    <a:pt x="18615" y="13669"/>
                  </a:cubicBezTo>
                  <a:close/>
                  <a:moveTo>
                    <a:pt x="21048" y="8875"/>
                  </a:moveTo>
                  <a:cubicBezTo>
                    <a:pt x="20692" y="7506"/>
                    <a:pt x="20081" y="6210"/>
                    <a:pt x="19260" y="5047"/>
                  </a:cubicBezTo>
                  <a:cubicBezTo>
                    <a:pt x="18442" y="3883"/>
                    <a:pt x="17417" y="2866"/>
                    <a:pt x="16232" y="2050"/>
                  </a:cubicBezTo>
                  <a:cubicBezTo>
                    <a:pt x="15047" y="1232"/>
                    <a:pt x="13704" y="627"/>
                    <a:pt x="12251" y="287"/>
                  </a:cubicBezTo>
                  <a:cubicBezTo>
                    <a:pt x="10799" y="-53"/>
                    <a:pt x="9370" y="-84"/>
                    <a:pt x="8031" y="155"/>
                  </a:cubicBezTo>
                  <a:cubicBezTo>
                    <a:pt x="6690" y="385"/>
                    <a:pt x="5440" y="872"/>
                    <a:pt x="4344" y="1588"/>
                  </a:cubicBezTo>
                  <a:cubicBezTo>
                    <a:pt x="3246" y="2304"/>
                    <a:pt x="2303" y="3236"/>
                    <a:pt x="1576" y="4346"/>
                  </a:cubicBezTo>
                  <a:cubicBezTo>
                    <a:pt x="850" y="5459"/>
                    <a:pt x="343" y="6759"/>
                    <a:pt x="121" y="8194"/>
                  </a:cubicBezTo>
                  <a:cubicBezTo>
                    <a:pt x="-98" y="9630"/>
                    <a:pt x="-14" y="11072"/>
                    <a:pt x="327" y="12443"/>
                  </a:cubicBezTo>
                  <a:cubicBezTo>
                    <a:pt x="673" y="13821"/>
                    <a:pt x="1280" y="15127"/>
                    <a:pt x="2094" y="16295"/>
                  </a:cubicBezTo>
                  <a:cubicBezTo>
                    <a:pt x="2909" y="17470"/>
                    <a:pt x="3936" y="18508"/>
                    <a:pt x="5127" y="19336"/>
                  </a:cubicBezTo>
                  <a:cubicBezTo>
                    <a:pt x="6316" y="20164"/>
                    <a:pt x="7670" y="20791"/>
                    <a:pt x="9138" y="21136"/>
                  </a:cubicBezTo>
                  <a:cubicBezTo>
                    <a:pt x="10603" y="21480"/>
                    <a:pt x="12047" y="21516"/>
                    <a:pt x="13399" y="21283"/>
                  </a:cubicBezTo>
                  <a:cubicBezTo>
                    <a:pt x="14746" y="21045"/>
                    <a:pt x="16006" y="20545"/>
                    <a:pt x="17107" y="19819"/>
                  </a:cubicBezTo>
                  <a:cubicBezTo>
                    <a:pt x="18208" y="19088"/>
                    <a:pt x="19151" y="18142"/>
                    <a:pt x="19872" y="17007"/>
                  </a:cubicBezTo>
                  <a:cubicBezTo>
                    <a:pt x="20591" y="15886"/>
                    <a:pt x="21085" y="14573"/>
                    <a:pt x="21294" y="13131"/>
                  </a:cubicBezTo>
                  <a:cubicBezTo>
                    <a:pt x="21502" y="11684"/>
                    <a:pt x="21403" y="10248"/>
                    <a:pt x="21048" y="8875"/>
                  </a:cubicBezTo>
                  <a:close/>
                </a:path>
              </a:pathLst>
            </a:custGeom>
            <a:solidFill>
              <a:srgbClr val="28ABCA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5" name="Shape 8189"/>
            <p:cNvSpPr/>
            <p:nvPr/>
          </p:nvSpPr>
          <p:spPr>
            <a:xfrm>
              <a:off x="9946482" y="1261265"/>
              <a:ext cx="893381" cy="321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7" h="21544" extrusionOk="0">
                  <a:moveTo>
                    <a:pt x="15245" y="11590"/>
                  </a:moveTo>
                  <a:cubicBezTo>
                    <a:pt x="15158" y="12152"/>
                    <a:pt x="14950" y="12663"/>
                    <a:pt x="14649" y="13100"/>
                  </a:cubicBezTo>
                  <a:cubicBezTo>
                    <a:pt x="14347" y="13542"/>
                    <a:pt x="13954" y="13910"/>
                    <a:pt x="13492" y="14194"/>
                  </a:cubicBezTo>
                  <a:cubicBezTo>
                    <a:pt x="13031" y="14477"/>
                    <a:pt x="12504" y="14672"/>
                    <a:pt x="11939" y="14765"/>
                  </a:cubicBezTo>
                  <a:cubicBezTo>
                    <a:pt x="11373" y="14855"/>
                    <a:pt x="10770" y="14841"/>
                    <a:pt x="10155" y="14708"/>
                  </a:cubicBezTo>
                  <a:cubicBezTo>
                    <a:pt x="9540" y="14573"/>
                    <a:pt x="8973" y="14329"/>
                    <a:pt x="8476" y="14007"/>
                  </a:cubicBezTo>
                  <a:cubicBezTo>
                    <a:pt x="7977" y="13684"/>
                    <a:pt x="7547" y="13280"/>
                    <a:pt x="7206" y="12823"/>
                  </a:cubicBezTo>
                  <a:cubicBezTo>
                    <a:pt x="6865" y="12367"/>
                    <a:pt x="6610" y="11859"/>
                    <a:pt x="6466" y="11323"/>
                  </a:cubicBezTo>
                  <a:cubicBezTo>
                    <a:pt x="6323" y="10789"/>
                    <a:pt x="6288" y="10227"/>
                    <a:pt x="6379" y="9668"/>
                  </a:cubicBezTo>
                  <a:cubicBezTo>
                    <a:pt x="6472" y="9110"/>
                    <a:pt x="6685" y="8604"/>
                    <a:pt x="6989" y="8170"/>
                  </a:cubicBezTo>
                  <a:cubicBezTo>
                    <a:pt x="7293" y="7738"/>
                    <a:pt x="7688" y="7375"/>
                    <a:pt x="8147" y="7096"/>
                  </a:cubicBezTo>
                  <a:cubicBezTo>
                    <a:pt x="8606" y="6818"/>
                    <a:pt x="9130" y="6626"/>
                    <a:pt x="9692" y="6539"/>
                  </a:cubicBezTo>
                  <a:cubicBezTo>
                    <a:pt x="10252" y="6445"/>
                    <a:pt x="10850" y="6458"/>
                    <a:pt x="11459" y="6590"/>
                  </a:cubicBezTo>
                  <a:cubicBezTo>
                    <a:pt x="12067" y="6722"/>
                    <a:pt x="12629" y="6958"/>
                    <a:pt x="13125" y="7276"/>
                  </a:cubicBezTo>
                  <a:cubicBezTo>
                    <a:pt x="13621" y="7594"/>
                    <a:pt x="14051" y="7990"/>
                    <a:pt x="14393" y="8443"/>
                  </a:cubicBezTo>
                  <a:cubicBezTo>
                    <a:pt x="14737" y="8896"/>
                    <a:pt x="14993" y="9401"/>
                    <a:pt x="15142" y="9934"/>
                  </a:cubicBezTo>
                  <a:cubicBezTo>
                    <a:pt x="15291" y="10468"/>
                    <a:pt x="15332" y="11027"/>
                    <a:pt x="15245" y="11590"/>
                  </a:cubicBezTo>
                  <a:close/>
                  <a:moveTo>
                    <a:pt x="21393" y="5559"/>
                  </a:moveTo>
                  <a:cubicBezTo>
                    <a:pt x="21261" y="5083"/>
                    <a:pt x="21035" y="4633"/>
                    <a:pt x="20733" y="4230"/>
                  </a:cubicBezTo>
                  <a:cubicBezTo>
                    <a:pt x="20432" y="3828"/>
                    <a:pt x="20056" y="3478"/>
                    <a:pt x="19621" y="3196"/>
                  </a:cubicBezTo>
                  <a:cubicBezTo>
                    <a:pt x="19187" y="2916"/>
                    <a:pt x="18696" y="2707"/>
                    <a:pt x="18165" y="2595"/>
                  </a:cubicBezTo>
                  <a:lnTo>
                    <a:pt x="6461" y="94"/>
                  </a:lnTo>
                  <a:cubicBezTo>
                    <a:pt x="5932" y="-20"/>
                    <a:pt x="5412" y="-26"/>
                    <a:pt x="4924" y="54"/>
                  </a:cubicBezTo>
                  <a:cubicBezTo>
                    <a:pt x="4436" y="140"/>
                    <a:pt x="3979" y="314"/>
                    <a:pt x="3579" y="560"/>
                  </a:cubicBezTo>
                  <a:cubicBezTo>
                    <a:pt x="3177" y="809"/>
                    <a:pt x="2830" y="1135"/>
                    <a:pt x="2563" y="1520"/>
                  </a:cubicBezTo>
                  <a:cubicBezTo>
                    <a:pt x="2295" y="1907"/>
                    <a:pt x="2107" y="2355"/>
                    <a:pt x="2022" y="2851"/>
                  </a:cubicBezTo>
                  <a:lnTo>
                    <a:pt x="53" y="14249"/>
                  </a:lnTo>
                  <a:cubicBezTo>
                    <a:pt x="-36" y="14760"/>
                    <a:pt x="-10" y="15267"/>
                    <a:pt x="110" y="15754"/>
                  </a:cubicBezTo>
                  <a:cubicBezTo>
                    <a:pt x="231" y="16240"/>
                    <a:pt x="447" y="16705"/>
                    <a:pt x="741" y="17116"/>
                  </a:cubicBezTo>
                  <a:cubicBezTo>
                    <a:pt x="1037" y="17531"/>
                    <a:pt x="1412" y="17897"/>
                    <a:pt x="1845" y="18187"/>
                  </a:cubicBezTo>
                  <a:cubicBezTo>
                    <a:pt x="2281" y="18478"/>
                    <a:pt x="2778" y="18697"/>
                    <a:pt x="3317" y="18814"/>
                  </a:cubicBezTo>
                  <a:lnTo>
                    <a:pt x="15274" y="21447"/>
                  </a:lnTo>
                  <a:cubicBezTo>
                    <a:pt x="15817" y="21563"/>
                    <a:pt x="16350" y="21574"/>
                    <a:pt x="16851" y="21486"/>
                  </a:cubicBezTo>
                  <a:cubicBezTo>
                    <a:pt x="17352" y="21399"/>
                    <a:pt x="17818" y="21220"/>
                    <a:pt x="18225" y="20956"/>
                  </a:cubicBezTo>
                  <a:cubicBezTo>
                    <a:pt x="18634" y="20696"/>
                    <a:pt x="18984" y="20355"/>
                    <a:pt x="19250" y="19950"/>
                  </a:cubicBezTo>
                  <a:cubicBezTo>
                    <a:pt x="19517" y="19547"/>
                    <a:pt x="19700" y="19080"/>
                    <a:pt x="19777" y="18563"/>
                  </a:cubicBezTo>
                  <a:lnTo>
                    <a:pt x="21489" y="7035"/>
                  </a:lnTo>
                  <a:cubicBezTo>
                    <a:pt x="21564" y="6533"/>
                    <a:pt x="21526" y="6033"/>
                    <a:pt x="21393" y="5559"/>
                  </a:cubicBezTo>
                  <a:close/>
                </a:path>
              </a:pathLst>
            </a:custGeom>
            <a:solidFill>
              <a:srgbClr val="E6E7EA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6" name="Shape 8190"/>
            <p:cNvSpPr/>
            <p:nvPr/>
          </p:nvSpPr>
          <p:spPr>
            <a:xfrm>
              <a:off x="0" y="826042"/>
              <a:ext cx="11667984" cy="2345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4" h="21385" extrusionOk="0">
                  <a:moveTo>
                    <a:pt x="21593" y="57"/>
                  </a:moveTo>
                  <a:cubicBezTo>
                    <a:pt x="21600" y="-189"/>
                    <a:pt x="21562" y="552"/>
                    <a:pt x="21545" y="783"/>
                  </a:cubicBezTo>
                  <a:cubicBezTo>
                    <a:pt x="21505" y="1330"/>
                    <a:pt x="21464" y="1876"/>
                    <a:pt x="21424" y="2423"/>
                  </a:cubicBezTo>
                  <a:cubicBezTo>
                    <a:pt x="21301" y="4096"/>
                    <a:pt x="20826" y="10530"/>
                    <a:pt x="20712" y="12073"/>
                  </a:cubicBezTo>
                  <a:cubicBezTo>
                    <a:pt x="20684" y="12457"/>
                    <a:pt x="20655" y="12840"/>
                    <a:pt x="20627" y="13224"/>
                  </a:cubicBezTo>
                  <a:cubicBezTo>
                    <a:pt x="20576" y="13911"/>
                    <a:pt x="20453" y="14392"/>
                    <a:pt x="20319" y="14684"/>
                  </a:cubicBezTo>
                  <a:cubicBezTo>
                    <a:pt x="20028" y="15390"/>
                    <a:pt x="19687" y="15634"/>
                    <a:pt x="19366" y="15722"/>
                  </a:cubicBezTo>
                  <a:cubicBezTo>
                    <a:pt x="19173" y="15775"/>
                    <a:pt x="18979" y="15757"/>
                    <a:pt x="18786" y="15674"/>
                  </a:cubicBezTo>
                  <a:cubicBezTo>
                    <a:pt x="18740" y="15654"/>
                    <a:pt x="18695" y="15635"/>
                    <a:pt x="18650" y="15616"/>
                  </a:cubicBezTo>
                  <a:cubicBezTo>
                    <a:pt x="18387" y="15504"/>
                    <a:pt x="18124" y="15391"/>
                    <a:pt x="17861" y="15278"/>
                  </a:cubicBezTo>
                  <a:cubicBezTo>
                    <a:pt x="17410" y="15085"/>
                    <a:pt x="993" y="7734"/>
                    <a:pt x="839" y="7668"/>
                  </a:cubicBezTo>
                  <a:cubicBezTo>
                    <a:pt x="741" y="7626"/>
                    <a:pt x="643" y="7564"/>
                    <a:pt x="546" y="7468"/>
                  </a:cubicBezTo>
                  <a:cubicBezTo>
                    <a:pt x="432" y="7356"/>
                    <a:pt x="315" y="7206"/>
                    <a:pt x="211" y="6940"/>
                  </a:cubicBezTo>
                  <a:cubicBezTo>
                    <a:pt x="120" y="6708"/>
                    <a:pt x="10" y="6353"/>
                    <a:pt x="0" y="5796"/>
                  </a:cubicBezTo>
                  <a:cubicBezTo>
                    <a:pt x="16" y="6732"/>
                    <a:pt x="33" y="7669"/>
                    <a:pt x="49" y="8604"/>
                  </a:cubicBezTo>
                  <a:cubicBezTo>
                    <a:pt x="57" y="9054"/>
                    <a:pt x="65" y="9503"/>
                    <a:pt x="73" y="9952"/>
                  </a:cubicBezTo>
                  <a:cubicBezTo>
                    <a:pt x="80" y="10374"/>
                    <a:pt x="75" y="10867"/>
                    <a:pt x="107" y="11264"/>
                  </a:cubicBezTo>
                  <a:cubicBezTo>
                    <a:pt x="181" y="12189"/>
                    <a:pt x="475" y="12573"/>
                    <a:pt x="654" y="12724"/>
                  </a:cubicBezTo>
                  <a:cubicBezTo>
                    <a:pt x="693" y="12800"/>
                    <a:pt x="739" y="12837"/>
                    <a:pt x="786" y="12860"/>
                  </a:cubicBezTo>
                  <a:cubicBezTo>
                    <a:pt x="832" y="12883"/>
                    <a:pt x="880" y="12892"/>
                    <a:pt x="921" y="12911"/>
                  </a:cubicBezTo>
                  <a:cubicBezTo>
                    <a:pt x="923" y="12911"/>
                    <a:pt x="925" y="12912"/>
                    <a:pt x="927" y="12913"/>
                  </a:cubicBezTo>
                  <a:cubicBezTo>
                    <a:pt x="928" y="12914"/>
                    <a:pt x="930" y="12915"/>
                    <a:pt x="932" y="12916"/>
                  </a:cubicBezTo>
                  <a:cubicBezTo>
                    <a:pt x="951" y="12924"/>
                    <a:pt x="970" y="12933"/>
                    <a:pt x="989" y="12942"/>
                  </a:cubicBezTo>
                  <a:cubicBezTo>
                    <a:pt x="1213" y="13042"/>
                    <a:pt x="1436" y="13143"/>
                    <a:pt x="1660" y="13244"/>
                  </a:cubicBezTo>
                  <a:cubicBezTo>
                    <a:pt x="2082" y="13436"/>
                    <a:pt x="16470" y="20270"/>
                    <a:pt x="17020" y="20520"/>
                  </a:cubicBezTo>
                  <a:cubicBezTo>
                    <a:pt x="17411" y="20697"/>
                    <a:pt x="17802" y="20874"/>
                    <a:pt x="18193" y="21050"/>
                  </a:cubicBezTo>
                  <a:cubicBezTo>
                    <a:pt x="18374" y="21132"/>
                    <a:pt x="18556" y="21214"/>
                    <a:pt x="18737" y="21296"/>
                  </a:cubicBezTo>
                  <a:cubicBezTo>
                    <a:pt x="18933" y="21384"/>
                    <a:pt x="19132" y="21411"/>
                    <a:pt x="19326" y="21357"/>
                  </a:cubicBezTo>
                  <a:cubicBezTo>
                    <a:pt x="19564" y="21291"/>
                    <a:pt x="19804" y="21121"/>
                    <a:pt x="20032" y="20769"/>
                  </a:cubicBezTo>
                  <a:cubicBezTo>
                    <a:pt x="20219" y="20479"/>
                    <a:pt x="20433" y="20048"/>
                    <a:pt x="20545" y="19200"/>
                  </a:cubicBezTo>
                  <a:cubicBezTo>
                    <a:pt x="20571" y="18971"/>
                    <a:pt x="20587" y="18727"/>
                    <a:pt x="20604" y="18478"/>
                  </a:cubicBezTo>
                  <a:cubicBezTo>
                    <a:pt x="20640" y="17973"/>
                    <a:pt x="20676" y="17467"/>
                    <a:pt x="20712" y="16962"/>
                  </a:cubicBezTo>
                  <a:cubicBezTo>
                    <a:pt x="20828" y="15319"/>
                    <a:pt x="21293" y="8770"/>
                    <a:pt x="21409" y="7138"/>
                  </a:cubicBezTo>
                  <a:cubicBezTo>
                    <a:pt x="21443" y="6645"/>
                    <a:pt x="21478" y="6153"/>
                    <a:pt x="21513" y="5660"/>
                  </a:cubicBezTo>
                  <a:cubicBezTo>
                    <a:pt x="21526" y="5483"/>
                    <a:pt x="21543" y="5298"/>
                    <a:pt x="21548" y="5111"/>
                  </a:cubicBezTo>
                  <a:cubicBezTo>
                    <a:pt x="21565" y="4410"/>
                    <a:pt x="21562" y="3684"/>
                    <a:pt x="21568" y="2979"/>
                  </a:cubicBezTo>
                  <a:cubicBezTo>
                    <a:pt x="21577" y="1986"/>
                    <a:pt x="21586" y="993"/>
                    <a:pt x="21594" y="0"/>
                  </a:cubicBezTo>
                  <a:cubicBezTo>
                    <a:pt x="21594" y="9"/>
                    <a:pt x="21594" y="19"/>
                    <a:pt x="21594" y="29"/>
                  </a:cubicBezTo>
                  <a:cubicBezTo>
                    <a:pt x="21594" y="38"/>
                    <a:pt x="21594" y="48"/>
                    <a:pt x="21593" y="57"/>
                  </a:cubicBezTo>
                  <a:lnTo>
                    <a:pt x="21593" y="5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7" name="Shape 8191"/>
            <p:cNvSpPr/>
            <p:nvPr/>
          </p:nvSpPr>
          <p:spPr>
            <a:xfrm>
              <a:off x="7401" y="-1"/>
              <a:ext cx="11633149" cy="254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1" h="21570" extrusionOk="0">
                  <a:moveTo>
                    <a:pt x="20186" y="11768"/>
                  </a:moveTo>
                  <a:lnTo>
                    <a:pt x="20057" y="13229"/>
                  </a:lnTo>
                  <a:cubicBezTo>
                    <a:pt x="20048" y="13332"/>
                    <a:pt x="20025" y="13426"/>
                    <a:pt x="19993" y="13508"/>
                  </a:cubicBezTo>
                  <a:cubicBezTo>
                    <a:pt x="19960" y="13590"/>
                    <a:pt x="19918" y="13658"/>
                    <a:pt x="19868" y="13711"/>
                  </a:cubicBezTo>
                  <a:cubicBezTo>
                    <a:pt x="19818" y="13764"/>
                    <a:pt x="19761" y="13801"/>
                    <a:pt x="19699" y="13819"/>
                  </a:cubicBezTo>
                  <a:cubicBezTo>
                    <a:pt x="19638" y="13836"/>
                    <a:pt x="19573" y="13835"/>
                    <a:pt x="19506" y="13810"/>
                  </a:cubicBezTo>
                  <a:lnTo>
                    <a:pt x="18583" y="13475"/>
                  </a:lnTo>
                  <a:cubicBezTo>
                    <a:pt x="18517" y="13452"/>
                    <a:pt x="18456" y="13407"/>
                    <a:pt x="18403" y="13349"/>
                  </a:cubicBezTo>
                  <a:cubicBezTo>
                    <a:pt x="18350" y="13290"/>
                    <a:pt x="18304" y="13216"/>
                    <a:pt x="18268" y="13133"/>
                  </a:cubicBezTo>
                  <a:cubicBezTo>
                    <a:pt x="18232" y="13050"/>
                    <a:pt x="18206" y="12956"/>
                    <a:pt x="18191" y="12858"/>
                  </a:cubicBezTo>
                  <a:cubicBezTo>
                    <a:pt x="18177" y="12760"/>
                    <a:pt x="18174" y="12658"/>
                    <a:pt x="18185" y="12556"/>
                  </a:cubicBezTo>
                  <a:lnTo>
                    <a:pt x="18338" y="11116"/>
                  </a:lnTo>
                  <a:cubicBezTo>
                    <a:pt x="18349" y="11016"/>
                    <a:pt x="18372" y="10927"/>
                    <a:pt x="18405" y="10849"/>
                  </a:cubicBezTo>
                  <a:cubicBezTo>
                    <a:pt x="18438" y="10772"/>
                    <a:pt x="18480" y="10707"/>
                    <a:pt x="18529" y="10656"/>
                  </a:cubicBezTo>
                  <a:cubicBezTo>
                    <a:pt x="18578" y="10606"/>
                    <a:pt x="18634" y="10572"/>
                    <a:pt x="18694" y="10555"/>
                  </a:cubicBezTo>
                  <a:cubicBezTo>
                    <a:pt x="18753" y="10539"/>
                    <a:pt x="18816" y="10540"/>
                    <a:pt x="18881" y="10563"/>
                  </a:cubicBezTo>
                  <a:lnTo>
                    <a:pt x="19780" y="10877"/>
                  </a:lnTo>
                  <a:cubicBezTo>
                    <a:pt x="19844" y="10900"/>
                    <a:pt x="19904" y="10942"/>
                    <a:pt x="19957" y="10998"/>
                  </a:cubicBezTo>
                  <a:cubicBezTo>
                    <a:pt x="20010" y="11055"/>
                    <a:pt x="20056" y="11125"/>
                    <a:pt x="20093" y="11205"/>
                  </a:cubicBezTo>
                  <a:cubicBezTo>
                    <a:pt x="20130" y="11286"/>
                    <a:pt x="20158" y="11376"/>
                    <a:pt x="20174" y="11472"/>
                  </a:cubicBezTo>
                  <a:cubicBezTo>
                    <a:pt x="20190" y="11567"/>
                    <a:pt x="20195" y="11668"/>
                    <a:pt x="20186" y="11768"/>
                  </a:cubicBezTo>
                  <a:close/>
                  <a:moveTo>
                    <a:pt x="16405" y="19456"/>
                  </a:moveTo>
                  <a:lnTo>
                    <a:pt x="2520" y="14013"/>
                  </a:lnTo>
                  <a:lnTo>
                    <a:pt x="5854" y="633"/>
                  </a:lnTo>
                  <a:lnTo>
                    <a:pt x="4180" y="173"/>
                  </a:lnTo>
                  <a:lnTo>
                    <a:pt x="2492" y="7506"/>
                  </a:lnTo>
                  <a:cubicBezTo>
                    <a:pt x="2484" y="7420"/>
                    <a:pt x="2489" y="7318"/>
                    <a:pt x="2506" y="7263"/>
                  </a:cubicBezTo>
                  <a:cubicBezTo>
                    <a:pt x="2623" y="6879"/>
                    <a:pt x="2624" y="7972"/>
                    <a:pt x="2703" y="8003"/>
                  </a:cubicBezTo>
                  <a:cubicBezTo>
                    <a:pt x="2891" y="8075"/>
                    <a:pt x="2690" y="6365"/>
                    <a:pt x="2546" y="6924"/>
                  </a:cubicBezTo>
                  <a:cubicBezTo>
                    <a:pt x="2472" y="7211"/>
                    <a:pt x="2478" y="7738"/>
                    <a:pt x="2552" y="8046"/>
                  </a:cubicBezTo>
                  <a:cubicBezTo>
                    <a:pt x="2608" y="8277"/>
                    <a:pt x="2693" y="8310"/>
                    <a:pt x="2740" y="8066"/>
                  </a:cubicBezTo>
                  <a:cubicBezTo>
                    <a:pt x="2951" y="6988"/>
                    <a:pt x="2347" y="6166"/>
                    <a:pt x="2278" y="7578"/>
                  </a:cubicBezTo>
                  <a:cubicBezTo>
                    <a:pt x="2251" y="8130"/>
                    <a:pt x="2488" y="8347"/>
                    <a:pt x="2449" y="7910"/>
                  </a:cubicBezTo>
                  <a:cubicBezTo>
                    <a:pt x="2445" y="7871"/>
                    <a:pt x="2437" y="7842"/>
                    <a:pt x="2436" y="7800"/>
                  </a:cubicBezTo>
                  <a:cubicBezTo>
                    <a:pt x="2434" y="7756"/>
                    <a:pt x="2440" y="7707"/>
                    <a:pt x="2453" y="7677"/>
                  </a:cubicBezTo>
                  <a:lnTo>
                    <a:pt x="4373" y="800"/>
                  </a:lnTo>
                  <a:lnTo>
                    <a:pt x="3182" y="947"/>
                  </a:lnTo>
                  <a:lnTo>
                    <a:pt x="3050" y="1365"/>
                  </a:lnTo>
                  <a:cubicBezTo>
                    <a:pt x="3132" y="1257"/>
                    <a:pt x="3220" y="1197"/>
                    <a:pt x="3311" y="1187"/>
                  </a:cubicBezTo>
                  <a:cubicBezTo>
                    <a:pt x="3420" y="1176"/>
                    <a:pt x="3534" y="1237"/>
                    <a:pt x="3651" y="1235"/>
                  </a:cubicBezTo>
                  <a:cubicBezTo>
                    <a:pt x="3781" y="1232"/>
                    <a:pt x="3913" y="1146"/>
                    <a:pt x="4042" y="990"/>
                  </a:cubicBezTo>
                  <a:cubicBezTo>
                    <a:pt x="4179" y="824"/>
                    <a:pt x="4311" y="584"/>
                    <a:pt x="4436" y="275"/>
                  </a:cubicBezTo>
                  <a:lnTo>
                    <a:pt x="18931" y="4859"/>
                  </a:lnTo>
                  <a:lnTo>
                    <a:pt x="17870" y="4990"/>
                  </a:lnTo>
                  <a:lnTo>
                    <a:pt x="18075" y="5058"/>
                  </a:lnTo>
                  <a:lnTo>
                    <a:pt x="16405" y="19456"/>
                  </a:lnTo>
                  <a:close/>
                  <a:moveTo>
                    <a:pt x="21533" y="6999"/>
                  </a:moveTo>
                  <a:cubicBezTo>
                    <a:pt x="21489" y="6751"/>
                    <a:pt x="21415" y="6518"/>
                    <a:pt x="21317" y="6311"/>
                  </a:cubicBezTo>
                  <a:cubicBezTo>
                    <a:pt x="21268" y="6208"/>
                    <a:pt x="21213" y="6111"/>
                    <a:pt x="21154" y="6023"/>
                  </a:cubicBezTo>
                  <a:cubicBezTo>
                    <a:pt x="21094" y="5934"/>
                    <a:pt x="21029" y="5853"/>
                    <a:pt x="20959" y="5782"/>
                  </a:cubicBezTo>
                  <a:cubicBezTo>
                    <a:pt x="20821" y="5641"/>
                    <a:pt x="20664" y="5536"/>
                    <a:pt x="20495" y="5482"/>
                  </a:cubicBezTo>
                  <a:lnTo>
                    <a:pt x="4493" y="37"/>
                  </a:lnTo>
                  <a:cubicBezTo>
                    <a:pt x="4346" y="-11"/>
                    <a:pt x="4194" y="-11"/>
                    <a:pt x="4044" y="31"/>
                  </a:cubicBezTo>
                  <a:cubicBezTo>
                    <a:pt x="3895" y="72"/>
                    <a:pt x="3747" y="154"/>
                    <a:pt x="3610" y="271"/>
                  </a:cubicBezTo>
                  <a:cubicBezTo>
                    <a:pt x="3473" y="388"/>
                    <a:pt x="3345" y="539"/>
                    <a:pt x="3236" y="719"/>
                  </a:cubicBezTo>
                  <a:cubicBezTo>
                    <a:pt x="3127" y="899"/>
                    <a:pt x="3036" y="1108"/>
                    <a:pt x="2972" y="1339"/>
                  </a:cubicBezTo>
                  <a:lnTo>
                    <a:pt x="133" y="11509"/>
                  </a:lnTo>
                  <a:cubicBezTo>
                    <a:pt x="54" y="11793"/>
                    <a:pt x="11" y="12078"/>
                    <a:pt x="2" y="12350"/>
                  </a:cubicBezTo>
                  <a:cubicBezTo>
                    <a:pt x="-8" y="12624"/>
                    <a:pt x="16" y="12884"/>
                    <a:pt x="71" y="13118"/>
                  </a:cubicBezTo>
                  <a:cubicBezTo>
                    <a:pt x="126" y="13352"/>
                    <a:pt x="212" y="13559"/>
                    <a:pt x="326" y="13724"/>
                  </a:cubicBezTo>
                  <a:cubicBezTo>
                    <a:pt x="440" y="13889"/>
                    <a:pt x="582" y="14012"/>
                    <a:pt x="748" y="14078"/>
                  </a:cubicBezTo>
                  <a:lnTo>
                    <a:pt x="18975" y="21508"/>
                  </a:lnTo>
                  <a:cubicBezTo>
                    <a:pt x="19170" y="21585"/>
                    <a:pt x="19363" y="21589"/>
                    <a:pt x="19544" y="21530"/>
                  </a:cubicBezTo>
                  <a:cubicBezTo>
                    <a:pt x="19724" y="21470"/>
                    <a:pt x="19893" y="21348"/>
                    <a:pt x="20041" y="21174"/>
                  </a:cubicBezTo>
                  <a:cubicBezTo>
                    <a:pt x="20188" y="21001"/>
                    <a:pt x="20314" y="20776"/>
                    <a:pt x="20410" y="20510"/>
                  </a:cubicBezTo>
                  <a:cubicBezTo>
                    <a:pt x="20506" y="20245"/>
                    <a:pt x="20571" y="19942"/>
                    <a:pt x="20599" y="19608"/>
                  </a:cubicBezTo>
                  <a:lnTo>
                    <a:pt x="21570" y="7778"/>
                  </a:lnTo>
                  <a:cubicBezTo>
                    <a:pt x="21592" y="7512"/>
                    <a:pt x="21577" y="7248"/>
                    <a:pt x="21533" y="699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9" name="Shape 8192"/>
            <p:cNvSpPr/>
            <p:nvPr/>
          </p:nvSpPr>
          <p:spPr>
            <a:xfrm>
              <a:off x="1396503" y="592219"/>
              <a:ext cx="443198" cy="3318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585" extrusionOk="0">
                  <a:moveTo>
                    <a:pt x="21481" y="389"/>
                  </a:moveTo>
                  <a:cubicBezTo>
                    <a:pt x="21408" y="296"/>
                    <a:pt x="21290" y="212"/>
                    <a:pt x="21137" y="147"/>
                  </a:cubicBezTo>
                  <a:cubicBezTo>
                    <a:pt x="20985" y="85"/>
                    <a:pt x="20794" y="38"/>
                    <a:pt x="20571" y="15"/>
                  </a:cubicBezTo>
                  <a:cubicBezTo>
                    <a:pt x="20346" y="-6"/>
                    <a:pt x="20111" y="-4"/>
                    <a:pt x="19875" y="20"/>
                  </a:cubicBezTo>
                  <a:cubicBezTo>
                    <a:pt x="19641" y="42"/>
                    <a:pt x="19408" y="89"/>
                    <a:pt x="19189" y="153"/>
                  </a:cubicBezTo>
                  <a:cubicBezTo>
                    <a:pt x="18970" y="217"/>
                    <a:pt x="18767" y="299"/>
                    <a:pt x="18591" y="395"/>
                  </a:cubicBezTo>
                  <a:cubicBezTo>
                    <a:pt x="18413" y="491"/>
                    <a:pt x="18263" y="600"/>
                    <a:pt x="18153" y="719"/>
                  </a:cubicBezTo>
                  <a:lnTo>
                    <a:pt x="199" y="20476"/>
                  </a:lnTo>
                  <a:cubicBezTo>
                    <a:pt x="82" y="20605"/>
                    <a:pt x="22" y="20731"/>
                    <a:pt x="4" y="20852"/>
                  </a:cubicBezTo>
                  <a:cubicBezTo>
                    <a:pt x="-13" y="20968"/>
                    <a:pt x="19" y="21078"/>
                    <a:pt x="93" y="21179"/>
                  </a:cubicBezTo>
                  <a:cubicBezTo>
                    <a:pt x="168" y="21277"/>
                    <a:pt x="289" y="21361"/>
                    <a:pt x="446" y="21429"/>
                  </a:cubicBezTo>
                  <a:cubicBezTo>
                    <a:pt x="602" y="21494"/>
                    <a:pt x="799" y="21546"/>
                    <a:pt x="1029" y="21567"/>
                  </a:cubicBezTo>
                  <a:cubicBezTo>
                    <a:pt x="1257" y="21594"/>
                    <a:pt x="1496" y="21590"/>
                    <a:pt x="1735" y="21566"/>
                  </a:cubicBezTo>
                  <a:cubicBezTo>
                    <a:pt x="1974" y="21541"/>
                    <a:pt x="2211" y="21493"/>
                    <a:pt x="2434" y="21424"/>
                  </a:cubicBezTo>
                  <a:cubicBezTo>
                    <a:pt x="2659" y="21359"/>
                    <a:pt x="2869" y="21277"/>
                    <a:pt x="3049" y="21171"/>
                  </a:cubicBezTo>
                  <a:cubicBezTo>
                    <a:pt x="3235" y="21071"/>
                    <a:pt x="3388" y="20956"/>
                    <a:pt x="3506" y="20828"/>
                  </a:cubicBezTo>
                  <a:lnTo>
                    <a:pt x="21395" y="1055"/>
                  </a:lnTo>
                  <a:cubicBezTo>
                    <a:pt x="21503" y="934"/>
                    <a:pt x="21562" y="817"/>
                    <a:pt x="21574" y="703"/>
                  </a:cubicBezTo>
                  <a:cubicBezTo>
                    <a:pt x="21587" y="589"/>
                    <a:pt x="21554" y="483"/>
                    <a:pt x="21481" y="389"/>
                  </a:cubicBezTo>
                  <a:close/>
                </a:path>
              </a:pathLst>
            </a:custGeom>
            <a:solidFill>
              <a:srgbClr val="28ABCA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sp>
        <p:nvSpPr>
          <p:cNvPr id="20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178062" y="4071202"/>
            <a:ext cx="4173538" cy="1082852"/>
          </a:xfrm>
          <a:custGeom>
            <a:avLst/>
            <a:gdLst>
              <a:gd name="connsiteX0" fmla="*/ 0 w 4213225"/>
              <a:gd name="connsiteY0" fmla="*/ 0 h 1026495"/>
              <a:gd name="connsiteX1" fmla="*/ 4213225 w 4213225"/>
              <a:gd name="connsiteY1" fmla="*/ 0 h 1026495"/>
              <a:gd name="connsiteX2" fmla="*/ 4213225 w 4213225"/>
              <a:gd name="connsiteY2" fmla="*/ 1026495 h 1026495"/>
              <a:gd name="connsiteX3" fmla="*/ 0 w 4213225"/>
              <a:gd name="connsiteY3" fmla="*/ 1026495 h 1026495"/>
              <a:gd name="connsiteX4" fmla="*/ 0 w 4213225"/>
              <a:gd name="connsiteY4" fmla="*/ 0 h 1026495"/>
              <a:gd name="connsiteX0" fmla="*/ 6350 w 4219575"/>
              <a:gd name="connsiteY0" fmla="*/ 0 h 1026495"/>
              <a:gd name="connsiteX1" fmla="*/ 4219575 w 4219575"/>
              <a:gd name="connsiteY1" fmla="*/ 0 h 1026495"/>
              <a:gd name="connsiteX2" fmla="*/ 4219575 w 4219575"/>
              <a:gd name="connsiteY2" fmla="*/ 1026495 h 1026495"/>
              <a:gd name="connsiteX3" fmla="*/ 0 w 4219575"/>
              <a:gd name="connsiteY3" fmla="*/ 855045 h 1026495"/>
              <a:gd name="connsiteX4" fmla="*/ 6350 w 4219575"/>
              <a:gd name="connsiteY4" fmla="*/ 0 h 1026495"/>
              <a:gd name="connsiteX0" fmla="*/ 6350 w 4219575"/>
              <a:gd name="connsiteY0" fmla="*/ 0 h 1166195"/>
              <a:gd name="connsiteX1" fmla="*/ 4219575 w 4219575"/>
              <a:gd name="connsiteY1" fmla="*/ 0 h 1166195"/>
              <a:gd name="connsiteX2" fmla="*/ 3717925 w 4219575"/>
              <a:gd name="connsiteY2" fmla="*/ 1166195 h 1166195"/>
              <a:gd name="connsiteX3" fmla="*/ 0 w 4219575"/>
              <a:gd name="connsiteY3" fmla="*/ 855045 h 1166195"/>
              <a:gd name="connsiteX4" fmla="*/ 6350 w 4219575"/>
              <a:gd name="connsiteY4" fmla="*/ 0 h 1166195"/>
              <a:gd name="connsiteX0" fmla="*/ 6350 w 4168775"/>
              <a:gd name="connsiteY0" fmla="*/ 0 h 1166195"/>
              <a:gd name="connsiteX1" fmla="*/ 4168775 w 4168775"/>
              <a:gd name="connsiteY1" fmla="*/ 317500 h 1166195"/>
              <a:gd name="connsiteX2" fmla="*/ 3717925 w 4168775"/>
              <a:gd name="connsiteY2" fmla="*/ 1166195 h 1166195"/>
              <a:gd name="connsiteX3" fmla="*/ 0 w 4168775"/>
              <a:gd name="connsiteY3" fmla="*/ 855045 h 1166195"/>
              <a:gd name="connsiteX4" fmla="*/ 6350 w 4168775"/>
              <a:gd name="connsiteY4" fmla="*/ 0 h 1166195"/>
              <a:gd name="connsiteX0" fmla="*/ 11112 w 4173537"/>
              <a:gd name="connsiteY0" fmla="*/ 0 h 1166195"/>
              <a:gd name="connsiteX1" fmla="*/ 4173537 w 4173537"/>
              <a:gd name="connsiteY1" fmla="*/ 317500 h 1166195"/>
              <a:gd name="connsiteX2" fmla="*/ 3722687 w 4173537"/>
              <a:gd name="connsiteY2" fmla="*/ 1166195 h 1166195"/>
              <a:gd name="connsiteX3" fmla="*/ 0 w 4173537"/>
              <a:gd name="connsiteY3" fmla="*/ 847902 h 1166195"/>
              <a:gd name="connsiteX4" fmla="*/ 11112 w 4173537"/>
              <a:gd name="connsiteY4" fmla="*/ 0 h 1166195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0 w 4173537"/>
              <a:gd name="connsiteY3" fmla="*/ 764559 h 1082852"/>
              <a:gd name="connsiteX4" fmla="*/ 863599 w 4173537"/>
              <a:gd name="connsiteY4" fmla="*/ 0 h 1082852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0 w 4173537"/>
              <a:gd name="connsiteY3" fmla="*/ 764559 h 1082852"/>
              <a:gd name="connsiteX4" fmla="*/ 863599 w 4173537"/>
              <a:gd name="connsiteY4" fmla="*/ 0 h 1082852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0 w 4173537"/>
              <a:gd name="connsiteY3" fmla="*/ 764559 h 1082852"/>
              <a:gd name="connsiteX4" fmla="*/ 863599 w 4173537"/>
              <a:gd name="connsiteY4" fmla="*/ 0 h 1082852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0 w 4173537"/>
              <a:gd name="connsiteY3" fmla="*/ 764559 h 1082852"/>
              <a:gd name="connsiteX4" fmla="*/ 863599 w 4173537"/>
              <a:gd name="connsiteY4" fmla="*/ 0 h 1082852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1419627 w 4173537"/>
              <a:gd name="connsiteY3" fmla="*/ 877447 h 1082852"/>
              <a:gd name="connsiteX4" fmla="*/ 0 w 4173537"/>
              <a:gd name="connsiteY4" fmla="*/ 764559 h 1082852"/>
              <a:gd name="connsiteX5" fmla="*/ 863599 w 4173537"/>
              <a:gd name="connsiteY5" fmla="*/ 0 h 1082852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1419627 w 4173537"/>
              <a:gd name="connsiteY3" fmla="*/ 870303 h 1082852"/>
              <a:gd name="connsiteX4" fmla="*/ 0 w 4173537"/>
              <a:gd name="connsiteY4" fmla="*/ 764559 h 1082852"/>
              <a:gd name="connsiteX5" fmla="*/ 863599 w 4173537"/>
              <a:gd name="connsiteY5" fmla="*/ 0 h 1082852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2841863 w 4173537"/>
              <a:gd name="connsiteY3" fmla="*/ 1008004 h 1082852"/>
              <a:gd name="connsiteX4" fmla="*/ 1419627 w 4173537"/>
              <a:gd name="connsiteY4" fmla="*/ 870303 h 1082852"/>
              <a:gd name="connsiteX5" fmla="*/ 0 w 4173537"/>
              <a:gd name="connsiteY5" fmla="*/ 764559 h 1082852"/>
              <a:gd name="connsiteX6" fmla="*/ 863599 w 4173537"/>
              <a:gd name="connsiteY6" fmla="*/ 0 h 1082852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2844244 w 4173537"/>
              <a:gd name="connsiteY3" fmla="*/ 1038960 h 1082852"/>
              <a:gd name="connsiteX4" fmla="*/ 1419627 w 4173537"/>
              <a:gd name="connsiteY4" fmla="*/ 870303 h 1082852"/>
              <a:gd name="connsiteX5" fmla="*/ 0 w 4173537"/>
              <a:gd name="connsiteY5" fmla="*/ 764559 h 1082852"/>
              <a:gd name="connsiteX6" fmla="*/ 863599 w 4173537"/>
              <a:gd name="connsiteY6" fmla="*/ 0 h 1082852"/>
              <a:gd name="connsiteX0" fmla="*/ 863599 w 4173537"/>
              <a:gd name="connsiteY0" fmla="*/ 0 h 1082852"/>
              <a:gd name="connsiteX1" fmla="*/ 4173537 w 4173537"/>
              <a:gd name="connsiteY1" fmla="*/ 234157 h 1082852"/>
              <a:gd name="connsiteX2" fmla="*/ 3722687 w 4173537"/>
              <a:gd name="connsiteY2" fmla="*/ 1082852 h 1082852"/>
              <a:gd name="connsiteX3" fmla="*/ 2849006 w 4173537"/>
              <a:gd name="connsiteY3" fmla="*/ 1008003 h 1082852"/>
              <a:gd name="connsiteX4" fmla="*/ 1419627 w 4173537"/>
              <a:gd name="connsiteY4" fmla="*/ 870303 h 1082852"/>
              <a:gd name="connsiteX5" fmla="*/ 0 w 4173537"/>
              <a:gd name="connsiteY5" fmla="*/ 764559 h 1082852"/>
              <a:gd name="connsiteX6" fmla="*/ 863599 w 4173537"/>
              <a:gd name="connsiteY6" fmla="*/ 0 h 1082852"/>
              <a:gd name="connsiteX0" fmla="*/ 863599 w 4168775"/>
              <a:gd name="connsiteY0" fmla="*/ 0 h 1082852"/>
              <a:gd name="connsiteX1" fmla="*/ 4168775 w 4168775"/>
              <a:gd name="connsiteY1" fmla="*/ 234157 h 1082852"/>
              <a:gd name="connsiteX2" fmla="*/ 3722687 w 4168775"/>
              <a:gd name="connsiteY2" fmla="*/ 1082852 h 1082852"/>
              <a:gd name="connsiteX3" fmla="*/ 2849006 w 4168775"/>
              <a:gd name="connsiteY3" fmla="*/ 1008003 h 1082852"/>
              <a:gd name="connsiteX4" fmla="*/ 1419627 w 4168775"/>
              <a:gd name="connsiteY4" fmla="*/ 870303 h 1082852"/>
              <a:gd name="connsiteX5" fmla="*/ 0 w 4168775"/>
              <a:gd name="connsiteY5" fmla="*/ 764559 h 1082852"/>
              <a:gd name="connsiteX6" fmla="*/ 863599 w 4168775"/>
              <a:gd name="connsiteY6" fmla="*/ 0 h 1082852"/>
              <a:gd name="connsiteX0" fmla="*/ 863599 w 4168775"/>
              <a:gd name="connsiteY0" fmla="*/ 0 h 1082852"/>
              <a:gd name="connsiteX1" fmla="*/ 4168775 w 4168775"/>
              <a:gd name="connsiteY1" fmla="*/ 234157 h 1082852"/>
              <a:gd name="connsiteX2" fmla="*/ 3722687 w 4168775"/>
              <a:gd name="connsiteY2" fmla="*/ 1082852 h 1082852"/>
              <a:gd name="connsiteX3" fmla="*/ 2849006 w 4168775"/>
              <a:gd name="connsiteY3" fmla="*/ 1008003 h 1082852"/>
              <a:gd name="connsiteX4" fmla="*/ 1422008 w 4168775"/>
              <a:gd name="connsiteY4" fmla="*/ 882209 h 1082852"/>
              <a:gd name="connsiteX5" fmla="*/ 0 w 4168775"/>
              <a:gd name="connsiteY5" fmla="*/ 764559 h 1082852"/>
              <a:gd name="connsiteX6" fmla="*/ 863599 w 4168775"/>
              <a:gd name="connsiteY6" fmla="*/ 0 h 1082852"/>
              <a:gd name="connsiteX0" fmla="*/ 868362 w 4173538"/>
              <a:gd name="connsiteY0" fmla="*/ 0 h 1082852"/>
              <a:gd name="connsiteX1" fmla="*/ 4173538 w 4173538"/>
              <a:gd name="connsiteY1" fmla="*/ 234157 h 1082852"/>
              <a:gd name="connsiteX2" fmla="*/ 3727450 w 4173538"/>
              <a:gd name="connsiteY2" fmla="*/ 1082852 h 1082852"/>
              <a:gd name="connsiteX3" fmla="*/ 2853769 w 4173538"/>
              <a:gd name="connsiteY3" fmla="*/ 1008003 h 1082852"/>
              <a:gd name="connsiteX4" fmla="*/ 1426771 w 4173538"/>
              <a:gd name="connsiteY4" fmla="*/ 882209 h 1082852"/>
              <a:gd name="connsiteX5" fmla="*/ 0 w 4173538"/>
              <a:gd name="connsiteY5" fmla="*/ 762177 h 1082852"/>
              <a:gd name="connsiteX6" fmla="*/ 868362 w 4173538"/>
              <a:gd name="connsiteY6" fmla="*/ 0 h 1082852"/>
              <a:gd name="connsiteX0" fmla="*/ 868362 w 4173538"/>
              <a:gd name="connsiteY0" fmla="*/ 0 h 1082852"/>
              <a:gd name="connsiteX1" fmla="*/ 4173538 w 4173538"/>
              <a:gd name="connsiteY1" fmla="*/ 234157 h 1082852"/>
              <a:gd name="connsiteX2" fmla="*/ 3727450 w 4173538"/>
              <a:gd name="connsiteY2" fmla="*/ 1082852 h 1082852"/>
              <a:gd name="connsiteX3" fmla="*/ 2853769 w 4173538"/>
              <a:gd name="connsiteY3" fmla="*/ 1008003 h 1082852"/>
              <a:gd name="connsiteX4" fmla="*/ 1426771 w 4173538"/>
              <a:gd name="connsiteY4" fmla="*/ 882209 h 1082852"/>
              <a:gd name="connsiteX5" fmla="*/ 0 w 4173538"/>
              <a:gd name="connsiteY5" fmla="*/ 762177 h 1082852"/>
              <a:gd name="connsiteX6" fmla="*/ 868362 w 4173538"/>
              <a:gd name="connsiteY6" fmla="*/ 0 h 1082852"/>
              <a:gd name="connsiteX0" fmla="*/ 868362 w 4173538"/>
              <a:gd name="connsiteY0" fmla="*/ 0 h 1082852"/>
              <a:gd name="connsiteX1" fmla="*/ 4173538 w 4173538"/>
              <a:gd name="connsiteY1" fmla="*/ 234157 h 1082852"/>
              <a:gd name="connsiteX2" fmla="*/ 3727450 w 4173538"/>
              <a:gd name="connsiteY2" fmla="*/ 1082852 h 1082852"/>
              <a:gd name="connsiteX3" fmla="*/ 2853769 w 4173538"/>
              <a:gd name="connsiteY3" fmla="*/ 1008003 h 1082852"/>
              <a:gd name="connsiteX4" fmla="*/ 1426771 w 4173538"/>
              <a:gd name="connsiteY4" fmla="*/ 882209 h 1082852"/>
              <a:gd name="connsiteX5" fmla="*/ 0 w 4173538"/>
              <a:gd name="connsiteY5" fmla="*/ 762177 h 1082852"/>
              <a:gd name="connsiteX6" fmla="*/ 868362 w 4173538"/>
              <a:gd name="connsiteY6" fmla="*/ 0 h 1082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73538" h="1082852">
                <a:moveTo>
                  <a:pt x="868362" y="0"/>
                </a:moveTo>
                <a:lnTo>
                  <a:pt x="4173538" y="234157"/>
                </a:lnTo>
                <a:lnTo>
                  <a:pt x="3727450" y="1082852"/>
                </a:lnTo>
                <a:lnTo>
                  <a:pt x="2853769" y="1008003"/>
                </a:lnTo>
                <a:lnTo>
                  <a:pt x="1426771" y="882209"/>
                </a:lnTo>
                <a:lnTo>
                  <a:pt x="0" y="762177"/>
                </a:lnTo>
                <a:cubicBezTo>
                  <a:pt x="206904" y="567650"/>
                  <a:pt x="720989" y="134997"/>
                  <a:pt x="86836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21" name="Shape 8194"/>
          <p:cNvSpPr/>
          <p:nvPr userDrawn="1"/>
        </p:nvSpPr>
        <p:spPr>
          <a:xfrm rot="10800000" flipH="1">
            <a:off x="7580874" y="3603492"/>
            <a:ext cx="1192247" cy="7218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</a:path>
            </a:pathLst>
          </a:custGeom>
          <a:ln w="12700">
            <a:solidFill>
              <a:srgbClr val="A6AAA9"/>
            </a:solidFill>
            <a:headEnd type="oval"/>
            <a:tailEnd type="triangle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22" name="Shape 8195"/>
          <p:cNvSpPr/>
          <p:nvPr userDrawn="1"/>
        </p:nvSpPr>
        <p:spPr>
          <a:xfrm rot="10800000">
            <a:off x="3668248" y="3387175"/>
            <a:ext cx="700269" cy="7218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</a:path>
            </a:pathLst>
          </a:custGeom>
          <a:ln w="12700">
            <a:solidFill>
              <a:srgbClr val="A6AAA9"/>
            </a:solidFill>
            <a:headEnd type="oval"/>
            <a:tailEnd type="triangle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23" name="Shape 8198"/>
          <p:cNvSpPr/>
          <p:nvPr userDrawn="1"/>
        </p:nvSpPr>
        <p:spPr>
          <a:xfrm rot="10800000" flipH="1">
            <a:off x="5957478" y="2410419"/>
            <a:ext cx="1192247" cy="27933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</a:path>
            </a:pathLst>
          </a:custGeom>
          <a:ln w="12700">
            <a:solidFill>
              <a:srgbClr val="A6AAA9"/>
            </a:solidFill>
            <a:headEnd type="oval"/>
            <a:tailEnd type="triangle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7419776" y="2206839"/>
            <a:ext cx="232809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7419776" y="2569284"/>
            <a:ext cx="2328098" cy="61709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8994349" y="3382680"/>
            <a:ext cx="232809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8994349" y="3745125"/>
            <a:ext cx="2328098" cy="61709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928202" y="3149530"/>
            <a:ext cx="2337489" cy="444081"/>
          </a:xfrm>
        </p:spPr>
        <p:txBody>
          <a:bodyPr lIns="0" rIns="0" anchor="ctr">
            <a:noAutofit/>
          </a:bodyPr>
          <a:lstStyle>
            <a:lvl1pPr marL="0" indent="0" algn="r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928203" y="3532542"/>
            <a:ext cx="2328098" cy="617096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7474" y="6226985"/>
            <a:ext cx="5648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97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  <p:bldP spid="26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8" presetClass="entr" presetSubtype="1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Left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8" presetClass="entr" presetSubtype="1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8680"/>
          <p:cNvGrpSpPr/>
          <p:nvPr userDrawn="1"/>
        </p:nvGrpSpPr>
        <p:grpSpPr>
          <a:xfrm>
            <a:off x="2093123" y="2091125"/>
            <a:ext cx="2266373" cy="3383953"/>
            <a:chOff x="0" y="0"/>
            <a:chExt cx="4532745" cy="6767905"/>
          </a:xfrm>
        </p:grpSpPr>
        <p:sp>
          <p:nvSpPr>
            <p:cNvPr id="53" name="Shape 8677"/>
            <p:cNvSpPr/>
            <p:nvPr/>
          </p:nvSpPr>
          <p:spPr>
            <a:xfrm>
              <a:off x="0" y="0"/>
              <a:ext cx="4532746" cy="6767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675"/>
                  </a:moveTo>
                  <a:cubicBezTo>
                    <a:pt x="21600" y="21186"/>
                    <a:pt x="20988" y="21600"/>
                    <a:pt x="20232" y="21600"/>
                  </a:cubicBezTo>
                  <a:lnTo>
                    <a:pt x="1368" y="21600"/>
                  </a:lnTo>
                  <a:cubicBezTo>
                    <a:pt x="612" y="21600"/>
                    <a:pt x="0" y="21186"/>
                    <a:pt x="0" y="20675"/>
                  </a:cubicBezTo>
                  <a:lnTo>
                    <a:pt x="0" y="925"/>
                  </a:lnTo>
                  <a:cubicBezTo>
                    <a:pt x="0" y="414"/>
                    <a:pt x="612" y="0"/>
                    <a:pt x="1368" y="0"/>
                  </a:cubicBezTo>
                  <a:lnTo>
                    <a:pt x="20232" y="0"/>
                  </a:lnTo>
                  <a:cubicBezTo>
                    <a:pt x="20988" y="0"/>
                    <a:pt x="21600" y="414"/>
                    <a:pt x="21600" y="925"/>
                  </a:cubicBezTo>
                  <a:cubicBezTo>
                    <a:pt x="21600" y="925"/>
                    <a:pt x="21600" y="20675"/>
                    <a:pt x="21600" y="20675"/>
                  </a:cubicBezTo>
                  <a:close/>
                </a:path>
              </a:pathLst>
            </a:custGeom>
            <a:solidFill>
              <a:srgbClr val="EAEAE9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55" name="Shape 8678"/>
            <p:cNvSpPr/>
            <p:nvPr/>
          </p:nvSpPr>
          <p:spPr>
            <a:xfrm>
              <a:off x="2223827" y="276112"/>
              <a:ext cx="79611" cy="79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6"/>
                  </a:moveTo>
                  <a:cubicBezTo>
                    <a:pt x="21600" y="16765"/>
                    <a:pt x="16779" y="21600"/>
                    <a:pt x="10804" y="21600"/>
                  </a:cubicBezTo>
                  <a:cubicBezTo>
                    <a:pt x="4840" y="21600"/>
                    <a:pt x="0" y="16765"/>
                    <a:pt x="0" y="10806"/>
                  </a:cubicBezTo>
                  <a:cubicBezTo>
                    <a:pt x="0" y="4835"/>
                    <a:pt x="4840" y="0"/>
                    <a:pt x="10804" y="0"/>
                  </a:cubicBezTo>
                  <a:cubicBezTo>
                    <a:pt x="16779" y="0"/>
                    <a:pt x="21600" y="4835"/>
                    <a:pt x="21600" y="10806"/>
                  </a:cubicBezTo>
                  <a:close/>
                </a:path>
              </a:pathLst>
            </a:custGeom>
            <a:solidFill>
              <a:srgbClr val="525252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57" name="Shape 8679"/>
            <p:cNvSpPr/>
            <p:nvPr/>
          </p:nvSpPr>
          <p:spPr>
            <a:xfrm>
              <a:off x="2216365" y="276112"/>
              <a:ext cx="87554" cy="87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9" y="1956"/>
                  </a:moveTo>
                  <a:cubicBezTo>
                    <a:pt x="5937" y="1956"/>
                    <a:pt x="1960" y="5920"/>
                    <a:pt x="1960" y="10802"/>
                  </a:cubicBezTo>
                  <a:cubicBezTo>
                    <a:pt x="1960" y="15674"/>
                    <a:pt x="5937" y="19636"/>
                    <a:pt x="10809" y="19636"/>
                  </a:cubicBezTo>
                  <a:cubicBezTo>
                    <a:pt x="15692" y="19636"/>
                    <a:pt x="19651" y="15674"/>
                    <a:pt x="19651" y="10802"/>
                  </a:cubicBezTo>
                  <a:cubicBezTo>
                    <a:pt x="19651" y="5920"/>
                    <a:pt x="15692" y="1956"/>
                    <a:pt x="10809" y="1956"/>
                  </a:cubicBezTo>
                  <a:close/>
                  <a:moveTo>
                    <a:pt x="10809" y="21600"/>
                  </a:moveTo>
                  <a:cubicBezTo>
                    <a:pt x="4844" y="21600"/>
                    <a:pt x="0" y="16752"/>
                    <a:pt x="0" y="10802"/>
                  </a:cubicBezTo>
                  <a:cubicBezTo>
                    <a:pt x="0" y="4842"/>
                    <a:pt x="4844" y="0"/>
                    <a:pt x="10809" y="0"/>
                  </a:cubicBezTo>
                  <a:cubicBezTo>
                    <a:pt x="16771" y="0"/>
                    <a:pt x="21600" y="4842"/>
                    <a:pt x="21600" y="10802"/>
                  </a:cubicBezTo>
                  <a:cubicBezTo>
                    <a:pt x="21600" y="16752"/>
                    <a:pt x="16771" y="21600"/>
                    <a:pt x="10809" y="21600"/>
                  </a:cubicBezTo>
                  <a:close/>
                </a:path>
              </a:pathLst>
            </a:custGeom>
            <a:solidFill>
              <a:srgbClr val="CACBCB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sp>
        <p:nvSpPr>
          <p:cNvPr id="60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2206152" y="2468855"/>
            <a:ext cx="2022069" cy="2631696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6027800" y="5320313"/>
            <a:ext cx="1072020" cy="337636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5663908" y="2008666"/>
            <a:ext cx="233748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5672761" y="2452747"/>
            <a:ext cx="4721199" cy="61709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aphicFrame>
        <p:nvGraphicFramePr>
          <p:cNvPr id="44" name="Chart 8219"/>
          <p:cNvGraphicFramePr/>
          <p:nvPr userDrawn="1">
            <p:extLst>
              <p:ext uri="{D42A27DB-BD31-4B8C-83A1-F6EECF244321}">
                <p14:modId xmlns:p14="http://schemas.microsoft.com/office/powerpoint/2010/main" val="2195708940"/>
              </p:ext>
            </p:extLst>
          </p:nvPr>
        </p:nvGraphicFramePr>
        <p:xfrm>
          <a:off x="5696352" y="3595917"/>
          <a:ext cx="799297" cy="135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7" name="Shape 8221"/>
          <p:cNvSpPr/>
          <p:nvPr/>
        </p:nvSpPr>
        <p:spPr>
          <a:xfrm>
            <a:off x="5812961" y="5422357"/>
            <a:ext cx="127000" cy="127001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51" name="Shape 8225"/>
          <p:cNvSpPr/>
          <p:nvPr/>
        </p:nvSpPr>
        <p:spPr>
          <a:xfrm>
            <a:off x="7190659" y="5422357"/>
            <a:ext cx="127000" cy="127001"/>
          </a:xfrm>
          <a:prstGeom prst="ellipse">
            <a:avLst/>
          </a:prstGeom>
          <a:solidFill>
            <a:srgbClr val="53585F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graphicFrame>
        <p:nvGraphicFramePr>
          <p:cNvPr id="52" name="Chart 8227"/>
          <p:cNvGraphicFramePr/>
          <p:nvPr userDrawn="1">
            <p:extLst>
              <p:ext uri="{D42A27DB-BD31-4B8C-83A1-F6EECF244321}">
                <p14:modId xmlns:p14="http://schemas.microsoft.com/office/powerpoint/2010/main" val="3931089957"/>
              </p:ext>
            </p:extLst>
          </p:nvPr>
        </p:nvGraphicFramePr>
        <p:xfrm>
          <a:off x="6800699" y="3595917"/>
          <a:ext cx="799297" cy="135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4" name="Chart 8229"/>
          <p:cNvGraphicFramePr/>
          <p:nvPr userDrawn="1">
            <p:extLst>
              <p:ext uri="{D42A27DB-BD31-4B8C-83A1-F6EECF244321}">
                <p14:modId xmlns:p14="http://schemas.microsoft.com/office/powerpoint/2010/main" val="861042764"/>
              </p:ext>
            </p:extLst>
          </p:nvPr>
        </p:nvGraphicFramePr>
        <p:xfrm>
          <a:off x="7912908" y="3595917"/>
          <a:ext cx="799297" cy="135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6" name="Chart 8231"/>
          <p:cNvGraphicFramePr/>
          <p:nvPr userDrawn="1">
            <p:extLst>
              <p:ext uri="{D42A27DB-BD31-4B8C-83A1-F6EECF244321}">
                <p14:modId xmlns:p14="http://schemas.microsoft.com/office/powerpoint/2010/main" val="1833958443"/>
              </p:ext>
            </p:extLst>
          </p:nvPr>
        </p:nvGraphicFramePr>
        <p:xfrm>
          <a:off x="8965447" y="3595917"/>
          <a:ext cx="856447" cy="135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1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7408498" y="5313864"/>
            <a:ext cx="1259252" cy="337636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2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5812961" y="4952750"/>
            <a:ext cx="791620" cy="266950"/>
          </a:xfrm>
        </p:spPr>
        <p:txBody>
          <a:bodyPr lIns="0" rIns="0" anchor="ctr">
            <a:no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3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6908978" y="4952750"/>
            <a:ext cx="791620" cy="266950"/>
          </a:xfrm>
        </p:spPr>
        <p:txBody>
          <a:bodyPr lIns="0" rIns="0" anchor="ctr">
            <a:no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4" name="Text Placeholder 12"/>
          <p:cNvSpPr>
            <a:spLocks noGrp="1"/>
          </p:cNvSpPr>
          <p:nvPr>
            <p:ph type="body" sz="quarter" idx="34" hasCustomPrompt="1"/>
          </p:nvPr>
        </p:nvSpPr>
        <p:spPr>
          <a:xfrm>
            <a:off x="8004995" y="4952750"/>
            <a:ext cx="791620" cy="266950"/>
          </a:xfrm>
        </p:spPr>
        <p:txBody>
          <a:bodyPr lIns="0" rIns="0" anchor="ctr">
            <a:no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5" name="Text Placeholder 12"/>
          <p:cNvSpPr>
            <a:spLocks noGrp="1"/>
          </p:cNvSpPr>
          <p:nvPr>
            <p:ph type="body" sz="quarter" idx="35" hasCustomPrompt="1"/>
          </p:nvPr>
        </p:nvSpPr>
        <p:spPr>
          <a:xfrm>
            <a:off x="9101012" y="4952750"/>
            <a:ext cx="791620" cy="266950"/>
          </a:xfrm>
        </p:spPr>
        <p:txBody>
          <a:bodyPr lIns="0" rIns="0" anchor="ctr">
            <a:no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90922" y="6229351"/>
            <a:ext cx="651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19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49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99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999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99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9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99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99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498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998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6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98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98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7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798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298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9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198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698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198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698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198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 advAuto="0"/>
      <p:bldP spid="60" grpId="0" animBg="1"/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  <p:bldP spid="27" grpId="0" build="p">
        <p:tmplLst>
          <p:tmpl lvl="1">
            <p:tnLst>
              <p:par>
                <p:cTn presetID="53" presetClass="entr" presetSubtype="1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advAuto="0"/>
      <p:bldP spid="47" grpId="0" animBg="1"/>
      <p:bldP spid="51" grpId="0" animBg="1"/>
      <p:bldP spid="52" grpId="0" advAuto="0"/>
      <p:bldP spid="54" grpId="0" advAuto="0"/>
      <p:bldP spid="56" grpId="0" advAuto="0"/>
      <p:bldP spid="61" grpId="0" build="p">
        <p:tmplLst>
          <p:tmpl lvl="1">
            <p:tnLst>
              <p:par>
                <p:cTn presetID="53" presetClass="entr" presetSubtype="1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97" userDrawn="1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8707"/>
          <p:cNvGrpSpPr/>
          <p:nvPr userDrawn="1"/>
        </p:nvGrpSpPr>
        <p:grpSpPr>
          <a:xfrm>
            <a:off x="3191595" y="1837995"/>
            <a:ext cx="2726180" cy="4070498"/>
            <a:chOff x="0" y="0"/>
            <a:chExt cx="5452359" cy="8140993"/>
          </a:xfrm>
        </p:grpSpPr>
        <p:sp>
          <p:nvSpPr>
            <p:cNvPr id="40" name="Shape 8704"/>
            <p:cNvSpPr/>
            <p:nvPr/>
          </p:nvSpPr>
          <p:spPr>
            <a:xfrm>
              <a:off x="0" y="0"/>
              <a:ext cx="5452359" cy="8140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675"/>
                  </a:moveTo>
                  <a:cubicBezTo>
                    <a:pt x="21600" y="21186"/>
                    <a:pt x="20988" y="21600"/>
                    <a:pt x="20232" y="21600"/>
                  </a:cubicBezTo>
                  <a:lnTo>
                    <a:pt x="1368" y="21600"/>
                  </a:lnTo>
                  <a:cubicBezTo>
                    <a:pt x="612" y="21600"/>
                    <a:pt x="0" y="21186"/>
                    <a:pt x="0" y="20675"/>
                  </a:cubicBezTo>
                  <a:lnTo>
                    <a:pt x="0" y="925"/>
                  </a:lnTo>
                  <a:cubicBezTo>
                    <a:pt x="0" y="414"/>
                    <a:pt x="612" y="0"/>
                    <a:pt x="1368" y="0"/>
                  </a:cubicBezTo>
                  <a:lnTo>
                    <a:pt x="20232" y="0"/>
                  </a:lnTo>
                  <a:cubicBezTo>
                    <a:pt x="20988" y="0"/>
                    <a:pt x="21600" y="414"/>
                    <a:pt x="21600" y="925"/>
                  </a:cubicBezTo>
                  <a:cubicBezTo>
                    <a:pt x="21600" y="925"/>
                    <a:pt x="21600" y="20675"/>
                    <a:pt x="21600" y="20675"/>
                  </a:cubicBezTo>
                  <a:close/>
                </a:path>
              </a:pathLst>
            </a:custGeom>
            <a:solidFill>
              <a:srgbClr val="EAEAE9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41" name="Shape 8705"/>
            <p:cNvSpPr/>
            <p:nvPr/>
          </p:nvSpPr>
          <p:spPr>
            <a:xfrm>
              <a:off x="2675002" y="332131"/>
              <a:ext cx="95763" cy="95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6"/>
                  </a:moveTo>
                  <a:cubicBezTo>
                    <a:pt x="21600" y="16765"/>
                    <a:pt x="16779" y="21600"/>
                    <a:pt x="10804" y="21600"/>
                  </a:cubicBezTo>
                  <a:cubicBezTo>
                    <a:pt x="4840" y="21600"/>
                    <a:pt x="0" y="16765"/>
                    <a:pt x="0" y="10806"/>
                  </a:cubicBezTo>
                  <a:cubicBezTo>
                    <a:pt x="0" y="4835"/>
                    <a:pt x="4840" y="0"/>
                    <a:pt x="10804" y="0"/>
                  </a:cubicBezTo>
                  <a:cubicBezTo>
                    <a:pt x="16779" y="0"/>
                    <a:pt x="21600" y="4835"/>
                    <a:pt x="21600" y="10806"/>
                  </a:cubicBezTo>
                  <a:close/>
                </a:path>
              </a:pathLst>
            </a:custGeom>
            <a:solidFill>
              <a:srgbClr val="525252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42" name="Shape 8706"/>
            <p:cNvSpPr/>
            <p:nvPr/>
          </p:nvSpPr>
          <p:spPr>
            <a:xfrm>
              <a:off x="2666026" y="332131"/>
              <a:ext cx="105317" cy="1053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9" y="1956"/>
                  </a:moveTo>
                  <a:cubicBezTo>
                    <a:pt x="5937" y="1956"/>
                    <a:pt x="1960" y="5920"/>
                    <a:pt x="1960" y="10802"/>
                  </a:cubicBezTo>
                  <a:cubicBezTo>
                    <a:pt x="1960" y="15674"/>
                    <a:pt x="5937" y="19636"/>
                    <a:pt x="10809" y="19636"/>
                  </a:cubicBezTo>
                  <a:cubicBezTo>
                    <a:pt x="15692" y="19636"/>
                    <a:pt x="19651" y="15674"/>
                    <a:pt x="19651" y="10802"/>
                  </a:cubicBezTo>
                  <a:cubicBezTo>
                    <a:pt x="19651" y="5920"/>
                    <a:pt x="15692" y="1956"/>
                    <a:pt x="10809" y="1956"/>
                  </a:cubicBezTo>
                  <a:close/>
                  <a:moveTo>
                    <a:pt x="10809" y="21600"/>
                  </a:moveTo>
                  <a:cubicBezTo>
                    <a:pt x="4844" y="21600"/>
                    <a:pt x="0" y="16752"/>
                    <a:pt x="0" y="10802"/>
                  </a:cubicBezTo>
                  <a:cubicBezTo>
                    <a:pt x="0" y="4842"/>
                    <a:pt x="4844" y="0"/>
                    <a:pt x="10809" y="0"/>
                  </a:cubicBezTo>
                  <a:cubicBezTo>
                    <a:pt x="16771" y="0"/>
                    <a:pt x="21600" y="4842"/>
                    <a:pt x="21600" y="10802"/>
                  </a:cubicBezTo>
                  <a:cubicBezTo>
                    <a:pt x="21600" y="16752"/>
                    <a:pt x="16771" y="21600"/>
                    <a:pt x="10809" y="21600"/>
                  </a:cubicBezTo>
                  <a:close/>
                </a:path>
              </a:pathLst>
            </a:custGeom>
            <a:solidFill>
              <a:srgbClr val="CACBCB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grpSp>
        <p:nvGrpSpPr>
          <p:cNvPr id="43" name="Group 8243"/>
          <p:cNvGrpSpPr/>
          <p:nvPr userDrawn="1"/>
        </p:nvGrpSpPr>
        <p:grpSpPr>
          <a:xfrm>
            <a:off x="2113421" y="1887956"/>
            <a:ext cx="1006720" cy="3940056"/>
            <a:chOff x="0" y="0"/>
            <a:chExt cx="2013439" cy="7880110"/>
          </a:xfrm>
        </p:grpSpPr>
        <p:sp>
          <p:nvSpPr>
            <p:cNvPr id="45" name="Shape 8239"/>
            <p:cNvSpPr/>
            <p:nvPr/>
          </p:nvSpPr>
          <p:spPr>
            <a:xfrm rot="16200000">
              <a:off x="-1981051" y="3885621"/>
              <a:ext cx="7880112" cy="108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05" y="13353"/>
                  </a:moveTo>
                  <a:lnTo>
                    <a:pt x="19610" y="13353"/>
                  </a:lnTo>
                  <a:lnTo>
                    <a:pt x="10800" y="13353"/>
                  </a:lnTo>
                  <a:lnTo>
                    <a:pt x="10800" y="13353"/>
                  </a:lnTo>
                  <a:lnTo>
                    <a:pt x="1990" y="13353"/>
                  </a:lnTo>
                  <a:lnTo>
                    <a:pt x="995" y="13353"/>
                  </a:lnTo>
                  <a:cubicBezTo>
                    <a:pt x="995" y="13353"/>
                    <a:pt x="265" y="12486"/>
                    <a:pt x="0" y="0"/>
                  </a:cubicBezTo>
                  <a:cubicBezTo>
                    <a:pt x="0" y="0"/>
                    <a:pt x="0" y="4161"/>
                    <a:pt x="0" y="8243"/>
                  </a:cubicBezTo>
                  <a:cubicBezTo>
                    <a:pt x="265" y="20760"/>
                    <a:pt x="995" y="21600"/>
                    <a:pt x="995" y="21600"/>
                  </a:cubicBezTo>
                  <a:lnTo>
                    <a:pt x="1990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19610" y="21600"/>
                  </a:lnTo>
                  <a:lnTo>
                    <a:pt x="20605" y="21600"/>
                  </a:lnTo>
                  <a:cubicBezTo>
                    <a:pt x="20605" y="21600"/>
                    <a:pt x="21335" y="20760"/>
                    <a:pt x="21600" y="8243"/>
                  </a:cubicBezTo>
                  <a:cubicBezTo>
                    <a:pt x="21600" y="4161"/>
                    <a:pt x="21600" y="0"/>
                    <a:pt x="21600" y="0"/>
                  </a:cubicBezTo>
                  <a:cubicBezTo>
                    <a:pt x="21335" y="12486"/>
                    <a:pt x="20605" y="13353"/>
                    <a:pt x="20605" y="13353"/>
                  </a:cubicBezTo>
                  <a:close/>
                </a:path>
              </a:pathLst>
            </a:custGeom>
            <a:solidFill>
              <a:srgbClr val="1D79A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46" name="Shape 8240"/>
            <p:cNvSpPr/>
            <p:nvPr/>
          </p:nvSpPr>
          <p:spPr>
            <a:xfrm rot="16200000">
              <a:off x="-2951949" y="2951948"/>
              <a:ext cx="7880112" cy="1976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1" extrusionOk="0">
                  <a:moveTo>
                    <a:pt x="21567" y="20236"/>
                  </a:moveTo>
                  <a:lnTo>
                    <a:pt x="21567" y="20236"/>
                  </a:lnTo>
                  <a:lnTo>
                    <a:pt x="21467" y="19654"/>
                  </a:lnTo>
                  <a:lnTo>
                    <a:pt x="18302" y="736"/>
                  </a:lnTo>
                  <a:lnTo>
                    <a:pt x="18293" y="681"/>
                  </a:lnTo>
                  <a:cubicBezTo>
                    <a:pt x="18284" y="653"/>
                    <a:pt x="18275" y="626"/>
                    <a:pt x="18266" y="599"/>
                  </a:cubicBezTo>
                  <a:cubicBezTo>
                    <a:pt x="18164" y="298"/>
                    <a:pt x="18045" y="93"/>
                    <a:pt x="17920" y="0"/>
                  </a:cubicBezTo>
                  <a:lnTo>
                    <a:pt x="10800" y="194"/>
                  </a:lnTo>
                  <a:lnTo>
                    <a:pt x="3627" y="2"/>
                  </a:lnTo>
                  <a:cubicBezTo>
                    <a:pt x="3561" y="-9"/>
                    <a:pt x="3497" y="72"/>
                    <a:pt x="3444" y="230"/>
                  </a:cubicBezTo>
                  <a:cubicBezTo>
                    <a:pt x="3435" y="259"/>
                    <a:pt x="3425" y="291"/>
                    <a:pt x="3417" y="326"/>
                  </a:cubicBezTo>
                  <a:lnTo>
                    <a:pt x="3414" y="342"/>
                  </a:lnTo>
                  <a:lnTo>
                    <a:pt x="132" y="19654"/>
                  </a:lnTo>
                  <a:lnTo>
                    <a:pt x="33" y="20236"/>
                  </a:lnTo>
                  <a:lnTo>
                    <a:pt x="33" y="20236"/>
                  </a:lnTo>
                  <a:cubicBezTo>
                    <a:pt x="22" y="20335"/>
                    <a:pt x="14" y="20437"/>
                    <a:pt x="9" y="20540"/>
                  </a:cubicBezTo>
                  <a:cubicBezTo>
                    <a:pt x="3" y="20644"/>
                    <a:pt x="0" y="20749"/>
                    <a:pt x="0" y="20855"/>
                  </a:cubicBezTo>
                  <a:cubicBezTo>
                    <a:pt x="132" y="21200"/>
                    <a:pt x="381" y="21384"/>
                    <a:pt x="597" y="21482"/>
                  </a:cubicBezTo>
                  <a:cubicBezTo>
                    <a:pt x="812" y="21579"/>
                    <a:pt x="995" y="21591"/>
                    <a:pt x="995" y="21591"/>
                  </a:cubicBezTo>
                  <a:lnTo>
                    <a:pt x="1990" y="21591"/>
                  </a:lnTo>
                  <a:lnTo>
                    <a:pt x="2114" y="21591"/>
                  </a:lnTo>
                  <a:lnTo>
                    <a:pt x="10800" y="21591"/>
                  </a:lnTo>
                  <a:lnTo>
                    <a:pt x="19486" y="21591"/>
                  </a:lnTo>
                  <a:lnTo>
                    <a:pt x="19610" y="21591"/>
                  </a:lnTo>
                  <a:lnTo>
                    <a:pt x="20605" y="21591"/>
                  </a:lnTo>
                  <a:cubicBezTo>
                    <a:pt x="20605" y="21591"/>
                    <a:pt x="20788" y="21579"/>
                    <a:pt x="21003" y="21482"/>
                  </a:cubicBezTo>
                  <a:cubicBezTo>
                    <a:pt x="21219" y="21384"/>
                    <a:pt x="21468" y="21200"/>
                    <a:pt x="21600" y="20855"/>
                  </a:cubicBezTo>
                  <a:cubicBezTo>
                    <a:pt x="21600" y="20749"/>
                    <a:pt x="21597" y="20644"/>
                    <a:pt x="21591" y="20540"/>
                  </a:cubicBezTo>
                  <a:cubicBezTo>
                    <a:pt x="21586" y="20437"/>
                    <a:pt x="21577" y="20335"/>
                    <a:pt x="21567" y="20236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48" name="Shape 8241"/>
            <p:cNvSpPr/>
            <p:nvPr/>
          </p:nvSpPr>
          <p:spPr>
            <a:xfrm>
              <a:off x="157011" y="598721"/>
              <a:ext cx="1565622" cy="983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" y="19777"/>
                  </a:moveTo>
                  <a:lnTo>
                    <a:pt x="21537" y="0"/>
                  </a:lnTo>
                  <a:lnTo>
                    <a:pt x="21600" y="2160"/>
                  </a:lnTo>
                  <a:lnTo>
                    <a:pt x="0" y="21600"/>
                  </a:lnTo>
                  <a:lnTo>
                    <a:pt x="6" y="19777"/>
                  </a:lnTo>
                  <a:close/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000000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9" name="Shape 8242"/>
            <p:cNvSpPr/>
            <p:nvPr/>
          </p:nvSpPr>
          <p:spPr>
            <a:xfrm rot="1730187">
              <a:off x="786903" y="6774464"/>
              <a:ext cx="128839" cy="1040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185" y="0"/>
                  </a:moveTo>
                  <a:lnTo>
                    <a:pt x="14067" y="0"/>
                  </a:lnTo>
                  <a:cubicBezTo>
                    <a:pt x="14667" y="0"/>
                    <a:pt x="15119" y="0"/>
                    <a:pt x="15502" y="32"/>
                  </a:cubicBezTo>
                  <a:cubicBezTo>
                    <a:pt x="15885" y="63"/>
                    <a:pt x="16199" y="127"/>
                    <a:pt x="16523" y="254"/>
                  </a:cubicBezTo>
                  <a:cubicBezTo>
                    <a:pt x="16873" y="412"/>
                    <a:pt x="17190" y="662"/>
                    <a:pt x="17454" y="988"/>
                  </a:cubicBezTo>
                  <a:cubicBezTo>
                    <a:pt x="17717" y="1314"/>
                    <a:pt x="17919" y="1707"/>
                    <a:pt x="18047" y="2140"/>
                  </a:cubicBezTo>
                  <a:cubicBezTo>
                    <a:pt x="18149" y="2541"/>
                    <a:pt x="18200" y="2930"/>
                    <a:pt x="18226" y="3407"/>
                  </a:cubicBezTo>
                  <a:cubicBezTo>
                    <a:pt x="18252" y="3884"/>
                    <a:pt x="18252" y="4450"/>
                    <a:pt x="18252" y="5204"/>
                  </a:cubicBezTo>
                  <a:lnTo>
                    <a:pt x="21600" y="16419"/>
                  </a:lnTo>
                  <a:cubicBezTo>
                    <a:pt x="21600" y="17162"/>
                    <a:pt x="21600" y="17722"/>
                    <a:pt x="21574" y="18196"/>
                  </a:cubicBezTo>
                  <a:cubicBezTo>
                    <a:pt x="21549" y="18670"/>
                    <a:pt x="21497" y="19059"/>
                    <a:pt x="21395" y="19460"/>
                  </a:cubicBezTo>
                  <a:cubicBezTo>
                    <a:pt x="21268" y="19893"/>
                    <a:pt x="21065" y="20286"/>
                    <a:pt x="20802" y="20612"/>
                  </a:cubicBezTo>
                  <a:cubicBezTo>
                    <a:pt x="20539" y="20938"/>
                    <a:pt x="20221" y="21188"/>
                    <a:pt x="19871" y="21346"/>
                  </a:cubicBezTo>
                  <a:cubicBezTo>
                    <a:pt x="19548" y="21473"/>
                    <a:pt x="19233" y="21537"/>
                    <a:pt x="18848" y="21568"/>
                  </a:cubicBezTo>
                  <a:cubicBezTo>
                    <a:pt x="18462" y="21600"/>
                    <a:pt x="18006" y="21600"/>
                    <a:pt x="17396" y="21600"/>
                  </a:cubicBezTo>
                  <a:lnTo>
                    <a:pt x="7533" y="21600"/>
                  </a:lnTo>
                  <a:cubicBezTo>
                    <a:pt x="6933" y="21600"/>
                    <a:pt x="6481" y="21600"/>
                    <a:pt x="6098" y="21568"/>
                  </a:cubicBezTo>
                  <a:cubicBezTo>
                    <a:pt x="5715" y="21537"/>
                    <a:pt x="5401" y="21473"/>
                    <a:pt x="5077" y="21346"/>
                  </a:cubicBezTo>
                  <a:cubicBezTo>
                    <a:pt x="4727" y="21188"/>
                    <a:pt x="4410" y="20938"/>
                    <a:pt x="4146" y="20612"/>
                  </a:cubicBezTo>
                  <a:cubicBezTo>
                    <a:pt x="3883" y="20286"/>
                    <a:pt x="3681" y="19893"/>
                    <a:pt x="3553" y="19460"/>
                  </a:cubicBezTo>
                  <a:cubicBezTo>
                    <a:pt x="3451" y="19059"/>
                    <a:pt x="3400" y="18670"/>
                    <a:pt x="3374" y="18193"/>
                  </a:cubicBezTo>
                  <a:cubicBezTo>
                    <a:pt x="3348" y="17716"/>
                    <a:pt x="3348" y="17150"/>
                    <a:pt x="3348" y="16396"/>
                  </a:cubicBezTo>
                  <a:lnTo>
                    <a:pt x="0" y="5181"/>
                  </a:lnTo>
                  <a:cubicBezTo>
                    <a:pt x="0" y="4438"/>
                    <a:pt x="0" y="3878"/>
                    <a:pt x="26" y="3404"/>
                  </a:cubicBezTo>
                  <a:cubicBezTo>
                    <a:pt x="51" y="2930"/>
                    <a:pt x="103" y="2541"/>
                    <a:pt x="205" y="2140"/>
                  </a:cubicBezTo>
                  <a:cubicBezTo>
                    <a:pt x="332" y="1707"/>
                    <a:pt x="535" y="1314"/>
                    <a:pt x="798" y="988"/>
                  </a:cubicBezTo>
                  <a:cubicBezTo>
                    <a:pt x="1061" y="662"/>
                    <a:pt x="1379" y="412"/>
                    <a:pt x="1729" y="254"/>
                  </a:cubicBezTo>
                  <a:cubicBezTo>
                    <a:pt x="2052" y="127"/>
                    <a:pt x="2367" y="63"/>
                    <a:pt x="2752" y="32"/>
                  </a:cubicBezTo>
                  <a:cubicBezTo>
                    <a:pt x="3138" y="0"/>
                    <a:pt x="3594" y="0"/>
                    <a:pt x="4204" y="0"/>
                  </a:cubicBezTo>
                  <a:lnTo>
                    <a:pt x="4185" y="0"/>
                  </a:ln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60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3346607" y="2292275"/>
            <a:ext cx="2413318" cy="315703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6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2167942" y="2206629"/>
            <a:ext cx="796756" cy="3248377"/>
          </a:xfrm>
          <a:custGeom>
            <a:avLst/>
            <a:gdLst>
              <a:gd name="connsiteX0" fmla="*/ 0 w 2739856"/>
              <a:gd name="connsiteY0" fmla="*/ 0 h 2922778"/>
              <a:gd name="connsiteX1" fmla="*/ 2739856 w 2739856"/>
              <a:gd name="connsiteY1" fmla="*/ 0 h 2922778"/>
              <a:gd name="connsiteX2" fmla="*/ 2739856 w 2739856"/>
              <a:gd name="connsiteY2" fmla="*/ 2922778 h 2922778"/>
              <a:gd name="connsiteX3" fmla="*/ 0 w 2739856"/>
              <a:gd name="connsiteY3" fmla="*/ 2922778 h 2922778"/>
              <a:gd name="connsiteX4" fmla="*/ 0 w 2739856"/>
              <a:gd name="connsiteY4" fmla="*/ 0 h 2922778"/>
              <a:gd name="connsiteX0" fmla="*/ 0 w 2825581"/>
              <a:gd name="connsiteY0" fmla="*/ 28575 h 2922778"/>
              <a:gd name="connsiteX1" fmla="*/ 2825581 w 2825581"/>
              <a:gd name="connsiteY1" fmla="*/ 0 h 2922778"/>
              <a:gd name="connsiteX2" fmla="*/ 2825581 w 2825581"/>
              <a:gd name="connsiteY2" fmla="*/ 2922778 h 2922778"/>
              <a:gd name="connsiteX3" fmla="*/ 85725 w 2825581"/>
              <a:gd name="connsiteY3" fmla="*/ 2922778 h 2922778"/>
              <a:gd name="connsiteX4" fmla="*/ 0 w 2825581"/>
              <a:gd name="connsiteY4" fmla="*/ 28575 h 2922778"/>
              <a:gd name="connsiteX0" fmla="*/ 9525 w 2835106"/>
              <a:gd name="connsiteY0" fmla="*/ 28575 h 2922778"/>
              <a:gd name="connsiteX1" fmla="*/ 2835106 w 2835106"/>
              <a:gd name="connsiteY1" fmla="*/ 0 h 2922778"/>
              <a:gd name="connsiteX2" fmla="*/ 2835106 w 2835106"/>
              <a:gd name="connsiteY2" fmla="*/ 2922778 h 2922778"/>
              <a:gd name="connsiteX3" fmla="*/ 0 w 2835106"/>
              <a:gd name="connsiteY3" fmla="*/ 2370328 h 2922778"/>
              <a:gd name="connsiteX4" fmla="*/ 9525 w 2835106"/>
              <a:gd name="connsiteY4" fmla="*/ 28575 h 2922778"/>
              <a:gd name="connsiteX0" fmla="*/ 9525 w 2835106"/>
              <a:gd name="connsiteY0" fmla="*/ 28575 h 2827528"/>
              <a:gd name="connsiteX1" fmla="*/ 2835106 w 2835106"/>
              <a:gd name="connsiteY1" fmla="*/ 0 h 2827528"/>
              <a:gd name="connsiteX2" fmla="*/ 787231 w 2835106"/>
              <a:gd name="connsiteY2" fmla="*/ 2827528 h 2827528"/>
              <a:gd name="connsiteX3" fmla="*/ 0 w 2835106"/>
              <a:gd name="connsiteY3" fmla="*/ 2370328 h 2827528"/>
              <a:gd name="connsiteX4" fmla="*/ 9525 w 2835106"/>
              <a:gd name="connsiteY4" fmla="*/ 28575 h 2827528"/>
              <a:gd name="connsiteX0" fmla="*/ 9525 w 806281"/>
              <a:gd name="connsiteY0" fmla="*/ 466725 h 3265678"/>
              <a:gd name="connsiteX1" fmla="*/ 806281 w 806281"/>
              <a:gd name="connsiteY1" fmla="*/ 0 h 3265678"/>
              <a:gd name="connsiteX2" fmla="*/ 787231 w 806281"/>
              <a:gd name="connsiteY2" fmla="*/ 3265678 h 3265678"/>
              <a:gd name="connsiteX3" fmla="*/ 0 w 806281"/>
              <a:gd name="connsiteY3" fmla="*/ 2808478 h 3265678"/>
              <a:gd name="connsiteX4" fmla="*/ 9525 w 806281"/>
              <a:gd name="connsiteY4" fmla="*/ 466725 h 3265678"/>
              <a:gd name="connsiteX0" fmla="*/ 9525 w 787231"/>
              <a:gd name="connsiteY0" fmla="*/ 466725 h 3265678"/>
              <a:gd name="connsiteX1" fmla="*/ 777706 w 787231"/>
              <a:gd name="connsiteY1" fmla="*/ 0 h 3265678"/>
              <a:gd name="connsiteX2" fmla="*/ 787231 w 787231"/>
              <a:gd name="connsiteY2" fmla="*/ 3265678 h 3265678"/>
              <a:gd name="connsiteX3" fmla="*/ 0 w 787231"/>
              <a:gd name="connsiteY3" fmla="*/ 2808478 h 3265678"/>
              <a:gd name="connsiteX4" fmla="*/ 9525 w 787231"/>
              <a:gd name="connsiteY4" fmla="*/ 466725 h 3265678"/>
              <a:gd name="connsiteX0" fmla="*/ 9525 w 796756"/>
              <a:gd name="connsiteY0" fmla="*/ 466725 h 3265678"/>
              <a:gd name="connsiteX1" fmla="*/ 777706 w 796756"/>
              <a:gd name="connsiteY1" fmla="*/ 0 h 3265678"/>
              <a:gd name="connsiteX2" fmla="*/ 796756 w 796756"/>
              <a:gd name="connsiteY2" fmla="*/ 3265678 h 3265678"/>
              <a:gd name="connsiteX3" fmla="*/ 0 w 796756"/>
              <a:gd name="connsiteY3" fmla="*/ 2808478 h 3265678"/>
              <a:gd name="connsiteX4" fmla="*/ 9525 w 796756"/>
              <a:gd name="connsiteY4" fmla="*/ 466725 h 3265678"/>
              <a:gd name="connsiteX0" fmla="*/ 9525 w 796756"/>
              <a:gd name="connsiteY0" fmla="*/ 466725 h 3265678"/>
              <a:gd name="connsiteX1" fmla="*/ 796756 w 796756"/>
              <a:gd name="connsiteY1" fmla="*/ 0 h 3265678"/>
              <a:gd name="connsiteX2" fmla="*/ 796756 w 796756"/>
              <a:gd name="connsiteY2" fmla="*/ 3265678 h 3265678"/>
              <a:gd name="connsiteX3" fmla="*/ 0 w 796756"/>
              <a:gd name="connsiteY3" fmla="*/ 2808478 h 3265678"/>
              <a:gd name="connsiteX4" fmla="*/ 9525 w 796756"/>
              <a:gd name="connsiteY4" fmla="*/ 466725 h 3265678"/>
              <a:gd name="connsiteX0" fmla="*/ 9525 w 796756"/>
              <a:gd name="connsiteY0" fmla="*/ 457200 h 3265678"/>
              <a:gd name="connsiteX1" fmla="*/ 796756 w 796756"/>
              <a:gd name="connsiteY1" fmla="*/ 0 h 3265678"/>
              <a:gd name="connsiteX2" fmla="*/ 796756 w 796756"/>
              <a:gd name="connsiteY2" fmla="*/ 3265678 h 3265678"/>
              <a:gd name="connsiteX3" fmla="*/ 0 w 796756"/>
              <a:gd name="connsiteY3" fmla="*/ 2808478 h 3265678"/>
              <a:gd name="connsiteX4" fmla="*/ 9525 w 796756"/>
              <a:gd name="connsiteY4" fmla="*/ 457200 h 3265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6756" h="3265678">
                <a:moveTo>
                  <a:pt x="9525" y="457200"/>
                </a:moveTo>
                <a:lnTo>
                  <a:pt x="796756" y="0"/>
                </a:lnTo>
                <a:lnTo>
                  <a:pt x="796756" y="3265678"/>
                </a:lnTo>
                <a:lnTo>
                  <a:pt x="0" y="2808478"/>
                </a:lnTo>
                <a:lnTo>
                  <a:pt x="9525" y="4572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7281415" y="5286762"/>
            <a:ext cx="1072020" cy="337636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6912619" y="1886763"/>
            <a:ext cx="233748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912619" y="2313781"/>
            <a:ext cx="3412481" cy="872763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7" name="Shape 8221"/>
          <p:cNvSpPr/>
          <p:nvPr/>
        </p:nvSpPr>
        <p:spPr>
          <a:xfrm>
            <a:off x="7066576" y="5388806"/>
            <a:ext cx="127000" cy="127001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51" name="Shape 8225"/>
          <p:cNvSpPr/>
          <p:nvPr/>
        </p:nvSpPr>
        <p:spPr>
          <a:xfrm>
            <a:off x="8444274" y="5388806"/>
            <a:ext cx="127000" cy="127001"/>
          </a:xfrm>
          <a:prstGeom prst="ellipse">
            <a:avLst/>
          </a:prstGeom>
          <a:solidFill>
            <a:srgbClr val="53585F"/>
          </a:solidFill>
          <a:ln w="12700" cap="flat">
            <a:noFill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61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8662113" y="5280313"/>
            <a:ext cx="1259252" cy="337636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2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7082911" y="4924944"/>
            <a:ext cx="791620" cy="266950"/>
          </a:xfrm>
        </p:spPr>
        <p:txBody>
          <a:bodyPr lIns="0" rIns="0" anchor="ctr">
            <a:no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5" name="Text Placeholder 12"/>
          <p:cNvSpPr>
            <a:spLocks noGrp="1"/>
          </p:cNvSpPr>
          <p:nvPr>
            <p:ph type="body" sz="quarter" idx="35" hasCustomPrompt="1"/>
          </p:nvPr>
        </p:nvSpPr>
        <p:spPr>
          <a:xfrm>
            <a:off x="8223049" y="4924944"/>
            <a:ext cx="791620" cy="266950"/>
          </a:xfrm>
        </p:spPr>
        <p:txBody>
          <a:bodyPr lIns="0" rIns="0" anchor="ctr">
            <a:no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graphicFrame>
        <p:nvGraphicFramePr>
          <p:cNvPr id="74" name="Chart 8258"/>
          <p:cNvGraphicFramePr/>
          <p:nvPr userDrawn="1">
            <p:extLst>
              <p:ext uri="{D42A27DB-BD31-4B8C-83A1-F6EECF244321}">
                <p14:modId xmlns:p14="http://schemas.microsoft.com/office/powerpoint/2010/main" val="2079275093"/>
              </p:ext>
            </p:extLst>
          </p:nvPr>
        </p:nvGraphicFramePr>
        <p:xfrm>
          <a:off x="6940478" y="3568523"/>
          <a:ext cx="799297" cy="135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2" name="Chart 8266"/>
          <p:cNvGraphicFramePr/>
          <p:nvPr userDrawn="1">
            <p:extLst>
              <p:ext uri="{D42A27DB-BD31-4B8C-83A1-F6EECF244321}">
                <p14:modId xmlns:p14="http://schemas.microsoft.com/office/powerpoint/2010/main" val="4196530155"/>
              </p:ext>
            </p:extLst>
          </p:nvPr>
        </p:nvGraphicFramePr>
        <p:xfrm>
          <a:off x="8044824" y="3568523"/>
          <a:ext cx="799297" cy="135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58424" y="6211916"/>
            <a:ext cx="5839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31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99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99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99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99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99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999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499"/>
                            </p:stCondLst>
                            <p:childTnLst>
                              <p:par>
                                <p:cTn id="3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999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499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999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499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999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99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 advAuto="0"/>
      <p:bldP spid="60" grpId="0" animBg="1"/>
      <p:bldP spid="86" grpId="0" animBg="1"/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  <p:bldP spid="2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animBg="1"/>
      <p:bldP spid="51" grpId="0" animBg="1"/>
      <p:bldP spid="61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Graphic spid="74" grpId="0">
        <p:bldAsOne/>
      </p:bldGraphic>
      <p:bldGraphic spid="82" grpId="0">
        <p:bldAsOne/>
      </p:bldGraphic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97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33"/>
          </p:nvPr>
        </p:nvSpPr>
        <p:spPr>
          <a:xfrm>
            <a:off x="5020022" y="3974191"/>
            <a:ext cx="2921687" cy="185188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grpSp>
        <p:nvGrpSpPr>
          <p:cNvPr id="106" name="Group 8318"/>
          <p:cNvGrpSpPr/>
          <p:nvPr userDrawn="1"/>
        </p:nvGrpSpPr>
        <p:grpSpPr>
          <a:xfrm>
            <a:off x="2534694" y="5331193"/>
            <a:ext cx="649810" cy="205184"/>
            <a:chOff x="0" y="-5158"/>
            <a:chExt cx="1299618" cy="410366"/>
          </a:xfrm>
        </p:grpSpPr>
        <p:sp>
          <p:nvSpPr>
            <p:cNvPr id="107" name="Shape 8316"/>
            <p:cNvSpPr/>
            <p:nvPr/>
          </p:nvSpPr>
          <p:spPr>
            <a:xfrm rot="16200000">
              <a:off x="1111346" y="105889"/>
              <a:ext cx="188272" cy="1882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  <p:sp>
          <p:nvSpPr>
            <p:cNvPr id="108" name="Shape 8317"/>
            <p:cNvSpPr/>
            <p:nvPr/>
          </p:nvSpPr>
          <p:spPr>
            <a:xfrm>
              <a:off x="0" y="-5158"/>
              <a:ext cx="1101408" cy="410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spAutoFit/>
            </a:bodyPr>
            <a:lstStyle>
              <a:lvl1pPr algn="r">
                <a:spcBef>
                  <a:spcPts val="2000"/>
                </a:spcBef>
                <a:defRPr sz="2000">
                  <a:solidFill>
                    <a:srgbClr val="FFFFFF"/>
                  </a:solidFill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lvl1pPr>
            </a:lstStyle>
            <a:p>
              <a:r>
                <a:rPr sz="1000"/>
                <a:t>70%</a:t>
              </a:r>
            </a:p>
          </p:txBody>
        </p:sp>
      </p:grpSp>
      <p:sp>
        <p:nvSpPr>
          <p:cNvPr id="138" name="Text Placeholder 12"/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4949601" y="2879220"/>
            <a:ext cx="233511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39" name="Text Placeholder 12"/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4949596" y="3249703"/>
            <a:ext cx="2323353" cy="49254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40" name="Text Placeholder 12"/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7477773" y="1886250"/>
            <a:ext cx="233511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41" name="Text Placeholder 12"/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7477768" y="2256733"/>
            <a:ext cx="2323353" cy="49254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42" name="Text Placeholder 12"/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848060" y="2704066"/>
            <a:ext cx="3181439" cy="1270125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43" name="Text Placeholder 12"/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896103" y="4333009"/>
            <a:ext cx="1047778" cy="300018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44" name="Text Placeholder 12"/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896103" y="5213873"/>
            <a:ext cx="1047778" cy="300018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45" name="Text Placeholder 12"/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1833206" y="5551966"/>
            <a:ext cx="453044" cy="300018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146" name="Text Placeholder 12"/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2640721" y="4659126"/>
            <a:ext cx="453044" cy="300018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147" name="Picture Placeholder 2"/>
          <p:cNvSpPr>
            <a:spLocks noGrp="1"/>
          </p:cNvSpPr>
          <p:nvPr>
            <p:ph type="pic" sz="quarter" idx="34"/>
          </p:nvPr>
        </p:nvSpPr>
        <p:spPr>
          <a:xfrm>
            <a:off x="7617203" y="3111344"/>
            <a:ext cx="3557008" cy="205854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519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97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8882"/>
          <p:cNvGrpSpPr/>
          <p:nvPr userDrawn="1"/>
        </p:nvGrpSpPr>
        <p:grpSpPr>
          <a:xfrm>
            <a:off x="1992810" y="2743969"/>
            <a:ext cx="2266373" cy="3383953"/>
            <a:chOff x="0" y="0"/>
            <a:chExt cx="4532745" cy="6767905"/>
          </a:xfrm>
        </p:grpSpPr>
        <p:sp>
          <p:nvSpPr>
            <p:cNvPr id="101" name="Shape 8879"/>
            <p:cNvSpPr/>
            <p:nvPr/>
          </p:nvSpPr>
          <p:spPr>
            <a:xfrm>
              <a:off x="0" y="0"/>
              <a:ext cx="4532746" cy="6767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675"/>
                  </a:moveTo>
                  <a:cubicBezTo>
                    <a:pt x="21600" y="21186"/>
                    <a:pt x="20988" y="21600"/>
                    <a:pt x="20232" y="21600"/>
                  </a:cubicBezTo>
                  <a:lnTo>
                    <a:pt x="1368" y="21600"/>
                  </a:lnTo>
                  <a:cubicBezTo>
                    <a:pt x="612" y="21600"/>
                    <a:pt x="0" y="21186"/>
                    <a:pt x="0" y="20675"/>
                  </a:cubicBezTo>
                  <a:lnTo>
                    <a:pt x="0" y="925"/>
                  </a:lnTo>
                  <a:cubicBezTo>
                    <a:pt x="0" y="414"/>
                    <a:pt x="612" y="0"/>
                    <a:pt x="1368" y="0"/>
                  </a:cubicBezTo>
                  <a:lnTo>
                    <a:pt x="20232" y="0"/>
                  </a:lnTo>
                  <a:cubicBezTo>
                    <a:pt x="20988" y="0"/>
                    <a:pt x="21600" y="414"/>
                    <a:pt x="21600" y="925"/>
                  </a:cubicBezTo>
                  <a:cubicBezTo>
                    <a:pt x="21600" y="925"/>
                    <a:pt x="21600" y="20675"/>
                    <a:pt x="21600" y="20675"/>
                  </a:cubicBezTo>
                  <a:close/>
                </a:path>
              </a:pathLst>
            </a:custGeom>
            <a:solidFill>
              <a:srgbClr val="EAEAE9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02" name="Shape 8880"/>
            <p:cNvSpPr/>
            <p:nvPr/>
          </p:nvSpPr>
          <p:spPr>
            <a:xfrm>
              <a:off x="2223827" y="276112"/>
              <a:ext cx="79611" cy="79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6"/>
                  </a:moveTo>
                  <a:cubicBezTo>
                    <a:pt x="21600" y="16765"/>
                    <a:pt x="16779" y="21600"/>
                    <a:pt x="10804" y="21600"/>
                  </a:cubicBezTo>
                  <a:cubicBezTo>
                    <a:pt x="4840" y="21600"/>
                    <a:pt x="0" y="16765"/>
                    <a:pt x="0" y="10806"/>
                  </a:cubicBezTo>
                  <a:cubicBezTo>
                    <a:pt x="0" y="4835"/>
                    <a:pt x="4840" y="0"/>
                    <a:pt x="10804" y="0"/>
                  </a:cubicBezTo>
                  <a:cubicBezTo>
                    <a:pt x="16779" y="0"/>
                    <a:pt x="21600" y="4835"/>
                    <a:pt x="21600" y="10806"/>
                  </a:cubicBezTo>
                  <a:close/>
                </a:path>
              </a:pathLst>
            </a:custGeom>
            <a:solidFill>
              <a:srgbClr val="525252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03" name="Shape 8881"/>
            <p:cNvSpPr/>
            <p:nvPr/>
          </p:nvSpPr>
          <p:spPr>
            <a:xfrm>
              <a:off x="2216365" y="276112"/>
              <a:ext cx="87554" cy="87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9" y="1956"/>
                  </a:moveTo>
                  <a:cubicBezTo>
                    <a:pt x="5937" y="1956"/>
                    <a:pt x="1960" y="5920"/>
                    <a:pt x="1960" y="10802"/>
                  </a:cubicBezTo>
                  <a:cubicBezTo>
                    <a:pt x="1960" y="15674"/>
                    <a:pt x="5937" y="19636"/>
                    <a:pt x="10809" y="19636"/>
                  </a:cubicBezTo>
                  <a:cubicBezTo>
                    <a:pt x="15692" y="19636"/>
                    <a:pt x="19651" y="15674"/>
                    <a:pt x="19651" y="10802"/>
                  </a:cubicBezTo>
                  <a:cubicBezTo>
                    <a:pt x="19651" y="5920"/>
                    <a:pt x="15692" y="1956"/>
                    <a:pt x="10809" y="1956"/>
                  </a:cubicBezTo>
                  <a:close/>
                  <a:moveTo>
                    <a:pt x="10809" y="21600"/>
                  </a:moveTo>
                  <a:cubicBezTo>
                    <a:pt x="4844" y="21600"/>
                    <a:pt x="0" y="16752"/>
                    <a:pt x="0" y="10802"/>
                  </a:cubicBezTo>
                  <a:cubicBezTo>
                    <a:pt x="0" y="4842"/>
                    <a:pt x="4844" y="0"/>
                    <a:pt x="10809" y="0"/>
                  </a:cubicBezTo>
                  <a:cubicBezTo>
                    <a:pt x="16771" y="0"/>
                    <a:pt x="21600" y="4842"/>
                    <a:pt x="21600" y="10802"/>
                  </a:cubicBezTo>
                  <a:cubicBezTo>
                    <a:pt x="21600" y="16752"/>
                    <a:pt x="16771" y="21600"/>
                    <a:pt x="10809" y="21600"/>
                  </a:cubicBezTo>
                  <a:close/>
                </a:path>
              </a:pathLst>
            </a:custGeom>
            <a:solidFill>
              <a:srgbClr val="CACBCB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sz="quarter" idx="33"/>
          </p:nvPr>
        </p:nvSpPr>
        <p:spPr>
          <a:xfrm>
            <a:off x="2163072" y="3152173"/>
            <a:ext cx="1948200" cy="259403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8" name="Text Placeholder 12"/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5733708" y="2576122"/>
            <a:ext cx="1745582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39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5733703" y="2946605"/>
            <a:ext cx="1736786" cy="620273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40" name="Text Placeholder 12"/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845816" y="1719309"/>
            <a:ext cx="233511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41" name="Text Placeholder 12"/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1845811" y="2089792"/>
            <a:ext cx="2323353" cy="49254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42" name="Text Placeholder 12"/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832126" y="2791780"/>
            <a:ext cx="3181439" cy="1434145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43" name="Text Placeholder 12"/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7876843" y="4420786"/>
            <a:ext cx="1047778" cy="300018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44" name="Text Placeholder 12"/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7874581" y="5318471"/>
            <a:ext cx="1047778" cy="300018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grpSp>
        <p:nvGrpSpPr>
          <p:cNvPr id="76" name="Group 8361"/>
          <p:cNvGrpSpPr/>
          <p:nvPr userDrawn="1"/>
        </p:nvGrpSpPr>
        <p:grpSpPr>
          <a:xfrm>
            <a:off x="5706403" y="3909007"/>
            <a:ext cx="1074128" cy="2263298"/>
            <a:chOff x="0" y="0"/>
            <a:chExt cx="2148254" cy="4526593"/>
          </a:xfrm>
          <a:solidFill>
            <a:schemeClr val="bg1">
              <a:lumMod val="95000"/>
            </a:schemeClr>
          </a:solidFill>
        </p:grpSpPr>
        <p:sp>
          <p:nvSpPr>
            <p:cNvPr id="77" name="Shape 8351"/>
            <p:cNvSpPr/>
            <p:nvPr/>
          </p:nvSpPr>
          <p:spPr>
            <a:xfrm>
              <a:off x="20551" y="27402"/>
              <a:ext cx="2127705" cy="4499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69" y="0"/>
                  </a:moveTo>
                  <a:lnTo>
                    <a:pt x="3509" y="0"/>
                  </a:lnTo>
                  <a:cubicBezTo>
                    <a:pt x="1248" y="0"/>
                    <a:pt x="0" y="717"/>
                    <a:pt x="0" y="1623"/>
                  </a:cubicBezTo>
                  <a:lnTo>
                    <a:pt x="0" y="19941"/>
                  </a:lnTo>
                  <a:cubicBezTo>
                    <a:pt x="0" y="20953"/>
                    <a:pt x="1661" y="21600"/>
                    <a:pt x="3509" y="21600"/>
                  </a:cubicBezTo>
                  <a:lnTo>
                    <a:pt x="18169" y="21600"/>
                  </a:lnTo>
                  <a:cubicBezTo>
                    <a:pt x="20139" y="21600"/>
                    <a:pt x="21600" y="20848"/>
                    <a:pt x="21600" y="19941"/>
                  </a:cubicBezTo>
                  <a:lnTo>
                    <a:pt x="21600" y="1623"/>
                  </a:lnTo>
                  <a:cubicBezTo>
                    <a:pt x="21600" y="717"/>
                    <a:pt x="20308" y="0"/>
                    <a:pt x="18169" y="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78" name="Shape 8352"/>
            <p:cNvSpPr/>
            <p:nvPr/>
          </p:nvSpPr>
          <p:spPr>
            <a:xfrm>
              <a:off x="184965" y="650803"/>
              <a:ext cx="1795244" cy="3221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ubicBezTo>
                    <a:pt x="21600" y="0"/>
                    <a:pt x="21600" y="21600"/>
                    <a:pt x="21600" y="2160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79" name="Shape 8353"/>
            <p:cNvSpPr/>
            <p:nvPr/>
          </p:nvSpPr>
          <p:spPr>
            <a:xfrm>
              <a:off x="20551" y="27402"/>
              <a:ext cx="2127705" cy="4499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300" y="19941"/>
                  </a:moveTo>
                  <a:cubicBezTo>
                    <a:pt x="21300" y="20782"/>
                    <a:pt x="19945" y="21458"/>
                    <a:pt x="18168" y="21458"/>
                  </a:cubicBezTo>
                  <a:lnTo>
                    <a:pt x="3507" y="21458"/>
                  </a:lnTo>
                  <a:cubicBezTo>
                    <a:pt x="1932" y="21458"/>
                    <a:pt x="300" y="20925"/>
                    <a:pt x="300" y="19941"/>
                  </a:cubicBezTo>
                  <a:lnTo>
                    <a:pt x="300" y="1623"/>
                  </a:lnTo>
                  <a:cubicBezTo>
                    <a:pt x="300" y="713"/>
                    <a:pt x="1582" y="142"/>
                    <a:pt x="3507" y="142"/>
                  </a:cubicBezTo>
                  <a:lnTo>
                    <a:pt x="18168" y="142"/>
                  </a:lnTo>
                  <a:cubicBezTo>
                    <a:pt x="20034" y="142"/>
                    <a:pt x="21300" y="741"/>
                    <a:pt x="21300" y="1623"/>
                  </a:cubicBezTo>
                  <a:cubicBezTo>
                    <a:pt x="21300" y="1623"/>
                    <a:pt x="21300" y="19941"/>
                    <a:pt x="21300" y="19941"/>
                  </a:cubicBezTo>
                  <a:close/>
                  <a:moveTo>
                    <a:pt x="18168" y="0"/>
                  </a:moveTo>
                  <a:lnTo>
                    <a:pt x="3507" y="0"/>
                  </a:lnTo>
                  <a:cubicBezTo>
                    <a:pt x="1247" y="0"/>
                    <a:pt x="0" y="717"/>
                    <a:pt x="0" y="1623"/>
                  </a:cubicBezTo>
                  <a:lnTo>
                    <a:pt x="0" y="19941"/>
                  </a:lnTo>
                  <a:cubicBezTo>
                    <a:pt x="0" y="20953"/>
                    <a:pt x="1659" y="21600"/>
                    <a:pt x="3507" y="21600"/>
                  </a:cubicBezTo>
                  <a:lnTo>
                    <a:pt x="18168" y="21600"/>
                  </a:lnTo>
                  <a:cubicBezTo>
                    <a:pt x="20138" y="21600"/>
                    <a:pt x="21600" y="20848"/>
                    <a:pt x="21600" y="19941"/>
                  </a:cubicBezTo>
                  <a:lnTo>
                    <a:pt x="21600" y="1623"/>
                  </a:lnTo>
                  <a:cubicBezTo>
                    <a:pt x="21600" y="717"/>
                    <a:pt x="20306" y="0"/>
                    <a:pt x="18168" y="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80" name="Shape 8354"/>
            <p:cNvSpPr/>
            <p:nvPr/>
          </p:nvSpPr>
          <p:spPr>
            <a:xfrm>
              <a:off x="68505" y="68505"/>
              <a:ext cx="2039048" cy="44105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190" y="36"/>
                  </a:moveTo>
                  <a:cubicBezTo>
                    <a:pt x="1416" y="36"/>
                    <a:pt x="78" y="639"/>
                    <a:pt x="78" y="1439"/>
                  </a:cubicBezTo>
                  <a:lnTo>
                    <a:pt x="78" y="20125"/>
                  </a:lnTo>
                  <a:cubicBezTo>
                    <a:pt x="78" y="21107"/>
                    <a:pt x="1935" y="21564"/>
                    <a:pt x="3190" y="21564"/>
                  </a:cubicBezTo>
                  <a:lnTo>
                    <a:pt x="18488" y="21564"/>
                  </a:lnTo>
                  <a:cubicBezTo>
                    <a:pt x="20076" y="21564"/>
                    <a:pt x="21522" y="20878"/>
                    <a:pt x="21522" y="20125"/>
                  </a:cubicBezTo>
                  <a:lnTo>
                    <a:pt x="21522" y="1439"/>
                  </a:lnTo>
                  <a:cubicBezTo>
                    <a:pt x="21522" y="652"/>
                    <a:pt x="20189" y="36"/>
                    <a:pt x="18488" y="36"/>
                  </a:cubicBezTo>
                  <a:cubicBezTo>
                    <a:pt x="18488" y="36"/>
                    <a:pt x="3190" y="36"/>
                    <a:pt x="3190" y="36"/>
                  </a:cubicBezTo>
                  <a:close/>
                  <a:moveTo>
                    <a:pt x="18488" y="21600"/>
                  </a:moveTo>
                  <a:lnTo>
                    <a:pt x="3190" y="21600"/>
                  </a:lnTo>
                  <a:cubicBezTo>
                    <a:pt x="1656" y="21600"/>
                    <a:pt x="0" y="21036"/>
                    <a:pt x="0" y="20125"/>
                  </a:cubicBezTo>
                  <a:lnTo>
                    <a:pt x="0" y="1439"/>
                  </a:lnTo>
                  <a:cubicBezTo>
                    <a:pt x="0" y="619"/>
                    <a:pt x="1372" y="0"/>
                    <a:pt x="3190" y="0"/>
                  </a:cubicBezTo>
                  <a:lnTo>
                    <a:pt x="18488" y="0"/>
                  </a:lnTo>
                  <a:cubicBezTo>
                    <a:pt x="20233" y="0"/>
                    <a:pt x="21600" y="632"/>
                    <a:pt x="21600" y="1439"/>
                  </a:cubicBezTo>
                  <a:lnTo>
                    <a:pt x="21600" y="20125"/>
                  </a:lnTo>
                  <a:cubicBezTo>
                    <a:pt x="21600" y="20897"/>
                    <a:pt x="20117" y="21600"/>
                    <a:pt x="18488" y="2160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82" name="Shape 8355"/>
            <p:cNvSpPr/>
            <p:nvPr/>
          </p:nvSpPr>
          <p:spPr>
            <a:xfrm>
              <a:off x="1513975" y="0"/>
              <a:ext cx="271923" cy="22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61" y="0"/>
                  </a:moveTo>
                  <a:lnTo>
                    <a:pt x="940" y="0"/>
                  </a:lnTo>
                  <a:lnTo>
                    <a:pt x="0" y="7201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7201"/>
                  </a:lnTo>
                  <a:cubicBezTo>
                    <a:pt x="21600" y="7201"/>
                    <a:pt x="20661" y="0"/>
                    <a:pt x="20661" y="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86" name="Shape 8356"/>
            <p:cNvSpPr/>
            <p:nvPr/>
          </p:nvSpPr>
          <p:spPr>
            <a:xfrm>
              <a:off x="0" y="637102"/>
              <a:ext cx="22165" cy="206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3"/>
                  </a:moveTo>
                  <a:lnTo>
                    <a:pt x="7201" y="0"/>
                  </a:lnTo>
                  <a:lnTo>
                    <a:pt x="0" y="939"/>
                  </a:lnTo>
                  <a:lnTo>
                    <a:pt x="0" y="20643"/>
                  </a:lnTo>
                  <a:lnTo>
                    <a:pt x="7201" y="21581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3"/>
                  </a:lnTo>
                  <a:cubicBezTo>
                    <a:pt x="21600" y="3"/>
                    <a:pt x="7201" y="3"/>
                    <a:pt x="7201" y="3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04" name="Shape 8357"/>
            <p:cNvSpPr/>
            <p:nvPr/>
          </p:nvSpPr>
          <p:spPr>
            <a:xfrm>
              <a:off x="0" y="1068688"/>
              <a:ext cx="22165" cy="1551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5"/>
                  </a:moveTo>
                  <a:lnTo>
                    <a:pt x="7201" y="0"/>
                  </a:lnTo>
                  <a:lnTo>
                    <a:pt x="0" y="1252"/>
                  </a:lnTo>
                  <a:lnTo>
                    <a:pt x="0" y="20324"/>
                  </a:lnTo>
                  <a:lnTo>
                    <a:pt x="7201" y="21575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5"/>
                  </a:lnTo>
                  <a:cubicBezTo>
                    <a:pt x="21600" y="5"/>
                    <a:pt x="7201" y="5"/>
                    <a:pt x="7201" y="5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30" name="Shape 8358"/>
            <p:cNvSpPr/>
            <p:nvPr/>
          </p:nvSpPr>
          <p:spPr>
            <a:xfrm>
              <a:off x="0" y="1445469"/>
              <a:ext cx="22165" cy="155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4"/>
                  </a:moveTo>
                  <a:lnTo>
                    <a:pt x="7201" y="0"/>
                  </a:lnTo>
                  <a:lnTo>
                    <a:pt x="0" y="1251"/>
                  </a:lnTo>
                  <a:lnTo>
                    <a:pt x="0" y="20324"/>
                  </a:lnTo>
                  <a:lnTo>
                    <a:pt x="7201" y="21575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4"/>
                  </a:lnTo>
                  <a:cubicBezTo>
                    <a:pt x="21600" y="4"/>
                    <a:pt x="7201" y="4"/>
                    <a:pt x="7201" y="4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32" name="Shape 8359"/>
            <p:cNvSpPr/>
            <p:nvPr/>
          </p:nvSpPr>
          <p:spPr>
            <a:xfrm>
              <a:off x="896569" y="365275"/>
              <a:ext cx="375669" cy="76877"/>
            </a:xfrm>
            <a:prstGeom prst="roundRect">
              <a:avLst>
                <a:gd name="adj" fmla="val 50000"/>
              </a:avLst>
            </a:pr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34" name="Shape 8360"/>
            <p:cNvSpPr/>
            <p:nvPr/>
          </p:nvSpPr>
          <p:spPr>
            <a:xfrm>
              <a:off x="890573" y="363080"/>
              <a:ext cx="391554" cy="81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5" y="11782"/>
                  </a:moveTo>
                  <a:cubicBezTo>
                    <a:pt x="20785" y="15035"/>
                    <a:pt x="20237" y="17673"/>
                    <a:pt x="19562" y="17673"/>
                  </a:cubicBezTo>
                  <a:lnTo>
                    <a:pt x="2038" y="17673"/>
                  </a:lnTo>
                  <a:cubicBezTo>
                    <a:pt x="1363" y="17673"/>
                    <a:pt x="815" y="15035"/>
                    <a:pt x="815" y="11782"/>
                  </a:cubicBezTo>
                  <a:lnTo>
                    <a:pt x="815" y="9818"/>
                  </a:lnTo>
                  <a:cubicBezTo>
                    <a:pt x="815" y="6565"/>
                    <a:pt x="1363" y="3928"/>
                    <a:pt x="2038" y="3928"/>
                  </a:cubicBezTo>
                  <a:lnTo>
                    <a:pt x="19562" y="3928"/>
                  </a:lnTo>
                  <a:cubicBezTo>
                    <a:pt x="20237" y="3928"/>
                    <a:pt x="20785" y="6565"/>
                    <a:pt x="20785" y="9818"/>
                  </a:cubicBezTo>
                  <a:cubicBezTo>
                    <a:pt x="20785" y="9818"/>
                    <a:pt x="20785" y="11782"/>
                    <a:pt x="20785" y="11782"/>
                  </a:cubicBezTo>
                  <a:close/>
                  <a:moveTo>
                    <a:pt x="21600" y="9818"/>
                  </a:moveTo>
                  <a:cubicBezTo>
                    <a:pt x="21600" y="4396"/>
                    <a:pt x="20688" y="0"/>
                    <a:pt x="19562" y="0"/>
                  </a:cubicBezTo>
                  <a:lnTo>
                    <a:pt x="2038" y="0"/>
                  </a:lnTo>
                  <a:cubicBezTo>
                    <a:pt x="912" y="0"/>
                    <a:pt x="0" y="4396"/>
                    <a:pt x="0" y="9818"/>
                  </a:cubicBezTo>
                  <a:lnTo>
                    <a:pt x="0" y="11782"/>
                  </a:lnTo>
                  <a:cubicBezTo>
                    <a:pt x="0" y="17204"/>
                    <a:pt x="912" y="21600"/>
                    <a:pt x="2038" y="21600"/>
                  </a:cubicBezTo>
                  <a:lnTo>
                    <a:pt x="19562" y="21600"/>
                  </a:lnTo>
                  <a:cubicBezTo>
                    <a:pt x="20688" y="21600"/>
                    <a:pt x="21600" y="17204"/>
                    <a:pt x="21600" y="11782"/>
                  </a:cubicBezTo>
                  <a:cubicBezTo>
                    <a:pt x="21600" y="11782"/>
                    <a:pt x="21600" y="9818"/>
                    <a:pt x="21600" y="9818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grpSp>
        <p:nvGrpSpPr>
          <p:cNvPr id="137" name="Group 8367"/>
          <p:cNvGrpSpPr/>
          <p:nvPr userDrawn="1"/>
        </p:nvGrpSpPr>
        <p:grpSpPr>
          <a:xfrm>
            <a:off x="1068199" y="2751568"/>
            <a:ext cx="863128" cy="3378072"/>
            <a:chOff x="0" y="0"/>
            <a:chExt cx="1726255" cy="6756143"/>
          </a:xfrm>
          <a:solidFill>
            <a:schemeClr val="bg1">
              <a:lumMod val="95000"/>
            </a:schemeClr>
          </a:solidFill>
        </p:grpSpPr>
        <p:sp>
          <p:nvSpPr>
            <p:cNvPr id="148" name="Shape 8363"/>
            <p:cNvSpPr/>
            <p:nvPr/>
          </p:nvSpPr>
          <p:spPr>
            <a:xfrm rot="16200000">
              <a:off x="-1698486" y="3331402"/>
              <a:ext cx="6756144" cy="93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05" y="13353"/>
                  </a:moveTo>
                  <a:lnTo>
                    <a:pt x="19610" y="13353"/>
                  </a:lnTo>
                  <a:lnTo>
                    <a:pt x="10800" y="13353"/>
                  </a:lnTo>
                  <a:lnTo>
                    <a:pt x="10800" y="13353"/>
                  </a:lnTo>
                  <a:lnTo>
                    <a:pt x="1990" y="13353"/>
                  </a:lnTo>
                  <a:lnTo>
                    <a:pt x="995" y="13353"/>
                  </a:lnTo>
                  <a:cubicBezTo>
                    <a:pt x="995" y="13353"/>
                    <a:pt x="265" y="12486"/>
                    <a:pt x="0" y="0"/>
                  </a:cubicBezTo>
                  <a:cubicBezTo>
                    <a:pt x="0" y="0"/>
                    <a:pt x="0" y="4161"/>
                    <a:pt x="0" y="8243"/>
                  </a:cubicBezTo>
                  <a:cubicBezTo>
                    <a:pt x="265" y="20760"/>
                    <a:pt x="995" y="21600"/>
                    <a:pt x="995" y="21600"/>
                  </a:cubicBezTo>
                  <a:lnTo>
                    <a:pt x="1990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19610" y="21600"/>
                  </a:lnTo>
                  <a:lnTo>
                    <a:pt x="20605" y="21600"/>
                  </a:lnTo>
                  <a:cubicBezTo>
                    <a:pt x="20605" y="21600"/>
                    <a:pt x="21335" y="20760"/>
                    <a:pt x="21600" y="8243"/>
                  </a:cubicBezTo>
                  <a:cubicBezTo>
                    <a:pt x="21600" y="4161"/>
                    <a:pt x="21600" y="0"/>
                    <a:pt x="21600" y="0"/>
                  </a:cubicBezTo>
                  <a:cubicBezTo>
                    <a:pt x="21335" y="12486"/>
                    <a:pt x="20605" y="13353"/>
                    <a:pt x="20605" y="13353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49" name="Shape 8364"/>
            <p:cNvSpPr/>
            <p:nvPr/>
          </p:nvSpPr>
          <p:spPr>
            <a:xfrm rot="16200000">
              <a:off x="-2530902" y="2530902"/>
              <a:ext cx="6756144" cy="16943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1" extrusionOk="0">
                  <a:moveTo>
                    <a:pt x="21567" y="20236"/>
                  </a:moveTo>
                  <a:lnTo>
                    <a:pt x="21567" y="20236"/>
                  </a:lnTo>
                  <a:lnTo>
                    <a:pt x="21467" y="19654"/>
                  </a:lnTo>
                  <a:lnTo>
                    <a:pt x="18302" y="736"/>
                  </a:lnTo>
                  <a:lnTo>
                    <a:pt x="18293" y="681"/>
                  </a:lnTo>
                  <a:cubicBezTo>
                    <a:pt x="18284" y="653"/>
                    <a:pt x="18275" y="626"/>
                    <a:pt x="18266" y="599"/>
                  </a:cubicBezTo>
                  <a:cubicBezTo>
                    <a:pt x="18164" y="298"/>
                    <a:pt x="18045" y="93"/>
                    <a:pt x="17920" y="0"/>
                  </a:cubicBezTo>
                  <a:lnTo>
                    <a:pt x="10800" y="194"/>
                  </a:lnTo>
                  <a:lnTo>
                    <a:pt x="3627" y="2"/>
                  </a:lnTo>
                  <a:cubicBezTo>
                    <a:pt x="3561" y="-9"/>
                    <a:pt x="3497" y="72"/>
                    <a:pt x="3444" y="230"/>
                  </a:cubicBezTo>
                  <a:cubicBezTo>
                    <a:pt x="3435" y="259"/>
                    <a:pt x="3425" y="291"/>
                    <a:pt x="3417" y="326"/>
                  </a:cubicBezTo>
                  <a:lnTo>
                    <a:pt x="3414" y="342"/>
                  </a:lnTo>
                  <a:lnTo>
                    <a:pt x="132" y="19654"/>
                  </a:lnTo>
                  <a:lnTo>
                    <a:pt x="33" y="20236"/>
                  </a:lnTo>
                  <a:lnTo>
                    <a:pt x="33" y="20236"/>
                  </a:lnTo>
                  <a:cubicBezTo>
                    <a:pt x="22" y="20335"/>
                    <a:pt x="14" y="20437"/>
                    <a:pt x="9" y="20540"/>
                  </a:cubicBezTo>
                  <a:cubicBezTo>
                    <a:pt x="3" y="20644"/>
                    <a:pt x="0" y="20749"/>
                    <a:pt x="0" y="20855"/>
                  </a:cubicBezTo>
                  <a:cubicBezTo>
                    <a:pt x="132" y="21200"/>
                    <a:pt x="381" y="21384"/>
                    <a:pt x="597" y="21482"/>
                  </a:cubicBezTo>
                  <a:cubicBezTo>
                    <a:pt x="812" y="21579"/>
                    <a:pt x="995" y="21591"/>
                    <a:pt x="995" y="21591"/>
                  </a:cubicBezTo>
                  <a:lnTo>
                    <a:pt x="1990" y="21591"/>
                  </a:lnTo>
                  <a:lnTo>
                    <a:pt x="2114" y="21591"/>
                  </a:lnTo>
                  <a:lnTo>
                    <a:pt x="10800" y="21591"/>
                  </a:lnTo>
                  <a:lnTo>
                    <a:pt x="19486" y="21591"/>
                  </a:lnTo>
                  <a:lnTo>
                    <a:pt x="19610" y="21591"/>
                  </a:lnTo>
                  <a:lnTo>
                    <a:pt x="20605" y="21591"/>
                  </a:lnTo>
                  <a:cubicBezTo>
                    <a:pt x="20605" y="21591"/>
                    <a:pt x="20788" y="21579"/>
                    <a:pt x="21003" y="21482"/>
                  </a:cubicBezTo>
                  <a:cubicBezTo>
                    <a:pt x="21219" y="21384"/>
                    <a:pt x="21468" y="21200"/>
                    <a:pt x="21600" y="20855"/>
                  </a:cubicBezTo>
                  <a:cubicBezTo>
                    <a:pt x="21600" y="20749"/>
                    <a:pt x="21597" y="20644"/>
                    <a:pt x="21591" y="20540"/>
                  </a:cubicBezTo>
                  <a:cubicBezTo>
                    <a:pt x="21586" y="20437"/>
                    <a:pt x="21577" y="20335"/>
                    <a:pt x="21567" y="20236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50" name="Shape 8365"/>
            <p:cNvSpPr/>
            <p:nvPr/>
          </p:nvSpPr>
          <p:spPr>
            <a:xfrm>
              <a:off x="134616" y="513323"/>
              <a:ext cx="1342313" cy="842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" y="19777"/>
                  </a:moveTo>
                  <a:lnTo>
                    <a:pt x="21537" y="0"/>
                  </a:lnTo>
                  <a:lnTo>
                    <a:pt x="21600" y="2160"/>
                  </a:lnTo>
                  <a:lnTo>
                    <a:pt x="0" y="21600"/>
                  </a:lnTo>
                  <a:lnTo>
                    <a:pt x="6" y="19777"/>
                  </a:ln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000000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51" name="Shape 8366"/>
            <p:cNvSpPr/>
            <p:nvPr/>
          </p:nvSpPr>
          <p:spPr>
            <a:xfrm rot="1730187">
              <a:off x="674664" y="5808199"/>
              <a:ext cx="110463" cy="89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185" y="0"/>
                  </a:moveTo>
                  <a:lnTo>
                    <a:pt x="14067" y="0"/>
                  </a:lnTo>
                  <a:cubicBezTo>
                    <a:pt x="14667" y="0"/>
                    <a:pt x="15119" y="0"/>
                    <a:pt x="15502" y="32"/>
                  </a:cubicBezTo>
                  <a:cubicBezTo>
                    <a:pt x="15885" y="63"/>
                    <a:pt x="16199" y="127"/>
                    <a:pt x="16523" y="254"/>
                  </a:cubicBezTo>
                  <a:cubicBezTo>
                    <a:pt x="16873" y="412"/>
                    <a:pt x="17190" y="662"/>
                    <a:pt x="17454" y="988"/>
                  </a:cubicBezTo>
                  <a:cubicBezTo>
                    <a:pt x="17717" y="1314"/>
                    <a:pt x="17919" y="1707"/>
                    <a:pt x="18047" y="2140"/>
                  </a:cubicBezTo>
                  <a:cubicBezTo>
                    <a:pt x="18149" y="2541"/>
                    <a:pt x="18200" y="2930"/>
                    <a:pt x="18226" y="3407"/>
                  </a:cubicBezTo>
                  <a:cubicBezTo>
                    <a:pt x="18252" y="3884"/>
                    <a:pt x="18252" y="4450"/>
                    <a:pt x="18252" y="5204"/>
                  </a:cubicBezTo>
                  <a:lnTo>
                    <a:pt x="21600" y="16419"/>
                  </a:lnTo>
                  <a:cubicBezTo>
                    <a:pt x="21600" y="17162"/>
                    <a:pt x="21600" y="17722"/>
                    <a:pt x="21574" y="18196"/>
                  </a:cubicBezTo>
                  <a:cubicBezTo>
                    <a:pt x="21549" y="18670"/>
                    <a:pt x="21497" y="19059"/>
                    <a:pt x="21395" y="19460"/>
                  </a:cubicBezTo>
                  <a:cubicBezTo>
                    <a:pt x="21268" y="19893"/>
                    <a:pt x="21065" y="20286"/>
                    <a:pt x="20802" y="20612"/>
                  </a:cubicBezTo>
                  <a:cubicBezTo>
                    <a:pt x="20539" y="20938"/>
                    <a:pt x="20221" y="21188"/>
                    <a:pt x="19871" y="21346"/>
                  </a:cubicBezTo>
                  <a:cubicBezTo>
                    <a:pt x="19548" y="21473"/>
                    <a:pt x="19233" y="21537"/>
                    <a:pt x="18848" y="21568"/>
                  </a:cubicBezTo>
                  <a:cubicBezTo>
                    <a:pt x="18462" y="21600"/>
                    <a:pt x="18006" y="21600"/>
                    <a:pt x="17396" y="21600"/>
                  </a:cubicBezTo>
                  <a:lnTo>
                    <a:pt x="7533" y="21600"/>
                  </a:lnTo>
                  <a:cubicBezTo>
                    <a:pt x="6933" y="21600"/>
                    <a:pt x="6481" y="21600"/>
                    <a:pt x="6098" y="21568"/>
                  </a:cubicBezTo>
                  <a:cubicBezTo>
                    <a:pt x="5715" y="21537"/>
                    <a:pt x="5401" y="21473"/>
                    <a:pt x="5077" y="21346"/>
                  </a:cubicBezTo>
                  <a:cubicBezTo>
                    <a:pt x="4727" y="21188"/>
                    <a:pt x="4410" y="20938"/>
                    <a:pt x="4146" y="20612"/>
                  </a:cubicBezTo>
                  <a:cubicBezTo>
                    <a:pt x="3883" y="20286"/>
                    <a:pt x="3681" y="19893"/>
                    <a:pt x="3553" y="19460"/>
                  </a:cubicBezTo>
                  <a:cubicBezTo>
                    <a:pt x="3451" y="19059"/>
                    <a:pt x="3400" y="18670"/>
                    <a:pt x="3374" y="18193"/>
                  </a:cubicBezTo>
                  <a:cubicBezTo>
                    <a:pt x="3348" y="17716"/>
                    <a:pt x="3348" y="17150"/>
                    <a:pt x="3348" y="16396"/>
                  </a:cubicBezTo>
                  <a:lnTo>
                    <a:pt x="0" y="5181"/>
                  </a:lnTo>
                  <a:cubicBezTo>
                    <a:pt x="0" y="4438"/>
                    <a:pt x="0" y="3878"/>
                    <a:pt x="26" y="3404"/>
                  </a:cubicBezTo>
                  <a:cubicBezTo>
                    <a:pt x="51" y="2930"/>
                    <a:pt x="103" y="2541"/>
                    <a:pt x="205" y="2140"/>
                  </a:cubicBezTo>
                  <a:cubicBezTo>
                    <a:pt x="332" y="1707"/>
                    <a:pt x="535" y="1314"/>
                    <a:pt x="798" y="988"/>
                  </a:cubicBezTo>
                  <a:cubicBezTo>
                    <a:pt x="1061" y="662"/>
                    <a:pt x="1379" y="412"/>
                    <a:pt x="1729" y="254"/>
                  </a:cubicBezTo>
                  <a:cubicBezTo>
                    <a:pt x="2052" y="127"/>
                    <a:pt x="2367" y="63"/>
                    <a:pt x="2752" y="32"/>
                  </a:cubicBezTo>
                  <a:cubicBezTo>
                    <a:pt x="3138" y="0"/>
                    <a:pt x="3594" y="0"/>
                    <a:pt x="4204" y="0"/>
                  </a:cubicBezTo>
                  <a:lnTo>
                    <a:pt x="4185" y="0"/>
                  </a:ln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167" name="Group 8389"/>
          <p:cNvGrpSpPr/>
          <p:nvPr userDrawn="1"/>
        </p:nvGrpSpPr>
        <p:grpSpPr>
          <a:xfrm rot="4198471">
            <a:off x="3405623" y="4411342"/>
            <a:ext cx="2969611" cy="807302"/>
            <a:chOff x="0" y="0"/>
            <a:chExt cx="5939220" cy="1614602"/>
          </a:xfrm>
          <a:solidFill>
            <a:schemeClr val="bg1">
              <a:lumMod val="95000"/>
            </a:schemeClr>
          </a:solidFill>
        </p:grpSpPr>
        <p:sp>
          <p:nvSpPr>
            <p:cNvPr id="168" name="Shape 8383"/>
            <p:cNvSpPr/>
            <p:nvPr/>
          </p:nvSpPr>
          <p:spPr>
            <a:xfrm>
              <a:off x="5216664" y="700783"/>
              <a:ext cx="148591" cy="48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9" h="21437" extrusionOk="0">
                  <a:moveTo>
                    <a:pt x="502" y="8196"/>
                  </a:moveTo>
                  <a:cubicBezTo>
                    <a:pt x="713" y="6759"/>
                    <a:pt x="1197" y="5468"/>
                    <a:pt x="1894" y="4353"/>
                  </a:cubicBezTo>
                  <a:cubicBezTo>
                    <a:pt x="2593" y="3235"/>
                    <a:pt x="3502" y="2301"/>
                    <a:pt x="4563" y="1586"/>
                  </a:cubicBezTo>
                  <a:cubicBezTo>
                    <a:pt x="5620" y="868"/>
                    <a:pt x="6826" y="384"/>
                    <a:pt x="8122" y="148"/>
                  </a:cubicBezTo>
                  <a:cubicBezTo>
                    <a:pt x="9413" y="-86"/>
                    <a:pt x="10794" y="-47"/>
                    <a:pt x="12195" y="293"/>
                  </a:cubicBezTo>
                  <a:cubicBezTo>
                    <a:pt x="13452" y="601"/>
                    <a:pt x="14623" y="1122"/>
                    <a:pt x="15675" y="1822"/>
                  </a:cubicBezTo>
                  <a:cubicBezTo>
                    <a:pt x="16727" y="2517"/>
                    <a:pt x="17659" y="3391"/>
                    <a:pt x="18438" y="4373"/>
                  </a:cubicBezTo>
                  <a:cubicBezTo>
                    <a:pt x="19220" y="5364"/>
                    <a:pt x="19849" y="6478"/>
                    <a:pt x="20290" y="7653"/>
                  </a:cubicBezTo>
                  <a:cubicBezTo>
                    <a:pt x="20730" y="8844"/>
                    <a:pt x="20985" y="10096"/>
                    <a:pt x="21019" y="11369"/>
                  </a:cubicBezTo>
                  <a:lnTo>
                    <a:pt x="10916" y="9074"/>
                  </a:lnTo>
                  <a:lnTo>
                    <a:pt x="10500" y="12274"/>
                  </a:lnTo>
                  <a:lnTo>
                    <a:pt x="20611" y="14604"/>
                  </a:lnTo>
                  <a:cubicBezTo>
                    <a:pt x="20260" y="15830"/>
                    <a:pt x="19697" y="16930"/>
                    <a:pt x="18968" y="17871"/>
                  </a:cubicBezTo>
                  <a:cubicBezTo>
                    <a:pt x="18237" y="18811"/>
                    <a:pt x="17345" y="19596"/>
                    <a:pt x="16327" y="20185"/>
                  </a:cubicBezTo>
                  <a:cubicBezTo>
                    <a:pt x="15313" y="20771"/>
                    <a:pt x="14180" y="21157"/>
                    <a:pt x="12982" y="21338"/>
                  </a:cubicBezTo>
                  <a:cubicBezTo>
                    <a:pt x="11778" y="21514"/>
                    <a:pt x="10505" y="21457"/>
                    <a:pt x="9215" y="21141"/>
                  </a:cubicBezTo>
                  <a:cubicBezTo>
                    <a:pt x="7799" y="20790"/>
                    <a:pt x="6497" y="20166"/>
                    <a:pt x="5347" y="19342"/>
                  </a:cubicBezTo>
                  <a:cubicBezTo>
                    <a:pt x="4201" y="18507"/>
                    <a:pt x="3206" y="17465"/>
                    <a:pt x="2417" y="16294"/>
                  </a:cubicBezTo>
                  <a:cubicBezTo>
                    <a:pt x="1631" y="15117"/>
                    <a:pt x="1047" y="13812"/>
                    <a:pt x="708" y="12442"/>
                  </a:cubicBezTo>
                  <a:cubicBezTo>
                    <a:pt x="375" y="11064"/>
                    <a:pt x="-581" y="10416"/>
                    <a:pt x="502" y="8196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69" name="Shape 8384"/>
            <p:cNvSpPr/>
            <p:nvPr/>
          </p:nvSpPr>
          <p:spPr>
            <a:xfrm>
              <a:off x="5155738" y="696133"/>
              <a:ext cx="189303" cy="63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432" extrusionOk="0">
                  <a:moveTo>
                    <a:pt x="18615" y="13669"/>
                  </a:moveTo>
                  <a:cubicBezTo>
                    <a:pt x="18334" y="14607"/>
                    <a:pt x="17885" y="15450"/>
                    <a:pt x="17301" y="16170"/>
                  </a:cubicBezTo>
                  <a:cubicBezTo>
                    <a:pt x="16718" y="16890"/>
                    <a:pt x="16005" y="17491"/>
                    <a:pt x="15192" y="17942"/>
                  </a:cubicBezTo>
                  <a:cubicBezTo>
                    <a:pt x="14381" y="18390"/>
                    <a:pt x="13475" y="18686"/>
                    <a:pt x="12518" y="18825"/>
                  </a:cubicBezTo>
                  <a:cubicBezTo>
                    <a:pt x="11556" y="18959"/>
                    <a:pt x="10538" y="18916"/>
                    <a:pt x="9507" y="18674"/>
                  </a:cubicBezTo>
                  <a:cubicBezTo>
                    <a:pt x="8376" y="18405"/>
                    <a:pt x="7334" y="17927"/>
                    <a:pt x="6416" y="17296"/>
                  </a:cubicBezTo>
                  <a:cubicBezTo>
                    <a:pt x="5500" y="16657"/>
                    <a:pt x="4705" y="15859"/>
                    <a:pt x="4074" y="14962"/>
                  </a:cubicBezTo>
                  <a:cubicBezTo>
                    <a:pt x="3443" y="14066"/>
                    <a:pt x="2977" y="13062"/>
                    <a:pt x="2708" y="12013"/>
                  </a:cubicBezTo>
                  <a:cubicBezTo>
                    <a:pt x="2442" y="10958"/>
                    <a:pt x="2373" y="9857"/>
                    <a:pt x="2542" y="8762"/>
                  </a:cubicBezTo>
                  <a:cubicBezTo>
                    <a:pt x="2708" y="7662"/>
                    <a:pt x="3099" y="6673"/>
                    <a:pt x="3656" y="5820"/>
                  </a:cubicBezTo>
                  <a:cubicBezTo>
                    <a:pt x="4215" y="4963"/>
                    <a:pt x="4942" y="4248"/>
                    <a:pt x="5786" y="3701"/>
                  </a:cubicBezTo>
                  <a:cubicBezTo>
                    <a:pt x="6634" y="3151"/>
                    <a:pt x="7598" y="2780"/>
                    <a:pt x="8631" y="2600"/>
                  </a:cubicBezTo>
                  <a:cubicBezTo>
                    <a:pt x="9666" y="2420"/>
                    <a:pt x="10765" y="2450"/>
                    <a:pt x="11889" y="2710"/>
                  </a:cubicBezTo>
                  <a:cubicBezTo>
                    <a:pt x="12893" y="2946"/>
                    <a:pt x="13830" y="3345"/>
                    <a:pt x="14670" y="3882"/>
                  </a:cubicBezTo>
                  <a:cubicBezTo>
                    <a:pt x="15511" y="4414"/>
                    <a:pt x="16256" y="5083"/>
                    <a:pt x="16879" y="5834"/>
                  </a:cubicBezTo>
                  <a:cubicBezTo>
                    <a:pt x="17504" y="6594"/>
                    <a:pt x="18005" y="7447"/>
                    <a:pt x="18356" y="8346"/>
                  </a:cubicBezTo>
                  <a:cubicBezTo>
                    <a:pt x="18711" y="9258"/>
                    <a:pt x="18913" y="10217"/>
                    <a:pt x="18941" y="11191"/>
                  </a:cubicBezTo>
                  <a:lnTo>
                    <a:pt x="10867" y="9434"/>
                  </a:lnTo>
                  <a:lnTo>
                    <a:pt x="10533" y="11884"/>
                  </a:lnTo>
                  <a:cubicBezTo>
                    <a:pt x="10533" y="11884"/>
                    <a:pt x="18615" y="13669"/>
                    <a:pt x="18615" y="13669"/>
                  </a:cubicBezTo>
                  <a:close/>
                  <a:moveTo>
                    <a:pt x="21048" y="8875"/>
                  </a:moveTo>
                  <a:cubicBezTo>
                    <a:pt x="20692" y="7506"/>
                    <a:pt x="20081" y="6210"/>
                    <a:pt x="19260" y="5047"/>
                  </a:cubicBezTo>
                  <a:cubicBezTo>
                    <a:pt x="18442" y="3883"/>
                    <a:pt x="17417" y="2866"/>
                    <a:pt x="16232" y="2050"/>
                  </a:cubicBezTo>
                  <a:cubicBezTo>
                    <a:pt x="15047" y="1232"/>
                    <a:pt x="13704" y="627"/>
                    <a:pt x="12251" y="287"/>
                  </a:cubicBezTo>
                  <a:cubicBezTo>
                    <a:pt x="10799" y="-53"/>
                    <a:pt x="9370" y="-84"/>
                    <a:pt x="8031" y="155"/>
                  </a:cubicBezTo>
                  <a:cubicBezTo>
                    <a:pt x="6690" y="385"/>
                    <a:pt x="5440" y="872"/>
                    <a:pt x="4344" y="1588"/>
                  </a:cubicBezTo>
                  <a:cubicBezTo>
                    <a:pt x="3246" y="2304"/>
                    <a:pt x="2303" y="3236"/>
                    <a:pt x="1576" y="4346"/>
                  </a:cubicBezTo>
                  <a:cubicBezTo>
                    <a:pt x="850" y="5459"/>
                    <a:pt x="343" y="6759"/>
                    <a:pt x="121" y="8194"/>
                  </a:cubicBezTo>
                  <a:cubicBezTo>
                    <a:pt x="-98" y="9630"/>
                    <a:pt x="-14" y="11072"/>
                    <a:pt x="327" y="12443"/>
                  </a:cubicBezTo>
                  <a:cubicBezTo>
                    <a:pt x="673" y="13821"/>
                    <a:pt x="1280" y="15127"/>
                    <a:pt x="2094" y="16295"/>
                  </a:cubicBezTo>
                  <a:cubicBezTo>
                    <a:pt x="2909" y="17470"/>
                    <a:pt x="3936" y="18508"/>
                    <a:pt x="5127" y="19336"/>
                  </a:cubicBezTo>
                  <a:cubicBezTo>
                    <a:pt x="6316" y="20164"/>
                    <a:pt x="7670" y="20791"/>
                    <a:pt x="9138" y="21136"/>
                  </a:cubicBezTo>
                  <a:cubicBezTo>
                    <a:pt x="10603" y="21480"/>
                    <a:pt x="12047" y="21516"/>
                    <a:pt x="13399" y="21283"/>
                  </a:cubicBezTo>
                  <a:cubicBezTo>
                    <a:pt x="14746" y="21045"/>
                    <a:pt x="16006" y="20545"/>
                    <a:pt x="17107" y="19819"/>
                  </a:cubicBezTo>
                  <a:cubicBezTo>
                    <a:pt x="18208" y="19088"/>
                    <a:pt x="19151" y="18142"/>
                    <a:pt x="19872" y="17007"/>
                  </a:cubicBezTo>
                  <a:cubicBezTo>
                    <a:pt x="20591" y="15886"/>
                    <a:pt x="21085" y="14573"/>
                    <a:pt x="21294" y="13131"/>
                  </a:cubicBezTo>
                  <a:cubicBezTo>
                    <a:pt x="21502" y="11684"/>
                    <a:pt x="21403" y="10248"/>
                    <a:pt x="21048" y="8875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70" name="Shape 8385"/>
            <p:cNvSpPr/>
            <p:nvPr/>
          </p:nvSpPr>
          <p:spPr>
            <a:xfrm>
              <a:off x="4950737" y="620452"/>
              <a:ext cx="602952" cy="2167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7" h="21544" extrusionOk="0">
                  <a:moveTo>
                    <a:pt x="15245" y="11590"/>
                  </a:moveTo>
                  <a:cubicBezTo>
                    <a:pt x="15158" y="12152"/>
                    <a:pt x="14950" y="12663"/>
                    <a:pt x="14649" y="13100"/>
                  </a:cubicBezTo>
                  <a:cubicBezTo>
                    <a:pt x="14347" y="13542"/>
                    <a:pt x="13954" y="13910"/>
                    <a:pt x="13492" y="14194"/>
                  </a:cubicBezTo>
                  <a:cubicBezTo>
                    <a:pt x="13031" y="14477"/>
                    <a:pt x="12504" y="14672"/>
                    <a:pt x="11939" y="14765"/>
                  </a:cubicBezTo>
                  <a:cubicBezTo>
                    <a:pt x="11373" y="14855"/>
                    <a:pt x="10770" y="14841"/>
                    <a:pt x="10155" y="14708"/>
                  </a:cubicBezTo>
                  <a:cubicBezTo>
                    <a:pt x="9540" y="14573"/>
                    <a:pt x="8973" y="14329"/>
                    <a:pt x="8476" y="14007"/>
                  </a:cubicBezTo>
                  <a:cubicBezTo>
                    <a:pt x="7977" y="13684"/>
                    <a:pt x="7547" y="13280"/>
                    <a:pt x="7206" y="12823"/>
                  </a:cubicBezTo>
                  <a:cubicBezTo>
                    <a:pt x="6865" y="12367"/>
                    <a:pt x="6610" y="11859"/>
                    <a:pt x="6466" y="11323"/>
                  </a:cubicBezTo>
                  <a:cubicBezTo>
                    <a:pt x="6323" y="10789"/>
                    <a:pt x="6288" y="10227"/>
                    <a:pt x="6379" y="9668"/>
                  </a:cubicBezTo>
                  <a:cubicBezTo>
                    <a:pt x="6472" y="9110"/>
                    <a:pt x="6685" y="8604"/>
                    <a:pt x="6989" y="8170"/>
                  </a:cubicBezTo>
                  <a:cubicBezTo>
                    <a:pt x="7293" y="7738"/>
                    <a:pt x="7688" y="7375"/>
                    <a:pt x="8147" y="7096"/>
                  </a:cubicBezTo>
                  <a:cubicBezTo>
                    <a:pt x="8606" y="6818"/>
                    <a:pt x="9130" y="6626"/>
                    <a:pt x="9692" y="6539"/>
                  </a:cubicBezTo>
                  <a:cubicBezTo>
                    <a:pt x="10252" y="6445"/>
                    <a:pt x="10850" y="6458"/>
                    <a:pt x="11459" y="6590"/>
                  </a:cubicBezTo>
                  <a:cubicBezTo>
                    <a:pt x="12067" y="6722"/>
                    <a:pt x="12629" y="6958"/>
                    <a:pt x="13125" y="7276"/>
                  </a:cubicBezTo>
                  <a:cubicBezTo>
                    <a:pt x="13621" y="7594"/>
                    <a:pt x="14051" y="7990"/>
                    <a:pt x="14393" y="8443"/>
                  </a:cubicBezTo>
                  <a:cubicBezTo>
                    <a:pt x="14737" y="8896"/>
                    <a:pt x="14993" y="9401"/>
                    <a:pt x="15142" y="9934"/>
                  </a:cubicBezTo>
                  <a:cubicBezTo>
                    <a:pt x="15291" y="10468"/>
                    <a:pt x="15332" y="11027"/>
                    <a:pt x="15245" y="11590"/>
                  </a:cubicBezTo>
                  <a:close/>
                  <a:moveTo>
                    <a:pt x="21393" y="5559"/>
                  </a:moveTo>
                  <a:cubicBezTo>
                    <a:pt x="21261" y="5083"/>
                    <a:pt x="21035" y="4633"/>
                    <a:pt x="20733" y="4230"/>
                  </a:cubicBezTo>
                  <a:cubicBezTo>
                    <a:pt x="20432" y="3828"/>
                    <a:pt x="20056" y="3478"/>
                    <a:pt x="19621" y="3196"/>
                  </a:cubicBezTo>
                  <a:cubicBezTo>
                    <a:pt x="19187" y="2916"/>
                    <a:pt x="18696" y="2707"/>
                    <a:pt x="18165" y="2595"/>
                  </a:cubicBezTo>
                  <a:lnTo>
                    <a:pt x="6461" y="94"/>
                  </a:lnTo>
                  <a:cubicBezTo>
                    <a:pt x="5932" y="-20"/>
                    <a:pt x="5412" y="-26"/>
                    <a:pt x="4924" y="54"/>
                  </a:cubicBezTo>
                  <a:cubicBezTo>
                    <a:pt x="4436" y="140"/>
                    <a:pt x="3979" y="314"/>
                    <a:pt x="3579" y="560"/>
                  </a:cubicBezTo>
                  <a:cubicBezTo>
                    <a:pt x="3177" y="809"/>
                    <a:pt x="2830" y="1135"/>
                    <a:pt x="2563" y="1520"/>
                  </a:cubicBezTo>
                  <a:cubicBezTo>
                    <a:pt x="2295" y="1907"/>
                    <a:pt x="2107" y="2355"/>
                    <a:pt x="2022" y="2851"/>
                  </a:cubicBezTo>
                  <a:lnTo>
                    <a:pt x="53" y="14249"/>
                  </a:lnTo>
                  <a:cubicBezTo>
                    <a:pt x="-36" y="14760"/>
                    <a:pt x="-10" y="15267"/>
                    <a:pt x="110" y="15754"/>
                  </a:cubicBezTo>
                  <a:cubicBezTo>
                    <a:pt x="231" y="16240"/>
                    <a:pt x="447" y="16705"/>
                    <a:pt x="741" y="17116"/>
                  </a:cubicBezTo>
                  <a:cubicBezTo>
                    <a:pt x="1037" y="17531"/>
                    <a:pt x="1412" y="17897"/>
                    <a:pt x="1845" y="18187"/>
                  </a:cubicBezTo>
                  <a:cubicBezTo>
                    <a:pt x="2281" y="18478"/>
                    <a:pt x="2778" y="18697"/>
                    <a:pt x="3317" y="18814"/>
                  </a:cubicBezTo>
                  <a:lnTo>
                    <a:pt x="15274" y="21447"/>
                  </a:lnTo>
                  <a:cubicBezTo>
                    <a:pt x="15817" y="21563"/>
                    <a:pt x="16350" y="21574"/>
                    <a:pt x="16851" y="21486"/>
                  </a:cubicBezTo>
                  <a:cubicBezTo>
                    <a:pt x="17352" y="21399"/>
                    <a:pt x="17818" y="21220"/>
                    <a:pt x="18225" y="20956"/>
                  </a:cubicBezTo>
                  <a:cubicBezTo>
                    <a:pt x="18634" y="20696"/>
                    <a:pt x="18984" y="20355"/>
                    <a:pt x="19250" y="19950"/>
                  </a:cubicBezTo>
                  <a:cubicBezTo>
                    <a:pt x="19517" y="19547"/>
                    <a:pt x="19700" y="19080"/>
                    <a:pt x="19777" y="18563"/>
                  </a:cubicBezTo>
                  <a:lnTo>
                    <a:pt x="21489" y="7035"/>
                  </a:lnTo>
                  <a:cubicBezTo>
                    <a:pt x="21564" y="6533"/>
                    <a:pt x="21526" y="6033"/>
                    <a:pt x="21393" y="5559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71" name="Shape 8386"/>
            <p:cNvSpPr/>
            <p:nvPr/>
          </p:nvSpPr>
          <p:spPr>
            <a:xfrm>
              <a:off x="0" y="420471"/>
              <a:ext cx="5939221" cy="11941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4" h="21385" extrusionOk="0">
                  <a:moveTo>
                    <a:pt x="21593" y="57"/>
                  </a:moveTo>
                  <a:cubicBezTo>
                    <a:pt x="21600" y="-189"/>
                    <a:pt x="21562" y="552"/>
                    <a:pt x="21545" y="783"/>
                  </a:cubicBezTo>
                  <a:cubicBezTo>
                    <a:pt x="21505" y="1330"/>
                    <a:pt x="21464" y="1876"/>
                    <a:pt x="21424" y="2423"/>
                  </a:cubicBezTo>
                  <a:cubicBezTo>
                    <a:pt x="21301" y="4096"/>
                    <a:pt x="20826" y="10530"/>
                    <a:pt x="20712" y="12073"/>
                  </a:cubicBezTo>
                  <a:cubicBezTo>
                    <a:pt x="20684" y="12457"/>
                    <a:pt x="20655" y="12840"/>
                    <a:pt x="20627" y="13224"/>
                  </a:cubicBezTo>
                  <a:cubicBezTo>
                    <a:pt x="20576" y="13911"/>
                    <a:pt x="20453" y="14392"/>
                    <a:pt x="20319" y="14684"/>
                  </a:cubicBezTo>
                  <a:cubicBezTo>
                    <a:pt x="20028" y="15390"/>
                    <a:pt x="19687" y="15634"/>
                    <a:pt x="19366" y="15722"/>
                  </a:cubicBezTo>
                  <a:cubicBezTo>
                    <a:pt x="19173" y="15775"/>
                    <a:pt x="18979" y="15757"/>
                    <a:pt x="18786" y="15674"/>
                  </a:cubicBezTo>
                  <a:cubicBezTo>
                    <a:pt x="18740" y="15654"/>
                    <a:pt x="18695" y="15635"/>
                    <a:pt x="18650" y="15616"/>
                  </a:cubicBezTo>
                  <a:cubicBezTo>
                    <a:pt x="18387" y="15504"/>
                    <a:pt x="18124" y="15391"/>
                    <a:pt x="17861" y="15278"/>
                  </a:cubicBezTo>
                  <a:cubicBezTo>
                    <a:pt x="17410" y="15085"/>
                    <a:pt x="993" y="7734"/>
                    <a:pt x="839" y="7668"/>
                  </a:cubicBezTo>
                  <a:cubicBezTo>
                    <a:pt x="741" y="7626"/>
                    <a:pt x="643" y="7564"/>
                    <a:pt x="546" y="7468"/>
                  </a:cubicBezTo>
                  <a:cubicBezTo>
                    <a:pt x="432" y="7356"/>
                    <a:pt x="315" y="7206"/>
                    <a:pt x="211" y="6940"/>
                  </a:cubicBezTo>
                  <a:cubicBezTo>
                    <a:pt x="120" y="6708"/>
                    <a:pt x="10" y="6353"/>
                    <a:pt x="0" y="5796"/>
                  </a:cubicBezTo>
                  <a:cubicBezTo>
                    <a:pt x="16" y="6732"/>
                    <a:pt x="33" y="7669"/>
                    <a:pt x="49" y="8604"/>
                  </a:cubicBezTo>
                  <a:cubicBezTo>
                    <a:pt x="57" y="9054"/>
                    <a:pt x="65" y="9503"/>
                    <a:pt x="73" y="9952"/>
                  </a:cubicBezTo>
                  <a:cubicBezTo>
                    <a:pt x="80" y="10374"/>
                    <a:pt x="75" y="10867"/>
                    <a:pt x="107" y="11264"/>
                  </a:cubicBezTo>
                  <a:cubicBezTo>
                    <a:pt x="181" y="12189"/>
                    <a:pt x="475" y="12573"/>
                    <a:pt x="654" y="12724"/>
                  </a:cubicBezTo>
                  <a:cubicBezTo>
                    <a:pt x="693" y="12800"/>
                    <a:pt x="739" y="12837"/>
                    <a:pt x="786" y="12860"/>
                  </a:cubicBezTo>
                  <a:cubicBezTo>
                    <a:pt x="832" y="12883"/>
                    <a:pt x="880" y="12892"/>
                    <a:pt x="921" y="12911"/>
                  </a:cubicBezTo>
                  <a:cubicBezTo>
                    <a:pt x="923" y="12911"/>
                    <a:pt x="925" y="12912"/>
                    <a:pt x="927" y="12913"/>
                  </a:cubicBezTo>
                  <a:cubicBezTo>
                    <a:pt x="928" y="12914"/>
                    <a:pt x="930" y="12915"/>
                    <a:pt x="932" y="12916"/>
                  </a:cubicBezTo>
                  <a:cubicBezTo>
                    <a:pt x="951" y="12924"/>
                    <a:pt x="970" y="12933"/>
                    <a:pt x="989" y="12942"/>
                  </a:cubicBezTo>
                  <a:cubicBezTo>
                    <a:pt x="1213" y="13042"/>
                    <a:pt x="1436" y="13143"/>
                    <a:pt x="1660" y="13244"/>
                  </a:cubicBezTo>
                  <a:cubicBezTo>
                    <a:pt x="2082" y="13436"/>
                    <a:pt x="16470" y="20270"/>
                    <a:pt x="17020" y="20520"/>
                  </a:cubicBezTo>
                  <a:cubicBezTo>
                    <a:pt x="17411" y="20697"/>
                    <a:pt x="17802" y="20874"/>
                    <a:pt x="18193" y="21050"/>
                  </a:cubicBezTo>
                  <a:cubicBezTo>
                    <a:pt x="18374" y="21132"/>
                    <a:pt x="18556" y="21214"/>
                    <a:pt x="18737" y="21296"/>
                  </a:cubicBezTo>
                  <a:cubicBezTo>
                    <a:pt x="18933" y="21384"/>
                    <a:pt x="19132" y="21411"/>
                    <a:pt x="19326" y="21357"/>
                  </a:cubicBezTo>
                  <a:cubicBezTo>
                    <a:pt x="19564" y="21291"/>
                    <a:pt x="19804" y="21121"/>
                    <a:pt x="20032" y="20769"/>
                  </a:cubicBezTo>
                  <a:cubicBezTo>
                    <a:pt x="20219" y="20479"/>
                    <a:pt x="20433" y="20048"/>
                    <a:pt x="20545" y="19200"/>
                  </a:cubicBezTo>
                  <a:cubicBezTo>
                    <a:pt x="20571" y="18971"/>
                    <a:pt x="20587" y="18727"/>
                    <a:pt x="20604" y="18478"/>
                  </a:cubicBezTo>
                  <a:cubicBezTo>
                    <a:pt x="20640" y="17973"/>
                    <a:pt x="20676" y="17467"/>
                    <a:pt x="20712" y="16962"/>
                  </a:cubicBezTo>
                  <a:cubicBezTo>
                    <a:pt x="20828" y="15319"/>
                    <a:pt x="21293" y="8770"/>
                    <a:pt x="21409" y="7138"/>
                  </a:cubicBezTo>
                  <a:cubicBezTo>
                    <a:pt x="21443" y="6645"/>
                    <a:pt x="21478" y="6153"/>
                    <a:pt x="21513" y="5660"/>
                  </a:cubicBezTo>
                  <a:cubicBezTo>
                    <a:pt x="21526" y="5483"/>
                    <a:pt x="21543" y="5298"/>
                    <a:pt x="21548" y="5111"/>
                  </a:cubicBezTo>
                  <a:cubicBezTo>
                    <a:pt x="21565" y="4410"/>
                    <a:pt x="21562" y="3684"/>
                    <a:pt x="21568" y="2979"/>
                  </a:cubicBezTo>
                  <a:cubicBezTo>
                    <a:pt x="21577" y="1986"/>
                    <a:pt x="21586" y="993"/>
                    <a:pt x="21594" y="0"/>
                  </a:cubicBezTo>
                  <a:cubicBezTo>
                    <a:pt x="21594" y="9"/>
                    <a:pt x="21594" y="19"/>
                    <a:pt x="21594" y="29"/>
                  </a:cubicBezTo>
                  <a:cubicBezTo>
                    <a:pt x="21594" y="38"/>
                    <a:pt x="21594" y="48"/>
                    <a:pt x="21593" y="57"/>
                  </a:cubicBezTo>
                  <a:lnTo>
                    <a:pt x="21593" y="57"/>
                  </a:ln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72" name="Shape 8387"/>
            <p:cNvSpPr/>
            <p:nvPr/>
          </p:nvSpPr>
          <p:spPr>
            <a:xfrm>
              <a:off x="3767" y="0"/>
              <a:ext cx="5921489" cy="12937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1" h="21570" extrusionOk="0">
                  <a:moveTo>
                    <a:pt x="20186" y="11768"/>
                  </a:moveTo>
                  <a:lnTo>
                    <a:pt x="20057" y="13229"/>
                  </a:lnTo>
                  <a:cubicBezTo>
                    <a:pt x="20048" y="13332"/>
                    <a:pt x="20025" y="13426"/>
                    <a:pt x="19993" y="13508"/>
                  </a:cubicBezTo>
                  <a:cubicBezTo>
                    <a:pt x="19960" y="13590"/>
                    <a:pt x="19918" y="13658"/>
                    <a:pt x="19868" y="13711"/>
                  </a:cubicBezTo>
                  <a:cubicBezTo>
                    <a:pt x="19818" y="13764"/>
                    <a:pt x="19761" y="13801"/>
                    <a:pt x="19699" y="13819"/>
                  </a:cubicBezTo>
                  <a:cubicBezTo>
                    <a:pt x="19638" y="13836"/>
                    <a:pt x="19573" y="13835"/>
                    <a:pt x="19506" y="13810"/>
                  </a:cubicBezTo>
                  <a:lnTo>
                    <a:pt x="18583" y="13475"/>
                  </a:lnTo>
                  <a:cubicBezTo>
                    <a:pt x="18517" y="13452"/>
                    <a:pt x="18456" y="13407"/>
                    <a:pt x="18403" y="13349"/>
                  </a:cubicBezTo>
                  <a:cubicBezTo>
                    <a:pt x="18350" y="13290"/>
                    <a:pt x="18304" y="13216"/>
                    <a:pt x="18268" y="13133"/>
                  </a:cubicBezTo>
                  <a:cubicBezTo>
                    <a:pt x="18232" y="13050"/>
                    <a:pt x="18206" y="12956"/>
                    <a:pt x="18191" y="12858"/>
                  </a:cubicBezTo>
                  <a:cubicBezTo>
                    <a:pt x="18177" y="12760"/>
                    <a:pt x="18174" y="12658"/>
                    <a:pt x="18185" y="12556"/>
                  </a:cubicBezTo>
                  <a:lnTo>
                    <a:pt x="18338" y="11116"/>
                  </a:lnTo>
                  <a:cubicBezTo>
                    <a:pt x="18349" y="11016"/>
                    <a:pt x="18372" y="10927"/>
                    <a:pt x="18405" y="10849"/>
                  </a:cubicBezTo>
                  <a:cubicBezTo>
                    <a:pt x="18438" y="10772"/>
                    <a:pt x="18480" y="10707"/>
                    <a:pt x="18529" y="10656"/>
                  </a:cubicBezTo>
                  <a:cubicBezTo>
                    <a:pt x="18578" y="10606"/>
                    <a:pt x="18634" y="10572"/>
                    <a:pt x="18694" y="10555"/>
                  </a:cubicBezTo>
                  <a:cubicBezTo>
                    <a:pt x="18753" y="10539"/>
                    <a:pt x="18816" y="10540"/>
                    <a:pt x="18881" y="10563"/>
                  </a:cubicBezTo>
                  <a:lnTo>
                    <a:pt x="19780" y="10877"/>
                  </a:lnTo>
                  <a:cubicBezTo>
                    <a:pt x="19844" y="10900"/>
                    <a:pt x="19904" y="10942"/>
                    <a:pt x="19957" y="10998"/>
                  </a:cubicBezTo>
                  <a:cubicBezTo>
                    <a:pt x="20010" y="11055"/>
                    <a:pt x="20056" y="11125"/>
                    <a:pt x="20093" y="11205"/>
                  </a:cubicBezTo>
                  <a:cubicBezTo>
                    <a:pt x="20130" y="11286"/>
                    <a:pt x="20158" y="11376"/>
                    <a:pt x="20174" y="11472"/>
                  </a:cubicBezTo>
                  <a:cubicBezTo>
                    <a:pt x="20190" y="11567"/>
                    <a:pt x="20195" y="11668"/>
                    <a:pt x="20186" y="11768"/>
                  </a:cubicBezTo>
                  <a:close/>
                  <a:moveTo>
                    <a:pt x="16405" y="19456"/>
                  </a:moveTo>
                  <a:lnTo>
                    <a:pt x="2520" y="14013"/>
                  </a:lnTo>
                  <a:lnTo>
                    <a:pt x="5854" y="633"/>
                  </a:lnTo>
                  <a:lnTo>
                    <a:pt x="4180" y="173"/>
                  </a:lnTo>
                  <a:lnTo>
                    <a:pt x="2492" y="7506"/>
                  </a:lnTo>
                  <a:cubicBezTo>
                    <a:pt x="2484" y="7420"/>
                    <a:pt x="2489" y="7318"/>
                    <a:pt x="2506" y="7263"/>
                  </a:cubicBezTo>
                  <a:cubicBezTo>
                    <a:pt x="2623" y="6879"/>
                    <a:pt x="2624" y="7972"/>
                    <a:pt x="2703" y="8003"/>
                  </a:cubicBezTo>
                  <a:cubicBezTo>
                    <a:pt x="2891" y="8075"/>
                    <a:pt x="2690" y="6365"/>
                    <a:pt x="2546" y="6924"/>
                  </a:cubicBezTo>
                  <a:cubicBezTo>
                    <a:pt x="2472" y="7211"/>
                    <a:pt x="2478" y="7738"/>
                    <a:pt x="2552" y="8046"/>
                  </a:cubicBezTo>
                  <a:cubicBezTo>
                    <a:pt x="2608" y="8277"/>
                    <a:pt x="2693" y="8310"/>
                    <a:pt x="2740" y="8066"/>
                  </a:cubicBezTo>
                  <a:cubicBezTo>
                    <a:pt x="2951" y="6988"/>
                    <a:pt x="2347" y="6166"/>
                    <a:pt x="2278" y="7578"/>
                  </a:cubicBezTo>
                  <a:cubicBezTo>
                    <a:pt x="2251" y="8130"/>
                    <a:pt x="2488" y="8347"/>
                    <a:pt x="2449" y="7910"/>
                  </a:cubicBezTo>
                  <a:cubicBezTo>
                    <a:pt x="2445" y="7871"/>
                    <a:pt x="2437" y="7842"/>
                    <a:pt x="2436" y="7800"/>
                  </a:cubicBezTo>
                  <a:cubicBezTo>
                    <a:pt x="2434" y="7756"/>
                    <a:pt x="2440" y="7707"/>
                    <a:pt x="2453" y="7677"/>
                  </a:cubicBezTo>
                  <a:lnTo>
                    <a:pt x="4373" y="800"/>
                  </a:lnTo>
                  <a:lnTo>
                    <a:pt x="3182" y="947"/>
                  </a:lnTo>
                  <a:lnTo>
                    <a:pt x="3050" y="1365"/>
                  </a:lnTo>
                  <a:cubicBezTo>
                    <a:pt x="3132" y="1257"/>
                    <a:pt x="3220" y="1197"/>
                    <a:pt x="3311" y="1187"/>
                  </a:cubicBezTo>
                  <a:cubicBezTo>
                    <a:pt x="3420" y="1176"/>
                    <a:pt x="3534" y="1237"/>
                    <a:pt x="3651" y="1235"/>
                  </a:cubicBezTo>
                  <a:cubicBezTo>
                    <a:pt x="3781" y="1232"/>
                    <a:pt x="3913" y="1146"/>
                    <a:pt x="4042" y="990"/>
                  </a:cubicBezTo>
                  <a:cubicBezTo>
                    <a:pt x="4179" y="824"/>
                    <a:pt x="4311" y="584"/>
                    <a:pt x="4436" y="275"/>
                  </a:cubicBezTo>
                  <a:lnTo>
                    <a:pt x="18931" y="4859"/>
                  </a:lnTo>
                  <a:lnTo>
                    <a:pt x="17870" y="4990"/>
                  </a:lnTo>
                  <a:lnTo>
                    <a:pt x="18075" y="5058"/>
                  </a:lnTo>
                  <a:lnTo>
                    <a:pt x="16405" y="19456"/>
                  </a:lnTo>
                  <a:close/>
                  <a:moveTo>
                    <a:pt x="21533" y="6999"/>
                  </a:moveTo>
                  <a:cubicBezTo>
                    <a:pt x="21489" y="6751"/>
                    <a:pt x="21415" y="6518"/>
                    <a:pt x="21317" y="6311"/>
                  </a:cubicBezTo>
                  <a:cubicBezTo>
                    <a:pt x="21268" y="6208"/>
                    <a:pt x="21213" y="6111"/>
                    <a:pt x="21154" y="6023"/>
                  </a:cubicBezTo>
                  <a:cubicBezTo>
                    <a:pt x="21094" y="5934"/>
                    <a:pt x="21029" y="5853"/>
                    <a:pt x="20959" y="5782"/>
                  </a:cubicBezTo>
                  <a:cubicBezTo>
                    <a:pt x="20821" y="5641"/>
                    <a:pt x="20664" y="5536"/>
                    <a:pt x="20495" y="5482"/>
                  </a:cubicBezTo>
                  <a:lnTo>
                    <a:pt x="4493" y="37"/>
                  </a:lnTo>
                  <a:cubicBezTo>
                    <a:pt x="4346" y="-11"/>
                    <a:pt x="4194" y="-11"/>
                    <a:pt x="4044" y="31"/>
                  </a:cubicBezTo>
                  <a:cubicBezTo>
                    <a:pt x="3895" y="72"/>
                    <a:pt x="3747" y="154"/>
                    <a:pt x="3610" y="271"/>
                  </a:cubicBezTo>
                  <a:cubicBezTo>
                    <a:pt x="3473" y="388"/>
                    <a:pt x="3345" y="539"/>
                    <a:pt x="3236" y="719"/>
                  </a:cubicBezTo>
                  <a:cubicBezTo>
                    <a:pt x="3127" y="899"/>
                    <a:pt x="3036" y="1108"/>
                    <a:pt x="2972" y="1339"/>
                  </a:cubicBezTo>
                  <a:lnTo>
                    <a:pt x="133" y="11509"/>
                  </a:lnTo>
                  <a:cubicBezTo>
                    <a:pt x="54" y="11793"/>
                    <a:pt x="11" y="12078"/>
                    <a:pt x="2" y="12350"/>
                  </a:cubicBezTo>
                  <a:cubicBezTo>
                    <a:pt x="-8" y="12624"/>
                    <a:pt x="16" y="12884"/>
                    <a:pt x="71" y="13118"/>
                  </a:cubicBezTo>
                  <a:cubicBezTo>
                    <a:pt x="126" y="13352"/>
                    <a:pt x="212" y="13559"/>
                    <a:pt x="326" y="13724"/>
                  </a:cubicBezTo>
                  <a:cubicBezTo>
                    <a:pt x="440" y="13889"/>
                    <a:pt x="582" y="14012"/>
                    <a:pt x="748" y="14078"/>
                  </a:cubicBezTo>
                  <a:lnTo>
                    <a:pt x="18975" y="21508"/>
                  </a:lnTo>
                  <a:cubicBezTo>
                    <a:pt x="19170" y="21585"/>
                    <a:pt x="19363" y="21589"/>
                    <a:pt x="19544" y="21530"/>
                  </a:cubicBezTo>
                  <a:cubicBezTo>
                    <a:pt x="19724" y="21470"/>
                    <a:pt x="19893" y="21348"/>
                    <a:pt x="20041" y="21174"/>
                  </a:cubicBezTo>
                  <a:cubicBezTo>
                    <a:pt x="20188" y="21001"/>
                    <a:pt x="20314" y="20776"/>
                    <a:pt x="20410" y="20510"/>
                  </a:cubicBezTo>
                  <a:cubicBezTo>
                    <a:pt x="20506" y="20245"/>
                    <a:pt x="20571" y="19942"/>
                    <a:pt x="20599" y="19608"/>
                  </a:cubicBezTo>
                  <a:lnTo>
                    <a:pt x="21570" y="7778"/>
                  </a:lnTo>
                  <a:cubicBezTo>
                    <a:pt x="21592" y="7512"/>
                    <a:pt x="21577" y="7248"/>
                    <a:pt x="21533" y="6999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73" name="Shape 8388"/>
            <p:cNvSpPr/>
            <p:nvPr/>
          </p:nvSpPr>
          <p:spPr>
            <a:xfrm>
              <a:off x="710846" y="301450"/>
              <a:ext cx="225596" cy="1688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585" extrusionOk="0">
                  <a:moveTo>
                    <a:pt x="21481" y="389"/>
                  </a:moveTo>
                  <a:cubicBezTo>
                    <a:pt x="21408" y="296"/>
                    <a:pt x="21290" y="212"/>
                    <a:pt x="21136" y="147"/>
                  </a:cubicBezTo>
                  <a:cubicBezTo>
                    <a:pt x="20985" y="85"/>
                    <a:pt x="20794" y="38"/>
                    <a:pt x="20571" y="15"/>
                  </a:cubicBezTo>
                  <a:cubicBezTo>
                    <a:pt x="20346" y="-6"/>
                    <a:pt x="20111" y="-4"/>
                    <a:pt x="19875" y="20"/>
                  </a:cubicBezTo>
                  <a:cubicBezTo>
                    <a:pt x="19641" y="42"/>
                    <a:pt x="19408" y="89"/>
                    <a:pt x="19189" y="153"/>
                  </a:cubicBezTo>
                  <a:cubicBezTo>
                    <a:pt x="18970" y="217"/>
                    <a:pt x="18767" y="299"/>
                    <a:pt x="18591" y="395"/>
                  </a:cubicBezTo>
                  <a:cubicBezTo>
                    <a:pt x="18413" y="491"/>
                    <a:pt x="18263" y="600"/>
                    <a:pt x="18153" y="719"/>
                  </a:cubicBezTo>
                  <a:lnTo>
                    <a:pt x="199" y="20476"/>
                  </a:lnTo>
                  <a:cubicBezTo>
                    <a:pt x="82" y="20605"/>
                    <a:pt x="22" y="20731"/>
                    <a:pt x="4" y="20852"/>
                  </a:cubicBezTo>
                  <a:cubicBezTo>
                    <a:pt x="-13" y="20968"/>
                    <a:pt x="19" y="21078"/>
                    <a:pt x="93" y="21179"/>
                  </a:cubicBezTo>
                  <a:cubicBezTo>
                    <a:pt x="168" y="21277"/>
                    <a:pt x="289" y="21361"/>
                    <a:pt x="446" y="21429"/>
                  </a:cubicBezTo>
                  <a:cubicBezTo>
                    <a:pt x="602" y="21494"/>
                    <a:pt x="799" y="21546"/>
                    <a:pt x="1029" y="21567"/>
                  </a:cubicBezTo>
                  <a:cubicBezTo>
                    <a:pt x="1257" y="21594"/>
                    <a:pt x="1496" y="21590"/>
                    <a:pt x="1735" y="21566"/>
                  </a:cubicBezTo>
                  <a:cubicBezTo>
                    <a:pt x="1974" y="21541"/>
                    <a:pt x="2211" y="21493"/>
                    <a:pt x="2434" y="21424"/>
                  </a:cubicBezTo>
                  <a:cubicBezTo>
                    <a:pt x="2659" y="21359"/>
                    <a:pt x="2869" y="21277"/>
                    <a:pt x="3049" y="21171"/>
                  </a:cubicBezTo>
                  <a:cubicBezTo>
                    <a:pt x="3235" y="21071"/>
                    <a:pt x="3388" y="20956"/>
                    <a:pt x="3506" y="20828"/>
                  </a:cubicBezTo>
                  <a:lnTo>
                    <a:pt x="21395" y="1055"/>
                  </a:lnTo>
                  <a:cubicBezTo>
                    <a:pt x="21503" y="934"/>
                    <a:pt x="21562" y="817"/>
                    <a:pt x="21574" y="703"/>
                  </a:cubicBezTo>
                  <a:cubicBezTo>
                    <a:pt x="21587" y="589"/>
                    <a:pt x="21554" y="483"/>
                    <a:pt x="21481" y="389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grpSp>
        <p:nvGrpSpPr>
          <p:cNvPr id="179" name="Group 8415"/>
          <p:cNvGrpSpPr/>
          <p:nvPr userDrawn="1"/>
        </p:nvGrpSpPr>
        <p:grpSpPr>
          <a:xfrm>
            <a:off x="7890668" y="4740483"/>
            <a:ext cx="3298094" cy="319173"/>
            <a:chOff x="0" y="0"/>
            <a:chExt cx="6596185" cy="638345"/>
          </a:xfrm>
        </p:grpSpPr>
        <p:sp>
          <p:nvSpPr>
            <p:cNvPr id="180" name="Shape 8395"/>
            <p:cNvSpPr/>
            <p:nvPr/>
          </p:nvSpPr>
          <p:spPr>
            <a:xfrm>
              <a:off x="0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1" name="Shape 8396"/>
            <p:cNvSpPr/>
            <p:nvPr/>
          </p:nvSpPr>
          <p:spPr>
            <a:xfrm>
              <a:off x="342416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2" name="Shape 8397"/>
            <p:cNvSpPr/>
            <p:nvPr/>
          </p:nvSpPr>
          <p:spPr>
            <a:xfrm>
              <a:off x="678878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3" name="Shape 8398"/>
            <p:cNvSpPr/>
            <p:nvPr/>
          </p:nvSpPr>
          <p:spPr>
            <a:xfrm>
              <a:off x="1021295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4" name="Shape 8399"/>
            <p:cNvSpPr/>
            <p:nvPr/>
          </p:nvSpPr>
          <p:spPr>
            <a:xfrm>
              <a:off x="1328628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5" name="Shape 8400"/>
            <p:cNvSpPr/>
            <p:nvPr/>
          </p:nvSpPr>
          <p:spPr>
            <a:xfrm>
              <a:off x="1671046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6" name="Shape 8401"/>
            <p:cNvSpPr/>
            <p:nvPr/>
          </p:nvSpPr>
          <p:spPr>
            <a:xfrm>
              <a:off x="2007507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7" name="Shape 8402"/>
            <p:cNvSpPr/>
            <p:nvPr/>
          </p:nvSpPr>
          <p:spPr>
            <a:xfrm>
              <a:off x="2349924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8" name="Shape 8403"/>
            <p:cNvSpPr/>
            <p:nvPr/>
          </p:nvSpPr>
          <p:spPr>
            <a:xfrm>
              <a:off x="2686384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89" name="Shape 8404"/>
            <p:cNvSpPr/>
            <p:nvPr/>
          </p:nvSpPr>
          <p:spPr>
            <a:xfrm>
              <a:off x="3028802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0" name="Shape 8405"/>
            <p:cNvSpPr/>
            <p:nvPr/>
          </p:nvSpPr>
          <p:spPr>
            <a:xfrm>
              <a:off x="3365263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1" name="Shape 8406"/>
            <p:cNvSpPr/>
            <p:nvPr/>
          </p:nvSpPr>
          <p:spPr>
            <a:xfrm>
              <a:off x="3707681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2" name="Shape 8407"/>
            <p:cNvSpPr/>
            <p:nvPr/>
          </p:nvSpPr>
          <p:spPr>
            <a:xfrm>
              <a:off x="4015014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3" name="Shape 8408"/>
            <p:cNvSpPr/>
            <p:nvPr/>
          </p:nvSpPr>
          <p:spPr>
            <a:xfrm>
              <a:off x="4357432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4" name="Shape 8409"/>
            <p:cNvSpPr/>
            <p:nvPr/>
          </p:nvSpPr>
          <p:spPr>
            <a:xfrm>
              <a:off x="4693892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5" name="Shape 8410"/>
            <p:cNvSpPr/>
            <p:nvPr/>
          </p:nvSpPr>
          <p:spPr>
            <a:xfrm>
              <a:off x="5036310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6" name="Shape 8411"/>
            <p:cNvSpPr/>
            <p:nvPr/>
          </p:nvSpPr>
          <p:spPr>
            <a:xfrm>
              <a:off x="5368150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7" name="Shape 8412"/>
            <p:cNvSpPr/>
            <p:nvPr/>
          </p:nvSpPr>
          <p:spPr>
            <a:xfrm>
              <a:off x="5710567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8" name="Shape 8413"/>
            <p:cNvSpPr/>
            <p:nvPr/>
          </p:nvSpPr>
          <p:spPr>
            <a:xfrm>
              <a:off x="6047028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9" name="Shape 8414"/>
            <p:cNvSpPr/>
            <p:nvPr/>
          </p:nvSpPr>
          <p:spPr>
            <a:xfrm>
              <a:off x="6389446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201" name="Shape 8417"/>
          <p:cNvSpPr/>
          <p:nvPr userDrawn="1"/>
        </p:nvSpPr>
        <p:spPr>
          <a:xfrm>
            <a:off x="7892664" y="4740483"/>
            <a:ext cx="1170998" cy="319173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grpSp>
        <p:nvGrpSpPr>
          <p:cNvPr id="202" name="Group 8420"/>
          <p:cNvGrpSpPr/>
          <p:nvPr userDrawn="1"/>
        </p:nvGrpSpPr>
        <p:grpSpPr>
          <a:xfrm>
            <a:off x="9522749" y="5430629"/>
            <a:ext cx="649810" cy="205184"/>
            <a:chOff x="0" y="-5158"/>
            <a:chExt cx="1299618" cy="410366"/>
          </a:xfrm>
        </p:grpSpPr>
        <p:sp>
          <p:nvSpPr>
            <p:cNvPr id="203" name="Shape 8418"/>
            <p:cNvSpPr/>
            <p:nvPr/>
          </p:nvSpPr>
          <p:spPr>
            <a:xfrm rot="16200000">
              <a:off x="1111346" y="105889"/>
              <a:ext cx="188272" cy="1882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  <p:sp>
          <p:nvSpPr>
            <p:cNvPr id="204" name="Shape 8419"/>
            <p:cNvSpPr/>
            <p:nvPr/>
          </p:nvSpPr>
          <p:spPr>
            <a:xfrm>
              <a:off x="0" y="-5158"/>
              <a:ext cx="1101408" cy="410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25400" tIns="25400" rIns="25400" bIns="25400" numCol="1" anchor="ctr">
              <a:spAutoFit/>
            </a:bodyPr>
            <a:lstStyle>
              <a:lvl1pPr algn="r">
                <a:spcBef>
                  <a:spcPts val="2000"/>
                </a:spcBef>
                <a:defRPr sz="2000">
                  <a:solidFill>
                    <a:srgbClr val="FFFFFF"/>
                  </a:solidFill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lvl1pPr>
            </a:lstStyle>
            <a:p>
              <a:r>
                <a:rPr sz="1000"/>
                <a:t>70%</a:t>
              </a:r>
            </a:p>
          </p:txBody>
        </p:sp>
      </p:grpSp>
      <p:grpSp>
        <p:nvGrpSpPr>
          <p:cNvPr id="205" name="Group 8441"/>
          <p:cNvGrpSpPr/>
          <p:nvPr userDrawn="1"/>
        </p:nvGrpSpPr>
        <p:grpSpPr>
          <a:xfrm>
            <a:off x="7890668" y="5641824"/>
            <a:ext cx="3298094" cy="319173"/>
            <a:chOff x="0" y="0"/>
            <a:chExt cx="6596185" cy="638345"/>
          </a:xfrm>
        </p:grpSpPr>
        <p:sp>
          <p:nvSpPr>
            <p:cNvPr id="206" name="Shape 8421"/>
            <p:cNvSpPr/>
            <p:nvPr/>
          </p:nvSpPr>
          <p:spPr>
            <a:xfrm>
              <a:off x="0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07" name="Shape 8422"/>
            <p:cNvSpPr/>
            <p:nvPr/>
          </p:nvSpPr>
          <p:spPr>
            <a:xfrm>
              <a:off x="342416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08" name="Shape 8423"/>
            <p:cNvSpPr/>
            <p:nvPr/>
          </p:nvSpPr>
          <p:spPr>
            <a:xfrm>
              <a:off x="678878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09" name="Shape 8424"/>
            <p:cNvSpPr/>
            <p:nvPr/>
          </p:nvSpPr>
          <p:spPr>
            <a:xfrm>
              <a:off x="1021295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0" name="Shape 8425"/>
            <p:cNvSpPr/>
            <p:nvPr/>
          </p:nvSpPr>
          <p:spPr>
            <a:xfrm>
              <a:off x="1328628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1" name="Shape 8426"/>
            <p:cNvSpPr/>
            <p:nvPr/>
          </p:nvSpPr>
          <p:spPr>
            <a:xfrm>
              <a:off x="1671046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2" name="Shape 8427"/>
            <p:cNvSpPr/>
            <p:nvPr/>
          </p:nvSpPr>
          <p:spPr>
            <a:xfrm>
              <a:off x="2007507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3" name="Shape 8428"/>
            <p:cNvSpPr/>
            <p:nvPr/>
          </p:nvSpPr>
          <p:spPr>
            <a:xfrm>
              <a:off x="2349924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4" name="Shape 8429"/>
            <p:cNvSpPr/>
            <p:nvPr/>
          </p:nvSpPr>
          <p:spPr>
            <a:xfrm>
              <a:off x="2686384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5" name="Shape 8430"/>
            <p:cNvSpPr/>
            <p:nvPr/>
          </p:nvSpPr>
          <p:spPr>
            <a:xfrm>
              <a:off x="3028802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6" name="Shape 8431"/>
            <p:cNvSpPr/>
            <p:nvPr/>
          </p:nvSpPr>
          <p:spPr>
            <a:xfrm>
              <a:off x="3365263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7" name="Shape 8432"/>
            <p:cNvSpPr/>
            <p:nvPr/>
          </p:nvSpPr>
          <p:spPr>
            <a:xfrm>
              <a:off x="3707681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8" name="Shape 8433"/>
            <p:cNvSpPr/>
            <p:nvPr/>
          </p:nvSpPr>
          <p:spPr>
            <a:xfrm>
              <a:off x="4015014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9" name="Shape 8434"/>
            <p:cNvSpPr/>
            <p:nvPr/>
          </p:nvSpPr>
          <p:spPr>
            <a:xfrm>
              <a:off x="4357432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20" name="Shape 8435"/>
            <p:cNvSpPr/>
            <p:nvPr/>
          </p:nvSpPr>
          <p:spPr>
            <a:xfrm>
              <a:off x="4693892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21" name="Shape 8436"/>
            <p:cNvSpPr/>
            <p:nvPr/>
          </p:nvSpPr>
          <p:spPr>
            <a:xfrm>
              <a:off x="5036310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22" name="Shape 8437"/>
            <p:cNvSpPr/>
            <p:nvPr/>
          </p:nvSpPr>
          <p:spPr>
            <a:xfrm>
              <a:off x="5368150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23" name="Shape 8438"/>
            <p:cNvSpPr/>
            <p:nvPr/>
          </p:nvSpPr>
          <p:spPr>
            <a:xfrm>
              <a:off x="5710567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24" name="Shape 8439"/>
            <p:cNvSpPr/>
            <p:nvPr/>
          </p:nvSpPr>
          <p:spPr>
            <a:xfrm>
              <a:off x="6047028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25" name="Shape 8440"/>
            <p:cNvSpPr/>
            <p:nvPr/>
          </p:nvSpPr>
          <p:spPr>
            <a:xfrm>
              <a:off x="6389446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227" name="Shape 8443"/>
          <p:cNvSpPr/>
          <p:nvPr userDrawn="1"/>
        </p:nvSpPr>
        <p:spPr>
          <a:xfrm>
            <a:off x="7892664" y="5641824"/>
            <a:ext cx="3033867" cy="319173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29" name="Shape 8444"/>
          <p:cNvSpPr/>
          <p:nvPr/>
        </p:nvSpPr>
        <p:spPr>
          <a:xfrm rot="16200000">
            <a:off x="8964393" y="4841143"/>
            <a:ext cx="94136" cy="94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l">
              <a:defRPr sz="3100">
                <a:latin typeface="Kontrapunkt Bob Bold"/>
                <a:ea typeface="Kontrapunkt Bob Bold"/>
                <a:cs typeface="Kontrapunkt Bob Bold"/>
                <a:sym typeface="Kontrapunkt Bob Bold"/>
              </a:defRPr>
            </a:pPr>
            <a:endParaRPr sz="1550"/>
          </a:p>
        </p:txBody>
      </p:sp>
      <p:sp>
        <p:nvSpPr>
          <p:cNvPr id="232" name="Shape 8447"/>
          <p:cNvSpPr/>
          <p:nvPr/>
        </p:nvSpPr>
        <p:spPr>
          <a:xfrm rot="16200000">
            <a:off x="10835303" y="5754343"/>
            <a:ext cx="94136" cy="94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l">
              <a:defRPr sz="3100">
                <a:latin typeface="Kontrapunkt Bob Bold"/>
                <a:ea typeface="Kontrapunkt Bob Bold"/>
                <a:cs typeface="Kontrapunkt Bob Bold"/>
                <a:sym typeface="Kontrapunkt Bob Bold"/>
              </a:defRPr>
            </a:pPr>
            <a:endParaRPr sz="1550"/>
          </a:p>
        </p:txBody>
      </p:sp>
      <p:sp>
        <p:nvSpPr>
          <p:cNvPr id="145" name="Text Placeholder 12"/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10349698" y="5653154"/>
            <a:ext cx="453044" cy="300018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146" name="Text Placeholder 12"/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8474121" y="4739036"/>
            <a:ext cx="453044" cy="300018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147" name="Picture Placeholder 2"/>
          <p:cNvSpPr>
            <a:spLocks noGrp="1"/>
          </p:cNvSpPr>
          <p:nvPr>
            <p:ph type="pic" sz="quarter" idx="34"/>
          </p:nvPr>
        </p:nvSpPr>
        <p:spPr>
          <a:xfrm>
            <a:off x="1131325" y="3020451"/>
            <a:ext cx="659145" cy="2800669"/>
          </a:xfrm>
          <a:custGeom>
            <a:avLst/>
            <a:gdLst>
              <a:gd name="connsiteX0" fmla="*/ 0 w 738658"/>
              <a:gd name="connsiteY0" fmla="*/ 0 h 2058547"/>
              <a:gd name="connsiteX1" fmla="*/ 738658 w 738658"/>
              <a:gd name="connsiteY1" fmla="*/ 0 h 2058547"/>
              <a:gd name="connsiteX2" fmla="*/ 738658 w 738658"/>
              <a:gd name="connsiteY2" fmla="*/ 2058547 h 2058547"/>
              <a:gd name="connsiteX3" fmla="*/ 0 w 738658"/>
              <a:gd name="connsiteY3" fmla="*/ 2058547 h 2058547"/>
              <a:gd name="connsiteX4" fmla="*/ 0 w 738658"/>
              <a:gd name="connsiteY4" fmla="*/ 0 h 2058547"/>
              <a:gd name="connsiteX0" fmla="*/ 0 w 738658"/>
              <a:gd name="connsiteY0" fmla="*/ 371061 h 2429608"/>
              <a:gd name="connsiteX1" fmla="*/ 659145 w 738658"/>
              <a:gd name="connsiteY1" fmla="*/ 0 h 2429608"/>
              <a:gd name="connsiteX2" fmla="*/ 738658 w 738658"/>
              <a:gd name="connsiteY2" fmla="*/ 2429608 h 2429608"/>
              <a:gd name="connsiteX3" fmla="*/ 0 w 738658"/>
              <a:gd name="connsiteY3" fmla="*/ 2429608 h 2429608"/>
              <a:gd name="connsiteX4" fmla="*/ 0 w 738658"/>
              <a:gd name="connsiteY4" fmla="*/ 371061 h 2429608"/>
              <a:gd name="connsiteX0" fmla="*/ 0 w 659145"/>
              <a:gd name="connsiteY0" fmla="*/ 371061 h 2800669"/>
              <a:gd name="connsiteX1" fmla="*/ 659145 w 659145"/>
              <a:gd name="connsiteY1" fmla="*/ 0 h 2800669"/>
              <a:gd name="connsiteX2" fmla="*/ 659145 w 659145"/>
              <a:gd name="connsiteY2" fmla="*/ 2800669 h 2800669"/>
              <a:gd name="connsiteX3" fmla="*/ 0 w 659145"/>
              <a:gd name="connsiteY3" fmla="*/ 2429608 h 2800669"/>
              <a:gd name="connsiteX4" fmla="*/ 0 w 659145"/>
              <a:gd name="connsiteY4" fmla="*/ 371061 h 2800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9145" h="2800669">
                <a:moveTo>
                  <a:pt x="0" y="371061"/>
                </a:moveTo>
                <a:lnTo>
                  <a:pt x="659145" y="0"/>
                </a:lnTo>
                <a:lnTo>
                  <a:pt x="659145" y="2800669"/>
                </a:lnTo>
                <a:lnTo>
                  <a:pt x="0" y="2429608"/>
                </a:lnTo>
                <a:lnTo>
                  <a:pt x="0" y="37106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35"/>
          </p:nvPr>
        </p:nvSpPr>
        <p:spPr>
          <a:xfrm>
            <a:off x="5790598" y="4203687"/>
            <a:ext cx="906896" cy="16192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35" name="Picture Placeholder 5"/>
          <p:cNvSpPr>
            <a:spLocks noGrp="1"/>
          </p:cNvSpPr>
          <p:nvPr>
            <p:ph type="pic" sz="quarter" idx="36"/>
          </p:nvPr>
        </p:nvSpPr>
        <p:spPr>
          <a:xfrm>
            <a:off x="4489665" y="3762563"/>
            <a:ext cx="954087" cy="1873250"/>
          </a:xfrm>
          <a:custGeom>
            <a:avLst/>
            <a:gdLst>
              <a:gd name="connsiteX0" fmla="*/ 0 w 900112"/>
              <a:gd name="connsiteY0" fmla="*/ 0 h 1619250"/>
              <a:gd name="connsiteX1" fmla="*/ 900112 w 900112"/>
              <a:gd name="connsiteY1" fmla="*/ 0 h 1619250"/>
              <a:gd name="connsiteX2" fmla="*/ 900112 w 900112"/>
              <a:gd name="connsiteY2" fmla="*/ 1619250 h 1619250"/>
              <a:gd name="connsiteX3" fmla="*/ 0 w 900112"/>
              <a:gd name="connsiteY3" fmla="*/ 1619250 h 1619250"/>
              <a:gd name="connsiteX4" fmla="*/ 0 w 900112"/>
              <a:gd name="connsiteY4" fmla="*/ 0 h 1619250"/>
              <a:gd name="connsiteX0" fmla="*/ 0 w 1776412"/>
              <a:gd name="connsiteY0" fmla="*/ 0 h 1838325"/>
              <a:gd name="connsiteX1" fmla="*/ 1776412 w 1776412"/>
              <a:gd name="connsiteY1" fmla="*/ 219075 h 1838325"/>
              <a:gd name="connsiteX2" fmla="*/ 1776412 w 1776412"/>
              <a:gd name="connsiteY2" fmla="*/ 1838325 h 1838325"/>
              <a:gd name="connsiteX3" fmla="*/ 876300 w 1776412"/>
              <a:gd name="connsiteY3" fmla="*/ 1838325 h 1838325"/>
              <a:gd name="connsiteX4" fmla="*/ 0 w 1776412"/>
              <a:gd name="connsiteY4" fmla="*/ 0 h 1838325"/>
              <a:gd name="connsiteX0" fmla="*/ 0 w 1776412"/>
              <a:gd name="connsiteY0" fmla="*/ 0 h 1838325"/>
              <a:gd name="connsiteX1" fmla="*/ 1776412 w 1776412"/>
              <a:gd name="connsiteY1" fmla="*/ 219075 h 1838325"/>
              <a:gd name="connsiteX2" fmla="*/ 1776412 w 1776412"/>
              <a:gd name="connsiteY2" fmla="*/ 1838325 h 1838325"/>
              <a:gd name="connsiteX3" fmla="*/ 485775 w 1776412"/>
              <a:gd name="connsiteY3" fmla="*/ 1819275 h 1838325"/>
              <a:gd name="connsiteX4" fmla="*/ 0 w 1776412"/>
              <a:gd name="connsiteY4" fmla="*/ 0 h 1838325"/>
              <a:gd name="connsiteX0" fmla="*/ 0 w 1776412"/>
              <a:gd name="connsiteY0" fmla="*/ 0 h 1838325"/>
              <a:gd name="connsiteX1" fmla="*/ 776287 w 1776412"/>
              <a:gd name="connsiteY1" fmla="*/ 219075 h 1838325"/>
              <a:gd name="connsiteX2" fmla="*/ 1776412 w 1776412"/>
              <a:gd name="connsiteY2" fmla="*/ 1838325 h 1838325"/>
              <a:gd name="connsiteX3" fmla="*/ 485775 w 1776412"/>
              <a:gd name="connsiteY3" fmla="*/ 1819275 h 1838325"/>
              <a:gd name="connsiteX4" fmla="*/ 0 w 1776412"/>
              <a:gd name="connsiteY4" fmla="*/ 0 h 1838325"/>
              <a:gd name="connsiteX0" fmla="*/ 0 w 966787"/>
              <a:gd name="connsiteY0" fmla="*/ 0 h 1885950"/>
              <a:gd name="connsiteX1" fmla="*/ 776287 w 966787"/>
              <a:gd name="connsiteY1" fmla="*/ 219075 h 1885950"/>
              <a:gd name="connsiteX2" fmla="*/ 966787 w 966787"/>
              <a:gd name="connsiteY2" fmla="*/ 1885950 h 1885950"/>
              <a:gd name="connsiteX3" fmla="*/ 485775 w 966787"/>
              <a:gd name="connsiteY3" fmla="*/ 1819275 h 1885950"/>
              <a:gd name="connsiteX4" fmla="*/ 0 w 966787"/>
              <a:gd name="connsiteY4" fmla="*/ 0 h 1885950"/>
              <a:gd name="connsiteX0" fmla="*/ 0 w 966787"/>
              <a:gd name="connsiteY0" fmla="*/ 0 h 1885950"/>
              <a:gd name="connsiteX1" fmla="*/ 595312 w 966787"/>
              <a:gd name="connsiteY1" fmla="*/ 219075 h 1885950"/>
              <a:gd name="connsiteX2" fmla="*/ 966787 w 966787"/>
              <a:gd name="connsiteY2" fmla="*/ 1885950 h 1885950"/>
              <a:gd name="connsiteX3" fmla="*/ 485775 w 966787"/>
              <a:gd name="connsiteY3" fmla="*/ 1819275 h 1885950"/>
              <a:gd name="connsiteX4" fmla="*/ 0 w 966787"/>
              <a:gd name="connsiteY4" fmla="*/ 0 h 1885950"/>
              <a:gd name="connsiteX0" fmla="*/ 0 w 966787"/>
              <a:gd name="connsiteY0" fmla="*/ 0 h 1885950"/>
              <a:gd name="connsiteX1" fmla="*/ 528637 w 966787"/>
              <a:gd name="connsiteY1" fmla="*/ 276225 h 1885950"/>
              <a:gd name="connsiteX2" fmla="*/ 966787 w 966787"/>
              <a:gd name="connsiteY2" fmla="*/ 1885950 h 1885950"/>
              <a:gd name="connsiteX3" fmla="*/ 485775 w 966787"/>
              <a:gd name="connsiteY3" fmla="*/ 1819275 h 1885950"/>
              <a:gd name="connsiteX4" fmla="*/ 0 w 966787"/>
              <a:gd name="connsiteY4" fmla="*/ 0 h 1885950"/>
              <a:gd name="connsiteX0" fmla="*/ 0 w 928687"/>
              <a:gd name="connsiteY0" fmla="*/ 0 h 1866900"/>
              <a:gd name="connsiteX1" fmla="*/ 528637 w 928687"/>
              <a:gd name="connsiteY1" fmla="*/ 276225 h 1866900"/>
              <a:gd name="connsiteX2" fmla="*/ 928687 w 928687"/>
              <a:gd name="connsiteY2" fmla="*/ 1866900 h 1866900"/>
              <a:gd name="connsiteX3" fmla="*/ 485775 w 928687"/>
              <a:gd name="connsiteY3" fmla="*/ 1819275 h 1866900"/>
              <a:gd name="connsiteX4" fmla="*/ 0 w 928687"/>
              <a:gd name="connsiteY4" fmla="*/ 0 h 1866900"/>
              <a:gd name="connsiteX0" fmla="*/ 0 w 954087"/>
              <a:gd name="connsiteY0" fmla="*/ 0 h 1866900"/>
              <a:gd name="connsiteX1" fmla="*/ 528637 w 954087"/>
              <a:gd name="connsiteY1" fmla="*/ 276225 h 1866900"/>
              <a:gd name="connsiteX2" fmla="*/ 954087 w 954087"/>
              <a:gd name="connsiteY2" fmla="*/ 1866900 h 1866900"/>
              <a:gd name="connsiteX3" fmla="*/ 485775 w 954087"/>
              <a:gd name="connsiteY3" fmla="*/ 1819275 h 1866900"/>
              <a:gd name="connsiteX4" fmla="*/ 0 w 954087"/>
              <a:gd name="connsiteY4" fmla="*/ 0 h 1866900"/>
              <a:gd name="connsiteX0" fmla="*/ 0 w 954087"/>
              <a:gd name="connsiteY0" fmla="*/ 0 h 1873250"/>
              <a:gd name="connsiteX1" fmla="*/ 528637 w 954087"/>
              <a:gd name="connsiteY1" fmla="*/ 276225 h 1873250"/>
              <a:gd name="connsiteX2" fmla="*/ 954087 w 954087"/>
              <a:gd name="connsiteY2" fmla="*/ 1873250 h 1873250"/>
              <a:gd name="connsiteX3" fmla="*/ 485775 w 954087"/>
              <a:gd name="connsiteY3" fmla="*/ 1819275 h 1873250"/>
              <a:gd name="connsiteX4" fmla="*/ 0 w 954087"/>
              <a:gd name="connsiteY4" fmla="*/ 0 h 1873250"/>
              <a:gd name="connsiteX0" fmla="*/ 0 w 954087"/>
              <a:gd name="connsiteY0" fmla="*/ 0 h 1873250"/>
              <a:gd name="connsiteX1" fmla="*/ 471487 w 954087"/>
              <a:gd name="connsiteY1" fmla="*/ 282575 h 1873250"/>
              <a:gd name="connsiteX2" fmla="*/ 954087 w 954087"/>
              <a:gd name="connsiteY2" fmla="*/ 1873250 h 1873250"/>
              <a:gd name="connsiteX3" fmla="*/ 485775 w 954087"/>
              <a:gd name="connsiteY3" fmla="*/ 1819275 h 1873250"/>
              <a:gd name="connsiteX4" fmla="*/ 0 w 954087"/>
              <a:gd name="connsiteY4" fmla="*/ 0 h 1873250"/>
              <a:gd name="connsiteX0" fmla="*/ 0 w 954087"/>
              <a:gd name="connsiteY0" fmla="*/ 0 h 1873250"/>
              <a:gd name="connsiteX1" fmla="*/ 509587 w 954087"/>
              <a:gd name="connsiteY1" fmla="*/ 257175 h 1873250"/>
              <a:gd name="connsiteX2" fmla="*/ 954087 w 954087"/>
              <a:gd name="connsiteY2" fmla="*/ 1873250 h 1873250"/>
              <a:gd name="connsiteX3" fmla="*/ 485775 w 954087"/>
              <a:gd name="connsiteY3" fmla="*/ 1819275 h 1873250"/>
              <a:gd name="connsiteX4" fmla="*/ 0 w 954087"/>
              <a:gd name="connsiteY4" fmla="*/ 0 h 1873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4087" h="1873250">
                <a:moveTo>
                  <a:pt x="0" y="0"/>
                </a:moveTo>
                <a:lnTo>
                  <a:pt x="509587" y="257175"/>
                </a:lnTo>
                <a:lnTo>
                  <a:pt x="954087" y="1873250"/>
                </a:lnTo>
                <a:lnTo>
                  <a:pt x="485775" y="181927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7439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499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99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9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499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999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499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999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499"/>
                            </p:stCondLst>
                            <p:childTnLst>
                              <p:par>
                                <p:cTn id="5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999"/>
                            </p:stCondLst>
                            <p:childTnLst>
                              <p:par>
                                <p:cTn id="5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499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999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499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999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499"/>
                            </p:stCondLst>
                            <p:childTnLst>
                              <p:par>
                                <p:cTn id="7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999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9499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999"/>
                            </p:stCondLst>
                            <p:childTnLst>
                              <p:par>
                                <p:cTn id="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499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999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animBg="1" advAuto="0"/>
      <p:bldP spid="3" grpId="0" animBg="1"/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  <p:bldP spid="138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9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0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1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2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4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1" grpId="0" animBg="1"/>
      <p:bldP spid="227" grpId="0" animBg="1"/>
      <p:bldP spid="229" grpId="0" animBg="1"/>
      <p:bldP spid="232" grpId="0" animBg="1"/>
      <p:bldP spid="145" grpId="0" build="p">
        <p:tmplLst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14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6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47" grpId="0" animBg="1"/>
      <p:bldP spid="6" grpId="0" animBg="1"/>
      <p:bldP spid="235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88" userDrawn="1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74" userDrawn="1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8150"/>
          <p:cNvGrpSpPr/>
          <p:nvPr userDrawn="1"/>
        </p:nvGrpSpPr>
        <p:grpSpPr>
          <a:xfrm>
            <a:off x="2415704" y="3233785"/>
            <a:ext cx="1140089" cy="2402284"/>
            <a:chOff x="0" y="0"/>
            <a:chExt cx="2280176" cy="4804566"/>
          </a:xfrm>
        </p:grpSpPr>
        <p:sp>
          <p:nvSpPr>
            <p:cNvPr id="16" name="Shape 8140"/>
            <p:cNvSpPr/>
            <p:nvPr/>
          </p:nvSpPr>
          <p:spPr>
            <a:xfrm>
              <a:off x="21813" y="29085"/>
              <a:ext cx="2258364" cy="4775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69" y="0"/>
                  </a:moveTo>
                  <a:lnTo>
                    <a:pt x="3509" y="0"/>
                  </a:lnTo>
                  <a:cubicBezTo>
                    <a:pt x="1248" y="0"/>
                    <a:pt x="0" y="717"/>
                    <a:pt x="0" y="1623"/>
                  </a:cubicBezTo>
                  <a:lnTo>
                    <a:pt x="0" y="19941"/>
                  </a:lnTo>
                  <a:cubicBezTo>
                    <a:pt x="0" y="20953"/>
                    <a:pt x="1661" y="21600"/>
                    <a:pt x="3509" y="21600"/>
                  </a:cubicBezTo>
                  <a:lnTo>
                    <a:pt x="18169" y="21600"/>
                  </a:lnTo>
                  <a:cubicBezTo>
                    <a:pt x="20139" y="21600"/>
                    <a:pt x="21600" y="20848"/>
                    <a:pt x="21600" y="19941"/>
                  </a:cubicBezTo>
                  <a:lnTo>
                    <a:pt x="21600" y="1623"/>
                  </a:lnTo>
                  <a:cubicBezTo>
                    <a:pt x="21600" y="717"/>
                    <a:pt x="20308" y="0"/>
                    <a:pt x="181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7" name="Shape 8141"/>
            <p:cNvSpPr/>
            <p:nvPr/>
          </p:nvSpPr>
          <p:spPr>
            <a:xfrm>
              <a:off x="196323" y="690768"/>
              <a:ext cx="1905488" cy="34189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ubicBezTo>
                    <a:pt x="21600" y="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4CBDCA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19" name="Shape 8142"/>
            <p:cNvSpPr/>
            <p:nvPr/>
          </p:nvSpPr>
          <p:spPr>
            <a:xfrm>
              <a:off x="21813" y="29085"/>
              <a:ext cx="2258364" cy="4775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300" y="19941"/>
                  </a:moveTo>
                  <a:cubicBezTo>
                    <a:pt x="21300" y="20782"/>
                    <a:pt x="19945" y="21458"/>
                    <a:pt x="18168" y="21458"/>
                  </a:cubicBezTo>
                  <a:lnTo>
                    <a:pt x="3507" y="21458"/>
                  </a:lnTo>
                  <a:cubicBezTo>
                    <a:pt x="1932" y="21458"/>
                    <a:pt x="300" y="20925"/>
                    <a:pt x="300" y="19941"/>
                  </a:cubicBezTo>
                  <a:lnTo>
                    <a:pt x="300" y="1623"/>
                  </a:lnTo>
                  <a:cubicBezTo>
                    <a:pt x="300" y="713"/>
                    <a:pt x="1582" y="142"/>
                    <a:pt x="3507" y="142"/>
                  </a:cubicBezTo>
                  <a:lnTo>
                    <a:pt x="18168" y="142"/>
                  </a:lnTo>
                  <a:cubicBezTo>
                    <a:pt x="20034" y="142"/>
                    <a:pt x="21300" y="741"/>
                    <a:pt x="21300" y="1623"/>
                  </a:cubicBezTo>
                  <a:cubicBezTo>
                    <a:pt x="21300" y="1623"/>
                    <a:pt x="21300" y="19941"/>
                    <a:pt x="21300" y="19941"/>
                  </a:cubicBezTo>
                  <a:close/>
                  <a:moveTo>
                    <a:pt x="18168" y="0"/>
                  </a:moveTo>
                  <a:lnTo>
                    <a:pt x="3507" y="0"/>
                  </a:lnTo>
                  <a:cubicBezTo>
                    <a:pt x="1247" y="0"/>
                    <a:pt x="0" y="717"/>
                    <a:pt x="0" y="1623"/>
                  </a:cubicBezTo>
                  <a:lnTo>
                    <a:pt x="0" y="19941"/>
                  </a:lnTo>
                  <a:cubicBezTo>
                    <a:pt x="0" y="20953"/>
                    <a:pt x="1659" y="21600"/>
                    <a:pt x="3507" y="21600"/>
                  </a:cubicBezTo>
                  <a:lnTo>
                    <a:pt x="18168" y="21600"/>
                  </a:lnTo>
                  <a:cubicBezTo>
                    <a:pt x="20138" y="21600"/>
                    <a:pt x="21600" y="20848"/>
                    <a:pt x="21600" y="19941"/>
                  </a:cubicBezTo>
                  <a:lnTo>
                    <a:pt x="21600" y="1623"/>
                  </a:lnTo>
                  <a:cubicBezTo>
                    <a:pt x="21600" y="717"/>
                    <a:pt x="20306" y="0"/>
                    <a:pt x="18168" y="0"/>
                  </a:cubicBezTo>
                  <a:close/>
                </a:path>
              </a:pathLst>
            </a:custGeom>
            <a:solidFill>
              <a:srgbClr val="DADBDC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20" name="Shape 8143"/>
            <p:cNvSpPr/>
            <p:nvPr/>
          </p:nvSpPr>
          <p:spPr>
            <a:xfrm>
              <a:off x="72712" y="72712"/>
              <a:ext cx="2164263" cy="4681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190" y="36"/>
                  </a:moveTo>
                  <a:cubicBezTo>
                    <a:pt x="1416" y="36"/>
                    <a:pt x="78" y="639"/>
                    <a:pt x="78" y="1439"/>
                  </a:cubicBezTo>
                  <a:lnTo>
                    <a:pt x="78" y="20125"/>
                  </a:lnTo>
                  <a:cubicBezTo>
                    <a:pt x="78" y="21107"/>
                    <a:pt x="1935" y="21564"/>
                    <a:pt x="3190" y="21564"/>
                  </a:cubicBezTo>
                  <a:lnTo>
                    <a:pt x="18488" y="21564"/>
                  </a:lnTo>
                  <a:cubicBezTo>
                    <a:pt x="20076" y="21564"/>
                    <a:pt x="21522" y="20878"/>
                    <a:pt x="21522" y="20125"/>
                  </a:cubicBezTo>
                  <a:lnTo>
                    <a:pt x="21522" y="1439"/>
                  </a:lnTo>
                  <a:cubicBezTo>
                    <a:pt x="21522" y="652"/>
                    <a:pt x="20189" y="36"/>
                    <a:pt x="18488" y="36"/>
                  </a:cubicBezTo>
                  <a:cubicBezTo>
                    <a:pt x="18488" y="36"/>
                    <a:pt x="3190" y="36"/>
                    <a:pt x="3190" y="36"/>
                  </a:cubicBezTo>
                  <a:close/>
                  <a:moveTo>
                    <a:pt x="18488" y="21600"/>
                  </a:moveTo>
                  <a:lnTo>
                    <a:pt x="3190" y="21600"/>
                  </a:lnTo>
                  <a:cubicBezTo>
                    <a:pt x="1656" y="21600"/>
                    <a:pt x="0" y="21036"/>
                    <a:pt x="0" y="20125"/>
                  </a:cubicBezTo>
                  <a:lnTo>
                    <a:pt x="0" y="1439"/>
                  </a:lnTo>
                  <a:cubicBezTo>
                    <a:pt x="0" y="619"/>
                    <a:pt x="1372" y="0"/>
                    <a:pt x="3190" y="0"/>
                  </a:cubicBezTo>
                  <a:lnTo>
                    <a:pt x="18488" y="0"/>
                  </a:lnTo>
                  <a:cubicBezTo>
                    <a:pt x="20233" y="0"/>
                    <a:pt x="21600" y="632"/>
                    <a:pt x="21600" y="1439"/>
                  </a:cubicBezTo>
                  <a:lnTo>
                    <a:pt x="21600" y="20125"/>
                  </a:lnTo>
                  <a:cubicBezTo>
                    <a:pt x="21600" y="20897"/>
                    <a:pt x="20117" y="21600"/>
                    <a:pt x="18488" y="21600"/>
                  </a:cubicBezTo>
                  <a:close/>
                </a:path>
              </a:pathLst>
            </a:custGeom>
            <a:solidFill>
              <a:srgbClr val="A6AAA9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21" name="Shape 8144"/>
            <p:cNvSpPr/>
            <p:nvPr/>
          </p:nvSpPr>
          <p:spPr>
            <a:xfrm>
              <a:off x="1606946" y="0"/>
              <a:ext cx="288622" cy="23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61" y="0"/>
                  </a:moveTo>
                  <a:lnTo>
                    <a:pt x="940" y="0"/>
                  </a:lnTo>
                  <a:lnTo>
                    <a:pt x="0" y="7201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7201"/>
                  </a:lnTo>
                  <a:cubicBezTo>
                    <a:pt x="21600" y="7201"/>
                    <a:pt x="20661" y="0"/>
                    <a:pt x="20661" y="0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22" name="Shape 8145"/>
            <p:cNvSpPr/>
            <p:nvPr/>
          </p:nvSpPr>
          <p:spPr>
            <a:xfrm>
              <a:off x="0" y="676226"/>
              <a:ext cx="23526" cy="2195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3"/>
                  </a:moveTo>
                  <a:lnTo>
                    <a:pt x="7201" y="0"/>
                  </a:lnTo>
                  <a:lnTo>
                    <a:pt x="0" y="939"/>
                  </a:lnTo>
                  <a:lnTo>
                    <a:pt x="0" y="20643"/>
                  </a:lnTo>
                  <a:lnTo>
                    <a:pt x="7201" y="21581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3"/>
                  </a:lnTo>
                  <a:cubicBezTo>
                    <a:pt x="21600" y="3"/>
                    <a:pt x="7201" y="3"/>
                    <a:pt x="7201" y="3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23" name="Shape 8146"/>
            <p:cNvSpPr/>
            <p:nvPr/>
          </p:nvSpPr>
          <p:spPr>
            <a:xfrm>
              <a:off x="0" y="1134315"/>
              <a:ext cx="23526" cy="1647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5"/>
                  </a:moveTo>
                  <a:lnTo>
                    <a:pt x="7201" y="0"/>
                  </a:lnTo>
                  <a:lnTo>
                    <a:pt x="0" y="1252"/>
                  </a:lnTo>
                  <a:lnTo>
                    <a:pt x="0" y="20324"/>
                  </a:lnTo>
                  <a:lnTo>
                    <a:pt x="7201" y="21575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5"/>
                  </a:lnTo>
                  <a:cubicBezTo>
                    <a:pt x="21600" y="5"/>
                    <a:pt x="7201" y="5"/>
                    <a:pt x="7201" y="5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24" name="Shape 8147"/>
            <p:cNvSpPr/>
            <p:nvPr/>
          </p:nvSpPr>
          <p:spPr>
            <a:xfrm>
              <a:off x="0" y="1534234"/>
              <a:ext cx="23526" cy="164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4"/>
                  </a:moveTo>
                  <a:lnTo>
                    <a:pt x="7201" y="0"/>
                  </a:lnTo>
                  <a:lnTo>
                    <a:pt x="0" y="1251"/>
                  </a:lnTo>
                  <a:lnTo>
                    <a:pt x="0" y="20324"/>
                  </a:lnTo>
                  <a:lnTo>
                    <a:pt x="7201" y="21575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4"/>
                  </a:lnTo>
                  <a:cubicBezTo>
                    <a:pt x="21600" y="4"/>
                    <a:pt x="7201" y="4"/>
                    <a:pt x="7201" y="4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25" name="Shape 8148"/>
            <p:cNvSpPr/>
            <p:nvPr/>
          </p:nvSpPr>
          <p:spPr>
            <a:xfrm>
              <a:off x="951626" y="387707"/>
              <a:ext cx="398739" cy="81597"/>
            </a:xfrm>
            <a:prstGeom prst="roundRect">
              <a:avLst>
                <a:gd name="adj" fmla="val 50000"/>
              </a:avLst>
            </a:pr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26" name="Shape 8149"/>
            <p:cNvSpPr/>
            <p:nvPr/>
          </p:nvSpPr>
          <p:spPr>
            <a:xfrm>
              <a:off x="945262" y="385376"/>
              <a:ext cx="415599" cy="862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5" y="11782"/>
                  </a:moveTo>
                  <a:cubicBezTo>
                    <a:pt x="20785" y="15035"/>
                    <a:pt x="20237" y="17673"/>
                    <a:pt x="19562" y="17673"/>
                  </a:cubicBezTo>
                  <a:lnTo>
                    <a:pt x="2038" y="17673"/>
                  </a:lnTo>
                  <a:cubicBezTo>
                    <a:pt x="1363" y="17673"/>
                    <a:pt x="815" y="15035"/>
                    <a:pt x="815" y="11782"/>
                  </a:cubicBezTo>
                  <a:lnTo>
                    <a:pt x="815" y="9818"/>
                  </a:lnTo>
                  <a:cubicBezTo>
                    <a:pt x="815" y="6565"/>
                    <a:pt x="1363" y="3928"/>
                    <a:pt x="2038" y="3928"/>
                  </a:cubicBezTo>
                  <a:lnTo>
                    <a:pt x="19562" y="3928"/>
                  </a:lnTo>
                  <a:cubicBezTo>
                    <a:pt x="20237" y="3928"/>
                    <a:pt x="20785" y="6565"/>
                    <a:pt x="20785" y="9818"/>
                  </a:cubicBezTo>
                  <a:cubicBezTo>
                    <a:pt x="20785" y="9818"/>
                    <a:pt x="20785" y="11782"/>
                    <a:pt x="20785" y="11782"/>
                  </a:cubicBezTo>
                  <a:close/>
                  <a:moveTo>
                    <a:pt x="21600" y="9818"/>
                  </a:moveTo>
                  <a:cubicBezTo>
                    <a:pt x="21600" y="4396"/>
                    <a:pt x="20688" y="0"/>
                    <a:pt x="19562" y="0"/>
                  </a:cubicBezTo>
                  <a:lnTo>
                    <a:pt x="2038" y="0"/>
                  </a:lnTo>
                  <a:cubicBezTo>
                    <a:pt x="912" y="0"/>
                    <a:pt x="0" y="4396"/>
                    <a:pt x="0" y="9818"/>
                  </a:cubicBezTo>
                  <a:lnTo>
                    <a:pt x="0" y="11782"/>
                  </a:lnTo>
                  <a:cubicBezTo>
                    <a:pt x="0" y="17204"/>
                    <a:pt x="912" y="21600"/>
                    <a:pt x="2038" y="21600"/>
                  </a:cubicBezTo>
                  <a:lnTo>
                    <a:pt x="19562" y="21600"/>
                  </a:lnTo>
                  <a:cubicBezTo>
                    <a:pt x="20688" y="21600"/>
                    <a:pt x="21600" y="17204"/>
                    <a:pt x="21600" y="11782"/>
                  </a:cubicBezTo>
                  <a:cubicBezTo>
                    <a:pt x="21600" y="11782"/>
                    <a:pt x="21600" y="9818"/>
                    <a:pt x="21600" y="9818"/>
                  </a:cubicBezTo>
                  <a:close/>
                </a:path>
              </a:pathLst>
            </a:custGeom>
            <a:solidFill>
              <a:srgbClr val="A4ADBC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grpSp>
        <p:nvGrpSpPr>
          <p:cNvPr id="28" name="Group 8165"/>
          <p:cNvGrpSpPr/>
          <p:nvPr userDrawn="1"/>
        </p:nvGrpSpPr>
        <p:grpSpPr>
          <a:xfrm>
            <a:off x="3579420" y="1953424"/>
            <a:ext cx="1747729" cy="3682644"/>
            <a:chOff x="0" y="0"/>
            <a:chExt cx="3495457" cy="7365287"/>
          </a:xfrm>
        </p:grpSpPr>
        <p:sp>
          <p:nvSpPr>
            <p:cNvPr id="29" name="Shape 8155"/>
            <p:cNvSpPr/>
            <p:nvPr/>
          </p:nvSpPr>
          <p:spPr>
            <a:xfrm>
              <a:off x="33440" y="44586"/>
              <a:ext cx="3462018" cy="73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69" y="0"/>
                  </a:moveTo>
                  <a:lnTo>
                    <a:pt x="3509" y="0"/>
                  </a:lnTo>
                  <a:cubicBezTo>
                    <a:pt x="1248" y="0"/>
                    <a:pt x="0" y="717"/>
                    <a:pt x="0" y="1623"/>
                  </a:cubicBezTo>
                  <a:lnTo>
                    <a:pt x="0" y="19941"/>
                  </a:lnTo>
                  <a:cubicBezTo>
                    <a:pt x="0" y="20953"/>
                    <a:pt x="1661" y="21600"/>
                    <a:pt x="3509" y="21600"/>
                  </a:cubicBezTo>
                  <a:lnTo>
                    <a:pt x="18169" y="21600"/>
                  </a:lnTo>
                  <a:cubicBezTo>
                    <a:pt x="20139" y="21600"/>
                    <a:pt x="21600" y="20848"/>
                    <a:pt x="21600" y="19941"/>
                  </a:cubicBezTo>
                  <a:lnTo>
                    <a:pt x="21600" y="1623"/>
                  </a:lnTo>
                  <a:cubicBezTo>
                    <a:pt x="21600" y="717"/>
                    <a:pt x="20308" y="0"/>
                    <a:pt x="181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0" name="Shape 8156"/>
            <p:cNvSpPr/>
            <p:nvPr/>
          </p:nvSpPr>
          <p:spPr>
            <a:xfrm>
              <a:off x="300959" y="1058932"/>
              <a:ext cx="2921067" cy="52410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ubicBezTo>
                    <a:pt x="21600" y="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4CBDCA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31" name="Shape 8157"/>
            <p:cNvSpPr/>
            <p:nvPr/>
          </p:nvSpPr>
          <p:spPr>
            <a:xfrm>
              <a:off x="33440" y="44586"/>
              <a:ext cx="3462018" cy="73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300" y="19941"/>
                  </a:moveTo>
                  <a:cubicBezTo>
                    <a:pt x="21300" y="20782"/>
                    <a:pt x="19945" y="21458"/>
                    <a:pt x="18168" y="21458"/>
                  </a:cubicBezTo>
                  <a:lnTo>
                    <a:pt x="3507" y="21458"/>
                  </a:lnTo>
                  <a:cubicBezTo>
                    <a:pt x="1932" y="21458"/>
                    <a:pt x="300" y="20925"/>
                    <a:pt x="300" y="19941"/>
                  </a:cubicBezTo>
                  <a:lnTo>
                    <a:pt x="300" y="1623"/>
                  </a:lnTo>
                  <a:cubicBezTo>
                    <a:pt x="300" y="713"/>
                    <a:pt x="1582" y="142"/>
                    <a:pt x="3507" y="142"/>
                  </a:cubicBezTo>
                  <a:lnTo>
                    <a:pt x="18168" y="142"/>
                  </a:lnTo>
                  <a:cubicBezTo>
                    <a:pt x="20034" y="142"/>
                    <a:pt x="21300" y="741"/>
                    <a:pt x="21300" y="1623"/>
                  </a:cubicBezTo>
                  <a:cubicBezTo>
                    <a:pt x="21300" y="1623"/>
                    <a:pt x="21300" y="19941"/>
                    <a:pt x="21300" y="19941"/>
                  </a:cubicBezTo>
                  <a:close/>
                  <a:moveTo>
                    <a:pt x="18168" y="0"/>
                  </a:moveTo>
                  <a:lnTo>
                    <a:pt x="3507" y="0"/>
                  </a:lnTo>
                  <a:cubicBezTo>
                    <a:pt x="1247" y="0"/>
                    <a:pt x="0" y="717"/>
                    <a:pt x="0" y="1623"/>
                  </a:cubicBezTo>
                  <a:lnTo>
                    <a:pt x="0" y="19941"/>
                  </a:lnTo>
                  <a:cubicBezTo>
                    <a:pt x="0" y="20953"/>
                    <a:pt x="1659" y="21600"/>
                    <a:pt x="3507" y="21600"/>
                  </a:cubicBezTo>
                  <a:lnTo>
                    <a:pt x="18168" y="21600"/>
                  </a:lnTo>
                  <a:cubicBezTo>
                    <a:pt x="20138" y="21600"/>
                    <a:pt x="21600" y="20848"/>
                    <a:pt x="21600" y="19941"/>
                  </a:cubicBezTo>
                  <a:lnTo>
                    <a:pt x="21600" y="1623"/>
                  </a:lnTo>
                  <a:cubicBezTo>
                    <a:pt x="21600" y="717"/>
                    <a:pt x="20306" y="0"/>
                    <a:pt x="18168" y="0"/>
                  </a:cubicBezTo>
                  <a:close/>
                </a:path>
              </a:pathLst>
            </a:custGeom>
            <a:solidFill>
              <a:srgbClr val="DADBDC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32" name="Shape 8158"/>
            <p:cNvSpPr/>
            <p:nvPr/>
          </p:nvSpPr>
          <p:spPr>
            <a:xfrm>
              <a:off x="111466" y="111466"/>
              <a:ext cx="3317764" cy="71764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190" y="36"/>
                  </a:moveTo>
                  <a:cubicBezTo>
                    <a:pt x="1416" y="36"/>
                    <a:pt x="78" y="639"/>
                    <a:pt x="78" y="1439"/>
                  </a:cubicBezTo>
                  <a:lnTo>
                    <a:pt x="78" y="20125"/>
                  </a:lnTo>
                  <a:cubicBezTo>
                    <a:pt x="78" y="21107"/>
                    <a:pt x="1935" y="21564"/>
                    <a:pt x="3190" y="21564"/>
                  </a:cubicBezTo>
                  <a:lnTo>
                    <a:pt x="18488" y="21564"/>
                  </a:lnTo>
                  <a:cubicBezTo>
                    <a:pt x="20076" y="21564"/>
                    <a:pt x="21522" y="20878"/>
                    <a:pt x="21522" y="20125"/>
                  </a:cubicBezTo>
                  <a:lnTo>
                    <a:pt x="21522" y="1439"/>
                  </a:lnTo>
                  <a:cubicBezTo>
                    <a:pt x="21522" y="652"/>
                    <a:pt x="20189" y="36"/>
                    <a:pt x="18488" y="36"/>
                  </a:cubicBezTo>
                  <a:cubicBezTo>
                    <a:pt x="18488" y="36"/>
                    <a:pt x="3190" y="36"/>
                    <a:pt x="3190" y="36"/>
                  </a:cubicBezTo>
                  <a:close/>
                  <a:moveTo>
                    <a:pt x="18488" y="21600"/>
                  </a:moveTo>
                  <a:lnTo>
                    <a:pt x="3190" y="21600"/>
                  </a:lnTo>
                  <a:cubicBezTo>
                    <a:pt x="1656" y="21600"/>
                    <a:pt x="0" y="21036"/>
                    <a:pt x="0" y="20125"/>
                  </a:cubicBezTo>
                  <a:lnTo>
                    <a:pt x="0" y="1439"/>
                  </a:lnTo>
                  <a:cubicBezTo>
                    <a:pt x="0" y="619"/>
                    <a:pt x="1372" y="0"/>
                    <a:pt x="3190" y="0"/>
                  </a:cubicBezTo>
                  <a:lnTo>
                    <a:pt x="18488" y="0"/>
                  </a:lnTo>
                  <a:cubicBezTo>
                    <a:pt x="20233" y="0"/>
                    <a:pt x="21600" y="632"/>
                    <a:pt x="21600" y="1439"/>
                  </a:cubicBezTo>
                  <a:lnTo>
                    <a:pt x="21600" y="20125"/>
                  </a:lnTo>
                  <a:cubicBezTo>
                    <a:pt x="21600" y="20897"/>
                    <a:pt x="20117" y="21600"/>
                    <a:pt x="18488" y="21600"/>
                  </a:cubicBezTo>
                  <a:close/>
                </a:path>
              </a:pathLst>
            </a:custGeom>
            <a:solidFill>
              <a:srgbClr val="A6AAA9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33" name="Shape 8159"/>
            <p:cNvSpPr/>
            <p:nvPr/>
          </p:nvSpPr>
          <p:spPr>
            <a:xfrm>
              <a:off x="2463411" y="0"/>
              <a:ext cx="442450" cy="360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61" y="0"/>
                  </a:moveTo>
                  <a:lnTo>
                    <a:pt x="940" y="0"/>
                  </a:lnTo>
                  <a:lnTo>
                    <a:pt x="0" y="7201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7201"/>
                  </a:lnTo>
                  <a:cubicBezTo>
                    <a:pt x="21600" y="7201"/>
                    <a:pt x="20661" y="0"/>
                    <a:pt x="20661" y="0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34" name="Shape 8160"/>
            <p:cNvSpPr/>
            <p:nvPr/>
          </p:nvSpPr>
          <p:spPr>
            <a:xfrm>
              <a:off x="0" y="1036639"/>
              <a:ext cx="36064" cy="336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3"/>
                  </a:moveTo>
                  <a:lnTo>
                    <a:pt x="7201" y="0"/>
                  </a:lnTo>
                  <a:lnTo>
                    <a:pt x="0" y="939"/>
                  </a:lnTo>
                  <a:lnTo>
                    <a:pt x="0" y="20643"/>
                  </a:lnTo>
                  <a:lnTo>
                    <a:pt x="7201" y="21581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3"/>
                  </a:lnTo>
                  <a:cubicBezTo>
                    <a:pt x="21600" y="3"/>
                    <a:pt x="7201" y="3"/>
                    <a:pt x="7201" y="3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35" name="Shape 8161"/>
            <p:cNvSpPr/>
            <p:nvPr/>
          </p:nvSpPr>
          <p:spPr>
            <a:xfrm>
              <a:off x="0" y="1738879"/>
              <a:ext cx="36064" cy="2524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5"/>
                  </a:moveTo>
                  <a:lnTo>
                    <a:pt x="7201" y="0"/>
                  </a:lnTo>
                  <a:lnTo>
                    <a:pt x="0" y="1252"/>
                  </a:lnTo>
                  <a:lnTo>
                    <a:pt x="0" y="20324"/>
                  </a:lnTo>
                  <a:lnTo>
                    <a:pt x="7201" y="21575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5"/>
                  </a:lnTo>
                  <a:cubicBezTo>
                    <a:pt x="21600" y="5"/>
                    <a:pt x="7201" y="5"/>
                    <a:pt x="7201" y="5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36" name="Shape 8162"/>
            <p:cNvSpPr/>
            <p:nvPr/>
          </p:nvSpPr>
          <p:spPr>
            <a:xfrm>
              <a:off x="0" y="2351945"/>
              <a:ext cx="36064" cy="25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01" y="4"/>
                  </a:moveTo>
                  <a:lnTo>
                    <a:pt x="7201" y="0"/>
                  </a:lnTo>
                  <a:lnTo>
                    <a:pt x="0" y="1251"/>
                  </a:lnTo>
                  <a:lnTo>
                    <a:pt x="0" y="20324"/>
                  </a:lnTo>
                  <a:lnTo>
                    <a:pt x="7201" y="21575"/>
                  </a:lnTo>
                  <a:lnTo>
                    <a:pt x="7201" y="21600"/>
                  </a:lnTo>
                  <a:lnTo>
                    <a:pt x="21600" y="21600"/>
                  </a:lnTo>
                  <a:lnTo>
                    <a:pt x="21600" y="4"/>
                  </a:lnTo>
                  <a:cubicBezTo>
                    <a:pt x="21600" y="4"/>
                    <a:pt x="7201" y="4"/>
                    <a:pt x="7201" y="4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37" name="Shape 8163"/>
            <p:cNvSpPr/>
            <p:nvPr/>
          </p:nvSpPr>
          <p:spPr>
            <a:xfrm>
              <a:off x="1458820" y="594345"/>
              <a:ext cx="611257" cy="125086"/>
            </a:xfrm>
            <a:prstGeom prst="roundRect">
              <a:avLst>
                <a:gd name="adj" fmla="val 50000"/>
              </a:avLst>
            </a:pr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  <p:sp>
          <p:nvSpPr>
            <p:cNvPr id="38" name="Shape 8164"/>
            <p:cNvSpPr/>
            <p:nvPr/>
          </p:nvSpPr>
          <p:spPr>
            <a:xfrm>
              <a:off x="1449065" y="590772"/>
              <a:ext cx="637103" cy="132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85" y="11782"/>
                  </a:moveTo>
                  <a:cubicBezTo>
                    <a:pt x="20785" y="15035"/>
                    <a:pt x="20237" y="17673"/>
                    <a:pt x="19562" y="17673"/>
                  </a:cubicBezTo>
                  <a:lnTo>
                    <a:pt x="2038" y="17673"/>
                  </a:lnTo>
                  <a:cubicBezTo>
                    <a:pt x="1363" y="17673"/>
                    <a:pt x="815" y="15035"/>
                    <a:pt x="815" y="11782"/>
                  </a:cubicBezTo>
                  <a:lnTo>
                    <a:pt x="815" y="9818"/>
                  </a:lnTo>
                  <a:cubicBezTo>
                    <a:pt x="815" y="6565"/>
                    <a:pt x="1363" y="3928"/>
                    <a:pt x="2038" y="3928"/>
                  </a:cubicBezTo>
                  <a:lnTo>
                    <a:pt x="19562" y="3928"/>
                  </a:lnTo>
                  <a:cubicBezTo>
                    <a:pt x="20237" y="3928"/>
                    <a:pt x="20785" y="6565"/>
                    <a:pt x="20785" y="9818"/>
                  </a:cubicBezTo>
                  <a:cubicBezTo>
                    <a:pt x="20785" y="9818"/>
                    <a:pt x="20785" y="11782"/>
                    <a:pt x="20785" y="11782"/>
                  </a:cubicBezTo>
                  <a:close/>
                  <a:moveTo>
                    <a:pt x="21600" y="9818"/>
                  </a:moveTo>
                  <a:cubicBezTo>
                    <a:pt x="21600" y="4396"/>
                    <a:pt x="20688" y="0"/>
                    <a:pt x="19562" y="0"/>
                  </a:cubicBezTo>
                  <a:lnTo>
                    <a:pt x="2038" y="0"/>
                  </a:lnTo>
                  <a:cubicBezTo>
                    <a:pt x="912" y="0"/>
                    <a:pt x="0" y="4396"/>
                    <a:pt x="0" y="9818"/>
                  </a:cubicBezTo>
                  <a:lnTo>
                    <a:pt x="0" y="11782"/>
                  </a:lnTo>
                  <a:cubicBezTo>
                    <a:pt x="0" y="17204"/>
                    <a:pt x="912" y="21600"/>
                    <a:pt x="2038" y="21600"/>
                  </a:cubicBezTo>
                  <a:lnTo>
                    <a:pt x="19562" y="21600"/>
                  </a:lnTo>
                  <a:cubicBezTo>
                    <a:pt x="20688" y="21600"/>
                    <a:pt x="21600" y="17204"/>
                    <a:pt x="21600" y="11782"/>
                  </a:cubicBezTo>
                  <a:cubicBezTo>
                    <a:pt x="21600" y="11782"/>
                    <a:pt x="21600" y="9818"/>
                    <a:pt x="21600" y="9818"/>
                  </a:cubicBezTo>
                  <a:close/>
                </a:path>
              </a:pathLst>
            </a:custGeom>
            <a:solidFill>
              <a:srgbClr val="A4ADBC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725497" y="2482690"/>
            <a:ext cx="1465628" cy="262112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6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2510994" y="3579039"/>
            <a:ext cx="952246" cy="170958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6263606" y="4279957"/>
            <a:ext cx="521045" cy="521045"/>
            <a:chOff x="6263606" y="4279957"/>
            <a:chExt cx="521045" cy="521045"/>
          </a:xfrm>
        </p:grpSpPr>
        <p:sp>
          <p:nvSpPr>
            <p:cNvPr id="42" name="Shape 8169"/>
            <p:cNvSpPr/>
            <p:nvPr userDrawn="1"/>
          </p:nvSpPr>
          <p:spPr>
            <a:xfrm>
              <a:off x="6263606" y="4279957"/>
              <a:ext cx="521045" cy="521045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25400" tIns="25400" rIns="25400" bIns="2540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5" name="Shape 8172"/>
            <p:cNvSpPr/>
            <p:nvPr userDrawn="1"/>
          </p:nvSpPr>
          <p:spPr>
            <a:xfrm>
              <a:off x="6422818" y="4421646"/>
              <a:ext cx="189920" cy="213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049" y="14400"/>
                  </a:moveTo>
                  <a:lnTo>
                    <a:pt x="1079" y="14400"/>
                  </a:lnTo>
                  <a:cubicBezTo>
                    <a:pt x="333" y="14400"/>
                    <a:pt x="0" y="14938"/>
                    <a:pt x="0" y="15599"/>
                  </a:cubicBezTo>
                  <a:lnTo>
                    <a:pt x="0" y="21600"/>
                  </a:lnTo>
                  <a:lnTo>
                    <a:pt x="5400" y="21600"/>
                  </a:lnTo>
                  <a:lnTo>
                    <a:pt x="5400" y="15599"/>
                  </a:lnTo>
                  <a:cubicBezTo>
                    <a:pt x="5400" y="14938"/>
                    <a:pt x="4796" y="14400"/>
                    <a:pt x="4049" y="14400"/>
                  </a:cubicBezTo>
                  <a:close/>
                  <a:moveTo>
                    <a:pt x="12150" y="7200"/>
                  </a:moveTo>
                  <a:lnTo>
                    <a:pt x="9180" y="7200"/>
                  </a:lnTo>
                  <a:cubicBezTo>
                    <a:pt x="8434" y="7200"/>
                    <a:pt x="8099" y="7738"/>
                    <a:pt x="8099" y="8401"/>
                  </a:cubicBezTo>
                  <a:lnTo>
                    <a:pt x="8099" y="21600"/>
                  </a:lnTo>
                  <a:lnTo>
                    <a:pt x="13499" y="21600"/>
                  </a:lnTo>
                  <a:lnTo>
                    <a:pt x="13499" y="8401"/>
                  </a:lnTo>
                  <a:cubicBezTo>
                    <a:pt x="13499" y="7738"/>
                    <a:pt x="12895" y="7200"/>
                    <a:pt x="12150" y="7200"/>
                  </a:cubicBezTo>
                  <a:close/>
                  <a:moveTo>
                    <a:pt x="20251" y="0"/>
                  </a:moveTo>
                  <a:lnTo>
                    <a:pt x="17281" y="0"/>
                  </a:lnTo>
                  <a:cubicBezTo>
                    <a:pt x="16534" y="0"/>
                    <a:pt x="16200" y="538"/>
                    <a:pt x="16200" y="1201"/>
                  </a:cubicBezTo>
                  <a:lnTo>
                    <a:pt x="16200" y="21600"/>
                  </a:lnTo>
                  <a:lnTo>
                    <a:pt x="21600" y="21600"/>
                  </a:lnTo>
                  <a:lnTo>
                    <a:pt x="21600" y="1201"/>
                  </a:lnTo>
                  <a:cubicBezTo>
                    <a:pt x="21600" y="538"/>
                    <a:pt x="20995" y="0"/>
                    <a:pt x="20251" y="0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grpSp>
        <p:nvGrpSpPr>
          <p:cNvPr id="3" name="Group 2"/>
          <p:cNvGrpSpPr/>
          <p:nvPr userDrawn="1"/>
        </p:nvGrpSpPr>
        <p:grpSpPr>
          <a:xfrm>
            <a:off x="6263606" y="5063640"/>
            <a:ext cx="521045" cy="521045"/>
            <a:chOff x="6263606" y="5063640"/>
            <a:chExt cx="521045" cy="521045"/>
          </a:xfrm>
        </p:grpSpPr>
        <p:sp>
          <p:nvSpPr>
            <p:cNvPr id="43" name="Shape 8170"/>
            <p:cNvSpPr/>
            <p:nvPr userDrawn="1"/>
          </p:nvSpPr>
          <p:spPr>
            <a:xfrm>
              <a:off x="6263606" y="5063640"/>
              <a:ext cx="521045" cy="521045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25400" tIns="25400" rIns="25400" bIns="2540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6" name="Shape 8173"/>
            <p:cNvSpPr/>
            <p:nvPr userDrawn="1"/>
          </p:nvSpPr>
          <p:spPr>
            <a:xfrm>
              <a:off x="6436761" y="5199279"/>
              <a:ext cx="162034" cy="259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10476"/>
                  </a:moveTo>
                  <a:cubicBezTo>
                    <a:pt x="7579" y="10476"/>
                    <a:pt x="4968" y="8844"/>
                    <a:pt x="4968" y="6831"/>
                  </a:cubicBezTo>
                  <a:cubicBezTo>
                    <a:pt x="4968" y="4818"/>
                    <a:pt x="7579" y="3186"/>
                    <a:pt x="10801" y="3186"/>
                  </a:cubicBezTo>
                  <a:cubicBezTo>
                    <a:pt x="14021" y="3186"/>
                    <a:pt x="16632" y="4818"/>
                    <a:pt x="16632" y="6831"/>
                  </a:cubicBezTo>
                  <a:cubicBezTo>
                    <a:pt x="16632" y="8844"/>
                    <a:pt x="14021" y="10476"/>
                    <a:pt x="10801" y="10476"/>
                  </a:cubicBezTo>
                  <a:close/>
                  <a:moveTo>
                    <a:pt x="10801" y="0"/>
                  </a:moveTo>
                  <a:cubicBezTo>
                    <a:pt x="4835" y="0"/>
                    <a:pt x="0" y="3022"/>
                    <a:pt x="0" y="6749"/>
                  </a:cubicBezTo>
                  <a:cubicBezTo>
                    <a:pt x="0" y="13195"/>
                    <a:pt x="10801" y="21600"/>
                    <a:pt x="10801" y="21600"/>
                  </a:cubicBezTo>
                  <a:cubicBezTo>
                    <a:pt x="10801" y="21600"/>
                    <a:pt x="21600" y="13195"/>
                    <a:pt x="21600" y="6749"/>
                  </a:cubicBezTo>
                  <a:cubicBezTo>
                    <a:pt x="21600" y="3022"/>
                    <a:pt x="16765" y="0"/>
                    <a:pt x="10801" y="0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grpSp>
        <p:nvGrpSpPr>
          <p:cNvPr id="11" name="Group 10"/>
          <p:cNvGrpSpPr/>
          <p:nvPr userDrawn="1"/>
        </p:nvGrpSpPr>
        <p:grpSpPr>
          <a:xfrm>
            <a:off x="8187903" y="4279957"/>
            <a:ext cx="521045" cy="521045"/>
            <a:chOff x="8187903" y="4279957"/>
            <a:chExt cx="521045" cy="521045"/>
          </a:xfrm>
        </p:grpSpPr>
        <p:sp>
          <p:nvSpPr>
            <p:cNvPr id="48" name="Shape 8175"/>
            <p:cNvSpPr/>
            <p:nvPr userDrawn="1"/>
          </p:nvSpPr>
          <p:spPr>
            <a:xfrm>
              <a:off x="8187903" y="4279957"/>
              <a:ext cx="521045" cy="521045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25400" tIns="25400" rIns="25400" bIns="2540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2" name="Shape 8179"/>
            <p:cNvSpPr/>
            <p:nvPr userDrawn="1"/>
          </p:nvSpPr>
          <p:spPr>
            <a:xfrm>
              <a:off x="8328482" y="4444528"/>
              <a:ext cx="239886" cy="191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143" y="10800"/>
                  </a:moveTo>
                  <a:cubicBezTo>
                    <a:pt x="17065" y="10800"/>
                    <a:pt x="16800" y="11898"/>
                    <a:pt x="16709" y="12419"/>
                  </a:cubicBezTo>
                  <a:cubicBezTo>
                    <a:pt x="16115" y="15817"/>
                    <a:pt x="13696" y="18359"/>
                    <a:pt x="10800" y="18359"/>
                  </a:cubicBezTo>
                  <a:cubicBezTo>
                    <a:pt x="9130" y="18359"/>
                    <a:pt x="7618" y="17514"/>
                    <a:pt x="6524" y="16146"/>
                  </a:cubicBezTo>
                  <a:cubicBezTo>
                    <a:pt x="6018" y="15513"/>
                    <a:pt x="5198" y="15513"/>
                    <a:pt x="4691" y="16146"/>
                  </a:cubicBezTo>
                  <a:cubicBezTo>
                    <a:pt x="4185" y="16779"/>
                    <a:pt x="4185" y="17804"/>
                    <a:pt x="4691" y="18437"/>
                  </a:cubicBezTo>
                  <a:cubicBezTo>
                    <a:pt x="6255" y="20391"/>
                    <a:pt x="8415" y="21600"/>
                    <a:pt x="10800" y="21600"/>
                  </a:cubicBezTo>
                  <a:cubicBezTo>
                    <a:pt x="14669" y="21600"/>
                    <a:pt x="17943" y="18421"/>
                    <a:pt x="19043" y="14039"/>
                  </a:cubicBezTo>
                  <a:lnTo>
                    <a:pt x="21600" y="14039"/>
                  </a:lnTo>
                  <a:lnTo>
                    <a:pt x="21600" y="10800"/>
                  </a:lnTo>
                  <a:cubicBezTo>
                    <a:pt x="21600" y="10800"/>
                    <a:pt x="18143" y="10800"/>
                    <a:pt x="18143" y="10800"/>
                  </a:cubicBezTo>
                  <a:close/>
                  <a:moveTo>
                    <a:pt x="4891" y="9180"/>
                  </a:moveTo>
                  <a:cubicBezTo>
                    <a:pt x="5484" y="5783"/>
                    <a:pt x="7904" y="3240"/>
                    <a:pt x="10800" y="3240"/>
                  </a:cubicBezTo>
                  <a:cubicBezTo>
                    <a:pt x="12470" y="3240"/>
                    <a:pt x="13982" y="4086"/>
                    <a:pt x="15076" y="5454"/>
                  </a:cubicBezTo>
                  <a:cubicBezTo>
                    <a:pt x="15582" y="6086"/>
                    <a:pt x="16404" y="6086"/>
                    <a:pt x="16909" y="5454"/>
                  </a:cubicBezTo>
                  <a:cubicBezTo>
                    <a:pt x="17415" y="4821"/>
                    <a:pt x="17415" y="3796"/>
                    <a:pt x="16909" y="3163"/>
                  </a:cubicBezTo>
                  <a:cubicBezTo>
                    <a:pt x="15346" y="1209"/>
                    <a:pt x="13186" y="0"/>
                    <a:pt x="10800" y="0"/>
                  </a:cubicBezTo>
                  <a:cubicBezTo>
                    <a:pt x="6931" y="0"/>
                    <a:pt x="3658" y="3178"/>
                    <a:pt x="2557" y="7560"/>
                  </a:cubicBezTo>
                  <a:lnTo>
                    <a:pt x="0" y="7560"/>
                  </a:lnTo>
                  <a:lnTo>
                    <a:pt x="0" y="10800"/>
                  </a:lnTo>
                  <a:lnTo>
                    <a:pt x="3457" y="10800"/>
                  </a:lnTo>
                  <a:cubicBezTo>
                    <a:pt x="4535" y="10800"/>
                    <a:pt x="4800" y="9702"/>
                    <a:pt x="4891" y="9180"/>
                  </a:cubicBezTo>
                  <a:close/>
                  <a:moveTo>
                    <a:pt x="7343" y="10800"/>
                  </a:moveTo>
                  <a:cubicBezTo>
                    <a:pt x="7343" y="13185"/>
                    <a:pt x="8891" y="15120"/>
                    <a:pt x="10800" y="15120"/>
                  </a:cubicBezTo>
                  <a:cubicBezTo>
                    <a:pt x="12709" y="15120"/>
                    <a:pt x="14255" y="13185"/>
                    <a:pt x="14255" y="10800"/>
                  </a:cubicBezTo>
                  <a:cubicBezTo>
                    <a:pt x="14255" y="8415"/>
                    <a:pt x="12709" y="6480"/>
                    <a:pt x="10800" y="6480"/>
                  </a:cubicBezTo>
                  <a:cubicBezTo>
                    <a:pt x="8891" y="6480"/>
                    <a:pt x="7343" y="8415"/>
                    <a:pt x="7343" y="10800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grpSp>
        <p:nvGrpSpPr>
          <p:cNvPr id="12" name="Group 11"/>
          <p:cNvGrpSpPr/>
          <p:nvPr userDrawn="1"/>
        </p:nvGrpSpPr>
        <p:grpSpPr>
          <a:xfrm>
            <a:off x="8187903" y="5063640"/>
            <a:ext cx="521045" cy="521045"/>
            <a:chOff x="8187903" y="5063640"/>
            <a:chExt cx="521045" cy="521045"/>
          </a:xfrm>
        </p:grpSpPr>
        <p:sp>
          <p:nvSpPr>
            <p:cNvPr id="49" name="Shape 8176"/>
            <p:cNvSpPr/>
            <p:nvPr userDrawn="1"/>
          </p:nvSpPr>
          <p:spPr>
            <a:xfrm>
              <a:off x="8187903" y="5063640"/>
              <a:ext cx="521045" cy="521045"/>
            </a:xfrm>
            <a:prstGeom prst="ellipse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25400" tIns="25400" rIns="25400" bIns="2540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3" name="Shape 8180"/>
            <p:cNvSpPr/>
            <p:nvPr userDrawn="1"/>
          </p:nvSpPr>
          <p:spPr>
            <a:xfrm>
              <a:off x="8336570" y="5212315"/>
              <a:ext cx="223711" cy="223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5497"/>
                  </a:moveTo>
                  <a:cubicBezTo>
                    <a:pt x="8207" y="15497"/>
                    <a:pt x="6104" y="13394"/>
                    <a:pt x="6104" y="10801"/>
                  </a:cubicBezTo>
                  <a:cubicBezTo>
                    <a:pt x="6104" y="8206"/>
                    <a:pt x="8207" y="6103"/>
                    <a:pt x="10800" y="6103"/>
                  </a:cubicBezTo>
                  <a:cubicBezTo>
                    <a:pt x="13395" y="6103"/>
                    <a:pt x="15497" y="8206"/>
                    <a:pt x="15497" y="10801"/>
                  </a:cubicBezTo>
                  <a:cubicBezTo>
                    <a:pt x="15497" y="13394"/>
                    <a:pt x="13395" y="15497"/>
                    <a:pt x="10800" y="15497"/>
                  </a:cubicBezTo>
                  <a:close/>
                  <a:moveTo>
                    <a:pt x="19522" y="10801"/>
                  </a:moveTo>
                  <a:cubicBezTo>
                    <a:pt x="19522" y="9454"/>
                    <a:pt x="20352" y="8390"/>
                    <a:pt x="21600" y="7659"/>
                  </a:cubicBezTo>
                  <a:cubicBezTo>
                    <a:pt x="21376" y="6908"/>
                    <a:pt x="21077" y="6187"/>
                    <a:pt x="20711" y="5509"/>
                  </a:cubicBezTo>
                  <a:cubicBezTo>
                    <a:pt x="19310" y="5876"/>
                    <a:pt x="18177" y="5328"/>
                    <a:pt x="17225" y="4375"/>
                  </a:cubicBezTo>
                  <a:cubicBezTo>
                    <a:pt x="16273" y="3423"/>
                    <a:pt x="15982" y="2288"/>
                    <a:pt x="16347" y="889"/>
                  </a:cubicBezTo>
                  <a:cubicBezTo>
                    <a:pt x="15671" y="522"/>
                    <a:pt x="14951" y="225"/>
                    <a:pt x="14198" y="0"/>
                  </a:cubicBezTo>
                  <a:cubicBezTo>
                    <a:pt x="13467" y="1248"/>
                    <a:pt x="12147" y="2078"/>
                    <a:pt x="10800" y="2078"/>
                  </a:cubicBezTo>
                  <a:cubicBezTo>
                    <a:pt x="9453" y="2078"/>
                    <a:pt x="8134" y="1248"/>
                    <a:pt x="7403" y="0"/>
                  </a:cubicBezTo>
                  <a:cubicBezTo>
                    <a:pt x="6651" y="225"/>
                    <a:pt x="5931" y="522"/>
                    <a:pt x="5253" y="889"/>
                  </a:cubicBezTo>
                  <a:cubicBezTo>
                    <a:pt x="5620" y="2288"/>
                    <a:pt x="5329" y="3422"/>
                    <a:pt x="4375" y="4375"/>
                  </a:cubicBezTo>
                  <a:cubicBezTo>
                    <a:pt x="3423" y="5328"/>
                    <a:pt x="2290" y="5876"/>
                    <a:pt x="890" y="5510"/>
                  </a:cubicBezTo>
                  <a:cubicBezTo>
                    <a:pt x="523" y="6187"/>
                    <a:pt x="224" y="6908"/>
                    <a:pt x="0" y="7659"/>
                  </a:cubicBezTo>
                  <a:cubicBezTo>
                    <a:pt x="1249" y="8390"/>
                    <a:pt x="2078" y="9454"/>
                    <a:pt x="2078" y="10801"/>
                  </a:cubicBezTo>
                  <a:cubicBezTo>
                    <a:pt x="2078" y="12146"/>
                    <a:pt x="1249" y="13467"/>
                    <a:pt x="0" y="14198"/>
                  </a:cubicBezTo>
                  <a:cubicBezTo>
                    <a:pt x="224" y="14950"/>
                    <a:pt x="523" y="15670"/>
                    <a:pt x="890" y="16348"/>
                  </a:cubicBezTo>
                  <a:cubicBezTo>
                    <a:pt x="2290" y="15981"/>
                    <a:pt x="3423" y="16272"/>
                    <a:pt x="4375" y="17226"/>
                  </a:cubicBezTo>
                  <a:cubicBezTo>
                    <a:pt x="5327" y="18178"/>
                    <a:pt x="5620" y="19312"/>
                    <a:pt x="5253" y="20711"/>
                  </a:cubicBezTo>
                  <a:cubicBezTo>
                    <a:pt x="5931" y="21078"/>
                    <a:pt x="6651" y="21377"/>
                    <a:pt x="7403" y="21600"/>
                  </a:cubicBezTo>
                  <a:cubicBezTo>
                    <a:pt x="8134" y="20352"/>
                    <a:pt x="9453" y="19524"/>
                    <a:pt x="10800" y="19524"/>
                  </a:cubicBezTo>
                  <a:cubicBezTo>
                    <a:pt x="12147" y="19524"/>
                    <a:pt x="13467" y="20352"/>
                    <a:pt x="14198" y="21600"/>
                  </a:cubicBezTo>
                  <a:cubicBezTo>
                    <a:pt x="14951" y="21375"/>
                    <a:pt x="15671" y="21078"/>
                    <a:pt x="16349" y="20711"/>
                  </a:cubicBezTo>
                  <a:cubicBezTo>
                    <a:pt x="15982" y="19312"/>
                    <a:pt x="16273" y="18178"/>
                    <a:pt x="17225" y="17226"/>
                  </a:cubicBezTo>
                  <a:cubicBezTo>
                    <a:pt x="18177" y="16272"/>
                    <a:pt x="19310" y="15724"/>
                    <a:pt x="20711" y="16091"/>
                  </a:cubicBezTo>
                  <a:cubicBezTo>
                    <a:pt x="21077" y="15413"/>
                    <a:pt x="21376" y="14693"/>
                    <a:pt x="21600" y="13941"/>
                  </a:cubicBezTo>
                  <a:cubicBezTo>
                    <a:pt x="20352" y="13210"/>
                    <a:pt x="19522" y="12146"/>
                    <a:pt x="19522" y="10801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sp>
        <p:nvSpPr>
          <p:cNvPr id="5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57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6282070" y="1975717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8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6282070" y="2457153"/>
            <a:ext cx="3462998" cy="1343789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9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6979897" y="4361633"/>
            <a:ext cx="821078" cy="348166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0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6957806" y="5126741"/>
            <a:ext cx="821078" cy="348166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1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8907781" y="4361633"/>
            <a:ext cx="821078" cy="348166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2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8885690" y="5126741"/>
            <a:ext cx="821078" cy="348166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229351"/>
            <a:ext cx="631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21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6" grpId="0" animBg="1"/>
      <p:bldP spid="5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/>
      <p:bldP spid="5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5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393825" y="2217738"/>
            <a:ext cx="1692275" cy="297973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4" name="Shape 8112"/>
          <p:cNvSpPr/>
          <p:nvPr userDrawn="1"/>
        </p:nvSpPr>
        <p:spPr>
          <a:xfrm>
            <a:off x="1287120" y="1924108"/>
            <a:ext cx="1899397" cy="3588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25"/>
                </a:moveTo>
                <a:cubicBezTo>
                  <a:pt x="21600" y="814"/>
                  <a:pt x="20064" y="0"/>
                  <a:pt x="18155" y="0"/>
                </a:cubicBezTo>
                <a:cubicBezTo>
                  <a:pt x="3445" y="0"/>
                  <a:pt x="3445" y="0"/>
                  <a:pt x="3445" y="0"/>
                </a:cubicBezTo>
                <a:cubicBezTo>
                  <a:pt x="1536" y="0"/>
                  <a:pt x="0" y="814"/>
                  <a:pt x="0" y="1825"/>
                </a:cubicBezTo>
                <a:cubicBezTo>
                  <a:pt x="0" y="19775"/>
                  <a:pt x="0" y="19775"/>
                  <a:pt x="0" y="19775"/>
                </a:cubicBezTo>
                <a:cubicBezTo>
                  <a:pt x="0" y="20786"/>
                  <a:pt x="1536" y="21600"/>
                  <a:pt x="3445" y="21600"/>
                </a:cubicBezTo>
                <a:cubicBezTo>
                  <a:pt x="18155" y="21600"/>
                  <a:pt x="18155" y="21600"/>
                  <a:pt x="18155" y="21600"/>
                </a:cubicBezTo>
                <a:cubicBezTo>
                  <a:pt x="20064" y="21600"/>
                  <a:pt x="21600" y="20786"/>
                  <a:pt x="21600" y="19775"/>
                </a:cubicBezTo>
                <a:lnTo>
                  <a:pt x="21600" y="1825"/>
                </a:lnTo>
                <a:close/>
                <a:moveTo>
                  <a:pt x="8984" y="493"/>
                </a:moveTo>
                <a:cubicBezTo>
                  <a:pt x="12848" y="493"/>
                  <a:pt x="12848" y="493"/>
                  <a:pt x="12848" y="493"/>
                </a:cubicBezTo>
                <a:cubicBezTo>
                  <a:pt x="12988" y="493"/>
                  <a:pt x="13128" y="567"/>
                  <a:pt x="13128" y="641"/>
                </a:cubicBezTo>
                <a:cubicBezTo>
                  <a:pt x="13128" y="715"/>
                  <a:pt x="12988" y="789"/>
                  <a:pt x="12848" y="789"/>
                </a:cubicBezTo>
                <a:cubicBezTo>
                  <a:pt x="8984" y="789"/>
                  <a:pt x="8984" y="789"/>
                  <a:pt x="8984" y="789"/>
                </a:cubicBezTo>
                <a:cubicBezTo>
                  <a:pt x="8845" y="789"/>
                  <a:pt x="8752" y="715"/>
                  <a:pt x="8752" y="641"/>
                </a:cubicBezTo>
                <a:cubicBezTo>
                  <a:pt x="8752" y="567"/>
                  <a:pt x="8845" y="493"/>
                  <a:pt x="8984" y="493"/>
                </a:cubicBezTo>
                <a:close/>
                <a:moveTo>
                  <a:pt x="12429" y="20910"/>
                </a:moveTo>
                <a:cubicBezTo>
                  <a:pt x="9357" y="20910"/>
                  <a:pt x="9357" y="20910"/>
                  <a:pt x="9357" y="20910"/>
                </a:cubicBezTo>
                <a:cubicBezTo>
                  <a:pt x="8891" y="20910"/>
                  <a:pt x="8566" y="20762"/>
                  <a:pt x="8566" y="20515"/>
                </a:cubicBezTo>
                <a:cubicBezTo>
                  <a:pt x="8566" y="20268"/>
                  <a:pt x="8891" y="20121"/>
                  <a:pt x="9357" y="20121"/>
                </a:cubicBezTo>
                <a:cubicBezTo>
                  <a:pt x="12429" y="20121"/>
                  <a:pt x="12429" y="20121"/>
                  <a:pt x="12429" y="20121"/>
                </a:cubicBezTo>
                <a:cubicBezTo>
                  <a:pt x="12895" y="20121"/>
                  <a:pt x="13267" y="20268"/>
                  <a:pt x="13267" y="20515"/>
                </a:cubicBezTo>
                <a:cubicBezTo>
                  <a:pt x="13267" y="20762"/>
                  <a:pt x="12895" y="20910"/>
                  <a:pt x="12429" y="20910"/>
                </a:cubicBezTo>
                <a:close/>
                <a:moveTo>
                  <a:pt x="20483" y="19726"/>
                </a:moveTo>
                <a:cubicBezTo>
                  <a:pt x="1303" y="19726"/>
                  <a:pt x="1303" y="19726"/>
                  <a:pt x="1303" y="19726"/>
                </a:cubicBezTo>
                <a:cubicBezTo>
                  <a:pt x="1303" y="1874"/>
                  <a:pt x="1303" y="1874"/>
                  <a:pt x="1303" y="1874"/>
                </a:cubicBezTo>
                <a:cubicBezTo>
                  <a:pt x="20483" y="1874"/>
                  <a:pt x="20483" y="1874"/>
                  <a:pt x="20483" y="1874"/>
                </a:cubicBezTo>
                <a:lnTo>
                  <a:pt x="20483" y="1972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grpSp>
        <p:nvGrpSpPr>
          <p:cNvPr id="17" name="Group 8116"/>
          <p:cNvGrpSpPr/>
          <p:nvPr/>
        </p:nvGrpSpPr>
        <p:grpSpPr>
          <a:xfrm>
            <a:off x="3665568" y="3175984"/>
            <a:ext cx="309219" cy="309219"/>
            <a:chOff x="0" y="0"/>
            <a:chExt cx="618436" cy="618436"/>
          </a:xfrm>
        </p:grpSpPr>
        <p:sp>
          <p:nvSpPr>
            <p:cNvPr id="20" name="Shape 8114"/>
            <p:cNvSpPr/>
            <p:nvPr/>
          </p:nvSpPr>
          <p:spPr>
            <a:xfrm>
              <a:off x="0" y="0"/>
              <a:ext cx="618437" cy="618437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" name="Shape 8115"/>
            <p:cNvSpPr/>
            <p:nvPr/>
          </p:nvSpPr>
          <p:spPr>
            <a:xfrm>
              <a:off x="114362" y="170040"/>
              <a:ext cx="389713" cy="278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76" y="15428"/>
                  </a:moveTo>
                  <a:lnTo>
                    <a:pt x="8376" y="6172"/>
                  </a:lnTo>
                  <a:lnTo>
                    <a:pt x="13886" y="10798"/>
                  </a:lnTo>
                  <a:cubicBezTo>
                    <a:pt x="13886" y="10798"/>
                    <a:pt x="8376" y="15428"/>
                    <a:pt x="8376" y="15428"/>
                  </a:cubicBezTo>
                  <a:close/>
                  <a:moveTo>
                    <a:pt x="21600" y="3084"/>
                  </a:moveTo>
                  <a:lnTo>
                    <a:pt x="21600" y="1234"/>
                  </a:lnTo>
                  <a:cubicBezTo>
                    <a:pt x="21600" y="554"/>
                    <a:pt x="21205" y="0"/>
                    <a:pt x="20719" y="0"/>
                  </a:cubicBezTo>
                  <a:lnTo>
                    <a:pt x="881" y="0"/>
                  </a:lnTo>
                  <a:cubicBezTo>
                    <a:pt x="394" y="0"/>
                    <a:pt x="0" y="554"/>
                    <a:pt x="0" y="1234"/>
                  </a:cubicBezTo>
                  <a:lnTo>
                    <a:pt x="0" y="3084"/>
                  </a:lnTo>
                  <a:lnTo>
                    <a:pt x="2204" y="3084"/>
                  </a:lnTo>
                  <a:lnTo>
                    <a:pt x="2204" y="6172"/>
                  </a:lnTo>
                  <a:lnTo>
                    <a:pt x="0" y="6172"/>
                  </a:lnTo>
                  <a:lnTo>
                    <a:pt x="0" y="9256"/>
                  </a:lnTo>
                  <a:lnTo>
                    <a:pt x="2204" y="9256"/>
                  </a:lnTo>
                  <a:lnTo>
                    <a:pt x="2204" y="12344"/>
                  </a:lnTo>
                  <a:lnTo>
                    <a:pt x="0" y="12344"/>
                  </a:lnTo>
                  <a:lnTo>
                    <a:pt x="0" y="15428"/>
                  </a:lnTo>
                  <a:lnTo>
                    <a:pt x="2204" y="15428"/>
                  </a:lnTo>
                  <a:lnTo>
                    <a:pt x="2204" y="18516"/>
                  </a:lnTo>
                  <a:lnTo>
                    <a:pt x="0" y="18516"/>
                  </a:lnTo>
                  <a:lnTo>
                    <a:pt x="0" y="20366"/>
                  </a:lnTo>
                  <a:cubicBezTo>
                    <a:pt x="0" y="21046"/>
                    <a:pt x="394" y="21600"/>
                    <a:pt x="881" y="21600"/>
                  </a:cubicBezTo>
                  <a:lnTo>
                    <a:pt x="20719" y="21600"/>
                  </a:lnTo>
                  <a:cubicBezTo>
                    <a:pt x="21205" y="21600"/>
                    <a:pt x="21600" y="21046"/>
                    <a:pt x="21600" y="20366"/>
                  </a:cubicBezTo>
                  <a:lnTo>
                    <a:pt x="21600" y="18516"/>
                  </a:lnTo>
                  <a:lnTo>
                    <a:pt x="19396" y="18516"/>
                  </a:lnTo>
                  <a:lnTo>
                    <a:pt x="19396" y="15428"/>
                  </a:lnTo>
                  <a:lnTo>
                    <a:pt x="21600" y="15428"/>
                  </a:lnTo>
                  <a:lnTo>
                    <a:pt x="21600" y="12344"/>
                  </a:lnTo>
                  <a:lnTo>
                    <a:pt x="19396" y="12344"/>
                  </a:lnTo>
                  <a:lnTo>
                    <a:pt x="19396" y="9256"/>
                  </a:lnTo>
                  <a:lnTo>
                    <a:pt x="21600" y="9256"/>
                  </a:lnTo>
                  <a:lnTo>
                    <a:pt x="21600" y="6172"/>
                  </a:lnTo>
                  <a:lnTo>
                    <a:pt x="19396" y="6172"/>
                  </a:lnTo>
                  <a:lnTo>
                    <a:pt x="19396" y="3084"/>
                  </a:lnTo>
                  <a:cubicBezTo>
                    <a:pt x="19396" y="3084"/>
                    <a:pt x="21600" y="3084"/>
                    <a:pt x="21600" y="308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</p:grpSp>
      <p:grpSp>
        <p:nvGrpSpPr>
          <p:cNvPr id="28" name="Group 8126"/>
          <p:cNvGrpSpPr/>
          <p:nvPr/>
        </p:nvGrpSpPr>
        <p:grpSpPr>
          <a:xfrm>
            <a:off x="3665568" y="4447783"/>
            <a:ext cx="309219" cy="309219"/>
            <a:chOff x="0" y="0"/>
            <a:chExt cx="618436" cy="618436"/>
          </a:xfrm>
        </p:grpSpPr>
        <p:sp>
          <p:nvSpPr>
            <p:cNvPr id="29" name="Shape 8124"/>
            <p:cNvSpPr/>
            <p:nvPr/>
          </p:nvSpPr>
          <p:spPr>
            <a:xfrm>
              <a:off x="0" y="0"/>
              <a:ext cx="618437" cy="618437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0" name="Shape 8125"/>
            <p:cNvSpPr/>
            <p:nvPr/>
          </p:nvSpPr>
          <p:spPr>
            <a:xfrm>
              <a:off x="176272" y="137423"/>
              <a:ext cx="265892" cy="343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1205" extrusionOk="0">
                  <a:moveTo>
                    <a:pt x="5865" y="2548"/>
                  </a:moveTo>
                  <a:lnTo>
                    <a:pt x="5867" y="15695"/>
                  </a:lnTo>
                  <a:cubicBezTo>
                    <a:pt x="4944" y="15546"/>
                    <a:pt x="3872" y="15602"/>
                    <a:pt x="2808" y="15909"/>
                  </a:cubicBezTo>
                  <a:cubicBezTo>
                    <a:pt x="413" y="16599"/>
                    <a:pt x="-431" y="18279"/>
                    <a:pt x="203" y="19659"/>
                  </a:cubicBezTo>
                  <a:cubicBezTo>
                    <a:pt x="839" y="21041"/>
                    <a:pt x="2710" y="21600"/>
                    <a:pt x="5104" y="20909"/>
                  </a:cubicBezTo>
                  <a:cubicBezTo>
                    <a:pt x="7137" y="20323"/>
                    <a:pt x="8468" y="19024"/>
                    <a:pt x="8434" y="17799"/>
                  </a:cubicBezTo>
                  <a:cubicBezTo>
                    <a:pt x="8434" y="17799"/>
                    <a:pt x="8434" y="10827"/>
                    <a:pt x="8434" y="6940"/>
                  </a:cubicBezTo>
                  <a:lnTo>
                    <a:pt x="18567" y="5136"/>
                  </a:lnTo>
                  <a:lnTo>
                    <a:pt x="18567" y="13479"/>
                  </a:lnTo>
                  <a:cubicBezTo>
                    <a:pt x="17645" y="13330"/>
                    <a:pt x="16572" y="13386"/>
                    <a:pt x="15509" y="13693"/>
                  </a:cubicBezTo>
                  <a:cubicBezTo>
                    <a:pt x="13115" y="14384"/>
                    <a:pt x="12270" y="16064"/>
                    <a:pt x="12905" y="17443"/>
                  </a:cubicBezTo>
                  <a:cubicBezTo>
                    <a:pt x="13539" y="18825"/>
                    <a:pt x="15411" y="19384"/>
                    <a:pt x="17806" y="18694"/>
                  </a:cubicBezTo>
                  <a:cubicBezTo>
                    <a:pt x="19839" y="18107"/>
                    <a:pt x="21169" y="16808"/>
                    <a:pt x="21136" y="15583"/>
                  </a:cubicBezTo>
                  <a:lnTo>
                    <a:pt x="21136" y="0"/>
                  </a:lnTo>
                  <a:cubicBezTo>
                    <a:pt x="21136" y="0"/>
                    <a:pt x="5865" y="2548"/>
                    <a:pt x="5865" y="25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</p:grpSp>
      <p:grpSp>
        <p:nvGrpSpPr>
          <p:cNvPr id="33" name="Group 8131"/>
          <p:cNvGrpSpPr/>
          <p:nvPr/>
        </p:nvGrpSpPr>
        <p:grpSpPr>
          <a:xfrm>
            <a:off x="7453014" y="3175984"/>
            <a:ext cx="309219" cy="309219"/>
            <a:chOff x="0" y="0"/>
            <a:chExt cx="618436" cy="618436"/>
          </a:xfrm>
        </p:grpSpPr>
        <p:sp>
          <p:nvSpPr>
            <p:cNvPr id="34" name="Shape 8129"/>
            <p:cNvSpPr/>
            <p:nvPr/>
          </p:nvSpPr>
          <p:spPr>
            <a:xfrm>
              <a:off x="0" y="0"/>
              <a:ext cx="618437" cy="618437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5" name="Shape 8130"/>
            <p:cNvSpPr/>
            <p:nvPr/>
          </p:nvSpPr>
          <p:spPr>
            <a:xfrm>
              <a:off x="114955" y="114959"/>
              <a:ext cx="388527" cy="388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418" extrusionOk="0">
                  <a:moveTo>
                    <a:pt x="16791" y="19773"/>
                  </a:moveTo>
                  <a:lnTo>
                    <a:pt x="9492" y="17777"/>
                  </a:lnTo>
                  <a:lnTo>
                    <a:pt x="10067" y="15631"/>
                  </a:lnTo>
                  <a:lnTo>
                    <a:pt x="14246" y="14512"/>
                  </a:lnTo>
                  <a:cubicBezTo>
                    <a:pt x="14703" y="14391"/>
                    <a:pt x="14981" y="13937"/>
                    <a:pt x="14865" y="13501"/>
                  </a:cubicBezTo>
                  <a:lnTo>
                    <a:pt x="13250" y="7476"/>
                  </a:lnTo>
                  <a:lnTo>
                    <a:pt x="19618" y="9222"/>
                  </a:lnTo>
                  <a:cubicBezTo>
                    <a:pt x="19618" y="9222"/>
                    <a:pt x="16791" y="19773"/>
                    <a:pt x="16791" y="19773"/>
                  </a:cubicBezTo>
                  <a:close/>
                  <a:moveTo>
                    <a:pt x="1749" y="3889"/>
                  </a:moveTo>
                  <a:lnTo>
                    <a:pt x="10134" y="1645"/>
                  </a:lnTo>
                  <a:lnTo>
                    <a:pt x="13240" y="13230"/>
                  </a:lnTo>
                  <a:lnTo>
                    <a:pt x="4853" y="15474"/>
                  </a:lnTo>
                  <a:cubicBezTo>
                    <a:pt x="4853" y="15474"/>
                    <a:pt x="1749" y="3889"/>
                    <a:pt x="1749" y="3889"/>
                  </a:cubicBezTo>
                  <a:close/>
                  <a:moveTo>
                    <a:pt x="20775" y="7940"/>
                  </a:moveTo>
                  <a:lnTo>
                    <a:pt x="12801" y="5802"/>
                  </a:lnTo>
                  <a:lnTo>
                    <a:pt x="11406" y="595"/>
                  </a:lnTo>
                  <a:cubicBezTo>
                    <a:pt x="11290" y="162"/>
                    <a:pt x="10823" y="-91"/>
                    <a:pt x="10365" y="30"/>
                  </a:cubicBezTo>
                  <a:lnTo>
                    <a:pt x="645" y="2635"/>
                  </a:lnTo>
                  <a:cubicBezTo>
                    <a:pt x="186" y="2756"/>
                    <a:pt x="-90" y="3210"/>
                    <a:pt x="26" y="3646"/>
                  </a:cubicBezTo>
                  <a:lnTo>
                    <a:pt x="3485" y="16552"/>
                  </a:lnTo>
                  <a:cubicBezTo>
                    <a:pt x="3601" y="16988"/>
                    <a:pt x="4068" y="17241"/>
                    <a:pt x="4526" y="17117"/>
                  </a:cubicBezTo>
                  <a:lnTo>
                    <a:pt x="8394" y="16080"/>
                  </a:lnTo>
                  <a:lnTo>
                    <a:pt x="7867" y="18050"/>
                  </a:lnTo>
                  <a:cubicBezTo>
                    <a:pt x="7750" y="18484"/>
                    <a:pt x="8027" y="18938"/>
                    <a:pt x="8485" y="19059"/>
                  </a:cubicBezTo>
                  <a:lnTo>
                    <a:pt x="17172" y="21388"/>
                  </a:lnTo>
                  <a:cubicBezTo>
                    <a:pt x="17630" y="21509"/>
                    <a:pt x="18095" y="21256"/>
                    <a:pt x="18212" y="20820"/>
                  </a:cubicBezTo>
                  <a:lnTo>
                    <a:pt x="21393" y="8949"/>
                  </a:lnTo>
                  <a:cubicBezTo>
                    <a:pt x="21510" y="8515"/>
                    <a:pt x="21233" y="8062"/>
                    <a:pt x="20775" y="794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</p:grpSp>
      <p:grpSp>
        <p:nvGrpSpPr>
          <p:cNvPr id="38" name="Group 8136"/>
          <p:cNvGrpSpPr/>
          <p:nvPr/>
        </p:nvGrpSpPr>
        <p:grpSpPr>
          <a:xfrm>
            <a:off x="7453014" y="4447783"/>
            <a:ext cx="309219" cy="309219"/>
            <a:chOff x="0" y="0"/>
            <a:chExt cx="618436" cy="618436"/>
          </a:xfrm>
        </p:grpSpPr>
        <p:sp>
          <p:nvSpPr>
            <p:cNvPr id="39" name="Shape 8134"/>
            <p:cNvSpPr/>
            <p:nvPr/>
          </p:nvSpPr>
          <p:spPr>
            <a:xfrm>
              <a:off x="0" y="0"/>
              <a:ext cx="618437" cy="618437"/>
            </a:xfrm>
            <a:prstGeom prst="ellipse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0" name="Shape 8135"/>
            <p:cNvSpPr/>
            <p:nvPr/>
          </p:nvSpPr>
          <p:spPr>
            <a:xfrm>
              <a:off x="168019" y="137769"/>
              <a:ext cx="282398" cy="342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715" y="5337"/>
                  </a:moveTo>
                  <a:cubicBezTo>
                    <a:pt x="7715" y="3501"/>
                    <a:pt x="8945" y="2541"/>
                    <a:pt x="10801" y="2541"/>
                  </a:cubicBezTo>
                  <a:cubicBezTo>
                    <a:pt x="12655" y="2541"/>
                    <a:pt x="13887" y="3501"/>
                    <a:pt x="13887" y="5337"/>
                  </a:cubicBezTo>
                  <a:lnTo>
                    <a:pt x="13887" y="7624"/>
                  </a:lnTo>
                  <a:lnTo>
                    <a:pt x="7715" y="7624"/>
                  </a:lnTo>
                  <a:cubicBezTo>
                    <a:pt x="7715" y="7624"/>
                    <a:pt x="7715" y="5337"/>
                    <a:pt x="7715" y="5337"/>
                  </a:cubicBezTo>
                  <a:close/>
                  <a:moveTo>
                    <a:pt x="19748" y="7624"/>
                  </a:moveTo>
                  <a:lnTo>
                    <a:pt x="16972" y="7624"/>
                  </a:lnTo>
                  <a:lnTo>
                    <a:pt x="16972" y="5844"/>
                  </a:lnTo>
                  <a:cubicBezTo>
                    <a:pt x="16972" y="2163"/>
                    <a:pt x="14912" y="0"/>
                    <a:pt x="10801" y="0"/>
                  </a:cubicBezTo>
                  <a:cubicBezTo>
                    <a:pt x="6688" y="0"/>
                    <a:pt x="4630" y="2163"/>
                    <a:pt x="4630" y="5844"/>
                  </a:cubicBezTo>
                  <a:lnTo>
                    <a:pt x="4630" y="7624"/>
                  </a:lnTo>
                  <a:lnTo>
                    <a:pt x="1544" y="7624"/>
                  </a:lnTo>
                  <a:cubicBezTo>
                    <a:pt x="691" y="7624"/>
                    <a:pt x="0" y="8447"/>
                    <a:pt x="0" y="9148"/>
                  </a:cubicBezTo>
                  <a:lnTo>
                    <a:pt x="0" y="19059"/>
                  </a:lnTo>
                  <a:cubicBezTo>
                    <a:pt x="0" y="19758"/>
                    <a:pt x="661" y="20505"/>
                    <a:pt x="1469" y="20719"/>
                  </a:cubicBezTo>
                  <a:lnTo>
                    <a:pt x="3314" y="21210"/>
                  </a:lnTo>
                  <a:cubicBezTo>
                    <a:pt x="4122" y="21424"/>
                    <a:pt x="5478" y="21600"/>
                    <a:pt x="6326" y="21600"/>
                  </a:cubicBezTo>
                  <a:lnTo>
                    <a:pt x="15274" y="21600"/>
                  </a:lnTo>
                  <a:cubicBezTo>
                    <a:pt x="16123" y="21600"/>
                    <a:pt x="17478" y="21424"/>
                    <a:pt x="18286" y="21210"/>
                  </a:cubicBezTo>
                  <a:lnTo>
                    <a:pt x="20132" y="20719"/>
                  </a:lnTo>
                  <a:cubicBezTo>
                    <a:pt x="20939" y="20505"/>
                    <a:pt x="21600" y="19758"/>
                    <a:pt x="21600" y="19059"/>
                  </a:cubicBezTo>
                  <a:lnTo>
                    <a:pt x="21600" y="9148"/>
                  </a:lnTo>
                  <a:cubicBezTo>
                    <a:pt x="21600" y="8447"/>
                    <a:pt x="20601" y="7624"/>
                    <a:pt x="19748" y="762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</p:grpSp>
      <p:sp>
        <p:nvSpPr>
          <p:cNvPr id="41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2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43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3644559" y="1875365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4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3665568" y="2279303"/>
            <a:ext cx="7133430" cy="61467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5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4132266" y="3123246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6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4128859" y="3506664"/>
            <a:ext cx="2888868" cy="78745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7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4132266" y="4412148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8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4128859" y="4795566"/>
            <a:ext cx="2888868" cy="78745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9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7960069" y="3128223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0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7975712" y="3511641"/>
            <a:ext cx="2888868" cy="78745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7960069" y="4417125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2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7975712" y="4800543"/>
            <a:ext cx="2888868" cy="78745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229351"/>
            <a:ext cx="631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59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4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2" grpId="0"/>
      <p:bldP spid="43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4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4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8006"/>
          <p:cNvGrpSpPr/>
          <p:nvPr/>
        </p:nvGrpSpPr>
        <p:grpSpPr>
          <a:xfrm>
            <a:off x="3910608" y="2562238"/>
            <a:ext cx="4244585" cy="2441728"/>
            <a:chOff x="0" y="0"/>
            <a:chExt cx="8489165" cy="4883450"/>
          </a:xfrm>
        </p:grpSpPr>
        <p:sp>
          <p:nvSpPr>
            <p:cNvPr id="15" name="Shape 8002"/>
            <p:cNvSpPr/>
            <p:nvPr/>
          </p:nvSpPr>
          <p:spPr>
            <a:xfrm>
              <a:off x="813577" y="0"/>
              <a:ext cx="6866029" cy="46646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916" y="0"/>
                  </a:moveTo>
                  <a:lnTo>
                    <a:pt x="684" y="0"/>
                  </a:lnTo>
                  <a:cubicBezTo>
                    <a:pt x="308" y="0"/>
                    <a:pt x="0" y="453"/>
                    <a:pt x="0" y="1008"/>
                  </a:cubicBezTo>
                  <a:lnTo>
                    <a:pt x="0" y="1224"/>
                  </a:lnTo>
                  <a:lnTo>
                    <a:pt x="0" y="7712"/>
                  </a:lnTo>
                  <a:lnTo>
                    <a:pt x="0" y="15214"/>
                  </a:lnTo>
                  <a:lnTo>
                    <a:pt x="0" y="20527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20527"/>
                  </a:lnTo>
                  <a:lnTo>
                    <a:pt x="21600" y="15214"/>
                  </a:lnTo>
                  <a:lnTo>
                    <a:pt x="21600" y="7712"/>
                  </a:lnTo>
                  <a:lnTo>
                    <a:pt x="21600" y="1224"/>
                  </a:lnTo>
                  <a:lnTo>
                    <a:pt x="21600" y="1008"/>
                  </a:lnTo>
                  <a:cubicBezTo>
                    <a:pt x="21600" y="453"/>
                    <a:pt x="21292" y="0"/>
                    <a:pt x="20916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6" name="Shape 8003"/>
            <p:cNvSpPr/>
            <p:nvPr/>
          </p:nvSpPr>
          <p:spPr>
            <a:xfrm>
              <a:off x="0" y="4624109"/>
              <a:ext cx="8489162" cy="157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ubicBezTo>
                    <a:pt x="21600" y="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7" name="Shape 8004"/>
            <p:cNvSpPr/>
            <p:nvPr/>
          </p:nvSpPr>
          <p:spPr>
            <a:xfrm>
              <a:off x="3652797" y="4624109"/>
              <a:ext cx="1183523" cy="1008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600" extrusionOk="0">
                  <a:moveTo>
                    <a:pt x="20073" y="21600"/>
                  </a:moveTo>
                  <a:lnTo>
                    <a:pt x="10774" y="21600"/>
                  </a:lnTo>
                  <a:lnTo>
                    <a:pt x="1374" y="21600"/>
                  </a:lnTo>
                  <a:cubicBezTo>
                    <a:pt x="1374" y="21600"/>
                    <a:pt x="773" y="20459"/>
                    <a:pt x="352" y="13181"/>
                  </a:cubicBezTo>
                  <a:cubicBezTo>
                    <a:pt x="-55" y="6126"/>
                    <a:pt x="3" y="0"/>
                    <a:pt x="3" y="0"/>
                  </a:cubicBezTo>
                  <a:lnTo>
                    <a:pt x="10774" y="0"/>
                  </a:lnTo>
                  <a:lnTo>
                    <a:pt x="21545" y="0"/>
                  </a:lnTo>
                  <a:cubicBezTo>
                    <a:pt x="21545" y="0"/>
                    <a:pt x="21466" y="8938"/>
                    <a:pt x="21049" y="14461"/>
                  </a:cubicBezTo>
                  <a:cubicBezTo>
                    <a:pt x="20594" y="20494"/>
                    <a:pt x="20073" y="21600"/>
                    <a:pt x="20073" y="21600"/>
                  </a:cubicBezTo>
                  <a:close/>
                </a:path>
              </a:pathLst>
            </a:custGeom>
            <a:solidFill>
              <a:srgbClr val="D3D3DA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19" name="Shape 8005"/>
            <p:cNvSpPr/>
            <p:nvPr/>
          </p:nvSpPr>
          <p:spPr>
            <a:xfrm>
              <a:off x="0" y="4773541"/>
              <a:ext cx="8489166" cy="1099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6" extrusionOk="0">
                  <a:moveTo>
                    <a:pt x="0" y="0"/>
                  </a:moveTo>
                  <a:cubicBezTo>
                    <a:pt x="0" y="0"/>
                    <a:pt x="124" y="7680"/>
                    <a:pt x="475" y="15277"/>
                  </a:cubicBezTo>
                  <a:cubicBezTo>
                    <a:pt x="767" y="21600"/>
                    <a:pt x="1268" y="21044"/>
                    <a:pt x="1268" y="21044"/>
                  </a:cubicBezTo>
                  <a:lnTo>
                    <a:pt x="20332" y="21044"/>
                  </a:lnTo>
                  <a:cubicBezTo>
                    <a:pt x="20332" y="21044"/>
                    <a:pt x="20833" y="21600"/>
                    <a:pt x="21125" y="15277"/>
                  </a:cubicBezTo>
                  <a:cubicBezTo>
                    <a:pt x="21476" y="7680"/>
                    <a:pt x="21600" y="0"/>
                    <a:pt x="21600" y="0"/>
                  </a:cubicBez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400550" y="2686050"/>
            <a:ext cx="3248025" cy="2066925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0" name="Shape 8010"/>
          <p:cNvSpPr/>
          <p:nvPr userDrawn="1"/>
        </p:nvSpPr>
        <p:spPr>
          <a:xfrm>
            <a:off x="8569077" y="4247676"/>
            <a:ext cx="2135523" cy="438516"/>
          </a:xfrm>
          <a:prstGeom prst="rect">
            <a:avLst/>
          </a:prstGeom>
          <a:solidFill>
            <a:srgbClr val="F1F1F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1" name="Shape 8011"/>
          <p:cNvSpPr/>
          <p:nvPr userDrawn="1"/>
        </p:nvSpPr>
        <p:spPr>
          <a:xfrm>
            <a:off x="8569077" y="2427239"/>
            <a:ext cx="2135523" cy="438516"/>
          </a:xfrm>
          <a:prstGeom prst="rect">
            <a:avLst/>
          </a:prstGeom>
          <a:solidFill>
            <a:srgbClr val="F1F1F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2" name="Shape 8012"/>
          <p:cNvSpPr/>
          <p:nvPr userDrawn="1"/>
        </p:nvSpPr>
        <p:spPr>
          <a:xfrm>
            <a:off x="1322776" y="4247676"/>
            <a:ext cx="2135523" cy="438516"/>
          </a:xfrm>
          <a:prstGeom prst="rect">
            <a:avLst/>
          </a:prstGeom>
          <a:solidFill>
            <a:srgbClr val="F1F1F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3" name="Shape 8013"/>
          <p:cNvSpPr/>
          <p:nvPr userDrawn="1"/>
        </p:nvSpPr>
        <p:spPr>
          <a:xfrm>
            <a:off x="1322776" y="2427239"/>
            <a:ext cx="2135523" cy="438516"/>
          </a:xfrm>
          <a:prstGeom prst="rect">
            <a:avLst/>
          </a:prstGeom>
          <a:solidFill>
            <a:srgbClr val="F1F1F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1477421" y="2447074"/>
            <a:ext cx="1724955" cy="444081"/>
          </a:xfrm>
        </p:spPr>
        <p:txBody>
          <a:bodyPr lIns="0" rIns="0" anchor="ctr">
            <a:noAutofit/>
          </a:bodyPr>
          <a:lstStyle>
            <a:lvl1pPr marL="0" indent="0" algn="r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1295399" y="2962087"/>
            <a:ext cx="2162899" cy="630211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1477421" y="4247676"/>
            <a:ext cx="1724955" cy="444081"/>
          </a:xfrm>
        </p:spPr>
        <p:txBody>
          <a:bodyPr lIns="0" rIns="0" anchor="ctr">
            <a:noAutofit/>
          </a:bodyPr>
          <a:lstStyle>
            <a:lvl1pPr marL="0" indent="0" algn="r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8801935" y="2447074"/>
            <a:ext cx="1724955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8801935" y="4247676"/>
            <a:ext cx="1724955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1295399" y="4740658"/>
            <a:ext cx="2162899" cy="630211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8547692" y="2962087"/>
            <a:ext cx="2162899" cy="630211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8547692" y="4740658"/>
            <a:ext cx="2162899" cy="630211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01274" y="6229351"/>
            <a:ext cx="6410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39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1" grpId="0" animBg="1"/>
      <p:bldP spid="22" grpId="0" animBg="1"/>
      <p:bldP spid="23" grpId="0" animBg="1"/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  <p:bldP spid="26" grpId="0" build="p">
        <p:tmplLst>
          <p:tmpl lvl="1">
            <p:tnLst>
              <p:par>
                <p:cTn presetID="18" presetClass="entr" presetSubtype="1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8" presetClass="entr" presetSubtype="1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Lef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18" presetClass="entr" presetSubtype="1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8" presetClass="entr" presetSubtype="1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021904" y="2036672"/>
            <a:ext cx="4916884" cy="3411628"/>
          </a:xfrm>
          <a:prstGeom prst="roundRect">
            <a:avLst>
              <a:gd name="adj" fmla="val 1032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6428055" y="1928951"/>
            <a:ext cx="309029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428054" y="2545970"/>
            <a:ext cx="2181373" cy="2900336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8958019" y="2545970"/>
            <a:ext cx="2135631" cy="2900336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58424" y="6223810"/>
            <a:ext cx="5839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62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8030"/>
          <p:cNvGrpSpPr/>
          <p:nvPr userDrawn="1"/>
        </p:nvGrpSpPr>
        <p:grpSpPr>
          <a:xfrm>
            <a:off x="1263495" y="2400930"/>
            <a:ext cx="4805404" cy="2764343"/>
            <a:chOff x="0" y="0"/>
            <a:chExt cx="9610807" cy="5528683"/>
          </a:xfrm>
        </p:grpSpPr>
        <p:sp>
          <p:nvSpPr>
            <p:cNvPr id="41" name="Shape 8026"/>
            <p:cNvSpPr/>
            <p:nvPr/>
          </p:nvSpPr>
          <p:spPr>
            <a:xfrm>
              <a:off x="921072" y="0"/>
              <a:ext cx="7773211" cy="5281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916" y="0"/>
                  </a:moveTo>
                  <a:lnTo>
                    <a:pt x="684" y="0"/>
                  </a:lnTo>
                  <a:cubicBezTo>
                    <a:pt x="308" y="0"/>
                    <a:pt x="0" y="453"/>
                    <a:pt x="0" y="1008"/>
                  </a:cubicBezTo>
                  <a:lnTo>
                    <a:pt x="0" y="1224"/>
                  </a:lnTo>
                  <a:lnTo>
                    <a:pt x="0" y="7712"/>
                  </a:lnTo>
                  <a:lnTo>
                    <a:pt x="0" y="15214"/>
                  </a:lnTo>
                  <a:lnTo>
                    <a:pt x="0" y="20527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20527"/>
                  </a:lnTo>
                  <a:lnTo>
                    <a:pt x="21600" y="15214"/>
                  </a:lnTo>
                  <a:lnTo>
                    <a:pt x="21600" y="7712"/>
                  </a:lnTo>
                  <a:lnTo>
                    <a:pt x="21600" y="1224"/>
                  </a:lnTo>
                  <a:lnTo>
                    <a:pt x="21600" y="1008"/>
                  </a:lnTo>
                  <a:cubicBezTo>
                    <a:pt x="21600" y="453"/>
                    <a:pt x="21292" y="0"/>
                    <a:pt x="20916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2" name="Shape 8027"/>
            <p:cNvSpPr/>
            <p:nvPr/>
          </p:nvSpPr>
          <p:spPr>
            <a:xfrm>
              <a:off x="0" y="5235075"/>
              <a:ext cx="9610803" cy="178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ubicBezTo>
                    <a:pt x="21600" y="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43" name="Shape 8028"/>
            <p:cNvSpPr/>
            <p:nvPr/>
          </p:nvSpPr>
          <p:spPr>
            <a:xfrm>
              <a:off x="4135427" y="5235075"/>
              <a:ext cx="1339897" cy="114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600" extrusionOk="0">
                  <a:moveTo>
                    <a:pt x="20073" y="21600"/>
                  </a:moveTo>
                  <a:lnTo>
                    <a:pt x="10774" y="21600"/>
                  </a:lnTo>
                  <a:lnTo>
                    <a:pt x="1374" y="21600"/>
                  </a:lnTo>
                  <a:cubicBezTo>
                    <a:pt x="1374" y="21600"/>
                    <a:pt x="773" y="20459"/>
                    <a:pt x="352" y="13181"/>
                  </a:cubicBezTo>
                  <a:cubicBezTo>
                    <a:pt x="-55" y="6126"/>
                    <a:pt x="3" y="0"/>
                    <a:pt x="3" y="0"/>
                  </a:cubicBezTo>
                  <a:lnTo>
                    <a:pt x="10774" y="0"/>
                  </a:lnTo>
                  <a:lnTo>
                    <a:pt x="21545" y="0"/>
                  </a:lnTo>
                  <a:cubicBezTo>
                    <a:pt x="21545" y="0"/>
                    <a:pt x="21466" y="8938"/>
                    <a:pt x="21049" y="14461"/>
                  </a:cubicBezTo>
                  <a:cubicBezTo>
                    <a:pt x="20594" y="20494"/>
                    <a:pt x="20073" y="21600"/>
                    <a:pt x="20073" y="21600"/>
                  </a:cubicBezTo>
                  <a:close/>
                </a:path>
              </a:pathLst>
            </a:custGeom>
            <a:solidFill>
              <a:srgbClr val="D3D3DA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44" name="Shape 8029"/>
            <p:cNvSpPr/>
            <p:nvPr/>
          </p:nvSpPr>
          <p:spPr>
            <a:xfrm>
              <a:off x="0" y="5404251"/>
              <a:ext cx="9610808" cy="124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6" extrusionOk="0">
                  <a:moveTo>
                    <a:pt x="0" y="0"/>
                  </a:moveTo>
                  <a:cubicBezTo>
                    <a:pt x="0" y="0"/>
                    <a:pt x="124" y="7680"/>
                    <a:pt x="475" y="15277"/>
                  </a:cubicBezTo>
                  <a:cubicBezTo>
                    <a:pt x="767" y="21600"/>
                    <a:pt x="1268" y="21044"/>
                    <a:pt x="1268" y="21044"/>
                  </a:cubicBezTo>
                  <a:lnTo>
                    <a:pt x="20332" y="21044"/>
                  </a:lnTo>
                  <a:cubicBezTo>
                    <a:pt x="20332" y="21044"/>
                    <a:pt x="20833" y="21600"/>
                    <a:pt x="21125" y="15277"/>
                  </a:cubicBezTo>
                  <a:cubicBezTo>
                    <a:pt x="21476" y="7680"/>
                    <a:pt x="21600" y="0"/>
                    <a:pt x="21600" y="0"/>
                  </a:cubicBez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824973" y="2532684"/>
            <a:ext cx="3675691" cy="235470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6844122" y="2720252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6844122" y="3239209"/>
            <a:ext cx="3202698" cy="156109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85400" y="6229352"/>
            <a:ext cx="656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87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  <p:bldP spid="29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8044"/>
          <p:cNvGrpSpPr/>
          <p:nvPr userDrawn="1"/>
        </p:nvGrpSpPr>
        <p:grpSpPr>
          <a:xfrm>
            <a:off x="6140039" y="1969723"/>
            <a:ext cx="4781298" cy="3807108"/>
            <a:chOff x="0" y="0"/>
            <a:chExt cx="9562593" cy="7614215"/>
          </a:xfrm>
        </p:grpSpPr>
        <p:sp>
          <p:nvSpPr>
            <p:cNvPr id="19" name="Shape 8039"/>
            <p:cNvSpPr/>
            <p:nvPr/>
          </p:nvSpPr>
          <p:spPr>
            <a:xfrm>
              <a:off x="0" y="0"/>
              <a:ext cx="9562583" cy="6596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878"/>
                  </a:moveTo>
                  <a:cubicBezTo>
                    <a:pt x="21600" y="21277"/>
                    <a:pt x="21378" y="21600"/>
                    <a:pt x="21103" y="21600"/>
                  </a:cubicBezTo>
                  <a:lnTo>
                    <a:pt x="496" y="21600"/>
                  </a:lnTo>
                  <a:cubicBezTo>
                    <a:pt x="222" y="21600"/>
                    <a:pt x="0" y="21277"/>
                    <a:pt x="0" y="20878"/>
                  </a:cubicBezTo>
                  <a:lnTo>
                    <a:pt x="0" y="722"/>
                  </a:lnTo>
                  <a:cubicBezTo>
                    <a:pt x="0" y="323"/>
                    <a:pt x="222" y="0"/>
                    <a:pt x="496" y="0"/>
                  </a:cubicBezTo>
                  <a:lnTo>
                    <a:pt x="21103" y="0"/>
                  </a:lnTo>
                  <a:cubicBezTo>
                    <a:pt x="21378" y="0"/>
                    <a:pt x="21600" y="323"/>
                    <a:pt x="21600" y="722"/>
                  </a:cubicBezTo>
                  <a:cubicBezTo>
                    <a:pt x="21600" y="722"/>
                    <a:pt x="21600" y="20878"/>
                    <a:pt x="21600" y="20878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0" name="Shape 8040"/>
            <p:cNvSpPr/>
            <p:nvPr/>
          </p:nvSpPr>
          <p:spPr>
            <a:xfrm>
              <a:off x="0" y="0"/>
              <a:ext cx="9562594" cy="5727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831"/>
                  </a:lnTo>
                  <a:cubicBezTo>
                    <a:pt x="21600" y="372"/>
                    <a:pt x="21378" y="0"/>
                    <a:pt x="21103" y="0"/>
                  </a:cubicBezTo>
                  <a:lnTo>
                    <a:pt x="497" y="0"/>
                  </a:lnTo>
                  <a:cubicBezTo>
                    <a:pt x="222" y="0"/>
                    <a:pt x="0" y="372"/>
                    <a:pt x="0" y="831"/>
                  </a:cubicBezTo>
                  <a:lnTo>
                    <a:pt x="0" y="21600"/>
                  </a:lnTo>
                  <a:cubicBezTo>
                    <a:pt x="0" y="2160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21" name="Shape 8041"/>
            <p:cNvSpPr/>
            <p:nvPr/>
          </p:nvSpPr>
          <p:spPr>
            <a:xfrm>
              <a:off x="3162809" y="6591028"/>
              <a:ext cx="3243486" cy="983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0" h="21600" extrusionOk="0">
                  <a:moveTo>
                    <a:pt x="21483" y="21314"/>
                  </a:moveTo>
                  <a:cubicBezTo>
                    <a:pt x="21378" y="21223"/>
                    <a:pt x="19318" y="19929"/>
                    <a:pt x="19191" y="19748"/>
                  </a:cubicBezTo>
                  <a:cubicBezTo>
                    <a:pt x="19052" y="19568"/>
                    <a:pt x="18879" y="19417"/>
                    <a:pt x="18826" y="19025"/>
                  </a:cubicBezTo>
                  <a:cubicBezTo>
                    <a:pt x="18297" y="14751"/>
                    <a:pt x="17914" y="0"/>
                    <a:pt x="17914" y="0"/>
                  </a:cubicBezTo>
                  <a:lnTo>
                    <a:pt x="10639" y="0"/>
                  </a:lnTo>
                  <a:lnTo>
                    <a:pt x="3656" y="0"/>
                  </a:lnTo>
                  <a:cubicBezTo>
                    <a:pt x="3656" y="0"/>
                    <a:pt x="3274" y="14751"/>
                    <a:pt x="2745" y="19025"/>
                  </a:cubicBezTo>
                  <a:cubicBezTo>
                    <a:pt x="2692" y="19417"/>
                    <a:pt x="2520" y="19568"/>
                    <a:pt x="2380" y="19748"/>
                  </a:cubicBezTo>
                  <a:cubicBezTo>
                    <a:pt x="2253" y="19929"/>
                    <a:pt x="193" y="21223"/>
                    <a:pt x="88" y="21314"/>
                  </a:cubicBezTo>
                  <a:cubicBezTo>
                    <a:pt x="-17" y="21524"/>
                    <a:pt x="1" y="21600"/>
                    <a:pt x="1" y="21600"/>
                  </a:cubicBezTo>
                  <a:lnTo>
                    <a:pt x="10639" y="21600"/>
                  </a:lnTo>
                  <a:lnTo>
                    <a:pt x="21570" y="21600"/>
                  </a:lnTo>
                  <a:cubicBezTo>
                    <a:pt x="21570" y="21600"/>
                    <a:pt x="21583" y="21438"/>
                    <a:pt x="21483" y="21314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2" name="Shape 8042"/>
            <p:cNvSpPr/>
            <p:nvPr/>
          </p:nvSpPr>
          <p:spPr>
            <a:xfrm>
              <a:off x="3173868" y="7575260"/>
              <a:ext cx="3243412" cy="22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ubicBezTo>
                    <a:pt x="21600" y="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A6AAA9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23" name="Shape 8043"/>
            <p:cNvSpPr/>
            <p:nvPr/>
          </p:nvSpPr>
          <p:spPr>
            <a:xfrm>
              <a:off x="3184926" y="7597378"/>
              <a:ext cx="3214622" cy="16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21600"/>
                  </a:lnTo>
                  <a:lnTo>
                    <a:pt x="0" y="0"/>
                  </a:lnTo>
                  <a:lnTo>
                    <a:pt x="21600" y="0"/>
                  </a:lnTo>
                  <a:cubicBezTo>
                    <a:pt x="21600" y="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rgbClr val="53585F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312562" y="2127936"/>
            <a:ext cx="4444298" cy="2549339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1592294" y="2333548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1589924" y="2833152"/>
            <a:ext cx="3202698" cy="1272298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30" name="Group 8068"/>
          <p:cNvGrpSpPr/>
          <p:nvPr userDrawn="1"/>
        </p:nvGrpSpPr>
        <p:grpSpPr>
          <a:xfrm>
            <a:off x="1659202" y="4775727"/>
            <a:ext cx="3298093" cy="319173"/>
            <a:chOff x="0" y="0"/>
            <a:chExt cx="6596185" cy="638345"/>
          </a:xfrm>
        </p:grpSpPr>
        <p:sp>
          <p:nvSpPr>
            <p:cNvPr id="31" name="Shape 8048"/>
            <p:cNvSpPr/>
            <p:nvPr/>
          </p:nvSpPr>
          <p:spPr>
            <a:xfrm>
              <a:off x="0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3" name="Shape 8049"/>
            <p:cNvSpPr/>
            <p:nvPr/>
          </p:nvSpPr>
          <p:spPr>
            <a:xfrm>
              <a:off x="342416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4" name="Shape 8050"/>
            <p:cNvSpPr/>
            <p:nvPr/>
          </p:nvSpPr>
          <p:spPr>
            <a:xfrm>
              <a:off x="678878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5" name="Shape 8051"/>
            <p:cNvSpPr/>
            <p:nvPr/>
          </p:nvSpPr>
          <p:spPr>
            <a:xfrm>
              <a:off x="1021295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6" name="Shape 8052"/>
            <p:cNvSpPr/>
            <p:nvPr/>
          </p:nvSpPr>
          <p:spPr>
            <a:xfrm>
              <a:off x="1328628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7" name="Shape 8053"/>
            <p:cNvSpPr/>
            <p:nvPr/>
          </p:nvSpPr>
          <p:spPr>
            <a:xfrm>
              <a:off x="1671046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8" name="Shape 8054"/>
            <p:cNvSpPr/>
            <p:nvPr/>
          </p:nvSpPr>
          <p:spPr>
            <a:xfrm>
              <a:off x="2007507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9" name="Shape 8055"/>
            <p:cNvSpPr/>
            <p:nvPr/>
          </p:nvSpPr>
          <p:spPr>
            <a:xfrm>
              <a:off x="2349924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5" name="Shape 8056"/>
            <p:cNvSpPr/>
            <p:nvPr/>
          </p:nvSpPr>
          <p:spPr>
            <a:xfrm>
              <a:off x="2686384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6" name="Shape 8057"/>
            <p:cNvSpPr/>
            <p:nvPr/>
          </p:nvSpPr>
          <p:spPr>
            <a:xfrm>
              <a:off x="3028802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7" name="Shape 8058"/>
            <p:cNvSpPr/>
            <p:nvPr/>
          </p:nvSpPr>
          <p:spPr>
            <a:xfrm>
              <a:off x="3365263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8" name="Shape 8059"/>
            <p:cNvSpPr/>
            <p:nvPr/>
          </p:nvSpPr>
          <p:spPr>
            <a:xfrm>
              <a:off x="3707681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49" name="Shape 8060"/>
            <p:cNvSpPr/>
            <p:nvPr/>
          </p:nvSpPr>
          <p:spPr>
            <a:xfrm>
              <a:off x="4015014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0" name="Shape 8061"/>
            <p:cNvSpPr/>
            <p:nvPr/>
          </p:nvSpPr>
          <p:spPr>
            <a:xfrm>
              <a:off x="4357432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1" name="Shape 8062"/>
            <p:cNvSpPr/>
            <p:nvPr/>
          </p:nvSpPr>
          <p:spPr>
            <a:xfrm>
              <a:off x="4693892" y="0"/>
              <a:ext cx="206741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2" name="Shape 8063"/>
            <p:cNvSpPr/>
            <p:nvPr/>
          </p:nvSpPr>
          <p:spPr>
            <a:xfrm>
              <a:off x="5036310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3" name="Shape 8064"/>
            <p:cNvSpPr/>
            <p:nvPr/>
          </p:nvSpPr>
          <p:spPr>
            <a:xfrm>
              <a:off x="5368150" y="0"/>
              <a:ext cx="206740" cy="638346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4" name="Shape 8065"/>
            <p:cNvSpPr/>
            <p:nvPr/>
          </p:nvSpPr>
          <p:spPr>
            <a:xfrm>
              <a:off x="5710567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5" name="Shape 8066"/>
            <p:cNvSpPr/>
            <p:nvPr/>
          </p:nvSpPr>
          <p:spPr>
            <a:xfrm>
              <a:off x="6047028" y="0"/>
              <a:ext cx="206741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56" name="Shape 8067"/>
            <p:cNvSpPr/>
            <p:nvPr/>
          </p:nvSpPr>
          <p:spPr>
            <a:xfrm>
              <a:off x="6389446" y="0"/>
              <a:ext cx="206740" cy="638345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58" name="Shape 8070"/>
          <p:cNvSpPr/>
          <p:nvPr userDrawn="1"/>
        </p:nvSpPr>
        <p:spPr>
          <a:xfrm>
            <a:off x="1661198" y="4775727"/>
            <a:ext cx="2278291" cy="319173"/>
          </a:xfrm>
          <a:prstGeom prst="rect">
            <a:avLst/>
          </a:prstGeom>
          <a:solidFill>
            <a:schemeClr val="accent1">
              <a:alpha val="70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60" name="Shape 8071"/>
          <p:cNvSpPr/>
          <p:nvPr/>
        </p:nvSpPr>
        <p:spPr>
          <a:xfrm rot="16200000">
            <a:off x="3846956" y="4888246"/>
            <a:ext cx="94136" cy="94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 algn="l">
              <a:defRPr sz="3100">
                <a:latin typeface="Kontrapunkt Bob Bold"/>
                <a:ea typeface="Kontrapunkt Bob Bold"/>
                <a:cs typeface="Kontrapunkt Bob Bold"/>
                <a:sym typeface="Kontrapunkt Bob Bold"/>
              </a:defRPr>
            </a:pPr>
            <a:endParaRPr sz="1550"/>
          </a:p>
        </p:txBody>
      </p:sp>
      <p:sp>
        <p:nvSpPr>
          <p:cNvPr id="62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1620725" y="4462593"/>
            <a:ext cx="2426878" cy="275166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3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3238777" y="4792098"/>
            <a:ext cx="674348" cy="275166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01400" y="6229352"/>
            <a:ext cx="74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76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  <p:bldP spid="29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8" grpId="0" animBg="1"/>
      <p:bldP spid="60" grpId="0" animBg="1"/>
      <p:bldP spid="6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8076"/>
          <p:cNvSpPr/>
          <p:nvPr userDrawn="1"/>
        </p:nvSpPr>
        <p:spPr>
          <a:xfrm>
            <a:off x="-25315" y="1688856"/>
            <a:ext cx="12242631" cy="4151136"/>
          </a:xfrm>
          <a:prstGeom prst="rect">
            <a:avLst/>
          </a:prstGeom>
          <a:solidFill>
            <a:srgbClr val="F1F1F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87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6578474" y="3297316"/>
            <a:ext cx="4206708" cy="437174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88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6578473" y="3815247"/>
            <a:ext cx="4206708" cy="437174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89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6578473" y="4320787"/>
            <a:ext cx="4206708" cy="437174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90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578473" y="4843825"/>
            <a:ext cx="4206708" cy="437174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7" name="Group 8082"/>
          <p:cNvGrpSpPr/>
          <p:nvPr userDrawn="1"/>
        </p:nvGrpSpPr>
        <p:grpSpPr>
          <a:xfrm>
            <a:off x="1254154" y="2128880"/>
            <a:ext cx="4453792" cy="3340193"/>
            <a:chOff x="0" y="0"/>
            <a:chExt cx="8907581" cy="6680385"/>
          </a:xfrm>
        </p:grpSpPr>
        <p:sp>
          <p:nvSpPr>
            <p:cNvPr id="59" name="Shape 8080"/>
            <p:cNvSpPr/>
            <p:nvPr/>
          </p:nvSpPr>
          <p:spPr>
            <a:xfrm>
              <a:off x="3067509" y="5397685"/>
              <a:ext cx="2792646" cy="128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51" h="21600" extrusionOk="0">
                  <a:moveTo>
                    <a:pt x="19920" y="18845"/>
                  </a:moveTo>
                  <a:cubicBezTo>
                    <a:pt x="19920" y="18845"/>
                    <a:pt x="18823" y="16641"/>
                    <a:pt x="18203" y="15208"/>
                  </a:cubicBezTo>
                  <a:cubicBezTo>
                    <a:pt x="17583" y="13776"/>
                    <a:pt x="17393" y="12122"/>
                    <a:pt x="17393" y="12122"/>
                  </a:cubicBezTo>
                  <a:cubicBezTo>
                    <a:pt x="16916" y="0"/>
                    <a:pt x="16916" y="0"/>
                    <a:pt x="16916" y="0"/>
                  </a:cubicBezTo>
                  <a:cubicBezTo>
                    <a:pt x="3326" y="0"/>
                    <a:pt x="3326" y="0"/>
                    <a:pt x="3326" y="0"/>
                  </a:cubicBezTo>
                  <a:cubicBezTo>
                    <a:pt x="2849" y="12122"/>
                    <a:pt x="2849" y="12122"/>
                    <a:pt x="2849" y="12122"/>
                  </a:cubicBezTo>
                  <a:cubicBezTo>
                    <a:pt x="2849" y="12122"/>
                    <a:pt x="2659" y="13886"/>
                    <a:pt x="2087" y="15318"/>
                  </a:cubicBezTo>
                  <a:cubicBezTo>
                    <a:pt x="1467" y="16751"/>
                    <a:pt x="322" y="18955"/>
                    <a:pt x="322" y="18955"/>
                  </a:cubicBezTo>
                  <a:cubicBezTo>
                    <a:pt x="322" y="18955"/>
                    <a:pt x="-679" y="20608"/>
                    <a:pt x="847" y="21049"/>
                  </a:cubicBezTo>
                  <a:cubicBezTo>
                    <a:pt x="1705" y="21380"/>
                    <a:pt x="5567" y="21600"/>
                    <a:pt x="8667" y="21600"/>
                  </a:cubicBezTo>
                  <a:cubicBezTo>
                    <a:pt x="11575" y="21600"/>
                    <a:pt x="11575" y="21600"/>
                    <a:pt x="11575" y="21600"/>
                  </a:cubicBezTo>
                  <a:cubicBezTo>
                    <a:pt x="14770" y="21600"/>
                    <a:pt x="18537" y="21380"/>
                    <a:pt x="19443" y="21049"/>
                  </a:cubicBezTo>
                  <a:cubicBezTo>
                    <a:pt x="20921" y="20498"/>
                    <a:pt x="19920" y="18845"/>
                    <a:pt x="19920" y="18845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61" name="Shape 8081"/>
            <p:cNvSpPr/>
            <p:nvPr/>
          </p:nvSpPr>
          <p:spPr>
            <a:xfrm>
              <a:off x="0" y="0"/>
              <a:ext cx="8907582" cy="5443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74" y="0"/>
                  </a:moveTo>
                  <a:cubicBezTo>
                    <a:pt x="558" y="0"/>
                    <a:pt x="558" y="0"/>
                    <a:pt x="558" y="0"/>
                  </a:cubicBezTo>
                  <a:cubicBezTo>
                    <a:pt x="255" y="0"/>
                    <a:pt x="0" y="443"/>
                    <a:pt x="0" y="939"/>
                  </a:cubicBezTo>
                  <a:cubicBezTo>
                    <a:pt x="0" y="20661"/>
                    <a:pt x="0" y="20661"/>
                    <a:pt x="0" y="20661"/>
                  </a:cubicBezTo>
                  <a:cubicBezTo>
                    <a:pt x="0" y="21157"/>
                    <a:pt x="255" y="21600"/>
                    <a:pt x="558" y="21600"/>
                  </a:cubicBezTo>
                  <a:cubicBezTo>
                    <a:pt x="8156" y="21600"/>
                    <a:pt x="8156" y="21600"/>
                    <a:pt x="8156" y="21600"/>
                  </a:cubicBezTo>
                  <a:cubicBezTo>
                    <a:pt x="8586" y="21600"/>
                    <a:pt x="8586" y="21600"/>
                    <a:pt x="8586" y="21600"/>
                  </a:cubicBezTo>
                  <a:cubicBezTo>
                    <a:pt x="13062" y="21600"/>
                    <a:pt x="13062" y="21600"/>
                    <a:pt x="13062" y="21600"/>
                  </a:cubicBezTo>
                  <a:cubicBezTo>
                    <a:pt x="13524" y="21600"/>
                    <a:pt x="13524" y="21600"/>
                    <a:pt x="13524" y="21600"/>
                  </a:cubicBezTo>
                  <a:cubicBezTo>
                    <a:pt x="21074" y="21600"/>
                    <a:pt x="21074" y="21600"/>
                    <a:pt x="21074" y="21600"/>
                  </a:cubicBezTo>
                  <a:cubicBezTo>
                    <a:pt x="21377" y="21600"/>
                    <a:pt x="21600" y="21157"/>
                    <a:pt x="21600" y="20661"/>
                  </a:cubicBezTo>
                  <a:cubicBezTo>
                    <a:pt x="21600" y="939"/>
                    <a:pt x="21600" y="939"/>
                    <a:pt x="21600" y="939"/>
                  </a:cubicBezTo>
                  <a:cubicBezTo>
                    <a:pt x="21600" y="443"/>
                    <a:pt x="21377" y="0"/>
                    <a:pt x="21074" y="0"/>
                  </a:cubicBezTo>
                  <a:close/>
                  <a:moveTo>
                    <a:pt x="20708" y="20035"/>
                  </a:moveTo>
                  <a:cubicBezTo>
                    <a:pt x="828" y="20035"/>
                    <a:pt x="828" y="20035"/>
                    <a:pt x="828" y="20035"/>
                  </a:cubicBezTo>
                  <a:cubicBezTo>
                    <a:pt x="828" y="1565"/>
                    <a:pt x="828" y="1565"/>
                    <a:pt x="828" y="1565"/>
                  </a:cubicBezTo>
                  <a:cubicBezTo>
                    <a:pt x="20708" y="1565"/>
                    <a:pt x="20708" y="1565"/>
                    <a:pt x="20708" y="1565"/>
                  </a:cubicBezTo>
                  <a:lnTo>
                    <a:pt x="20708" y="20035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430908" y="2300916"/>
            <a:ext cx="4105923" cy="2353902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6096000" y="2012752"/>
            <a:ext cx="242687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6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6104359" y="2430682"/>
            <a:ext cx="4680821" cy="61467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69" name="Group 8089"/>
          <p:cNvGrpSpPr/>
          <p:nvPr/>
        </p:nvGrpSpPr>
        <p:grpSpPr>
          <a:xfrm>
            <a:off x="6067794" y="3343116"/>
            <a:ext cx="312166" cy="312167"/>
            <a:chOff x="0" y="0"/>
            <a:chExt cx="624331" cy="624331"/>
          </a:xfrm>
        </p:grpSpPr>
        <p:sp>
          <p:nvSpPr>
            <p:cNvPr id="70" name="Shape 8087"/>
            <p:cNvSpPr/>
            <p:nvPr/>
          </p:nvSpPr>
          <p:spPr>
            <a:xfrm>
              <a:off x="0" y="0"/>
              <a:ext cx="624332" cy="624332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  <p:sp>
          <p:nvSpPr>
            <p:cNvPr id="71" name="Shape 8088"/>
            <p:cNvSpPr/>
            <p:nvPr/>
          </p:nvSpPr>
          <p:spPr>
            <a:xfrm>
              <a:off x="166531" y="159396"/>
              <a:ext cx="291270" cy="305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74" name="Group 8094"/>
          <p:cNvGrpSpPr/>
          <p:nvPr/>
        </p:nvGrpSpPr>
        <p:grpSpPr>
          <a:xfrm>
            <a:off x="6067794" y="3861047"/>
            <a:ext cx="312166" cy="312167"/>
            <a:chOff x="0" y="0"/>
            <a:chExt cx="624331" cy="624331"/>
          </a:xfrm>
        </p:grpSpPr>
        <p:sp>
          <p:nvSpPr>
            <p:cNvPr id="75" name="Shape 8092"/>
            <p:cNvSpPr/>
            <p:nvPr/>
          </p:nvSpPr>
          <p:spPr>
            <a:xfrm>
              <a:off x="0" y="0"/>
              <a:ext cx="624332" cy="624332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  <p:sp>
          <p:nvSpPr>
            <p:cNvPr id="76" name="Shape 8093"/>
            <p:cNvSpPr/>
            <p:nvPr/>
          </p:nvSpPr>
          <p:spPr>
            <a:xfrm>
              <a:off x="166531" y="159396"/>
              <a:ext cx="291270" cy="305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79" name="Group 8099"/>
          <p:cNvGrpSpPr/>
          <p:nvPr/>
        </p:nvGrpSpPr>
        <p:grpSpPr>
          <a:xfrm>
            <a:off x="6067794" y="4378978"/>
            <a:ext cx="312166" cy="312167"/>
            <a:chOff x="0" y="0"/>
            <a:chExt cx="624331" cy="624331"/>
          </a:xfrm>
        </p:grpSpPr>
        <p:sp>
          <p:nvSpPr>
            <p:cNvPr id="80" name="Shape 8097"/>
            <p:cNvSpPr/>
            <p:nvPr/>
          </p:nvSpPr>
          <p:spPr>
            <a:xfrm>
              <a:off x="0" y="0"/>
              <a:ext cx="624332" cy="624332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  <p:sp>
          <p:nvSpPr>
            <p:cNvPr id="81" name="Shape 8098"/>
            <p:cNvSpPr/>
            <p:nvPr/>
          </p:nvSpPr>
          <p:spPr>
            <a:xfrm>
              <a:off x="166531" y="159396"/>
              <a:ext cx="291270" cy="305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84" name="Group 8104"/>
          <p:cNvGrpSpPr/>
          <p:nvPr/>
        </p:nvGrpSpPr>
        <p:grpSpPr>
          <a:xfrm>
            <a:off x="6067794" y="4894164"/>
            <a:ext cx="312166" cy="312167"/>
            <a:chOff x="0" y="0"/>
            <a:chExt cx="624331" cy="624331"/>
          </a:xfrm>
        </p:grpSpPr>
        <p:sp>
          <p:nvSpPr>
            <p:cNvPr id="85" name="Shape 8102"/>
            <p:cNvSpPr/>
            <p:nvPr/>
          </p:nvSpPr>
          <p:spPr>
            <a:xfrm>
              <a:off x="0" y="0"/>
              <a:ext cx="624332" cy="624332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 algn="l">
                <a:defRPr sz="3100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 sz="1550"/>
            </a:p>
          </p:txBody>
        </p:sp>
        <p:sp>
          <p:nvSpPr>
            <p:cNvPr id="86" name="Shape 8103"/>
            <p:cNvSpPr/>
            <p:nvPr/>
          </p:nvSpPr>
          <p:spPr>
            <a:xfrm>
              <a:off x="166531" y="159396"/>
              <a:ext cx="291270" cy="305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88800" y="6232870"/>
            <a:ext cx="74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30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8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9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" grpId="0" animBg="1"/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/>
      <p:bldP spid="2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09675" y="2592388"/>
            <a:ext cx="2270125" cy="174751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709532" y="2571185"/>
            <a:ext cx="2270125" cy="174751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3219" y="2577964"/>
            <a:ext cx="2270125" cy="174751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693076" y="2556761"/>
            <a:ext cx="2270125" cy="174751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1725816" y="2203338"/>
            <a:ext cx="1252240" cy="188741"/>
            <a:chOff x="1725816" y="2203338"/>
            <a:chExt cx="1252240" cy="188741"/>
          </a:xfrm>
        </p:grpSpPr>
        <p:sp>
          <p:nvSpPr>
            <p:cNvPr id="16" name="Shape 1883"/>
            <p:cNvSpPr/>
            <p:nvPr userDrawn="1"/>
          </p:nvSpPr>
          <p:spPr>
            <a:xfrm>
              <a:off x="2252859" y="2203338"/>
              <a:ext cx="198155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7" name="Shape 1884"/>
            <p:cNvSpPr/>
            <p:nvPr userDrawn="1"/>
          </p:nvSpPr>
          <p:spPr>
            <a:xfrm>
              <a:off x="1989337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" name="Shape 1885"/>
            <p:cNvSpPr/>
            <p:nvPr userDrawn="1"/>
          </p:nvSpPr>
          <p:spPr>
            <a:xfrm>
              <a:off x="1725816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0" name="Shape 1886"/>
            <p:cNvSpPr/>
            <p:nvPr userDrawn="1"/>
          </p:nvSpPr>
          <p:spPr>
            <a:xfrm>
              <a:off x="2516380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1" name="Shape 1887"/>
            <p:cNvSpPr/>
            <p:nvPr userDrawn="1"/>
          </p:nvSpPr>
          <p:spPr>
            <a:xfrm>
              <a:off x="2779901" y="2203338"/>
              <a:ext cx="198155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grpSp>
        <p:nvGrpSpPr>
          <p:cNvPr id="3" name="Group 2"/>
          <p:cNvGrpSpPr/>
          <p:nvPr userDrawn="1"/>
        </p:nvGrpSpPr>
        <p:grpSpPr>
          <a:xfrm>
            <a:off x="4217500" y="2203338"/>
            <a:ext cx="1252240" cy="188741"/>
            <a:chOff x="4217500" y="2203338"/>
            <a:chExt cx="1252240" cy="188741"/>
          </a:xfrm>
        </p:grpSpPr>
        <p:sp>
          <p:nvSpPr>
            <p:cNvPr id="22" name="Shape 1888"/>
            <p:cNvSpPr/>
            <p:nvPr userDrawn="1"/>
          </p:nvSpPr>
          <p:spPr>
            <a:xfrm>
              <a:off x="4744542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3" name="Shape 1889"/>
            <p:cNvSpPr/>
            <p:nvPr userDrawn="1"/>
          </p:nvSpPr>
          <p:spPr>
            <a:xfrm>
              <a:off x="4481021" y="2203338"/>
              <a:ext cx="198155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4" name="Shape 1890"/>
            <p:cNvSpPr/>
            <p:nvPr userDrawn="1"/>
          </p:nvSpPr>
          <p:spPr>
            <a:xfrm>
              <a:off x="4217500" y="2203338"/>
              <a:ext cx="198155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5" name="Shape 1891"/>
            <p:cNvSpPr/>
            <p:nvPr userDrawn="1"/>
          </p:nvSpPr>
          <p:spPr>
            <a:xfrm>
              <a:off x="5008063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6" name="Shape 1892"/>
            <p:cNvSpPr/>
            <p:nvPr userDrawn="1"/>
          </p:nvSpPr>
          <p:spPr>
            <a:xfrm>
              <a:off x="5271584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grpSp>
        <p:nvGrpSpPr>
          <p:cNvPr id="11" name="Group 10"/>
          <p:cNvGrpSpPr/>
          <p:nvPr userDrawn="1"/>
        </p:nvGrpSpPr>
        <p:grpSpPr>
          <a:xfrm>
            <a:off x="6709183" y="2203338"/>
            <a:ext cx="1252241" cy="188741"/>
            <a:chOff x="6709183" y="2203338"/>
            <a:chExt cx="1252241" cy="188741"/>
          </a:xfrm>
        </p:grpSpPr>
        <p:sp>
          <p:nvSpPr>
            <p:cNvPr id="27" name="Shape 1893"/>
            <p:cNvSpPr/>
            <p:nvPr userDrawn="1"/>
          </p:nvSpPr>
          <p:spPr>
            <a:xfrm>
              <a:off x="7236225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8" name="Shape 1894"/>
            <p:cNvSpPr/>
            <p:nvPr userDrawn="1"/>
          </p:nvSpPr>
          <p:spPr>
            <a:xfrm>
              <a:off x="6972704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9" name="Shape 1895"/>
            <p:cNvSpPr/>
            <p:nvPr userDrawn="1"/>
          </p:nvSpPr>
          <p:spPr>
            <a:xfrm>
              <a:off x="6709183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0" name="Shape 1896"/>
            <p:cNvSpPr/>
            <p:nvPr userDrawn="1"/>
          </p:nvSpPr>
          <p:spPr>
            <a:xfrm>
              <a:off x="7499747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1" name="Shape 1897"/>
            <p:cNvSpPr/>
            <p:nvPr userDrawn="1"/>
          </p:nvSpPr>
          <p:spPr>
            <a:xfrm>
              <a:off x="7763268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grpSp>
        <p:nvGrpSpPr>
          <p:cNvPr id="12" name="Group 11"/>
          <p:cNvGrpSpPr/>
          <p:nvPr userDrawn="1"/>
        </p:nvGrpSpPr>
        <p:grpSpPr>
          <a:xfrm>
            <a:off x="9214024" y="2203338"/>
            <a:ext cx="1252241" cy="188741"/>
            <a:chOff x="9214024" y="2203338"/>
            <a:chExt cx="1252241" cy="188741"/>
          </a:xfrm>
        </p:grpSpPr>
        <p:sp>
          <p:nvSpPr>
            <p:cNvPr id="32" name="Shape 1898"/>
            <p:cNvSpPr/>
            <p:nvPr userDrawn="1"/>
          </p:nvSpPr>
          <p:spPr>
            <a:xfrm>
              <a:off x="9741066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3" name="Shape 1899"/>
            <p:cNvSpPr/>
            <p:nvPr userDrawn="1"/>
          </p:nvSpPr>
          <p:spPr>
            <a:xfrm>
              <a:off x="9477546" y="2203338"/>
              <a:ext cx="198155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4" name="Shape 1900"/>
            <p:cNvSpPr/>
            <p:nvPr userDrawn="1"/>
          </p:nvSpPr>
          <p:spPr>
            <a:xfrm>
              <a:off x="9214024" y="2203338"/>
              <a:ext cx="198155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5" name="Shape 1901"/>
            <p:cNvSpPr/>
            <p:nvPr userDrawn="1"/>
          </p:nvSpPr>
          <p:spPr>
            <a:xfrm>
              <a:off x="10004588" y="2203338"/>
              <a:ext cx="198156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6" name="Shape 1902"/>
            <p:cNvSpPr/>
            <p:nvPr userDrawn="1"/>
          </p:nvSpPr>
          <p:spPr>
            <a:xfrm>
              <a:off x="10268110" y="2203338"/>
              <a:ext cx="198155" cy="1887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049" y="13842"/>
                  </a:moveTo>
                  <a:lnTo>
                    <a:pt x="3934" y="20648"/>
                  </a:lnTo>
                  <a:cubicBezTo>
                    <a:pt x="3921" y="20742"/>
                    <a:pt x="3907" y="20824"/>
                    <a:pt x="3907" y="20920"/>
                  </a:cubicBezTo>
                  <a:cubicBezTo>
                    <a:pt x="3907" y="21274"/>
                    <a:pt x="4076" y="21600"/>
                    <a:pt x="4452" y="21600"/>
                  </a:cubicBezTo>
                  <a:cubicBezTo>
                    <a:pt x="4634" y="21600"/>
                    <a:pt x="4804" y="21533"/>
                    <a:pt x="4971" y="21437"/>
                  </a:cubicBezTo>
                  <a:lnTo>
                    <a:pt x="10800" y="18225"/>
                  </a:lnTo>
                  <a:lnTo>
                    <a:pt x="16629" y="21437"/>
                  </a:lnTo>
                  <a:cubicBezTo>
                    <a:pt x="16784" y="21533"/>
                    <a:pt x="16965" y="21600"/>
                    <a:pt x="17147" y="21600"/>
                  </a:cubicBezTo>
                  <a:cubicBezTo>
                    <a:pt x="17523" y="21600"/>
                    <a:pt x="17679" y="21274"/>
                    <a:pt x="17679" y="20920"/>
                  </a:cubicBezTo>
                  <a:cubicBezTo>
                    <a:pt x="17679" y="20824"/>
                    <a:pt x="17679" y="20742"/>
                    <a:pt x="17667" y="20648"/>
                  </a:cubicBezTo>
                  <a:lnTo>
                    <a:pt x="16549" y="13842"/>
                  </a:lnTo>
                  <a:lnTo>
                    <a:pt x="21262" y="9023"/>
                  </a:lnTo>
                  <a:cubicBezTo>
                    <a:pt x="21430" y="8848"/>
                    <a:pt x="21600" y="8616"/>
                    <a:pt x="21600" y="8371"/>
                  </a:cubicBezTo>
                  <a:cubicBezTo>
                    <a:pt x="21600" y="7962"/>
                    <a:pt x="21184" y="7798"/>
                    <a:pt x="20872" y="7744"/>
                  </a:cubicBezTo>
                  <a:lnTo>
                    <a:pt x="14356" y="6751"/>
                  </a:lnTo>
                  <a:lnTo>
                    <a:pt x="11436" y="558"/>
                  </a:lnTo>
                  <a:cubicBezTo>
                    <a:pt x="11320" y="300"/>
                    <a:pt x="11098" y="0"/>
                    <a:pt x="10800" y="0"/>
                  </a:cubicBezTo>
                  <a:cubicBezTo>
                    <a:pt x="10502" y="0"/>
                    <a:pt x="10280" y="300"/>
                    <a:pt x="10164" y="558"/>
                  </a:cubicBezTo>
                  <a:lnTo>
                    <a:pt x="7243" y="6751"/>
                  </a:lnTo>
                  <a:lnTo>
                    <a:pt x="727" y="7744"/>
                  </a:lnTo>
                  <a:cubicBezTo>
                    <a:pt x="403" y="7798"/>
                    <a:pt x="0" y="7962"/>
                    <a:pt x="0" y="8371"/>
                  </a:cubicBezTo>
                  <a:cubicBezTo>
                    <a:pt x="0" y="8616"/>
                    <a:pt x="169" y="8848"/>
                    <a:pt x="325" y="9023"/>
                  </a:cubicBezTo>
                  <a:cubicBezTo>
                    <a:pt x="325" y="9023"/>
                    <a:pt x="5049" y="13842"/>
                    <a:pt x="5049" y="13842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A6AAA9"/>
              </a:solidFill>
            </a:ln>
          </p:spPr>
          <p:txBody>
            <a:bodyPr lIns="19050" tIns="19050" rIns="19050" bIns="19050" anchor="ctr"/>
            <a:lstStyle/>
            <a:p>
              <a:pPr>
                <a:defRPr sz="8000">
                  <a:solidFill>
                    <a:srgbClr val="53585F"/>
                  </a:solidFill>
                  <a:latin typeface="Open Sans"/>
                  <a:ea typeface="Open Sans"/>
                  <a:cs typeface="Open Sans"/>
                  <a:sym typeface="Open Sans"/>
                </a:defRPr>
              </a:pPr>
              <a:endParaRPr sz="4000"/>
            </a:p>
          </p:txBody>
        </p:sp>
      </p:grpSp>
      <p:sp>
        <p:nvSpPr>
          <p:cNvPr id="5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09675" y="4694047"/>
            <a:ext cx="2269864" cy="797470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3708688" y="4694047"/>
            <a:ext cx="2269864" cy="797470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204010" y="4694047"/>
            <a:ext cx="2269864" cy="797470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5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8703023" y="4694047"/>
            <a:ext cx="2269864" cy="797470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6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7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58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1295400" y="3957592"/>
            <a:ext cx="2118360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9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3800735" y="3957592"/>
            <a:ext cx="2118360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0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6268732" y="3957592"/>
            <a:ext cx="2118360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1" name="Text Placeholder 12"/>
          <p:cNvSpPr>
            <a:spLocks noGrp="1"/>
          </p:cNvSpPr>
          <p:nvPr>
            <p:ph type="body" sz="quarter" idx="34" hasCustomPrompt="1"/>
          </p:nvPr>
        </p:nvSpPr>
        <p:spPr>
          <a:xfrm>
            <a:off x="8774067" y="3957592"/>
            <a:ext cx="2118360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96409" y="6218938"/>
            <a:ext cx="74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77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9" grpId="0" animBg="1"/>
      <p:bldP spid="50" grpId="0" animBg="1"/>
      <p:bldP spid="51" grpId="0" animBg="1"/>
      <p:bldP spid="5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7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181350" y="1976438"/>
            <a:ext cx="2855913" cy="16954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165706" y="1975684"/>
            <a:ext cx="2855913" cy="16954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171165" y="3792950"/>
            <a:ext cx="2855913" cy="16954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155521" y="3792196"/>
            <a:ext cx="2855913" cy="16954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7" name="Shape 1863"/>
          <p:cNvSpPr/>
          <p:nvPr userDrawn="1"/>
        </p:nvSpPr>
        <p:spPr>
          <a:xfrm>
            <a:off x="9374577" y="2218892"/>
            <a:ext cx="1629458" cy="370418"/>
          </a:xfrm>
          <a:prstGeom prst="roundRect">
            <a:avLst>
              <a:gd name="adj" fmla="val 5593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8" name="Shape 1865"/>
          <p:cNvSpPr/>
          <p:nvPr userDrawn="1"/>
        </p:nvSpPr>
        <p:spPr>
          <a:xfrm>
            <a:off x="9374577" y="4063288"/>
            <a:ext cx="1629458" cy="370418"/>
          </a:xfrm>
          <a:prstGeom prst="roundRect">
            <a:avLst>
              <a:gd name="adj" fmla="val 5593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9" name="Shape 1867"/>
          <p:cNvSpPr/>
          <p:nvPr userDrawn="1"/>
        </p:nvSpPr>
        <p:spPr>
          <a:xfrm>
            <a:off x="1160020" y="2218892"/>
            <a:ext cx="1629458" cy="370418"/>
          </a:xfrm>
          <a:prstGeom prst="roundRect">
            <a:avLst>
              <a:gd name="adj" fmla="val 5593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30" name="Shape 1869"/>
          <p:cNvSpPr/>
          <p:nvPr userDrawn="1"/>
        </p:nvSpPr>
        <p:spPr>
          <a:xfrm>
            <a:off x="1160020" y="4063288"/>
            <a:ext cx="1629458" cy="370418"/>
          </a:xfrm>
          <a:prstGeom prst="roundRect">
            <a:avLst>
              <a:gd name="adj" fmla="val 5593"/>
            </a:avLst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1248099" y="2216225"/>
            <a:ext cx="1380801" cy="373085"/>
          </a:xfrm>
        </p:spPr>
        <p:txBody>
          <a:bodyPr lIns="0" rIns="0" anchor="ctr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1248099" y="4063288"/>
            <a:ext cx="1380801" cy="373085"/>
          </a:xfrm>
        </p:spPr>
        <p:txBody>
          <a:bodyPr lIns="0" rIns="0" anchor="ctr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9515799" y="2216225"/>
            <a:ext cx="1380801" cy="373085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7" name="Text Placeholder 12"/>
          <p:cNvSpPr>
            <a:spLocks noGrp="1"/>
          </p:cNvSpPr>
          <p:nvPr>
            <p:ph type="body" sz="quarter" idx="34" hasCustomPrompt="1"/>
          </p:nvPr>
        </p:nvSpPr>
        <p:spPr>
          <a:xfrm>
            <a:off x="9515799" y="4063288"/>
            <a:ext cx="1380801" cy="373085"/>
          </a:xfrm>
        </p:spPr>
        <p:txBody>
          <a:bodyPr lIns="0" rIns="0" anchor="ctr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160020" y="2726292"/>
            <a:ext cx="1629458" cy="797470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9" name="Text Placeholder 12"/>
          <p:cNvSpPr>
            <a:spLocks noGrp="1"/>
          </p:cNvSpPr>
          <p:nvPr>
            <p:ph type="body" sz="quarter" idx="35" hasCustomPrompt="1"/>
          </p:nvPr>
        </p:nvSpPr>
        <p:spPr>
          <a:xfrm>
            <a:off x="9374577" y="2721938"/>
            <a:ext cx="1629458" cy="79747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0" name="Text Placeholder 12"/>
          <p:cNvSpPr>
            <a:spLocks noGrp="1"/>
          </p:cNvSpPr>
          <p:nvPr>
            <p:ph type="body" sz="quarter" idx="36" hasCustomPrompt="1"/>
          </p:nvPr>
        </p:nvSpPr>
        <p:spPr>
          <a:xfrm>
            <a:off x="1123770" y="4579674"/>
            <a:ext cx="1629458" cy="797470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1" name="Text Placeholder 12"/>
          <p:cNvSpPr>
            <a:spLocks noGrp="1"/>
          </p:cNvSpPr>
          <p:nvPr>
            <p:ph type="body" sz="quarter" idx="37" hasCustomPrompt="1"/>
          </p:nvPr>
        </p:nvSpPr>
        <p:spPr>
          <a:xfrm>
            <a:off x="9374577" y="4578851"/>
            <a:ext cx="1629458" cy="79747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33879" y="6240892"/>
            <a:ext cx="74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91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1" grpId="0" animBg="1"/>
      <p:bldP spid="32" grpId="0" animBg="1"/>
      <p:bldP spid="33" grpId="0" animBg="1"/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/>
      <p:bldP spid="27" grpId="0" animBg="1"/>
      <p:bldP spid="28" grpId="0" animBg="1"/>
      <p:bldP spid="29" grpId="0" animBg="1"/>
      <p:bldP spid="30" grpId="0" animBg="1"/>
      <p:bldP spid="3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886005" y="1898650"/>
            <a:ext cx="1543278" cy="19478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80176" y="1898271"/>
            <a:ext cx="1514225" cy="19478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8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47754" y="1907491"/>
            <a:ext cx="1550155" cy="19478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9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48935" y="1907112"/>
            <a:ext cx="1539392" cy="19478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91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235265" y="1904927"/>
            <a:ext cx="1531648" cy="194786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95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2882730" y="3473049"/>
            <a:ext cx="1560862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96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4466683" y="3473049"/>
            <a:ext cx="1560862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97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6074709" y="3473049"/>
            <a:ext cx="1560862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98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7644728" y="3473049"/>
            <a:ext cx="1560862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99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9236434" y="3473049"/>
            <a:ext cx="1560862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1262968" y="1902345"/>
            <a:ext cx="1588662" cy="978968"/>
            <a:chOff x="1262968" y="1902345"/>
            <a:chExt cx="1588662" cy="978968"/>
          </a:xfrm>
        </p:grpSpPr>
        <p:sp>
          <p:nvSpPr>
            <p:cNvPr id="48" name="Shape 1795"/>
            <p:cNvSpPr/>
            <p:nvPr userDrawn="1"/>
          </p:nvSpPr>
          <p:spPr>
            <a:xfrm>
              <a:off x="1262968" y="1902345"/>
              <a:ext cx="1588662" cy="97896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grpSp>
          <p:nvGrpSpPr>
            <p:cNvPr id="49" name="Group 1799"/>
            <p:cNvGrpSpPr/>
            <p:nvPr userDrawn="1"/>
          </p:nvGrpSpPr>
          <p:grpSpPr>
            <a:xfrm rot="5400000">
              <a:off x="1985790" y="2443144"/>
              <a:ext cx="143019" cy="145208"/>
              <a:chOff x="-674619" y="1137912"/>
              <a:chExt cx="286036" cy="290414"/>
            </a:xfrm>
          </p:grpSpPr>
          <p:sp>
            <p:nvSpPr>
              <p:cNvPr id="50" name="Shape 1797"/>
              <p:cNvSpPr/>
              <p:nvPr/>
            </p:nvSpPr>
            <p:spPr>
              <a:xfrm>
                <a:off x="-674620" y="1137912"/>
                <a:ext cx="286038" cy="1616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21059" extrusionOk="0">
                    <a:moveTo>
                      <a:pt x="2732" y="20247"/>
                    </a:moveTo>
                    <a:cubicBezTo>
                      <a:pt x="2108" y="21329"/>
                      <a:pt x="1094" y="21329"/>
                      <a:pt x="470" y="20247"/>
                    </a:cubicBezTo>
                    <a:cubicBezTo>
                      <a:pt x="-157" y="19164"/>
                      <a:pt x="-157" y="17409"/>
                      <a:pt x="470" y="16317"/>
                    </a:cubicBezTo>
                    <a:lnTo>
                      <a:pt x="9510" y="811"/>
                    </a:lnTo>
                    <a:cubicBezTo>
                      <a:pt x="10135" y="-271"/>
                      <a:pt x="11149" y="-271"/>
                      <a:pt x="11776" y="811"/>
                    </a:cubicBezTo>
                    <a:lnTo>
                      <a:pt x="20816" y="16317"/>
                    </a:lnTo>
                    <a:cubicBezTo>
                      <a:pt x="21443" y="17409"/>
                      <a:pt x="21443" y="19154"/>
                      <a:pt x="20816" y="20247"/>
                    </a:cubicBezTo>
                    <a:cubicBezTo>
                      <a:pt x="20189" y="21329"/>
                      <a:pt x="19178" y="21329"/>
                      <a:pt x="18551" y="20247"/>
                    </a:cubicBezTo>
                    <a:lnTo>
                      <a:pt x="10642" y="7530"/>
                    </a:lnTo>
                    <a:cubicBezTo>
                      <a:pt x="10642" y="7530"/>
                      <a:pt x="2732" y="20247"/>
                      <a:pt x="2732" y="20247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19050" tIns="19050" rIns="19050" bIns="19050" numCol="1" anchor="ctr">
                <a:noAutofit/>
              </a:bodyPr>
              <a:lstStyle/>
              <a:p>
                <a:pPr algn="l">
                  <a:defRPr sz="3100">
                    <a:latin typeface="Kontrapunkt Bob Bold"/>
                    <a:ea typeface="Kontrapunkt Bob Bold"/>
                    <a:cs typeface="Kontrapunkt Bob Bold"/>
                    <a:sym typeface="Kontrapunkt Bob Bold"/>
                  </a:defRPr>
                </a:pPr>
                <a:endParaRPr sz="1550"/>
              </a:p>
            </p:txBody>
          </p:sp>
          <p:sp>
            <p:nvSpPr>
              <p:cNvPr id="51" name="Shape 1798"/>
              <p:cNvSpPr/>
              <p:nvPr/>
            </p:nvSpPr>
            <p:spPr>
              <a:xfrm>
                <a:off x="-674620" y="1266634"/>
                <a:ext cx="286038" cy="1616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21059" extrusionOk="0">
                    <a:moveTo>
                      <a:pt x="2732" y="20247"/>
                    </a:moveTo>
                    <a:cubicBezTo>
                      <a:pt x="2108" y="21329"/>
                      <a:pt x="1094" y="21329"/>
                      <a:pt x="470" y="20247"/>
                    </a:cubicBezTo>
                    <a:cubicBezTo>
                      <a:pt x="-157" y="19164"/>
                      <a:pt x="-157" y="17409"/>
                      <a:pt x="470" y="16317"/>
                    </a:cubicBezTo>
                    <a:lnTo>
                      <a:pt x="9510" y="811"/>
                    </a:lnTo>
                    <a:cubicBezTo>
                      <a:pt x="10135" y="-271"/>
                      <a:pt x="11149" y="-271"/>
                      <a:pt x="11776" y="811"/>
                    </a:cubicBezTo>
                    <a:lnTo>
                      <a:pt x="20816" y="16317"/>
                    </a:lnTo>
                    <a:cubicBezTo>
                      <a:pt x="21443" y="17409"/>
                      <a:pt x="21443" y="19154"/>
                      <a:pt x="20816" y="20247"/>
                    </a:cubicBezTo>
                    <a:cubicBezTo>
                      <a:pt x="20189" y="21329"/>
                      <a:pt x="19178" y="21329"/>
                      <a:pt x="18551" y="20247"/>
                    </a:cubicBezTo>
                    <a:lnTo>
                      <a:pt x="10642" y="7530"/>
                    </a:lnTo>
                    <a:cubicBezTo>
                      <a:pt x="10642" y="7530"/>
                      <a:pt x="2732" y="20247"/>
                      <a:pt x="2732" y="20247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19050" tIns="19050" rIns="19050" bIns="19050" numCol="1" anchor="ctr">
                <a:noAutofit/>
              </a:bodyPr>
              <a:lstStyle/>
              <a:p>
                <a:pPr algn="l">
                  <a:defRPr sz="3100">
                    <a:latin typeface="Kontrapunkt Bob Bold"/>
                    <a:ea typeface="Kontrapunkt Bob Bold"/>
                    <a:cs typeface="Kontrapunkt Bob Bold"/>
                    <a:sym typeface="Kontrapunkt Bob Bold"/>
                  </a:defRPr>
                </a:pPr>
                <a:endParaRPr sz="1550"/>
              </a:p>
            </p:txBody>
          </p:sp>
        </p:grpSp>
      </p:grpSp>
      <p:grpSp>
        <p:nvGrpSpPr>
          <p:cNvPr id="3" name="Group 2"/>
          <p:cNvGrpSpPr/>
          <p:nvPr userDrawn="1"/>
        </p:nvGrpSpPr>
        <p:grpSpPr>
          <a:xfrm>
            <a:off x="1262968" y="2867026"/>
            <a:ext cx="1588662" cy="987752"/>
            <a:chOff x="1262968" y="2867026"/>
            <a:chExt cx="1588662" cy="987752"/>
          </a:xfrm>
        </p:grpSpPr>
        <p:sp>
          <p:nvSpPr>
            <p:cNvPr id="52" name="Shape 1802"/>
            <p:cNvSpPr/>
            <p:nvPr userDrawn="1"/>
          </p:nvSpPr>
          <p:spPr>
            <a:xfrm>
              <a:off x="1262968" y="2867026"/>
              <a:ext cx="1588662" cy="987752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grpSp>
          <p:nvGrpSpPr>
            <p:cNvPr id="53" name="Group 1806"/>
            <p:cNvGrpSpPr/>
            <p:nvPr userDrawn="1"/>
          </p:nvGrpSpPr>
          <p:grpSpPr>
            <a:xfrm rot="10800000">
              <a:off x="1985790" y="3417278"/>
              <a:ext cx="143019" cy="145208"/>
              <a:chOff x="-674619" y="1137912"/>
              <a:chExt cx="286036" cy="290414"/>
            </a:xfrm>
          </p:grpSpPr>
          <p:sp>
            <p:nvSpPr>
              <p:cNvPr id="54" name="Shape 1804"/>
              <p:cNvSpPr/>
              <p:nvPr/>
            </p:nvSpPr>
            <p:spPr>
              <a:xfrm>
                <a:off x="-674620" y="1137912"/>
                <a:ext cx="286038" cy="1616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21059" extrusionOk="0">
                    <a:moveTo>
                      <a:pt x="2732" y="20247"/>
                    </a:moveTo>
                    <a:cubicBezTo>
                      <a:pt x="2108" y="21329"/>
                      <a:pt x="1094" y="21329"/>
                      <a:pt x="470" y="20247"/>
                    </a:cubicBezTo>
                    <a:cubicBezTo>
                      <a:pt x="-157" y="19164"/>
                      <a:pt x="-157" y="17409"/>
                      <a:pt x="470" y="16317"/>
                    </a:cubicBezTo>
                    <a:lnTo>
                      <a:pt x="9510" y="811"/>
                    </a:lnTo>
                    <a:cubicBezTo>
                      <a:pt x="10135" y="-271"/>
                      <a:pt x="11149" y="-271"/>
                      <a:pt x="11776" y="811"/>
                    </a:cubicBezTo>
                    <a:lnTo>
                      <a:pt x="20816" y="16317"/>
                    </a:lnTo>
                    <a:cubicBezTo>
                      <a:pt x="21443" y="17409"/>
                      <a:pt x="21443" y="19154"/>
                      <a:pt x="20816" y="20247"/>
                    </a:cubicBezTo>
                    <a:cubicBezTo>
                      <a:pt x="20189" y="21329"/>
                      <a:pt x="19178" y="21329"/>
                      <a:pt x="18551" y="20247"/>
                    </a:cubicBezTo>
                    <a:lnTo>
                      <a:pt x="10642" y="7530"/>
                    </a:lnTo>
                    <a:cubicBezTo>
                      <a:pt x="10642" y="7530"/>
                      <a:pt x="2732" y="20247"/>
                      <a:pt x="2732" y="20247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19050" tIns="19050" rIns="19050" bIns="19050" numCol="1" anchor="ctr">
                <a:noAutofit/>
              </a:bodyPr>
              <a:lstStyle/>
              <a:p>
                <a:pPr algn="l">
                  <a:defRPr sz="3100">
                    <a:latin typeface="Kontrapunkt Bob Bold"/>
                    <a:ea typeface="Kontrapunkt Bob Bold"/>
                    <a:cs typeface="Kontrapunkt Bob Bold"/>
                    <a:sym typeface="Kontrapunkt Bob Bold"/>
                  </a:defRPr>
                </a:pPr>
                <a:endParaRPr sz="1550"/>
              </a:p>
            </p:txBody>
          </p:sp>
          <p:sp>
            <p:nvSpPr>
              <p:cNvPr id="55" name="Shape 1805"/>
              <p:cNvSpPr/>
              <p:nvPr/>
            </p:nvSpPr>
            <p:spPr>
              <a:xfrm>
                <a:off x="-674620" y="1266634"/>
                <a:ext cx="286038" cy="1616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87" h="21059" extrusionOk="0">
                    <a:moveTo>
                      <a:pt x="2732" y="20247"/>
                    </a:moveTo>
                    <a:cubicBezTo>
                      <a:pt x="2108" y="21329"/>
                      <a:pt x="1094" y="21329"/>
                      <a:pt x="470" y="20247"/>
                    </a:cubicBezTo>
                    <a:cubicBezTo>
                      <a:pt x="-157" y="19164"/>
                      <a:pt x="-157" y="17409"/>
                      <a:pt x="470" y="16317"/>
                    </a:cubicBezTo>
                    <a:lnTo>
                      <a:pt x="9510" y="811"/>
                    </a:lnTo>
                    <a:cubicBezTo>
                      <a:pt x="10135" y="-271"/>
                      <a:pt x="11149" y="-271"/>
                      <a:pt x="11776" y="811"/>
                    </a:cubicBezTo>
                    <a:lnTo>
                      <a:pt x="20816" y="16317"/>
                    </a:lnTo>
                    <a:cubicBezTo>
                      <a:pt x="21443" y="17409"/>
                      <a:pt x="21443" y="19154"/>
                      <a:pt x="20816" y="20247"/>
                    </a:cubicBezTo>
                    <a:cubicBezTo>
                      <a:pt x="20189" y="21329"/>
                      <a:pt x="19178" y="21329"/>
                      <a:pt x="18551" y="20247"/>
                    </a:cubicBezTo>
                    <a:lnTo>
                      <a:pt x="10642" y="7530"/>
                    </a:lnTo>
                    <a:cubicBezTo>
                      <a:pt x="10642" y="7530"/>
                      <a:pt x="2732" y="20247"/>
                      <a:pt x="2732" y="20247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19050" tIns="19050" rIns="19050" bIns="19050" numCol="1" anchor="ctr">
                <a:noAutofit/>
              </a:bodyPr>
              <a:lstStyle/>
              <a:p>
                <a:pPr algn="l">
                  <a:defRPr sz="3100">
                    <a:latin typeface="Kontrapunkt Bob Bold"/>
                    <a:ea typeface="Kontrapunkt Bob Bold"/>
                    <a:cs typeface="Kontrapunkt Bob Bold"/>
                    <a:sym typeface="Kontrapunkt Bob Bold"/>
                  </a:defRPr>
                </a:pPr>
                <a:endParaRPr sz="1550"/>
              </a:p>
            </p:txBody>
          </p:sp>
        </p:grpSp>
      </p:grpSp>
      <p:sp>
        <p:nvSpPr>
          <p:cNvPr id="92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93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6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1332089" y="2111437"/>
            <a:ext cx="1453299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1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37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1322406" y="3082122"/>
            <a:ext cx="1453299" cy="373085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1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8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21660" y="6252383"/>
            <a:ext cx="74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277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8" grpId="0" animBg="1"/>
      <p:bldP spid="89" grpId="0" animBg="1"/>
      <p:bldP spid="90" grpId="0" animBg="1"/>
      <p:bldP spid="91" grpId="0" animBg="1"/>
      <p:bldP spid="9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3" grpId="0"/>
      <p:bldP spid="13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4" userDrawn="1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7328199" y="1635425"/>
            <a:ext cx="3121854" cy="215423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687514" y="1638300"/>
            <a:ext cx="3124820" cy="215423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9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40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2110099" y="3401581"/>
            <a:ext cx="2279650" cy="390959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8" name="Shape 1864"/>
          <p:cNvSpPr/>
          <p:nvPr/>
        </p:nvSpPr>
        <p:spPr>
          <a:xfrm>
            <a:off x="5440119" y="2122617"/>
            <a:ext cx="1191502" cy="1191503"/>
          </a:xfrm>
          <a:prstGeom prst="ellipse">
            <a:avLst/>
          </a:prstGeom>
          <a:solidFill>
            <a:srgbClr val="F1F1F1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64" name="Text Placeholder 12"/>
          <p:cNvSpPr>
            <a:spLocks noGrp="1"/>
          </p:cNvSpPr>
          <p:nvPr>
            <p:ph type="body" sz="quarter" idx="34" hasCustomPrompt="1"/>
          </p:nvPr>
        </p:nvSpPr>
        <p:spPr>
          <a:xfrm>
            <a:off x="7728453" y="3401580"/>
            <a:ext cx="2279650" cy="390959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65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579543" y="2454050"/>
            <a:ext cx="912654" cy="516988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24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d-ID" dirty="0"/>
              <a:t>VS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458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4" grpId="0" animBg="1"/>
      <p:bldP spid="3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9" grpId="0"/>
      <p:bldP spid="58" grpId="0" animBg="1"/>
      <p:bldP spid="6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196224" y="9430"/>
            <a:ext cx="2939331" cy="186027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-44912" y="0"/>
            <a:ext cx="6113463" cy="3863121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196224" y="1976703"/>
            <a:ext cx="2939331" cy="186027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9252669" y="1976703"/>
            <a:ext cx="2939331" cy="188483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252669" y="19472"/>
            <a:ext cx="2939331" cy="1860274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2414737" y="4690916"/>
            <a:ext cx="7362526" cy="516988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3600" b="0" baseline="0">
                <a:solidFill>
                  <a:schemeClr val="accent1"/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1879600" y="5437894"/>
            <a:ext cx="8432800" cy="493323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-1" y="1573789"/>
            <a:ext cx="464458" cy="493323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6250399" y="1407527"/>
            <a:ext cx="464458" cy="493323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6250399" y="1933884"/>
            <a:ext cx="464458" cy="493323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9312805" y="1407527"/>
            <a:ext cx="464458" cy="493323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9312805" y="1933884"/>
            <a:ext cx="464458" cy="493323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02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" grpId="0" animBg="1"/>
      <p:bldP spid="22" grpId="0" animBg="1"/>
      <p:bldP spid="23" grpId="0" animBg="1"/>
      <p:bldP spid="25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89" userDrawn="1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30"/>
          <p:cNvSpPr/>
          <p:nvPr userDrawn="1"/>
        </p:nvSpPr>
        <p:spPr>
          <a:xfrm>
            <a:off x="3764823" y="-29561"/>
            <a:ext cx="8438299" cy="69171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6778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948113" y="-30163"/>
            <a:ext cx="8447087" cy="6932841"/>
          </a:xfrm>
          <a:custGeom>
            <a:avLst/>
            <a:gdLst>
              <a:gd name="connsiteX0" fmla="*/ 0 w 8447087"/>
              <a:gd name="connsiteY0" fmla="*/ 0 h 6918326"/>
              <a:gd name="connsiteX1" fmla="*/ 8447087 w 8447087"/>
              <a:gd name="connsiteY1" fmla="*/ 0 h 6918326"/>
              <a:gd name="connsiteX2" fmla="*/ 8447087 w 8447087"/>
              <a:gd name="connsiteY2" fmla="*/ 6918326 h 6918326"/>
              <a:gd name="connsiteX3" fmla="*/ 0 w 8447087"/>
              <a:gd name="connsiteY3" fmla="*/ 6918326 h 6918326"/>
              <a:gd name="connsiteX4" fmla="*/ 0 w 8447087"/>
              <a:gd name="connsiteY4" fmla="*/ 0 h 6918326"/>
              <a:gd name="connsiteX0" fmla="*/ 0 w 8447087"/>
              <a:gd name="connsiteY0" fmla="*/ 0 h 6932841"/>
              <a:gd name="connsiteX1" fmla="*/ 8447087 w 8447087"/>
              <a:gd name="connsiteY1" fmla="*/ 0 h 6932841"/>
              <a:gd name="connsiteX2" fmla="*/ 8447087 w 8447087"/>
              <a:gd name="connsiteY2" fmla="*/ 6918326 h 6932841"/>
              <a:gd name="connsiteX3" fmla="*/ 2656114 w 8447087"/>
              <a:gd name="connsiteY3" fmla="*/ 6932841 h 6932841"/>
              <a:gd name="connsiteX4" fmla="*/ 0 w 8447087"/>
              <a:gd name="connsiteY4" fmla="*/ 0 h 6932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47087" h="6932841">
                <a:moveTo>
                  <a:pt x="0" y="0"/>
                </a:moveTo>
                <a:lnTo>
                  <a:pt x="8447087" y="0"/>
                </a:lnTo>
                <a:lnTo>
                  <a:pt x="8447087" y="6918326"/>
                </a:lnTo>
                <a:lnTo>
                  <a:pt x="2656114" y="6932841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76001" y="3290451"/>
            <a:ext cx="3402739" cy="516988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20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76001" y="4028041"/>
            <a:ext cx="3402739" cy="1487388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499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  <p:bldP spid="13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8" presetClass="entr" presetSubtype="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412" userDrawn="1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625211" y="1630363"/>
            <a:ext cx="2019300" cy="419893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9645804" y="5336893"/>
            <a:ext cx="2013796" cy="51698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33400" y="1630363"/>
            <a:ext cx="2037160" cy="419893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815031" y="1643560"/>
            <a:ext cx="2019300" cy="419893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5096663" y="1630362"/>
            <a:ext cx="2037160" cy="419893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78294" y="1630362"/>
            <a:ext cx="2019300" cy="419893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30748" y="5322996"/>
            <a:ext cx="2047149" cy="51698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2816379" y="5322996"/>
            <a:ext cx="2013796" cy="51698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5095452" y="5327232"/>
            <a:ext cx="2013796" cy="51698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7382113" y="5347144"/>
            <a:ext cx="2013796" cy="51698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5650" y="6252383"/>
            <a:ext cx="74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27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" grpId="0" animBg="1"/>
      <p:bldP spid="20" grpId="0" animBg="1"/>
      <p:bldP spid="21" grpId="0" animBg="1"/>
      <p:bldP spid="22" grpId="0" animBg="1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06" userDrawn="1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726454" y="2167541"/>
            <a:ext cx="3089096" cy="3257749"/>
          </a:xfrm>
          <a:prstGeom prst="roundRect">
            <a:avLst>
              <a:gd name="adj" fmla="val 1032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1066800" y="2021793"/>
            <a:ext cx="309029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1060859" y="2631696"/>
            <a:ext cx="2004682" cy="2900336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3366128" y="2631696"/>
            <a:ext cx="1936967" cy="2900336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9046952" y="2631696"/>
            <a:ext cx="2135631" cy="2900336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41280" y="6239050"/>
            <a:ext cx="6010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3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-37269" y="3031070"/>
            <a:ext cx="5984156" cy="382693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083503" y="3031071"/>
            <a:ext cx="6146019" cy="382693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293257" y="1951306"/>
            <a:ext cx="7605486" cy="588694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37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5424592" y="3049221"/>
            <a:ext cx="478649" cy="38202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38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6124890" y="3049221"/>
            <a:ext cx="478649" cy="38202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3753480" y="5272588"/>
            <a:ext cx="4742820" cy="338880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3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753480" y="5796143"/>
            <a:ext cx="4742820" cy="696732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77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13" grpId="0" build="p">
        <p:tmplLst>
          <p:tmpl lvl="1"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06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053720"/>
            <a:ext cx="2985056" cy="189685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9135141" y="4950573"/>
            <a:ext cx="3056860" cy="190742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53296" y="3055425"/>
            <a:ext cx="3011129" cy="189685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6082617" y="4964521"/>
            <a:ext cx="2984282" cy="190742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293257" y="1951306"/>
            <a:ext cx="7605486" cy="588694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2" name="Shape 1123"/>
          <p:cNvSpPr/>
          <p:nvPr userDrawn="1"/>
        </p:nvSpPr>
        <p:spPr>
          <a:xfrm>
            <a:off x="6064425" y="3044475"/>
            <a:ext cx="6163423" cy="1929044"/>
          </a:xfrm>
          <a:prstGeom prst="rect">
            <a:avLst/>
          </a:prstGeom>
          <a:solidFill>
            <a:schemeClr val="accent1">
              <a:alpha val="74134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3" name="Shape 1124"/>
          <p:cNvSpPr/>
          <p:nvPr userDrawn="1"/>
        </p:nvSpPr>
        <p:spPr>
          <a:xfrm>
            <a:off x="-4227" y="4942904"/>
            <a:ext cx="6086844" cy="1970974"/>
          </a:xfrm>
          <a:prstGeom prst="rect">
            <a:avLst/>
          </a:prstGeom>
          <a:solidFill>
            <a:schemeClr val="accent1">
              <a:alpha val="74134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2519543" y="3061380"/>
            <a:ext cx="463846" cy="384500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</a:t>
            </a:r>
            <a:endParaRPr lang="en-GB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3051629" y="3061380"/>
            <a:ext cx="463846" cy="384500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8600373" y="4969800"/>
            <a:ext cx="463846" cy="384500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9132459" y="4969800"/>
            <a:ext cx="463846" cy="384500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765175" y="5890249"/>
            <a:ext cx="4235450" cy="588694"/>
          </a:xfrm>
        </p:spPr>
        <p:txBody>
          <a:bodyPr lIns="0" rIns="0" anchor="t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286209" y="5392610"/>
            <a:ext cx="5193382" cy="588694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3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7095801" y="4008643"/>
            <a:ext cx="4235450" cy="588694"/>
          </a:xfrm>
        </p:spPr>
        <p:txBody>
          <a:bodyPr lIns="0" rIns="0" anchor="t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Kontrapunkt Bob 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6616835" y="3511004"/>
            <a:ext cx="5193382" cy="588694"/>
          </a:xfrm>
        </p:spPr>
        <p:txBody>
          <a:bodyPr lIns="0" rIns="0" anchor="ctr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3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494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4" grpId="0" animBg="1"/>
      <p:bldP spid="25" grpId="0" animBg="1"/>
      <p:bldP spid="13" grpId="0" build="p">
        <p:tmplLst>
          <p:tmpl lvl="1">
            <p:tnLst>
              <p:par>
                <p:cTn presetID="16" presetClass="entr" presetSubtype="37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outVertical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/>
      <p:bldP spid="22" grpId="0" animBg="1" advAuto="0"/>
      <p:bldP spid="23" grpId="0" animBg="1" advAuto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06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190913" y="1744841"/>
            <a:ext cx="5627404" cy="4057255"/>
          </a:xfrm>
          <a:prstGeom prst="roundRect">
            <a:avLst>
              <a:gd name="adj" fmla="val 1629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7522" y="4556967"/>
            <a:ext cx="1768884" cy="1256541"/>
          </a:xfrm>
          <a:prstGeom prst="roundRect">
            <a:avLst>
              <a:gd name="adj" fmla="val 1885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07522" y="3150903"/>
            <a:ext cx="1768884" cy="1245197"/>
          </a:xfrm>
          <a:prstGeom prst="roundRect">
            <a:avLst>
              <a:gd name="adj" fmla="val 1751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07522" y="1744842"/>
            <a:ext cx="1768884" cy="1245196"/>
          </a:xfrm>
          <a:prstGeom prst="roundRect">
            <a:avLst>
              <a:gd name="adj" fmla="val 1751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2333576" y="1744841"/>
            <a:ext cx="1768884" cy="1229223"/>
          </a:xfrm>
          <a:prstGeom prst="roundRect">
            <a:avLst>
              <a:gd name="adj" fmla="val 1751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273583" y="1744841"/>
            <a:ext cx="1768884" cy="1245197"/>
          </a:xfrm>
          <a:prstGeom prst="roundRect">
            <a:avLst>
              <a:gd name="adj" fmla="val 1751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333577" y="3150904"/>
            <a:ext cx="3700165" cy="2651191"/>
          </a:xfrm>
          <a:prstGeom prst="roundRect">
            <a:avLst>
              <a:gd name="adj" fmla="val 1578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41175" y="6216222"/>
            <a:ext cx="74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60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3" grpId="0" animBg="1"/>
      <p:bldP spid="21" grpId="0" animBg="1"/>
      <p:bldP spid="22" grpId="0" animBg="1"/>
      <p:bldP spid="43" grpId="0" animBg="1"/>
      <p:bldP spid="44" grpId="0" animBg="1"/>
      <p:bldP spid="20" grpId="0" animBg="1"/>
      <p:bldP spid="1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65" userDrawn="1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06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309198" y="356100"/>
            <a:ext cx="3373905" cy="60987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7262490" y="4202341"/>
            <a:ext cx="2786282" cy="22430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079447" y="4202341"/>
            <a:ext cx="2785620" cy="22430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4043671" y="427747"/>
            <a:ext cx="6005101" cy="34083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32" name="Shape 1092"/>
          <p:cNvSpPr/>
          <p:nvPr userDrawn="1"/>
        </p:nvSpPr>
        <p:spPr>
          <a:xfrm>
            <a:off x="10362656" y="427747"/>
            <a:ext cx="1573790" cy="6027091"/>
          </a:xfrm>
          <a:prstGeom prst="rect">
            <a:avLst/>
          </a:prstGeom>
          <a:solidFill>
            <a:schemeClr val="accent1">
              <a:alpha val="74134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1059600" y="1539857"/>
            <a:ext cx="179900" cy="3917289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3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err="1"/>
              <a:t>Writeour</a:t>
            </a:r>
            <a:r>
              <a:rPr lang="en-US" dirty="0"/>
              <a:t> Article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809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1" grpId="0" animBg="1"/>
      <p:bldP spid="22" grpId="0" animBg="1"/>
      <p:bldP spid="20" grpId="0" animBg="1"/>
      <p:bldP spid="32" grpId="0" animBg="1" advAuto="0"/>
      <p:bldP spid="3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65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06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693202" y="2157532"/>
            <a:ext cx="2701831" cy="332213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693202" y="2381016"/>
            <a:ext cx="2688720" cy="226763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1" name="Shape 1631"/>
          <p:cNvSpPr/>
          <p:nvPr userDrawn="1"/>
        </p:nvSpPr>
        <p:spPr>
          <a:xfrm>
            <a:off x="4472287" y="2250914"/>
            <a:ext cx="3269666" cy="3269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2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1094585" y="3279647"/>
            <a:ext cx="2701831" cy="332213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02205" y="3503131"/>
            <a:ext cx="2688720" cy="226763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1272517" y="4242496"/>
            <a:ext cx="2701831" cy="332213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80137" y="4465980"/>
            <a:ext cx="2688720" cy="226763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7778029" y="2156238"/>
            <a:ext cx="2701831" cy="33221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7778029" y="2379722"/>
            <a:ext cx="2688720" cy="226763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8396702" y="3284300"/>
            <a:ext cx="2701831" cy="33221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8404322" y="3507784"/>
            <a:ext cx="2688720" cy="226763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4745085" y="5685608"/>
            <a:ext cx="2701831" cy="332213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4751640" y="5947192"/>
            <a:ext cx="2688720" cy="226763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8237763" y="4242496"/>
            <a:ext cx="2701831" cy="33221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8245383" y="4465980"/>
            <a:ext cx="2688720" cy="226763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5013325" y="3375025"/>
            <a:ext cx="2157413" cy="214947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9" name="Picture Placeholder 35"/>
          <p:cNvSpPr>
            <a:spLocks noGrp="1"/>
          </p:cNvSpPr>
          <p:nvPr>
            <p:ph type="pic" sz="quarter" idx="28"/>
          </p:nvPr>
        </p:nvSpPr>
        <p:spPr>
          <a:xfrm>
            <a:off x="4297363" y="4144963"/>
            <a:ext cx="519112" cy="52546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5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0" name="Picture Placeholder 35"/>
          <p:cNvSpPr>
            <a:spLocks noGrp="1"/>
          </p:cNvSpPr>
          <p:nvPr>
            <p:ph type="pic" sz="quarter" idx="29"/>
          </p:nvPr>
        </p:nvSpPr>
        <p:spPr>
          <a:xfrm>
            <a:off x="7393103" y="4163809"/>
            <a:ext cx="519112" cy="52546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5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2" name="Picture Placeholder 41"/>
          <p:cNvSpPr>
            <a:spLocks noGrp="1"/>
          </p:cNvSpPr>
          <p:nvPr>
            <p:ph type="pic" sz="quarter" idx="30"/>
          </p:nvPr>
        </p:nvSpPr>
        <p:spPr>
          <a:xfrm>
            <a:off x="4129000" y="3072476"/>
            <a:ext cx="782062" cy="78734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6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4" name="Picture Placeholder 41"/>
          <p:cNvSpPr>
            <a:spLocks noGrp="1"/>
          </p:cNvSpPr>
          <p:nvPr>
            <p:ph type="pic" sz="quarter" idx="31"/>
          </p:nvPr>
        </p:nvSpPr>
        <p:spPr>
          <a:xfrm>
            <a:off x="7292800" y="3084034"/>
            <a:ext cx="782062" cy="787345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6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8" name="Picture Placeholder 45"/>
          <p:cNvSpPr>
            <a:spLocks noGrp="1"/>
          </p:cNvSpPr>
          <p:nvPr>
            <p:ph type="pic" sz="quarter" idx="32"/>
          </p:nvPr>
        </p:nvSpPr>
        <p:spPr>
          <a:xfrm>
            <a:off x="4699503" y="1913840"/>
            <a:ext cx="1137735" cy="114527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9" name="Picture Placeholder 45"/>
          <p:cNvSpPr>
            <a:spLocks noGrp="1"/>
          </p:cNvSpPr>
          <p:nvPr>
            <p:ph type="pic" sz="quarter" idx="33"/>
          </p:nvPr>
        </p:nvSpPr>
        <p:spPr>
          <a:xfrm>
            <a:off x="6346219" y="1951228"/>
            <a:ext cx="1137735" cy="114527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05356" y="62301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1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animBg="1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2" presetClass="entr" presetSubtype="2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right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2" presetClass="entr" presetSubtype="1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up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animBg="1"/>
      <p:bldP spid="39" grpId="0" animBg="1"/>
      <p:bldP spid="40" grpId="0" animBg="1"/>
      <p:bldP spid="42" grpId="0" animBg="1"/>
      <p:bldP spid="44" grpId="0" animBg="1"/>
      <p:bldP spid="48" grpId="0" animBg="1"/>
      <p:bldP spid="49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400" userDrawn="1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4522"/>
          <p:cNvSpPr/>
          <p:nvPr userDrawn="1"/>
        </p:nvSpPr>
        <p:spPr>
          <a:xfrm>
            <a:off x="0" y="1971672"/>
            <a:ext cx="12192000" cy="3867150"/>
          </a:xfrm>
          <a:prstGeom prst="rect">
            <a:avLst/>
          </a:prstGeom>
          <a:solidFill>
            <a:srgbClr val="F1F1F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74505" y="795680"/>
            <a:ext cx="6042992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15051" y="2372322"/>
            <a:ext cx="4417114" cy="338880"/>
          </a:xfrm>
        </p:spPr>
        <p:txBody>
          <a:bodyPr lIns="0" rIns="0">
            <a:normAutofit/>
          </a:bodyPr>
          <a:lstStyle>
            <a:lvl1pPr marL="0" indent="0">
              <a:buNone/>
              <a:defRPr sz="12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115051" y="2654577"/>
            <a:ext cx="4417114" cy="69673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accent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12" name="Group 4536"/>
          <p:cNvGrpSpPr/>
          <p:nvPr userDrawn="1"/>
        </p:nvGrpSpPr>
        <p:grpSpPr>
          <a:xfrm>
            <a:off x="6052022" y="3522855"/>
            <a:ext cx="291629" cy="291629"/>
            <a:chOff x="0" y="0"/>
            <a:chExt cx="624331" cy="624331"/>
          </a:xfrm>
        </p:grpSpPr>
        <p:sp>
          <p:nvSpPr>
            <p:cNvPr id="14" name="Shape 4534"/>
            <p:cNvSpPr/>
            <p:nvPr/>
          </p:nvSpPr>
          <p:spPr>
            <a:xfrm>
              <a:off x="0" y="0"/>
              <a:ext cx="624332" cy="62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15" name="Shape 4535"/>
            <p:cNvSpPr/>
            <p:nvPr/>
          </p:nvSpPr>
          <p:spPr>
            <a:xfrm>
              <a:off x="166531" y="159396"/>
              <a:ext cx="291270" cy="305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16" name="Group 4541"/>
          <p:cNvGrpSpPr/>
          <p:nvPr userDrawn="1"/>
        </p:nvGrpSpPr>
        <p:grpSpPr>
          <a:xfrm>
            <a:off x="6052022" y="4006711"/>
            <a:ext cx="291629" cy="291629"/>
            <a:chOff x="0" y="0"/>
            <a:chExt cx="624331" cy="624331"/>
          </a:xfrm>
        </p:grpSpPr>
        <p:sp>
          <p:nvSpPr>
            <p:cNvPr id="17" name="Shape 4539"/>
            <p:cNvSpPr/>
            <p:nvPr/>
          </p:nvSpPr>
          <p:spPr>
            <a:xfrm>
              <a:off x="0" y="0"/>
              <a:ext cx="624332" cy="62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19" name="Shape 4540"/>
            <p:cNvSpPr/>
            <p:nvPr/>
          </p:nvSpPr>
          <p:spPr>
            <a:xfrm>
              <a:off x="166531" y="159396"/>
              <a:ext cx="291270" cy="305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20" name="Group 4546"/>
          <p:cNvGrpSpPr/>
          <p:nvPr userDrawn="1"/>
        </p:nvGrpSpPr>
        <p:grpSpPr>
          <a:xfrm>
            <a:off x="6052022" y="4490567"/>
            <a:ext cx="291629" cy="291629"/>
            <a:chOff x="0" y="0"/>
            <a:chExt cx="624331" cy="624331"/>
          </a:xfrm>
        </p:grpSpPr>
        <p:sp>
          <p:nvSpPr>
            <p:cNvPr id="21" name="Shape 4544"/>
            <p:cNvSpPr/>
            <p:nvPr/>
          </p:nvSpPr>
          <p:spPr>
            <a:xfrm>
              <a:off x="0" y="0"/>
              <a:ext cx="624332" cy="62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22" name="Shape 4545"/>
            <p:cNvSpPr/>
            <p:nvPr/>
          </p:nvSpPr>
          <p:spPr>
            <a:xfrm>
              <a:off x="166531" y="159396"/>
              <a:ext cx="291270" cy="305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23" name="Group 4551"/>
          <p:cNvGrpSpPr/>
          <p:nvPr userDrawn="1"/>
        </p:nvGrpSpPr>
        <p:grpSpPr>
          <a:xfrm>
            <a:off x="6052022" y="4971858"/>
            <a:ext cx="291629" cy="291629"/>
            <a:chOff x="0" y="0"/>
            <a:chExt cx="624331" cy="624331"/>
          </a:xfrm>
        </p:grpSpPr>
        <p:sp>
          <p:nvSpPr>
            <p:cNvPr id="24" name="Shape 4549"/>
            <p:cNvSpPr/>
            <p:nvPr/>
          </p:nvSpPr>
          <p:spPr>
            <a:xfrm>
              <a:off x="0" y="0"/>
              <a:ext cx="624332" cy="62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25" name="Shape 4550"/>
            <p:cNvSpPr/>
            <p:nvPr/>
          </p:nvSpPr>
          <p:spPr>
            <a:xfrm>
              <a:off x="166531" y="159396"/>
              <a:ext cx="291270" cy="3055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302" extrusionOk="0">
                  <a:moveTo>
                    <a:pt x="7820" y="21302"/>
                  </a:moveTo>
                  <a:cubicBezTo>
                    <a:pt x="7134" y="21302"/>
                    <a:pt x="6486" y="20992"/>
                    <a:pt x="6071" y="20461"/>
                  </a:cubicBezTo>
                  <a:lnTo>
                    <a:pt x="446" y="13281"/>
                  </a:lnTo>
                  <a:cubicBezTo>
                    <a:pt x="-286" y="12346"/>
                    <a:pt x="-96" y="11016"/>
                    <a:pt x="870" y="10309"/>
                  </a:cubicBezTo>
                  <a:cubicBezTo>
                    <a:pt x="1839" y="9601"/>
                    <a:pt x="3213" y="9787"/>
                    <a:pt x="3944" y="10719"/>
                  </a:cubicBezTo>
                  <a:lnTo>
                    <a:pt x="7644" y="15443"/>
                  </a:lnTo>
                  <a:lnTo>
                    <a:pt x="16947" y="999"/>
                  </a:lnTo>
                  <a:cubicBezTo>
                    <a:pt x="17588" y="6"/>
                    <a:pt x="18941" y="-298"/>
                    <a:pt x="19970" y="321"/>
                  </a:cubicBezTo>
                  <a:cubicBezTo>
                    <a:pt x="20999" y="939"/>
                    <a:pt x="21314" y="2249"/>
                    <a:pt x="20673" y="3242"/>
                  </a:cubicBezTo>
                  <a:lnTo>
                    <a:pt x="9683" y="20302"/>
                  </a:lnTo>
                  <a:cubicBezTo>
                    <a:pt x="9300" y="20895"/>
                    <a:pt x="8641" y="21269"/>
                    <a:pt x="7920" y="21300"/>
                  </a:cubicBezTo>
                  <a:cubicBezTo>
                    <a:pt x="7886" y="21302"/>
                    <a:pt x="7852" y="21302"/>
                    <a:pt x="7820" y="2130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27" name="Group 4528"/>
          <p:cNvGrpSpPr/>
          <p:nvPr/>
        </p:nvGrpSpPr>
        <p:grpSpPr>
          <a:xfrm>
            <a:off x="1555077" y="2388504"/>
            <a:ext cx="4160772" cy="3120439"/>
            <a:chOff x="0" y="0"/>
            <a:chExt cx="8907581" cy="6680385"/>
          </a:xfrm>
        </p:grpSpPr>
        <p:sp>
          <p:nvSpPr>
            <p:cNvPr id="29" name="Shape 4526"/>
            <p:cNvSpPr/>
            <p:nvPr/>
          </p:nvSpPr>
          <p:spPr>
            <a:xfrm>
              <a:off x="3067509" y="5397685"/>
              <a:ext cx="2792646" cy="128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51" h="21600" extrusionOk="0">
                  <a:moveTo>
                    <a:pt x="19920" y="18845"/>
                  </a:moveTo>
                  <a:cubicBezTo>
                    <a:pt x="19920" y="18845"/>
                    <a:pt x="18823" y="16641"/>
                    <a:pt x="18203" y="15208"/>
                  </a:cubicBezTo>
                  <a:cubicBezTo>
                    <a:pt x="17583" y="13776"/>
                    <a:pt x="17393" y="12122"/>
                    <a:pt x="17393" y="12122"/>
                  </a:cubicBezTo>
                  <a:cubicBezTo>
                    <a:pt x="16916" y="0"/>
                    <a:pt x="16916" y="0"/>
                    <a:pt x="16916" y="0"/>
                  </a:cubicBezTo>
                  <a:cubicBezTo>
                    <a:pt x="3326" y="0"/>
                    <a:pt x="3326" y="0"/>
                    <a:pt x="3326" y="0"/>
                  </a:cubicBezTo>
                  <a:cubicBezTo>
                    <a:pt x="2849" y="12122"/>
                    <a:pt x="2849" y="12122"/>
                    <a:pt x="2849" y="12122"/>
                  </a:cubicBezTo>
                  <a:cubicBezTo>
                    <a:pt x="2849" y="12122"/>
                    <a:pt x="2659" y="13886"/>
                    <a:pt x="2087" y="15318"/>
                  </a:cubicBezTo>
                  <a:cubicBezTo>
                    <a:pt x="1467" y="16751"/>
                    <a:pt x="322" y="18955"/>
                    <a:pt x="322" y="18955"/>
                  </a:cubicBezTo>
                  <a:cubicBezTo>
                    <a:pt x="322" y="18955"/>
                    <a:pt x="-679" y="20608"/>
                    <a:pt x="847" y="21049"/>
                  </a:cubicBezTo>
                  <a:cubicBezTo>
                    <a:pt x="1705" y="21380"/>
                    <a:pt x="5567" y="21600"/>
                    <a:pt x="8667" y="21600"/>
                  </a:cubicBezTo>
                  <a:cubicBezTo>
                    <a:pt x="11575" y="21600"/>
                    <a:pt x="11575" y="21600"/>
                    <a:pt x="11575" y="21600"/>
                  </a:cubicBezTo>
                  <a:cubicBezTo>
                    <a:pt x="14770" y="21600"/>
                    <a:pt x="18537" y="21380"/>
                    <a:pt x="19443" y="21049"/>
                  </a:cubicBezTo>
                  <a:cubicBezTo>
                    <a:pt x="20921" y="20498"/>
                    <a:pt x="19920" y="18845"/>
                    <a:pt x="19920" y="18845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0" name="Shape 4527"/>
            <p:cNvSpPr/>
            <p:nvPr/>
          </p:nvSpPr>
          <p:spPr>
            <a:xfrm>
              <a:off x="0" y="0"/>
              <a:ext cx="8907582" cy="5443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074" y="0"/>
                  </a:moveTo>
                  <a:cubicBezTo>
                    <a:pt x="558" y="0"/>
                    <a:pt x="558" y="0"/>
                    <a:pt x="558" y="0"/>
                  </a:cubicBezTo>
                  <a:cubicBezTo>
                    <a:pt x="255" y="0"/>
                    <a:pt x="0" y="443"/>
                    <a:pt x="0" y="939"/>
                  </a:cubicBezTo>
                  <a:cubicBezTo>
                    <a:pt x="0" y="20661"/>
                    <a:pt x="0" y="20661"/>
                    <a:pt x="0" y="20661"/>
                  </a:cubicBezTo>
                  <a:cubicBezTo>
                    <a:pt x="0" y="21157"/>
                    <a:pt x="255" y="21600"/>
                    <a:pt x="558" y="21600"/>
                  </a:cubicBezTo>
                  <a:cubicBezTo>
                    <a:pt x="8156" y="21600"/>
                    <a:pt x="8156" y="21600"/>
                    <a:pt x="8156" y="21600"/>
                  </a:cubicBezTo>
                  <a:cubicBezTo>
                    <a:pt x="8586" y="21600"/>
                    <a:pt x="8586" y="21600"/>
                    <a:pt x="8586" y="21600"/>
                  </a:cubicBezTo>
                  <a:cubicBezTo>
                    <a:pt x="13062" y="21600"/>
                    <a:pt x="13062" y="21600"/>
                    <a:pt x="13062" y="21600"/>
                  </a:cubicBezTo>
                  <a:cubicBezTo>
                    <a:pt x="13524" y="21600"/>
                    <a:pt x="13524" y="21600"/>
                    <a:pt x="13524" y="21600"/>
                  </a:cubicBezTo>
                  <a:cubicBezTo>
                    <a:pt x="21074" y="21600"/>
                    <a:pt x="21074" y="21600"/>
                    <a:pt x="21074" y="21600"/>
                  </a:cubicBezTo>
                  <a:cubicBezTo>
                    <a:pt x="21377" y="21600"/>
                    <a:pt x="21600" y="21157"/>
                    <a:pt x="21600" y="20661"/>
                  </a:cubicBezTo>
                  <a:cubicBezTo>
                    <a:pt x="21600" y="939"/>
                    <a:pt x="21600" y="939"/>
                    <a:pt x="21600" y="939"/>
                  </a:cubicBezTo>
                  <a:cubicBezTo>
                    <a:pt x="21600" y="443"/>
                    <a:pt x="21377" y="0"/>
                    <a:pt x="21074" y="0"/>
                  </a:cubicBezTo>
                  <a:close/>
                  <a:moveTo>
                    <a:pt x="20708" y="20035"/>
                  </a:moveTo>
                  <a:cubicBezTo>
                    <a:pt x="828" y="20035"/>
                    <a:pt x="828" y="20035"/>
                    <a:pt x="828" y="20035"/>
                  </a:cubicBezTo>
                  <a:cubicBezTo>
                    <a:pt x="828" y="1565"/>
                    <a:pt x="828" y="1565"/>
                    <a:pt x="828" y="1565"/>
                  </a:cubicBezTo>
                  <a:cubicBezTo>
                    <a:pt x="20708" y="1565"/>
                    <a:pt x="20708" y="1565"/>
                    <a:pt x="20708" y="1565"/>
                  </a:cubicBezTo>
                  <a:lnTo>
                    <a:pt x="20708" y="2003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31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061253" y="1217844"/>
            <a:ext cx="6069496" cy="34591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6578991" y="3465982"/>
            <a:ext cx="4165209" cy="41581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accent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578991" y="3963477"/>
            <a:ext cx="4165209" cy="41581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accent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578991" y="4451615"/>
            <a:ext cx="4165209" cy="41581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accent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6578991" y="4923710"/>
            <a:ext cx="4165209" cy="41581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accent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89100" y="2520950"/>
            <a:ext cx="3848100" cy="22733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65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81740" y="804516"/>
            <a:ext cx="6228522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3969252" y="2224639"/>
            <a:ext cx="2441074" cy="315361"/>
          </a:xfrm>
        </p:spPr>
        <p:txBody>
          <a:bodyPr lIns="0" rIns="0">
            <a:normAutofit/>
          </a:bodyPr>
          <a:lstStyle>
            <a:lvl1pPr marL="0" indent="0">
              <a:buNone/>
              <a:defRPr sz="12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483332" y="3797738"/>
            <a:ext cx="2309731" cy="64091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2" name="Shape 4494"/>
          <p:cNvSpPr/>
          <p:nvPr/>
        </p:nvSpPr>
        <p:spPr>
          <a:xfrm>
            <a:off x="1545540" y="2227943"/>
            <a:ext cx="1935543" cy="36565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25"/>
                </a:moveTo>
                <a:cubicBezTo>
                  <a:pt x="21600" y="814"/>
                  <a:pt x="20064" y="0"/>
                  <a:pt x="18155" y="0"/>
                </a:cubicBezTo>
                <a:cubicBezTo>
                  <a:pt x="3445" y="0"/>
                  <a:pt x="3445" y="0"/>
                  <a:pt x="3445" y="0"/>
                </a:cubicBezTo>
                <a:cubicBezTo>
                  <a:pt x="1536" y="0"/>
                  <a:pt x="0" y="814"/>
                  <a:pt x="0" y="1825"/>
                </a:cubicBezTo>
                <a:cubicBezTo>
                  <a:pt x="0" y="19775"/>
                  <a:pt x="0" y="19775"/>
                  <a:pt x="0" y="19775"/>
                </a:cubicBezTo>
                <a:cubicBezTo>
                  <a:pt x="0" y="20786"/>
                  <a:pt x="1536" y="21600"/>
                  <a:pt x="3445" y="21600"/>
                </a:cubicBezTo>
                <a:cubicBezTo>
                  <a:pt x="18155" y="21600"/>
                  <a:pt x="18155" y="21600"/>
                  <a:pt x="18155" y="21600"/>
                </a:cubicBezTo>
                <a:cubicBezTo>
                  <a:pt x="20064" y="21600"/>
                  <a:pt x="21600" y="20786"/>
                  <a:pt x="21600" y="19775"/>
                </a:cubicBezTo>
                <a:lnTo>
                  <a:pt x="21600" y="1825"/>
                </a:lnTo>
                <a:close/>
                <a:moveTo>
                  <a:pt x="8984" y="493"/>
                </a:moveTo>
                <a:cubicBezTo>
                  <a:pt x="12848" y="493"/>
                  <a:pt x="12848" y="493"/>
                  <a:pt x="12848" y="493"/>
                </a:cubicBezTo>
                <a:cubicBezTo>
                  <a:pt x="12988" y="493"/>
                  <a:pt x="13128" y="567"/>
                  <a:pt x="13128" y="641"/>
                </a:cubicBezTo>
                <a:cubicBezTo>
                  <a:pt x="13128" y="715"/>
                  <a:pt x="12988" y="789"/>
                  <a:pt x="12848" y="789"/>
                </a:cubicBezTo>
                <a:cubicBezTo>
                  <a:pt x="8984" y="789"/>
                  <a:pt x="8984" y="789"/>
                  <a:pt x="8984" y="789"/>
                </a:cubicBezTo>
                <a:cubicBezTo>
                  <a:pt x="8845" y="789"/>
                  <a:pt x="8752" y="715"/>
                  <a:pt x="8752" y="641"/>
                </a:cubicBezTo>
                <a:cubicBezTo>
                  <a:pt x="8752" y="567"/>
                  <a:pt x="8845" y="493"/>
                  <a:pt x="8984" y="493"/>
                </a:cubicBezTo>
                <a:close/>
                <a:moveTo>
                  <a:pt x="12429" y="20910"/>
                </a:moveTo>
                <a:cubicBezTo>
                  <a:pt x="9357" y="20910"/>
                  <a:pt x="9357" y="20910"/>
                  <a:pt x="9357" y="20910"/>
                </a:cubicBezTo>
                <a:cubicBezTo>
                  <a:pt x="8891" y="20910"/>
                  <a:pt x="8566" y="20762"/>
                  <a:pt x="8566" y="20515"/>
                </a:cubicBezTo>
                <a:cubicBezTo>
                  <a:pt x="8566" y="20268"/>
                  <a:pt x="8891" y="20121"/>
                  <a:pt x="9357" y="20121"/>
                </a:cubicBezTo>
                <a:cubicBezTo>
                  <a:pt x="12429" y="20121"/>
                  <a:pt x="12429" y="20121"/>
                  <a:pt x="12429" y="20121"/>
                </a:cubicBezTo>
                <a:cubicBezTo>
                  <a:pt x="12895" y="20121"/>
                  <a:pt x="13267" y="20268"/>
                  <a:pt x="13267" y="20515"/>
                </a:cubicBezTo>
                <a:cubicBezTo>
                  <a:pt x="13267" y="20762"/>
                  <a:pt x="12895" y="20910"/>
                  <a:pt x="12429" y="20910"/>
                </a:cubicBezTo>
                <a:close/>
                <a:moveTo>
                  <a:pt x="20483" y="19726"/>
                </a:moveTo>
                <a:cubicBezTo>
                  <a:pt x="1303" y="19726"/>
                  <a:pt x="1303" y="19726"/>
                  <a:pt x="1303" y="19726"/>
                </a:cubicBezTo>
                <a:cubicBezTo>
                  <a:pt x="1303" y="1874"/>
                  <a:pt x="1303" y="1874"/>
                  <a:pt x="1303" y="1874"/>
                </a:cubicBezTo>
                <a:cubicBezTo>
                  <a:pt x="20483" y="1874"/>
                  <a:pt x="20483" y="1874"/>
                  <a:pt x="20483" y="1874"/>
                </a:cubicBezTo>
                <a:lnTo>
                  <a:pt x="20483" y="19726"/>
                </a:ln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15" name="Group 4499"/>
          <p:cNvGrpSpPr/>
          <p:nvPr userDrawn="1"/>
        </p:nvGrpSpPr>
        <p:grpSpPr>
          <a:xfrm>
            <a:off x="3969251" y="3503643"/>
            <a:ext cx="315103" cy="315104"/>
            <a:chOff x="0" y="0"/>
            <a:chExt cx="618436" cy="618436"/>
          </a:xfrm>
        </p:grpSpPr>
        <p:sp>
          <p:nvSpPr>
            <p:cNvPr id="16" name="Shape 4497"/>
            <p:cNvSpPr/>
            <p:nvPr/>
          </p:nvSpPr>
          <p:spPr>
            <a:xfrm>
              <a:off x="0" y="0"/>
              <a:ext cx="618437" cy="618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" name="Shape 4498"/>
            <p:cNvSpPr/>
            <p:nvPr/>
          </p:nvSpPr>
          <p:spPr>
            <a:xfrm>
              <a:off x="114362" y="170040"/>
              <a:ext cx="389713" cy="2783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8376" y="15428"/>
                  </a:moveTo>
                  <a:lnTo>
                    <a:pt x="8376" y="6172"/>
                  </a:lnTo>
                  <a:lnTo>
                    <a:pt x="13886" y="10798"/>
                  </a:lnTo>
                  <a:cubicBezTo>
                    <a:pt x="13886" y="10798"/>
                    <a:pt x="8376" y="15428"/>
                    <a:pt x="8376" y="15428"/>
                  </a:cubicBezTo>
                  <a:close/>
                  <a:moveTo>
                    <a:pt x="21600" y="3084"/>
                  </a:moveTo>
                  <a:lnTo>
                    <a:pt x="21600" y="1234"/>
                  </a:lnTo>
                  <a:cubicBezTo>
                    <a:pt x="21600" y="554"/>
                    <a:pt x="21205" y="0"/>
                    <a:pt x="20719" y="0"/>
                  </a:cubicBezTo>
                  <a:lnTo>
                    <a:pt x="881" y="0"/>
                  </a:lnTo>
                  <a:cubicBezTo>
                    <a:pt x="394" y="0"/>
                    <a:pt x="0" y="554"/>
                    <a:pt x="0" y="1234"/>
                  </a:cubicBezTo>
                  <a:lnTo>
                    <a:pt x="0" y="3084"/>
                  </a:lnTo>
                  <a:lnTo>
                    <a:pt x="2204" y="3084"/>
                  </a:lnTo>
                  <a:lnTo>
                    <a:pt x="2204" y="6172"/>
                  </a:lnTo>
                  <a:lnTo>
                    <a:pt x="0" y="6172"/>
                  </a:lnTo>
                  <a:lnTo>
                    <a:pt x="0" y="9256"/>
                  </a:lnTo>
                  <a:lnTo>
                    <a:pt x="2204" y="9256"/>
                  </a:lnTo>
                  <a:lnTo>
                    <a:pt x="2204" y="12344"/>
                  </a:lnTo>
                  <a:lnTo>
                    <a:pt x="0" y="12344"/>
                  </a:lnTo>
                  <a:lnTo>
                    <a:pt x="0" y="15428"/>
                  </a:lnTo>
                  <a:lnTo>
                    <a:pt x="2204" y="15428"/>
                  </a:lnTo>
                  <a:lnTo>
                    <a:pt x="2204" y="18516"/>
                  </a:lnTo>
                  <a:lnTo>
                    <a:pt x="0" y="18516"/>
                  </a:lnTo>
                  <a:lnTo>
                    <a:pt x="0" y="20366"/>
                  </a:lnTo>
                  <a:cubicBezTo>
                    <a:pt x="0" y="21046"/>
                    <a:pt x="394" y="21600"/>
                    <a:pt x="881" y="21600"/>
                  </a:cubicBezTo>
                  <a:lnTo>
                    <a:pt x="20719" y="21600"/>
                  </a:lnTo>
                  <a:cubicBezTo>
                    <a:pt x="21205" y="21600"/>
                    <a:pt x="21600" y="21046"/>
                    <a:pt x="21600" y="20366"/>
                  </a:cubicBezTo>
                  <a:lnTo>
                    <a:pt x="21600" y="18516"/>
                  </a:lnTo>
                  <a:lnTo>
                    <a:pt x="19396" y="18516"/>
                  </a:lnTo>
                  <a:lnTo>
                    <a:pt x="19396" y="15428"/>
                  </a:lnTo>
                  <a:lnTo>
                    <a:pt x="21600" y="15428"/>
                  </a:lnTo>
                  <a:lnTo>
                    <a:pt x="21600" y="12344"/>
                  </a:lnTo>
                  <a:lnTo>
                    <a:pt x="19396" y="12344"/>
                  </a:lnTo>
                  <a:lnTo>
                    <a:pt x="19396" y="9256"/>
                  </a:lnTo>
                  <a:lnTo>
                    <a:pt x="21600" y="9256"/>
                  </a:lnTo>
                  <a:lnTo>
                    <a:pt x="21600" y="6172"/>
                  </a:lnTo>
                  <a:lnTo>
                    <a:pt x="19396" y="6172"/>
                  </a:lnTo>
                  <a:lnTo>
                    <a:pt x="19396" y="3084"/>
                  </a:lnTo>
                  <a:cubicBezTo>
                    <a:pt x="19396" y="3084"/>
                    <a:pt x="21600" y="3084"/>
                    <a:pt x="21600" y="308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19" name="Group 4509"/>
          <p:cNvGrpSpPr/>
          <p:nvPr userDrawn="1"/>
        </p:nvGrpSpPr>
        <p:grpSpPr>
          <a:xfrm>
            <a:off x="3969251" y="4799644"/>
            <a:ext cx="315103" cy="315104"/>
            <a:chOff x="0" y="0"/>
            <a:chExt cx="618436" cy="618436"/>
          </a:xfrm>
        </p:grpSpPr>
        <p:sp>
          <p:nvSpPr>
            <p:cNvPr id="20" name="Shape 4507"/>
            <p:cNvSpPr/>
            <p:nvPr/>
          </p:nvSpPr>
          <p:spPr>
            <a:xfrm>
              <a:off x="0" y="0"/>
              <a:ext cx="618437" cy="618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1" name="Shape 4508"/>
            <p:cNvSpPr/>
            <p:nvPr/>
          </p:nvSpPr>
          <p:spPr>
            <a:xfrm>
              <a:off x="176272" y="137423"/>
              <a:ext cx="265892" cy="343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1205" extrusionOk="0">
                  <a:moveTo>
                    <a:pt x="5865" y="2548"/>
                  </a:moveTo>
                  <a:lnTo>
                    <a:pt x="5867" y="15695"/>
                  </a:lnTo>
                  <a:cubicBezTo>
                    <a:pt x="4944" y="15546"/>
                    <a:pt x="3872" y="15602"/>
                    <a:pt x="2808" y="15909"/>
                  </a:cubicBezTo>
                  <a:cubicBezTo>
                    <a:pt x="413" y="16599"/>
                    <a:pt x="-431" y="18279"/>
                    <a:pt x="203" y="19659"/>
                  </a:cubicBezTo>
                  <a:cubicBezTo>
                    <a:pt x="839" y="21041"/>
                    <a:pt x="2710" y="21600"/>
                    <a:pt x="5104" y="20909"/>
                  </a:cubicBezTo>
                  <a:cubicBezTo>
                    <a:pt x="7137" y="20323"/>
                    <a:pt x="8468" y="19024"/>
                    <a:pt x="8434" y="17799"/>
                  </a:cubicBezTo>
                  <a:cubicBezTo>
                    <a:pt x="8434" y="17799"/>
                    <a:pt x="8434" y="10827"/>
                    <a:pt x="8434" y="6940"/>
                  </a:cubicBezTo>
                  <a:lnTo>
                    <a:pt x="18567" y="5136"/>
                  </a:lnTo>
                  <a:lnTo>
                    <a:pt x="18567" y="13479"/>
                  </a:lnTo>
                  <a:cubicBezTo>
                    <a:pt x="17645" y="13330"/>
                    <a:pt x="16572" y="13386"/>
                    <a:pt x="15509" y="13693"/>
                  </a:cubicBezTo>
                  <a:cubicBezTo>
                    <a:pt x="13115" y="14384"/>
                    <a:pt x="12270" y="16064"/>
                    <a:pt x="12905" y="17443"/>
                  </a:cubicBezTo>
                  <a:cubicBezTo>
                    <a:pt x="13539" y="18825"/>
                    <a:pt x="15411" y="19384"/>
                    <a:pt x="17806" y="18694"/>
                  </a:cubicBezTo>
                  <a:cubicBezTo>
                    <a:pt x="19839" y="18107"/>
                    <a:pt x="21169" y="16808"/>
                    <a:pt x="21136" y="15583"/>
                  </a:cubicBezTo>
                  <a:lnTo>
                    <a:pt x="21136" y="0"/>
                  </a:lnTo>
                  <a:cubicBezTo>
                    <a:pt x="21136" y="0"/>
                    <a:pt x="5865" y="2548"/>
                    <a:pt x="5865" y="25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22" name="Group 4514"/>
          <p:cNvGrpSpPr/>
          <p:nvPr userDrawn="1"/>
        </p:nvGrpSpPr>
        <p:grpSpPr>
          <a:xfrm>
            <a:off x="7562073" y="3503643"/>
            <a:ext cx="315103" cy="315104"/>
            <a:chOff x="0" y="0"/>
            <a:chExt cx="618436" cy="618436"/>
          </a:xfrm>
        </p:grpSpPr>
        <p:sp>
          <p:nvSpPr>
            <p:cNvPr id="23" name="Shape 4512"/>
            <p:cNvSpPr/>
            <p:nvPr/>
          </p:nvSpPr>
          <p:spPr>
            <a:xfrm>
              <a:off x="0" y="0"/>
              <a:ext cx="618437" cy="618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4" name="Shape 4513"/>
            <p:cNvSpPr/>
            <p:nvPr/>
          </p:nvSpPr>
          <p:spPr>
            <a:xfrm>
              <a:off x="114955" y="114959"/>
              <a:ext cx="388527" cy="3885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0" h="21418" extrusionOk="0">
                  <a:moveTo>
                    <a:pt x="16791" y="19773"/>
                  </a:moveTo>
                  <a:lnTo>
                    <a:pt x="9492" y="17777"/>
                  </a:lnTo>
                  <a:lnTo>
                    <a:pt x="10067" y="15631"/>
                  </a:lnTo>
                  <a:lnTo>
                    <a:pt x="14246" y="14512"/>
                  </a:lnTo>
                  <a:cubicBezTo>
                    <a:pt x="14703" y="14391"/>
                    <a:pt x="14981" y="13937"/>
                    <a:pt x="14865" y="13501"/>
                  </a:cubicBezTo>
                  <a:lnTo>
                    <a:pt x="13250" y="7476"/>
                  </a:lnTo>
                  <a:lnTo>
                    <a:pt x="19618" y="9222"/>
                  </a:lnTo>
                  <a:cubicBezTo>
                    <a:pt x="19618" y="9222"/>
                    <a:pt x="16791" y="19773"/>
                    <a:pt x="16791" y="19773"/>
                  </a:cubicBezTo>
                  <a:close/>
                  <a:moveTo>
                    <a:pt x="1749" y="3889"/>
                  </a:moveTo>
                  <a:lnTo>
                    <a:pt x="10134" y="1645"/>
                  </a:lnTo>
                  <a:lnTo>
                    <a:pt x="13240" y="13230"/>
                  </a:lnTo>
                  <a:lnTo>
                    <a:pt x="4853" y="15474"/>
                  </a:lnTo>
                  <a:cubicBezTo>
                    <a:pt x="4853" y="15474"/>
                    <a:pt x="1749" y="3889"/>
                    <a:pt x="1749" y="3889"/>
                  </a:cubicBezTo>
                  <a:close/>
                  <a:moveTo>
                    <a:pt x="20775" y="7940"/>
                  </a:moveTo>
                  <a:lnTo>
                    <a:pt x="12801" y="5802"/>
                  </a:lnTo>
                  <a:lnTo>
                    <a:pt x="11406" y="595"/>
                  </a:lnTo>
                  <a:cubicBezTo>
                    <a:pt x="11290" y="162"/>
                    <a:pt x="10823" y="-91"/>
                    <a:pt x="10365" y="30"/>
                  </a:cubicBezTo>
                  <a:lnTo>
                    <a:pt x="645" y="2635"/>
                  </a:lnTo>
                  <a:cubicBezTo>
                    <a:pt x="186" y="2756"/>
                    <a:pt x="-90" y="3210"/>
                    <a:pt x="26" y="3646"/>
                  </a:cubicBezTo>
                  <a:lnTo>
                    <a:pt x="3485" y="16552"/>
                  </a:lnTo>
                  <a:cubicBezTo>
                    <a:pt x="3601" y="16988"/>
                    <a:pt x="4068" y="17241"/>
                    <a:pt x="4526" y="17117"/>
                  </a:cubicBezTo>
                  <a:lnTo>
                    <a:pt x="8394" y="16080"/>
                  </a:lnTo>
                  <a:lnTo>
                    <a:pt x="7867" y="18050"/>
                  </a:lnTo>
                  <a:cubicBezTo>
                    <a:pt x="7750" y="18484"/>
                    <a:pt x="8027" y="18938"/>
                    <a:pt x="8485" y="19059"/>
                  </a:cubicBezTo>
                  <a:lnTo>
                    <a:pt x="17172" y="21388"/>
                  </a:lnTo>
                  <a:cubicBezTo>
                    <a:pt x="17630" y="21509"/>
                    <a:pt x="18095" y="21256"/>
                    <a:pt x="18212" y="20820"/>
                  </a:cubicBezTo>
                  <a:lnTo>
                    <a:pt x="21393" y="8949"/>
                  </a:lnTo>
                  <a:cubicBezTo>
                    <a:pt x="21510" y="8515"/>
                    <a:pt x="21233" y="8062"/>
                    <a:pt x="20775" y="794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25" name="Group 4519"/>
          <p:cNvGrpSpPr/>
          <p:nvPr userDrawn="1"/>
        </p:nvGrpSpPr>
        <p:grpSpPr>
          <a:xfrm>
            <a:off x="7562073" y="4799644"/>
            <a:ext cx="315103" cy="315104"/>
            <a:chOff x="0" y="0"/>
            <a:chExt cx="618436" cy="618436"/>
          </a:xfrm>
        </p:grpSpPr>
        <p:sp>
          <p:nvSpPr>
            <p:cNvPr id="26" name="Shape 4517"/>
            <p:cNvSpPr/>
            <p:nvPr/>
          </p:nvSpPr>
          <p:spPr>
            <a:xfrm>
              <a:off x="0" y="0"/>
              <a:ext cx="618437" cy="6184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7" name="Shape 4518"/>
            <p:cNvSpPr/>
            <p:nvPr/>
          </p:nvSpPr>
          <p:spPr>
            <a:xfrm>
              <a:off x="168019" y="137769"/>
              <a:ext cx="282398" cy="342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715" y="5337"/>
                  </a:moveTo>
                  <a:cubicBezTo>
                    <a:pt x="7715" y="3501"/>
                    <a:pt x="8945" y="2541"/>
                    <a:pt x="10801" y="2541"/>
                  </a:cubicBezTo>
                  <a:cubicBezTo>
                    <a:pt x="12655" y="2541"/>
                    <a:pt x="13887" y="3501"/>
                    <a:pt x="13887" y="5337"/>
                  </a:cubicBezTo>
                  <a:lnTo>
                    <a:pt x="13887" y="7624"/>
                  </a:lnTo>
                  <a:lnTo>
                    <a:pt x="7715" y="7624"/>
                  </a:lnTo>
                  <a:cubicBezTo>
                    <a:pt x="7715" y="7624"/>
                    <a:pt x="7715" y="5337"/>
                    <a:pt x="7715" y="5337"/>
                  </a:cubicBezTo>
                  <a:close/>
                  <a:moveTo>
                    <a:pt x="19748" y="7624"/>
                  </a:moveTo>
                  <a:lnTo>
                    <a:pt x="16972" y="7624"/>
                  </a:lnTo>
                  <a:lnTo>
                    <a:pt x="16972" y="5844"/>
                  </a:lnTo>
                  <a:cubicBezTo>
                    <a:pt x="16972" y="2163"/>
                    <a:pt x="14912" y="0"/>
                    <a:pt x="10801" y="0"/>
                  </a:cubicBezTo>
                  <a:cubicBezTo>
                    <a:pt x="6688" y="0"/>
                    <a:pt x="4630" y="2163"/>
                    <a:pt x="4630" y="5844"/>
                  </a:cubicBezTo>
                  <a:lnTo>
                    <a:pt x="4630" y="7624"/>
                  </a:lnTo>
                  <a:lnTo>
                    <a:pt x="1544" y="7624"/>
                  </a:lnTo>
                  <a:cubicBezTo>
                    <a:pt x="691" y="7624"/>
                    <a:pt x="0" y="8447"/>
                    <a:pt x="0" y="9148"/>
                  </a:cubicBezTo>
                  <a:lnTo>
                    <a:pt x="0" y="19059"/>
                  </a:lnTo>
                  <a:cubicBezTo>
                    <a:pt x="0" y="19758"/>
                    <a:pt x="661" y="20505"/>
                    <a:pt x="1469" y="20719"/>
                  </a:cubicBezTo>
                  <a:lnTo>
                    <a:pt x="3314" y="21210"/>
                  </a:lnTo>
                  <a:cubicBezTo>
                    <a:pt x="4122" y="21424"/>
                    <a:pt x="5478" y="21600"/>
                    <a:pt x="6326" y="21600"/>
                  </a:cubicBezTo>
                  <a:lnTo>
                    <a:pt x="15274" y="21600"/>
                  </a:lnTo>
                  <a:cubicBezTo>
                    <a:pt x="16123" y="21600"/>
                    <a:pt x="17478" y="21424"/>
                    <a:pt x="18286" y="21210"/>
                  </a:cubicBezTo>
                  <a:lnTo>
                    <a:pt x="20132" y="20719"/>
                  </a:lnTo>
                  <a:cubicBezTo>
                    <a:pt x="20939" y="20505"/>
                    <a:pt x="21600" y="19758"/>
                    <a:pt x="21600" y="19059"/>
                  </a:cubicBezTo>
                  <a:lnTo>
                    <a:pt x="21600" y="9148"/>
                  </a:lnTo>
                  <a:cubicBezTo>
                    <a:pt x="21600" y="8447"/>
                    <a:pt x="20601" y="7624"/>
                    <a:pt x="19748" y="762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sp>
        <p:nvSpPr>
          <p:cNvPr id="2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483332" y="3562217"/>
            <a:ext cx="2309731" cy="256271"/>
          </a:xfrm>
        </p:spPr>
        <p:txBody>
          <a:bodyPr lIns="0" rIns="0">
            <a:normAutofit/>
          </a:bodyPr>
          <a:lstStyle>
            <a:lvl1pPr marL="0" indent="0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2981739" y="1226722"/>
            <a:ext cx="6228524" cy="28789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4483332" y="5105184"/>
            <a:ext cx="2309731" cy="64091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483332" y="4869663"/>
            <a:ext cx="2309731" cy="256271"/>
          </a:xfrm>
        </p:spPr>
        <p:txBody>
          <a:bodyPr lIns="0" rIns="0">
            <a:normAutofit/>
          </a:bodyPr>
          <a:lstStyle>
            <a:lvl1pPr marL="0" indent="0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8079972" y="3797738"/>
            <a:ext cx="2309731" cy="64091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8079972" y="3562217"/>
            <a:ext cx="2309731" cy="256271"/>
          </a:xfrm>
        </p:spPr>
        <p:txBody>
          <a:bodyPr lIns="0" rIns="0">
            <a:normAutofit/>
          </a:bodyPr>
          <a:lstStyle>
            <a:lvl1pPr marL="0" indent="0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8079972" y="5105184"/>
            <a:ext cx="2309731" cy="640912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8079972" y="4869663"/>
            <a:ext cx="2309731" cy="256271"/>
          </a:xfrm>
        </p:spPr>
        <p:txBody>
          <a:bodyPr lIns="0" rIns="0">
            <a:normAutofit/>
          </a:bodyPr>
          <a:lstStyle>
            <a:lvl1pPr marL="0" indent="0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3969251" y="2536664"/>
            <a:ext cx="6187212" cy="53596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43063" y="2536825"/>
            <a:ext cx="1743075" cy="3040063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25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animBg="1"/>
      <p:bldP spid="2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7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82958" y="790154"/>
            <a:ext cx="6626086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400300" y="1919001"/>
            <a:ext cx="1647825" cy="390617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00300" y="3529068"/>
            <a:ext cx="1647825" cy="516988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1" name="Shape 1115"/>
          <p:cNvSpPr/>
          <p:nvPr userDrawn="1"/>
        </p:nvSpPr>
        <p:spPr>
          <a:xfrm rot="10800000">
            <a:off x="5147907" y="1952617"/>
            <a:ext cx="1856228" cy="18554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4" name="Shape 1122"/>
          <p:cNvSpPr/>
          <p:nvPr/>
        </p:nvSpPr>
        <p:spPr>
          <a:xfrm rot="10800000">
            <a:off x="4019740" y="2558526"/>
            <a:ext cx="2353283" cy="6540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38" y="84"/>
                </a:moveTo>
                <a:lnTo>
                  <a:pt x="13058" y="45"/>
                </a:lnTo>
                <a:cubicBezTo>
                  <a:pt x="13054" y="45"/>
                  <a:pt x="13082" y="46"/>
                  <a:pt x="13035" y="46"/>
                </a:cubicBezTo>
                <a:lnTo>
                  <a:pt x="13035" y="0"/>
                </a:lnTo>
                <a:lnTo>
                  <a:pt x="12949" y="80"/>
                </a:lnTo>
                <a:cubicBezTo>
                  <a:pt x="12949" y="80"/>
                  <a:pt x="11772" y="5013"/>
                  <a:pt x="11582" y="5715"/>
                </a:cubicBezTo>
                <a:cubicBezTo>
                  <a:pt x="11392" y="6417"/>
                  <a:pt x="11257" y="6303"/>
                  <a:pt x="11257" y="6303"/>
                </a:cubicBezTo>
                <a:lnTo>
                  <a:pt x="10507" y="6303"/>
                </a:lnTo>
                <a:cubicBezTo>
                  <a:pt x="10507" y="6303"/>
                  <a:pt x="10505" y="6303"/>
                  <a:pt x="10502" y="6303"/>
                </a:cubicBezTo>
                <a:cubicBezTo>
                  <a:pt x="10336" y="6303"/>
                  <a:pt x="5385" y="6303"/>
                  <a:pt x="4940" y="6303"/>
                </a:cubicBezTo>
                <a:cubicBezTo>
                  <a:pt x="4919" y="6303"/>
                  <a:pt x="4899" y="6316"/>
                  <a:pt x="4880" y="6313"/>
                </a:cubicBezTo>
                <a:cubicBezTo>
                  <a:pt x="4449" y="3335"/>
                  <a:pt x="3584" y="1306"/>
                  <a:pt x="2586" y="1306"/>
                </a:cubicBezTo>
                <a:cubicBezTo>
                  <a:pt x="1158" y="1306"/>
                  <a:pt x="0" y="5473"/>
                  <a:pt x="0" y="10609"/>
                </a:cubicBezTo>
                <a:cubicBezTo>
                  <a:pt x="0" y="15745"/>
                  <a:pt x="1158" y="19910"/>
                  <a:pt x="2586" y="19910"/>
                </a:cubicBezTo>
                <a:cubicBezTo>
                  <a:pt x="3517" y="19910"/>
                  <a:pt x="4333" y="18158"/>
                  <a:pt x="4788" y="15501"/>
                </a:cubicBezTo>
                <a:cubicBezTo>
                  <a:pt x="4832" y="15519"/>
                  <a:pt x="4882" y="15548"/>
                  <a:pt x="4940" y="15548"/>
                </a:cubicBezTo>
                <a:cubicBezTo>
                  <a:pt x="5385" y="15548"/>
                  <a:pt x="10336" y="15548"/>
                  <a:pt x="10502" y="15548"/>
                </a:cubicBezTo>
                <a:cubicBezTo>
                  <a:pt x="10505" y="15548"/>
                  <a:pt x="10507" y="15548"/>
                  <a:pt x="10507" y="15548"/>
                </a:cubicBezTo>
                <a:lnTo>
                  <a:pt x="11257" y="15548"/>
                </a:lnTo>
                <a:cubicBezTo>
                  <a:pt x="11257" y="15548"/>
                  <a:pt x="11264" y="15526"/>
                  <a:pt x="11279" y="15530"/>
                </a:cubicBezTo>
                <a:cubicBezTo>
                  <a:pt x="11318" y="15552"/>
                  <a:pt x="11433" y="15654"/>
                  <a:pt x="11587" y="16221"/>
                </a:cubicBezTo>
                <a:cubicBezTo>
                  <a:pt x="11777" y="16923"/>
                  <a:pt x="12965" y="21338"/>
                  <a:pt x="12965" y="21338"/>
                </a:cubicBezTo>
                <a:cubicBezTo>
                  <a:pt x="12965" y="21338"/>
                  <a:pt x="13008" y="21424"/>
                  <a:pt x="13068" y="21424"/>
                </a:cubicBezTo>
                <a:lnTo>
                  <a:pt x="21600" y="21600"/>
                </a:lnTo>
                <a:cubicBezTo>
                  <a:pt x="21600" y="21600"/>
                  <a:pt x="21538" y="84"/>
                  <a:pt x="21538" y="84"/>
                </a:cubicBezTo>
                <a:close/>
              </a:path>
            </a:pathLst>
          </a:custGeom>
          <a:solidFill>
            <a:schemeClr val="accent1">
              <a:alpha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7" name="Shape 1119"/>
          <p:cNvSpPr/>
          <p:nvPr/>
        </p:nvSpPr>
        <p:spPr>
          <a:xfrm rot="10800000">
            <a:off x="5416549" y="2213382"/>
            <a:ext cx="2742929" cy="13554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65" y="0"/>
                </a:moveTo>
                <a:cubicBezTo>
                  <a:pt x="13625" y="0"/>
                  <a:pt x="11434" y="3853"/>
                  <a:pt x="11006" y="8963"/>
                </a:cubicBezTo>
                <a:cubicBezTo>
                  <a:pt x="10040" y="8963"/>
                  <a:pt x="8681" y="8963"/>
                  <a:pt x="7931" y="8963"/>
                </a:cubicBezTo>
                <a:cubicBezTo>
                  <a:pt x="7593" y="8963"/>
                  <a:pt x="7378" y="8963"/>
                  <a:pt x="7378" y="8963"/>
                </a:cubicBezTo>
                <a:lnTo>
                  <a:pt x="7269" y="8963"/>
                </a:lnTo>
                <a:cubicBezTo>
                  <a:pt x="7269" y="8963"/>
                  <a:pt x="7149" y="9016"/>
                  <a:pt x="6986" y="8677"/>
                </a:cubicBezTo>
                <a:cubicBezTo>
                  <a:pt x="6822" y="8338"/>
                  <a:pt x="5803" y="6217"/>
                  <a:pt x="5803" y="6217"/>
                </a:cubicBezTo>
                <a:cubicBezTo>
                  <a:pt x="5803" y="6217"/>
                  <a:pt x="5802" y="6217"/>
                  <a:pt x="5801" y="6216"/>
                </a:cubicBezTo>
                <a:cubicBezTo>
                  <a:pt x="5800" y="6216"/>
                  <a:pt x="5751" y="6179"/>
                  <a:pt x="5711" y="6179"/>
                </a:cubicBezTo>
                <a:lnTo>
                  <a:pt x="5711" y="6185"/>
                </a:lnTo>
                <a:lnTo>
                  <a:pt x="60" y="6205"/>
                </a:lnTo>
                <a:lnTo>
                  <a:pt x="0" y="16465"/>
                </a:lnTo>
                <a:lnTo>
                  <a:pt x="5715" y="16500"/>
                </a:lnTo>
                <a:cubicBezTo>
                  <a:pt x="5767" y="16500"/>
                  <a:pt x="5803" y="16455"/>
                  <a:pt x="5803" y="16455"/>
                </a:cubicBezTo>
                <a:cubicBezTo>
                  <a:pt x="5803" y="16455"/>
                  <a:pt x="6822" y="14061"/>
                  <a:pt x="6986" y="13721"/>
                </a:cubicBezTo>
                <a:cubicBezTo>
                  <a:pt x="7149" y="13383"/>
                  <a:pt x="7269" y="13423"/>
                  <a:pt x="7269" y="13423"/>
                </a:cubicBezTo>
                <a:lnTo>
                  <a:pt x="7378" y="13423"/>
                </a:lnTo>
                <a:cubicBezTo>
                  <a:pt x="7378" y="13423"/>
                  <a:pt x="7593" y="13423"/>
                  <a:pt x="7931" y="13423"/>
                </a:cubicBezTo>
                <a:cubicBezTo>
                  <a:pt x="8702" y="13423"/>
                  <a:pt x="10117" y="13423"/>
                  <a:pt x="11086" y="13423"/>
                </a:cubicBezTo>
                <a:cubicBezTo>
                  <a:pt x="11663" y="18127"/>
                  <a:pt x="13762" y="21600"/>
                  <a:pt x="16265" y="21600"/>
                </a:cubicBezTo>
                <a:cubicBezTo>
                  <a:pt x="19211" y="21600"/>
                  <a:pt x="21600" y="16760"/>
                  <a:pt x="21600" y="10800"/>
                </a:cubicBezTo>
                <a:cubicBezTo>
                  <a:pt x="21600" y="4840"/>
                  <a:pt x="19211" y="0"/>
                  <a:pt x="16265" y="0"/>
                </a:cubicBezTo>
                <a:close/>
              </a:path>
            </a:pathLst>
          </a:custGeom>
          <a:solidFill>
            <a:schemeClr val="accent1">
              <a:alpha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1" name="Shape 1125"/>
          <p:cNvSpPr/>
          <p:nvPr/>
        </p:nvSpPr>
        <p:spPr>
          <a:xfrm rot="10800000">
            <a:off x="5614442" y="2410833"/>
            <a:ext cx="957077" cy="26391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79" y="13958"/>
                </a:moveTo>
                <a:cubicBezTo>
                  <a:pt x="14079" y="12989"/>
                  <a:pt x="14079" y="10956"/>
                  <a:pt x="14079" y="9539"/>
                </a:cubicBezTo>
                <a:lnTo>
                  <a:pt x="14079" y="9539"/>
                </a:lnTo>
                <a:lnTo>
                  <a:pt x="14079" y="8857"/>
                </a:lnTo>
                <a:cubicBezTo>
                  <a:pt x="14079" y="8857"/>
                  <a:pt x="14005" y="8733"/>
                  <a:pt x="14486" y="8564"/>
                </a:cubicBezTo>
                <a:cubicBezTo>
                  <a:pt x="14719" y="8481"/>
                  <a:pt x="14716" y="8477"/>
                  <a:pt x="16955" y="7696"/>
                </a:cubicBezTo>
                <a:cubicBezTo>
                  <a:pt x="17541" y="7492"/>
                  <a:pt x="17991" y="7334"/>
                  <a:pt x="17991" y="7334"/>
                </a:cubicBezTo>
                <a:cubicBezTo>
                  <a:pt x="17991" y="7334"/>
                  <a:pt x="18072" y="7296"/>
                  <a:pt x="18072" y="7242"/>
                </a:cubicBezTo>
                <a:lnTo>
                  <a:pt x="18101" y="0"/>
                </a:lnTo>
                <a:lnTo>
                  <a:pt x="3398" y="125"/>
                </a:lnTo>
                <a:lnTo>
                  <a:pt x="3454" y="7242"/>
                </a:lnTo>
                <a:cubicBezTo>
                  <a:pt x="3454" y="7260"/>
                  <a:pt x="3458" y="7276"/>
                  <a:pt x="3464" y="7289"/>
                </a:cubicBezTo>
                <a:cubicBezTo>
                  <a:pt x="3470" y="7314"/>
                  <a:pt x="3476" y="7336"/>
                  <a:pt x="3476" y="7336"/>
                </a:cubicBezTo>
                <a:cubicBezTo>
                  <a:pt x="3476" y="7336"/>
                  <a:pt x="6860" y="8393"/>
                  <a:pt x="7341" y="8562"/>
                </a:cubicBezTo>
                <a:cubicBezTo>
                  <a:pt x="7627" y="8663"/>
                  <a:pt x="7724" y="8749"/>
                  <a:pt x="7752" y="8801"/>
                </a:cubicBezTo>
                <a:cubicBezTo>
                  <a:pt x="7754" y="8805"/>
                  <a:pt x="7762" y="8809"/>
                  <a:pt x="7762" y="8813"/>
                </a:cubicBezTo>
                <a:cubicBezTo>
                  <a:pt x="7762" y="8828"/>
                  <a:pt x="7762" y="8842"/>
                  <a:pt x="7762" y="8857"/>
                </a:cubicBezTo>
                <a:cubicBezTo>
                  <a:pt x="7762" y="9054"/>
                  <a:pt x="7762" y="9279"/>
                  <a:pt x="7762" y="9523"/>
                </a:cubicBezTo>
                <a:cubicBezTo>
                  <a:pt x="7762" y="10927"/>
                  <a:pt x="7762" y="12956"/>
                  <a:pt x="7762" y="13935"/>
                </a:cubicBezTo>
                <a:cubicBezTo>
                  <a:pt x="3282" y="14410"/>
                  <a:pt x="0" y="15911"/>
                  <a:pt x="0" y="17689"/>
                </a:cubicBezTo>
                <a:cubicBezTo>
                  <a:pt x="0" y="19849"/>
                  <a:pt x="4828" y="21600"/>
                  <a:pt x="10786" y="21600"/>
                </a:cubicBezTo>
                <a:cubicBezTo>
                  <a:pt x="16745" y="21600"/>
                  <a:pt x="21600" y="19849"/>
                  <a:pt x="21600" y="17689"/>
                </a:cubicBezTo>
                <a:cubicBezTo>
                  <a:pt x="21600" y="15939"/>
                  <a:pt x="18444" y="14457"/>
                  <a:pt x="14079" y="13958"/>
                </a:cubicBezTo>
                <a:close/>
              </a:path>
            </a:pathLst>
          </a:custGeom>
          <a:solidFill>
            <a:schemeClr val="accent1">
              <a:alpha val="50000"/>
            </a:schemeClr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2400300" y="2339975"/>
            <a:ext cx="1647825" cy="10414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6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8137632" y="2336122"/>
            <a:ext cx="1647825" cy="10414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5278098" y="4958733"/>
            <a:ext cx="1647825" cy="10414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2781723" y="1181267"/>
            <a:ext cx="6640574" cy="34273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8137632" y="1919001"/>
            <a:ext cx="1647825" cy="390617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8137632" y="3529068"/>
            <a:ext cx="1647825" cy="516988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7150319" y="5172040"/>
            <a:ext cx="1647825" cy="390617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319" y="5483145"/>
            <a:ext cx="1647825" cy="516988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69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 animBg="1"/>
      <p:bldP spid="14" grpId="0" animBg="1"/>
      <p:bldP spid="17" grpId="0" animBg="1"/>
      <p:bldP spid="21" grpId="0" animBg="1"/>
      <p:bldP spid="25" grpId="0" animBg="1"/>
      <p:bldP spid="26" grpId="0" animBg="1"/>
      <p:bldP spid="27" grpId="0" animBg="1"/>
      <p:bldP spid="2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88" userDrawn="1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161183" y="3246783"/>
            <a:ext cx="3869634" cy="103745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</p:spTree>
    <p:extLst>
      <p:ext uri="{BB962C8B-B14F-4D97-AF65-F5344CB8AC3E}">
        <p14:creationId xmlns:p14="http://schemas.microsoft.com/office/powerpoint/2010/main" val="313337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795133" y="2375257"/>
            <a:ext cx="3869634" cy="103745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795133" y="3361411"/>
            <a:ext cx="3869634" cy="1010547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770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447891" y="2083205"/>
            <a:ext cx="4097338" cy="3606155"/>
          </a:xfrm>
          <a:prstGeom prst="roundRect">
            <a:avLst>
              <a:gd name="adj" fmla="val 1032"/>
            </a:avLst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1806724" y="2404989"/>
            <a:ext cx="2455718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8911970" y="2969048"/>
            <a:ext cx="2213229" cy="2900336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1836251" y="2961015"/>
            <a:ext cx="2258597" cy="968294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26" name="Group 10396"/>
          <p:cNvGrpSpPr/>
          <p:nvPr userDrawn="1"/>
        </p:nvGrpSpPr>
        <p:grpSpPr>
          <a:xfrm>
            <a:off x="1113655" y="4205463"/>
            <a:ext cx="491360" cy="491358"/>
            <a:chOff x="0" y="0"/>
            <a:chExt cx="849327" cy="849327"/>
          </a:xfrm>
        </p:grpSpPr>
        <p:sp>
          <p:nvSpPr>
            <p:cNvPr id="27" name="Shape 10394"/>
            <p:cNvSpPr/>
            <p:nvPr/>
          </p:nvSpPr>
          <p:spPr>
            <a:xfrm>
              <a:off x="0" y="0"/>
              <a:ext cx="849328" cy="849328"/>
            </a:xfrm>
            <a:prstGeom prst="ellipse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8" name="Shape 10395"/>
            <p:cNvSpPr/>
            <p:nvPr/>
          </p:nvSpPr>
          <p:spPr>
            <a:xfrm>
              <a:off x="218802" y="206176"/>
              <a:ext cx="462682" cy="436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16922" extrusionOk="0">
                  <a:moveTo>
                    <a:pt x="20819" y="3166"/>
                  </a:moveTo>
                  <a:cubicBezTo>
                    <a:pt x="7236" y="7712"/>
                    <a:pt x="12737" y="-4524"/>
                    <a:pt x="2202" y="1917"/>
                  </a:cubicBezTo>
                  <a:lnTo>
                    <a:pt x="0" y="2579"/>
                  </a:lnTo>
                  <a:lnTo>
                    <a:pt x="4363" y="16923"/>
                  </a:lnTo>
                  <a:lnTo>
                    <a:pt x="6767" y="16923"/>
                  </a:lnTo>
                  <a:lnTo>
                    <a:pt x="4629" y="9897"/>
                  </a:lnTo>
                  <a:cubicBezTo>
                    <a:pt x="14029" y="3309"/>
                    <a:pt x="10224" y="17076"/>
                    <a:pt x="21342" y="3569"/>
                  </a:cubicBezTo>
                  <a:cubicBezTo>
                    <a:pt x="21600" y="3255"/>
                    <a:pt x="21254" y="3020"/>
                    <a:pt x="20819" y="3166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grpSp>
        <p:nvGrpSpPr>
          <p:cNvPr id="30" name="Group 10400"/>
          <p:cNvGrpSpPr/>
          <p:nvPr userDrawn="1"/>
        </p:nvGrpSpPr>
        <p:grpSpPr>
          <a:xfrm>
            <a:off x="1113655" y="5110542"/>
            <a:ext cx="491360" cy="491358"/>
            <a:chOff x="0" y="0"/>
            <a:chExt cx="849327" cy="849327"/>
          </a:xfrm>
        </p:grpSpPr>
        <p:sp>
          <p:nvSpPr>
            <p:cNvPr id="31" name="Shape 10398"/>
            <p:cNvSpPr/>
            <p:nvPr/>
          </p:nvSpPr>
          <p:spPr>
            <a:xfrm>
              <a:off x="0" y="0"/>
              <a:ext cx="849328" cy="849328"/>
            </a:xfrm>
            <a:prstGeom prst="ellipse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25400" tIns="25400" rIns="25400" bIns="2540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2" name="Shape 10399"/>
            <p:cNvSpPr/>
            <p:nvPr/>
          </p:nvSpPr>
          <p:spPr>
            <a:xfrm>
              <a:off x="176919" y="191789"/>
              <a:ext cx="495490" cy="4657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778" y="21600"/>
                  </a:moveTo>
                  <a:lnTo>
                    <a:pt x="7938" y="21600"/>
                  </a:lnTo>
                  <a:lnTo>
                    <a:pt x="12785" y="12409"/>
                  </a:lnTo>
                  <a:lnTo>
                    <a:pt x="18360" y="12409"/>
                  </a:lnTo>
                  <a:cubicBezTo>
                    <a:pt x="18360" y="12409"/>
                    <a:pt x="21600" y="12409"/>
                    <a:pt x="21600" y="10800"/>
                  </a:cubicBezTo>
                  <a:cubicBezTo>
                    <a:pt x="21600" y="9191"/>
                    <a:pt x="18360" y="9191"/>
                    <a:pt x="18360" y="9191"/>
                  </a:cubicBezTo>
                  <a:lnTo>
                    <a:pt x="12785" y="9191"/>
                  </a:lnTo>
                  <a:lnTo>
                    <a:pt x="7938" y="0"/>
                  </a:lnTo>
                  <a:lnTo>
                    <a:pt x="5778" y="0"/>
                  </a:lnTo>
                  <a:lnTo>
                    <a:pt x="8465" y="9191"/>
                  </a:lnTo>
                  <a:lnTo>
                    <a:pt x="4591" y="9191"/>
                  </a:lnTo>
                  <a:lnTo>
                    <a:pt x="2160" y="6893"/>
                  </a:lnTo>
                  <a:lnTo>
                    <a:pt x="0" y="6893"/>
                  </a:lnTo>
                  <a:lnTo>
                    <a:pt x="1728" y="10800"/>
                  </a:lnTo>
                  <a:lnTo>
                    <a:pt x="0" y="14707"/>
                  </a:lnTo>
                  <a:lnTo>
                    <a:pt x="2160" y="14707"/>
                  </a:lnTo>
                  <a:lnTo>
                    <a:pt x="4591" y="12409"/>
                  </a:lnTo>
                  <a:lnTo>
                    <a:pt x="8465" y="12409"/>
                  </a:lnTo>
                  <a:cubicBezTo>
                    <a:pt x="8465" y="12409"/>
                    <a:pt x="5778" y="21600"/>
                    <a:pt x="5778" y="216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33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1836251" y="4158302"/>
            <a:ext cx="2258597" cy="780519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1836251" y="5088865"/>
            <a:ext cx="2258597" cy="780519"/>
          </a:xfrm>
        </p:spPr>
        <p:txBody>
          <a:bodyPr lIns="0" rIns="0" numCol="1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040" y="6225715"/>
            <a:ext cx="6163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92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59101" y="787952"/>
            <a:ext cx="62738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8775522" y="2897631"/>
            <a:ext cx="2020117" cy="258494"/>
          </a:xfrm>
        </p:spPr>
        <p:txBody>
          <a:bodyPr lIns="0" rIns="0">
            <a:normAutofit/>
          </a:bodyPr>
          <a:lstStyle>
            <a:lvl1pPr marL="0" indent="0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8789036" y="2053949"/>
            <a:ext cx="2006603" cy="795268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2946401" y="1195906"/>
            <a:ext cx="6299200" cy="36233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7238633" y="2507782"/>
            <a:ext cx="1046984" cy="751024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7217451" y="4742434"/>
            <a:ext cx="1046984" cy="751024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7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3921650" y="2507782"/>
            <a:ext cx="1046984" cy="751024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8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3900468" y="4742434"/>
            <a:ext cx="1046984" cy="751024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9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8775522" y="3089101"/>
            <a:ext cx="2006603" cy="32119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0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8789036" y="5380743"/>
            <a:ext cx="2020117" cy="258494"/>
          </a:xfrm>
        </p:spPr>
        <p:txBody>
          <a:bodyPr lIns="0" rIns="0">
            <a:normAutofit/>
          </a:bodyPr>
          <a:lstStyle>
            <a:lvl1pPr marL="0" indent="0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1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8802550" y="4537061"/>
            <a:ext cx="2006603" cy="795268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2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8789036" y="5572213"/>
            <a:ext cx="2006603" cy="32119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3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1408395" y="2893574"/>
            <a:ext cx="2020117" cy="258494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4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1421909" y="2049892"/>
            <a:ext cx="2006603" cy="795268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1408395" y="3085044"/>
            <a:ext cx="2006603" cy="321193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6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1421909" y="5376686"/>
            <a:ext cx="2020117" cy="258494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7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1435423" y="4533004"/>
            <a:ext cx="2006603" cy="795268"/>
          </a:xfrm>
        </p:spPr>
        <p:txBody>
          <a:bodyPr lIns="0" rIns="0">
            <a:normAutofit/>
          </a:bodyPr>
          <a:lstStyle>
            <a:lvl1pPr marL="0" indent="0" algn="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8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1421909" y="5568156"/>
            <a:ext cx="2006603" cy="321193"/>
          </a:xfrm>
        </p:spPr>
        <p:txBody>
          <a:bodyPr lIns="0" rIns="0">
            <a:normAutofit/>
          </a:bodyPr>
          <a:lstStyle>
            <a:lvl1pPr marL="0" indent="0" algn="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2" name="Picture Placeholder 3"/>
          <p:cNvSpPr>
            <a:spLocks noGrp="1"/>
          </p:cNvSpPr>
          <p:nvPr>
            <p:ph type="pic" sz="quarter" idx="37"/>
          </p:nvPr>
        </p:nvSpPr>
        <p:spPr>
          <a:xfrm rot="16200000">
            <a:off x="5327318" y="3918306"/>
            <a:ext cx="776232" cy="782637"/>
          </a:xfrm>
          <a:custGeom>
            <a:avLst/>
            <a:gdLst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6232" h="782637">
                <a:moveTo>
                  <a:pt x="225370" y="225425"/>
                </a:moveTo>
                <a:cubicBezTo>
                  <a:pt x="537049" y="-44450"/>
                  <a:pt x="753478" y="19050"/>
                  <a:pt x="776232" y="0"/>
                </a:cubicBezTo>
                <a:lnTo>
                  <a:pt x="776232" y="782637"/>
                </a:lnTo>
                <a:lnTo>
                  <a:pt x="3120" y="782637"/>
                </a:lnTo>
                <a:cubicBezTo>
                  <a:pt x="-2172" y="739775"/>
                  <a:pt x="-26513" y="512762"/>
                  <a:pt x="225370" y="22542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6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55" name="Picture Placeholder 3"/>
          <p:cNvSpPr>
            <a:spLocks noGrp="1"/>
          </p:cNvSpPr>
          <p:nvPr>
            <p:ph type="pic" sz="quarter" idx="38"/>
          </p:nvPr>
        </p:nvSpPr>
        <p:spPr>
          <a:xfrm rot="5400000" flipH="1">
            <a:off x="6117207" y="3918306"/>
            <a:ext cx="776232" cy="782637"/>
          </a:xfrm>
          <a:custGeom>
            <a:avLst/>
            <a:gdLst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6232" h="782637">
                <a:moveTo>
                  <a:pt x="225370" y="225425"/>
                </a:moveTo>
                <a:cubicBezTo>
                  <a:pt x="537049" y="-44450"/>
                  <a:pt x="753478" y="19050"/>
                  <a:pt x="776232" y="0"/>
                </a:cubicBezTo>
                <a:lnTo>
                  <a:pt x="776232" y="782637"/>
                </a:lnTo>
                <a:lnTo>
                  <a:pt x="3120" y="782637"/>
                </a:lnTo>
                <a:cubicBezTo>
                  <a:pt x="-2172" y="739775"/>
                  <a:pt x="-26513" y="512762"/>
                  <a:pt x="225370" y="22542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6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56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5328592" y="3130983"/>
            <a:ext cx="776232" cy="782637"/>
          </a:xfrm>
          <a:custGeom>
            <a:avLst/>
            <a:gdLst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6232" h="782637">
                <a:moveTo>
                  <a:pt x="225370" y="225425"/>
                </a:moveTo>
                <a:cubicBezTo>
                  <a:pt x="537049" y="-44450"/>
                  <a:pt x="753478" y="19050"/>
                  <a:pt x="776232" y="0"/>
                </a:cubicBezTo>
                <a:lnTo>
                  <a:pt x="776232" y="782637"/>
                </a:lnTo>
                <a:lnTo>
                  <a:pt x="3120" y="782637"/>
                </a:lnTo>
                <a:cubicBezTo>
                  <a:pt x="-2172" y="739775"/>
                  <a:pt x="-26513" y="512762"/>
                  <a:pt x="225370" y="22542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6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57" name="Picture Placeholder 3"/>
          <p:cNvSpPr>
            <a:spLocks noGrp="1"/>
          </p:cNvSpPr>
          <p:nvPr>
            <p:ph type="pic" sz="quarter" idx="36"/>
          </p:nvPr>
        </p:nvSpPr>
        <p:spPr>
          <a:xfrm flipH="1">
            <a:off x="6123303" y="3130983"/>
            <a:ext cx="776232" cy="782637"/>
          </a:xfrm>
          <a:custGeom>
            <a:avLst/>
            <a:gdLst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0 w 773112"/>
              <a:gd name="connsiteY0" fmla="*/ 0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0 w 773112"/>
              <a:gd name="connsiteY4" fmla="*/ 0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2250 w 773112"/>
              <a:gd name="connsiteY0" fmla="*/ 225425 h 782637"/>
              <a:gd name="connsiteX1" fmla="*/ 773112 w 773112"/>
              <a:gd name="connsiteY1" fmla="*/ 0 h 782637"/>
              <a:gd name="connsiteX2" fmla="*/ 773112 w 773112"/>
              <a:gd name="connsiteY2" fmla="*/ 782637 h 782637"/>
              <a:gd name="connsiteX3" fmla="*/ 0 w 773112"/>
              <a:gd name="connsiteY3" fmla="*/ 782637 h 782637"/>
              <a:gd name="connsiteX4" fmla="*/ 222250 w 77311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  <a:gd name="connsiteX0" fmla="*/ 225370 w 776232"/>
              <a:gd name="connsiteY0" fmla="*/ 225425 h 782637"/>
              <a:gd name="connsiteX1" fmla="*/ 776232 w 776232"/>
              <a:gd name="connsiteY1" fmla="*/ 0 h 782637"/>
              <a:gd name="connsiteX2" fmla="*/ 776232 w 776232"/>
              <a:gd name="connsiteY2" fmla="*/ 782637 h 782637"/>
              <a:gd name="connsiteX3" fmla="*/ 3120 w 776232"/>
              <a:gd name="connsiteY3" fmla="*/ 782637 h 782637"/>
              <a:gd name="connsiteX4" fmla="*/ 225370 w 776232"/>
              <a:gd name="connsiteY4" fmla="*/ 225425 h 782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6232" h="782637">
                <a:moveTo>
                  <a:pt x="225370" y="225425"/>
                </a:moveTo>
                <a:cubicBezTo>
                  <a:pt x="537049" y="-44450"/>
                  <a:pt x="753478" y="19050"/>
                  <a:pt x="776232" y="0"/>
                </a:cubicBezTo>
                <a:lnTo>
                  <a:pt x="776232" y="782637"/>
                </a:lnTo>
                <a:lnTo>
                  <a:pt x="3120" y="782637"/>
                </a:lnTo>
                <a:cubicBezTo>
                  <a:pt x="-2172" y="739775"/>
                  <a:pt x="-26513" y="512762"/>
                  <a:pt x="225370" y="22542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6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8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034958" y="1985338"/>
            <a:ext cx="1513547" cy="18792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07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4560690" y="1983665"/>
            <a:ext cx="1519200" cy="18792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08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102394" y="1985040"/>
            <a:ext cx="1519200" cy="18792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09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7638084" y="1981200"/>
            <a:ext cx="1512266" cy="188558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/>
          </a:p>
        </p:txBody>
      </p:sp>
      <p:sp>
        <p:nvSpPr>
          <p:cNvPr id="110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68215" y="1982833"/>
            <a:ext cx="1512485" cy="187796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25504" y="775472"/>
            <a:ext cx="7340992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040613" y="3492531"/>
            <a:ext cx="1514961" cy="372011"/>
          </a:xfrm>
          <a:solidFill>
            <a:schemeClr val="bg1">
              <a:lumMod val="85000"/>
              <a:alpha val="80000"/>
            </a:schemeClr>
          </a:solidFill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1485912" y="3868764"/>
            <a:ext cx="9200053" cy="1749418"/>
            <a:chOff x="1489087" y="3868764"/>
            <a:chExt cx="9200053" cy="1749418"/>
          </a:xfrm>
        </p:grpSpPr>
        <p:sp>
          <p:nvSpPr>
            <p:cNvPr id="14" name="Shape 957"/>
            <p:cNvSpPr/>
            <p:nvPr/>
          </p:nvSpPr>
          <p:spPr>
            <a:xfrm>
              <a:off x="1495424" y="3868764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5" name="Shape 958"/>
            <p:cNvSpPr/>
            <p:nvPr/>
          </p:nvSpPr>
          <p:spPr>
            <a:xfrm>
              <a:off x="1492250" y="4208659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6" name="Shape 959"/>
            <p:cNvSpPr/>
            <p:nvPr/>
          </p:nvSpPr>
          <p:spPr>
            <a:xfrm>
              <a:off x="1489087" y="4570339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" name="Shape 960"/>
            <p:cNvSpPr/>
            <p:nvPr/>
          </p:nvSpPr>
          <p:spPr>
            <a:xfrm>
              <a:off x="1490662" y="4903950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9" name="Shape 961"/>
            <p:cNvSpPr/>
            <p:nvPr/>
          </p:nvSpPr>
          <p:spPr>
            <a:xfrm>
              <a:off x="1495424" y="5259345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0" name="Shape 962"/>
            <p:cNvSpPr/>
            <p:nvPr/>
          </p:nvSpPr>
          <p:spPr>
            <a:xfrm>
              <a:off x="3031199" y="3868764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1" name="Shape 963"/>
            <p:cNvSpPr/>
            <p:nvPr/>
          </p:nvSpPr>
          <p:spPr>
            <a:xfrm>
              <a:off x="3031199" y="4208659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2" name="Shape 964"/>
            <p:cNvSpPr/>
            <p:nvPr/>
          </p:nvSpPr>
          <p:spPr>
            <a:xfrm>
              <a:off x="3031199" y="4564054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3" name="Shape 965"/>
            <p:cNvSpPr/>
            <p:nvPr/>
          </p:nvSpPr>
          <p:spPr>
            <a:xfrm>
              <a:off x="3031199" y="4903950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4" name="Shape 966"/>
            <p:cNvSpPr/>
            <p:nvPr/>
          </p:nvSpPr>
          <p:spPr>
            <a:xfrm>
              <a:off x="3031199" y="5259345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5" name="Shape 967"/>
            <p:cNvSpPr/>
            <p:nvPr/>
          </p:nvSpPr>
          <p:spPr>
            <a:xfrm>
              <a:off x="4561072" y="3868764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6" name="Shape 968"/>
            <p:cNvSpPr/>
            <p:nvPr/>
          </p:nvSpPr>
          <p:spPr>
            <a:xfrm>
              <a:off x="4561072" y="4208659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7" name="Shape 969"/>
            <p:cNvSpPr/>
            <p:nvPr/>
          </p:nvSpPr>
          <p:spPr>
            <a:xfrm>
              <a:off x="4561072" y="4564054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8" name="Shape 970"/>
            <p:cNvSpPr/>
            <p:nvPr/>
          </p:nvSpPr>
          <p:spPr>
            <a:xfrm>
              <a:off x="4561072" y="4903950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9" name="Shape 971"/>
            <p:cNvSpPr/>
            <p:nvPr/>
          </p:nvSpPr>
          <p:spPr>
            <a:xfrm>
              <a:off x="4561072" y="5259345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0" name="Shape 972"/>
            <p:cNvSpPr/>
            <p:nvPr/>
          </p:nvSpPr>
          <p:spPr>
            <a:xfrm>
              <a:off x="6096847" y="3868764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1" name="Shape 973"/>
            <p:cNvSpPr/>
            <p:nvPr/>
          </p:nvSpPr>
          <p:spPr>
            <a:xfrm>
              <a:off x="6096847" y="4208659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2" name="Shape 974"/>
            <p:cNvSpPr/>
            <p:nvPr/>
          </p:nvSpPr>
          <p:spPr>
            <a:xfrm>
              <a:off x="6096847" y="4564054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3" name="Shape 975"/>
            <p:cNvSpPr/>
            <p:nvPr/>
          </p:nvSpPr>
          <p:spPr>
            <a:xfrm>
              <a:off x="6096847" y="4903950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4" name="Shape 976"/>
            <p:cNvSpPr/>
            <p:nvPr/>
          </p:nvSpPr>
          <p:spPr>
            <a:xfrm>
              <a:off x="6096847" y="5259345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5" name="Shape 977"/>
            <p:cNvSpPr/>
            <p:nvPr/>
          </p:nvSpPr>
          <p:spPr>
            <a:xfrm>
              <a:off x="7622872" y="3868764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6" name="Shape 978"/>
            <p:cNvSpPr/>
            <p:nvPr/>
          </p:nvSpPr>
          <p:spPr>
            <a:xfrm>
              <a:off x="7622872" y="4208659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7" name="Shape 979"/>
            <p:cNvSpPr/>
            <p:nvPr/>
          </p:nvSpPr>
          <p:spPr>
            <a:xfrm>
              <a:off x="7622872" y="4564054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8" name="Shape 980"/>
            <p:cNvSpPr/>
            <p:nvPr/>
          </p:nvSpPr>
          <p:spPr>
            <a:xfrm>
              <a:off x="7622872" y="4903950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9" name="Shape 981"/>
            <p:cNvSpPr/>
            <p:nvPr/>
          </p:nvSpPr>
          <p:spPr>
            <a:xfrm>
              <a:off x="7622872" y="5259345"/>
              <a:ext cx="1530494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40" name="Shape 982"/>
            <p:cNvSpPr/>
            <p:nvPr/>
          </p:nvSpPr>
          <p:spPr>
            <a:xfrm>
              <a:off x="9158647" y="3868764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41" name="Shape 983"/>
            <p:cNvSpPr/>
            <p:nvPr/>
          </p:nvSpPr>
          <p:spPr>
            <a:xfrm>
              <a:off x="9158647" y="4208659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42" name="Shape 984"/>
            <p:cNvSpPr/>
            <p:nvPr/>
          </p:nvSpPr>
          <p:spPr>
            <a:xfrm>
              <a:off x="9158647" y="4564054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43" name="Shape 985"/>
            <p:cNvSpPr/>
            <p:nvPr/>
          </p:nvSpPr>
          <p:spPr>
            <a:xfrm>
              <a:off x="9158647" y="4903950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44" name="Shape 986"/>
            <p:cNvSpPr/>
            <p:nvPr/>
          </p:nvSpPr>
          <p:spPr>
            <a:xfrm>
              <a:off x="9158647" y="5259345"/>
              <a:ext cx="1530493" cy="358837"/>
            </a:xfrm>
            <a:prstGeom prst="rect">
              <a:avLst/>
            </a:prstGeom>
            <a:solidFill>
              <a:srgbClr val="F1F1F1"/>
            </a:solidFill>
            <a:ln w="9525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45" name="Shape 1017"/>
          <p:cNvSpPr/>
          <p:nvPr userDrawn="1"/>
        </p:nvSpPr>
        <p:spPr>
          <a:xfrm>
            <a:off x="3723344" y="3960581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6" name="Shape 1018"/>
          <p:cNvSpPr/>
          <p:nvPr userDrawn="1"/>
        </p:nvSpPr>
        <p:spPr>
          <a:xfrm>
            <a:off x="3723344" y="4662135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7" name="Shape 1019"/>
          <p:cNvSpPr/>
          <p:nvPr userDrawn="1"/>
        </p:nvSpPr>
        <p:spPr>
          <a:xfrm>
            <a:off x="3723344" y="5009780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8" name="Shape 1020"/>
          <p:cNvSpPr/>
          <p:nvPr userDrawn="1"/>
        </p:nvSpPr>
        <p:spPr>
          <a:xfrm>
            <a:off x="5254824" y="3960581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9" name="Shape 1021"/>
          <p:cNvSpPr/>
          <p:nvPr userDrawn="1"/>
        </p:nvSpPr>
        <p:spPr>
          <a:xfrm>
            <a:off x="5254824" y="4314490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0" name="Shape 1022"/>
          <p:cNvSpPr/>
          <p:nvPr userDrawn="1"/>
        </p:nvSpPr>
        <p:spPr>
          <a:xfrm>
            <a:off x="5254824" y="5009780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1" name="Shape 1023"/>
          <p:cNvSpPr/>
          <p:nvPr userDrawn="1"/>
        </p:nvSpPr>
        <p:spPr>
          <a:xfrm>
            <a:off x="6781360" y="3960581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2" name="Shape 1024"/>
          <p:cNvSpPr/>
          <p:nvPr userDrawn="1"/>
        </p:nvSpPr>
        <p:spPr>
          <a:xfrm>
            <a:off x="6781360" y="4314490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3" name="Shape 1025"/>
          <p:cNvSpPr/>
          <p:nvPr userDrawn="1"/>
        </p:nvSpPr>
        <p:spPr>
          <a:xfrm>
            <a:off x="6781360" y="4662135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4" name="Shape 1026"/>
          <p:cNvSpPr/>
          <p:nvPr userDrawn="1"/>
        </p:nvSpPr>
        <p:spPr>
          <a:xfrm>
            <a:off x="8319823" y="4314490"/>
            <a:ext cx="140302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5" name="Shape 1027"/>
          <p:cNvSpPr/>
          <p:nvPr userDrawn="1"/>
        </p:nvSpPr>
        <p:spPr>
          <a:xfrm>
            <a:off x="8319823" y="4662135"/>
            <a:ext cx="140302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6" name="Shape 1028"/>
          <p:cNvSpPr/>
          <p:nvPr userDrawn="1"/>
        </p:nvSpPr>
        <p:spPr>
          <a:xfrm>
            <a:off x="8319823" y="5009780"/>
            <a:ext cx="140302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7" name="Shape 1029"/>
          <p:cNvSpPr/>
          <p:nvPr userDrawn="1"/>
        </p:nvSpPr>
        <p:spPr>
          <a:xfrm>
            <a:off x="9851887" y="3960581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8" name="Shape 1030"/>
          <p:cNvSpPr/>
          <p:nvPr userDrawn="1"/>
        </p:nvSpPr>
        <p:spPr>
          <a:xfrm>
            <a:off x="9851887" y="4314490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9" name="Shape 1031"/>
          <p:cNvSpPr/>
          <p:nvPr userDrawn="1"/>
        </p:nvSpPr>
        <p:spPr>
          <a:xfrm>
            <a:off x="9851887" y="4662135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60" name="Shape 1032"/>
          <p:cNvSpPr/>
          <p:nvPr userDrawn="1"/>
        </p:nvSpPr>
        <p:spPr>
          <a:xfrm>
            <a:off x="9851887" y="5009780"/>
            <a:ext cx="140303" cy="147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66" name="Shape 996"/>
          <p:cNvSpPr/>
          <p:nvPr/>
        </p:nvSpPr>
        <p:spPr>
          <a:xfrm>
            <a:off x="1495424" y="1980646"/>
            <a:ext cx="1524001" cy="931298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FFFFFF"/>
            </a:solidFill>
            <a:prstDash val="solid"/>
            <a:miter lim="400000"/>
          </a:ln>
          <a:effectLst/>
        </p:spPr>
        <p:txBody>
          <a:bodyPr wrap="square" lIns="50800" tIns="50800" rIns="50800" bIns="508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67" name="Group 1000"/>
          <p:cNvGrpSpPr/>
          <p:nvPr/>
        </p:nvGrpSpPr>
        <p:grpSpPr>
          <a:xfrm rot="5400000">
            <a:off x="2191780" y="2501644"/>
            <a:ext cx="137783" cy="139891"/>
            <a:chOff x="-674619" y="1137912"/>
            <a:chExt cx="286036" cy="290414"/>
          </a:xfrm>
        </p:grpSpPr>
        <p:sp>
          <p:nvSpPr>
            <p:cNvPr id="69" name="Shape 998"/>
            <p:cNvSpPr/>
            <p:nvPr/>
          </p:nvSpPr>
          <p:spPr>
            <a:xfrm>
              <a:off x="-674620" y="1137912"/>
              <a:ext cx="286038" cy="1616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7" h="21059" extrusionOk="0">
                  <a:moveTo>
                    <a:pt x="2732" y="20247"/>
                  </a:moveTo>
                  <a:cubicBezTo>
                    <a:pt x="2108" y="21329"/>
                    <a:pt x="1094" y="21329"/>
                    <a:pt x="470" y="20247"/>
                  </a:cubicBezTo>
                  <a:cubicBezTo>
                    <a:pt x="-157" y="19164"/>
                    <a:pt x="-157" y="17409"/>
                    <a:pt x="470" y="16317"/>
                  </a:cubicBezTo>
                  <a:lnTo>
                    <a:pt x="9510" y="811"/>
                  </a:lnTo>
                  <a:cubicBezTo>
                    <a:pt x="10135" y="-271"/>
                    <a:pt x="11149" y="-271"/>
                    <a:pt x="11776" y="811"/>
                  </a:cubicBezTo>
                  <a:lnTo>
                    <a:pt x="20816" y="16317"/>
                  </a:lnTo>
                  <a:cubicBezTo>
                    <a:pt x="21443" y="17409"/>
                    <a:pt x="21443" y="19154"/>
                    <a:pt x="20816" y="20247"/>
                  </a:cubicBezTo>
                  <a:cubicBezTo>
                    <a:pt x="20189" y="21329"/>
                    <a:pt x="19178" y="21329"/>
                    <a:pt x="18551" y="20247"/>
                  </a:cubicBezTo>
                  <a:lnTo>
                    <a:pt x="10642" y="7530"/>
                  </a:lnTo>
                  <a:cubicBezTo>
                    <a:pt x="10642" y="7530"/>
                    <a:pt x="2732" y="20247"/>
                    <a:pt x="2732" y="202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0" name="Shape 999"/>
            <p:cNvSpPr/>
            <p:nvPr/>
          </p:nvSpPr>
          <p:spPr>
            <a:xfrm>
              <a:off x="-674620" y="1266634"/>
              <a:ext cx="286038" cy="1616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7" h="21059" extrusionOk="0">
                  <a:moveTo>
                    <a:pt x="2732" y="20247"/>
                  </a:moveTo>
                  <a:cubicBezTo>
                    <a:pt x="2108" y="21329"/>
                    <a:pt x="1094" y="21329"/>
                    <a:pt x="470" y="20247"/>
                  </a:cubicBezTo>
                  <a:cubicBezTo>
                    <a:pt x="-157" y="19164"/>
                    <a:pt x="-157" y="17409"/>
                    <a:pt x="470" y="16317"/>
                  </a:cubicBezTo>
                  <a:lnTo>
                    <a:pt x="9510" y="811"/>
                  </a:lnTo>
                  <a:cubicBezTo>
                    <a:pt x="10135" y="-271"/>
                    <a:pt x="11149" y="-271"/>
                    <a:pt x="11776" y="811"/>
                  </a:cubicBezTo>
                  <a:lnTo>
                    <a:pt x="20816" y="16317"/>
                  </a:lnTo>
                  <a:cubicBezTo>
                    <a:pt x="21443" y="17409"/>
                    <a:pt x="21443" y="19154"/>
                    <a:pt x="20816" y="20247"/>
                  </a:cubicBezTo>
                  <a:cubicBezTo>
                    <a:pt x="20189" y="21329"/>
                    <a:pt x="19178" y="21329"/>
                    <a:pt x="18551" y="20247"/>
                  </a:cubicBezTo>
                  <a:lnTo>
                    <a:pt x="10642" y="7530"/>
                  </a:lnTo>
                  <a:cubicBezTo>
                    <a:pt x="10642" y="7530"/>
                    <a:pt x="2732" y="20247"/>
                    <a:pt x="2732" y="202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sp>
        <p:nvSpPr>
          <p:cNvPr id="72" name="Shape 1003"/>
          <p:cNvSpPr/>
          <p:nvPr/>
        </p:nvSpPr>
        <p:spPr>
          <a:xfrm>
            <a:off x="1495424" y="2919115"/>
            <a:ext cx="1524001" cy="942478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FFFFFF"/>
            </a:solidFill>
            <a:prstDash val="solid"/>
            <a:miter lim="400000"/>
          </a:ln>
          <a:effectLst/>
        </p:spPr>
        <p:txBody>
          <a:bodyPr wrap="square" lIns="50800" tIns="50800" rIns="50800" bIns="508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73" name="Group 1007"/>
          <p:cNvGrpSpPr/>
          <p:nvPr/>
        </p:nvGrpSpPr>
        <p:grpSpPr>
          <a:xfrm rot="10800000">
            <a:off x="2191780" y="3440112"/>
            <a:ext cx="137782" cy="139891"/>
            <a:chOff x="-674619" y="1137912"/>
            <a:chExt cx="286036" cy="290414"/>
          </a:xfrm>
        </p:grpSpPr>
        <p:sp>
          <p:nvSpPr>
            <p:cNvPr id="75" name="Shape 1005"/>
            <p:cNvSpPr/>
            <p:nvPr/>
          </p:nvSpPr>
          <p:spPr>
            <a:xfrm>
              <a:off x="-674620" y="1137912"/>
              <a:ext cx="286038" cy="1616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7" h="21059" extrusionOk="0">
                  <a:moveTo>
                    <a:pt x="2732" y="20247"/>
                  </a:moveTo>
                  <a:cubicBezTo>
                    <a:pt x="2108" y="21329"/>
                    <a:pt x="1094" y="21329"/>
                    <a:pt x="470" y="20247"/>
                  </a:cubicBezTo>
                  <a:cubicBezTo>
                    <a:pt x="-157" y="19164"/>
                    <a:pt x="-157" y="17409"/>
                    <a:pt x="470" y="16317"/>
                  </a:cubicBezTo>
                  <a:lnTo>
                    <a:pt x="9510" y="811"/>
                  </a:lnTo>
                  <a:cubicBezTo>
                    <a:pt x="10135" y="-271"/>
                    <a:pt x="11149" y="-271"/>
                    <a:pt x="11776" y="811"/>
                  </a:cubicBezTo>
                  <a:lnTo>
                    <a:pt x="20816" y="16317"/>
                  </a:lnTo>
                  <a:cubicBezTo>
                    <a:pt x="21443" y="17409"/>
                    <a:pt x="21443" y="19154"/>
                    <a:pt x="20816" y="20247"/>
                  </a:cubicBezTo>
                  <a:cubicBezTo>
                    <a:pt x="20189" y="21329"/>
                    <a:pt x="19178" y="21329"/>
                    <a:pt x="18551" y="20247"/>
                  </a:cubicBezTo>
                  <a:lnTo>
                    <a:pt x="10642" y="7530"/>
                  </a:lnTo>
                  <a:cubicBezTo>
                    <a:pt x="10642" y="7530"/>
                    <a:pt x="2732" y="20247"/>
                    <a:pt x="2732" y="202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6" name="Shape 1006"/>
            <p:cNvSpPr/>
            <p:nvPr/>
          </p:nvSpPr>
          <p:spPr>
            <a:xfrm>
              <a:off x="-674620" y="1266634"/>
              <a:ext cx="286038" cy="1616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7" h="21059" extrusionOk="0">
                  <a:moveTo>
                    <a:pt x="2732" y="20247"/>
                  </a:moveTo>
                  <a:cubicBezTo>
                    <a:pt x="2108" y="21329"/>
                    <a:pt x="1094" y="21329"/>
                    <a:pt x="470" y="20247"/>
                  </a:cubicBezTo>
                  <a:cubicBezTo>
                    <a:pt x="-157" y="19164"/>
                    <a:pt x="-157" y="17409"/>
                    <a:pt x="470" y="16317"/>
                  </a:cubicBezTo>
                  <a:lnTo>
                    <a:pt x="9510" y="811"/>
                  </a:lnTo>
                  <a:cubicBezTo>
                    <a:pt x="10135" y="-271"/>
                    <a:pt x="11149" y="-271"/>
                    <a:pt x="11776" y="811"/>
                  </a:cubicBezTo>
                  <a:lnTo>
                    <a:pt x="20816" y="16317"/>
                  </a:lnTo>
                  <a:cubicBezTo>
                    <a:pt x="21443" y="17409"/>
                    <a:pt x="21443" y="19154"/>
                    <a:pt x="20816" y="20247"/>
                  </a:cubicBezTo>
                  <a:cubicBezTo>
                    <a:pt x="20189" y="21329"/>
                    <a:pt x="19178" y="21329"/>
                    <a:pt x="18551" y="20247"/>
                  </a:cubicBezTo>
                  <a:lnTo>
                    <a:pt x="10642" y="7530"/>
                  </a:lnTo>
                  <a:cubicBezTo>
                    <a:pt x="10642" y="7530"/>
                    <a:pt x="2732" y="20247"/>
                    <a:pt x="2732" y="202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sp>
        <p:nvSpPr>
          <p:cNvPr id="111" name="Text Placeholder 12"/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4568556" y="3491501"/>
            <a:ext cx="1522399" cy="372011"/>
          </a:xfrm>
          <a:solidFill>
            <a:schemeClr val="bg1">
              <a:lumMod val="85000"/>
              <a:alpha val="80000"/>
            </a:schemeClr>
          </a:solidFill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19" name="Text Placeholder 12"/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6100546" y="3497711"/>
            <a:ext cx="1522399" cy="372011"/>
          </a:xfrm>
          <a:solidFill>
            <a:schemeClr val="bg1">
              <a:lumMod val="85000"/>
              <a:alpha val="80000"/>
            </a:schemeClr>
          </a:solidFill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20" name="Text Placeholder 12"/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632750" y="3496681"/>
            <a:ext cx="1522399" cy="372011"/>
          </a:xfrm>
          <a:solidFill>
            <a:schemeClr val="bg1">
              <a:lumMod val="85000"/>
              <a:alpha val="80000"/>
            </a:schemeClr>
          </a:solidFill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21" name="Text Placeholder 12"/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9162136" y="3497851"/>
            <a:ext cx="1522399" cy="372011"/>
          </a:xfrm>
          <a:solidFill>
            <a:schemeClr val="bg1">
              <a:lumMod val="85000"/>
              <a:alpha val="80000"/>
            </a:schemeClr>
          </a:solidFill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22" name="Text Placeholder 12"/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1505174" y="3868692"/>
            <a:ext cx="1510261" cy="337200"/>
          </a:xfrm>
          <a:noFill/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23" name="Text Placeholder 12"/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1504581" y="4222814"/>
            <a:ext cx="1510261" cy="337200"/>
          </a:xfrm>
          <a:noFill/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24" name="Text Placeholder 12"/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1501999" y="4563062"/>
            <a:ext cx="1510261" cy="337200"/>
          </a:xfrm>
          <a:noFill/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58" name="Text Placeholder 12"/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503279" y="4916368"/>
            <a:ext cx="1510261" cy="337200"/>
          </a:xfrm>
          <a:noFill/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59" name="Text Placeholder 12"/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1501327" y="5272653"/>
            <a:ext cx="1510261" cy="337200"/>
          </a:xfrm>
          <a:noFill/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60" name="Text Placeholder 12"/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3048864" y="5368059"/>
            <a:ext cx="1503078" cy="16596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724502" y="2239759"/>
            <a:ext cx="1121272" cy="220866"/>
          </a:xfrm>
        </p:spPr>
        <p:txBody>
          <a:bodyPr lIns="0" rIns="0">
            <a:normAutofit/>
          </a:bodyPr>
          <a:lstStyle>
            <a:lvl1pPr marL="0" indent="0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63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1731038" y="3166080"/>
            <a:ext cx="1121272" cy="220866"/>
          </a:xfrm>
        </p:spPr>
        <p:txBody>
          <a:bodyPr lIns="0" rIns="0">
            <a:normAutofit/>
          </a:bodyPr>
          <a:lstStyle>
            <a:lvl1pPr marL="0" indent="0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64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4579358" y="5372795"/>
            <a:ext cx="1503078" cy="16596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65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6104554" y="5375825"/>
            <a:ext cx="1503078" cy="16596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66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7635048" y="5372941"/>
            <a:ext cx="1503078" cy="16596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67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9169097" y="5365175"/>
            <a:ext cx="1503078" cy="16596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68" name="Text Placeholder 12"/>
          <p:cNvSpPr>
            <a:spLocks noGrp="1"/>
          </p:cNvSpPr>
          <p:nvPr>
            <p:ph type="body" sz="quarter" idx="34" hasCustomPrompt="1"/>
          </p:nvPr>
        </p:nvSpPr>
        <p:spPr>
          <a:xfrm>
            <a:off x="2428875" y="1271086"/>
            <a:ext cx="7334250" cy="220866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8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17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8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8500"/>
                            </p:stCondLst>
                            <p:childTnLst>
                              <p:par>
                                <p:cTn id="10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90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9500"/>
                            </p:stCondLst>
                            <p:childTnLst>
                              <p:par>
                                <p:cTn id="1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35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550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6500"/>
                            </p:stCondLst>
                            <p:childTnLst>
                              <p:par>
                                <p:cTn id="1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7500"/>
                            </p:stCondLst>
                            <p:childTnLst>
                              <p:par>
                                <p:cTn id="1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8000"/>
                            </p:stCondLst>
                            <p:childTnLst>
                              <p:par>
                                <p:cTn id="1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7" grpId="0" animBg="1"/>
      <p:bldP spid="108" grpId="0" animBg="1"/>
      <p:bldP spid="109" grpId="0" animBg="1"/>
      <p:bldP spid="110" grpId="0" animBg="1"/>
      <p:bldP spid="2" grpId="0"/>
      <p:bldP spid="18" grpId="0" uiExpand="1" build="p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6" grpId="0" animBg="1"/>
      <p:bldP spid="72" grpId="0" animBg="1"/>
      <p:bldP spid="111" grpId="0" uiExpand="1" build="p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1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9" grpId="0" uiExpand="1" build="p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9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0" grpId="0" uiExpand="1" build="p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0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1" grpId="0" uiExpand="1" build="p" animBg="1">
        <p:tmplLst>
          <p:tmpl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1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8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65" userDrawn="1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4" userDrawn="1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680252" y="354781"/>
            <a:ext cx="1983082" cy="245294"/>
          </a:xfrm>
        </p:spPr>
        <p:txBody>
          <a:bodyPr lIns="0" rIns="0">
            <a:normAutofit/>
          </a:bodyPr>
          <a:lstStyle>
            <a:lvl1pPr marL="0" indent="0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666543" y="632460"/>
            <a:ext cx="1996792" cy="194310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 b="0" baseline="0">
                <a:solidFill>
                  <a:schemeClr val="bg1"/>
                </a:solidFill>
                <a:latin typeface="Aller" panose="0200050303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7564064" y="354781"/>
            <a:ext cx="1983082" cy="245294"/>
          </a:xfrm>
        </p:spPr>
        <p:txBody>
          <a:bodyPr lIns="0" rIns="0">
            <a:normAutofit/>
          </a:bodyPr>
          <a:lstStyle>
            <a:lvl1pPr marL="0" indent="0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7550355" y="632460"/>
            <a:ext cx="1996792" cy="194310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 b="0" baseline="0">
                <a:solidFill>
                  <a:schemeClr val="bg1"/>
                </a:solidFill>
                <a:latin typeface="Aller" panose="0200050303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235584" y="3370748"/>
            <a:ext cx="1983082" cy="245294"/>
          </a:xfrm>
        </p:spPr>
        <p:txBody>
          <a:bodyPr lIns="0" rIns="0">
            <a:normAutofit/>
          </a:bodyPr>
          <a:lstStyle>
            <a:lvl1pPr marL="0" indent="0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221875" y="3648427"/>
            <a:ext cx="1996792" cy="194310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 b="0" baseline="0">
                <a:solidFill>
                  <a:schemeClr val="bg1"/>
                </a:solidFill>
                <a:latin typeface="Aller" panose="0200050303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5111313" y="3370748"/>
            <a:ext cx="1983082" cy="245294"/>
          </a:xfrm>
        </p:spPr>
        <p:txBody>
          <a:bodyPr lIns="0" rIns="0">
            <a:normAutofit/>
          </a:bodyPr>
          <a:lstStyle>
            <a:lvl1pPr marL="0" indent="0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5097604" y="3648427"/>
            <a:ext cx="1996792" cy="194310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 b="0" baseline="0">
                <a:solidFill>
                  <a:schemeClr val="bg1"/>
                </a:solidFill>
                <a:latin typeface="Aller" panose="0200050303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10003107" y="3370748"/>
            <a:ext cx="1983082" cy="245294"/>
          </a:xfrm>
        </p:spPr>
        <p:txBody>
          <a:bodyPr lIns="0" rIns="0">
            <a:normAutofit/>
          </a:bodyPr>
          <a:lstStyle>
            <a:lvl1pPr marL="0" indent="0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9989398" y="3648427"/>
            <a:ext cx="1996792" cy="194310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 b="0" baseline="0">
                <a:solidFill>
                  <a:schemeClr val="bg1"/>
                </a:solidFill>
                <a:latin typeface="Aller" panose="0200050303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12700" y="12700"/>
            <a:ext cx="2429559" cy="295667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883945" y="12700"/>
            <a:ext cx="2437680" cy="2956671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444750" y="2971801"/>
            <a:ext cx="2436813" cy="29972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324726" y="2976563"/>
            <a:ext cx="2438399" cy="29924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9765506" y="0"/>
            <a:ext cx="2448183" cy="297508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95447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906" userDrawn="1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493519" y="1882139"/>
            <a:ext cx="4124643" cy="41256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748268" y="1880528"/>
            <a:ext cx="1605499" cy="16056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4898143" y="4346548"/>
            <a:ext cx="1605499" cy="16056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25801" y="789056"/>
            <a:ext cx="57404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969000" y="2099252"/>
            <a:ext cx="2870201" cy="284158"/>
          </a:xfrm>
        </p:spPr>
        <p:txBody>
          <a:bodyPr lIns="0" rIns="0">
            <a:normAutofit/>
          </a:bodyPr>
          <a:lstStyle>
            <a:lvl1pPr marL="0" indent="0">
              <a:buNone/>
              <a:defRPr sz="12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977360" y="2422647"/>
            <a:ext cx="4795415" cy="74928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3225801" y="1220204"/>
            <a:ext cx="5765800" cy="27674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6615414" y="3356814"/>
            <a:ext cx="2870201" cy="284158"/>
          </a:xfrm>
        </p:spPr>
        <p:txBody>
          <a:bodyPr lIns="0" rIns="0">
            <a:normAutofit/>
          </a:bodyPr>
          <a:lstStyle>
            <a:lvl1pPr marL="0" indent="0">
              <a:buNone/>
              <a:defRPr sz="12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2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7510780" y="4807090"/>
            <a:ext cx="1709420" cy="284158"/>
          </a:xfrm>
        </p:spPr>
        <p:txBody>
          <a:bodyPr lIns="0" rIns="0">
            <a:normAutofit/>
          </a:bodyPr>
          <a:lstStyle>
            <a:lvl1pPr marL="0" indent="0">
              <a:buNone/>
              <a:defRPr sz="12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7510780" y="5069237"/>
            <a:ext cx="2306304" cy="400018"/>
          </a:xfrm>
        </p:spPr>
        <p:txBody>
          <a:bodyPr lIns="0" rIns="0">
            <a:noAutofit/>
          </a:bodyPr>
          <a:lstStyle>
            <a:lvl1pPr marL="0" indent="0">
              <a:buNone/>
              <a:defRPr sz="24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6864923" y="3679703"/>
            <a:ext cx="3617944" cy="20719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5" name="Shape 890"/>
          <p:cNvSpPr/>
          <p:nvPr userDrawn="1"/>
        </p:nvSpPr>
        <p:spPr>
          <a:xfrm>
            <a:off x="6615414" y="3734171"/>
            <a:ext cx="118762" cy="124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6" name="Shape 890"/>
          <p:cNvSpPr/>
          <p:nvPr userDrawn="1"/>
        </p:nvSpPr>
        <p:spPr>
          <a:xfrm>
            <a:off x="6615414" y="3953531"/>
            <a:ext cx="118762" cy="124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7" name="Shape 890"/>
          <p:cNvSpPr/>
          <p:nvPr userDrawn="1"/>
        </p:nvSpPr>
        <p:spPr>
          <a:xfrm>
            <a:off x="6615414" y="4167189"/>
            <a:ext cx="118762" cy="124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8" name="Shape 890"/>
          <p:cNvSpPr/>
          <p:nvPr userDrawn="1"/>
        </p:nvSpPr>
        <p:spPr>
          <a:xfrm>
            <a:off x="6615414" y="4372261"/>
            <a:ext cx="118762" cy="124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05" h="21302" extrusionOk="0">
                <a:moveTo>
                  <a:pt x="7820" y="21302"/>
                </a:moveTo>
                <a:cubicBezTo>
                  <a:pt x="7134" y="21302"/>
                  <a:pt x="6486" y="20992"/>
                  <a:pt x="6071" y="20461"/>
                </a:cubicBezTo>
                <a:lnTo>
                  <a:pt x="446" y="13281"/>
                </a:lnTo>
                <a:cubicBezTo>
                  <a:pt x="-286" y="12346"/>
                  <a:pt x="-96" y="11016"/>
                  <a:pt x="870" y="10309"/>
                </a:cubicBezTo>
                <a:cubicBezTo>
                  <a:pt x="1839" y="9601"/>
                  <a:pt x="3213" y="9787"/>
                  <a:pt x="3944" y="10719"/>
                </a:cubicBezTo>
                <a:lnTo>
                  <a:pt x="7644" y="15443"/>
                </a:lnTo>
                <a:lnTo>
                  <a:pt x="16947" y="999"/>
                </a:lnTo>
                <a:cubicBezTo>
                  <a:pt x="17588" y="6"/>
                  <a:pt x="18941" y="-298"/>
                  <a:pt x="19970" y="321"/>
                </a:cubicBezTo>
                <a:cubicBezTo>
                  <a:pt x="20999" y="939"/>
                  <a:pt x="21314" y="2249"/>
                  <a:pt x="20673" y="3242"/>
                </a:cubicBezTo>
                <a:lnTo>
                  <a:pt x="9683" y="20302"/>
                </a:lnTo>
                <a:cubicBezTo>
                  <a:pt x="9300" y="20895"/>
                  <a:pt x="8641" y="21269"/>
                  <a:pt x="7920" y="21300"/>
                </a:cubicBezTo>
                <a:cubicBezTo>
                  <a:pt x="7886" y="21302"/>
                  <a:pt x="7852" y="21302"/>
                  <a:pt x="7820" y="2130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6864923" y="3902059"/>
            <a:ext cx="3617944" cy="20719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6864923" y="4116794"/>
            <a:ext cx="3617944" cy="20719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6864923" y="4331529"/>
            <a:ext cx="3617944" cy="207193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7529832" y="5409144"/>
            <a:ext cx="2271394" cy="461431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21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9" grpId="0" animBg="1"/>
      <p:bldP spid="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animBg="1"/>
      <p:bldP spid="26" grpId="0" animBg="1"/>
      <p:bldP spid="27" grpId="0" animBg="1"/>
      <p:bldP spid="28" grpId="0" animBg="1"/>
      <p:bldP spid="29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1804912" y="4027100"/>
            <a:ext cx="1790700" cy="17859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94087" y="4027100"/>
            <a:ext cx="1790700" cy="17859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6383262" y="4042735"/>
            <a:ext cx="1790700" cy="17859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672437" y="4042735"/>
            <a:ext cx="1790700" cy="17859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804912" y="2026444"/>
            <a:ext cx="1790700" cy="17859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4094087" y="2026444"/>
            <a:ext cx="1790700" cy="17859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383262" y="2042079"/>
            <a:ext cx="1790700" cy="17859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8672437" y="2042079"/>
            <a:ext cx="1790700" cy="17859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038346" y="3455189"/>
            <a:ext cx="1323832" cy="3773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02583" y="795680"/>
            <a:ext cx="6386834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888975" y="1192195"/>
            <a:ext cx="6414052" cy="37156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41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4327521" y="3455189"/>
            <a:ext cx="1323832" cy="3773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2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6618921" y="3455189"/>
            <a:ext cx="1323832" cy="3773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3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8905871" y="3468949"/>
            <a:ext cx="1323832" cy="3773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4" name="Rectangle 43"/>
          <p:cNvSpPr/>
          <p:nvPr userDrawn="1"/>
        </p:nvSpPr>
        <p:spPr>
          <a:xfrm>
            <a:off x="1550912" y="5428512"/>
            <a:ext cx="9140809" cy="4056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2038346" y="5442001"/>
            <a:ext cx="1323832" cy="3773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6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4327521" y="5442001"/>
            <a:ext cx="1323832" cy="3773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7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6618921" y="5442001"/>
            <a:ext cx="1323832" cy="3773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8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8905871" y="5431597"/>
            <a:ext cx="1323832" cy="3773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33579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4" userDrawn="1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-28575" y="-28575"/>
            <a:ext cx="12234863" cy="6908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23656" y="3522702"/>
            <a:ext cx="3744688" cy="505969"/>
          </a:xfrm>
        </p:spPr>
        <p:txBody>
          <a:bodyPr lIns="0" rIns="0" anchor="ctr">
            <a:noAutofit/>
          </a:bodyPr>
          <a:lstStyle>
            <a:lvl1pPr algn="ctr">
              <a:defRPr sz="2400" b="0">
                <a:solidFill>
                  <a:schemeClr val="bg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</p:spTree>
    <p:extLst>
      <p:ext uri="{BB962C8B-B14F-4D97-AF65-F5344CB8AC3E}">
        <p14:creationId xmlns:p14="http://schemas.microsoft.com/office/powerpoint/2010/main" val="60834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12485" y="2303596"/>
            <a:ext cx="3432659" cy="2898455"/>
          </a:xfrm>
          <a:custGeom>
            <a:avLst/>
            <a:gdLst>
              <a:gd name="connsiteX0" fmla="*/ 0 w 3459163"/>
              <a:gd name="connsiteY0" fmla="*/ 0 h 2941638"/>
              <a:gd name="connsiteX1" fmla="*/ 3459163 w 3459163"/>
              <a:gd name="connsiteY1" fmla="*/ 0 h 2941638"/>
              <a:gd name="connsiteX2" fmla="*/ 3459163 w 3459163"/>
              <a:gd name="connsiteY2" fmla="*/ 2941638 h 2941638"/>
              <a:gd name="connsiteX3" fmla="*/ 0 w 3459163"/>
              <a:gd name="connsiteY3" fmla="*/ 2941638 h 2941638"/>
              <a:gd name="connsiteX4" fmla="*/ 0 w 3459163"/>
              <a:gd name="connsiteY4" fmla="*/ 0 h 2941638"/>
              <a:gd name="connsiteX0" fmla="*/ 0 w 3459163"/>
              <a:gd name="connsiteY0" fmla="*/ 0 h 2941638"/>
              <a:gd name="connsiteX1" fmla="*/ 2544763 w 3459163"/>
              <a:gd name="connsiteY1" fmla="*/ 0 h 2941638"/>
              <a:gd name="connsiteX2" fmla="*/ 3459163 w 3459163"/>
              <a:gd name="connsiteY2" fmla="*/ 2941638 h 2941638"/>
              <a:gd name="connsiteX3" fmla="*/ 0 w 3459163"/>
              <a:gd name="connsiteY3" fmla="*/ 2941638 h 2941638"/>
              <a:gd name="connsiteX4" fmla="*/ 0 w 3459163"/>
              <a:gd name="connsiteY4" fmla="*/ 0 h 2941638"/>
              <a:gd name="connsiteX0" fmla="*/ 0 w 3459163"/>
              <a:gd name="connsiteY0" fmla="*/ 40349 h 2981987"/>
              <a:gd name="connsiteX1" fmla="*/ 2531511 w 3459163"/>
              <a:gd name="connsiteY1" fmla="*/ 0 h 2981987"/>
              <a:gd name="connsiteX2" fmla="*/ 3459163 w 3459163"/>
              <a:gd name="connsiteY2" fmla="*/ 2981987 h 2981987"/>
              <a:gd name="connsiteX3" fmla="*/ 0 w 3459163"/>
              <a:gd name="connsiteY3" fmla="*/ 2981987 h 2981987"/>
              <a:gd name="connsiteX4" fmla="*/ 0 w 3459163"/>
              <a:gd name="connsiteY4" fmla="*/ 40349 h 2981987"/>
              <a:gd name="connsiteX0" fmla="*/ 0 w 3459163"/>
              <a:gd name="connsiteY0" fmla="*/ 1 h 2941639"/>
              <a:gd name="connsiteX1" fmla="*/ 2478503 w 3459163"/>
              <a:gd name="connsiteY1" fmla="*/ 0 h 2941639"/>
              <a:gd name="connsiteX2" fmla="*/ 3459163 w 3459163"/>
              <a:gd name="connsiteY2" fmla="*/ 2941639 h 2941639"/>
              <a:gd name="connsiteX3" fmla="*/ 0 w 3459163"/>
              <a:gd name="connsiteY3" fmla="*/ 2941639 h 2941639"/>
              <a:gd name="connsiteX4" fmla="*/ 0 w 3459163"/>
              <a:gd name="connsiteY4" fmla="*/ 1 h 2941639"/>
              <a:gd name="connsiteX0" fmla="*/ 0 w 3459163"/>
              <a:gd name="connsiteY0" fmla="*/ 26900 h 2968538"/>
              <a:gd name="connsiteX1" fmla="*/ 2478503 w 3459163"/>
              <a:gd name="connsiteY1" fmla="*/ 0 h 2968538"/>
              <a:gd name="connsiteX2" fmla="*/ 3459163 w 3459163"/>
              <a:gd name="connsiteY2" fmla="*/ 2968538 h 2968538"/>
              <a:gd name="connsiteX3" fmla="*/ 0 w 3459163"/>
              <a:gd name="connsiteY3" fmla="*/ 2968538 h 2968538"/>
              <a:gd name="connsiteX4" fmla="*/ 0 w 3459163"/>
              <a:gd name="connsiteY4" fmla="*/ 26900 h 2968538"/>
              <a:gd name="connsiteX0" fmla="*/ 0 w 3432659"/>
              <a:gd name="connsiteY0" fmla="*/ 26900 h 2968538"/>
              <a:gd name="connsiteX1" fmla="*/ 2478503 w 3432659"/>
              <a:gd name="connsiteY1" fmla="*/ 0 h 2968538"/>
              <a:gd name="connsiteX2" fmla="*/ 3432659 w 3432659"/>
              <a:gd name="connsiteY2" fmla="*/ 2955089 h 2968538"/>
              <a:gd name="connsiteX3" fmla="*/ 0 w 3432659"/>
              <a:gd name="connsiteY3" fmla="*/ 2968538 h 2968538"/>
              <a:gd name="connsiteX4" fmla="*/ 0 w 3432659"/>
              <a:gd name="connsiteY4" fmla="*/ 26900 h 2968538"/>
              <a:gd name="connsiteX0" fmla="*/ 0 w 3432659"/>
              <a:gd name="connsiteY0" fmla="*/ 26900 h 2968538"/>
              <a:gd name="connsiteX1" fmla="*/ 2478503 w 3432659"/>
              <a:gd name="connsiteY1" fmla="*/ 0 h 2968538"/>
              <a:gd name="connsiteX2" fmla="*/ 3432659 w 3432659"/>
              <a:gd name="connsiteY2" fmla="*/ 2955089 h 2968538"/>
              <a:gd name="connsiteX3" fmla="*/ 0 w 3432659"/>
              <a:gd name="connsiteY3" fmla="*/ 2968538 h 2968538"/>
              <a:gd name="connsiteX4" fmla="*/ 0 w 3432659"/>
              <a:gd name="connsiteY4" fmla="*/ 26900 h 2968538"/>
              <a:gd name="connsiteX0" fmla="*/ 0 w 3432659"/>
              <a:gd name="connsiteY0" fmla="*/ 26900 h 2968538"/>
              <a:gd name="connsiteX1" fmla="*/ 2478503 w 3432659"/>
              <a:gd name="connsiteY1" fmla="*/ 0 h 2968538"/>
              <a:gd name="connsiteX2" fmla="*/ 3432659 w 3432659"/>
              <a:gd name="connsiteY2" fmla="*/ 2955089 h 2968538"/>
              <a:gd name="connsiteX3" fmla="*/ 0 w 3432659"/>
              <a:gd name="connsiteY3" fmla="*/ 2968538 h 2968538"/>
              <a:gd name="connsiteX4" fmla="*/ 0 w 3432659"/>
              <a:gd name="connsiteY4" fmla="*/ 26900 h 2968538"/>
              <a:gd name="connsiteX0" fmla="*/ 0 w 3432659"/>
              <a:gd name="connsiteY0" fmla="*/ 26900 h 2968538"/>
              <a:gd name="connsiteX1" fmla="*/ 2478503 w 3432659"/>
              <a:gd name="connsiteY1" fmla="*/ 0 h 2968538"/>
              <a:gd name="connsiteX2" fmla="*/ 3432659 w 3432659"/>
              <a:gd name="connsiteY2" fmla="*/ 2955089 h 2968538"/>
              <a:gd name="connsiteX3" fmla="*/ 0 w 3432659"/>
              <a:gd name="connsiteY3" fmla="*/ 2968538 h 2968538"/>
              <a:gd name="connsiteX4" fmla="*/ 0 w 3432659"/>
              <a:gd name="connsiteY4" fmla="*/ 26900 h 2968538"/>
              <a:gd name="connsiteX0" fmla="*/ 0 w 3432659"/>
              <a:gd name="connsiteY0" fmla="*/ 0 h 2941638"/>
              <a:gd name="connsiteX1" fmla="*/ 2508983 w 3432659"/>
              <a:gd name="connsiteY1" fmla="*/ 4034 h 2941638"/>
              <a:gd name="connsiteX2" fmla="*/ 3432659 w 3432659"/>
              <a:gd name="connsiteY2" fmla="*/ 2928189 h 2941638"/>
              <a:gd name="connsiteX3" fmla="*/ 0 w 3432659"/>
              <a:gd name="connsiteY3" fmla="*/ 2941638 h 2941638"/>
              <a:gd name="connsiteX4" fmla="*/ 0 w 3432659"/>
              <a:gd name="connsiteY4" fmla="*/ 0 h 2941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32659" h="2941638">
                <a:moveTo>
                  <a:pt x="0" y="0"/>
                </a:moveTo>
                <a:lnTo>
                  <a:pt x="2508983" y="4034"/>
                </a:lnTo>
                <a:lnTo>
                  <a:pt x="3432659" y="2928189"/>
                </a:lnTo>
                <a:lnTo>
                  <a:pt x="0" y="29416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81740" y="782428"/>
            <a:ext cx="6228522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11745" y="6274812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2637103" y="2172836"/>
            <a:ext cx="9554897" cy="1068442"/>
            <a:chOff x="2767943" y="2344288"/>
            <a:chExt cx="10027042" cy="1121238"/>
          </a:xfrm>
        </p:grpSpPr>
        <p:grpSp>
          <p:nvGrpSpPr>
            <p:cNvPr id="12" name="Group 1312"/>
            <p:cNvGrpSpPr/>
            <p:nvPr/>
          </p:nvGrpSpPr>
          <p:grpSpPr>
            <a:xfrm>
              <a:off x="2767943" y="2344288"/>
              <a:ext cx="10027042" cy="1121238"/>
              <a:chOff x="0" y="0"/>
              <a:chExt cx="20086935" cy="2246148"/>
            </a:xfrm>
          </p:grpSpPr>
          <p:sp>
            <p:nvSpPr>
              <p:cNvPr id="15" name="Shape 1310"/>
              <p:cNvSpPr/>
              <p:nvPr/>
            </p:nvSpPr>
            <p:spPr>
              <a:xfrm>
                <a:off x="4746538" y="590042"/>
                <a:ext cx="15340397" cy="1430042"/>
              </a:xfrm>
              <a:prstGeom prst="rect">
                <a:avLst/>
              </a:prstGeom>
              <a:solidFill>
                <a:srgbClr val="F1F1F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16" name="Shape 1311"/>
              <p:cNvSpPr/>
              <p:nvPr/>
            </p:nvSpPr>
            <p:spPr>
              <a:xfrm flipH="1">
                <a:off x="0" y="0"/>
                <a:ext cx="8126269" cy="22461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585" y="18"/>
                    </a:moveTo>
                    <a:cubicBezTo>
                      <a:pt x="21515" y="1273"/>
                      <a:pt x="21215" y="2237"/>
                      <a:pt x="20857" y="2237"/>
                    </a:cubicBezTo>
                    <a:lnTo>
                      <a:pt x="18627" y="2237"/>
                    </a:lnTo>
                    <a:lnTo>
                      <a:pt x="18033" y="2237"/>
                    </a:lnTo>
                    <a:lnTo>
                      <a:pt x="13946" y="2237"/>
                    </a:lnTo>
                    <a:lnTo>
                      <a:pt x="12038" y="2237"/>
                    </a:lnTo>
                    <a:cubicBezTo>
                      <a:pt x="11828" y="2237"/>
                      <a:pt x="11644" y="2619"/>
                      <a:pt x="11538" y="3229"/>
                    </a:cubicBezTo>
                    <a:lnTo>
                      <a:pt x="11450" y="4079"/>
                    </a:lnTo>
                    <a:lnTo>
                      <a:pt x="11378" y="4779"/>
                    </a:lnTo>
                    <a:cubicBezTo>
                      <a:pt x="11243" y="5284"/>
                      <a:pt x="11056" y="5585"/>
                      <a:pt x="10850" y="5585"/>
                    </a:cubicBezTo>
                    <a:lnTo>
                      <a:pt x="8620" y="5585"/>
                    </a:lnTo>
                    <a:lnTo>
                      <a:pt x="8026" y="5585"/>
                    </a:lnTo>
                    <a:lnTo>
                      <a:pt x="3939" y="5585"/>
                    </a:lnTo>
                    <a:lnTo>
                      <a:pt x="2031" y="5585"/>
                    </a:lnTo>
                    <a:cubicBezTo>
                      <a:pt x="1821" y="5585"/>
                      <a:pt x="1637" y="5995"/>
                      <a:pt x="1531" y="6604"/>
                    </a:cubicBezTo>
                    <a:lnTo>
                      <a:pt x="1443" y="7468"/>
                    </a:lnTo>
                    <a:lnTo>
                      <a:pt x="0" y="21600"/>
                    </a:lnTo>
                    <a:lnTo>
                      <a:pt x="15" y="21574"/>
                    </a:lnTo>
                    <a:cubicBezTo>
                      <a:pt x="85" y="20319"/>
                      <a:pt x="385" y="19359"/>
                      <a:pt x="743" y="19359"/>
                    </a:cubicBezTo>
                    <a:lnTo>
                      <a:pt x="2973" y="19359"/>
                    </a:lnTo>
                    <a:lnTo>
                      <a:pt x="3567" y="19359"/>
                    </a:lnTo>
                    <a:lnTo>
                      <a:pt x="7654" y="19359"/>
                    </a:lnTo>
                    <a:lnTo>
                      <a:pt x="9562" y="19359"/>
                    </a:lnTo>
                    <a:cubicBezTo>
                      <a:pt x="9772" y="19359"/>
                      <a:pt x="9956" y="18973"/>
                      <a:pt x="10062" y="18364"/>
                    </a:cubicBezTo>
                    <a:lnTo>
                      <a:pt x="10150" y="17512"/>
                    </a:lnTo>
                    <a:lnTo>
                      <a:pt x="10222" y="16815"/>
                    </a:lnTo>
                    <a:cubicBezTo>
                      <a:pt x="10357" y="16310"/>
                      <a:pt x="10544" y="16011"/>
                      <a:pt x="10750" y="16011"/>
                    </a:cubicBezTo>
                    <a:lnTo>
                      <a:pt x="12979" y="16011"/>
                    </a:lnTo>
                    <a:lnTo>
                      <a:pt x="13574" y="16011"/>
                    </a:lnTo>
                    <a:lnTo>
                      <a:pt x="17661" y="16011"/>
                    </a:lnTo>
                    <a:lnTo>
                      <a:pt x="19569" y="16011"/>
                    </a:lnTo>
                    <a:cubicBezTo>
                      <a:pt x="19778" y="16011"/>
                      <a:pt x="19963" y="15597"/>
                      <a:pt x="20069" y="14988"/>
                    </a:cubicBezTo>
                    <a:lnTo>
                      <a:pt x="20156" y="14122"/>
                    </a:lnTo>
                    <a:lnTo>
                      <a:pt x="21600" y="0"/>
                    </a:lnTo>
                    <a:cubicBezTo>
                      <a:pt x="21600" y="0"/>
                      <a:pt x="21585" y="18"/>
                      <a:pt x="21585" y="1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  <p:sp>
          <p:nvSpPr>
            <p:cNvPr id="14" name="Shape 1374"/>
            <p:cNvSpPr/>
            <p:nvPr/>
          </p:nvSpPr>
          <p:spPr>
            <a:xfrm>
              <a:off x="3561096" y="2661116"/>
              <a:ext cx="469027" cy="311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4" extrusionOk="0">
                  <a:moveTo>
                    <a:pt x="18596" y="5942"/>
                  </a:moveTo>
                  <a:cubicBezTo>
                    <a:pt x="18295" y="7132"/>
                    <a:pt x="17976" y="8348"/>
                    <a:pt x="17696" y="9399"/>
                  </a:cubicBezTo>
                  <a:cubicBezTo>
                    <a:pt x="18794" y="11734"/>
                    <a:pt x="19440" y="14666"/>
                    <a:pt x="19440" y="17887"/>
                  </a:cubicBezTo>
                  <a:cubicBezTo>
                    <a:pt x="19440" y="18391"/>
                    <a:pt x="19426" y="18896"/>
                    <a:pt x="19394" y="19390"/>
                  </a:cubicBezTo>
                  <a:cubicBezTo>
                    <a:pt x="19341" y="20265"/>
                    <a:pt x="19778" y="21038"/>
                    <a:pt x="20372" y="21116"/>
                  </a:cubicBezTo>
                  <a:cubicBezTo>
                    <a:pt x="20405" y="21122"/>
                    <a:pt x="20439" y="21124"/>
                    <a:pt x="20471" y="21124"/>
                  </a:cubicBezTo>
                  <a:cubicBezTo>
                    <a:pt x="21024" y="21124"/>
                    <a:pt x="21495" y="20502"/>
                    <a:pt x="21545" y="19677"/>
                  </a:cubicBezTo>
                  <a:cubicBezTo>
                    <a:pt x="21582" y="19089"/>
                    <a:pt x="21600" y="18486"/>
                    <a:pt x="21600" y="17887"/>
                  </a:cubicBezTo>
                  <a:cubicBezTo>
                    <a:pt x="21600" y="13196"/>
                    <a:pt x="20463" y="9004"/>
                    <a:pt x="18596" y="5942"/>
                  </a:cubicBezTo>
                  <a:close/>
                  <a:moveTo>
                    <a:pt x="10801" y="3957"/>
                  </a:moveTo>
                  <a:cubicBezTo>
                    <a:pt x="11273" y="3957"/>
                    <a:pt x="11734" y="4016"/>
                    <a:pt x="12183" y="4127"/>
                  </a:cubicBezTo>
                  <a:cubicBezTo>
                    <a:pt x="12656" y="3256"/>
                    <a:pt x="13186" y="2296"/>
                    <a:pt x="13702" y="1383"/>
                  </a:cubicBezTo>
                  <a:cubicBezTo>
                    <a:pt x="12781" y="990"/>
                    <a:pt x="11810" y="778"/>
                    <a:pt x="10801" y="778"/>
                  </a:cubicBezTo>
                  <a:cubicBezTo>
                    <a:pt x="4744" y="778"/>
                    <a:pt x="0" y="8292"/>
                    <a:pt x="0" y="17887"/>
                  </a:cubicBezTo>
                  <a:cubicBezTo>
                    <a:pt x="0" y="18477"/>
                    <a:pt x="18" y="19068"/>
                    <a:pt x="53" y="19643"/>
                  </a:cubicBezTo>
                  <a:cubicBezTo>
                    <a:pt x="105" y="20519"/>
                    <a:pt x="636" y="21162"/>
                    <a:pt x="1225" y="21086"/>
                  </a:cubicBezTo>
                  <a:cubicBezTo>
                    <a:pt x="1818" y="21007"/>
                    <a:pt x="2258" y="20236"/>
                    <a:pt x="2204" y="19361"/>
                  </a:cubicBezTo>
                  <a:cubicBezTo>
                    <a:pt x="2174" y="18879"/>
                    <a:pt x="2160" y="18383"/>
                    <a:pt x="2160" y="17887"/>
                  </a:cubicBezTo>
                  <a:cubicBezTo>
                    <a:pt x="2160" y="10076"/>
                    <a:pt x="5955" y="3957"/>
                    <a:pt x="10801" y="3957"/>
                  </a:cubicBezTo>
                  <a:close/>
                  <a:moveTo>
                    <a:pt x="8778" y="16036"/>
                  </a:moveTo>
                  <a:cubicBezTo>
                    <a:pt x="8032" y="17937"/>
                    <a:pt x="8535" y="19501"/>
                    <a:pt x="9569" y="20379"/>
                  </a:cubicBezTo>
                  <a:cubicBezTo>
                    <a:pt x="10602" y="21258"/>
                    <a:pt x="11773" y="21116"/>
                    <a:pt x="12519" y="19216"/>
                  </a:cubicBezTo>
                  <a:cubicBezTo>
                    <a:pt x="13265" y="17315"/>
                    <a:pt x="17970" y="355"/>
                    <a:pt x="17561" y="6"/>
                  </a:cubicBezTo>
                  <a:cubicBezTo>
                    <a:pt x="17151" y="-342"/>
                    <a:pt x="9524" y="14136"/>
                    <a:pt x="8778" y="1603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2883135" y="2948781"/>
            <a:ext cx="9308865" cy="1069671"/>
            <a:chOff x="3026132" y="3158576"/>
            <a:chExt cx="9768853" cy="1122528"/>
          </a:xfrm>
        </p:grpSpPr>
        <p:grpSp>
          <p:nvGrpSpPr>
            <p:cNvPr id="19" name="Group 1357"/>
            <p:cNvGrpSpPr/>
            <p:nvPr/>
          </p:nvGrpSpPr>
          <p:grpSpPr>
            <a:xfrm>
              <a:off x="3026132" y="3158576"/>
              <a:ext cx="9768853" cy="1122528"/>
              <a:chOff x="0" y="0"/>
              <a:chExt cx="19569711" cy="2248732"/>
            </a:xfrm>
          </p:grpSpPr>
          <p:sp>
            <p:nvSpPr>
              <p:cNvPr id="21" name="Shape 1355"/>
              <p:cNvSpPr/>
              <p:nvPr/>
            </p:nvSpPr>
            <p:spPr>
              <a:xfrm>
                <a:off x="5000328" y="592231"/>
                <a:ext cx="14569383" cy="1430042"/>
              </a:xfrm>
              <a:prstGeom prst="rect">
                <a:avLst/>
              </a:prstGeom>
              <a:solidFill>
                <a:srgbClr val="F1F1F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22" name="Shape 1356"/>
              <p:cNvSpPr/>
              <p:nvPr/>
            </p:nvSpPr>
            <p:spPr>
              <a:xfrm flipH="1">
                <a:off x="0" y="0"/>
                <a:ext cx="8126269" cy="22487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585" y="0"/>
                    </a:moveTo>
                    <a:cubicBezTo>
                      <a:pt x="21515" y="1253"/>
                      <a:pt x="21215" y="2176"/>
                      <a:pt x="20857" y="2176"/>
                    </a:cubicBezTo>
                    <a:lnTo>
                      <a:pt x="18627" y="2176"/>
                    </a:lnTo>
                    <a:lnTo>
                      <a:pt x="18033" y="2176"/>
                    </a:lnTo>
                    <a:lnTo>
                      <a:pt x="13946" y="2176"/>
                    </a:lnTo>
                    <a:lnTo>
                      <a:pt x="12038" y="2176"/>
                    </a:lnTo>
                    <a:cubicBezTo>
                      <a:pt x="11828" y="2176"/>
                      <a:pt x="11644" y="2599"/>
                      <a:pt x="11538" y="3207"/>
                    </a:cubicBezTo>
                    <a:lnTo>
                      <a:pt x="11450" y="4077"/>
                    </a:lnTo>
                    <a:lnTo>
                      <a:pt x="11378" y="4793"/>
                    </a:lnTo>
                    <a:cubicBezTo>
                      <a:pt x="11243" y="5297"/>
                      <a:pt x="11056" y="5616"/>
                      <a:pt x="10850" y="5616"/>
                    </a:cubicBezTo>
                    <a:lnTo>
                      <a:pt x="8620" y="5616"/>
                    </a:lnTo>
                    <a:lnTo>
                      <a:pt x="8026" y="5616"/>
                    </a:lnTo>
                    <a:lnTo>
                      <a:pt x="3939" y="5616"/>
                    </a:lnTo>
                    <a:lnTo>
                      <a:pt x="2031" y="5616"/>
                    </a:lnTo>
                    <a:cubicBezTo>
                      <a:pt x="1822" y="5616"/>
                      <a:pt x="1637" y="6018"/>
                      <a:pt x="1531" y="6626"/>
                    </a:cubicBezTo>
                    <a:lnTo>
                      <a:pt x="1444" y="7486"/>
                    </a:lnTo>
                    <a:lnTo>
                      <a:pt x="0" y="21600"/>
                    </a:lnTo>
                    <a:lnTo>
                      <a:pt x="15" y="21580"/>
                    </a:lnTo>
                    <a:cubicBezTo>
                      <a:pt x="85" y="20327"/>
                      <a:pt x="385" y="19374"/>
                      <a:pt x="743" y="19374"/>
                    </a:cubicBezTo>
                    <a:lnTo>
                      <a:pt x="2973" y="19374"/>
                    </a:lnTo>
                    <a:lnTo>
                      <a:pt x="3567" y="19374"/>
                    </a:lnTo>
                    <a:lnTo>
                      <a:pt x="7654" y="19374"/>
                    </a:lnTo>
                    <a:lnTo>
                      <a:pt x="9562" y="19374"/>
                    </a:lnTo>
                    <a:cubicBezTo>
                      <a:pt x="9772" y="19374"/>
                      <a:pt x="9956" y="18981"/>
                      <a:pt x="10062" y="18373"/>
                    </a:cubicBezTo>
                    <a:lnTo>
                      <a:pt x="10150" y="17518"/>
                    </a:lnTo>
                    <a:lnTo>
                      <a:pt x="10222" y="16827"/>
                    </a:lnTo>
                    <a:cubicBezTo>
                      <a:pt x="10357" y="16323"/>
                      <a:pt x="10544" y="16030"/>
                      <a:pt x="10750" y="16030"/>
                    </a:cubicBezTo>
                    <a:lnTo>
                      <a:pt x="12979" y="16030"/>
                    </a:lnTo>
                    <a:lnTo>
                      <a:pt x="13574" y="16030"/>
                    </a:lnTo>
                    <a:lnTo>
                      <a:pt x="17661" y="16030"/>
                    </a:lnTo>
                    <a:lnTo>
                      <a:pt x="19569" y="16030"/>
                    </a:lnTo>
                    <a:cubicBezTo>
                      <a:pt x="19778" y="16030"/>
                      <a:pt x="19963" y="15609"/>
                      <a:pt x="20069" y="15001"/>
                    </a:cubicBezTo>
                    <a:lnTo>
                      <a:pt x="20156" y="14133"/>
                    </a:lnTo>
                    <a:lnTo>
                      <a:pt x="21600" y="4"/>
                    </a:lnTo>
                    <a:cubicBezTo>
                      <a:pt x="21600" y="4"/>
                      <a:pt x="21585" y="0"/>
                      <a:pt x="215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  <p:sp>
          <p:nvSpPr>
            <p:cNvPr id="20" name="Shape 1378"/>
            <p:cNvSpPr/>
            <p:nvPr/>
          </p:nvSpPr>
          <p:spPr>
            <a:xfrm>
              <a:off x="3939235" y="3483301"/>
              <a:ext cx="318286" cy="311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6" h="20334" extrusionOk="0">
                  <a:moveTo>
                    <a:pt x="19964" y="64"/>
                  </a:moveTo>
                  <a:cubicBezTo>
                    <a:pt x="19154" y="-762"/>
                    <a:pt x="10181" y="6693"/>
                    <a:pt x="7510" y="9416"/>
                  </a:cubicBezTo>
                  <a:cubicBezTo>
                    <a:pt x="6185" y="10767"/>
                    <a:pt x="5743" y="11492"/>
                    <a:pt x="5336" y="12034"/>
                  </a:cubicBezTo>
                  <a:cubicBezTo>
                    <a:pt x="5160" y="12268"/>
                    <a:pt x="5392" y="12341"/>
                    <a:pt x="5498" y="12397"/>
                  </a:cubicBezTo>
                  <a:cubicBezTo>
                    <a:pt x="6023" y="12675"/>
                    <a:pt x="6391" y="12933"/>
                    <a:pt x="6864" y="13417"/>
                  </a:cubicBezTo>
                  <a:cubicBezTo>
                    <a:pt x="7340" y="13900"/>
                    <a:pt x="7594" y="14275"/>
                    <a:pt x="7865" y="14809"/>
                  </a:cubicBezTo>
                  <a:cubicBezTo>
                    <a:pt x="7919" y="14917"/>
                    <a:pt x="7991" y="15156"/>
                    <a:pt x="8222" y="14975"/>
                  </a:cubicBezTo>
                  <a:cubicBezTo>
                    <a:pt x="8753" y="14561"/>
                    <a:pt x="9464" y="14110"/>
                    <a:pt x="10789" y="12758"/>
                  </a:cubicBezTo>
                  <a:cubicBezTo>
                    <a:pt x="13461" y="10036"/>
                    <a:pt x="20774" y="889"/>
                    <a:pt x="19964" y="64"/>
                  </a:cubicBezTo>
                  <a:close/>
                  <a:moveTo>
                    <a:pt x="2465" y="14020"/>
                  </a:moveTo>
                  <a:cubicBezTo>
                    <a:pt x="886" y="15630"/>
                    <a:pt x="2220" y="17281"/>
                    <a:pt x="121" y="19731"/>
                  </a:cubicBezTo>
                  <a:cubicBezTo>
                    <a:pt x="-826" y="20838"/>
                    <a:pt x="4021" y="20501"/>
                    <a:pt x="6421" y="18052"/>
                  </a:cubicBezTo>
                  <a:cubicBezTo>
                    <a:pt x="7439" y="17016"/>
                    <a:pt x="7152" y="15502"/>
                    <a:pt x="6060" y="14389"/>
                  </a:cubicBezTo>
                  <a:cubicBezTo>
                    <a:pt x="4968" y="13275"/>
                    <a:pt x="3483" y="12982"/>
                    <a:pt x="2465" y="1402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23" name="Group 22"/>
          <p:cNvGrpSpPr/>
          <p:nvPr userDrawn="1"/>
        </p:nvGrpSpPr>
        <p:grpSpPr>
          <a:xfrm>
            <a:off x="3129161" y="3729459"/>
            <a:ext cx="9062839" cy="1041288"/>
            <a:chOff x="3284315" y="3977830"/>
            <a:chExt cx="9510670" cy="1092742"/>
          </a:xfrm>
        </p:grpSpPr>
        <p:grpSp>
          <p:nvGrpSpPr>
            <p:cNvPr id="24" name="Group 1342"/>
            <p:cNvGrpSpPr/>
            <p:nvPr/>
          </p:nvGrpSpPr>
          <p:grpSpPr>
            <a:xfrm>
              <a:off x="3284315" y="3977830"/>
              <a:ext cx="9510670" cy="1092742"/>
              <a:chOff x="-1" y="0"/>
              <a:chExt cx="19052498" cy="2189062"/>
            </a:xfrm>
          </p:grpSpPr>
          <p:sp>
            <p:nvSpPr>
              <p:cNvPr id="26" name="Shape 1340"/>
              <p:cNvSpPr/>
              <p:nvPr/>
            </p:nvSpPr>
            <p:spPr>
              <a:xfrm>
                <a:off x="4638809" y="546956"/>
                <a:ext cx="14413688" cy="1429455"/>
              </a:xfrm>
              <a:prstGeom prst="rect">
                <a:avLst/>
              </a:prstGeom>
              <a:solidFill>
                <a:srgbClr val="F1F1F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27" name="Shape 1341"/>
              <p:cNvSpPr/>
              <p:nvPr/>
            </p:nvSpPr>
            <p:spPr>
              <a:xfrm flipH="1">
                <a:off x="-1" y="0"/>
                <a:ext cx="8126280" cy="218906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585" y="20"/>
                    </a:moveTo>
                    <a:cubicBezTo>
                      <a:pt x="21515" y="1275"/>
                      <a:pt x="21215" y="2234"/>
                      <a:pt x="20857" y="2234"/>
                    </a:cubicBezTo>
                    <a:lnTo>
                      <a:pt x="18627" y="2234"/>
                    </a:lnTo>
                    <a:lnTo>
                      <a:pt x="18033" y="2234"/>
                    </a:lnTo>
                    <a:lnTo>
                      <a:pt x="13946" y="2234"/>
                    </a:lnTo>
                    <a:lnTo>
                      <a:pt x="12038" y="2234"/>
                    </a:lnTo>
                    <a:cubicBezTo>
                      <a:pt x="11828" y="2234"/>
                      <a:pt x="11644" y="2621"/>
                      <a:pt x="11538" y="3230"/>
                    </a:cubicBezTo>
                    <a:lnTo>
                      <a:pt x="11450" y="4083"/>
                    </a:lnTo>
                    <a:lnTo>
                      <a:pt x="11378" y="4771"/>
                    </a:lnTo>
                    <a:cubicBezTo>
                      <a:pt x="11243" y="5277"/>
                      <a:pt x="11057" y="5571"/>
                      <a:pt x="10850" y="5571"/>
                    </a:cubicBezTo>
                    <a:lnTo>
                      <a:pt x="8620" y="5571"/>
                    </a:lnTo>
                    <a:lnTo>
                      <a:pt x="8026" y="5571"/>
                    </a:lnTo>
                    <a:lnTo>
                      <a:pt x="3939" y="5571"/>
                    </a:lnTo>
                    <a:lnTo>
                      <a:pt x="2031" y="5571"/>
                    </a:lnTo>
                    <a:cubicBezTo>
                      <a:pt x="1822" y="5571"/>
                      <a:pt x="1637" y="5991"/>
                      <a:pt x="1531" y="6600"/>
                    </a:cubicBezTo>
                    <a:lnTo>
                      <a:pt x="1444" y="7469"/>
                    </a:lnTo>
                    <a:lnTo>
                      <a:pt x="0" y="21600"/>
                    </a:lnTo>
                    <a:lnTo>
                      <a:pt x="15" y="21599"/>
                    </a:lnTo>
                    <a:cubicBezTo>
                      <a:pt x="85" y="20344"/>
                      <a:pt x="385" y="19409"/>
                      <a:pt x="743" y="19409"/>
                    </a:cubicBezTo>
                    <a:lnTo>
                      <a:pt x="2973" y="19409"/>
                    </a:lnTo>
                    <a:lnTo>
                      <a:pt x="3567" y="19409"/>
                    </a:lnTo>
                    <a:lnTo>
                      <a:pt x="7654" y="19409"/>
                    </a:lnTo>
                    <a:lnTo>
                      <a:pt x="9562" y="19409"/>
                    </a:lnTo>
                    <a:cubicBezTo>
                      <a:pt x="9772" y="19409"/>
                      <a:pt x="9956" y="19000"/>
                      <a:pt x="10062" y="18391"/>
                    </a:cubicBezTo>
                    <a:lnTo>
                      <a:pt x="10150" y="17527"/>
                    </a:lnTo>
                    <a:lnTo>
                      <a:pt x="10222" y="16806"/>
                    </a:lnTo>
                    <a:cubicBezTo>
                      <a:pt x="10357" y="16301"/>
                      <a:pt x="10543" y="15974"/>
                      <a:pt x="10750" y="15974"/>
                    </a:cubicBezTo>
                    <a:lnTo>
                      <a:pt x="12979" y="15974"/>
                    </a:lnTo>
                    <a:lnTo>
                      <a:pt x="13574" y="15974"/>
                    </a:lnTo>
                    <a:lnTo>
                      <a:pt x="17661" y="15974"/>
                    </a:lnTo>
                    <a:lnTo>
                      <a:pt x="19569" y="15974"/>
                    </a:lnTo>
                    <a:cubicBezTo>
                      <a:pt x="19778" y="15974"/>
                      <a:pt x="19963" y="15581"/>
                      <a:pt x="20069" y="14972"/>
                    </a:cubicBezTo>
                    <a:lnTo>
                      <a:pt x="20156" y="14117"/>
                    </a:lnTo>
                    <a:lnTo>
                      <a:pt x="21600" y="0"/>
                    </a:lnTo>
                    <a:cubicBezTo>
                      <a:pt x="21600" y="0"/>
                      <a:pt x="21585" y="20"/>
                      <a:pt x="21585" y="2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  <p:sp>
          <p:nvSpPr>
            <p:cNvPr id="25" name="Shape 1381"/>
            <p:cNvSpPr/>
            <p:nvPr/>
          </p:nvSpPr>
          <p:spPr>
            <a:xfrm>
              <a:off x="4201717" y="4288581"/>
              <a:ext cx="319469" cy="3194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96" y="15577"/>
                  </a:moveTo>
                  <a:cubicBezTo>
                    <a:pt x="12144" y="16865"/>
                    <a:pt x="9844" y="18851"/>
                    <a:pt x="8177" y="21278"/>
                  </a:cubicBezTo>
                  <a:cubicBezTo>
                    <a:pt x="9017" y="21487"/>
                    <a:pt x="9895" y="21600"/>
                    <a:pt x="10801" y="21600"/>
                  </a:cubicBezTo>
                  <a:cubicBezTo>
                    <a:pt x="12429" y="21600"/>
                    <a:pt x="13973" y="21237"/>
                    <a:pt x="15358" y="20591"/>
                  </a:cubicBezTo>
                  <a:cubicBezTo>
                    <a:pt x="15580" y="19502"/>
                    <a:pt x="15699" y="18376"/>
                    <a:pt x="15699" y="17222"/>
                  </a:cubicBezTo>
                  <a:cubicBezTo>
                    <a:pt x="15699" y="16807"/>
                    <a:pt x="15679" y="16394"/>
                    <a:pt x="15648" y="15985"/>
                  </a:cubicBezTo>
                  <a:cubicBezTo>
                    <a:pt x="15371" y="15896"/>
                    <a:pt x="15116" y="15757"/>
                    <a:pt x="14896" y="15577"/>
                  </a:cubicBezTo>
                  <a:close/>
                  <a:moveTo>
                    <a:pt x="18049" y="2796"/>
                  </a:moveTo>
                  <a:cubicBezTo>
                    <a:pt x="16319" y="2963"/>
                    <a:pt x="14667" y="3397"/>
                    <a:pt x="13127" y="4050"/>
                  </a:cubicBezTo>
                  <a:cubicBezTo>
                    <a:pt x="13136" y="4125"/>
                    <a:pt x="13139" y="4202"/>
                    <a:pt x="13139" y="4280"/>
                  </a:cubicBezTo>
                  <a:cubicBezTo>
                    <a:pt x="13139" y="4642"/>
                    <a:pt x="13052" y="4984"/>
                    <a:pt x="12904" y="5289"/>
                  </a:cubicBezTo>
                  <a:cubicBezTo>
                    <a:pt x="14441" y="7094"/>
                    <a:pt x="15635" y="9198"/>
                    <a:pt x="16388" y="11500"/>
                  </a:cubicBezTo>
                  <a:cubicBezTo>
                    <a:pt x="17323" y="11517"/>
                    <a:pt x="18121" y="12090"/>
                    <a:pt x="18465" y="12903"/>
                  </a:cubicBezTo>
                  <a:cubicBezTo>
                    <a:pt x="19505" y="12797"/>
                    <a:pt x="20517" y="12599"/>
                    <a:pt x="21493" y="12312"/>
                  </a:cubicBezTo>
                  <a:cubicBezTo>
                    <a:pt x="21562" y="11817"/>
                    <a:pt x="21600" y="11314"/>
                    <a:pt x="21600" y="10799"/>
                  </a:cubicBezTo>
                  <a:cubicBezTo>
                    <a:pt x="21600" y="7626"/>
                    <a:pt x="20230" y="4772"/>
                    <a:pt x="18049" y="2796"/>
                  </a:cubicBezTo>
                  <a:close/>
                  <a:moveTo>
                    <a:pt x="13739" y="14349"/>
                  </a:moveTo>
                  <a:cubicBezTo>
                    <a:pt x="11074" y="13908"/>
                    <a:pt x="8601" y="12890"/>
                    <a:pt x="6450" y="11433"/>
                  </a:cubicBezTo>
                  <a:cubicBezTo>
                    <a:pt x="6101" y="11646"/>
                    <a:pt x="5691" y="11773"/>
                    <a:pt x="5251" y="11773"/>
                  </a:cubicBezTo>
                  <a:cubicBezTo>
                    <a:pt x="5090" y="11773"/>
                    <a:pt x="4933" y="11755"/>
                    <a:pt x="4781" y="11724"/>
                  </a:cubicBezTo>
                  <a:cubicBezTo>
                    <a:pt x="3750" y="13677"/>
                    <a:pt x="3093" y="15854"/>
                    <a:pt x="2903" y="18164"/>
                  </a:cubicBezTo>
                  <a:cubicBezTo>
                    <a:pt x="3931" y="19266"/>
                    <a:pt x="5186" y="20154"/>
                    <a:pt x="6595" y="20750"/>
                  </a:cubicBezTo>
                  <a:cubicBezTo>
                    <a:pt x="8345" y="18059"/>
                    <a:pt x="10792" y="15833"/>
                    <a:pt x="13739" y="14349"/>
                  </a:cubicBezTo>
                  <a:close/>
                  <a:moveTo>
                    <a:pt x="17258" y="15906"/>
                  </a:moveTo>
                  <a:cubicBezTo>
                    <a:pt x="17290" y="16340"/>
                    <a:pt x="17306" y="16780"/>
                    <a:pt x="17306" y="17222"/>
                  </a:cubicBezTo>
                  <a:cubicBezTo>
                    <a:pt x="17306" y="18003"/>
                    <a:pt x="17256" y="18770"/>
                    <a:pt x="17163" y="19525"/>
                  </a:cubicBezTo>
                  <a:cubicBezTo>
                    <a:pt x="18993" y="18186"/>
                    <a:pt x="20389" y="16288"/>
                    <a:pt x="21091" y="14080"/>
                  </a:cubicBezTo>
                  <a:cubicBezTo>
                    <a:pt x="20259" y="14281"/>
                    <a:pt x="19403" y="14425"/>
                    <a:pt x="18531" y="14508"/>
                  </a:cubicBezTo>
                  <a:cubicBezTo>
                    <a:pt x="18326" y="15137"/>
                    <a:pt x="17860" y="15646"/>
                    <a:pt x="17258" y="15906"/>
                  </a:cubicBezTo>
                  <a:close/>
                  <a:moveTo>
                    <a:pt x="14278" y="12804"/>
                  </a:moveTo>
                  <a:cubicBezTo>
                    <a:pt x="14421" y="12507"/>
                    <a:pt x="14624" y="12244"/>
                    <a:pt x="14874" y="12035"/>
                  </a:cubicBezTo>
                  <a:cubicBezTo>
                    <a:pt x="14196" y="9947"/>
                    <a:pt x="13122" y="8037"/>
                    <a:pt x="11738" y="6396"/>
                  </a:cubicBezTo>
                  <a:cubicBezTo>
                    <a:pt x="11462" y="6512"/>
                    <a:pt x="11160" y="6577"/>
                    <a:pt x="10842" y="6577"/>
                  </a:cubicBezTo>
                  <a:cubicBezTo>
                    <a:pt x="10343" y="6577"/>
                    <a:pt x="9883" y="6417"/>
                    <a:pt x="9507" y="6147"/>
                  </a:cubicBezTo>
                  <a:cubicBezTo>
                    <a:pt x="8673" y="6781"/>
                    <a:pt x="7903" y="7490"/>
                    <a:pt x="7202" y="8265"/>
                  </a:cubicBezTo>
                  <a:cubicBezTo>
                    <a:pt x="7421" y="8615"/>
                    <a:pt x="7550" y="9030"/>
                    <a:pt x="7550" y="9475"/>
                  </a:cubicBezTo>
                  <a:cubicBezTo>
                    <a:pt x="7550" y="9715"/>
                    <a:pt x="7513" y="9946"/>
                    <a:pt x="7444" y="10163"/>
                  </a:cubicBezTo>
                  <a:cubicBezTo>
                    <a:pt x="9459" y="11510"/>
                    <a:pt x="11779" y="12433"/>
                    <a:pt x="14278" y="12804"/>
                  </a:cubicBezTo>
                  <a:close/>
                  <a:moveTo>
                    <a:pt x="10842" y="1982"/>
                  </a:moveTo>
                  <a:cubicBezTo>
                    <a:pt x="11448" y="1982"/>
                    <a:pt x="11999" y="2219"/>
                    <a:pt x="12409" y="2604"/>
                  </a:cubicBezTo>
                  <a:cubicBezTo>
                    <a:pt x="13608" y="2088"/>
                    <a:pt x="14870" y="1692"/>
                    <a:pt x="16183" y="1439"/>
                  </a:cubicBezTo>
                  <a:cubicBezTo>
                    <a:pt x="14599" y="526"/>
                    <a:pt x="12761" y="0"/>
                    <a:pt x="10801" y="0"/>
                  </a:cubicBezTo>
                  <a:cubicBezTo>
                    <a:pt x="9464" y="0"/>
                    <a:pt x="8183" y="245"/>
                    <a:pt x="7001" y="690"/>
                  </a:cubicBezTo>
                  <a:cubicBezTo>
                    <a:pt x="7940" y="1152"/>
                    <a:pt x="8833" y="1693"/>
                    <a:pt x="9674" y="2303"/>
                  </a:cubicBezTo>
                  <a:cubicBezTo>
                    <a:pt x="10018" y="2100"/>
                    <a:pt x="10415" y="1982"/>
                    <a:pt x="10842" y="1982"/>
                  </a:cubicBezTo>
                  <a:close/>
                  <a:moveTo>
                    <a:pt x="2954" y="9475"/>
                  </a:moveTo>
                  <a:cubicBezTo>
                    <a:pt x="2954" y="9153"/>
                    <a:pt x="3021" y="8844"/>
                    <a:pt x="3141" y="8566"/>
                  </a:cubicBezTo>
                  <a:cubicBezTo>
                    <a:pt x="2404" y="7757"/>
                    <a:pt x="1736" y="6884"/>
                    <a:pt x="1151" y="5952"/>
                  </a:cubicBezTo>
                  <a:cubicBezTo>
                    <a:pt x="417" y="7410"/>
                    <a:pt x="0" y="9056"/>
                    <a:pt x="0" y="10799"/>
                  </a:cubicBezTo>
                  <a:cubicBezTo>
                    <a:pt x="0" y="12819"/>
                    <a:pt x="556" y="14708"/>
                    <a:pt x="1521" y="16325"/>
                  </a:cubicBezTo>
                  <a:cubicBezTo>
                    <a:pt x="1866" y="14381"/>
                    <a:pt x="2520" y="12545"/>
                    <a:pt x="3424" y="10861"/>
                  </a:cubicBezTo>
                  <a:cubicBezTo>
                    <a:pt x="3130" y="10477"/>
                    <a:pt x="2954" y="9996"/>
                    <a:pt x="2954" y="9475"/>
                  </a:cubicBezTo>
                  <a:close/>
                  <a:moveTo>
                    <a:pt x="5251" y="7176"/>
                  </a:moveTo>
                  <a:cubicBezTo>
                    <a:pt x="5487" y="7176"/>
                    <a:pt x="5715" y="7213"/>
                    <a:pt x="5930" y="7278"/>
                  </a:cubicBezTo>
                  <a:cubicBezTo>
                    <a:pt x="6738" y="6372"/>
                    <a:pt x="7636" y="5547"/>
                    <a:pt x="8608" y="4813"/>
                  </a:cubicBezTo>
                  <a:cubicBezTo>
                    <a:pt x="8567" y="4642"/>
                    <a:pt x="8543" y="4464"/>
                    <a:pt x="8543" y="4280"/>
                  </a:cubicBezTo>
                  <a:cubicBezTo>
                    <a:pt x="8543" y="4026"/>
                    <a:pt x="8587" y="3781"/>
                    <a:pt x="8663" y="3552"/>
                  </a:cubicBezTo>
                  <a:cubicBezTo>
                    <a:pt x="7575" y="2770"/>
                    <a:pt x="6391" y="2115"/>
                    <a:pt x="5131" y="1609"/>
                  </a:cubicBezTo>
                  <a:cubicBezTo>
                    <a:pt x="3949" y="2338"/>
                    <a:pt x="2920" y="3289"/>
                    <a:pt x="2099" y="4405"/>
                  </a:cubicBezTo>
                  <a:cubicBezTo>
                    <a:pt x="2708" y="5484"/>
                    <a:pt x="3433" y="6491"/>
                    <a:pt x="4256" y="7407"/>
                  </a:cubicBezTo>
                  <a:cubicBezTo>
                    <a:pt x="4557" y="7261"/>
                    <a:pt x="4895" y="7176"/>
                    <a:pt x="5251" y="717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28" name="Group 27"/>
          <p:cNvGrpSpPr/>
          <p:nvPr userDrawn="1"/>
        </p:nvGrpSpPr>
        <p:grpSpPr>
          <a:xfrm>
            <a:off x="3375198" y="4481748"/>
            <a:ext cx="8816801" cy="1041370"/>
            <a:chOff x="3542510" y="4767293"/>
            <a:chExt cx="9252474" cy="1092828"/>
          </a:xfrm>
        </p:grpSpPr>
        <p:grpSp>
          <p:nvGrpSpPr>
            <p:cNvPr id="29" name="Group 1327"/>
            <p:cNvGrpSpPr/>
            <p:nvPr/>
          </p:nvGrpSpPr>
          <p:grpSpPr>
            <a:xfrm>
              <a:off x="3542510" y="4767293"/>
              <a:ext cx="9252474" cy="1092828"/>
              <a:chOff x="0" y="0"/>
              <a:chExt cx="18535261" cy="2189236"/>
            </a:xfrm>
          </p:grpSpPr>
          <p:sp>
            <p:nvSpPr>
              <p:cNvPr id="31" name="Shape 1325"/>
              <p:cNvSpPr/>
              <p:nvPr/>
            </p:nvSpPr>
            <p:spPr>
              <a:xfrm>
                <a:off x="5135319" y="586176"/>
                <a:ext cx="13399942" cy="1404643"/>
              </a:xfrm>
              <a:prstGeom prst="rect">
                <a:avLst/>
              </a:prstGeom>
              <a:solidFill>
                <a:srgbClr val="F1F1F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32" name="Shape 1326"/>
              <p:cNvSpPr/>
              <p:nvPr/>
            </p:nvSpPr>
            <p:spPr>
              <a:xfrm flipH="1">
                <a:off x="0" y="0"/>
                <a:ext cx="8126269" cy="21892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585" y="20"/>
                    </a:moveTo>
                    <a:cubicBezTo>
                      <a:pt x="21515" y="1274"/>
                      <a:pt x="21215" y="2230"/>
                      <a:pt x="20857" y="2230"/>
                    </a:cubicBezTo>
                    <a:lnTo>
                      <a:pt x="18627" y="2230"/>
                    </a:lnTo>
                    <a:lnTo>
                      <a:pt x="18033" y="2230"/>
                    </a:lnTo>
                    <a:lnTo>
                      <a:pt x="13946" y="2230"/>
                    </a:lnTo>
                    <a:lnTo>
                      <a:pt x="12038" y="2230"/>
                    </a:lnTo>
                    <a:cubicBezTo>
                      <a:pt x="11828" y="2230"/>
                      <a:pt x="11644" y="2620"/>
                      <a:pt x="11538" y="3229"/>
                    </a:cubicBezTo>
                    <a:lnTo>
                      <a:pt x="11450" y="4083"/>
                    </a:lnTo>
                    <a:lnTo>
                      <a:pt x="11378" y="4770"/>
                    </a:lnTo>
                    <a:cubicBezTo>
                      <a:pt x="11243" y="5275"/>
                      <a:pt x="11057" y="5567"/>
                      <a:pt x="10850" y="5567"/>
                    </a:cubicBezTo>
                    <a:lnTo>
                      <a:pt x="8620" y="5567"/>
                    </a:lnTo>
                    <a:lnTo>
                      <a:pt x="8026" y="5567"/>
                    </a:lnTo>
                    <a:lnTo>
                      <a:pt x="3939" y="5567"/>
                    </a:lnTo>
                    <a:lnTo>
                      <a:pt x="2031" y="5567"/>
                    </a:lnTo>
                    <a:cubicBezTo>
                      <a:pt x="1821" y="5567"/>
                      <a:pt x="1637" y="5990"/>
                      <a:pt x="1531" y="6599"/>
                    </a:cubicBezTo>
                    <a:lnTo>
                      <a:pt x="1444" y="7469"/>
                    </a:lnTo>
                    <a:lnTo>
                      <a:pt x="0" y="21600"/>
                    </a:lnTo>
                    <a:lnTo>
                      <a:pt x="15" y="21596"/>
                    </a:lnTo>
                    <a:cubicBezTo>
                      <a:pt x="85" y="20342"/>
                      <a:pt x="385" y="19404"/>
                      <a:pt x="743" y="19404"/>
                    </a:cubicBezTo>
                    <a:lnTo>
                      <a:pt x="2973" y="19404"/>
                    </a:lnTo>
                    <a:lnTo>
                      <a:pt x="3567" y="19404"/>
                    </a:lnTo>
                    <a:lnTo>
                      <a:pt x="7654" y="19404"/>
                    </a:lnTo>
                    <a:lnTo>
                      <a:pt x="9562" y="19404"/>
                    </a:lnTo>
                    <a:cubicBezTo>
                      <a:pt x="9772" y="19404"/>
                      <a:pt x="9956" y="18998"/>
                      <a:pt x="10062" y="18389"/>
                    </a:cubicBezTo>
                    <a:lnTo>
                      <a:pt x="10150" y="17527"/>
                    </a:lnTo>
                    <a:lnTo>
                      <a:pt x="10222" y="16804"/>
                    </a:lnTo>
                    <a:cubicBezTo>
                      <a:pt x="10357" y="16298"/>
                      <a:pt x="10543" y="15969"/>
                      <a:pt x="10750" y="15969"/>
                    </a:cubicBezTo>
                    <a:lnTo>
                      <a:pt x="12980" y="15969"/>
                    </a:lnTo>
                    <a:lnTo>
                      <a:pt x="13574" y="15969"/>
                    </a:lnTo>
                    <a:lnTo>
                      <a:pt x="17661" y="15969"/>
                    </a:lnTo>
                    <a:lnTo>
                      <a:pt x="19569" y="15969"/>
                    </a:lnTo>
                    <a:cubicBezTo>
                      <a:pt x="19778" y="15969"/>
                      <a:pt x="19963" y="15579"/>
                      <a:pt x="20068" y="14970"/>
                    </a:cubicBezTo>
                    <a:lnTo>
                      <a:pt x="20156" y="14117"/>
                    </a:lnTo>
                    <a:lnTo>
                      <a:pt x="21600" y="0"/>
                    </a:lnTo>
                    <a:cubicBezTo>
                      <a:pt x="21600" y="0"/>
                      <a:pt x="21585" y="20"/>
                      <a:pt x="21585" y="2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  <p:sp>
          <p:nvSpPr>
            <p:cNvPr id="30" name="Shape 1384"/>
            <p:cNvSpPr/>
            <p:nvPr/>
          </p:nvSpPr>
          <p:spPr>
            <a:xfrm>
              <a:off x="4453954" y="5080185"/>
              <a:ext cx="297971" cy="266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7" h="21458" extrusionOk="0">
                  <a:moveTo>
                    <a:pt x="20906" y="11130"/>
                  </a:moveTo>
                  <a:lnTo>
                    <a:pt x="11466" y="425"/>
                  </a:lnTo>
                  <a:cubicBezTo>
                    <a:pt x="10983" y="-142"/>
                    <a:pt x="10193" y="-142"/>
                    <a:pt x="9710" y="425"/>
                  </a:cubicBezTo>
                  <a:lnTo>
                    <a:pt x="271" y="11130"/>
                  </a:lnTo>
                  <a:cubicBezTo>
                    <a:pt x="-212" y="11696"/>
                    <a:pt x="-32" y="12160"/>
                    <a:pt x="671" y="12160"/>
                  </a:cubicBezTo>
                  <a:lnTo>
                    <a:pt x="2638" y="12160"/>
                  </a:lnTo>
                  <a:lnTo>
                    <a:pt x="2638" y="20381"/>
                  </a:lnTo>
                  <a:cubicBezTo>
                    <a:pt x="2638" y="20976"/>
                    <a:pt x="2661" y="21458"/>
                    <a:pt x="3609" y="21458"/>
                  </a:cubicBezTo>
                  <a:lnTo>
                    <a:pt x="8190" y="21458"/>
                  </a:lnTo>
                  <a:lnTo>
                    <a:pt x="8190" y="13214"/>
                  </a:lnTo>
                  <a:lnTo>
                    <a:pt x="12986" y="13214"/>
                  </a:lnTo>
                  <a:lnTo>
                    <a:pt x="12986" y="21458"/>
                  </a:lnTo>
                  <a:lnTo>
                    <a:pt x="17795" y="21458"/>
                  </a:lnTo>
                  <a:cubicBezTo>
                    <a:pt x="18518" y="21458"/>
                    <a:pt x="18538" y="20976"/>
                    <a:pt x="18538" y="20381"/>
                  </a:cubicBezTo>
                  <a:lnTo>
                    <a:pt x="18538" y="12160"/>
                  </a:lnTo>
                  <a:lnTo>
                    <a:pt x="20505" y="12160"/>
                  </a:lnTo>
                  <a:cubicBezTo>
                    <a:pt x="21208" y="12160"/>
                    <a:pt x="21388" y="11696"/>
                    <a:pt x="20906" y="1113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33" name="Group 32"/>
          <p:cNvGrpSpPr/>
          <p:nvPr userDrawn="1"/>
        </p:nvGrpSpPr>
        <p:grpSpPr>
          <a:xfrm>
            <a:off x="6553703" y="2552693"/>
            <a:ext cx="2529993" cy="481166"/>
            <a:chOff x="6878077" y="2742915"/>
            <a:chExt cx="2655010" cy="504942"/>
          </a:xfrm>
        </p:grpSpPr>
        <p:grpSp>
          <p:nvGrpSpPr>
            <p:cNvPr id="34" name="Group 33"/>
            <p:cNvGrpSpPr/>
            <p:nvPr/>
          </p:nvGrpSpPr>
          <p:grpSpPr>
            <a:xfrm>
              <a:off x="6878077" y="2742915"/>
              <a:ext cx="1636102" cy="504942"/>
              <a:chOff x="6878077" y="2742915"/>
              <a:chExt cx="1636102" cy="504942"/>
            </a:xfrm>
          </p:grpSpPr>
          <p:sp>
            <p:nvSpPr>
              <p:cNvPr id="39" name="Shape 1386"/>
              <p:cNvSpPr/>
              <p:nvPr/>
            </p:nvSpPr>
            <p:spPr>
              <a:xfrm>
                <a:off x="6878077" y="2742915"/>
                <a:ext cx="361068" cy="5049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40" name="Shape 1387"/>
              <p:cNvSpPr/>
              <p:nvPr/>
            </p:nvSpPr>
            <p:spPr>
              <a:xfrm>
                <a:off x="7134203" y="2742915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41" name="Shape 1388"/>
              <p:cNvSpPr/>
              <p:nvPr/>
            </p:nvSpPr>
            <p:spPr>
              <a:xfrm>
                <a:off x="7387531" y="2742915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42" name="Shape 1389"/>
              <p:cNvSpPr/>
              <p:nvPr/>
            </p:nvSpPr>
            <p:spPr>
              <a:xfrm>
                <a:off x="7643657" y="2742915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43" name="Shape 1390"/>
              <p:cNvSpPr/>
              <p:nvPr/>
            </p:nvSpPr>
            <p:spPr>
              <a:xfrm>
                <a:off x="7896985" y="2742915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44" name="Shape 1391"/>
              <p:cNvSpPr/>
              <p:nvPr/>
            </p:nvSpPr>
            <p:spPr>
              <a:xfrm>
                <a:off x="8153111" y="2742915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  <p:sp>
          <p:nvSpPr>
            <p:cNvPr id="35" name="Shape 1392"/>
            <p:cNvSpPr/>
            <p:nvPr/>
          </p:nvSpPr>
          <p:spPr>
            <a:xfrm>
              <a:off x="8406438" y="2742915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6" name="Shape 1393"/>
            <p:cNvSpPr/>
            <p:nvPr/>
          </p:nvSpPr>
          <p:spPr>
            <a:xfrm>
              <a:off x="8662564" y="2742915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7" name="Shape 1394"/>
            <p:cNvSpPr/>
            <p:nvPr/>
          </p:nvSpPr>
          <p:spPr>
            <a:xfrm>
              <a:off x="8915892" y="2742915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8" name="Shape 1395"/>
            <p:cNvSpPr/>
            <p:nvPr/>
          </p:nvSpPr>
          <p:spPr>
            <a:xfrm>
              <a:off x="9172019" y="2742915"/>
              <a:ext cx="361068" cy="504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45" name="Group 44"/>
          <p:cNvGrpSpPr/>
          <p:nvPr userDrawn="1"/>
        </p:nvGrpSpPr>
        <p:grpSpPr>
          <a:xfrm>
            <a:off x="6789399" y="3317947"/>
            <a:ext cx="2529992" cy="481166"/>
            <a:chOff x="7125420" y="3545984"/>
            <a:chExt cx="2655009" cy="504942"/>
          </a:xfrm>
        </p:grpSpPr>
        <p:grpSp>
          <p:nvGrpSpPr>
            <p:cNvPr id="46" name="Group 45"/>
            <p:cNvGrpSpPr/>
            <p:nvPr/>
          </p:nvGrpSpPr>
          <p:grpSpPr>
            <a:xfrm>
              <a:off x="7125420" y="3545984"/>
              <a:ext cx="1126648" cy="504942"/>
              <a:chOff x="7125420" y="3545984"/>
              <a:chExt cx="1126648" cy="504942"/>
            </a:xfrm>
          </p:grpSpPr>
          <p:sp>
            <p:nvSpPr>
              <p:cNvPr id="53" name="Shape 1397"/>
              <p:cNvSpPr/>
              <p:nvPr/>
            </p:nvSpPr>
            <p:spPr>
              <a:xfrm>
                <a:off x="7125420" y="3545984"/>
                <a:ext cx="361068" cy="5049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54" name="Shape 1398"/>
              <p:cNvSpPr/>
              <p:nvPr/>
            </p:nvSpPr>
            <p:spPr>
              <a:xfrm>
                <a:off x="7381546" y="354598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55" name="Shape 1399"/>
              <p:cNvSpPr/>
              <p:nvPr/>
            </p:nvSpPr>
            <p:spPr>
              <a:xfrm>
                <a:off x="7634873" y="354598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56" name="Shape 1400"/>
              <p:cNvSpPr/>
              <p:nvPr/>
            </p:nvSpPr>
            <p:spPr>
              <a:xfrm>
                <a:off x="7891000" y="354598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  <p:sp>
          <p:nvSpPr>
            <p:cNvPr id="47" name="Shape 1401"/>
            <p:cNvSpPr/>
            <p:nvPr/>
          </p:nvSpPr>
          <p:spPr>
            <a:xfrm>
              <a:off x="8144327" y="3545984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8" name="Shape 1402"/>
            <p:cNvSpPr/>
            <p:nvPr/>
          </p:nvSpPr>
          <p:spPr>
            <a:xfrm>
              <a:off x="8400454" y="3545984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9" name="Shape 1403"/>
            <p:cNvSpPr/>
            <p:nvPr/>
          </p:nvSpPr>
          <p:spPr>
            <a:xfrm>
              <a:off x="8653781" y="3545984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50" name="Shape 1404"/>
            <p:cNvSpPr/>
            <p:nvPr/>
          </p:nvSpPr>
          <p:spPr>
            <a:xfrm>
              <a:off x="8909907" y="3545984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51" name="Shape 1405"/>
            <p:cNvSpPr/>
            <p:nvPr/>
          </p:nvSpPr>
          <p:spPr>
            <a:xfrm>
              <a:off x="9163234" y="3545984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52" name="Shape 1406"/>
            <p:cNvSpPr/>
            <p:nvPr/>
          </p:nvSpPr>
          <p:spPr>
            <a:xfrm>
              <a:off x="9419361" y="3545984"/>
              <a:ext cx="361068" cy="504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57" name="Group 56"/>
          <p:cNvGrpSpPr/>
          <p:nvPr userDrawn="1"/>
        </p:nvGrpSpPr>
        <p:grpSpPr>
          <a:xfrm>
            <a:off x="7044248" y="4083432"/>
            <a:ext cx="2529992" cy="481166"/>
            <a:chOff x="7392862" y="4349294"/>
            <a:chExt cx="2655009" cy="504942"/>
          </a:xfrm>
        </p:grpSpPr>
        <p:grpSp>
          <p:nvGrpSpPr>
            <p:cNvPr id="58" name="Group 57"/>
            <p:cNvGrpSpPr/>
            <p:nvPr/>
          </p:nvGrpSpPr>
          <p:grpSpPr>
            <a:xfrm>
              <a:off x="7392862" y="4349294"/>
              <a:ext cx="2398883" cy="504942"/>
              <a:chOff x="7392862" y="4349294"/>
              <a:chExt cx="2398883" cy="504942"/>
            </a:xfrm>
          </p:grpSpPr>
          <p:sp>
            <p:nvSpPr>
              <p:cNvPr id="60" name="Shape 1408"/>
              <p:cNvSpPr/>
              <p:nvPr/>
            </p:nvSpPr>
            <p:spPr>
              <a:xfrm>
                <a:off x="7392862" y="4349294"/>
                <a:ext cx="361068" cy="5049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61" name="Shape 1409"/>
              <p:cNvSpPr/>
              <p:nvPr/>
            </p:nvSpPr>
            <p:spPr>
              <a:xfrm>
                <a:off x="7648988" y="434929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62" name="Shape 1410"/>
              <p:cNvSpPr/>
              <p:nvPr/>
            </p:nvSpPr>
            <p:spPr>
              <a:xfrm>
                <a:off x="7902316" y="434929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63" name="Shape 1411"/>
              <p:cNvSpPr/>
              <p:nvPr/>
            </p:nvSpPr>
            <p:spPr>
              <a:xfrm>
                <a:off x="8158442" y="434929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64" name="Shape 1412"/>
              <p:cNvSpPr/>
              <p:nvPr/>
            </p:nvSpPr>
            <p:spPr>
              <a:xfrm>
                <a:off x="8411770" y="434929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65" name="Shape 1413"/>
              <p:cNvSpPr/>
              <p:nvPr/>
            </p:nvSpPr>
            <p:spPr>
              <a:xfrm>
                <a:off x="8667896" y="434929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66" name="Shape 1414"/>
              <p:cNvSpPr/>
              <p:nvPr/>
            </p:nvSpPr>
            <p:spPr>
              <a:xfrm>
                <a:off x="8921223" y="434929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67" name="Shape 1415"/>
              <p:cNvSpPr/>
              <p:nvPr/>
            </p:nvSpPr>
            <p:spPr>
              <a:xfrm>
                <a:off x="9177349" y="434929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68" name="Shape 1416"/>
              <p:cNvSpPr/>
              <p:nvPr/>
            </p:nvSpPr>
            <p:spPr>
              <a:xfrm>
                <a:off x="9430677" y="4349294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  <p:sp>
          <p:nvSpPr>
            <p:cNvPr id="59" name="Shape 1417"/>
            <p:cNvSpPr/>
            <p:nvPr/>
          </p:nvSpPr>
          <p:spPr>
            <a:xfrm>
              <a:off x="9686803" y="4349294"/>
              <a:ext cx="361068" cy="504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69" name="Group 68"/>
          <p:cNvGrpSpPr/>
          <p:nvPr userDrawn="1"/>
        </p:nvGrpSpPr>
        <p:grpSpPr>
          <a:xfrm>
            <a:off x="7289504" y="4849971"/>
            <a:ext cx="2529992" cy="481166"/>
            <a:chOff x="7650237" y="5153711"/>
            <a:chExt cx="2655009" cy="504942"/>
          </a:xfrm>
        </p:grpSpPr>
        <p:grpSp>
          <p:nvGrpSpPr>
            <p:cNvPr id="70" name="Group 69"/>
            <p:cNvGrpSpPr/>
            <p:nvPr/>
          </p:nvGrpSpPr>
          <p:grpSpPr>
            <a:xfrm>
              <a:off x="7650237" y="5153711"/>
              <a:ext cx="1889429" cy="504942"/>
              <a:chOff x="7650237" y="5153711"/>
              <a:chExt cx="1889429" cy="504942"/>
            </a:xfrm>
          </p:grpSpPr>
          <p:sp>
            <p:nvSpPr>
              <p:cNvPr id="74" name="Shape 1419"/>
              <p:cNvSpPr/>
              <p:nvPr/>
            </p:nvSpPr>
            <p:spPr>
              <a:xfrm>
                <a:off x="7650237" y="5153711"/>
                <a:ext cx="361068" cy="5049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75" name="Shape 1420"/>
              <p:cNvSpPr/>
              <p:nvPr/>
            </p:nvSpPr>
            <p:spPr>
              <a:xfrm>
                <a:off x="7906363" y="5153711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76" name="Shape 1421"/>
              <p:cNvSpPr/>
              <p:nvPr/>
            </p:nvSpPr>
            <p:spPr>
              <a:xfrm>
                <a:off x="8159691" y="5153711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77" name="Shape 1422"/>
              <p:cNvSpPr/>
              <p:nvPr/>
            </p:nvSpPr>
            <p:spPr>
              <a:xfrm>
                <a:off x="8415817" y="5153711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78" name="Shape 1423"/>
              <p:cNvSpPr/>
              <p:nvPr/>
            </p:nvSpPr>
            <p:spPr>
              <a:xfrm>
                <a:off x="8669144" y="5153711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79" name="Shape 1424"/>
              <p:cNvSpPr/>
              <p:nvPr/>
            </p:nvSpPr>
            <p:spPr>
              <a:xfrm>
                <a:off x="8925271" y="5153711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80" name="Shape 1425"/>
              <p:cNvSpPr/>
              <p:nvPr/>
            </p:nvSpPr>
            <p:spPr>
              <a:xfrm>
                <a:off x="9178598" y="5153711"/>
                <a:ext cx="361068" cy="5049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42"/>
                    </a:moveTo>
                    <a:lnTo>
                      <a:pt x="11150" y="21600"/>
                    </a:lnTo>
                    <a:lnTo>
                      <a:pt x="21600" y="21600"/>
                    </a:lnTo>
                    <a:lnTo>
                      <a:pt x="10450" y="0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  <p:sp>
          <p:nvSpPr>
            <p:cNvPr id="71" name="Shape 1426"/>
            <p:cNvSpPr/>
            <p:nvPr/>
          </p:nvSpPr>
          <p:spPr>
            <a:xfrm>
              <a:off x="9434724" y="5153711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2" name="Shape 1427"/>
            <p:cNvSpPr/>
            <p:nvPr/>
          </p:nvSpPr>
          <p:spPr>
            <a:xfrm>
              <a:off x="9688052" y="5153711"/>
              <a:ext cx="361068" cy="504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3" name="Shape 1428"/>
            <p:cNvSpPr/>
            <p:nvPr/>
          </p:nvSpPr>
          <p:spPr>
            <a:xfrm>
              <a:off x="9944178" y="5153711"/>
              <a:ext cx="361068" cy="504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42"/>
                  </a:moveTo>
                  <a:lnTo>
                    <a:pt x="11150" y="21600"/>
                  </a:lnTo>
                  <a:lnTo>
                    <a:pt x="21600" y="21600"/>
                  </a:lnTo>
                  <a:lnTo>
                    <a:pt x="10450" y="0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sp>
        <p:nvSpPr>
          <p:cNvPr id="8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78573" y="2531673"/>
            <a:ext cx="1358594" cy="377228"/>
          </a:xfrm>
        </p:spPr>
        <p:txBody>
          <a:bodyPr lIns="0" rIns="0" anchor="b">
            <a:normAutofit/>
          </a:bodyPr>
          <a:lstStyle>
            <a:lvl1pPr marL="0" indent="0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8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2955236" y="1106897"/>
            <a:ext cx="6281530" cy="51698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84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5023876" y="3321723"/>
            <a:ext cx="1358594" cy="377228"/>
          </a:xfrm>
        </p:spPr>
        <p:txBody>
          <a:bodyPr lIns="0" rIns="0" anchor="b">
            <a:normAutofit/>
          </a:bodyPr>
          <a:lstStyle>
            <a:lvl1pPr marL="0" indent="0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85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5256448" y="4042102"/>
            <a:ext cx="1358594" cy="377228"/>
          </a:xfrm>
        </p:spPr>
        <p:txBody>
          <a:bodyPr lIns="0" rIns="0" anchor="b">
            <a:normAutofit/>
          </a:bodyPr>
          <a:lstStyle>
            <a:lvl1pPr marL="0" indent="0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86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5482592" y="4794397"/>
            <a:ext cx="1358594" cy="377228"/>
          </a:xfrm>
        </p:spPr>
        <p:txBody>
          <a:bodyPr lIns="0" rIns="0" anchor="b">
            <a:normAutofit/>
          </a:bodyPr>
          <a:lstStyle>
            <a:lvl1pPr marL="0" indent="0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9376302" y="2690382"/>
            <a:ext cx="542322" cy="343476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87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9669376" y="3449378"/>
            <a:ext cx="542322" cy="343476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88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9955498" y="4220823"/>
            <a:ext cx="542322" cy="343476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89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10252429" y="4983011"/>
            <a:ext cx="542322" cy="343476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9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75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8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/>
          <p:cNvSpPr>
            <a:spLocks noGrp="1"/>
          </p:cNvSpPr>
          <p:nvPr>
            <p:ph type="pic" sz="quarter" idx="14"/>
          </p:nvPr>
        </p:nvSpPr>
        <p:spPr>
          <a:xfrm>
            <a:off x="-1" y="0"/>
            <a:ext cx="8710151" cy="6858000"/>
          </a:xfrm>
          <a:custGeom>
            <a:avLst/>
            <a:gdLst>
              <a:gd name="connsiteX0" fmla="*/ 0 w 8958263"/>
              <a:gd name="connsiteY0" fmla="*/ 0 h 7064376"/>
              <a:gd name="connsiteX1" fmla="*/ 8958263 w 8958263"/>
              <a:gd name="connsiteY1" fmla="*/ 0 h 7064376"/>
              <a:gd name="connsiteX2" fmla="*/ 8958263 w 8958263"/>
              <a:gd name="connsiteY2" fmla="*/ 7064376 h 7064376"/>
              <a:gd name="connsiteX3" fmla="*/ 0 w 8958263"/>
              <a:gd name="connsiteY3" fmla="*/ 7064376 h 7064376"/>
              <a:gd name="connsiteX4" fmla="*/ 0 w 8958263"/>
              <a:gd name="connsiteY4" fmla="*/ 0 h 7064376"/>
              <a:gd name="connsiteX0" fmla="*/ 0 w 8958263"/>
              <a:gd name="connsiteY0" fmla="*/ 0 h 7064376"/>
              <a:gd name="connsiteX1" fmla="*/ 6122298 w 8958263"/>
              <a:gd name="connsiteY1" fmla="*/ 0 h 7064376"/>
              <a:gd name="connsiteX2" fmla="*/ 8958263 w 8958263"/>
              <a:gd name="connsiteY2" fmla="*/ 7064376 h 7064376"/>
              <a:gd name="connsiteX3" fmla="*/ 0 w 8958263"/>
              <a:gd name="connsiteY3" fmla="*/ 7064376 h 7064376"/>
              <a:gd name="connsiteX4" fmla="*/ 0 w 8958263"/>
              <a:gd name="connsiteY4" fmla="*/ 0 h 7064376"/>
              <a:gd name="connsiteX0" fmla="*/ 0 w 8958263"/>
              <a:gd name="connsiteY0" fmla="*/ 0 h 7064376"/>
              <a:gd name="connsiteX1" fmla="*/ 4929602 w 8958263"/>
              <a:gd name="connsiteY1" fmla="*/ 0 h 7064376"/>
              <a:gd name="connsiteX2" fmla="*/ 8958263 w 8958263"/>
              <a:gd name="connsiteY2" fmla="*/ 7064376 h 7064376"/>
              <a:gd name="connsiteX3" fmla="*/ 0 w 8958263"/>
              <a:gd name="connsiteY3" fmla="*/ 7064376 h 7064376"/>
              <a:gd name="connsiteX4" fmla="*/ 0 w 8958263"/>
              <a:gd name="connsiteY4" fmla="*/ 0 h 7064376"/>
              <a:gd name="connsiteX0" fmla="*/ 0 w 8958263"/>
              <a:gd name="connsiteY0" fmla="*/ 7620 h 7071996"/>
              <a:gd name="connsiteX1" fmla="*/ 4883882 w 8958263"/>
              <a:gd name="connsiteY1" fmla="*/ 0 h 7071996"/>
              <a:gd name="connsiteX2" fmla="*/ 8958263 w 8958263"/>
              <a:gd name="connsiteY2" fmla="*/ 7071996 h 7071996"/>
              <a:gd name="connsiteX3" fmla="*/ 0 w 8958263"/>
              <a:gd name="connsiteY3" fmla="*/ 7071996 h 7071996"/>
              <a:gd name="connsiteX4" fmla="*/ 0 w 8958263"/>
              <a:gd name="connsiteY4" fmla="*/ 7620 h 7071996"/>
              <a:gd name="connsiteX0" fmla="*/ 0 w 8958263"/>
              <a:gd name="connsiteY0" fmla="*/ 7620 h 7071996"/>
              <a:gd name="connsiteX1" fmla="*/ 4864290 w 8958263"/>
              <a:gd name="connsiteY1" fmla="*/ 0 h 7071996"/>
              <a:gd name="connsiteX2" fmla="*/ 8958263 w 8958263"/>
              <a:gd name="connsiteY2" fmla="*/ 7071996 h 7071996"/>
              <a:gd name="connsiteX3" fmla="*/ 0 w 8958263"/>
              <a:gd name="connsiteY3" fmla="*/ 7071996 h 7071996"/>
              <a:gd name="connsiteX4" fmla="*/ 0 w 8958263"/>
              <a:gd name="connsiteY4" fmla="*/ 7620 h 7071996"/>
              <a:gd name="connsiteX0" fmla="*/ 0 w 8958263"/>
              <a:gd name="connsiteY0" fmla="*/ 7620 h 7071996"/>
              <a:gd name="connsiteX1" fmla="*/ 4864291 w 8958263"/>
              <a:gd name="connsiteY1" fmla="*/ 0 h 7071996"/>
              <a:gd name="connsiteX2" fmla="*/ 8958263 w 8958263"/>
              <a:gd name="connsiteY2" fmla="*/ 7071996 h 7071996"/>
              <a:gd name="connsiteX3" fmla="*/ 0 w 8958263"/>
              <a:gd name="connsiteY3" fmla="*/ 7071996 h 7071996"/>
              <a:gd name="connsiteX4" fmla="*/ 0 w 8958263"/>
              <a:gd name="connsiteY4" fmla="*/ 7620 h 7071996"/>
              <a:gd name="connsiteX0" fmla="*/ 0 w 8958263"/>
              <a:gd name="connsiteY0" fmla="*/ 7620 h 7071996"/>
              <a:gd name="connsiteX1" fmla="*/ 4854495 w 8958263"/>
              <a:gd name="connsiteY1" fmla="*/ 0 h 7071996"/>
              <a:gd name="connsiteX2" fmla="*/ 8958263 w 8958263"/>
              <a:gd name="connsiteY2" fmla="*/ 7071996 h 7071996"/>
              <a:gd name="connsiteX3" fmla="*/ 0 w 8958263"/>
              <a:gd name="connsiteY3" fmla="*/ 7071996 h 7071996"/>
              <a:gd name="connsiteX4" fmla="*/ 0 w 8958263"/>
              <a:gd name="connsiteY4" fmla="*/ 7620 h 7071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58263" h="7071996">
                <a:moveTo>
                  <a:pt x="0" y="7620"/>
                </a:moveTo>
                <a:lnTo>
                  <a:pt x="4854495" y="0"/>
                </a:lnTo>
                <a:lnTo>
                  <a:pt x="8958263" y="7071996"/>
                </a:lnTo>
                <a:lnTo>
                  <a:pt x="0" y="7071996"/>
                </a:lnTo>
                <a:lnTo>
                  <a:pt x="0" y="762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id-ID" dirty="0"/>
          </a:p>
        </p:txBody>
      </p:sp>
      <p:grpSp>
        <p:nvGrpSpPr>
          <p:cNvPr id="14" name="Group 13"/>
          <p:cNvGrpSpPr/>
          <p:nvPr/>
        </p:nvGrpSpPr>
        <p:grpSpPr>
          <a:xfrm>
            <a:off x="6244102" y="2632989"/>
            <a:ext cx="1511327" cy="2304568"/>
            <a:chOff x="6246006" y="2632989"/>
            <a:chExt cx="1511327" cy="2304568"/>
          </a:xfrm>
        </p:grpSpPr>
        <p:sp>
          <p:nvSpPr>
            <p:cNvPr id="15" name="Shape 1207"/>
            <p:cNvSpPr/>
            <p:nvPr/>
          </p:nvSpPr>
          <p:spPr>
            <a:xfrm>
              <a:off x="6246006" y="2632989"/>
              <a:ext cx="624977" cy="768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9058" y="12764"/>
                  </a:lnTo>
                  <a:lnTo>
                    <a:pt x="9058" y="12764"/>
                  </a:lnTo>
                  <a:lnTo>
                    <a:pt x="15329" y="21600"/>
                  </a:lnTo>
                  <a:lnTo>
                    <a:pt x="21600" y="12764"/>
                  </a:lnTo>
                  <a:lnTo>
                    <a:pt x="15329" y="3927"/>
                  </a:lnTo>
                  <a:lnTo>
                    <a:pt x="12542" y="0"/>
                  </a:lnTo>
                  <a:cubicBezTo>
                    <a:pt x="12542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6" name="Shape 1208"/>
            <p:cNvSpPr/>
            <p:nvPr/>
          </p:nvSpPr>
          <p:spPr>
            <a:xfrm>
              <a:off x="6690081" y="3401165"/>
              <a:ext cx="624985" cy="768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9058" y="12764"/>
                  </a:lnTo>
                  <a:lnTo>
                    <a:pt x="9058" y="12764"/>
                  </a:lnTo>
                  <a:lnTo>
                    <a:pt x="15329" y="21600"/>
                  </a:lnTo>
                  <a:lnTo>
                    <a:pt x="21600" y="12764"/>
                  </a:lnTo>
                  <a:lnTo>
                    <a:pt x="15329" y="3927"/>
                  </a:lnTo>
                  <a:lnTo>
                    <a:pt x="12542" y="0"/>
                  </a:lnTo>
                  <a:cubicBezTo>
                    <a:pt x="12542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" name="Shape 1209"/>
            <p:cNvSpPr/>
            <p:nvPr/>
          </p:nvSpPr>
          <p:spPr>
            <a:xfrm>
              <a:off x="7132364" y="4169342"/>
              <a:ext cx="624969" cy="768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9058" y="12764"/>
                  </a:lnTo>
                  <a:lnTo>
                    <a:pt x="9058" y="12764"/>
                  </a:lnTo>
                  <a:lnTo>
                    <a:pt x="15329" y="21600"/>
                  </a:lnTo>
                  <a:lnTo>
                    <a:pt x="21600" y="12764"/>
                  </a:lnTo>
                  <a:lnTo>
                    <a:pt x="15329" y="3927"/>
                  </a:lnTo>
                  <a:lnTo>
                    <a:pt x="12542" y="0"/>
                  </a:lnTo>
                  <a:cubicBezTo>
                    <a:pt x="12542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5850308" y="772246"/>
            <a:ext cx="5370142" cy="4932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783699" y="2288705"/>
            <a:ext cx="2611761" cy="302095"/>
          </a:xfrm>
        </p:spPr>
        <p:txBody>
          <a:bodyPr lIns="0" rIns="0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313952" y="2529049"/>
            <a:ext cx="3087347" cy="228894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944001" y="2319630"/>
            <a:ext cx="303998" cy="31335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d-ID" dirty="0"/>
              <a:t>01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6414659" y="3096330"/>
            <a:ext cx="303998" cy="29457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d-ID" dirty="0"/>
              <a:t>01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836549" y="3855110"/>
            <a:ext cx="303998" cy="29457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d-ID" dirty="0"/>
              <a:t>01</a:t>
            </a:r>
            <a:endParaRPr lang="en-GB" dirty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7321425" y="4634010"/>
            <a:ext cx="303998" cy="29457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d-ID" dirty="0"/>
              <a:t>01</a:t>
            </a:r>
            <a:endParaRPr lang="en-GB" dirty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5855117" y="1213863"/>
            <a:ext cx="5360524" cy="29633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7321533" y="3088348"/>
            <a:ext cx="2611761" cy="302095"/>
          </a:xfrm>
        </p:spPr>
        <p:txBody>
          <a:bodyPr lIns="0" rIns="0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7851786" y="3328692"/>
            <a:ext cx="3087347" cy="228894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7839133" y="3854236"/>
            <a:ext cx="2611761" cy="302095"/>
          </a:xfrm>
        </p:spPr>
        <p:txBody>
          <a:bodyPr lIns="0" rIns="0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8369387" y="4094580"/>
            <a:ext cx="2755814" cy="228894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8376967" y="4616634"/>
            <a:ext cx="2748233" cy="302095"/>
          </a:xfrm>
        </p:spPr>
        <p:txBody>
          <a:bodyPr lIns="0" rIns="0">
            <a:normAutofit/>
          </a:bodyPr>
          <a:lstStyle>
            <a:lvl1pPr marL="0" indent="0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7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8907220" y="4867620"/>
            <a:ext cx="2217980" cy="42828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86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" grpId="0"/>
      <p:bldP spid="3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7147773" y="3528026"/>
            <a:ext cx="3516266" cy="649752"/>
            <a:chOff x="7147773" y="3613754"/>
            <a:chExt cx="3516266" cy="649752"/>
          </a:xfrm>
          <a:solidFill>
            <a:schemeClr val="accent1"/>
          </a:solidFill>
        </p:grpSpPr>
        <p:sp>
          <p:nvSpPr>
            <p:cNvPr id="12" name="Shape 1065"/>
            <p:cNvSpPr/>
            <p:nvPr/>
          </p:nvSpPr>
          <p:spPr>
            <a:xfrm>
              <a:off x="7492364" y="3613754"/>
              <a:ext cx="3171675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4" name="Shape 1066"/>
            <p:cNvSpPr/>
            <p:nvPr/>
          </p:nvSpPr>
          <p:spPr>
            <a:xfrm>
              <a:off x="7147773" y="3613754"/>
              <a:ext cx="348081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9340"/>
                  </a:lnTo>
                  <a:lnTo>
                    <a:pt x="0" y="13486"/>
                  </a:lnTo>
                  <a:lnTo>
                    <a:pt x="21600" y="21600"/>
                  </a:lnTo>
                  <a:cubicBezTo>
                    <a:pt x="21600" y="2160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15" name="Group 14"/>
          <p:cNvGrpSpPr/>
          <p:nvPr userDrawn="1"/>
        </p:nvGrpSpPr>
        <p:grpSpPr>
          <a:xfrm>
            <a:off x="1524000" y="3528026"/>
            <a:ext cx="3522266" cy="649752"/>
            <a:chOff x="1524000" y="3613754"/>
            <a:chExt cx="3522266" cy="649752"/>
          </a:xfrm>
          <a:solidFill>
            <a:schemeClr val="accent1"/>
          </a:solidFill>
        </p:grpSpPr>
        <p:sp>
          <p:nvSpPr>
            <p:cNvPr id="16" name="Shape 1068"/>
            <p:cNvSpPr/>
            <p:nvPr/>
          </p:nvSpPr>
          <p:spPr>
            <a:xfrm>
              <a:off x="4698182" y="3613754"/>
              <a:ext cx="348084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9340"/>
                  </a:lnTo>
                  <a:lnTo>
                    <a:pt x="21600" y="13486"/>
                  </a:ln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" name="Shape 1069"/>
            <p:cNvSpPr/>
            <p:nvPr/>
          </p:nvSpPr>
          <p:spPr>
            <a:xfrm>
              <a:off x="1524000" y="3613754"/>
              <a:ext cx="3177368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19" name="Group 18"/>
          <p:cNvGrpSpPr/>
          <p:nvPr userDrawn="1"/>
        </p:nvGrpSpPr>
        <p:grpSpPr>
          <a:xfrm>
            <a:off x="6795691" y="2291994"/>
            <a:ext cx="3868346" cy="867243"/>
            <a:chOff x="6795691" y="2377722"/>
            <a:chExt cx="3868346" cy="867243"/>
          </a:xfrm>
          <a:solidFill>
            <a:schemeClr val="accent1"/>
          </a:solidFill>
        </p:grpSpPr>
        <p:sp>
          <p:nvSpPr>
            <p:cNvPr id="20" name="Shape 1074"/>
            <p:cNvSpPr/>
            <p:nvPr/>
          </p:nvSpPr>
          <p:spPr>
            <a:xfrm>
              <a:off x="7312577" y="2377722"/>
              <a:ext cx="3351460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1" name="Shape 1075"/>
            <p:cNvSpPr/>
            <p:nvPr/>
          </p:nvSpPr>
          <p:spPr>
            <a:xfrm>
              <a:off x="6795691" y="2377722"/>
              <a:ext cx="520457" cy="867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19997"/>
                  </a:lnTo>
                  <a:lnTo>
                    <a:pt x="2792" y="21600"/>
                  </a:lnTo>
                  <a:lnTo>
                    <a:pt x="21600" y="16183"/>
                  </a:lnTo>
                  <a:cubicBezTo>
                    <a:pt x="21600" y="16183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22" name="Group 21"/>
          <p:cNvGrpSpPr/>
          <p:nvPr userDrawn="1"/>
        </p:nvGrpSpPr>
        <p:grpSpPr>
          <a:xfrm>
            <a:off x="1524000" y="2291994"/>
            <a:ext cx="3889414" cy="867243"/>
            <a:chOff x="1524000" y="2377722"/>
            <a:chExt cx="3889414" cy="867243"/>
          </a:xfrm>
          <a:solidFill>
            <a:schemeClr val="accent1"/>
          </a:solidFill>
        </p:grpSpPr>
        <p:sp>
          <p:nvSpPr>
            <p:cNvPr id="23" name="Shape 1077"/>
            <p:cNvSpPr/>
            <p:nvPr/>
          </p:nvSpPr>
          <p:spPr>
            <a:xfrm>
              <a:off x="1524000" y="2377722"/>
              <a:ext cx="3372133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4" name="Shape 1078"/>
            <p:cNvSpPr/>
            <p:nvPr/>
          </p:nvSpPr>
          <p:spPr>
            <a:xfrm>
              <a:off x="4892950" y="2377722"/>
              <a:ext cx="520464" cy="867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19997"/>
                  </a:lnTo>
                  <a:lnTo>
                    <a:pt x="18808" y="21600"/>
                  </a:lnTo>
                  <a:lnTo>
                    <a:pt x="0" y="16183"/>
                  </a:lnTo>
                  <a:cubicBezTo>
                    <a:pt x="0" y="1618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25" name="Group 24"/>
          <p:cNvGrpSpPr/>
          <p:nvPr userDrawn="1"/>
        </p:nvGrpSpPr>
        <p:grpSpPr>
          <a:xfrm>
            <a:off x="6780709" y="4606745"/>
            <a:ext cx="3898312" cy="867243"/>
            <a:chOff x="6780709" y="4692473"/>
            <a:chExt cx="3898312" cy="867243"/>
          </a:xfrm>
          <a:solidFill>
            <a:schemeClr val="accent1"/>
          </a:solidFill>
        </p:grpSpPr>
        <p:sp>
          <p:nvSpPr>
            <p:cNvPr id="26" name="Shape 1080"/>
            <p:cNvSpPr/>
            <p:nvPr/>
          </p:nvSpPr>
          <p:spPr>
            <a:xfrm>
              <a:off x="7297596" y="4909716"/>
              <a:ext cx="3381425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  <a:lnTo>
                    <a:pt x="0" y="21600"/>
                  </a:lnTo>
                  <a:cubicBezTo>
                    <a:pt x="0" y="2160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7" name="Shape 1081"/>
            <p:cNvSpPr/>
            <p:nvPr/>
          </p:nvSpPr>
          <p:spPr>
            <a:xfrm>
              <a:off x="6780709" y="4692473"/>
              <a:ext cx="520464" cy="867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1603"/>
                  </a:lnTo>
                  <a:lnTo>
                    <a:pt x="2791" y="0"/>
                  </a:lnTo>
                  <a:lnTo>
                    <a:pt x="21600" y="5417"/>
                  </a:lnTo>
                  <a:cubicBezTo>
                    <a:pt x="21600" y="5417"/>
                    <a:pt x="21600" y="21600"/>
                    <a:pt x="21600" y="2160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28" name="Group 27"/>
          <p:cNvGrpSpPr/>
          <p:nvPr userDrawn="1"/>
        </p:nvGrpSpPr>
        <p:grpSpPr>
          <a:xfrm>
            <a:off x="1524531" y="4606745"/>
            <a:ext cx="3881386" cy="867243"/>
            <a:chOff x="1524531" y="4692473"/>
            <a:chExt cx="3881386" cy="867243"/>
          </a:xfrm>
          <a:solidFill>
            <a:schemeClr val="accent1"/>
          </a:solidFill>
        </p:grpSpPr>
        <p:sp>
          <p:nvSpPr>
            <p:cNvPr id="29" name="Shape 1083"/>
            <p:cNvSpPr/>
            <p:nvPr/>
          </p:nvSpPr>
          <p:spPr>
            <a:xfrm>
              <a:off x="1524531" y="4909716"/>
              <a:ext cx="3364115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  <a:lnTo>
                    <a:pt x="21600" y="21600"/>
                  </a:lnTo>
                  <a:cubicBezTo>
                    <a:pt x="21600" y="21600"/>
                    <a:pt x="0" y="21600"/>
                    <a:pt x="0" y="2160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0" name="Shape 1084"/>
            <p:cNvSpPr/>
            <p:nvPr/>
          </p:nvSpPr>
          <p:spPr>
            <a:xfrm>
              <a:off x="4885459" y="4692473"/>
              <a:ext cx="520458" cy="867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1603"/>
                  </a:lnTo>
                  <a:lnTo>
                    <a:pt x="18808" y="0"/>
                  </a:lnTo>
                  <a:lnTo>
                    <a:pt x="0" y="5417"/>
                  </a:lnTo>
                  <a:cubicBezTo>
                    <a:pt x="0" y="5417"/>
                    <a:pt x="0" y="21600"/>
                    <a:pt x="0" y="2160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31" name="Shape 1086"/>
          <p:cNvSpPr/>
          <p:nvPr userDrawn="1"/>
        </p:nvSpPr>
        <p:spPr>
          <a:xfrm>
            <a:off x="4850392" y="2631390"/>
            <a:ext cx="2492618" cy="24937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0800"/>
                </a:move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1827414" y="2291993"/>
            <a:ext cx="649751" cy="649752"/>
            <a:chOff x="1827414" y="2377721"/>
            <a:chExt cx="649751" cy="649752"/>
          </a:xfrm>
        </p:grpSpPr>
        <p:sp>
          <p:nvSpPr>
            <p:cNvPr id="33" name="Shape 1088"/>
            <p:cNvSpPr/>
            <p:nvPr/>
          </p:nvSpPr>
          <p:spPr>
            <a:xfrm>
              <a:off x="1827414" y="2377721"/>
              <a:ext cx="649751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4" name="Shape 1090"/>
            <p:cNvSpPr/>
            <p:nvPr/>
          </p:nvSpPr>
          <p:spPr>
            <a:xfrm>
              <a:off x="1985391" y="2571781"/>
              <a:ext cx="333795" cy="28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64" y="14989"/>
                  </a:moveTo>
                  <a:lnTo>
                    <a:pt x="16300" y="14989"/>
                  </a:lnTo>
                  <a:cubicBezTo>
                    <a:pt x="14781" y="14989"/>
                    <a:pt x="13615" y="14098"/>
                    <a:pt x="12532" y="12778"/>
                  </a:cubicBezTo>
                  <a:cubicBezTo>
                    <a:pt x="12422" y="12943"/>
                    <a:pt x="12313" y="13112"/>
                    <a:pt x="12204" y="13283"/>
                  </a:cubicBezTo>
                  <a:cubicBezTo>
                    <a:pt x="11728" y="14021"/>
                    <a:pt x="11216" y="14811"/>
                    <a:pt x="10650" y="15592"/>
                  </a:cubicBezTo>
                  <a:cubicBezTo>
                    <a:pt x="12115" y="17276"/>
                    <a:pt x="13891" y="18547"/>
                    <a:pt x="16300" y="18547"/>
                  </a:cubicBezTo>
                  <a:lnTo>
                    <a:pt x="17064" y="18547"/>
                  </a:lnTo>
                  <a:lnTo>
                    <a:pt x="17064" y="21600"/>
                  </a:lnTo>
                  <a:lnTo>
                    <a:pt x="21600" y="17022"/>
                  </a:lnTo>
                  <a:lnTo>
                    <a:pt x="17064" y="12444"/>
                  </a:lnTo>
                  <a:cubicBezTo>
                    <a:pt x="17064" y="12444"/>
                    <a:pt x="17064" y="14989"/>
                    <a:pt x="17064" y="14989"/>
                  </a:cubicBezTo>
                  <a:close/>
                  <a:moveTo>
                    <a:pt x="5844" y="8840"/>
                  </a:moveTo>
                  <a:cubicBezTo>
                    <a:pt x="6014" y="8580"/>
                    <a:pt x="6185" y="8316"/>
                    <a:pt x="6358" y="8047"/>
                  </a:cubicBezTo>
                  <a:cubicBezTo>
                    <a:pt x="6781" y="7394"/>
                    <a:pt x="7227" y="6705"/>
                    <a:pt x="7709" y="6019"/>
                  </a:cubicBezTo>
                  <a:cubicBezTo>
                    <a:pt x="6284" y="4449"/>
                    <a:pt x="4562" y="3290"/>
                    <a:pt x="2260" y="3290"/>
                  </a:cubicBezTo>
                  <a:lnTo>
                    <a:pt x="0" y="3290"/>
                  </a:lnTo>
                  <a:lnTo>
                    <a:pt x="0" y="6850"/>
                  </a:lnTo>
                  <a:lnTo>
                    <a:pt x="2260" y="6850"/>
                  </a:lnTo>
                  <a:cubicBezTo>
                    <a:pt x="3693" y="6850"/>
                    <a:pt x="4812" y="7643"/>
                    <a:pt x="5844" y="8840"/>
                  </a:cubicBezTo>
                  <a:close/>
                  <a:moveTo>
                    <a:pt x="16300" y="6596"/>
                  </a:moveTo>
                  <a:lnTo>
                    <a:pt x="17064" y="6596"/>
                  </a:lnTo>
                  <a:lnTo>
                    <a:pt x="17064" y="9155"/>
                  </a:lnTo>
                  <a:lnTo>
                    <a:pt x="21600" y="4578"/>
                  </a:lnTo>
                  <a:lnTo>
                    <a:pt x="17064" y="0"/>
                  </a:lnTo>
                  <a:lnTo>
                    <a:pt x="17064" y="3036"/>
                  </a:lnTo>
                  <a:lnTo>
                    <a:pt x="16300" y="3036"/>
                  </a:lnTo>
                  <a:cubicBezTo>
                    <a:pt x="12312" y="3036"/>
                    <a:pt x="10062" y="6516"/>
                    <a:pt x="8077" y="9587"/>
                  </a:cubicBezTo>
                  <a:cubicBezTo>
                    <a:pt x="6293" y="12349"/>
                    <a:pt x="4752" y="14735"/>
                    <a:pt x="2260" y="14735"/>
                  </a:cubicBezTo>
                  <a:lnTo>
                    <a:pt x="0" y="14735"/>
                  </a:lnTo>
                  <a:lnTo>
                    <a:pt x="0" y="18293"/>
                  </a:lnTo>
                  <a:lnTo>
                    <a:pt x="2260" y="18293"/>
                  </a:lnTo>
                  <a:cubicBezTo>
                    <a:pt x="6250" y="18293"/>
                    <a:pt x="8500" y="14814"/>
                    <a:pt x="10485" y="11743"/>
                  </a:cubicBezTo>
                  <a:cubicBezTo>
                    <a:pt x="12269" y="8981"/>
                    <a:pt x="13810" y="6596"/>
                    <a:pt x="16300" y="6596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35" name="Group 34"/>
          <p:cNvGrpSpPr/>
          <p:nvPr userDrawn="1"/>
        </p:nvGrpSpPr>
        <p:grpSpPr>
          <a:xfrm>
            <a:off x="1827414" y="3528026"/>
            <a:ext cx="649751" cy="649752"/>
            <a:chOff x="1827414" y="3613754"/>
            <a:chExt cx="649751" cy="649752"/>
          </a:xfrm>
        </p:grpSpPr>
        <p:sp>
          <p:nvSpPr>
            <p:cNvPr id="36" name="Shape 1092"/>
            <p:cNvSpPr/>
            <p:nvPr/>
          </p:nvSpPr>
          <p:spPr>
            <a:xfrm>
              <a:off x="1827414" y="3613754"/>
              <a:ext cx="649751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7" name="Shape 1094"/>
            <p:cNvSpPr/>
            <p:nvPr/>
          </p:nvSpPr>
          <p:spPr>
            <a:xfrm>
              <a:off x="1982609" y="3820147"/>
              <a:ext cx="331810" cy="2369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056" y="17282"/>
                  </a:moveTo>
                  <a:lnTo>
                    <a:pt x="1544" y="17282"/>
                  </a:lnTo>
                  <a:cubicBezTo>
                    <a:pt x="691" y="17282"/>
                    <a:pt x="0" y="18250"/>
                    <a:pt x="0" y="19441"/>
                  </a:cubicBezTo>
                  <a:cubicBezTo>
                    <a:pt x="0" y="20638"/>
                    <a:pt x="691" y="21600"/>
                    <a:pt x="1544" y="21600"/>
                  </a:cubicBezTo>
                  <a:lnTo>
                    <a:pt x="20056" y="21600"/>
                  </a:lnTo>
                  <a:cubicBezTo>
                    <a:pt x="20909" y="21600"/>
                    <a:pt x="21600" y="20638"/>
                    <a:pt x="21600" y="19441"/>
                  </a:cubicBezTo>
                  <a:cubicBezTo>
                    <a:pt x="21600" y="18250"/>
                    <a:pt x="20909" y="17282"/>
                    <a:pt x="20056" y="17282"/>
                  </a:cubicBezTo>
                  <a:close/>
                  <a:moveTo>
                    <a:pt x="1544" y="4321"/>
                  </a:moveTo>
                  <a:lnTo>
                    <a:pt x="20056" y="4321"/>
                  </a:lnTo>
                  <a:cubicBezTo>
                    <a:pt x="20909" y="4321"/>
                    <a:pt x="21600" y="3353"/>
                    <a:pt x="21600" y="2159"/>
                  </a:cubicBezTo>
                  <a:cubicBezTo>
                    <a:pt x="21600" y="965"/>
                    <a:pt x="20909" y="0"/>
                    <a:pt x="20056" y="0"/>
                  </a:cubicBezTo>
                  <a:lnTo>
                    <a:pt x="1544" y="0"/>
                  </a:lnTo>
                  <a:cubicBezTo>
                    <a:pt x="691" y="0"/>
                    <a:pt x="0" y="965"/>
                    <a:pt x="0" y="2159"/>
                  </a:cubicBezTo>
                  <a:cubicBezTo>
                    <a:pt x="0" y="3353"/>
                    <a:pt x="691" y="4321"/>
                    <a:pt x="1544" y="4321"/>
                  </a:cubicBezTo>
                  <a:close/>
                  <a:moveTo>
                    <a:pt x="20056" y="8640"/>
                  </a:moveTo>
                  <a:lnTo>
                    <a:pt x="1544" y="8640"/>
                  </a:lnTo>
                  <a:cubicBezTo>
                    <a:pt x="691" y="8640"/>
                    <a:pt x="0" y="9608"/>
                    <a:pt x="0" y="10799"/>
                  </a:cubicBezTo>
                  <a:cubicBezTo>
                    <a:pt x="0" y="11996"/>
                    <a:pt x="691" y="12958"/>
                    <a:pt x="1544" y="12958"/>
                  </a:cubicBezTo>
                  <a:lnTo>
                    <a:pt x="20056" y="12958"/>
                  </a:lnTo>
                  <a:cubicBezTo>
                    <a:pt x="20909" y="12958"/>
                    <a:pt x="21600" y="11996"/>
                    <a:pt x="21600" y="10799"/>
                  </a:cubicBezTo>
                  <a:cubicBezTo>
                    <a:pt x="21600" y="9608"/>
                    <a:pt x="20909" y="8640"/>
                    <a:pt x="20056" y="864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38" name="Group 37"/>
          <p:cNvGrpSpPr/>
          <p:nvPr userDrawn="1"/>
        </p:nvGrpSpPr>
        <p:grpSpPr>
          <a:xfrm>
            <a:off x="1827414" y="4823988"/>
            <a:ext cx="649751" cy="649752"/>
            <a:chOff x="1827414" y="4909716"/>
            <a:chExt cx="649751" cy="649752"/>
          </a:xfrm>
        </p:grpSpPr>
        <p:sp>
          <p:nvSpPr>
            <p:cNvPr id="39" name="Shape 1096"/>
            <p:cNvSpPr/>
            <p:nvPr/>
          </p:nvSpPr>
          <p:spPr>
            <a:xfrm>
              <a:off x="1827414" y="4909716"/>
              <a:ext cx="649751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0" name="Shape 1098"/>
            <p:cNvSpPr/>
            <p:nvPr/>
          </p:nvSpPr>
          <p:spPr>
            <a:xfrm>
              <a:off x="1984134" y="5070212"/>
              <a:ext cx="328759" cy="3287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896" y="15577"/>
                  </a:moveTo>
                  <a:cubicBezTo>
                    <a:pt x="12144" y="16865"/>
                    <a:pt x="9844" y="18851"/>
                    <a:pt x="8177" y="21278"/>
                  </a:cubicBezTo>
                  <a:cubicBezTo>
                    <a:pt x="9017" y="21487"/>
                    <a:pt x="9895" y="21600"/>
                    <a:pt x="10801" y="21600"/>
                  </a:cubicBezTo>
                  <a:cubicBezTo>
                    <a:pt x="12429" y="21600"/>
                    <a:pt x="13973" y="21237"/>
                    <a:pt x="15358" y="20591"/>
                  </a:cubicBezTo>
                  <a:cubicBezTo>
                    <a:pt x="15580" y="19502"/>
                    <a:pt x="15699" y="18376"/>
                    <a:pt x="15699" y="17222"/>
                  </a:cubicBezTo>
                  <a:cubicBezTo>
                    <a:pt x="15699" y="16807"/>
                    <a:pt x="15679" y="16394"/>
                    <a:pt x="15648" y="15985"/>
                  </a:cubicBezTo>
                  <a:cubicBezTo>
                    <a:pt x="15371" y="15896"/>
                    <a:pt x="15116" y="15757"/>
                    <a:pt x="14896" y="15577"/>
                  </a:cubicBezTo>
                  <a:close/>
                  <a:moveTo>
                    <a:pt x="18049" y="2796"/>
                  </a:moveTo>
                  <a:cubicBezTo>
                    <a:pt x="16319" y="2963"/>
                    <a:pt x="14667" y="3397"/>
                    <a:pt x="13127" y="4050"/>
                  </a:cubicBezTo>
                  <a:cubicBezTo>
                    <a:pt x="13136" y="4125"/>
                    <a:pt x="13139" y="4202"/>
                    <a:pt x="13139" y="4280"/>
                  </a:cubicBezTo>
                  <a:cubicBezTo>
                    <a:pt x="13139" y="4642"/>
                    <a:pt x="13052" y="4984"/>
                    <a:pt x="12904" y="5289"/>
                  </a:cubicBezTo>
                  <a:cubicBezTo>
                    <a:pt x="14441" y="7094"/>
                    <a:pt x="15635" y="9198"/>
                    <a:pt x="16388" y="11500"/>
                  </a:cubicBezTo>
                  <a:cubicBezTo>
                    <a:pt x="17323" y="11517"/>
                    <a:pt x="18121" y="12090"/>
                    <a:pt x="18465" y="12903"/>
                  </a:cubicBezTo>
                  <a:cubicBezTo>
                    <a:pt x="19505" y="12797"/>
                    <a:pt x="20517" y="12599"/>
                    <a:pt x="21493" y="12312"/>
                  </a:cubicBezTo>
                  <a:cubicBezTo>
                    <a:pt x="21562" y="11817"/>
                    <a:pt x="21600" y="11314"/>
                    <a:pt x="21600" y="10799"/>
                  </a:cubicBezTo>
                  <a:cubicBezTo>
                    <a:pt x="21600" y="7626"/>
                    <a:pt x="20230" y="4772"/>
                    <a:pt x="18049" y="2796"/>
                  </a:cubicBezTo>
                  <a:close/>
                  <a:moveTo>
                    <a:pt x="13739" y="14349"/>
                  </a:moveTo>
                  <a:cubicBezTo>
                    <a:pt x="11074" y="13908"/>
                    <a:pt x="8601" y="12890"/>
                    <a:pt x="6450" y="11433"/>
                  </a:cubicBezTo>
                  <a:cubicBezTo>
                    <a:pt x="6101" y="11646"/>
                    <a:pt x="5691" y="11773"/>
                    <a:pt x="5251" y="11773"/>
                  </a:cubicBezTo>
                  <a:cubicBezTo>
                    <a:pt x="5090" y="11773"/>
                    <a:pt x="4933" y="11755"/>
                    <a:pt x="4781" y="11724"/>
                  </a:cubicBezTo>
                  <a:cubicBezTo>
                    <a:pt x="3750" y="13677"/>
                    <a:pt x="3093" y="15854"/>
                    <a:pt x="2903" y="18164"/>
                  </a:cubicBezTo>
                  <a:cubicBezTo>
                    <a:pt x="3931" y="19266"/>
                    <a:pt x="5186" y="20154"/>
                    <a:pt x="6595" y="20750"/>
                  </a:cubicBezTo>
                  <a:cubicBezTo>
                    <a:pt x="8345" y="18059"/>
                    <a:pt x="10792" y="15833"/>
                    <a:pt x="13739" y="14349"/>
                  </a:cubicBezTo>
                  <a:close/>
                  <a:moveTo>
                    <a:pt x="17258" y="15906"/>
                  </a:moveTo>
                  <a:cubicBezTo>
                    <a:pt x="17290" y="16340"/>
                    <a:pt x="17306" y="16780"/>
                    <a:pt x="17306" y="17222"/>
                  </a:cubicBezTo>
                  <a:cubicBezTo>
                    <a:pt x="17306" y="18003"/>
                    <a:pt x="17256" y="18770"/>
                    <a:pt x="17163" y="19525"/>
                  </a:cubicBezTo>
                  <a:cubicBezTo>
                    <a:pt x="18993" y="18186"/>
                    <a:pt x="20389" y="16288"/>
                    <a:pt x="21091" y="14080"/>
                  </a:cubicBezTo>
                  <a:cubicBezTo>
                    <a:pt x="20259" y="14281"/>
                    <a:pt x="19403" y="14425"/>
                    <a:pt x="18531" y="14508"/>
                  </a:cubicBezTo>
                  <a:cubicBezTo>
                    <a:pt x="18326" y="15137"/>
                    <a:pt x="17860" y="15646"/>
                    <a:pt x="17258" y="15906"/>
                  </a:cubicBezTo>
                  <a:close/>
                  <a:moveTo>
                    <a:pt x="14278" y="12804"/>
                  </a:moveTo>
                  <a:cubicBezTo>
                    <a:pt x="14421" y="12507"/>
                    <a:pt x="14624" y="12244"/>
                    <a:pt x="14874" y="12035"/>
                  </a:cubicBezTo>
                  <a:cubicBezTo>
                    <a:pt x="14196" y="9947"/>
                    <a:pt x="13122" y="8037"/>
                    <a:pt x="11738" y="6396"/>
                  </a:cubicBezTo>
                  <a:cubicBezTo>
                    <a:pt x="11462" y="6512"/>
                    <a:pt x="11160" y="6577"/>
                    <a:pt x="10842" y="6577"/>
                  </a:cubicBezTo>
                  <a:cubicBezTo>
                    <a:pt x="10343" y="6577"/>
                    <a:pt x="9883" y="6417"/>
                    <a:pt x="9507" y="6147"/>
                  </a:cubicBezTo>
                  <a:cubicBezTo>
                    <a:pt x="8673" y="6781"/>
                    <a:pt x="7903" y="7490"/>
                    <a:pt x="7202" y="8265"/>
                  </a:cubicBezTo>
                  <a:cubicBezTo>
                    <a:pt x="7421" y="8615"/>
                    <a:pt x="7550" y="9030"/>
                    <a:pt x="7550" y="9475"/>
                  </a:cubicBezTo>
                  <a:cubicBezTo>
                    <a:pt x="7550" y="9715"/>
                    <a:pt x="7513" y="9946"/>
                    <a:pt x="7444" y="10163"/>
                  </a:cubicBezTo>
                  <a:cubicBezTo>
                    <a:pt x="9459" y="11510"/>
                    <a:pt x="11779" y="12433"/>
                    <a:pt x="14278" y="12804"/>
                  </a:cubicBezTo>
                  <a:close/>
                  <a:moveTo>
                    <a:pt x="10842" y="1982"/>
                  </a:moveTo>
                  <a:cubicBezTo>
                    <a:pt x="11448" y="1982"/>
                    <a:pt x="11999" y="2219"/>
                    <a:pt x="12409" y="2604"/>
                  </a:cubicBezTo>
                  <a:cubicBezTo>
                    <a:pt x="13608" y="2088"/>
                    <a:pt x="14870" y="1692"/>
                    <a:pt x="16183" y="1439"/>
                  </a:cubicBezTo>
                  <a:cubicBezTo>
                    <a:pt x="14599" y="526"/>
                    <a:pt x="12761" y="0"/>
                    <a:pt x="10801" y="0"/>
                  </a:cubicBezTo>
                  <a:cubicBezTo>
                    <a:pt x="9464" y="0"/>
                    <a:pt x="8183" y="245"/>
                    <a:pt x="7001" y="690"/>
                  </a:cubicBezTo>
                  <a:cubicBezTo>
                    <a:pt x="7940" y="1152"/>
                    <a:pt x="8833" y="1693"/>
                    <a:pt x="9674" y="2303"/>
                  </a:cubicBezTo>
                  <a:cubicBezTo>
                    <a:pt x="10018" y="2100"/>
                    <a:pt x="10415" y="1982"/>
                    <a:pt x="10842" y="1982"/>
                  </a:cubicBezTo>
                  <a:close/>
                  <a:moveTo>
                    <a:pt x="2954" y="9475"/>
                  </a:moveTo>
                  <a:cubicBezTo>
                    <a:pt x="2954" y="9153"/>
                    <a:pt x="3021" y="8844"/>
                    <a:pt x="3141" y="8566"/>
                  </a:cubicBezTo>
                  <a:cubicBezTo>
                    <a:pt x="2404" y="7757"/>
                    <a:pt x="1736" y="6884"/>
                    <a:pt x="1151" y="5952"/>
                  </a:cubicBezTo>
                  <a:cubicBezTo>
                    <a:pt x="417" y="7410"/>
                    <a:pt x="0" y="9056"/>
                    <a:pt x="0" y="10799"/>
                  </a:cubicBezTo>
                  <a:cubicBezTo>
                    <a:pt x="0" y="12819"/>
                    <a:pt x="556" y="14708"/>
                    <a:pt x="1521" y="16325"/>
                  </a:cubicBezTo>
                  <a:cubicBezTo>
                    <a:pt x="1866" y="14381"/>
                    <a:pt x="2520" y="12545"/>
                    <a:pt x="3424" y="10861"/>
                  </a:cubicBezTo>
                  <a:cubicBezTo>
                    <a:pt x="3130" y="10477"/>
                    <a:pt x="2954" y="9996"/>
                    <a:pt x="2954" y="9475"/>
                  </a:cubicBezTo>
                  <a:close/>
                  <a:moveTo>
                    <a:pt x="5251" y="7176"/>
                  </a:moveTo>
                  <a:cubicBezTo>
                    <a:pt x="5487" y="7176"/>
                    <a:pt x="5715" y="7213"/>
                    <a:pt x="5930" y="7278"/>
                  </a:cubicBezTo>
                  <a:cubicBezTo>
                    <a:pt x="6738" y="6372"/>
                    <a:pt x="7636" y="5547"/>
                    <a:pt x="8608" y="4813"/>
                  </a:cubicBezTo>
                  <a:cubicBezTo>
                    <a:pt x="8567" y="4642"/>
                    <a:pt x="8543" y="4464"/>
                    <a:pt x="8543" y="4280"/>
                  </a:cubicBezTo>
                  <a:cubicBezTo>
                    <a:pt x="8543" y="4026"/>
                    <a:pt x="8587" y="3781"/>
                    <a:pt x="8663" y="3552"/>
                  </a:cubicBezTo>
                  <a:cubicBezTo>
                    <a:pt x="7575" y="2770"/>
                    <a:pt x="6391" y="2115"/>
                    <a:pt x="5131" y="1609"/>
                  </a:cubicBezTo>
                  <a:cubicBezTo>
                    <a:pt x="3949" y="2338"/>
                    <a:pt x="2920" y="3289"/>
                    <a:pt x="2099" y="4405"/>
                  </a:cubicBezTo>
                  <a:cubicBezTo>
                    <a:pt x="2708" y="5484"/>
                    <a:pt x="3433" y="6491"/>
                    <a:pt x="4256" y="7407"/>
                  </a:cubicBezTo>
                  <a:cubicBezTo>
                    <a:pt x="4557" y="7261"/>
                    <a:pt x="4895" y="7176"/>
                    <a:pt x="5251" y="7176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41" name="Group 40"/>
          <p:cNvGrpSpPr/>
          <p:nvPr userDrawn="1"/>
        </p:nvGrpSpPr>
        <p:grpSpPr>
          <a:xfrm>
            <a:off x="9710471" y="2291993"/>
            <a:ext cx="649752" cy="649752"/>
            <a:chOff x="9710471" y="2377721"/>
            <a:chExt cx="649752" cy="649752"/>
          </a:xfrm>
        </p:grpSpPr>
        <p:sp>
          <p:nvSpPr>
            <p:cNvPr id="42" name="Shape 1100"/>
            <p:cNvSpPr/>
            <p:nvPr/>
          </p:nvSpPr>
          <p:spPr>
            <a:xfrm>
              <a:off x="9710471" y="2377721"/>
              <a:ext cx="649752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3" name="Shape 1102"/>
            <p:cNvSpPr/>
            <p:nvPr/>
          </p:nvSpPr>
          <p:spPr>
            <a:xfrm>
              <a:off x="9859512" y="2546093"/>
              <a:ext cx="299260" cy="313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1" h="20933" extrusionOk="0">
                  <a:moveTo>
                    <a:pt x="18450" y="13962"/>
                  </a:moveTo>
                  <a:cubicBezTo>
                    <a:pt x="18104" y="14098"/>
                    <a:pt x="15778" y="12331"/>
                    <a:pt x="14291" y="9001"/>
                  </a:cubicBezTo>
                  <a:cubicBezTo>
                    <a:pt x="12804" y="5669"/>
                    <a:pt x="12992" y="2625"/>
                    <a:pt x="13337" y="2491"/>
                  </a:cubicBezTo>
                  <a:cubicBezTo>
                    <a:pt x="13683" y="2355"/>
                    <a:pt x="15952" y="4486"/>
                    <a:pt x="17438" y="7816"/>
                  </a:cubicBezTo>
                  <a:cubicBezTo>
                    <a:pt x="18925" y="11146"/>
                    <a:pt x="18797" y="13826"/>
                    <a:pt x="18450" y="13962"/>
                  </a:cubicBezTo>
                  <a:close/>
                  <a:moveTo>
                    <a:pt x="19117" y="7012"/>
                  </a:moveTo>
                  <a:cubicBezTo>
                    <a:pt x="17204" y="2727"/>
                    <a:pt x="14125" y="-537"/>
                    <a:pt x="12567" y="74"/>
                  </a:cubicBezTo>
                  <a:cubicBezTo>
                    <a:pt x="9922" y="1108"/>
                    <a:pt x="14143" y="6078"/>
                    <a:pt x="1154" y="11160"/>
                  </a:cubicBezTo>
                  <a:cubicBezTo>
                    <a:pt x="32" y="11600"/>
                    <a:pt x="-253" y="13356"/>
                    <a:pt x="217" y="14406"/>
                  </a:cubicBezTo>
                  <a:cubicBezTo>
                    <a:pt x="685" y="15456"/>
                    <a:pt x="2220" y="16502"/>
                    <a:pt x="3342" y="16062"/>
                  </a:cubicBezTo>
                  <a:cubicBezTo>
                    <a:pt x="3537" y="15987"/>
                    <a:pt x="4250" y="15766"/>
                    <a:pt x="4250" y="15766"/>
                  </a:cubicBezTo>
                  <a:cubicBezTo>
                    <a:pt x="5051" y="16802"/>
                    <a:pt x="5889" y="16187"/>
                    <a:pt x="6186" y="16845"/>
                  </a:cubicBezTo>
                  <a:cubicBezTo>
                    <a:pt x="6544" y="17635"/>
                    <a:pt x="7322" y="19353"/>
                    <a:pt x="7586" y="19939"/>
                  </a:cubicBezTo>
                  <a:cubicBezTo>
                    <a:pt x="7850" y="20522"/>
                    <a:pt x="8450" y="21063"/>
                    <a:pt x="8885" y="20905"/>
                  </a:cubicBezTo>
                  <a:cubicBezTo>
                    <a:pt x="9318" y="20745"/>
                    <a:pt x="10797" y="20203"/>
                    <a:pt x="11362" y="19997"/>
                  </a:cubicBezTo>
                  <a:cubicBezTo>
                    <a:pt x="11927" y="19790"/>
                    <a:pt x="12062" y="19306"/>
                    <a:pt x="11889" y="18922"/>
                  </a:cubicBezTo>
                  <a:cubicBezTo>
                    <a:pt x="11703" y="18510"/>
                    <a:pt x="10939" y="18390"/>
                    <a:pt x="10721" y="17908"/>
                  </a:cubicBezTo>
                  <a:cubicBezTo>
                    <a:pt x="10503" y="17428"/>
                    <a:pt x="9791" y="15886"/>
                    <a:pt x="9586" y="15400"/>
                  </a:cubicBezTo>
                  <a:cubicBezTo>
                    <a:pt x="9308" y="14739"/>
                    <a:pt x="9899" y="14201"/>
                    <a:pt x="10759" y="14116"/>
                  </a:cubicBezTo>
                  <a:cubicBezTo>
                    <a:pt x="16671" y="13522"/>
                    <a:pt x="17775" y="17037"/>
                    <a:pt x="19789" y="16249"/>
                  </a:cubicBezTo>
                  <a:cubicBezTo>
                    <a:pt x="21347" y="15640"/>
                    <a:pt x="21030" y="11296"/>
                    <a:pt x="19117" y="701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44" name="Group 43"/>
          <p:cNvGrpSpPr/>
          <p:nvPr userDrawn="1"/>
        </p:nvGrpSpPr>
        <p:grpSpPr>
          <a:xfrm>
            <a:off x="9710471" y="3528026"/>
            <a:ext cx="649752" cy="649752"/>
            <a:chOff x="9710471" y="3613754"/>
            <a:chExt cx="649752" cy="649752"/>
          </a:xfrm>
        </p:grpSpPr>
        <p:sp>
          <p:nvSpPr>
            <p:cNvPr id="45" name="Shape 1104"/>
            <p:cNvSpPr/>
            <p:nvPr/>
          </p:nvSpPr>
          <p:spPr>
            <a:xfrm>
              <a:off x="9710471" y="3613754"/>
              <a:ext cx="649752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6" name="Shape 1106"/>
            <p:cNvSpPr/>
            <p:nvPr/>
          </p:nvSpPr>
          <p:spPr>
            <a:xfrm>
              <a:off x="9866017" y="3824622"/>
              <a:ext cx="350807" cy="2280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3211"/>
                  </a:moveTo>
                  <a:cubicBezTo>
                    <a:pt x="11747" y="14381"/>
                    <a:pt x="9458" y="18011"/>
                    <a:pt x="9360" y="18165"/>
                  </a:cubicBezTo>
                  <a:cubicBezTo>
                    <a:pt x="9249" y="18377"/>
                    <a:pt x="8939" y="18735"/>
                    <a:pt x="8644" y="18441"/>
                  </a:cubicBezTo>
                  <a:cubicBezTo>
                    <a:pt x="8559" y="18357"/>
                    <a:pt x="8459" y="18187"/>
                    <a:pt x="8459" y="17853"/>
                  </a:cubicBezTo>
                  <a:cubicBezTo>
                    <a:pt x="8459" y="17530"/>
                    <a:pt x="8554" y="17204"/>
                    <a:pt x="8565" y="17168"/>
                  </a:cubicBezTo>
                  <a:lnTo>
                    <a:pt x="9680" y="13369"/>
                  </a:lnTo>
                  <a:cubicBezTo>
                    <a:pt x="9471" y="13239"/>
                    <a:pt x="9111" y="13015"/>
                    <a:pt x="8832" y="12829"/>
                  </a:cubicBezTo>
                  <a:lnTo>
                    <a:pt x="8758" y="12781"/>
                  </a:lnTo>
                  <a:cubicBezTo>
                    <a:pt x="8476" y="12597"/>
                    <a:pt x="8124" y="12367"/>
                    <a:pt x="8124" y="11770"/>
                  </a:cubicBezTo>
                  <a:cubicBezTo>
                    <a:pt x="8124" y="11484"/>
                    <a:pt x="8211" y="11152"/>
                    <a:pt x="8393" y="10758"/>
                  </a:cubicBezTo>
                  <a:cubicBezTo>
                    <a:pt x="8927" y="9588"/>
                    <a:pt x="11216" y="5958"/>
                    <a:pt x="11314" y="5804"/>
                  </a:cubicBezTo>
                  <a:cubicBezTo>
                    <a:pt x="11426" y="5592"/>
                    <a:pt x="11735" y="5234"/>
                    <a:pt x="12030" y="5528"/>
                  </a:cubicBezTo>
                  <a:cubicBezTo>
                    <a:pt x="12115" y="5612"/>
                    <a:pt x="12215" y="5782"/>
                    <a:pt x="12215" y="6116"/>
                  </a:cubicBezTo>
                  <a:cubicBezTo>
                    <a:pt x="12215" y="6438"/>
                    <a:pt x="12120" y="6765"/>
                    <a:pt x="12110" y="6801"/>
                  </a:cubicBezTo>
                  <a:lnTo>
                    <a:pt x="10992" y="10600"/>
                  </a:lnTo>
                  <a:cubicBezTo>
                    <a:pt x="11203" y="10730"/>
                    <a:pt x="11563" y="10954"/>
                    <a:pt x="11842" y="11140"/>
                  </a:cubicBezTo>
                  <a:lnTo>
                    <a:pt x="11916" y="11188"/>
                  </a:lnTo>
                  <a:cubicBezTo>
                    <a:pt x="12198" y="11372"/>
                    <a:pt x="12550" y="11602"/>
                    <a:pt x="12550" y="12201"/>
                  </a:cubicBezTo>
                  <a:cubicBezTo>
                    <a:pt x="12550" y="12485"/>
                    <a:pt x="12462" y="12817"/>
                    <a:pt x="12281" y="13211"/>
                  </a:cubicBezTo>
                  <a:close/>
                  <a:moveTo>
                    <a:pt x="16430" y="6048"/>
                  </a:moveTo>
                  <a:cubicBezTo>
                    <a:pt x="16132" y="6048"/>
                    <a:pt x="15840" y="6088"/>
                    <a:pt x="15557" y="6162"/>
                  </a:cubicBezTo>
                  <a:cubicBezTo>
                    <a:pt x="14848" y="2597"/>
                    <a:pt x="12653" y="0"/>
                    <a:pt x="10054" y="0"/>
                  </a:cubicBezTo>
                  <a:cubicBezTo>
                    <a:pt x="6881" y="0"/>
                    <a:pt x="4310" y="3869"/>
                    <a:pt x="4310" y="8641"/>
                  </a:cubicBezTo>
                  <a:cubicBezTo>
                    <a:pt x="4310" y="9067"/>
                    <a:pt x="4330" y="9486"/>
                    <a:pt x="4369" y="9896"/>
                  </a:cubicBezTo>
                  <a:cubicBezTo>
                    <a:pt x="4217" y="9868"/>
                    <a:pt x="4064" y="9850"/>
                    <a:pt x="3906" y="9850"/>
                  </a:cubicBezTo>
                  <a:cubicBezTo>
                    <a:pt x="1749" y="9850"/>
                    <a:pt x="0" y="12481"/>
                    <a:pt x="0" y="15726"/>
                  </a:cubicBezTo>
                  <a:cubicBezTo>
                    <a:pt x="0" y="18969"/>
                    <a:pt x="1749" y="21600"/>
                    <a:pt x="3906" y="21600"/>
                  </a:cubicBezTo>
                  <a:lnTo>
                    <a:pt x="16430" y="21600"/>
                  </a:lnTo>
                  <a:cubicBezTo>
                    <a:pt x="19285" y="21600"/>
                    <a:pt x="21600" y="18119"/>
                    <a:pt x="21600" y="13823"/>
                  </a:cubicBezTo>
                  <a:cubicBezTo>
                    <a:pt x="21600" y="9530"/>
                    <a:pt x="19285" y="6048"/>
                    <a:pt x="16430" y="6048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47" name="Group 46"/>
          <p:cNvGrpSpPr/>
          <p:nvPr userDrawn="1"/>
        </p:nvGrpSpPr>
        <p:grpSpPr>
          <a:xfrm>
            <a:off x="9710471" y="4823988"/>
            <a:ext cx="649752" cy="649752"/>
            <a:chOff x="9710471" y="4909716"/>
            <a:chExt cx="649752" cy="649752"/>
          </a:xfrm>
        </p:grpSpPr>
        <p:sp>
          <p:nvSpPr>
            <p:cNvPr id="48" name="Shape 1108"/>
            <p:cNvSpPr/>
            <p:nvPr/>
          </p:nvSpPr>
          <p:spPr>
            <a:xfrm>
              <a:off x="9710471" y="4909716"/>
              <a:ext cx="649752" cy="6497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9" name="Shape 1110"/>
            <p:cNvSpPr/>
            <p:nvPr/>
          </p:nvSpPr>
          <p:spPr>
            <a:xfrm>
              <a:off x="9866017" y="5059406"/>
              <a:ext cx="350807" cy="3508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679" y="19547"/>
                  </a:moveTo>
                  <a:lnTo>
                    <a:pt x="11679" y="14693"/>
                  </a:lnTo>
                  <a:lnTo>
                    <a:pt x="9921" y="14693"/>
                  </a:lnTo>
                  <a:lnTo>
                    <a:pt x="9921" y="19547"/>
                  </a:lnTo>
                  <a:cubicBezTo>
                    <a:pt x="5768" y="19134"/>
                    <a:pt x="2465" y="15832"/>
                    <a:pt x="2052" y="11679"/>
                  </a:cubicBezTo>
                  <a:lnTo>
                    <a:pt x="6907" y="11679"/>
                  </a:lnTo>
                  <a:lnTo>
                    <a:pt x="6907" y="9921"/>
                  </a:lnTo>
                  <a:lnTo>
                    <a:pt x="2052" y="9921"/>
                  </a:lnTo>
                  <a:cubicBezTo>
                    <a:pt x="2465" y="5768"/>
                    <a:pt x="5768" y="2466"/>
                    <a:pt x="9921" y="2054"/>
                  </a:cubicBezTo>
                  <a:lnTo>
                    <a:pt x="9921" y="6907"/>
                  </a:lnTo>
                  <a:lnTo>
                    <a:pt x="11679" y="6907"/>
                  </a:lnTo>
                  <a:lnTo>
                    <a:pt x="11679" y="2054"/>
                  </a:lnTo>
                  <a:cubicBezTo>
                    <a:pt x="15832" y="2466"/>
                    <a:pt x="19135" y="5768"/>
                    <a:pt x="19548" y="9921"/>
                  </a:cubicBezTo>
                  <a:lnTo>
                    <a:pt x="14693" y="9921"/>
                  </a:lnTo>
                  <a:lnTo>
                    <a:pt x="14693" y="11679"/>
                  </a:lnTo>
                  <a:lnTo>
                    <a:pt x="19548" y="11679"/>
                  </a:lnTo>
                  <a:cubicBezTo>
                    <a:pt x="19135" y="15832"/>
                    <a:pt x="15832" y="19134"/>
                    <a:pt x="11679" y="19547"/>
                  </a:cubicBezTo>
                  <a:close/>
                  <a:moveTo>
                    <a:pt x="10799" y="0"/>
                  </a:moveTo>
                  <a:cubicBezTo>
                    <a:pt x="4835" y="0"/>
                    <a:pt x="0" y="4836"/>
                    <a:pt x="0" y="10800"/>
                  </a:cubicBezTo>
                  <a:cubicBezTo>
                    <a:pt x="0" y="16765"/>
                    <a:pt x="4835" y="21600"/>
                    <a:pt x="10799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6"/>
                    <a:pt x="16765" y="0"/>
                    <a:pt x="10799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82901" y="792368"/>
            <a:ext cx="6426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652606" y="2467851"/>
            <a:ext cx="2043126" cy="337372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85047" y="5544962"/>
            <a:ext cx="1821906" cy="21973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5191340" y="5280660"/>
            <a:ext cx="1809320" cy="32809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2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2895601" y="1176214"/>
            <a:ext cx="6413500" cy="36048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2642238" y="3707973"/>
            <a:ext cx="2043126" cy="337372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2642238" y="4975872"/>
            <a:ext cx="2043126" cy="337372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8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7510717" y="2486119"/>
            <a:ext cx="2043126" cy="337372"/>
          </a:xfrm>
        </p:spPr>
        <p:txBody>
          <a:bodyPr lIns="0" rIns="0" anchor="ctr">
            <a:normAutofit/>
          </a:bodyPr>
          <a:lstStyle>
            <a:lvl1pPr marL="0" indent="0" algn="r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9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7500349" y="3726241"/>
            <a:ext cx="2043126" cy="337372"/>
          </a:xfrm>
        </p:spPr>
        <p:txBody>
          <a:bodyPr lIns="0" rIns="0" anchor="ctr">
            <a:normAutofit/>
          </a:bodyPr>
          <a:lstStyle>
            <a:lvl1pPr marL="0" indent="0" algn="r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60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7500349" y="4994140"/>
            <a:ext cx="2043126" cy="337372"/>
          </a:xfrm>
        </p:spPr>
        <p:txBody>
          <a:bodyPr lIns="0" rIns="0" anchor="ctr">
            <a:normAutofit/>
          </a:bodyPr>
          <a:lstStyle>
            <a:lvl1pPr marL="0" indent="0" algn="r">
              <a:buNone/>
              <a:defRPr sz="10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6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038725" y="2800350"/>
            <a:ext cx="2119313" cy="212883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5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61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" grpId="0"/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08104" y="788504"/>
            <a:ext cx="6375792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558122" y="4516309"/>
            <a:ext cx="1791136" cy="321845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843741" y="2552475"/>
            <a:ext cx="3350295" cy="1422659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18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524000" y="2263775"/>
            <a:ext cx="1857375" cy="187325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119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3839197" y="2207096"/>
            <a:ext cx="2371103" cy="245255"/>
          </a:xfrm>
        </p:spPr>
        <p:txBody>
          <a:bodyPr lIns="0" rIns="0">
            <a:normAutofit/>
          </a:bodyPr>
          <a:lstStyle>
            <a:lvl1pPr marL="0" indent="0">
              <a:buNone/>
              <a:defRPr sz="12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7443769" y="2211770"/>
            <a:ext cx="1765234" cy="250107"/>
          </a:xfrm>
        </p:spPr>
        <p:txBody>
          <a:bodyPr lIns="0" rIns="0" anchor="ctr">
            <a:normAutofit/>
          </a:bodyPr>
          <a:lstStyle>
            <a:lvl1pPr marL="0" indent="0" algn="l">
              <a:buNone/>
              <a:defRPr sz="12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21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2903221" y="1214082"/>
            <a:ext cx="6380675" cy="29390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2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7463820" y="2537460"/>
            <a:ext cx="1884276" cy="227160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3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4209257" y="4069853"/>
            <a:ext cx="1884276" cy="247632"/>
          </a:xfrm>
        </p:spPr>
        <p:txBody>
          <a:bodyPr lIns="0" rIns="0" anchor="ctr">
            <a:norm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4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4211573" y="4392493"/>
            <a:ext cx="1884276" cy="247632"/>
          </a:xfrm>
        </p:spPr>
        <p:txBody>
          <a:bodyPr lIns="0" rIns="0" anchor="ctr">
            <a:norm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5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4211724" y="4710085"/>
            <a:ext cx="1884276" cy="247632"/>
          </a:xfrm>
        </p:spPr>
        <p:txBody>
          <a:bodyPr lIns="0" rIns="0" anchor="ctr">
            <a:norm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6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4205403" y="5035723"/>
            <a:ext cx="1884276" cy="247632"/>
          </a:xfrm>
        </p:spPr>
        <p:txBody>
          <a:bodyPr lIns="0" rIns="0" anchor="ctr">
            <a:norm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7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7472789" y="3294420"/>
            <a:ext cx="1884276" cy="227160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8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7472789" y="4062399"/>
            <a:ext cx="1884276" cy="227160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29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1565747" y="4724359"/>
            <a:ext cx="1795527" cy="25197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30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7463820" y="4813008"/>
            <a:ext cx="1884276" cy="227160"/>
          </a:xfrm>
        </p:spPr>
        <p:txBody>
          <a:bodyPr lIns="0" rIns="0" anchor="ctr">
            <a:normAutofit/>
          </a:bodyPr>
          <a:lstStyle>
            <a:lvl1pPr marL="0" indent="0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31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9183751" y="2786868"/>
            <a:ext cx="356220" cy="22716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136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9516464" y="3558101"/>
            <a:ext cx="356220" cy="22716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137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8706433" y="4315119"/>
            <a:ext cx="356220" cy="22716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138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9186309" y="5066190"/>
            <a:ext cx="356220" cy="227160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</a:t>
            </a:r>
            <a:endParaRPr lang="en-GB" dirty="0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07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734175" y="1755775"/>
            <a:ext cx="5457825" cy="402113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3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34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2312984" y="2436246"/>
            <a:ext cx="3287715" cy="630804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5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2303458" y="3473602"/>
            <a:ext cx="3287715" cy="630804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36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2312984" y="4551953"/>
            <a:ext cx="3287715" cy="630804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2700" y="6229352"/>
            <a:ext cx="669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51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50904" y="793490"/>
            <a:ext cx="7290192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1630328" y="4673240"/>
            <a:ext cx="1978204" cy="3126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72189" y="5017048"/>
            <a:ext cx="2094482" cy="727780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701800" y="2235200"/>
            <a:ext cx="1866900" cy="18542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4003664" y="2250832"/>
            <a:ext cx="1866900" cy="18542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318098" y="2216790"/>
            <a:ext cx="1866900" cy="18542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8605814" y="2229968"/>
            <a:ext cx="1866900" cy="18542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Aller Light" panose="02000503000000020004" pitchFamily="2" charset="0"/>
              </a:defRPr>
            </a:lvl1pPr>
          </a:lstStyle>
          <a:p>
            <a:endParaRPr lang="id-ID" dirty="0"/>
          </a:p>
        </p:txBody>
      </p:sp>
      <p:sp>
        <p:nvSpPr>
          <p:cNvPr id="43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630328" y="4457089"/>
            <a:ext cx="1978204" cy="35472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44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2451101" y="1178134"/>
            <a:ext cx="7289800" cy="353598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5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3954428" y="4673240"/>
            <a:ext cx="1978204" cy="3126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46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3896289" y="5017048"/>
            <a:ext cx="2094482" cy="727780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47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3954428" y="4457089"/>
            <a:ext cx="1978204" cy="35472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48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6278528" y="4687475"/>
            <a:ext cx="1978204" cy="3126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49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6220389" y="5031283"/>
            <a:ext cx="2094482" cy="727780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50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6278528" y="4471324"/>
            <a:ext cx="1978204" cy="35472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8602628" y="4687475"/>
            <a:ext cx="1978204" cy="3126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9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52" name="Text Placeholder 12"/>
          <p:cNvSpPr>
            <a:spLocks noGrp="1"/>
          </p:cNvSpPr>
          <p:nvPr>
            <p:ph type="body" sz="quarter" idx="27" hasCustomPrompt="1"/>
          </p:nvPr>
        </p:nvSpPr>
        <p:spPr>
          <a:xfrm>
            <a:off x="8544489" y="5031283"/>
            <a:ext cx="2094482" cy="727780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8602628" y="4471324"/>
            <a:ext cx="1978204" cy="35472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3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</a:t>
            </a:r>
            <a:endParaRPr lang="en-GB" dirty="0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6467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2395965" y="778769"/>
            <a:ext cx="3423477" cy="957204"/>
            <a:chOff x="2395965" y="778769"/>
            <a:chExt cx="3423477" cy="957204"/>
          </a:xfrm>
          <a:solidFill>
            <a:schemeClr val="accent1"/>
          </a:solidFill>
        </p:grpSpPr>
        <p:sp>
          <p:nvSpPr>
            <p:cNvPr id="12" name="Shape 1550"/>
            <p:cNvSpPr/>
            <p:nvPr/>
          </p:nvSpPr>
          <p:spPr>
            <a:xfrm rot="10800000">
              <a:off x="2395965" y="778772"/>
              <a:ext cx="2563531" cy="792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55" y="9900"/>
                  </a:moveTo>
                  <a:cubicBezTo>
                    <a:pt x="1855" y="6065"/>
                    <a:pt x="1392" y="2581"/>
                    <a:pt x="637" y="0"/>
                  </a:cubicBez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ubicBezTo>
                    <a:pt x="1123" y="18986"/>
                    <a:pt x="1855" y="14720"/>
                    <a:pt x="1855" y="9900"/>
                  </a:cubicBezTo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4" name="Shape 1551"/>
            <p:cNvSpPr/>
            <p:nvPr/>
          </p:nvSpPr>
          <p:spPr>
            <a:xfrm rot="10800000">
              <a:off x="5566231" y="778769"/>
              <a:ext cx="253211" cy="792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5152" y="0"/>
                  </a:lnTo>
                  <a:cubicBezTo>
                    <a:pt x="7506" y="2581"/>
                    <a:pt x="2815" y="6065"/>
                    <a:pt x="2815" y="9900"/>
                  </a:cubicBezTo>
                  <a:cubicBezTo>
                    <a:pt x="2815" y="14720"/>
                    <a:pt x="10225" y="18986"/>
                    <a:pt x="21600" y="21600"/>
                  </a:cubicBez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5" name="Shape 1552"/>
            <p:cNvSpPr/>
            <p:nvPr/>
          </p:nvSpPr>
          <p:spPr>
            <a:xfrm rot="10800000">
              <a:off x="4735936" y="778803"/>
              <a:ext cx="1055974" cy="957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9" y="0"/>
                  </a:moveTo>
                  <a:cubicBezTo>
                    <a:pt x="7710" y="0"/>
                    <a:pt x="4923" y="1430"/>
                    <a:pt x="2955" y="3723"/>
                  </a:cubicBezTo>
                  <a:lnTo>
                    <a:pt x="4951" y="3723"/>
                  </a:lnTo>
                  <a:cubicBezTo>
                    <a:pt x="6560" y="2324"/>
                    <a:pt x="8591" y="1489"/>
                    <a:pt x="10799" y="1489"/>
                  </a:cubicBezTo>
                  <a:cubicBezTo>
                    <a:pt x="13006" y="1489"/>
                    <a:pt x="15036" y="2324"/>
                    <a:pt x="16645" y="3723"/>
                  </a:cubicBezTo>
                  <a:lnTo>
                    <a:pt x="18643" y="3723"/>
                  </a:lnTo>
                  <a:cubicBezTo>
                    <a:pt x="16674" y="1430"/>
                    <a:pt x="13888" y="0"/>
                    <a:pt x="10799" y="0"/>
                  </a:cubicBezTo>
                  <a:close/>
                  <a:moveTo>
                    <a:pt x="2957" y="3725"/>
                  </a:moveTo>
                  <a:cubicBezTo>
                    <a:pt x="1124" y="5860"/>
                    <a:pt x="0" y="8744"/>
                    <a:pt x="0" y="11918"/>
                  </a:cubicBezTo>
                  <a:cubicBezTo>
                    <a:pt x="0" y="15907"/>
                    <a:pt x="1776" y="19437"/>
                    <a:pt x="4503" y="21600"/>
                  </a:cubicBezTo>
                  <a:lnTo>
                    <a:pt x="7288" y="21600"/>
                  </a:lnTo>
                  <a:cubicBezTo>
                    <a:pt x="3808" y="20061"/>
                    <a:pt x="1350" y="16307"/>
                    <a:pt x="1350" y="11918"/>
                  </a:cubicBezTo>
                  <a:cubicBezTo>
                    <a:pt x="1350" y="8595"/>
                    <a:pt x="2760" y="5634"/>
                    <a:pt x="4955" y="3725"/>
                  </a:cubicBezTo>
                  <a:lnTo>
                    <a:pt x="2957" y="3725"/>
                  </a:lnTo>
                  <a:close/>
                  <a:moveTo>
                    <a:pt x="16645" y="3725"/>
                  </a:moveTo>
                  <a:cubicBezTo>
                    <a:pt x="18840" y="5634"/>
                    <a:pt x="20250" y="8595"/>
                    <a:pt x="20250" y="11918"/>
                  </a:cubicBezTo>
                  <a:cubicBezTo>
                    <a:pt x="20250" y="16307"/>
                    <a:pt x="17792" y="20061"/>
                    <a:pt x="14312" y="21600"/>
                  </a:cubicBezTo>
                  <a:lnTo>
                    <a:pt x="17095" y="21600"/>
                  </a:lnTo>
                  <a:cubicBezTo>
                    <a:pt x="19823" y="19437"/>
                    <a:pt x="21600" y="15907"/>
                    <a:pt x="21600" y="11918"/>
                  </a:cubicBezTo>
                  <a:cubicBezTo>
                    <a:pt x="21600" y="8744"/>
                    <a:pt x="20475" y="5860"/>
                    <a:pt x="18641" y="3725"/>
                  </a:cubicBezTo>
                  <a:lnTo>
                    <a:pt x="16645" y="372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16" name="Shape 1566"/>
          <p:cNvSpPr/>
          <p:nvPr userDrawn="1"/>
        </p:nvSpPr>
        <p:spPr>
          <a:xfrm rot="10800000">
            <a:off x="4805052" y="666581"/>
            <a:ext cx="920204" cy="920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6372559" y="2020788"/>
            <a:ext cx="3423476" cy="957203"/>
            <a:chOff x="6372559" y="2020788"/>
            <a:chExt cx="3423476" cy="957203"/>
          </a:xfrm>
          <a:solidFill>
            <a:schemeClr val="accent1"/>
          </a:solidFill>
        </p:grpSpPr>
        <p:sp>
          <p:nvSpPr>
            <p:cNvPr id="19" name="Shape 1555"/>
            <p:cNvSpPr/>
            <p:nvPr/>
          </p:nvSpPr>
          <p:spPr>
            <a:xfrm>
              <a:off x="7232505" y="2185872"/>
              <a:ext cx="2563530" cy="792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55" y="9900"/>
                  </a:moveTo>
                  <a:cubicBezTo>
                    <a:pt x="1855" y="6065"/>
                    <a:pt x="1392" y="2581"/>
                    <a:pt x="637" y="0"/>
                  </a:cubicBez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ubicBezTo>
                    <a:pt x="1123" y="18986"/>
                    <a:pt x="1855" y="14720"/>
                    <a:pt x="1855" y="9900"/>
                  </a:cubicBezTo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0" name="Shape 1556"/>
            <p:cNvSpPr/>
            <p:nvPr/>
          </p:nvSpPr>
          <p:spPr>
            <a:xfrm>
              <a:off x="6372559" y="2185872"/>
              <a:ext cx="253211" cy="792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5152" y="0"/>
                  </a:lnTo>
                  <a:cubicBezTo>
                    <a:pt x="7506" y="2581"/>
                    <a:pt x="2815" y="6065"/>
                    <a:pt x="2815" y="9900"/>
                  </a:cubicBezTo>
                  <a:cubicBezTo>
                    <a:pt x="2815" y="14720"/>
                    <a:pt x="10225" y="18986"/>
                    <a:pt x="21600" y="21600"/>
                  </a:cubicBez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1" name="Shape 1557"/>
            <p:cNvSpPr/>
            <p:nvPr/>
          </p:nvSpPr>
          <p:spPr>
            <a:xfrm>
              <a:off x="6400091" y="2020788"/>
              <a:ext cx="1055973" cy="9571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9" y="0"/>
                  </a:moveTo>
                  <a:cubicBezTo>
                    <a:pt x="7710" y="0"/>
                    <a:pt x="4923" y="1430"/>
                    <a:pt x="2955" y="3723"/>
                  </a:cubicBezTo>
                  <a:lnTo>
                    <a:pt x="4951" y="3723"/>
                  </a:lnTo>
                  <a:cubicBezTo>
                    <a:pt x="6560" y="2324"/>
                    <a:pt x="8591" y="1489"/>
                    <a:pt x="10799" y="1489"/>
                  </a:cubicBezTo>
                  <a:cubicBezTo>
                    <a:pt x="13006" y="1489"/>
                    <a:pt x="15036" y="2324"/>
                    <a:pt x="16645" y="3723"/>
                  </a:cubicBezTo>
                  <a:lnTo>
                    <a:pt x="18643" y="3723"/>
                  </a:lnTo>
                  <a:cubicBezTo>
                    <a:pt x="16674" y="1430"/>
                    <a:pt x="13888" y="0"/>
                    <a:pt x="10799" y="0"/>
                  </a:cubicBezTo>
                  <a:close/>
                  <a:moveTo>
                    <a:pt x="2957" y="3725"/>
                  </a:moveTo>
                  <a:cubicBezTo>
                    <a:pt x="1124" y="5860"/>
                    <a:pt x="0" y="8744"/>
                    <a:pt x="0" y="11918"/>
                  </a:cubicBezTo>
                  <a:cubicBezTo>
                    <a:pt x="0" y="15907"/>
                    <a:pt x="1776" y="19437"/>
                    <a:pt x="4503" y="21600"/>
                  </a:cubicBezTo>
                  <a:lnTo>
                    <a:pt x="7288" y="21600"/>
                  </a:lnTo>
                  <a:cubicBezTo>
                    <a:pt x="3808" y="20061"/>
                    <a:pt x="1350" y="16307"/>
                    <a:pt x="1350" y="11918"/>
                  </a:cubicBezTo>
                  <a:cubicBezTo>
                    <a:pt x="1350" y="8595"/>
                    <a:pt x="2760" y="5634"/>
                    <a:pt x="4955" y="3725"/>
                  </a:cubicBezTo>
                  <a:lnTo>
                    <a:pt x="2957" y="3725"/>
                  </a:lnTo>
                  <a:close/>
                  <a:moveTo>
                    <a:pt x="16645" y="3725"/>
                  </a:moveTo>
                  <a:cubicBezTo>
                    <a:pt x="18840" y="5634"/>
                    <a:pt x="20250" y="8595"/>
                    <a:pt x="20250" y="11918"/>
                  </a:cubicBezTo>
                  <a:cubicBezTo>
                    <a:pt x="20250" y="16307"/>
                    <a:pt x="17792" y="20061"/>
                    <a:pt x="14312" y="21600"/>
                  </a:cubicBezTo>
                  <a:lnTo>
                    <a:pt x="17095" y="21600"/>
                  </a:lnTo>
                  <a:cubicBezTo>
                    <a:pt x="19823" y="19437"/>
                    <a:pt x="21600" y="15907"/>
                    <a:pt x="21600" y="11918"/>
                  </a:cubicBezTo>
                  <a:cubicBezTo>
                    <a:pt x="21600" y="8744"/>
                    <a:pt x="20475" y="5860"/>
                    <a:pt x="18641" y="3725"/>
                  </a:cubicBezTo>
                  <a:lnTo>
                    <a:pt x="16645" y="372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22" name="Shape 1572"/>
          <p:cNvSpPr/>
          <p:nvPr userDrawn="1"/>
        </p:nvSpPr>
        <p:spPr>
          <a:xfrm>
            <a:off x="6462546" y="2165788"/>
            <a:ext cx="928601" cy="9285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25" name="Group 24"/>
          <p:cNvGrpSpPr/>
          <p:nvPr userDrawn="1"/>
        </p:nvGrpSpPr>
        <p:grpSpPr>
          <a:xfrm>
            <a:off x="2397612" y="3676323"/>
            <a:ext cx="3423477" cy="957204"/>
            <a:chOff x="2397612" y="3676323"/>
            <a:chExt cx="3423477" cy="957204"/>
          </a:xfrm>
          <a:solidFill>
            <a:schemeClr val="accent1"/>
          </a:solidFill>
        </p:grpSpPr>
        <p:sp>
          <p:nvSpPr>
            <p:cNvPr id="26" name="Shape 1550"/>
            <p:cNvSpPr/>
            <p:nvPr/>
          </p:nvSpPr>
          <p:spPr>
            <a:xfrm rot="10800000">
              <a:off x="2397612" y="3676326"/>
              <a:ext cx="2563531" cy="792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55" y="9900"/>
                  </a:moveTo>
                  <a:cubicBezTo>
                    <a:pt x="1855" y="6065"/>
                    <a:pt x="1392" y="2581"/>
                    <a:pt x="637" y="0"/>
                  </a:cubicBez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ubicBezTo>
                    <a:pt x="1123" y="18986"/>
                    <a:pt x="1855" y="14720"/>
                    <a:pt x="1855" y="9900"/>
                  </a:cubicBezTo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7" name="Shape 1551"/>
            <p:cNvSpPr/>
            <p:nvPr/>
          </p:nvSpPr>
          <p:spPr>
            <a:xfrm rot="10800000">
              <a:off x="5567878" y="3676323"/>
              <a:ext cx="253211" cy="792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5152" y="0"/>
                  </a:lnTo>
                  <a:cubicBezTo>
                    <a:pt x="7506" y="2581"/>
                    <a:pt x="2815" y="6065"/>
                    <a:pt x="2815" y="9900"/>
                  </a:cubicBezTo>
                  <a:cubicBezTo>
                    <a:pt x="2815" y="14720"/>
                    <a:pt x="10225" y="18986"/>
                    <a:pt x="21600" y="21600"/>
                  </a:cubicBez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8" name="Shape 1552"/>
            <p:cNvSpPr/>
            <p:nvPr/>
          </p:nvSpPr>
          <p:spPr>
            <a:xfrm rot="10800000">
              <a:off x="4737583" y="3676357"/>
              <a:ext cx="1055974" cy="957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9" y="0"/>
                  </a:moveTo>
                  <a:cubicBezTo>
                    <a:pt x="7710" y="0"/>
                    <a:pt x="4923" y="1430"/>
                    <a:pt x="2955" y="3723"/>
                  </a:cubicBezTo>
                  <a:lnTo>
                    <a:pt x="4951" y="3723"/>
                  </a:lnTo>
                  <a:cubicBezTo>
                    <a:pt x="6560" y="2324"/>
                    <a:pt x="8591" y="1489"/>
                    <a:pt x="10799" y="1489"/>
                  </a:cubicBezTo>
                  <a:cubicBezTo>
                    <a:pt x="13006" y="1489"/>
                    <a:pt x="15036" y="2324"/>
                    <a:pt x="16645" y="3723"/>
                  </a:cubicBezTo>
                  <a:lnTo>
                    <a:pt x="18643" y="3723"/>
                  </a:lnTo>
                  <a:cubicBezTo>
                    <a:pt x="16674" y="1430"/>
                    <a:pt x="13888" y="0"/>
                    <a:pt x="10799" y="0"/>
                  </a:cubicBezTo>
                  <a:close/>
                  <a:moveTo>
                    <a:pt x="2957" y="3725"/>
                  </a:moveTo>
                  <a:cubicBezTo>
                    <a:pt x="1124" y="5860"/>
                    <a:pt x="0" y="8744"/>
                    <a:pt x="0" y="11918"/>
                  </a:cubicBezTo>
                  <a:cubicBezTo>
                    <a:pt x="0" y="15907"/>
                    <a:pt x="1776" y="19437"/>
                    <a:pt x="4503" y="21600"/>
                  </a:cubicBezTo>
                  <a:lnTo>
                    <a:pt x="7288" y="21600"/>
                  </a:lnTo>
                  <a:cubicBezTo>
                    <a:pt x="3808" y="20061"/>
                    <a:pt x="1350" y="16307"/>
                    <a:pt x="1350" y="11918"/>
                  </a:cubicBezTo>
                  <a:cubicBezTo>
                    <a:pt x="1350" y="8595"/>
                    <a:pt x="2760" y="5634"/>
                    <a:pt x="4955" y="3725"/>
                  </a:cubicBezTo>
                  <a:lnTo>
                    <a:pt x="2957" y="3725"/>
                  </a:lnTo>
                  <a:close/>
                  <a:moveTo>
                    <a:pt x="16645" y="3725"/>
                  </a:moveTo>
                  <a:cubicBezTo>
                    <a:pt x="18840" y="5634"/>
                    <a:pt x="20250" y="8595"/>
                    <a:pt x="20250" y="11918"/>
                  </a:cubicBezTo>
                  <a:cubicBezTo>
                    <a:pt x="20250" y="16307"/>
                    <a:pt x="17792" y="20061"/>
                    <a:pt x="14312" y="21600"/>
                  </a:cubicBezTo>
                  <a:lnTo>
                    <a:pt x="17095" y="21600"/>
                  </a:lnTo>
                  <a:cubicBezTo>
                    <a:pt x="19823" y="19437"/>
                    <a:pt x="21600" y="15907"/>
                    <a:pt x="21600" y="11918"/>
                  </a:cubicBezTo>
                  <a:cubicBezTo>
                    <a:pt x="21600" y="8744"/>
                    <a:pt x="20475" y="5860"/>
                    <a:pt x="18641" y="3725"/>
                  </a:cubicBezTo>
                  <a:lnTo>
                    <a:pt x="16645" y="372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29" name="Shape 1566"/>
          <p:cNvSpPr/>
          <p:nvPr userDrawn="1"/>
        </p:nvSpPr>
        <p:spPr>
          <a:xfrm rot="10800000">
            <a:off x="4806699" y="3564135"/>
            <a:ext cx="920204" cy="920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5821637" y="-19099"/>
            <a:ext cx="550923" cy="5048301"/>
            <a:chOff x="5821637" y="-19099"/>
            <a:chExt cx="550923" cy="5048301"/>
          </a:xfrm>
        </p:grpSpPr>
        <p:sp>
          <p:nvSpPr>
            <p:cNvPr id="32" name="Shape 1538"/>
            <p:cNvSpPr/>
            <p:nvPr/>
          </p:nvSpPr>
          <p:spPr>
            <a:xfrm rot="5400000">
              <a:off x="3572948" y="2229590"/>
              <a:ext cx="5048301" cy="550923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3" name="Shape 1539"/>
            <p:cNvSpPr/>
            <p:nvPr/>
          </p:nvSpPr>
          <p:spPr>
            <a:xfrm rot="5400000">
              <a:off x="5996050" y="518802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4" name="Shape 1540"/>
            <p:cNvSpPr/>
            <p:nvPr/>
          </p:nvSpPr>
          <p:spPr>
            <a:xfrm rot="5400000">
              <a:off x="5996050" y="923900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5" name="Shape 1541"/>
            <p:cNvSpPr/>
            <p:nvPr/>
          </p:nvSpPr>
          <p:spPr>
            <a:xfrm rot="5400000">
              <a:off x="5996050" y="1328998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6" name="Shape 1542"/>
            <p:cNvSpPr/>
            <p:nvPr/>
          </p:nvSpPr>
          <p:spPr>
            <a:xfrm rot="5400000">
              <a:off x="5996050" y="1734097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7" name="Shape 1543"/>
            <p:cNvSpPr/>
            <p:nvPr/>
          </p:nvSpPr>
          <p:spPr>
            <a:xfrm rot="5400000">
              <a:off x="5996050" y="2139195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8" name="Shape 1544"/>
            <p:cNvSpPr/>
            <p:nvPr/>
          </p:nvSpPr>
          <p:spPr>
            <a:xfrm rot="5400000">
              <a:off x="5996050" y="2544294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39" name="Shape 1545"/>
            <p:cNvSpPr/>
            <p:nvPr/>
          </p:nvSpPr>
          <p:spPr>
            <a:xfrm rot="5400000">
              <a:off x="5996050" y="2949392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0" name="Shape 1546"/>
            <p:cNvSpPr/>
            <p:nvPr/>
          </p:nvSpPr>
          <p:spPr>
            <a:xfrm rot="5400000">
              <a:off x="5996050" y="3354490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1" name="Shape 1547"/>
            <p:cNvSpPr/>
            <p:nvPr/>
          </p:nvSpPr>
          <p:spPr>
            <a:xfrm rot="5400000">
              <a:off x="5996050" y="3759588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2" name="Shape 1548"/>
            <p:cNvSpPr/>
            <p:nvPr/>
          </p:nvSpPr>
          <p:spPr>
            <a:xfrm rot="5400000">
              <a:off x="5996050" y="4164687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3" name="Shape 1539"/>
            <p:cNvSpPr/>
            <p:nvPr/>
          </p:nvSpPr>
          <p:spPr>
            <a:xfrm rot="5400000">
              <a:off x="5996050" y="128603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44" name="Shape 1548"/>
            <p:cNvSpPr/>
            <p:nvPr/>
          </p:nvSpPr>
          <p:spPr>
            <a:xfrm rot="5400000">
              <a:off x="5994725" y="4637296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sp>
        <p:nvSpPr>
          <p:cNvPr id="45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856515" y="999194"/>
            <a:ext cx="840603" cy="24297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534954" y="901943"/>
            <a:ext cx="2072243" cy="550219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7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4856514" y="1162926"/>
            <a:ext cx="840603" cy="22059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8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534851" y="2433108"/>
            <a:ext cx="840603" cy="24297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49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6534850" y="2596840"/>
            <a:ext cx="840603" cy="22059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0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4860726" y="3880501"/>
            <a:ext cx="840603" cy="24297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4860725" y="4044233"/>
            <a:ext cx="840603" cy="22059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2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7557469" y="2334128"/>
            <a:ext cx="2072243" cy="550219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2570605" y="3805328"/>
            <a:ext cx="2072243" cy="550219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25" hasCustomPrompt="1"/>
          </p:nvPr>
        </p:nvSpPr>
        <p:spPr>
          <a:xfrm>
            <a:off x="3771900" y="5266313"/>
            <a:ext cx="4648200" cy="792936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8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6371867" y="780866"/>
            <a:ext cx="1221480" cy="7879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Kontrapunkt Bob Light" panose="02000000000000000000" pitchFamily="50" charset="0"/>
              </a:defRPr>
            </a:lvl1pPr>
          </a:lstStyle>
          <a:p>
            <a:endParaRPr lang="id-ID" dirty="0"/>
          </a:p>
        </p:txBody>
      </p:sp>
      <p:sp>
        <p:nvSpPr>
          <p:cNvPr id="59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4608950" y="2212268"/>
            <a:ext cx="1221480" cy="7879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Kontrapunkt Bob Light" panose="02000000000000000000" pitchFamily="50" charset="0"/>
              </a:defRPr>
            </a:lvl1pPr>
          </a:lstStyle>
          <a:p>
            <a:endParaRPr lang="id-ID" dirty="0"/>
          </a:p>
        </p:txBody>
      </p:sp>
      <p:sp>
        <p:nvSpPr>
          <p:cNvPr id="60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371867" y="3674228"/>
            <a:ext cx="1221480" cy="7879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Kontrapunkt Bob Light" panose="02000000000000000000" pitchFamily="50" charset="0"/>
              </a:defRPr>
            </a:lvl1pPr>
          </a:lstStyle>
          <a:p>
            <a:endParaRPr lang="id-ID" dirty="0"/>
          </a:p>
        </p:txBody>
      </p:sp>
      <p:sp>
        <p:nvSpPr>
          <p:cNvPr id="5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40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9" grpId="0" animBg="1"/>
      <p:bldP spid="4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8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4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5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8" grpId="0" animBg="1"/>
      <p:bldP spid="59" grpId="0" animBg="1"/>
      <p:bldP spid="60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5821637" y="2209800"/>
            <a:ext cx="550923" cy="3848435"/>
            <a:chOff x="5821637" y="2209800"/>
            <a:chExt cx="550923" cy="3848435"/>
          </a:xfrm>
        </p:grpSpPr>
        <p:sp>
          <p:nvSpPr>
            <p:cNvPr id="12" name="Shape 1538"/>
            <p:cNvSpPr/>
            <p:nvPr/>
          </p:nvSpPr>
          <p:spPr>
            <a:xfrm rot="5400000">
              <a:off x="4174027" y="3857411"/>
              <a:ext cx="3846144" cy="550923"/>
            </a:xfrm>
            <a:prstGeom prst="rect">
              <a:avLst/>
            </a:pr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4" name="Shape 1539"/>
            <p:cNvSpPr/>
            <p:nvPr/>
          </p:nvSpPr>
          <p:spPr>
            <a:xfrm rot="5400000">
              <a:off x="5996050" y="2290503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15" name="Shape 1540"/>
            <p:cNvSpPr/>
            <p:nvPr/>
          </p:nvSpPr>
          <p:spPr>
            <a:xfrm rot="5400000">
              <a:off x="5996050" y="2695601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16" name="Shape 1541"/>
            <p:cNvSpPr/>
            <p:nvPr/>
          </p:nvSpPr>
          <p:spPr>
            <a:xfrm rot="5400000">
              <a:off x="5996050" y="3100699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17" name="Shape 1542"/>
            <p:cNvSpPr/>
            <p:nvPr/>
          </p:nvSpPr>
          <p:spPr>
            <a:xfrm rot="5400000">
              <a:off x="5996050" y="3505798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19" name="Shape 1543"/>
            <p:cNvSpPr/>
            <p:nvPr/>
          </p:nvSpPr>
          <p:spPr>
            <a:xfrm rot="5400000">
              <a:off x="5996050" y="3910896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20" name="Shape 1544"/>
            <p:cNvSpPr/>
            <p:nvPr/>
          </p:nvSpPr>
          <p:spPr>
            <a:xfrm rot="5400000">
              <a:off x="5996050" y="4315995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21" name="Shape 1545"/>
            <p:cNvSpPr/>
            <p:nvPr/>
          </p:nvSpPr>
          <p:spPr>
            <a:xfrm rot="5400000">
              <a:off x="5996050" y="4721093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22" name="Shape 1546"/>
            <p:cNvSpPr/>
            <p:nvPr/>
          </p:nvSpPr>
          <p:spPr>
            <a:xfrm rot="5400000">
              <a:off x="5996050" y="5126191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23" name="Shape 1547"/>
            <p:cNvSpPr/>
            <p:nvPr/>
          </p:nvSpPr>
          <p:spPr>
            <a:xfrm rot="5400000">
              <a:off x="5996050" y="5531289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24" name="Shape 1548"/>
            <p:cNvSpPr/>
            <p:nvPr/>
          </p:nvSpPr>
          <p:spPr>
            <a:xfrm rot="5400000">
              <a:off x="5996050" y="5936388"/>
              <a:ext cx="202550" cy="4114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25" name="Group 24"/>
          <p:cNvGrpSpPr/>
          <p:nvPr userDrawn="1"/>
        </p:nvGrpSpPr>
        <p:grpSpPr>
          <a:xfrm>
            <a:off x="6372559" y="2230840"/>
            <a:ext cx="3423476" cy="957203"/>
            <a:chOff x="6372559" y="2230840"/>
            <a:chExt cx="3423476" cy="957203"/>
          </a:xfrm>
          <a:solidFill>
            <a:schemeClr val="accent1"/>
          </a:solidFill>
        </p:grpSpPr>
        <p:sp>
          <p:nvSpPr>
            <p:cNvPr id="26" name="Shape 1531"/>
            <p:cNvSpPr/>
            <p:nvPr/>
          </p:nvSpPr>
          <p:spPr>
            <a:xfrm>
              <a:off x="6372559" y="2395924"/>
              <a:ext cx="253211" cy="792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5152" y="0"/>
                  </a:lnTo>
                  <a:cubicBezTo>
                    <a:pt x="7506" y="2581"/>
                    <a:pt x="2815" y="6065"/>
                    <a:pt x="2815" y="9900"/>
                  </a:cubicBezTo>
                  <a:cubicBezTo>
                    <a:pt x="2815" y="14720"/>
                    <a:pt x="10225" y="18986"/>
                    <a:pt x="21600" y="21600"/>
                  </a:cubicBez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6400091" y="2230840"/>
              <a:ext cx="3395944" cy="957200"/>
              <a:chOff x="6400091" y="2230840"/>
              <a:chExt cx="3395944" cy="957200"/>
            </a:xfrm>
            <a:grpFill/>
          </p:grpSpPr>
          <p:sp>
            <p:nvSpPr>
              <p:cNvPr id="28" name="Shape 1530"/>
              <p:cNvSpPr/>
              <p:nvPr/>
            </p:nvSpPr>
            <p:spPr>
              <a:xfrm>
                <a:off x="7232505" y="2395924"/>
                <a:ext cx="2563530" cy="7921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55" y="9900"/>
                    </a:moveTo>
                    <a:cubicBezTo>
                      <a:pt x="1855" y="6065"/>
                      <a:pt x="1392" y="2581"/>
                      <a:pt x="637" y="0"/>
                    </a:cubicBez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ubicBezTo>
                      <a:pt x="1123" y="18986"/>
                      <a:pt x="1855" y="14720"/>
                      <a:pt x="1855" y="9900"/>
                    </a:cubicBezTo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29" name="Shape 1532"/>
              <p:cNvSpPr/>
              <p:nvPr/>
            </p:nvSpPr>
            <p:spPr>
              <a:xfrm>
                <a:off x="6400091" y="2230840"/>
                <a:ext cx="1055973" cy="9571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799" y="0"/>
                    </a:moveTo>
                    <a:cubicBezTo>
                      <a:pt x="7710" y="0"/>
                      <a:pt x="4923" y="1430"/>
                      <a:pt x="2955" y="3723"/>
                    </a:cubicBezTo>
                    <a:lnTo>
                      <a:pt x="4951" y="3723"/>
                    </a:lnTo>
                    <a:cubicBezTo>
                      <a:pt x="6560" y="2324"/>
                      <a:pt x="8591" y="1489"/>
                      <a:pt x="10799" y="1489"/>
                    </a:cubicBezTo>
                    <a:cubicBezTo>
                      <a:pt x="13006" y="1489"/>
                      <a:pt x="15036" y="2324"/>
                      <a:pt x="16645" y="3723"/>
                    </a:cubicBezTo>
                    <a:lnTo>
                      <a:pt x="18643" y="3723"/>
                    </a:lnTo>
                    <a:cubicBezTo>
                      <a:pt x="16674" y="1430"/>
                      <a:pt x="13888" y="0"/>
                      <a:pt x="10799" y="0"/>
                    </a:cubicBezTo>
                    <a:close/>
                    <a:moveTo>
                      <a:pt x="2957" y="3725"/>
                    </a:moveTo>
                    <a:cubicBezTo>
                      <a:pt x="1124" y="5860"/>
                      <a:pt x="0" y="8744"/>
                      <a:pt x="0" y="11918"/>
                    </a:cubicBezTo>
                    <a:cubicBezTo>
                      <a:pt x="0" y="15907"/>
                      <a:pt x="1776" y="19437"/>
                      <a:pt x="4503" y="21600"/>
                    </a:cubicBezTo>
                    <a:lnTo>
                      <a:pt x="7288" y="21600"/>
                    </a:lnTo>
                    <a:cubicBezTo>
                      <a:pt x="3808" y="20061"/>
                      <a:pt x="1350" y="16307"/>
                      <a:pt x="1350" y="11918"/>
                    </a:cubicBezTo>
                    <a:cubicBezTo>
                      <a:pt x="1350" y="8595"/>
                      <a:pt x="2760" y="5634"/>
                      <a:pt x="4955" y="3725"/>
                    </a:cubicBezTo>
                    <a:lnTo>
                      <a:pt x="2957" y="3725"/>
                    </a:lnTo>
                    <a:close/>
                    <a:moveTo>
                      <a:pt x="16645" y="3725"/>
                    </a:moveTo>
                    <a:cubicBezTo>
                      <a:pt x="18840" y="5634"/>
                      <a:pt x="20250" y="8595"/>
                      <a:pt x="20250" y="11918"/>
                    </a:cubicBezTo>
                    <a:cubicBezTo>
                      <a:pt x="20250" y="16307"/>
                      <a:pt x="17792" y="20061"/>
                      <a:pt x="14312" y="21600"/>
                    </a:cubicBezTo>
                    <a:lnTo>
                      <a:pt x="17095" y="21600"/>
                    </a:lnTo>
                    <a:cubicBezTo>
                      <a:pt x="19823" y="19437"/>
                      <a:pt x="21600" y="15907"/>
                      <a:pt x="21600" y="11918"/>
                    </a:cubicBezTo>
                    <a:cubicBezTo>
                      <a:pt x="21600" y="8744"/>
                      <a:pt x="20475" y="5860"/>
                      <a:pt x="18641" y="3725"/>
                    </a:cubicBezTo>
                    <a:lnTo>
                      <a:pt x="16645" y="3725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</p:grpSp>
      <p:sp>
        <p:nvSpPr>
          <p:cNvPr id="30" name="Shape 1560"/>
          <p:cNvSpPr/>
          <p:nvPr userDrawn="1"/>
        </p:nvSpPr>
        <p:spPr>
          <a:xfrm>
            <a:off x="6465513" y="2378806"/>
            <a:ext cx="922666" cy="92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2395965" y="3680770"/>
            <a:ext cx="3423477" cy="957204"/>
            <a:chOff x="2395965" y="3680770"/>
            <a:chExt cx="3423477" cy="957204"/>
          </a:xfrm>
          <a:solidFill>
            <a:schemeClr val="accent1"/>
          </a:solidFill>
        </p:grpSpPr>
        <p:sp>
          <p:nvSpPr>
            <p:cNvPr id="32" name="Shape 1552"/>
            <p:cNvSpPr/>
            <p:nvPr/>
          </p:nvSpPr>
          <p:spPr>
            <a:xfrm rot="10800000">
              <a:off x="4735936" y="3680804"/>
              <a:ext cx="1055974" cy="957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99" y="0"/>
                  </a:moveTo>
                  <a:cubicBezTo>
                    <a:pt x="7710" y="0"/>
                    <a:pt x="4923" y="1430"/>
                    <a:pt x="2955" y="3723"/>
                  </a:cubicBezTo>
                  <a:lnTo>
                    <a:pt x="4951" y="3723"/>
                  </a:lnTo>
                  <a:cubicBezTo>
                    <a:pt x="6560" y="2324"/>
                    <a:pt x="8591" y="1489"/>
                    <a:pt x="10799" y="1489"/>
                  </a:cubicBezTo>
                  <a:cubicBezTo>
                    <a:pt x="13006" y="1489"/>
                    <a:pt x="15036" y="2324"/>
                    <a:pt x="16645" y="3723"/>
                  </a:cubicBezTo>
                  <a:lnTo>
                    <a:pt x="18643" y="3723"/>
                  </a:lnTo>
                  <a:cubicBezTo>
                    <a:pt x="16674" y="1430"/>
                    <a:pt x="13888" y="0"/>
                    <a:pt x="10799" y="0"/>
                  </a:cubicBezTo>
                  <a:close/>
                  <a:moveTo>
                    <a:pt x="2957" y="3725"/>
                  </a:moveTo>
                  <a:cubicBezTo>
                    <a:pt x="1124" y="5860"/>
                    <a:pt x="0" y="8744"/>
                    <a:pt x="0" y="11918"/>
                  </a:cubicBezTo>
                  <a:cubicBezTo>
                    <a:pt x="0" y="15907"/>
                    <a:pt x="1776" y="19437"/>
                    <a:pt x="4503" y="21600"/>
                  </a:cubicBezTo>
                  <a:lnTo>
                    <a:pt x="7288" y="21600"/>
                  </a:lnTo>
                  <a:cubicBezTo>
                    <a:pt x="3808" y="20061"/>
                    <a:pt x="1350" y="16307"/>
                    <a:pt x="1350" y="11918"/>
                  </a:cubicBezTo>
                  <a:cubicBezTo>
                    <a:pt x="1350" y="8595"/>
                    <a:pt x="2760" y="5634"/>
                    <a:pt x="4955" y="3725"/>
                  </a:cubicBezTo>
                  <a:lnTo>
                    <a:pt x="2957" y="3725"/>
                  </a:lnTo>
                  <a:close/>
                  <a:moveTo>
                    <a:pt x="16645" y="3725"/>
                  </a:moveTo>
                  <a:cubicBezTo>
                    <a:pt x="18840" y="5634"/>
                    <a:pt x="20250" y="8595"/>
                    <a:pt x="20250" y="11918"/>
                  </a:cubicBezTo>
                  <a:cubicBezTo>
                    <a:pt x="20250" y="16307"/>
                    <a:pt x="17792" y="20061"/>
                    <a:pt x="14312" y="21600"/>
                  </a:cubicBezTo>
                  <a:lnTo>
                    <a:pt x="17095" y="21600"/>
                  </a:lnTo>
                  <a:cubicBezTo>
                    <a:pt x="19823" y="19437"/>
                    <a:pt x="21600" y="15907"/>
                    <a:pt x="21600" y="11918"/>
                  </a:cubicBezTo>
                  <a:cubicBezTo>
                    <a:pt x="21600" y="8744"/>
                    <a:pt x="20475" y="5860"/>
                    <a:pt x="18641" y="3725"/>
                  </a:cubicBezTo>
                  <a:lnTo>
                    <a:pt x="16645" y="3725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3" name="Shape 1551"/>
            <p:cNvSpPr/>
            <p:nvPr/>
          </p:nvSpPr>
          <p:spPr>
            <a:xfrm rot="10800000">
              <a:off x="5566231" y="3680770"/>
              <a:ext cx="253211" cy="792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5152" y="0"/>
                  </a:lnTo>
                  <a:cubicBezTo>
                    <a:pt x="7506" y="2581"/>
                    <a:pt x="2815" y="6065"/>
                    <a:pt x="2815" y="9900"/>
                  </a:cubicBezTo>
                  <a:cubicBezTo>
                    <a:pt x="2815" y="14720"/>
                    <a:pt x="10225" y="18986"/>
                    <a:pt x="21600" y="21600"/>
                  </a:cubicBez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34" name="Shape 1550"/>
            <p:cNvSpPr/>
            <p:nvPr/>
          </p:nvSpPr>
          <p:spPr>
            <a:xfrm rot="10800000">
              <a:off x="2395965" y="3680773"/>
              <a:ext cx="2563531" cy="792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55" y="9900"/>
                  </a:moveTo>
                  <a:cubicBezTo>
                    <a:pt x="1855" y="6065"/>
                    <a:pt x="1392" y="2581"/>
                    <a:pt x="637" y="0"/>
                  </a:cubicBez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ubicBezTo>
                    <a:pt x="1123" y="18986"/>
                    <a:pt x="1855" y="14720"/>
                    <a:pt x="1855" y="9900"/>
                  </a:cubicBezTo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35" name="Shape 1566"/>
          <p:cNvSpPr/>
          <p:nvPr userDrawn="1"/>
        </p:nvSpPr>
        <p:spPr>
          <a:xfrm rot="10800000">
            <a:off x="4805052" y="3568582"/>
            <a:ext cx="920204" cy="920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6372559" y="4922789"/>
            <a:ext cx="3423476" cy="957203"/>
            <a:chOff x="6372559" y="4922789"/>
            <a:chExt cx="3423476" cy="957203"/>
          </a:xfrm>
          <a:solidFill>
            <a:schemeClr val="accent1"/>
          </a:solidFill>
        </p:grpSpPr>
        <p:sp>
          <p:nvSpPr>
            <p:cNvPr id="37" name="Shape 1556"/>
            <p:cNvSpPr/>
            <p:nvPr/>
          </p:nvSpPr>
          <p:spPr>
            <a:xfrm>
              <a:off x="6372559" y="5087873"/>
              <a:ext cx="253211" cy="792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15152" y="0"/>
                  </a:lnTo>
                  <a:cubicBezTo>
                    <a:pt x="7506" y="2581"/>
                    <a:pt x="2815" y="6065"/>
                    <a:pt x="2815" y="9900"/>
                  </a:cubicBezTo>
                  <a:cubicBezTo>
                    <a:pt x="2815" y="14720"/>
                    <a:pt x="10225" y="18986"/>
                    <a:pt x="21600" y="21600"/>
                  </a:cubicBez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6400091" y="4922789"/>
              <a:ext cx="3395944" cy="957200"/>
              <a:chOff x="6400091" y="4922789"/>
              <a:chExt cx="3395944" cy="957200"/>
            </a:xfrm>
            <a:grpFill/>
          </p:grpSpPr>
          <p:sp>
            <p:nvSpPr>
              <p:cNvPr id="39" name="Shape 1555"/>
              <p:cNvSpPr/>
              <p:nvPr/>
            </p:nvSpPr>
            <p:spPr>
              <a:xfrm>
                <a:off x="7232505" y="5087873"/>
                <a:ext cx="2563530" cy="7921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855" y="9900"/>
                    </a:moveTo>
                    <a:cubicBezTo>
                      <a:pt x="1855" y="6065"/>
                      <a:pt x="1392" y="2581"/>
                      <a:pt x="637" y="0"/>
                    </a:cubicBez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cubicBezTo>
                      <a:pt x="1123" y="18986"/>
                      <a:pt x="1855" y="14720"/>
                      <a:pt x="1855" y="9900"/>
                    </a:cubicBezTo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  <p:sp>
            <p:nvSpPr>
              <p:cNvPr id="40" name="Shape 1557"/>
              <p:cNvSpPr/>
              <p:nvPr/>
            </p:nvSpPr>
            <p:spPr>
              <a:xfrm>
                <a:off x="6400091" y="4922789"/>
                <a:ext cx="1055973" cy="95716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799" y="0"/>
                    </a:moveTo>
                    <a:cubicBezTo>
                      <a:pt x="7710" y="0"/>
                      <a:pt x="4923" y="1430"/>
                      <a:pt x="2955" y="3723"/>
                    </a:cubicBezTo>
                    <a:lnTo>
                      <a:pt x="4951" y="3723"/>
                    </a:lnTo>
                    <a:cubicBezTo>
                      <a:pt x="6560" y="2324"/>
                      <a:pt x="8591" y="1489"/>
                      <a:pt x="10799" y="1489"/>
                    </a:cubicBezTo>
                    <a:cubicBezTo>
                      <a:pt x="13006" y="1489"/>
                      <a:pt x="15036" y="2324"/>
                      <a:pt x="16645" y="3723"/>
                    </a:cubicBezTo>
                    <a:lnTo>
                      <a:pt x="18643" y="3723"/>
                    </a:lnTo>
                    <a:cubicBezTo>
                      <a:pt x="16674" y="1430"/>
                      <a:pt x="13888" y="0"/>
                      <a:pt x="10799" y="0"/>
                    </a:cubicBezTo>
                    <a:close/>
                    <a:moveTo>
                      <a:pt x="2957" y="3725"/>
                    </a:moveTo>
                    <a:cubicBezTo>
                      <a:pt x="1124" y="5860"/>
                      <a:pt x="0" y="8744"/>
                      <a:pt x="0" y="11918"/>
                    </a:cubicBezTo>
                    <a:cubicBezTo>
                      <a:pt x="0" y="15907"/>
                      <a:pt x="1776" y="19437"/>
                      <a:pt x="4503" y="21600"/>
                    </a:cubicBezTo>
                    <a:lnTo>
                      <a:pt x="7288" y="21600"/>
                    </a:lnTo>
                    <a:cubicBezTo>
                      <a:pt x="3808" y="20061"/>
                      <a:pt x="1350" y="16307"/>
                      <a:pt x="1350" y="11918"/>
                    </a:cubicBezTo>
                    <a:cubicBezTo>
                      <a:pt x="1350" y="8595"/>
                      <a:pt x="2760" y="5634"/>
                      <a:pt x="4955" y="3725"/>
                    </a:cubicBezTo>
                    <a:lnTo>
                      <a:pt x="2957" y="3725"/>
                    </a:lnTo>
                    <a:close/>
                    <a:moveTo>
                      <a:pt x="16645" y="3725"/>
                    </a:moveTo>
                    <a:cubicBezTo>
                      <a:pt x="18840" y="5634"/>
                      <a:pt x="20250" y="8595"/>
                      <a:pt x="20250" y="11918"/>
                    </a:cubicBezTo>
                    <a:cubicBezTo>
                      <a:pt x="20250" y="16307"/>
                      <a:pt x="17792" y="20061"/>
                      <a:pt x="14312" y="21600"/>
                    </a:cubicBezTo>
                    <a:lnTo>
                      <a:pt x="17095" y="21600"/>
                    </a:lnTo>
                    <a:cubicBezTo>
                      <a:pt x="19823" y="19437"/>
                      <a:pt x="21600" y="15907"/>
                      <a:pt x="21600" y="11918"/>
                    </a:cubicBezTo>
                    <a:cubicBezTo>
                      <a:pt x="21600" y="8744"/>
                      <a:pt x="20475" y="5860"/>
                      <a:pt x="18641" y="3725"/>
                    </a:cubicBezTo>
                    <a:lnTo>
                      <a:pt x="16645" y="3725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lvl="0">
                  <a:defRPr sz="320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pPr>
                <a:endParaRPr/>
              </a:p>
            </p:txBody>
          </p:sp>
        </p:grpSp>
      </p:grpSp>
      <p:sp>
        <p:nvSpPr>
          <p:cNvPr id="41" name="Shape 1572"/>
          <p:cNvSpPr/>
          <p:nvPr userDrawn="1"/>
        </p:nvSpPr>
        <p:spPr>
          <a:xfrm>
            <a:off x="6462546" y="5067789"/>
            <a:ext cx="928601" cy="9285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48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597962" y="2397428"/>
            <a:ext cx="1221480" cy="7879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Kontrapunkt Bob Light" panose="02000000000000000000" pitchFamily="50" charset="0"/>
              </a:defRPr>
            </a:lvl1pPr>
          </a:lstStyle>
          <a:p>
            <a:endParaRPr lang="id-ID" dirty="0"/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360900" y="3682868"/>
            <a:ext cx="1221480" cy="7879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Kontrapunkt Bob Light" panose="02000000000000000000" pitchFamily="50" charset="0"/>
              </a:defRPr>
            </a:lvl1pPr>
          </a:lstStyle>
          <a:p>
            <a:endParaRPr lang="id-ID" dirty="0"/>
          </a:p>
        </p:txBody>
      </p:sp>
      <p:sp>
        <p:nvSpPr>
          <p:cNvPr id="50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4597962" y="5089969"/>
            <a:ext cx="1221480" cy="7879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800">
                <a:latin typeface="Kontrapunkt Bob Light" panose="02000000000000000000" pitchFamily="50" charset="0"/>
              </a:defRPr>
            </a:lvl1pPr>
          </a:lstStyle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55591" y="805400"/>
            <a:ext cx="6280818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481222" y="2641381"/>
            <a:ext cx="840603" cy="24297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7576582" y="2514600"/>
            <a:ext cx="2072243" cy="550219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481221" y="2805113"/>
            <a:ext cx="840603" cy="22059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2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2948940" y="1239074"/>
            <a:ext cx="6294120" cy="26945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4832234" y="3835997"/>
            <a:ext cx="840603" cy="24297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4832233" y="3999729"/>
            <a:ext cx="840603" cy="22059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5" name="Shape 1566"/>
          <p:cNvSpPr/>
          <p:nvPr userDrawn="1"/>
        </p:nvSpPr>
        <p:spPr>
          <a:xfrm rot="10800000">
            <a:off x="6480318" y="5085635"/>
            <a:ext cx="920204" cy="920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6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6507500" y="5334000"/>
            <a:ext cx="840603" cy="24297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105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7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6507499" y="5497732"/>
            <a:ext cx="840603" cy="220592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8" name="Text Placeholder 12"/>
          <p:cNvSpPr>
            <a:spLocks noGrp="1"/>
          </p:cNvSpPr>
          <p:nvPr>
            <p:ph type="body" sz="quarter" idx="23" hasCustomPrompt="1"/>
          </p:nvPr>
        </p:nvSpPr>
        <p:spPr>
          <a:xfrm>
            <a:off x="2512434" y="3799104"/>
            <a:ext cx="2072243" cy="550219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9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7598649" y="5206205"/>
            <a:ext cx="2072243" cy="550219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/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6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58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 animBg="1"/>
      <p:bldP spid="41" grpId="0" animBg="1"/>
      <p:bldP spid="48" grpId="0" animBg="1"/>
      <p:bldP spid="49" grpId="0" animBg="1"/>
      <p:bldP spid="50" grpId="0" animBg="1"/>
      <p:bldP spid="2" grpId="0"/>
      <p:bldP spid="1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 animBg="1"/>
      <p:bldP spid="5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13400" y="782428"/>
            <a:ext cx="5565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093219" y="2765154"/>
            <a:ext cx="4546209" cy="347655"/>
          </a:xfrm>
        </p:spPr>
        <p:txBody>
          <a:bodyPr lIns="0" rIns="0">
            <a:normAutofit/>
          </a:bodyPr>
          <a:lstStyle>
            <a:lvl1pPr marL="0" indent="0">
              <a:buNone/>
              <a:defRPr sz="14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093219" y="3068509"/>
            <a:ext cx="4546209" cy="75324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grpSp>
        <p:nvGrpSpPr>
          <p:cNvPr id="11" name="Group 119"/>
          <p:cNvGrpSpPr/>
          <p:nvPr userDrawn="1"/>
        </p:nvGrpSpPr>
        <p:grpSpPr>
          <a:xfrm>
            <a:off x="6093219" y="1919520"/>
            <a:ext cx="743010" cy="743010"/>
            <a:chOff x="0" y="0"/>
            <a:chExt cx="1451336" cy="1451336"/>
          </a:xfrm>
        </p:grpSpPr>
        <p:sp>
          <p:nvSpPr>
            <p:cNvPr id="12" name="Shape 117"/>
            <p:cNvSpPr/>
            <p:nvPr/>
          </p:nvSpPr>
          <p:spPr>
            <a:xfrm>
              <a:off x="0" y="0"/>
              <a:ext cx="1451338" cy="1451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4" name="Shape 118"/>
            <p:cNvSpPr/>
            <p:nvPr/>
          </p:nvSpPr>
          <p:spPr>
            <a:xfrm>
              <a:off x="337018" y="413054"/>
              <a:ext cx="777301" cy="625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363" extrusionOk="0">
                  <a:moveTo>
                    <a:pt x="7274" y="21020"/>
                  </a:moveTo>
                  <a:cubicBezTo>
                    <a:pt x="7274" y="21376"/>
                    <a:pt x="7435" y="21475"/>
                    <a:pt x="7659" y="21222"/>
                  </a:cubicBezTo>
                  <a:cubicBezTo>
                    <a:pt x="7951" y="20894"/>
                    <a:pt x="10973" y="17529"/>
                    <a:pt x="10973" y="17529"/>
                  </a:cubicBezTo>
                  <a:lnTo>
                    <a:pt x="7274" y="15153"/>
                  </a:lnTo>
                  <a:cubicBezTo>
                    <a:pt x="7274" y="15153"/>
                    <a:pt x="7274" y="21020"/>
                    <a:pt x="7274" y="21020"/>
                  </a:cubicBezTo>
                  <a:close/>
                  <a:moveTo>
                    <a:pt x="20812" y="50"/>
                  </a:moveTo>
                  <a:cubicBezTo>
                    <a:pt x="20412" y="224"/>
                    <a:pt x="667" y="8860"/>
                    <a:pt x="277" y="9030"/>
                  </a:cubicBezTo>
                  <a:cubicBezTo>
                    <a:pt x="-53" y="9174"/>
                    <a:pt x="-126" y="9528"/>
                    <a:pt x="266" y="9723"/>
                  </a:cubicBezTo>
                  <a:cubicBezTo>
                    <a:pt x="733" y="9955"/>
                    <a:pt x="4681" y="11919"/>
                    <a:pt x="4681" y="11919"/>
                  </a:cubicBezTo>
                  <a:lnTo>
                    <a:pt x="4681" y="11919"/>
                  </a:lnTo>
                  <a:lnTo>
                    <a:pt x="7298" y="13221"/>
                  </a:lnTo>
                  <a:cubicBezTo>
                    <a:pt x="7298" y="13221"/>
                    <a:pt x="19903" y="1732"/>
                    <a:pt x="20073" y="1577"/>
                  </a:cubicBezTo>
                  <a:cubicBezTo>
                    <a:pt x="20246" y="1420"/>
                    <a:pt x="20443" y="1713"/>
                    <a:pt x="20319" y="1881"/>
                  </a:cubicBezTo>
                  <a:cubicBezTo>
                    <a:pt x="20194" y="2050"/>
                    <a:pt x="11163" y="14170"/>
                    <a:pt x="11163" y="14170"/>
                  </a:cubicBezTo>
                  <a:cubicBezTo>
                    <a:pt x="11163" y="14170"/>
                    <a:pt x="11163" y="14170"/>
                    <a:pt x="11163" y="14171"/>
                  </a:cubicBezTo>
                  <a:lnTo>
                    <a:pt x="10637" y="14898"/>
                  </a:lnTo>
                  <a:lnTo>
                    <a:pt x="11333" y="15363"/>
                  </a:lnTo>
                  <a:lnTo>
                    <a:pt x="11333" y="15363"/>
                  </a:lnTo>
                  <a:cubicBezTo>
                    <a:pt x="11333" y="15363"/>
                    <a:pt x="16742" y="18976"/>
                    <a:pt x="17127" y="19234"/>
                  </a:cubicBezTo>
                  <a:cubicBezTo>
                    <a:pt x="17464" y="19459"/>
                    <a:pt x="17904" y="19272"/>
                    <a:pt x="18001" y="18750"/>
                  </a:cubicBezTo>
                  <a:cubicBezTo>
                    <a:pt x="18117" y="18135"/>
                    <a:pt x="21310" y="1052"/>
                    <a:pt x="21382" y="671"/>
                  </a:cubicBezTo>
                  <a:cubicBezTo>
                    <a:pt x="21474" y="177"/>
                    <a:pt x="21211" y="-125"/>
                    <a:pt x="20812" y="5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grpSp>
        <p:nvGrpSpPr>
          <p:cNvPr id="15" name="Group 125"/>
          <p:cNvGrpSpPr/>
          <p:nvPr userDrawn="1"/>
        </p:nvGrpSpPr>
        <p:grpSpPr>
          <a:xfrm>
            <a:off x="6093219" y="4052822"/>
            <a:ext cx="743010" cy="743010"/>
            <a:chOff x="0" y="0"/>
            <a:chExt cx="1451336" cy="1451336"/>
          </a:xfrm>
        </p:grpSpPr>
        <p:sp>
          <p:nvSpPr>
            <p:cNvPr id="16" name="Shape 123"/>
            <p:cNvSpPr/>
            <p:nvPr/>
          </p:nvSpPr>
          <p:spPr>
            <a:xfrm>
              <a:off x="0" y="0"/>
              <a:ext cx="1451338" cy="14513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7" name="Shape 124"/>
            <p:cNvSpPr/>
            <p:nvPr/>
          </p:nvSpPr>
          <p:spPr>
            <a:xfrm>
              <a:off x="355604" y="376164"/>
              <a:ext cx="740129" cy="699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16922" extrusionOk="0">
                  <a:moveTo>
                    <a:pt x="20819" y="3166"/>
                  </a:moveTo>
                  <a:cubicBezTo>
                    <a:pt x="7236" y="7712"/>
                    <a:pt x="12737" y="-4524"/>
                    <a:pt x="2202" y="1917"/>
                  </a:cubicBezTo>
                  <a:lnTo>
                    <a:pt x="0" y="2579"/>
                  </a:lnTo>
                  <a:lnTo>
                    <a:pt x="4363" y="16923"/>
                  </a:lnTo>
                  <a:lnTo>
                    <a:pt x="6767" y="16923"/>
                  </a:lnTo>
                  <a:lnTo>
                    <a:pt x="4629" y="9897"/>
                  </a:lnTo>
                  <a:cubicBezTo>
                    <a:pt x="14029" y="3309"/>
                    <a:pt x="10224" y="17076"/>
                    <a:pt x="21342" y="3569"/>
                  </a:cubicBezTo>
                  <a:cubicBezTo>
                    <a:pt x="21600" y="3255"/>
                    <a:pt x="21254" y="3020"/>
                    <a:pt x="20819" y="316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</p:grpSp>
      <p:sp>
        <p:nvSpPr>
          <p:cNvPr id="2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093219" y="4908685"/>
            <a:ext cx="4546209" cy="347655"/>
          </a:xfrm>
        </p:spPr>
        <p:txBody>
          <a:bodyPr lIns="0" rIns="0">
            <a:normAutofit/>
          </a:bodyPr>
          <a:lstStyle>
            <a:lvl1pPr marL="0" indent="0">
              <a:buNone/>
              <a:defRPr sz="1400" b="0" baseline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6093219" y="5212040"/>
            <a:ext cx="4546209" cy="753240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2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3299792" y="1189598"/>
            <a:ext cx="5592418" cy="34765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1471613" y="1855788"/>
            <a:ext cx="4160837" cy="416083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id-ID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99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87580" y="769176"/>
            <a:ext cx="6416842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2870200" y="1108435"/>
            <a:ext cx="6451600" cy="425756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6439290" y="2104773"/>
            <a:ext cx="4546209" cy="342900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14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439290" y="2516284"/>
            <a:ext cx="4685910" cy="317673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bg1">
                    <a:lumMod val="50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526223" y="2164851"/>
            <a:ext cx="4569777" cy="3528170"/>
          </a:xfrm>
          <a:custGeom>
            <a:avLst/>
            <a:gdLst>
              <a:gd name="connsiteX0" fmla="*/ 0 w 4567237"/>
              <a:gd name="connsiteY0" fmla="*/ 586846 h 3521074"/>
              <a:gd name="connsiteX1" fmla="*/ 586846 w 4567237"/>
              <a:gd name="connsiteY1" fmla="*/ 0 h 3521074"/>
              <a:gd name="connsiteX2" fmla="*/ 3980391 w 4567237"/>
              <a:gd name="connsiteY2" fmla="*/ 0 h 3521074"/>
              <a:gd name="connsiteX3" fmla="*/ 4567237 w 4567237"/>
              <a:gd name="connsiteY3" fmla="*/ 586846 h 3521074"/>
              <a:gd name="connsiteX4" fmla="*/ 4567237 w 4567237"/>
              <a:gd name="connsiteY4" fmla="*/ 2934228 h 3521074"/>
              <a:gd name="connsiteX5" fmla="*/ 3980391 w 4567237"/>
              <a:gd name="connsiteY5" fmla="*/ 3521074 h 3521074"/>
              <a:gd name="connsiteX6" fmla="*/ 586846 w 4567237"/>
              <a:gd name="connsiteY6" fmla="*/ 3521074 h 3521074"/>
              <a:gd name="connsiteX7" fmla="*/ 0 w 4567237"/>
              <a:gd name="connsiteY7" fmla="*/ 2934228 h 3521074"/>
              <a:gd name="connsiteX8" fmla="*/ 0 w 4567237"/>
              <a:gd name="connsiteY8" fmla="*/ 586846 h 3521074"/>
              <a:gd name="connsiteX0" fmla="*/ 0 w 4592637"/>
              <a:gd name="connsiteY0" fmla="*/ 586846 h 3521074"/>
              <a:gd name="connsiteX1" fmla="*/ 586846 w 4592637"/>
              <a:gd name="connsiteY1" fmla="*/ 0 h 3521074"/>
              <a:gd name="connsiteX2" fmla="*/ 3980391 w 4592637"/>
              <a:gd name="connsiteY2" fmla="*/ 0 h 3521074"/>
              <a:gd name="connsiteX3" fmla="*/ 4592637 w 4592637"/>
              <a:gd name="connsiteY3" fmla="*/ 332846 h 3521074"/>
              <a:gd name="connsiteX4" fmla="*/ 4567237 w 4592637"/>
              <a:gd name="connsiteY4" fmla="*/ 2934228 h 3521074"/>
              <a:gd name="connsiteX5" fmla="*/ 3980391 w 4592637"/>
              <a:gd name="connsiteY5" fmla="*/ 3521074 h 3521074"/>
              <a:gd name="connsiteX6" fmla="*/ 586846 w 4592637"/>
              <a:gd name="connsiteY6" fmla="*/ 3521074 h 3521074"/>
              <a:gd name="connsiteX7" fmla="*/ 0 w 4592637"/>
              <a:gd name="connsiteY7" fmla="*/ 2934228 h 3521074"/>
              <a:gd name="connsiteX8" fmla="*/ 0 w 4592637"/>
              <a:gd name="connsiteY8" fmla="*/ 586846 h 3521074"/>
              <a:gd name="connsiteX0" fmla="*/ 0 w 4592637"/>
              <a:gd name="connsiteY0" fmla="*/ 586846 h 3521074"/>
              <a:gd name="connsiteX1" fmla="*/ 586846 w 4592637"/>
              <a:gd name="connsiteY1" fmla="*/ 0 h 3521074"/>
              <a:gd name="connsiteX2" fmla="*/ 4033731 w 4592637"/>
              <a:gd name="connsiteY2" fmla="*/ 15240 h 3521074"/>
              <a:gd name="connsiteX3" fmla="*/ 4592637 w 4592637"/>
              <a:gd name="connsiteY3" fmla="*/ 332846 h 3521074"/>
              <a:gd name="connsiteX4" fmla="*/ 4567237 w 4592637"/>
              <a:gd name="connsiteY4" fmla="*/ 2934228 h 3521074"/>
              <a:gd name="connsiteX5" fmla="*/ 3980391 w 4592637"/>
              <a:gd name="connsiteY5" fmla="*/ 3521074 h 3521074"/>
              <a:gd name="connsiteX6" fmla="*/ 586846 w 4592637"/>
              <a:gd name="connsiteY6" fmla="*/ 3521074 h 3521074"/>
              <a:gd name="connsiteX7" fmla="*/ 0 w 4592637"/>
              <a:gd name="connsiteY7" fmla="*/ 2934228 h 3521074"/>
              <a:gd name="connsiteX8" fmla="*/ 0 w 4592637"/>
              <a:gd name="connsiteY8" fmla="*/ 586846 h 3521074"/>
              <a:gd name="connsiteX0" fmla="*/ 0 w 4585017"/>
              <a:gd name="connsiteY0" fmla="*/ 586846 h 3521074"/>
              <a:gd name="connsiteX1" fmla="*/ 586846 w 4585017"/>
              <a:gd name="connsiteY1" fmla="*/ 0 h 3521074"/>
              <a:gd name="connsiteX2" fmla="*/ 4033731 w 4585017"/>
              <a:gd name="connsiteY2" fmla="*/ 15240 h 3521074"/>
              <a:gd name="connsiteX3" fmla="*/ 4585017 w 4585017"/>
              <a:gd name="connsiteY3" fmla="*/ 332846 h 3521074"/>
              <a:gd name="connsiteX4" fmla="*/ 4567237 w 4585017"/>
              <a:gd name="connsiteY4" fmla="*/ 2934228 h 3521074"/>
              <a:gd name="connsiteX5" fmla="*/ 3980391 w 4585017"/>
              <a:gd name="connsiteY5" fmla="*/ 3521074 h 3521074"/>
              <a:gd name="connsiteX6" fmla="*/ 586846 w 4585017"/>
              <a:gd name="connsiteY6" fmla="*/ 3521074 h 3521074"/>
              <a:gd name="connsiteX7" fmla="*/ 0 w 4585017"/>
              <a:gd name="connsiteY7" fmla="*/ 2934228 h 3521074"/>
              <a:gd name="connsiteX8" fmla="*/ 0 w 4585017"/>
              <a:gd name="connsiteY8" fmla="*/ 586846 h 3521074"/>
              <a:gd name="connsiteX0" fmla="*/ 0 w 4585017"/>
              <a:gd name="connsiteY0" fmla="*/ 586846 h 3521074"/>
              <a:gd name="connsiteX1" fmla="*/ 586846 w 4585017"/>
              <a:gd name="connsiteY1" fmla="*/ 0 h 3521074"/>
              <a:gd name="connsiteX2" fmla="*/ 4102311 w 4585017"/>
              <a:gd name="connsiteY2" fmla="*/ 30480 h 3521074"/>
              <a:gd name="connsiteX3" fmla="*/ 4585017 w 4585017"/>
              <a:gd name="connsiteY3" fmla="*/ 332846 h 3521074"/>
              <a:gd name="connsiteX4" fmla="*/ 4567237 w 4585017"/>
              <a:gd name="connsiteY4" fmla="*/ 2934228 h 3521074"/>
              <a:gd name="connsiteX5" fmla="*/ 3980391 w 4585017"/>
              <a:gd name="connsiteY5" fmla="*/ 3521074 h 3521074"/>
              <a:gd name="connsiteX6" fmla="*/ 586846 w 4585017"/>
              <a:gd name="connsiteY6" fmla="*/ 3521074 h 3521074"/>
              <a:gd name="connsiteX7" fmla="*/ 0 w 4585017"/>
              <a:gd name="connsiteY7" fmla="*/ 2934228 h 3521074"/>
              <a:gd name="connsiteX8" fmla="*/ 0 w 4585017"/>
              <a:gd name="connsiteY8" fmla="*/ 586846 h 3521074"/>
              <a:gd name="connsiteX0" fmla="*/ 0 w 4585017"/>
              <a:gd name="connsiteY0" fmla="*/ 586846 h 3521074"/>
              <a:gd name="connsiteX1" fmla="*/ 586846 w 4585017"/>
              <a:gd name="connsiteY1" fmla="*/ 0 h 3521074"/>
              <a:gd name="connsiteX2" fmla="*/ 4071831 w 4585017"/>
              <a:gd name="connsiteY2" fmla="*/ 0 h 3521074"/>
              <a:gd name="connsiteX3" fmla="*/ 4585017 w 4585017"/>
              <a:gd name="connsiteY3" fmla="*/ 332846 h 3521074"/>
              <a:gd name="connsiteX4" fmla="*/ 4567237 w 4585017"/>
              <a:gd name="connsiteY4" fmla="*/ 2934228 h 3521074"/>
              <a:gd name="connsiteX5" fmla="*/ 3980391 w 4585017"/>
              <a:gd name="connsiteY5" fmla="*/ 3521074 h 3521074"/>
              <a:gd name="connsiteX6" fmla="*/ 586846 w 4585017"/>
              <a:gd name="connsiteY6" fmla="*/ 3521074 h 3521074"/>
              <a:gd name="connsiteX7" fmla="*/ 0 w 4585017"/>
              <a:gd name="connsiteY7" fmla="*/ 2934228 h 3521074"/>
              <a:gd name="connsiteX8" fmla="*/ 0 w 4585017"/>
              <a:gd name="connsiteY8" fmla="*/ 586846 h 3521074"/>
              <a:gd name="connsiteX0" fmla="*/ 15240 w 4585017"/>
              <a:gd name="connsiteY0" fmla="*/ 283831 h 3522859"/>
              <a:gd name="connsiteX1" fmla="*/ 586846 w 4585017"/>
              <a:gd name="connsiteY1" fmla="*/ 1785 h 3522859"/>
              <a:gd name="connsiteX2" fmla="*/ 4071831 w 4585017"/>
              <a:gd name="connsiteY2" fmla="*/ 1785 h 3522859"/>
              <a:gd name="connsiteX3" fmla="*/ 4585017 w 4585017"/>
              <a:gd name="connsiteY3" fmla="*/ 334631 h 3522859"/>
              <a:gd name="connsiteX4" fmla="*/ 4567237 w 4585017"/>
              <a:gd name="connsiteY4" fmla="*/ 2936013 h 3522859"/>
              <a:gd name="connsiteX5" fmla="*/ 3980391 w 4585017"/>
              <a:gd name="connsiteY5" fmla="*/ 3522859 h 3522859"/>
              <a:gd name="connsiteX6" fmla="*/ 586846 w 4585017"/>
              <a:gd name="connsiteY6" fmla="*/ 3522859 h 3522859"/>
              <a:gd name="connsiteX7" fmla="*/ 0 w 4585017"/>
              <a:gd name="connsiteY7" fmla="*/ 2936013 h 3522859"/>
              <a:gd name="connsiteX8" fmla="*/ 15240 w 4585017"/>
              <a:gd name="connsiteY8" fmla="*/ 283831 h 3522859"/>
              <a:gd name="connsiteX0" fmla="*/ 0 w 4569777"/>
              <a:gd name="connsiteY0" fmla="*/ 283831 h 3524644"/>
              <a:gd name="connsiteX1" fmla="*/ 571606 w 4569777"/>
              <a:gd name="connsiteY1" fmla="*/ 1785 h 3524644"/>
              <a:gd name="connsiteX2" fmla="*/ 4056591 w 4569777"/>
              <a:gd name="connsiteY2" fmla="*/ 1785 h 3524644"/>
              <a:gd name="connsiteX3" fmla="*/ 4569777 w 4569777"/>
              <a:gd name="connsiteY3" fmla="*/ 334631 h 3524644"/>
              <a:gd name="connsiteX4" fmla="*/ 4551997 w 4569777"/>
              <a:gd name="connsiteY4" fmla="*/ 2936013 h 3524644"/>
              <a:gd name="connsiteX5" fmla="*/ 3965151 w 4569777"/>
              <a:gd name="connsiteY5" fmla="*/ 3522859 h 3524644"/>
              <a:gd name="connsiteX6" fmla="*/ 571606 w 4569777"/>
              <a:gd name="connsiteY6" fmla="*/ 3522859 h 3524644"/>
              <a:gd name="connsiteX7" fmla="*/ 0 w 4569777"/>
              <a:gd name="connsiteY7" fmla="*/ 3240813 h 3524644"/>
              <a:gd name="connsiteX8" fmla="*/ 0 w 4569777"/>
              <a:gd name="connsiteY8" fmla="*/ 283831 h 3524644"/>
              <a:gd name="connsiteX0" fmla="*/ 0 w 4569777"/>
              <a:gd name="connsiteY0" fmla="*/ 283831 h 3526768"/>
              <a:gd name="connsiteX1" fmla="*/ 571606 w 4569777"/>
              <a:gd name="connsiteY1" fmla="*/ 1785 h 3526768"/>
              <a:gd name="connsiteX2" fmla="*/ 4056591 w 4569777"/>
              <a:gd name="connsiteY2" fmla="*/ 1785 h 3526768"/>
              <a:gd name="connsiteX3" fmla="*/ 4569777 w 4569777"/>
              <a:gd name="connsiteY3" fmla="*/ 334631 h 3526768"/>
              <a:gd name="connsiteX4" fmla="*/ 4513897 w 4569777"/>
              <a:gd name="connsiteY4" fmla="*/ 3256053 h 3526768"/>
              <a:gd name="connsiteX5" fmla="*/ 3965151 w 4569777"/>
              <a:gd name="connsiteY5" fmla="*/ 3522859 h 3526768"/>
              <a:gd name="connsiteX6" fmla="*/ 571606 w 4569777"/>
              <a:gd name="connsiteY6" fmla="*/ 3522859 h 3526768"/>
              <a:gd name="connsiteX7" fmla="*/ 0 w 4569777"/>
              <a:gd name="connsiteY7" fmla="*/ 3240813 h 3526768"/>
              <a:gd name="connsiteX8" fmla="*/ 0 w 4569777"/>
              <a:gd name="connsiteY8" fmla="*/ 283831 h 3526768"/>
              <a:gd name="connsiteX0" fmla="*/ 0 w 4569777"/>
              <a:gd name="connsiteY0" fmla="*/ 283831 h 3524644"/>
              <a:gd name="connsiteX1" fmla="*/ 571606 w 4569777"/>
              <a:gd name="connsiteY1" fmla="*/ 1785 h 3524644"/>
              <a:gd name="connsiteX2" fmla="*/ 4056591 w 4569777"/>
              <a:gd name="connsiteY2" fmla="*/ 1785 h 3524644"/>
              <a:gd name="connsiteX3" fmla="*/ 4569777 w 4569777"/>
              <a:gd name="connsiteY3" fmla="*/ 334631 h 3524644"/>
              <a:gd name="connsiteX4" fmla="*/ 4521517 w 4569777"/>
              <a:gd name="connsiteY4" fmla="*/ 3225573 h 3524644"/>
              <a:gd name="connsiteX5" fmla="*/ 3965151 w 4569777"/>
              <a:gd name="connsiteY5" fmla="*/ 3522859 h 3524644"/>
              <a:gd name="connsiteX6" fmla="*/ 571606 w 4569777"/>
              <a:gd name="connsiteY6" fmla="*/ 3522859 h 3524644"/>
              <a:gd name="connsiteX7" fmla="*/ 0 w 4569777"/>
              <a:gd name="connsiteY7" fmla="*/ 3240813 h 3524644"/>
              <a:gd name="connsiteX8" fmla="*/ 0 w 4569777"/>
              <a:gd name="connsiteY8" fmla="*/ 283831 h 3524644"/>
              <a:gd name="connsiteX0" fmla="*/ 0 w 4569777"/>
              <a:gd name="connsiteY0" fmla="*/ 283831 h 3528170"/>
              <a:gd name="connsiteX1" fmla="*/ 571606 w 4569777"/>
              <a:gd name="connsiteY1" fmla="*/ 1785 h 3528170"/>
              <a:gd name="connsiteX2" fmla="*/ 4056591 w 4569777"/>
              <a:gd name="connsiteY2" fmla="*/ 1785 h 3528170"/>
              <a:gd name="connsiteX3" fmla="*/ 4569777 w 4569777"/>
              <a:gd name="connsiteY3" fmla="*/ 334631 h 3528170"/>
              <a:gd name="connsiteX4" fmla="*/ 4529137 w 4569777"/>
              <a:gd name="connsiteY4" fmla="*/ 3263673 h 3528170"/>
              <a:gd name="connsiteX5" fmla="*/ 3965151 w 4569777"/>
              <a:gd name="connsiteY5" fmla="*/ 3522859 h 3528170"/>
              <a:gd name="connsiteX6" fmla="*/ 571606 w 4569777"/>
              <a:gd name="connsiteY6" fmla="*/ 3522859 h 3528170"/>
              <a:gd name="connsiteX7" fmla="*/ 0 w 4569777"/>
              <a:gd name="connsiteY7" fmla="*/ 3240813 h 3528170"/>
              <a:gd name="connsiteX8" fmla="*/ 0 w 4569777"/>
              <a:gd name="connsiteY8" fmla="*/ 283831 h 3528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69777" h="3528170">
                <a:moveTo>
                  <a:pt x="0" y="283831"/>
                </a:moveTo>
                <a:cubicBezTo>
                  <a:pt x="0" y="-40275"/>
                  <a:pt x="247500" y="1785"/>
                  <a:pt x="571606" y="1785"/>
                </a:cubicBezTo>
                <a:lnTo>
                  <a:pt x="4056591" y="1785"/>
                </a:lnTo>
                <a:cubicBezTo>
                  <a:pt x="4380697" y="1785"/>
                  <a:pt x="4569777" y="10525"/>
                  <a:pt x="4569777" y="334631"/>
                </a:cubicBezTo>
                <a:cubicBezTo>
                  <a:pt x="4569777" y="1117092"/>
                  <a:pt x="4529137" y="2481212"/>
                  <a:pt x="4529137" y="3263673"/>
                </a:cubicBezTo>
                <a:cubicBezTo>
                  <a:pt x="4529137" y="3587779"/>
                  <a:pt x="4289257" y="3522859"/>
                  <a:pt x="3965151" y="3522859"/>
                </a:cubicBezTo>
                <a:lnTo>
                  <a:pt x="571606" y="3522859"/>
                </a:lnTo>
                <a:cubicBezTo>
                  <a:pt x="247500" y="3522859"/>
                  <a:pt x="0" y="3564919"/>
                  <a:pt x="0" y="3240813"/>
                </a:cubicBezTo>
                <a:lnTo>
                  <a:pt x="0" y="28383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id-ID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54556" y="6217454"/>
            <a:ext cx="630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55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2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1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373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4204407" y="3499809"/>
            <a:ext cx="3799906" cy="505969"/>
          </a:xfrm>
        </p:spPr>
        <p:txBody>
          <a:bodyPr lIns="0" rIns="0" anchor="ctr">
            <a:noAutofit/>
          </a:bodyPr>
          <a:lstStyle>
            <a:lvl1pPr algn="ctr">
              <a:defRPr sz="2400" b="0">
                <a:solidFill>
                  <a:schemeClr val="bg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340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65163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2115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13598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538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8307"/>
          <p:cNvGrpSpPr/>
          <p:nvPr userDrawn="1"/>
        </p:nvGrpSpPr>
        <p:grpSpPr>
          <a:xfrm>
            <a:off x="1851677" y="2948675"/>
            <a:ext cx="1585718" cy="2962488"/>
            <a:chOff x="0" y="0"/>
            <a:chExt cx="3980798" cy="7437050"/>
          </a:xfrm>
        </p:grpSpPr>
        <p:sp>
          <p:nvSpPr>
            <p:cNvPr id="18" name="Shape 8304"/>
            <p:cNvSpPr/>
            <p:nvPr/>
          </p:nvSpPr>
          <p:spPr>
            <a:xfrm>
              <a:off x="501130" y="-1"/>
              <a:ext cx="2939268" cy="1530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5" extrusionOk="0">
                  <a:moveTo>
                    <a:pt x="19587" y="10146"/>
                  </a:moveTo>
                  <a:cubicBezTo>
                    <a:pt x="19587" y="5164"/>
                    <a:pt x="19585" y="1413"/>
                    <a:pt x="16266" y="565"/>
                  </a:cubicBezTo>
                  <a:cubicBezTo>
                    <a:pt x="14032" y="-5"/>
                    <a:pt x="11946" y="0"/>
                    <a:pt x="10800" y="0"/>
                  </a:cubicBezTo>
                  <a:cubicBezTo>
                    <a:pt x="9655" y="0"/>
                    <a:pt x="7568" y="-5"/>
                    <a:pt x="5335" y="565"/>
                  </a:cubicBezTo>
                  <a:cubicBezTo>
                    <a:pt x="2015" y="1413"/>
                    <a:pt x="2013" y="5164"/>
                    <a:pt x="2013" y="10146"/>
                  </a:cubicBezTo>
                  <a:cubicBezTo>
                    <a:pt x="2013" y="14386"/>
                    <a:pt x="1350" y="19004"/>
                    <a:pt x="0" y="21595"/>
                  </a:cubicBezTo>
                  <a:lnTo>
                    <a:pt x="21600" y="21595"/>
                  </a:lnTo>
                  <a:cubicBezTo>
                    <a:pt x="20250" y="19004"/>
                    <a:pt x="19587" y="14386"/>
                    <a:pt x="19587" y="10146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19" name="Shape 8305"/>
            <p:cNvSpPr/>
            <p:nvPr/>
          </p:nvSpPr>
          <p:spPr>
            <a:xfrm>
              <a:off x="501130" y="5906182"/>
              <a:ext cx="2939268" cy="1530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5" extrusionOk="0">
                  <a:moveTo>
                    <a:pt x="2013" y="11449"/>
                  </a:moveTo>
                  <a:cubicBezTo>
                    <a:pt x="2013" y="16431"/>
                    <a:pt x="2015" y="20181"/>
                    <a:pt x="5335" y="21029"/>
                  </a:cubicBezTo>
                  <a:cubicBezTo>
                    <a:pt x="7568" y="21600"/>
                    <a:pt x="9654" y="21595"/>
                    <a:pt x="10800" y="21595"/>
                  </a:cubicBezTo>
                  <a:cubicBezTo>
                    <a:pt x="11946" y="21595"/>
                    <a:pt x="14032" y="21600"/>
                    <a:pt x="16266" y="21029"/>
                  </a:cubicBezTo>
                  <a:cubicBezTo>
                    <a:pt x="19585" y="20181"/>
                    <a:pt x="19587" y="16431"/>
                    <a:pt x="19587" y="11449"/>
                  </a:cubicBezTo>
                  <a:cubicBezTo>
                    <a:pt x="19587" y="7209"/>
                    <a:pt x="20250" y="2592"/>
                    <a:pt x="21600" y="0"/>
                  </a:cubicBezTo>
                  <a:lnTo>
                    <a:pt x="0" y="0"/>
                  </a:lnTo>
                  <a:cubicBezTo>
                    <a:pt x="1350" y="2591"/>
                    <a:pt x="2013" y="7209"/>
                    <a:pt x="2013" y="11449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0" name="Shape 8306"/>
            <p:cNvSpPr/>
            <p:nvPr/>
          </p:nvSpPr>
          <p:spPr>
            <a:xfrm>
              <a:off x="0" y="1431801"/>
              <a:ext cx="3980799" cy="4572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97" y="0"/>
                  </a:moveTo>
                  <a:lnTo>
                    <a:pt x="4603" y="0"/>
                  </a:lnTo>
                  <a:cubicBezTo>
                    <a:pt x="2061" y="0"/>
                    <a:pt x="0" y="1794"/>
                    <a:pt x="0" y="4007"/>
                  </a:cubicBezTo>
                  <a:lnTo>
                    <a:pt x="0" y="17593"/>
                  </a:lnTo>
                  <a:cubicBezTo>
                    <a:pt x="0" y="19806"/>
                    <a:pt x="2061" y="21600"/>
                    <a:pt x="4603" y="21600"/>
                  </a:cubicBezTo>
                  <a:lnTo>
                    <a:pt x="16997" y="21600"/>
                  </a:lnTo>
                  <a:cubicBezTo>
                    <a:pt x="19539" y="21600"/>
                    <a:pt x="21600" y="19806"/>
                    <a:pt x="21600" y="17593"/>
                  </a:cubicBezTo>
                  <a:lnTo>
                    <a:pt x="21600" y="4007"/>
                  </a:lnTo>
                  <a:cubicBezTo>
                    <a:pt x="21600" y="1794"/>
                    <a:pt x="19539" y="0"/>
                    <a:pt x="16997" y="0"/>
                  </a:cubicBezTo>
                  <a:close/>
                </a:path>
              </a:pathLst>
            </a:custGeom>
            <a:solidFill>
              <a:srgbClr val="2F2A2B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grpSp>
        <p:nvGrpSpPr>
          <p:cNvPr id="21" name="Group 8317"/>
          <p:cNvGrpSpPr/>
          <p:nvPr userDrawn="1"/>
        </p:nvGrpSpPr>
        <p:grpSpPr>
          <a:xfrm>
            <a:off x="3612718" y="2209660"/>
            <a:ext cx="1990400" cy="3718526"/>
            <a:chOff x="0" y="0"/>
            <a:chExt cx="3980798" cy="7437050"/>
          </a:xfrm>
        </p:grpSpPr>
        <p:sp>
          <p:nvSpPr>
            <p:cNvPr id="22" name="Shape 8314"/>
            <p:cNvSpPr/>
            <p:nvPr/>
          </p:nvSpPr>
          <p:spPr>
            <a:xfrm>
              <a:off x="501130" y="-1"/>
              <a:ext cx="2939268" cy="1530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5" extrusionOk="0">
                  <a:moveTo>
                    <a:pt x="19587" y="10146"/>
                  </a:moveTo>
                  <a:cubicBezTo>
                    <a:pt x="19587" y="5164"/>
                    <a:pt x="19585" y="1413"/>
                    <a:pt x="16266" y="565"/>
                  </a:cubicBezTo>
                  <a:cubicBezTo>
                    <a:pt x="14032" y="-5"/>
                    <a:pt x="11946" y="0"/>
                    <a:pt x="10800" y="0"/>
                  </a:cubicBezTo>
                  <a:cubicBezTo>
                    <a:pt x="9655" y="0"/>
                    <a:pt x="7568" y="-5"/>
                    <a:pt x="5335" y="565"/>
                  </a:cubicBezTo>
                  <a:cubicBezTo>
                    <a:pt x="2015" y="1413"/>
                    <a:pt x="2013" y="5164"/>
                    <a:pt x="2013" y="10146"/>
                  </a:cubicBezTo>
                  <a:cubicBezTo>
                    <a:pt x="2013" y="14386"/>
                    <a:pt x="1350" y="19004"/>
                    <a:pt x="0" y="21595"/>
                  </a:cubicBezTo>
                  <a:lnTo>
                    <a:pt x="21600" y="21595"/>
                  </a:lnTo>
                  <a:cubicBezTo>
                    <a:pt x="20250" y="19004"/>
                    <a:pt x="19587" y="14386"/>
                    <a:pt x="19587" y="10146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3" name="Shape 8315"/>
            <p:cNvSpPr/>
            <p:nvPr/>
          </p:nvSpPr>
          <p:spPr>
            <a:xfrm>
              <a:off x="501130" y="5906182"/>
              <a:ext cx="2939268" cy="1530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95" extrusionOk="0">
                  <a:moveTo>
                    <a:pt x="2013" y="11449"/>
                  </a:moveTo>
                  <a:cubicBezTo>
                    <a:pt x="2013" y="16431"/>
                    <a:pt x="2015" y="20181"/>
                    <a:pt x="5335" y="21029"/>
                  </a:cubicBezTo>
                  <a:cubicBezTo>
                    <a:pt x="7568" y="21600"/>
                    <a:pt x="9654" y="21595"/>
                    <a:pt x="10800" y="21595"/>
                  </a:cubicBezTo>
                  <a:cubicBezTo>
                    <a:pt x="11946" y="21595"/>
                    <a:pt x="14032" y="21600"/>
                    <a:pt x="16266" y="21029"/>
                  </a:cubicBezTo>
                  <a:cubicBezTo>
                    <a:pt x="19585" y="20181"/>
                    <a:pt x="19587" y="16431"/>
                    <a:pt x="19587" y="11449"/>
                  </a:cubicBezTo>
                  <a:cubicBezTo>
                    <a:pt x="19587" y="7209"/>
                    <a:pt x="20250" y="2592"/>
                    <a:pt x="21600" y="0"/>
                  </a:cubicBezTo>
                  <a:lnTo>
                    <a:pt x="0" y="0"/>
                  </a:lnTo>
                  <a:cubicBezTo>
                    <a:pt x="1350" y="2591"/>
                    <a:pt x="2013" y="7209"/>
                    <a:pt x="2013" y="11449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24" name="Shape 8316"/>
            <p:cNvSpPr/>
            <p:nvPr/>
          </p:nvSpPr>
          <p:spPr>
            <a:xfrm>
              <a:off x="0" y="1431801"/>
              <a:ext cx="3980799" cy="4572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997" y="0"/>
                  </a:moveTo>
                  <a:lnTo>
                    <a:pt x="4603" y="0"/>
                  </a:lnTo>
                  <a:cubicBezTo>
                    <a:pt x="2061" y="0"/>
                    <a:pt x="0" y="1794"/>
                    <a:pt x="0" y="4007"/>
                  </a:cubicBezTo>
                  <a:lnTo>
                    <a:pt x="0" y="17593"/>
                  </a:lnTo>
                  <a:cubicBezTo>
                    <a:pt x="0" y="19806"/>
                    <a:pt x="2061" y="21600"/>
                    <a:pt x="4603" y="21600"/>
                  </a:cubicBezTo>
                  <a:lnTo>
                    <a:pt x="16997" y="21600"/>
                  </a:lnTo>
                  <a:cubicBezTo>
                    <a:pt x="19539" y="21600"/>
                    <a:pt x="21600" y="19806"/>
                    <a:pt x="21600" y="17593"/>
                  </a:cubicBezTo>
                  <a:lnTo>
                    <a:pt x="21600" y="4007"/>
                  </a:lnTo>
                  <a:cubicBezTo>
                    <a:pt x="21600" y="1794"/>
                    <a:pt x="19539" y="0"/>
                    <a:pt x="16997" y="0"/>
                  </a:cubicBezTo>
                  <a:close/>
                </a:path>
              </a:pathLst>
            </a:custGeom>
            <a:solidFill>
              <a:srgbClr val="2F2A2B"/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24680" y="3622064"/>
            <a:ext cx="1431930" cy="1635596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3680120" y="3017843"/>
            <a:ext cx="1835957" cy="209708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6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6461663" y="2059991"/>
            <a:ext cx="309029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468972" y="2555566"/>
            <a:ext cx="3082990" cy="748643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87940" y="6229352"/>
            <a:ext cx="654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  <p:graphicFrame>
        <p:nvGraphicFramePr>
          <p:cNvPr id="30" name="Chart 4561"/>
          <p:cNvGraphicFramePr/>
          <p:nvPr userDrawn="1">
            <p:extLst>
              <p:ext uri="{D42A27DB-BD31-4B8C-83A1-F6EECF244321}">
                <p14:modId xmlns:p14="http://schemas.microsoft.com/office/powerpoint/2010/main" val="2732172665"/>
              </p:ext>
            </p:extLst>
          </p:nvPr>
        </p:nvGraphicFramePr>
        <p:xfrm>
          <a:off x="6468972" y="4036968"/>
          <a:ext cx="3118422" cy="1366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280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/>
      <p:bldP spid="2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8" presetClass="entr" presetSubtype="6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Graphic spid="30" grpId="0">
        <p:bldAsOne/>
      </p:bldGraphic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34516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5027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7287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8823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87183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67CEA-C73E-4EA1-9E3F-137A4080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58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6562265" y="3066668"/>
            <a:ext cx="1908000" cy="19080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26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1929173" y="2700108"/>
            <a:ext cx="3090299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9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1936482" y="3208383"/>
            <a:ext cx="3082990" cy="1173837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8013960" y="2712474"/>
            <a:ext cx="2181600" cy="21816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20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95560" y="6229352"/>
            <a:ext cx="646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02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61" userDrawn="1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477"/>
          <p:cNvSpPr/>
          <p:nvPr/>
        </p:nvSpPr>
        <p:spPr>
          <a:xfrm>
            <a:off x="4904734" y="1805488"/>
            <a:ext cx="898184" cy="898183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3" name="Shape 483"/>
          <p:cNvSpPr/>
          <p:nvPr/>
        </p:nvSpPr>
        <p:spPr>
          <a:xfrm>
            <a:off x="3232572" y="3089203"/>
            <a:ext cx="898184" cy="898183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9" name="Shape 489"/>
          <p:cNvSpPr/>
          <p:nvPr/>
        </p:nvSpPr>
        <p:spPr>
          <a:xfrm>
            <a:off x="1760400" y="4610342"/>
            <a:ext cx="898183" cy="898183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35" name="Shape 495"/>
          <p:cNvSpPr/>
          <p:nvPr/>
        </p:nvSpPr>
        <p:spPr>
          <a:xfrm>
            <a:off x="4904734" y="4569240"/>
            <a:ext cx="898184" cy="898183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41" name="Shape 501"/>
          <p:cNvSpPr/>
          <p:nvPr/>
        </p:nvSpPr>
        <p:spPr>
          <a:xfrm>
            <a:off x="8230158" y="4610342"/>
            <a:ext cx="898184" cy="898183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25400" tIns="25400" rIns="25400" bIns="2540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904831" y="1873250"/>
            <a:ext cx="898525" cy="89995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6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3232488" y="3158177"/>
            <a:ext cx="898525" cy="89995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57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758619" y="4678271"/>
            <a:ext cx="898525" cy="89995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58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909773" y="4640322"/>
            <a:ext cx="898525" cy="89995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sp>
        <p:nvSpPr>
          <p:cNvPr id="59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8235538" y="4678271"/>
            <a:ext cx="898525" cy="89995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 dirty="0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43" name="Shape 507"/>
          <p:cNvSpPr/>
          <p:nvPr userDrawn="1"/>
        </p:nvSpPr>
        <p:spPr>
          <a:xfrm flipH="1" flipV="1">
            <a:off x="3704882" y="2963176"/>
            <a:ext cx="1655929" cy="1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4" name="Shape 508"/>
          <p:cNvSpPr/>
          <p:nvPr userDrawn="1"/>
        </p:nvSpPr>
        <p:spPr>
          <a:xfrm flipH="1">
            <a:off x="5356187" y="4379268"/>
            <a:ext cx="1755705" cy="1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5" name="Shape 509"/>
          <p:cNvSpPr/>
          <p:nvPr userDrawn="1"/>
        </p:nvSpPr>
        <p:spPr>
          <a:xfrm>
            <a:off x="5350858" y="2787275"/>
            <a:ext cx="1" cy="171614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6" name="Shape 510"/>
          <p:cNvSpPr/>
          <p:nvPr userDrawn="1"/>
        </p:nvSpPr>
        <p:spPr>
          <a:xfrm>
            <a:off x="3706875" y="2956826"/>
            <a:ext cx="1" cy="92157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7" name="Shape 511"/>
          <p:cNvSpPr/>
          <p:nvPr userDrawn="1"/>
        </p:nvSpPr>
        <p:spPr>
          <a:xfrm>
            <a:off x="7113618" y="2956826"/>
            <a:ext cx="1" cy="1431262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8" name="Shape 512"/>
          <p:cNvSpPr/>
          <p:nvPr userDrawn="1"/>
        </p:nvSpPr>
        <p:spPr>
          <a:xfrm>
            <a:off x="5350858" y="4372918"/>
            <a:ext cx="1" cy="171614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49" name="Shape 513"/>
          <p:cNvSpPr/>
          <p:nvPr userDrawn="1"/>
        </p:nvSpPr>
        <p:spPr>
          <a:xfrm>
            <a:off x="2220097" y="4372918"/>
            <a:ext cx="1" cy="171614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50" name="Shape 514"/>
          <p:cNvSpPr/>
          <p:nvPr userDrawn="1"/>
        </p:nvSpPr>
        <p:spPr>
          <a:xfrm>
            <a:off x="8671317" y="4372918"/>
            <a:ext cx="1" cy="171614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51" name="Shape 515"/>
          <p:cNvSpPr/>
          <p:nvPr userDrawn="1"/>
        </p:nvSpPr>
        <p:spPr>
          <a:xfrm flipH="1" flipV="1">
            <a:off x="5359036" y="2963176"/>
            <a:ext cx="1750008" cy="1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52" name="Shape 516"/>
          <p:cNvSpPr/>
          <p:nvPr userDrawn="1"/>
        </p:nvSpPr>
        <p:spPr>
          <a:xfrm flipH="1" flipV="1">
            <a:off x="2229653" y="4379268"/>
            <a:ext cx="3123330" cy="1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53" name="Shape 517"/>
          <p:cNvSpPr/>
          <p:nvPr userDrawn="1"/>
        </p:nvSpPr>
        <p:spPr>
          <a:xfrm flipH="1">
            <a:off x="7109010" y="4379268"/>
            <a:ext cx="1564352" cy="1"/>
          </a:xfrm>
          <a:prstGeom prst="line">
            <a:avLst/>
          </a:prstGeom>
          <a:ln w="12700">
            <a:solidFill>
              <a:srgbClr val="DCDEE0"/>
            </a:solidFill>
            <a:miter lim="400000"/>
          </a:ln>
        </p:spPr>
        <p:txBody>
          <a:bodyPr lIns="0" tIns="0" rIns="0" bIns="0"/>
          <a:lstStyle/>
          <a:p>
            <a:pPr algn="l" defTabSz="2286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60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5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60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6196036" y="1989266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1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203344" y="2324734"/>
            <a:ext cx="1811332" cy="30485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62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4493619" y="3310304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3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4500927" y="3645772"/>
            <a:ext cx="1811332" cy="30485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64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3015904" y="4813845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5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3023212" y="5149313"/>
            <a:ext cx="1811332" cy="30485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66" name="Text Placeholder 12"/>
          <p:cNvSpPr>
            <a:spLocks noGrp="1"/>
          </p:cNvSpPr>
          <p:nvPr>
            <p:ph type="body" sz="quarter" idx="34" hasCustomPrompt="1"/>
          </p:nvPr>
        </p:nvSpPr>
        <p:spPr>
          <a:xfrm>
            <a:off x="6174199" y="4813845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7" name="Text Placeholder 12"/>
          <p:cNvSpPr>
            <a:spLocks noGrp="1"/>
          </p:cNvSpPr>
          <p:nvPr>
            <p:ph type="body" sz="quarter" idx="35" hasCustomPrompt="1"/>
          </p:nvPr>
        </p:nvSpPr>
        <p:spPr>
          <a:xfrm>
            <a:off x="6181507" y="5149313"/>
            <a:ext cx="1811332" cy="30485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68" name="Text Placeholder 12"/>
          <p:cNvSpPr>
            <a:spLocks noGrp="1"/>
          </p:cNvSpPr>
          <p:nvPr>
            <p:ph type="body" sz="quarter" idx="36" hasCustomPrompt="1"/>
          </p:nvPr>
        </p:nvSpPr>
        <p:spPr>
          <a:xfrm>
            <a:off x="9473460" y="4770030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l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69" name="Text Placeholder 12"/>
          <p:cNvSpPr>
            <a:spLocks noGrp="1"/>
          </p:cNvSpPr>
          <p:nvPr>
            <p:ph type="body" sz="quarter" idx="37" hasCustomPrompt="1"/>
          </p:nvPr>
        </p:nvSpPr>
        <p:spPr>
          <a:xfrm>
            <a:off x="9480768" y="5105498"/>
            <a:ext cx="1811332" cy="304856"/>
          </a:xfrm>
        </p:spPr>
        <p:txBody>
          <a:bodyPr lIns="0" rIns="0">
            <a:normAutofit/>
          </a:bodyPr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223004"/>
            <a:ext cx="631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9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499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999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499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498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499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997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497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499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996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499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495"/>
                            </p:stCondLst>
                            <p:childTnLst>
                              <p:par>
                                <p:cTn id="7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499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994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499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493"/>
                            </p:stCondLst>
                            <p:childTnLst>
                              <p:par>
                                <p:cTn id="8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499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992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492"/>
                            </p:stCondLst>
                            <p:childTnLst>
                              <p:par>
                                <p:cTn id="10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499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6991"/>
                            </p:stCondLst>
                            <p:childTnLst>
                              <p:par>
                                <p:cTn id="1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7491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4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499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799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49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8489"/>
                            </p:stCondLst>
                            <p:childTnLst>
                              <p:par>
                                <p:cTn id="1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  <p:bldP spid="29" grpId="0" animBg="1"/>
      <p:bldP spid="35" grpId="0" animBg="1"/>
      <p:bldP spid="41" grpId="0" animBg="1"/>
      <p:bldP spid="4" grpId="0" animBg="1"/>
      <p:bldP spid="56" grpId="0" animBg="1"/>
      <p:bldP spid="57" grpId="0" animBg="1"/>
      <p:bldP spid="58" grpId="0" animBg="1"/>
      <p:bldP spid="59" grpId="0" animBg="1"/>
      <p:bldP spid="43" grpId="0" animBg="1" advAuto="0"/>
      <p:bldP spid="44" grpId="0" animBg="1" advAuto="0"/>
      <p:bldP spid="45" grpId="0" animBg="1" advAuto="0"/>
      <p:bldP spid="46" grpId="0" animBg="1" advAuto="0"/>
      <p:bldP spid="47" grpId="0" animBg="1" advAuto="0"/>
      <p:bldP spid="48" grpId="0" animBg="1" advAuto="0"/>
      <p:bldP spid="49" grpId="0" animBg="1" advAuto="0"/>
      <p:bldP spid="50" grpId="0" animBg="1" advAuto="0"/>
      <p:bldP spid="51" grpId="0" animBg="1" advAuto="0"/>
      <p:bldP spid="52" grpId="0" animBg="1" advAuto="0"/>
      <p:bldP spid="53" grpId="0" animBg="1" advAuto="0"/>
      <p:bldP spid="5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/>
      <p:bldP spid="60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0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0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1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2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3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4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5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6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7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8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8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8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9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6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6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6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295400" y="2328863"/>
            <a:ext cx="2789592" cy="194468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8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4675205" y="2316749"/>
            <a:ext cx="2783280" cy="1944687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042322" y="2316748"/>
            <a:ext cx="2783280" cy="1944688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id-ID"/>
          </a:p>
        </p:txBody>
      </p:sp>
      <p:grpSp>
        <p:nvGrpSpPr>
          <p:cNvPr id="5" name="Group 9"/>
          <p:cNvGrpSpPr/>
          <p:nvPr userDrawn="1"/>
        </p:nvGrpSpPr>
        <p:grpSpPr>
          <a:xfrm>
            <a:off x="1528222" y="6217454"/>
            <a:ext cx="324390" cy="324390"/>
            <a:chOff x="0" y="0"/>
            <a:chExt cx="697660" cy="697660"/>
          </a:xfrm>
        </p:grpSpPr>
        <p:sp>
          <p:nvSpPr>
            <p:cNvPr id="6" name="Shape 7"/>
            <p:cNvSpPr/>
            <p:nvPr/>
          </p:nvSpPr>
          <p:spPr>
            <a:xfrm>
              <a:off x="165155" y="204239"/>
              <a:ext cx="367350" cy="2891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8"/>
            <p:cNvSpPr/>
            <p:nvPr/>
          </p:nvSpPr>
          <p:spPr>
            <a:xfrm>
              <a:off x="0" y="0"/>
              <a:ext cx="697661" cy="6976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6350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1927326" y="6252383"/>
            <a:ext cx="38565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0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your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927326" y="6374618"/>
            <a:ext cx="385659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850" b="0" dirty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rPr>
              <a:t>LOGO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095" y="6337230"/>
            <a:ext cx="1602530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GB" sz="800" dirty="0">
                <a:solidFill>
                  <a:srgbClr val="53585F"/>
                </a:solidFill>
                <a:latin typeface="Kontrapunkt Bob Light" panose="02000000000000000000" pitchFamily="50" charset="0"/>
              </a:rPr>
              <a:t>WWW.YOURCOMPANY.COM</a:t>
            </a:r>
          </a:p>
        </p:txBody>
      </p:sp>
      <p:sp>
        <p:nvSpPr>
          <p:cNvPr id="30" name="Shape 396"/>
          <p:cNvSpPr/>
          <p:nvPr userDrawn="1"/>
        </p:nvSpPr>
        <p:spPr>
          <a:xfrm>
            <a:off x="6286456" y="4280072"/>
            <a:ext cx="2994798" cy="1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31" name="Shape 397"/>
          <p:cNvSpPr/>
          <p:nvPr userDrawn="1"/>
        </p:nvSpPr>
        <p:spPr>
          <a:xfrm>
            <a:off x="2913301" y="4280072"/>
            <a:ext cx="2994798" cy="1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32" name="Shape 398"/>
          <p:cNvSpPr/>
          <p:nvPr userDrawn="1"/>
        </p:nvSpPr>
        <p:spPr>
          <a:xfrm>
            <a:off x="9496557" y="4280072"/>
            <a:ext cx="2706156" cy="1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25400" tIns="25400" rIns="25400" bIns="25400" anchor="ctr"/>
          <a:lstStyle/>
          <a:p>
            <a:pPr>
              <a:defRPr sz="8000">
                <a:solidFill>
                  <a:srgbClr val="53585F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 sz="4000"/>
          </a:p>
        </p:txBody>
      </p:sp>
      <p:sp>
        <p:nvSpPr>
          <p:cNvPr id="43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1295400" y="1196222"/>
            <a:ext cx="9601200" cy="352074"/>
          </a:xfrm>
        </p:spPr>
        <p:txBody>
          <a:bodyPr lIns="0" rIns="0" anchor="ctr">
            <a:normAutofit/>
          </a:bodyPr>
          <a:lstStyle>
            <a:lvl1pPr marL="0" indent="0" algn="ctr">
              <a:buNone/>
              <a:defRPr sz="800" b="0" baseline="0">
                <a:solidFill>
                  <a:schemeClr val="bg1">
                    <a:lumMod val="50000"/>
                  </a:schemeClr>
                </a:solidFill>
                <a:latin typeface="Kontrapunkt Bob Light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44" name="Title 1"/>
          <p:cNvSpPr>
            <a:spLocks noGrp="1"/>
          </p:cNvSpPr>
          <p:nvPr>
            <p:ph type="ctrTitle" hasCustomPrompt="1"/>
          </p:nvPr>
        </p:nvSpPr>
        <p:spPr>
          <a:xfrm>
            <a:off x="1295400" y="775804"/>
            <a:ext cx="9601200" cy="505969"/>
          </a:xfrm>
        </p:spPr>
        <p:txBody>
          <a:bodyPr lIns="0" rIns="0" anchor="ctr">
            <a:noAutofit/>
          </a:bodyPr>
          <a:lstStyle>
            <a:lvl1pPr algn="ctr">
              <a:defRPr sz="3600" b="0">
                <a:solidFill>
                  <a:schemeClr val="accent1"/>
                </a:solidFill>
                <a:latin typeface="Kontrapunkt Bob Light" panose="02000000000000000000" pitchFamily="50" charset="0"/>
                <a:ea typeface="Open Sans Light" panose="020B0306030504020204" pitchFamily="34" charset="0"/>
                <a:cs typeface="Open Sans Light" panose="020B0306030504020204" pitchFamily="34" charset="0"/>
              </a:defRPr>
            </a:lvl1pPr>
          </a:lstStyle>
          <a:p>
            <a:r>
              <a:rPr lang="en-US" dirty="0"/>
              <a:t>Write Your Title Here</a:t>
            </a:r>
            <a:endParaRPr lang="en-GB" dirty="0"/>
          </a:p>
        </p:txBody>
      </p:sp>
      <p:sp>
        <p:nvSpPr>
          <p:cNvPr id="50" name="Text Placeholder 12"/>
          <p:cNvSpPr>
            <a:spLocks noGrp="1"/>
          </p:cNvSpPr>
          <p:nvPr>
            <p:ph type="body" sz="quarter" idx="28" hasCustomPrompt="1"/>
          </p:nvPr>
        </p:nvSpPr>
        <p:spPr>
          <a:xfrm>
            <a:off x="1864438" y="4447707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1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1863396" y="4859307"/>
            <a:ext cx="1811332" cy="617096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2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5185658" y="4447707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3" name="Text Placeholder 12"/>
          <p:cNvSpPr>
            <a:spLocks noGrp="1"/>
          </p:cNvSpPr>
          <p:nvPr>
            <p:ph type="body" sz="quarter" idx="31" hasCustomPrompt="1"/>
          </p:nvPr>
        </p:nvSpPr>
        <p:spPr>
          <a:xfrm>
            <a:off x="5184616" y="4859307"/>
            <a:ext cx="1811332" cy="617096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4" name="Text Placeholder 12"/>
          <p:cNvSpPr>
            <a:spLocks noGrp="1"/>
          </p:cNvSpPr>
          <p:nvPr>
            <p:ph type="body" sz="quarter" idx="32" hasCustomPrompt="1"/>
          </p:nvPr>
        </p:nvSpPr>
        <p:spPr>
          <a:xfrm>
            <a:off x="8565610" y="4447707"/>
            <a:ext cx="1818640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5" name="Text Placeholder 12"/>
          <p:cNvSpPr>
            <a:spLocks noGrp="1"/>
          </p:cNvSpPr>
          <p:nvPr>
            <p:ph type="body" sz="quarter" idx="33" hasCustomPrompt="1"/>
          </p:nvPr>
        </p:nvSpPr>
        <p:spPr>
          <a:xfrm>
            <a:off x="8564568" y="4859307"/>
            <a:ext cx="1811332" cy="617096"/>
          </a:xfrm>
        </p:spPr>
        <p:txBody>
          <a:bodyPr lIns="0" rIns="0">
            <a:normAutofit/>
          </a:bodyPr>
          <a:lstStyle>
            <a:lvl1pPr marL="0" indent="0" algn="ctr">
              <a:lnSpc>
                <a:spcPts val="1200"/>
              </a:lnSpc>
              <a:spcBef>
                <a:spcPts val="0"/>
              </a:spcBef>
              <a:buNone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Aller Light" panose="02000503000000020004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 Article Title Here</a:t>
            </a:r>
            <a:endParaRPr lang="en-GB" dirty="0"/>
          </a:p>
        </p:txBody>
      </p:sp>
      <p:sp>
        <p:nvSpPr>
          <p:cNvPr id="56" name="Text Placeholder 12"/>
          <p:cNvSpPr>
            <a:spLocks noGrp="1"/>
          </p:cNvSpPr>
          <p:nvPr>
            <p:ph type="body" sz="quarter" idx="34" hasCustomPrompt="1"/>
          </p:nvPr>
        </p:nvSpPr>
        <p:spPr>
          <a:xfrm>
            <a:off x="1927326" y="3847057"/>
            <a:ext cx="1562156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7" name="Text Placeholder 12"/>
          <p:cNvSpPr>
            <a:spLocks noGrp="1"/>
          </p:cNvSpPr>
          <p:nvPr>
            <p:ph type="body" sz="quarter" idx="35" hasCustomPrompt="1"/>
          </p:nvPr>
        </p:nvSpPr>
        <p:spPr>
          <a:xfrm>
            <a:off x="5285767" y="3827116"/>
            <a:ext cx="1562156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58" name="Text Placeholder 12"/>
          <p:cNvSpPr>
            <a:spLocks noGrp="1"/>
          </p:cNvSpPr>
          <p:nvPr>
            <p:ph type="body" sz="quarter" idx="36" hasCustomPrompt="1"/>
          </p:nvPr>
        </p:nvSpPr>
        <p:spPr>
          <a:xfrm>
            <a:off x="8652884" y="3827116"/>
            <a:ext cx="1562156" cy="444081"/>
          </a:xfrm>
        </p:spPr>
        <p:txBody>
          <a:bodyPr lIns="0" rIns="0" anchor="ctr">
            <a:noAutofit/>
          </a:bodyPr>
          <a:lstStyle>
            <a:lvl1pPr marL="0" indent="0" algn="ctr">
              <a:buNone/>
              <a:defRPr sz="1500" b="0" baseline="0">
                <a:solidFill>
                  <a:schemeClr val="bg1"/>
                </a:solidFill>
                <a:latin typeface="Kontrapunkt Bob" panose="02000000000000000000" pitchFamily="50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Write Your</a:t>
            </a:r>
            <a:endParaRPr lang="en-GB" dirty="0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5039" y="6229351"/>
            <a:ext cx="6345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800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8" grpId="0" animBg="1"/>
      <p:bldP spid="49" grpId="0" animBg="1"/>
      <p:bldP spid="30" grpId="0" animBg="1"/>
      <p:bldP spid="31" grpId="0" animBg="1"/>
      <p:bldP spid="32" grpId="0" animBg="1"/>
      <p:bldP spid="4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4" grpId="0"/>
    </p:bldLst>
  </p:timing>
  <p:extLst mod="1">
    <p:ext uri="{DCECCB84-F9BA-43D5-87BE-67443E8EF086}">
      <p15:sldGuideLst xmlns:p15="http://schemas.microsoft.com/office/powerpoint/2012/main" xmlns="">
        <p15:guide id="1" orient="horz" pos="432">
          <p15:clr>
            <a:srgbClr val="FBAE40"/>
          </p15:clr>
        </p15:guide>
        <p15:guide id="2" pos="672">
          <p15:clr>
            <a:srgbClr val="FBAE40"/>
          </p15:clr>
        </p15:guide>
        <p15:guide id="3" pos="7008">
          <p15:clr>
            <a:srgbClr val="FBAE40"/>
          </p15:clr>
        </p15:guide>
        <p15:guide id="4" orient="horz" pos="3888">
          <p15:clr>
            <a:srgbClr val="FBAE40"/>
          </p15:clr>
        </p15:guide>
        <p15:guide id="5" orient="horz" pos="1392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1"/>
                </a:solidFill>
                <a:latin typeface="Kontrapunkt Bob" panose="02000000000000000000" pitchFamily="50" charset="0"/>
              </a:defRPr>
            </a:lvl1pPr>
          </a:lstStyle>
          <a:p>
            <a:fld id="{8BC67CEA-C73E-4EA1-9E3F-137A40803CE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05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11" r:id="rId2"/>
    <p:sldLayoutId id="2147483712" r:id="rId3"/>
    <p:sldLayoutId id="2147483713" r:id="rId4"/>
    <p:sldLayoutId id="2147483710" r:id="rId5"/>
    <p:sldLayoutId id="2147483708" r:id="rId6"/>
    <p:sldLayoutId id="2147483709" r:id="rId7"/>
    <p:sldLayoutId id="2147483707" r:id="rId8"/>
    <p:sldLayoutId id="2147483705" r:id="rId9"/>
    <p:sldLayoutId id="2147483706" r:id="rId10"/>
    <p:sldLayoutId id="2147483704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698" r:id="rId17"/>
    <p:sldLayoutId id="2147483697" r:id="rId18"/>
    <p:sldLayoutId id="2147483693" r:id="rId19"/>
    <p:sldLayoutId id="2147483694" r:id="rId20"/>
    <p:sldLayoutId id="2147483695" r:id="rId21"/>
    <p:sldLayoutId id="2147483696" r:id="rId22"/>
    <p:sldLayoutId id="2147483692" r:id="rId23"/>
    <p:sldLayoutId id="2147483691" r:id="rId24"/>
    <p:sldLayoutId id="2147483690" r:id="rId25"/>
    <p:sldLayoutId id="2147483689" r:id="rId26"/>
    <p:sldLayoutId id="2147483688" r:id="rId27"/>
    <p:sldLayoutId id="2147483687" r:id="rId28"/>
    <p:sldLayoutId id="2147483682" r:id="rId29"/>
    <p:sldLayoutId id="2147483685" r:id="rId30"/>
    <p:sldLayoutId id="2147483686" r:id="rId31"/>
    <p:sldLayoutId id="2147483683" r:id="rId32"/>
    <p:sldLayoutId id="2147483684" r:id="rId33"/>
    <p:sldLayoutId id="2147483680" r:id="rId34"/>
    <p:sldLayoutId id="2147483679" r:id="rId35"/>
    <p:sldLayoutId id="2147483678" r:id="rId36"/>
    <p:sldLayoutId id="2147483677" r:id="rId37"/>
    <p:sldLayoutId id="2147483676" r:id="rId38"/>
    <p:sldLayoutId id="2147483681" r:id="rId39"/>
    <p:sldLayoutId id="2147483675" r:id="rId40"/>
    <p:sldLayoutId id="2147483674" r:id="rId41"/>
    <p:sldLayoutId id="2147483673" r:id="rId42"/>
    <p:sldLayoutId id="2147483672" r:id="rId43"/>
    <p:sldLayoutId id="2147483671" r:id="rId44"/>
    <p:sldLayoutId id="2147483670" r:id="rId45"/>
    <p:sldLayoutId id="2147483669" r:id="rId46"/>
    <p:sldLayoutId id="2147483668" r:id="rId47"/>
    <p:sldLayoutId id="2147483667" r:id="rId48"/>
    <p:sldLayoutId id="2147483666" r:id="rId49"/>
    <p:sldLayoutId id="2147483665" r:id="rId50"/>
    <p:sldLayoutId id="2147483664" r:id="rId51"/>
    <p:sldLayoutId id="2147483663" r:id="rId52"/>
    <p:sldLayoutId id="2147483662" r:id="rId53"/>
    <p:sldLayoutId id="2147483661" r:id="rId54"/>
    <p:sldLayoutId id="2147483660" r:id="rId55"/>
    <p:sldLayoutId id="2147483650" r:id="rId56"/>
    <p:sldLayoutId id="2147483651" r:id="rId57"/>
    <p:sldLayoutId id="2147483652" r:id="rId58"/>
    <p:sldLayoutId id="2147483653" r:id="rId59"/>
    <p:sldLayoutId id="2147483654" r:id="rId60"/>
    <p:sldLayoutId id="2147483655" r:id="rId61"/>
    <p:sldLayoutId id="2147483656" r:id="rId62"/>
    <p:sldLayoutId id="2147483657" r:id="rId63"/>
    <p:sldLayoutId id="2147483658" r:id="rId64"/>
    <p:sldLayoutId id="2147483659" r:id="rId6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8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39"/>
          <p:cNvSpPr/>
          <p:nvPr/>
        </p:nvSpPr>
        <p:spPr>
          <a:xfrm>
            <a:off x="0" y="5910557"/>
            <a:ext cx="12203912" cy="66538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" name="Shape 39"/>
          <p:cNvSpPr/>
          <p:nvPr/>
        </p:nvSpPr>
        <p:spPr>
          <a:xfrm>
            <a:off x="1518156" y="2539519"/>
            <a:ext cx="9162959" cy="431848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654231" y="3709281"/>
            <a:ext cx="6902307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GB" sz="4000" dirty="0">
                <a:solidFill>
                  <a:schemeClr val="bg1"/>
                </a:solidFill>
              </a:rPr>
              <a:t>Access of Roma and Traveller Women to Justice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778" y="434622"/>
            <a:ext cx="5792909" cy="10067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888" y="1631648"/>
            <a:ext cx="2852758" cy="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5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553070" y="685800"/>
            <a:ext cx="9111120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Legal clinics</a:t>
            </a:r>
          </a:p>
        </p:txBody>
      </p:sp>
      <p:grpSp>
        <p:nvGrpSpPr>
          <p:cNvPr id="33" name="Group 1046"/>
          <p:cNvGrpSpPr/>
          <p:nvPr/>
        </p:nvGrpSpPr>
        <p:grpSpPr>
          <a:xfrm>
            <a:off x="4344982" y="2248733"/>
            <a:ext cx="3557345" cy="2076230"/>
            <a:chOff x="0" y="0"/>
            <a:chExt cx="7437649" cy="4340953"/>
          </a:xfrm>
        </p:grpSpPr>
        <p:sp>
          <p:nvSpPr>
            <p:cNvPr id="63" name="Shape 1018"/>
            <p:cNvSpPr/>
            <p:nvPr/>
          </p:nvSpPr>
          <p:spPr>
            <a:xfrm>
              <a:off x="4858167" y="588411"/>
              <a:ext cx="838276" cy="3448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4" h="21595" extrusionOk="0">
                  <a:moveTo>
                    <a:pt x="9246" y="0"/>
                  </a:moveTo>
                  <a:cubicBezTo>
                    <a:pt x="12068" y="5"/>
                    <a:pt x="12716" y="578"/>
                    <a:pt x="12751" y="1227"/>
                  </a:cubicBezTo>
                  <a:cubicBezTo>
                    <a:pt x="13416" y="1227"/>
                    <a:pt x="13027" y="1976"/>
                    <a:pt x="12233" y="1971"/>
                  </a:cubicBezTo>
                  <a:cubicBezTo>
                    <a:pt x="12351" y="2051"/>
                    <a:pt x="11975" y="2363"/>
                    <a:pt x="11617" y="2423"/>
                  </a:cubicBezTo>
                  <a:cubicBezTo>
                    <a:pt x="11258" y="2483"/>
                    <a:pt x="11237" y="2569"/>
                    <a:pt x="11237" y="2719"/>
                  </a:cubicBezTo>
                  <a:cubicBezTo>
                    <a:pt x="11237" y="2870"/>
                    <a:pt x="11655" y="2961"/>
                    <a:pt x="11655" y="2961"/>
                  </a:cubicBezTo>
                  <a:cubicBezTo>
                    <a:pt x="11655" y="2961"/>
                    <a:pt x="12790" y="3006"/>
                    <a:pt x="12910" y="3172"/>
                  </a:cubicBezTo>
                  <a:cubicBezTo>
                    <a:pt x="13030" y="3338"/>
                    <a:pt x="14045" y="3428"/>
                    <a:pt x="15180" y="3443"/>
                  </a:cubicBezTo>
                  <a:cubicBezTo>
                    <a:pt x="16316" y="3458"/>
                    <a:pt x="18347" y="3639"/>
                    <a:pt x="18347" y="3850"/>
                  </a:cubicBezTo>
                  <a:cubicBezTo>
                    <a:pt x="18347" y="4061"/>
                    <a:pt x="18407" y="4483"/>
                    <a:pt x="18765" y="4453"/>
                  </a:cubicBezTo>
                  <a:cubicBezTo>
                    <a:pt x="19124" y="4423"/>
                    <a:pt x="19184" y="4830"/>
                    <a:pt x="19482" y="5192"/>
                  </a:cubicBezTo>
                  <a:cubicBezTo>
                    <a:pt x="19781" y="5554"/>
                    <a:pt x="21560" y="6767"/>
                    <a:pt x="20434" y="7132"/>
                  </a:cubicBezTo>
                  <a:cubicBezTo>
                    <a:pt x="19307" y="7497"/>
                    <a:pt x="16674" y="7484"/>
                    <a:pt x="16674" y="7484"/>
                  </a:cubicBezTo>
                  <a:cubicBezTo>
                    <a:pt x="16674" y="7484"/>
                    <a:pt x="16734" y="7710"/>
                    <a:pt x="16973" y="8192"/>
                  </a:cubicBezTo>
                  <a:cubicBezTo>
                    <a:pt x="17212" y="8675"/>
                    <a:pt x="17570" y="9006"/>
                    <a:pt x="17212" y="9006"/>
                  </a:cubicBezTo>
                  <a:cubicBezTo>
                    <a:pt x="16853" y="9006"/>
                    <a:pt x="17092" y="10619"/>
                    <a:pt x="17092" y="11449"/>
                  </a:cubicBezTo>
                  <a:cubicBezTo>
                    <a:pt x="17092" y="12278"/>
                    <a:pt x="17092" y="13801"/>
                    <a:pt x="17092" y="13951"/>
                  </a:cubicBezTo>
                  <a:cubicBezTo>
                    <a:pt x="17092" y="14102"/>
                    <a:pt x="15061" y="14087"/>
                    <a:pt x="14404" y="14087"/>
                  </a:cubicBezTo>
                  <a:cubicBezTo>
                    <a:pt x="13746" y="14087"/>
                    <a:pt x="13209" y="14072"/>
                    <a:pt x="13209" y="14072"/>
                  </a:cubicBezTo>
                  <a:cubicBezTo>
                    <a:pt x="13209" y="14072"/>
                    <a:pt x="13089" y="14569"/>
                    <a:pt x="12970" y="14901"/>
                  </a:cubicBezTo>
                  <a:cubicBezTo>
                    <a:pt x="12850" y="15233"/>
                    <a:pt x="12850" y="16876"/>
                    <a:pt x="12671" y="17283"/>
                  </a:cubicBezTo>
                  <a:cubicBezTo>
                    <a:pt x="12492" y="17690"/>
                    <a:pt x="11895" y="18610"/>
                    <a:pt x="11954" y="19183"/>
                  </a:cubicBezTo>
                  <a:cubicBezTo>
                    <a:pt x="12014" y="19756"/>
                    <a:pt x="12612" y="20328"/>
                    <a:pt x="13328" y="20615"/>
                  </a:cubicBezTo>
                  <a:cubicBezTo>
                    <a:pt x="14045" y="20901"/>
                    <a:pt x="14284" y="21022"/>
                    <a:pt x="14762" y="21128"/>
                  </a:cubicBezTo>
                  <a:cubicBezTo>
                    <a:pt x="15240" y="21233"/>
                    <a:pt x="16196" y="21384"/>
                    <a:pt x="15061" y="21399"/>
                  </a:cubicBezTo>
                  <a:cubicBezTo>
                    <a:pt x="13926" y="21414"/>
                    <a:pt x="11357" y="21429"/>
                    <a:pt x="10879" y="21324"/>
                  </a:cubicBezTo>
                  <a:cubicBezTo>
                    <a:pt x="10401" y="21218"/>
                    <a:pt x="10759" y="20901"/>
                    <a:pt x="10341" y="20720"/>
                  </a:cubicBezTo>
                  <a:cubicBezTo>
                    <a:pt x="9923" y="20540"/>
                    <a:pt x="9326" y="20359"/>
                    <a:pt x="9326" y="20359"/>
                  </a:cubicBezTo>
                  <a:lnTo>
                    <a:pt x="9326" y="20570"/>
                  </a:lnTo>
                  <a:cubicBezTo>
                    <a:pt x="9326" y="20570"/>
                    <a:pt x="10401" y="21082"/>
                    <a:pt x="10222" y="21218"/>
                  </a:cubicBezTo>
                  <a:cubicBezTo>
                    <a:pt x="10043" y="21354"/>
                    <a:pt x="10102" y="21595"/>
                    <a:pt x="9266" y="21595"/>
                  </a:cubicBezTo>
                  <a:cubicBezTo>
                    <a:pt x="8429" y="21595"/>
                    <a:pt x="6039" y="21429"/>
                    <a:pt x="5801" y="21233"/>
                  </a:cubicBezTo>
                  <a:cubicBezTo>
                    <a:pt x="5562" y="21037"/>
                    <a:pt x="5741" y="20464"/>
                    <a:pt x="5442" y="20298"/>
                  </a:cubicBezTo>
                  <a:cubicBezTo>
                    <a:pt x="5143" y="20133"/>
                    <a:pt x="5322" y="19816"/>
                    <a:pt x="5502" y="19499"/>
                  </a:cubicBezTo>
                  <a:cubicBezTo>
                    <a:pt x="5681" y="19183"/>
                    <a:pt x="5322" y="18218"/>
                    <a:pt x="4426" y="17615"/>
                  </a:cubicBezTo>
                  <a:cubicBezTo>
                    <a:pt x="3531" y="17012"/>
                    <a:pt x="3351" y="15836"/>
                    <a:pt x="3411" y="15323"/>
                  </a:cubicBezTo>
                  <a:cubicBezTo>
                    <a:pt x="3470" y="14811"/>
                    <a:pt x="3769" y="14434"/>
                    <a:pt x="3709" y="14193"/>
                  </a:cubicBezTo>
                  <a:cubicBezTo>
                    <a:pt x="3650" y="13951"/>
                    <a:pt x="3650" y="13906"/>
                    <a:pt x="3650" y="13906"/>
                  </a:cubicBezTo>
                  <a:cubicBezTo>
                    <a:pt x="3650" y="13906"/>
                    <a:pt x="1081" y="13906"/>
                    <a:pt x="1141" y="13785"/>
                  </a:cubicBezTo>
                  <a:cubicBezTo>
                    <a:pt x="1200" y="13665"/>
                    <a:pt x="1439" y="12323"/>
                    <a:pt x="1439" y="11720"/>
                  </a:cubicBezTo>
                  <a:cubicBezTo>
                    <a:pt x="1439" y="11117"/>
                    <a:pt x="1555" y="10287"/>
                    <a:pt x="1766" y="9788"/>
                  </a:cubicBezTo>
                  <a:cubicBezTo>
                    <a:pt x="1976" y="9289"/>
                    <a:pt x="1976" y="9119"/>
                    <a:pt x="1976" y="9119"/>
                  </a:cubicBezTo>
                  <a:cubicBezTo>
                    <a:pt x="1976" y="9119"/>
                    <a:pt x="1766" y="9044"/>
                    <a:pt x="1976" y="8673"/>
                  </a:cubicBezTo>
                  <a:cubicBezTo>
                    <a:pt x="2186" y="8301"/>
                    <a:pt x="2355" y="7982"/>
                    <a:pt x="2355" y="7982"/>
                  </a:cubicBezTo>
                  <a:cubicBezTo>
                    <a:pt x="2355" y="7982"/>
                    <a:pt x="882" y="7993"/>
                    <a:pt x="461" y="7589"/>
                  </a:cubicBezTo>
                  <a:cubicBezTo>
                    <a:pt x="40" y="7186"/>
                    <a:pt x="-40" y="6535"/>
                    <a:pt x="15" y="5718"/>
                  </a:cubicBezTo>
                  <a:cubicBezTo>
                    <a:pt x="70" y="4902"/>
                    <a:pt x="399" y="4306"/>
                    <a:pt x="399" y="4099"/>
                  </a:cubicBezTo>
                  <a:cubicBezTo>
                    <a:pt x="399" y="3891"/>
                    <a:pt x="179" y="3808"/>
                    <a:pt x="1386" y="3725"/>
                  </a:cubicBezTo>
                  <a:cubicBezTo>
                    <a:pt x="2593" y="3642"/>
                    <a:pt x="3360" y="3684"/>
                    <a:pt x="4402" y="3490"/>
                  </a:cubicBezTo>
                  <a:cubicBezTo>
                    <a:pt x="5444" y="3296"/>
                    <a:pt x="5828" y="3102"/>
                    <a:pt x="6322" y="3006"/>
                  </a:cubicBezTo>
                  <a:cubicBezTo>
                    <a:pt x="6815" y="2909"/>
                    <a:pt x="7400" y="2750"/>
                    <a:pt x="7084" y="2614"/>
                  </a:cubicBezTo>
                  <a:cubicBezTo>
                    <a:pt x="6767" y="2478"/>
                    <a:pt x="6148" y="2332"/>
                    <a:pt x="6228" y="2038"/>
                  </a:cubicBezTo>
                  <a:cubicBezTo>
                    <a:pt x="5273" y="2034"/>
                    <a:pt x="4916" y="1221"/>
                    <a:pt x="5572" y="1208"/>
                  </a:cubicBezTo>
                  <a:cubicBezTo>
                    <a:pt x="5751" y="628"/>
                    <a:pt x="6067" y="-5"/>
                    <a:pt x="9246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4" name="Shape 1019"/>
            <p:cNvSpPr/>
            <p:nvPr/>
          </p:nvSpPr>
          <p:spPr>
            <a:xfrm>
              <a:off x="5114654" y="1041036"/>
              <a:ext cx="257652" cy="533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22" y="116"/>
                  </a:moveTo>
                  <a:cubicBezTo>
                    <a:pt x="18104" y="302"/>
                    <a:pt x="18346" y="403"/>
                    <a:pt x="18346" y="403"/>
                  </a:cubicBezTo>
                  <a:cubicBezTo>
                    <a:pt x="18346" y="403"/>
                    <a:pt x="18862" y="442"/>
                    <a:pt x="19534" y="544"/>
                  </a:cubicBezTo>
                  <a:cubicBezTo>
                    <a:pt x="20955" y="1970"/>
                    <a:pt x="21600" y="7937"/>
                    <a:pt x="21600" y="9843"/>
                  </a:cubicBezTo>
                  <a:cubicBezTo>
                    <a:pt x="21600" y="11781"/>
                    <a:pt x="19060" y="15657"/>
                    <a:pt x="17588" y="17659"/>
                  </a:cubicBezTo>
                  <a:cubicBezTo>
                    <a:pt x="16118" y="19662"/>
                    <a:pt x="15985" y="21600"/>
                    <a:pt x="15985" y="21600"/>
                  </a:cubicBezTo>
                  <a:cubicBezTo>
                    <a:pt x="15985" y="21600"/>
                    <a:pt x="14246" y="18176"/>
                    <a:pt x="12238" y="15463"/>
                  </a:cubicBezTo>
                  <a:cubicBezTo>
                    <a:pt x="10234" y="12750"/>
                    <a:pt x="6220" y="9197"/>
                    <a:pt x="3413" y="6677"/>
                  </a:cubicBezTo>
                  <a:cubicBezTo>
                    <a:pt x="1078" y="4583"/>
                    <a:pt x="224" y="2533"/>
                    <a:pt x="0" y="825"/>
                  </a:cubicBezTo>
                  <a:cubicBezTo>
                    <a:pt x="109" y="778"/>
                    <a:pt x="219" y="734"/>
                    <a:pt x="329" y="692"/>
                  </a:cubicBezTo>
                  <a:cubicBezTo>
                    <a:pt x="854" y="495"/>
                    <a:pt x="1409" y="259"/>
                    <a:pt x="1890" y="0"/>
                  </a:cubicBezTo>
                  <a:cubicBezTo>
                    <a:pt x="2206" y="1043"/>
                    <a:pt x="3277" y="2520"/>
                    <a:pt x="4349" y="3383"/>
                  </a:cubicBezTo>
                  <a:cubicBezTo>
                    <a:pt x="5552" y="4352"/>
                    <a:pt x="8494" y="4869"/>
                    <a:pt x="9698" y="5514"/>
                  </a:cubicBezTo>
                  <a:cubicBezTo>
                    <a:pt x="10902" y="6161"/>
                    <a:pt x="8494" y="6872"/>
                    <a:pt x="9698" y="7905"/>
                  </a:cubicBezTo>
                  <a:cubicBezTo>
                    <a:pt x="10902" y="8938"/>
                    <a:pt x="11972" y="9520"/>
                    <a:pt x="11972" y="9520"/>
                  </a:cubicBezTo>
                  <a:cubicBezTo>
                    <a:pt x="11972" y="9520"/>
                    <a:pt x="11570" y="8422"/>
                    <a:pt x="12105" y="7517"/>
                  </a:cubicBezTo>
                  <a:cubicBezTo>
                    <a:pt x="12640" y="6613"/>
                    <a:pt x="14111" y="7452"/>
                    <a:pt x="15182" y="6032"/>
                  </a:cubicBezTo>
                  <a:cubicBezTo>
                    <a:pt x="16177" y="4708"/>
                    <a:pt x="17058" y="2042"/>
                    <a:pt x="17822" y="11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5" name="Shape 1020"/>
            <p:cNvSpPr/>
            <p:nvPr/>
          </p:nvSpPr>
          <p:spPr>
            <a:xfrm>
              <a:off x="5084479" y="1870847"/>
              <a:ext cx="378721" cy="165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80" extrusionOk="0">
                  <a:moveTo>
                    <a:pt x="9845" y="0"/>
                  </a:moveTo>
                  <a:lnTo>
                    <a:pt x="11352" y="0"/>
                  </a:lnTo>
                  <a:cubicBezTo>
                    <a:pt x="11352" y="0"/>
                    <a:pt x="12859" y="9817"/>
                    <a:pt x="15170" y="12000"/>
                  </a:cubicBezTo>
                  <a:cubicBezTo>
                    <a:pt x="17482" y="14182"/>
                    <a:pt x="21600" y="14399"/>
                    <a:pt x="21600" y="14399"/>
                  </a:cubicBezTo>
                  <a:cubicBezTo>
                    <a:pt x="21600" y="14399"/>
                    <a:pt x="19490" y="18326"/>
                    <a:pt x="16677" y="18326"/>
                  </a:cubicBezTo>
                  <a:cubicBezTo>
                    <a:pt x="13864" y="18326"/>
                    <a:pt x="12961" y="15708"/>
                    <a:pt x="12961" y="15708"/>
                  </a:cubicBezTo>
                  <a:cubicBezTo>
                    <a:pt x="12961" y="15708"/>
                    <a:pt x="8840" y="21600"/>
                    <a:pt x="4923" y="20290"/>
                  </a:cubicBezTo>
                  <a:cubicBezTo>
                    <a:pt x="1004" y="18981"/>
                    <a:pt x="0" y="16144"/>
                    <a:pt x="0" y="16144"/>
                  </a:cubicBezTo>
                  <a:cubicBezTo>
                    <a:pt x="0" y="16144"/>
                    <a:pt x="5224" y="18107"/>
                    <a:pt x="7434" y="14182"/>
                  </a:cubicBezTo>
                  <a:cubicBezTo>
                    <a:pt x="9644" y="10253"/>
                    <a:pt x="9745" y="6546"/>
                    <a:pt x="9845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6" name="Shape 1021"/>
            <p:cNvSpPr/>
            <p:nvPr/>
          </p:nvSpPr>
          <p:spPr>
            <a:xfrm>
              <a:off x="6623402" y="150874"/>
              <a:ext cx="814248" cy="3308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350" extrusionOk="0">
                  <a:moveTo>
                    <a:pt x="11269" y="80"/>
                  </a:moveTo>
                  <a:cubicBezTo>
                    <a:pt x="11269" y="80"/>
                    <a:pt x="12719" y="-34"/>
                    <a:pt x="13444" y="194"/>
                  </a:cubicBezTo>
                  <a:cubicBezTo>
                    <a:pt x="14168" y="422"/>
                    <a:pt x="14828" y="960"/>
                    <a:pt x="15091" y="1221"/>
                  </a:cubicBezTo>
                  <a:cubicBezTo>
                    <a:pt x="15355" y="1481"/>
                    <a:pt x="15102" y="2158"/>
                    <a:pt x="15896" y="2283"/>
                  </a:cubicBezTo>
                  <a:cubicBezTo>
                    <a:pt x="17129" y="2479"/>
                    <a:pt x="15773" y="2826"/>
                    <a:pt x="16840" y="2901"/>
                  </a:cubicBezTo>
                  <a:cubicBezTo>
                    <a:pt x="17916" y="2977"/>
                    <a:pt x="18452" y="3274"/>
                    <a:pt x="18452" y="3274"/>
                  </a:cubicBezTo>
                  <a:cubicBezTo>
                    <a:pt x="18452" y="3274"/>
                    <a:pt x="20692" y="3176"/>
                    <a:pt x="21088" y="3469"/>
                  </a:cubicBezTo>
                  <a:cubicBezTo>
                    <a:pt x="21483" y="3762"/>
                    <a:pt x="21022" y="4561"/>
                    <a:pt x="20956" y="4822"/>
                  </a:cubicBezTo>
                  <a:cubicBezTo>
                    <a:pt x="20890" y="5082"/>
                    <a:pt x="19243" y="6353"/>
                    <a:pt x="19177" y="6581"/>
                  </a:cubicBezTo>
                  <a:cubicBezTo>
                    <a:pt x="19111" y="6810"/>
                    <a:pt x="18188" y="6989"/>
                    <a:pt x="18188" y="6989"/>
                  </a:cubicBezTo>
                  <a:cubicBezTo>
                    <a:pt x="18188" y="6989"/>
                    <a:pt x="18254" y="7331"/>
                    <a:pt x="18716" y="7673"/>
                  </a:cubicBezTo>
                  <a:cubicBezTo>
                    <a:pt x="19177" y="8015"/>
                    <a:pt x="19243" y="8129"/>
                    <a:pt x="19243" y="8129"/>
                  </a:cubicBezTo>
                  <a:cubicBezTo>
                    <a:pt x="19243" y="8129"/>
                    <a:pt x="19902" y="8928"/>
                    <a:pt x="20297" y="9270"/>
                  </a:cubicBezTo>
                  <a:cubicBezTo>
                    <a:pt x="20693" y="9612"/>
                    <a:pt x="20626" y="9645"/>
                    <a:pt x="19836" y="9726"/>
                  </a:cubicBezTo>
                  <a:cubicBezTo>
                    <a:pt x="19045" y="9808"/>
                    <a:pt x="18518" y="9954"/>
                    <a:pt x="18518" y="10313"/>
                  </a:cubicBezTo>
                  <a:cubicBezTo>
                    <a:pt x="18518" y="10671"/>
                    <a:pt x="19314" y="11948"/>
                    <a:pt x="18785" y="13191"/>
                  </a:cubicBezTo>
                  <a:cubicBezTo>
                    <a:pt x="18256" y="14434"/>
                    <a:pt x="18123" y="15644"/>
                    <a:pt x="18123" y="15644"/>
                  </a:cubicBezTo>
                  <a:lnTo>
                    <a:pt x="17462" y="15644"/>
                  </a:lnTo>
                  <a:cubicBezTo>
                    <a:pt x="17462" y="15644"/>
                    <a:pt x="17727" y="16592"/>
                    <a:pt x="16801" y="17410"/>
                  </a:cubicBezTo>
                  <a:cubicBezTo>
                    <a:pt x="15875" y="18227"/>
                    <a:pt x="15041" y="18970"/>
                    <a:pt x="15041" y="19192"/>
                  </a:cubicBezTo>
                  <a:cubicBezTo>
                    <a:pt x="15041" y="19415"/>
                    <a:pt x="14972" y="19552"/>
                    <a:pt x="15180" y="19672"/>
                  </a:cubicBezTo>
                  <a:cubicBezTo>
                    <a:pt x="15387" y="19791"/>
                    <a:pt x="15872" y="20031"/>
                    <a:pt x="15318" y="20322"/>
                  </a:cubicBezTo>
                  <a:cubicBezTo>
                    <a:pt x="14764" y="20613"/>
                    <a:pt x="14626" y="20835"/>
                    <a:pt x="14626" y="21007"/>
                  </a:cubicBezTo>
                  <a:cubicBezTo>
                    <a:pt x="14626" y="21178"/>
                    <a:pt x="12619" y="21366"/>
                    <a:pt x="11027" y="21349"/>
                  </a:cubicBezTo>
                  <a:cubicBezTo>
                    <a:pt x="9435" y="21332"/>
                    <a:pt x="9573" y="21058"/>
                    <a:pt x="9988" y="20887"/>
                  </a:cubicBezTo>
                  <a:cubicBezTo>
                    <a:pt x="10404" y="20716"/>
                    <a:pt x="11096" y="20493"/>
                    <a:pt x="11442" y="20185"/>
                  </a:cubicBezTo>
                  <a:cubicBezTo>
                    <a:pt x="11788" y="19877"/>
                    <a:pt x="11580" y="19654"/>
                    <a:pt x="11927" y="19346"/>
                  </a:cubicBezTo>
                  <a:cubicBezTo>
                    <a:pt x="12273" y="19038"/>
                    <a:pt x="12550" y="18747"/>
                    <a:pt x="12550" y="17960"/>
                  </a:cubicBezTo>
                  <a:cubicBezTo>
                    <a:pt x="12550" y="17173"/>
                    <a:pt x="12550" y="16830"/>
                    <a:pt x="12550" y="16334"/>
                  </a:cubicBezTo>
                  <a:cubicBezTo>
                    <a:pt x="12550" y="15838"/>
                    <a:pt x="12411" y="15615"/>
                    <a:pt x="12411" y="15615"/>
                  </a:cubicBezTo>
                  <a:lnTo>
                    <a:pt x="7912" y="15530"/>
                  </a:lnTo>
                  <a:cubicBezTo>
                    <a:pt x="7912" y="15530"/>
                    <a:pt x="8258" y="15940"/>
                    <a:pt x="8535" y="16248"/>
                  </a:cubicBezTo>
                  <a:cubicBezTo>
                    <a:pt x="8812" y="16557"/>
                    <a:pt x="8673" y="17258"/>
                    <a:pt x="8535" y="17909"/>
                  </a:cubicBezTo>
                  <a:cubicBezTo>
                    <a:pt x="8397" y="18559"/>
                    <a:pt x="8258" y="19209"/>
                    <a:pt x="8673" y="19329"/>
                  </a:cubicBezTo>
                  <a:cubicBezTo>
                    <a:pt x="9089" y="19449"/>
                    <a:pt x="9781" y="19791"/>
                    <a:pt x="9435" y="20082"/>
                  </a:cubicBezTo>
                  <a:cubicBezTo>
                    <a:pt x="9089" y="20373"/>
                    <a:pt x="8743" y="20698"/>
                    <a:pt x="8812" y="20853"/>
                  </a:cubicBezTo>
                  <a:cubicBezTo>
                    <a:pt x="8881" y="21007"/>
                    <a:pt x="8673" y="21024"/>
                    <a:pt x="8673" y="21024"/>
                  </a:cubicBezTo>
                  <a:lnTo>
                    <a:pt x="7912" y="21024"/>
                  </a:lnTo>
                  <a:cubicBezTo>
                    <a:pt x="7912" y="21024"/>
                    <a:pt x="8189" y="20750"/>
                    <a:pt x="8189" y="20596"/>
                  </a:cubicBezTo>
                  <a:cubicBezTo>
                    <a:pt x="8189" y="20442"/>
                    <a:pt x="7981" y="20390"/>
                    <a:pt x="7981" y="20390"/>
                  </a:cubicBezTo>
                  <a:cubicBezTo>
                    <a:pt x="7981" y="20390"/>
                    <a:pt x="7151" y="20716"/>
                    <a:pt x="6943" y="20853"/>
                  </a:cubicBezTo>
                  <a:cubicBezTo>
                    <a:pt x="6735" y="20989"/>
                    <a:pt x="6943" y="21263"/>
                    <a:pt x="5143" y="21280"/>
                  </a:cubicBezTo>
                  <a:cubicBezTo>
                    <a:pt x="3344" y="21297"/>
                    <a:pt x="2098" y="21332"/>
                    <a:pt x="1959" y="21178"/>
                  </a:cubicBezTo>
                  <a:cubicBezTo>
                    <a:pt x="1821" y="21024"/>
                    <a:pt x="2167" y="20938"/>
                    <a:pt x="3136" y="20767"/>
                  </a:cubicBezTo>
                  <a:cubicBezTo>
                    <a:pt x="4105" y="20596"/>
                    <a:pt x="4589" y="20305"/>
                    <a:pt x="5143" y="20082"/>
                  </a:cubicBezTo>
                  <a:cubicBezTo>
                    <a:pt x="5697" y="19860"/>
                    <a:pt x="5835" y="19483"/>
                    <a:pt x="5489" y="19072"/>
                  </a:cubicBezTo>
                  <a:cubicBezTo>
                    <a:pt x="5143" y="18662"/>
                    <a:pt x="3413" y="16967"/>
                    <a:pt x="3344" y="16437"/>
                  </a:cubicBezTo>
                  <a:cubicBezTo>
                    <a:pt x="3275" y="15906"/>
                    <a:pt x="3413" y="15461"/>
                    <a:pt x="3413" y="15461"/>
                  </a:cubicBezTo>
                  <a:cubicBezTo>
                    <a:pt x="3413" y="15461"/>
                    <a:pt x="2236" y="15444"/>
                    <a:pt x="1890" y="15444"/>
                  </a:cubicBezTo>
                  <a:cubicBezTo>
                    <a:pt x="1544" y="15444"/>
                    <a:pt x="1890" y="14554"/>
                    <a:pt x="1890" y="13904"/>
                  </a:cubicBezTo>
                  <a:cubicBezTo>
                    <a:pt x="1890" y="13253"/>
                    <a:pt x="2098" y="10891"/>
                    <a:pt x="2306" y="10532"/>
                  </a:cubicBezTo>
                  <a:cubicBezTo>
                    <a:pt x="2513" y="10172"/>
                    <a:pt x="2513" y="9933"/>
                    <a:pt x="2513" y="9933"/>
                  </a:cubicBezTo>
                  <a:cubicBezTo>
                    <a:pt x="2513" y="9933"/>
                    <a:pt x="1821" y="10018"/>
                    <a:pt x="1959" y="9796"/>
                  </a:cubicBezTo>
                  <a:cubicBezTo>
                    <a:pt x="2098" y="9573"/>
                    <a:pt x="2859" y="8752"/>
                    <a:pt x="2859" y="8461"/>
                  </a:cubicBezTo>
                  <a:cubicBezTo>
                    <a:pt x="2859" y="8170"/>
                    <a:pt x="2721" y="7862"/>
                    <a:pt x="2721" y="7862"/>
                  </a:cubicBezTo>
                  <a:cubicBezTo>
                    <a:pt x="2721" y="7862"/>
                    <a:pt x="367" y="7793"/>
                    <a:pt x="367" y="7451"/>
                  </a:cubicBezTo>
                  <a:cubicBezTo>
                    <a:pt x="367" y="7109"/>
                    <a:pt x="298" y="7091"/>
                    <a:pt x="160" y="6989"/>
                  </a:cubicBezTo>
                  <a:cubicBezTo>
                    <a:pt x="21" y="6886"/>
                    <a:pt x="-117" y="6801"/>
                    <a:pt x="160" y="6595"/>
                  </a:cubicBezTo>
                  <a:cubicBezTo>
                    <a:pt x="437" y="6390"/>
                    <a:pt x="991" y="6184"/>
                    <a:pt x="1475" y="5620"/>
                  </a:cubicBezTo>
                  <a:cubicBezTo>
                    <a:pt x="1959" y="5055"/>
                    <a:pt x="2859" y="4421"/>
                    <a:pt x="2859" y="4182"/>
                  </a:cubicBezTo>
                  <a:cubicBezTo>
                    <a:pt x="2859" y="3942"/>
                    <a:pt x="3205" y="3891"/>
                    <a:pt x="4313" y="3771"/>
                  </a:cubicBezTo>
                  <a:cubicBezTo>
                    <a:pt x="5420" y="3651"/>
                    <a:pt x="4402" y="3558"/>
                    <a:pt x="5544" y="3282"/>
                  </a:cubicBezTo>
                  <a:cubicBezTo>
                    <a:pt x="6686" y="3005"/>
                    <a:pt x="4796" y="2849"/>
                    <a:pt x="5673" y="2376"/>
                  </a:cubicBezTo>
                  <a:cubicBezTo>
                    <a:pt x="6551" y="1902"/>
                    <a:pt x="5766" y="1204"/>
                    <a:pt x="6043" y="827"/>
                  </a:cubicBezTo>
                  <a:cubicBezTo>
                    <a:pt x="6320" y="451"/>
                    <a:pt x="7981" y="-234"/>
                    <a:pt x="11269" y="8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7" name="Shape 1022"/>
            <p:cNvSpPr/>
            <p:nvPr/>
          </p:nvSpPr>
          <p:spPr>
            <a:xfrm>
              <a:off x="6910065" y="588411"/>
              <a:ext cx="252008" cy="517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57" y="1330"/>
                  </a:moveTo>
                  <a:lnTo>
                    <a:pt x="0" y="4874"/>
                  </a:lnTo>
                  <a:cubicBezTo>
                    <a:pt x="0" y="4874"/>
                    <a:pt x="1591" y="6314"/>
                    <a:pt x="2502" y="6536"/>
                  </a:cubicBezTo>
                  <a:cubicBezTo>
                    <a:pt x="3410" y="6757"/>
                    <a:pt x="3182" y="8751"/>
                    <a:pt x="3182" y="11188"/>
                  </a:cubicBezTo>
                  <a:cubicBezTo>
                    <a:pt x="3182" y="13625"/>
                    <a:pt x="3182" y="18720"/>
                    <a:pt x="3410" y="19828"/>
                  </a:cubicBezTo>
                  <a:cubicBezTo>
                    <a:pt x="3638" y="20935"/>
                    <a:pt x="3866" y="21600"/>
                    <a:pt x="3866" y="21600"/>
                  </a:cubicBezTo>
                  <a:cubicBezTo>
                    <a:pt x="3866" y="21600"/>
                    <a:pt x="6593" y="17501"/>
                    <a:pt x="8185" y="14511"/>
                  </a:cubicBezTo>
                  <a:cubicBezTo>
                    <a:pt x="9777" y="11520"/>
                    <a:pt x="13869" y="7865"/>
                    <a:pt x="16370" y="5871"/>
                  </a:cubicBezTo>
                  <a:cubicBezTo>
                    <a:pt x="18871" y="3877"/>
                    <a:pt x="21600" y="1440"/>
                    <a:pt x="21600" y="1440"/>
                  </a:cubicBezTo>
                  <a:lnTo>
                    <a:pt x="19780" y="0"/>
                  </a:lnTo>
                  <a:cubicBezTo>
                    <a:pt x="19780" y="0"/>
                    <a:pt x="16598" y="1330"/>
                    <a:pt x="14325" y="2327"/>
                  </a:cubicBezTo>
                  <a:cubicBezTo>
                    <a:pt x="12050" y="3323"/>
                    <a:pt x="9321" y="3877"/>
                    <a:pt x="9321" y="3877"/>
                  </a:cubicBezTo>
                  <a:cubicBezTo>
                    <a:pt x="9321" y="3877"/>
                    <a:pt x="14097" y="5207"/>
                    <a:pt x="12505" y="6979"/>
                  </a:cubicBezTo>
                  <a:cubicBezTo>
                    <a:pt x="10914" y="8751"/>
                    <a:pt x="9095" y="8862"/>
                    <a:pt x="8412" y="10745"/>
                  </a:cubicBezTo>
                  <a:cubicBezTo>
                    <a:pt x="7730" y="12628"/>
                    <a:pt x="9095" y="8640"/>
                    <a:pt x="7957" y="7089"/>
                  </a:cubicBezTo>
                  <a:cubicBezTo>
                    <a:pt x="6821" y="5538"/>
                    <a:pt x="3866" y="6425"/>
                    <a:pt x="5457" y="133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8" name="Shape 1023"/>
            <p:cNvSpPr/>
            <p:nvPr/>
          </p:nvSpPr>
          <p:spPr>
            <a:xfrm>
              <a:off x="6910065" y="1372960"/>
              <a:ext cx="37129" cy="53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86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1600" y="21600"/>
                    <a:pt x="13886" y="0"/>
                    <a:pt x="138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9" name="Shape 1024"/>
            <p:cNvSpPr/>
            <p:nvPr/>
          </p:nvSpPr>
          <p:spPr>
            <a:xfrm>
              <a:off x="5657804" y="769461"/>
              <a:ext cx="883095" cy="3470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507" extrusionOk="0">
                  <a:moveTo>
                    <a:pt x="1703" y="448"/>
                  </a:moveTo>
                  <a:cubicBezTo>
                    <a:pt x="1381" y="348"/>
                    <a:pt x="1833" y="266"/>
                    <a:pt x="2477" y="266"/>
                  </a:cubicBezTo>
                  <a:cubicBezTo>
                    <a:pt x="3122" y="266"/>
                    <a:pt x="2671" y="84"/>
                    <a:pt x="3702" y="84"/>
                  </a:cubicBezTo>
                  <a:cubicBezTo>
                    <a:pt x="4734" y="84"/>
                    <a:pt x="6282" y="-65"/>
                    <a:pt x="7507" y="34"/>
                  </a:cubicBezTo>
                  <a:cubicBezTo>
                    <a:pt x="8732" y="133"/>
                    <a:pt x="9763" y="348"/>
                    <a:pt x="10473" y="712"/>
                  </a:cubicBezTo>
                  <a:cubicBezTo>
                    <a:pt x="11181" y="1076"/>
                    <a:pt x="11311" y="1407"/>
                    <a:pt x="10859" y="1705"/>
                  </a:cubicBezTo>
                  <a:cubicBezTo>
                    <a:pt x="10408" y="2002"/>
                    <a:pt x="9957" y="2449"/>
                    <a:pt x="9957" y="2449"/>
                  </a:cubicBezTo>
                  <a:cubicBezTo>
                    <a:pt x="9957" y="2449"/>
                    <a:pt x="10086" y="2598"/>
                    <a:pt x="11053" y="2780"/>
                  </a:cubicBezTo>
                  <a:cubicBezTo>
                    <a:pt x="12020" y="2962"/>
                    <a:pt x="14728" y="3127"/>
                    <a:pt x="16211" y="3574"/>
                  </a:cubicBezTo>
                  <a:cubicBezTo>
                    <a:pt x="17694" y="4020"/>
                    <a:pt x="17887" y="4831"/>
                    <a:pt x="18597" y="5145"/>
                  </a:cubicBezTo>
                  <a:cubicBezTo>
                    <a:pt x="19306" y="5459"/>
                    <a:pt x="18790" y="6319"/>
                    <a:pt x="19370" y="6716"/>
                  </a:cubicBezTo>
                  <a:cubicBezTo>
                    <a:pt x="19951" y="7113"/>
                    <a:pt x="18983" y="7559"/>
                    <a:pt x="18983" y="7708"/>
                  </a:cubicBezTo>
                  <a:cubicBezTo>
                    <a:pt x="18983" y="7857"/>
                    <a:pt x="21111" y="10867"/>
                    <a:pt x="21305" y="11066"/>
                  </a:cubicBezTo>
                  <a:cubicBezTo>
                    <a:pt x="21498" y="11264"/>
                    <a:pt x="20789" y="11314"/>
                    <a:pt x="19048" y="11413"/>
                  </a:cubicBezTo>
                  <a:cubicBezTo>
                    <a:pt x="17307" y="11512"/>
                    <a:pt x="16791" y="11529"/>
                    <a:pt x="16533" y="11661"/>
                  </a:cubicBezTo>
                  <a:cubicBezTo>
                    <a:pt x="16275" y="11793"/>
                    <a:pt x="16275" y="12438"/>
                    <a:pt x="16275" y="12786"/>
                  </a:cubicBezTo>
                  <a:cubicBezTo>
                    <a:pt x="16275" y="13133"/>
                    <a:pt x="15889" y="13563"/>
                    <a:pt x="16082" y="14043"/>
                  </a:cubicBezTo>
                  <a:cubicBezTo>
                    <a:pt x="16275" y="14522"/>
                    <a:pt x="17759" y="16077"/>
                    <a:pt x="17694" y="16871"/>
                  </a:cubicBezTo>
                  <a:cubicBezTo>
                    <a:pt x="17629" y="17665"/>
                    <a:pt x="16920" y="20361"/>
                    <a:pt x="16985" y="20658"/>
                  </a:cubicBezTo>
                  <a:cubicBezTo>
                    <a:pt x="17049" y="20956"/>
                    <a:pt x="17049" y="21254"/>
                    <a:pt x="17049" y="21254"/>
                  </a:cubicBezTo>
                  <a:lnTo>
                    <a:pt x="14986" y="21303"/>
                  </a:lnTo>
                  <a:lnTo>
                    <a:pt x="15050" y="21155"/>
                  </a:lnTo>
                  <a:cubicBezTo>
                    <a:pt x="15050" y="21155"/>
                    <a:pt x="13632" y="21469"/>
                    <a:pt x="10795" y="21502"/>
                  </a:cubicBezTo>
                  <a:cubicBezTo>
                    <a:pt x="7958" y="21535"/>
                    <a:pt x="6282" y="21403"/>
                    <a:pt x="5959" y="21287"/>
                  </a:cubicBezTo>
                  <a:cubicBezTo>
                    <a:pt x="5637" y="21171"/>
                    <a:pt x="5766" y="20956"/>
                    <a:pt x="6668" y="20956"/>
                  </a:cubicBezTo>
                  <a:cubicBezTo>
                    <a:pt x="7571" y="20956"/>
                    <a:pt x="8022" y="20840"/>
                    <a:pt x="8345" y="20774"/>
                  </a:cubicBezTo>
                  <a:cubicBezTo>
                    <a:pt x="8667" y="20708"/>
                    <a:pt x="8087" y="20625"/>
                    <a:pt x="8087" y="20625"/>
                  </a:cubicBezTo>
                  <a:cubicBezTo>
                    <a:pt x="8087" y="20625"/>
                    <a:pt x="5895" y="20774"/>
                    <a:pt x="3767" y="20725"/>
                  </a:cubicBezTo>
                  <a:cubicBezTo>
                    <a:pt x="1639" y="20675"/>
                    <a:pt x="156" y="20592"/>
                    <a:pt x="27" y="20493"/>
                  </a:cubicBezTo>
                  <a:cubicBezTo>
                    <a:pt x="-102" y="20394"/>
                    <a:pt x="221" y="20146"/>
                    <a:pt x="1381" y="20146"/>
                  </a:cubicBezTo>
                  <a:cubicBezTo>
                    <a:pt x="2542" y="20146"/>
                    <a:pt x="3380" y="20179"/>
                    <a:pt x="4089" y="20080"/>
                  </a:cubicBezTo>
                  <a:cubicBezTo>
                    <a:pt x="4799" y="19980"/>
                    <a:pt x="5443" y="19898"/>
                    <a:pt x="5443" y="19898"/>
                  </a:cubicBezTo>
                  <a:cubicBezTo>
                    <a:pt x="5443" y="19898"/>
                    <a:pt x="5766" y="18988"/>
                    <a:pt x="6475" y="18442"/>
                  </a:cubicBezTo>
                  <a:cubicBezTo>
                    <a:pt x="7184" y="17896"/>
                    <a:pt x="7764" y="17533"/>
                    <a:pt x="7249" y="17367"/>
                  </a:cubicBezTo>
                  <a:cubicBezTo>
                    <a:pt x="6733" y="17202"/>
                    <a:pt x="5637" y="16061"/>
                    <a:pt x="5701" y="15498"/>
                  </a:cubicBezTo>
                  <a:cubicBezTo>
                    <a:pt x="5766" y="14936"/>
                    <a:pt x="5766" y="14506"/>
                    <a:pt x="5121" y="13977"/>
                  </a:cubicBezTo>
                  <a:cubicBezTo>
                    <a:pt x="4476" y="13447"/>
                    <a:pt x="3058" y="11661"/>
                    <a:pt x="3186" y="10685"/>
                  </a:cubicBezTo>
                  <a:cubicBezTo>
                    <a:pt x="3315" y="9710"/>
                    <a:pt x="3058" y="9445"/>
                    <a:pt x="2993" y="9213"/>
                  </a:cubicBezTo>
                  <a:cubicBezTo>
                    <a:pt x="2929" y="8982"/>
                    <a:pt x="2929" y="8767"/>
                    <a:pt x="2929" y="8767"/>
                  </a:cubicBezTo>
                  <a:cubicBezTo>
                    <a:pt x="2922" y="8689"/>
                    <a:pt x="2914" y="8612"/>
                    <a:pt x="2907" y="8534"/>
                  </a:cubicBezTo>
                  <a:cubicBezTo>
                    <a:pt x="2353" y="8733"/>
                    <a:pt x="2076" y="9168"/>
                    <a:pt x="1962" y="9594"/>
                  </a:cubicBezTo>
                  <a:cubicBezTo>
                    <a:pt x="1847" y="10020"/>
                    <a:pt x="1446" y="9379"/>
                    <a:pt x="1703" y="8850"/>
                  </a:cubicBezTo>
                  <a:cubicBezTo>
                    <a:pt x="1962" y="8320"/>
                    <a:pt x="2477" y="8023"/>
                    <a:pt x="2348" y="7659"/>
                  </a:cubicBezTo>
                  <a:cubicBezTo>
                    <a:pt x="2219" y="7295"/>
                    <a:pt x="1962" y="6551"/>
                    <a:pt x="2993" y="5839"/>
                  </a:cubicBezTo>
                  <a:cubicBezTo>
                    <a:pt x="4025" y="5128"/>
                    <a:pt x="3792" y="5421"/>
                    <a:pt x="3998" y="5037"/>
                  </a:cubicBezTo>
                  <a:cubicBezTo>
                    <a:pt x="4205" y="4652"/>
                    <a:pt x="4618" y="4347"/>
                    <a:pt x="4618" y="4135"/>
                  </a:cubicBezTo>
                  <a:cubicBezTo>
                    <a:pt x="4618" y="3923"/>
                    <a:pt x="4877" y="3538"/>
                    <a:pt x="4877" y="3538"/>
                  </a:cubicBezTo>
                  <a:cubicBezTo>
                    <a:pt x="4877" y="3538"/>
                    <a:pt x="5136" y="3471"/>
                    <a:pt x="4567" y="3233"/>
                  </a:cubicBezTo>
                  <a:cubicBezTo>
                    <a:pt x="3998" y="2994"/>
                    <a:pt x="3895" y="2875"/>
                    <a:pt x="2757" y="2888"/>
                  </a:cubicBezTo>
                  <a:cubicBezTo>
                    <a:pt x="1619" y="2901"/>
                    <a:pt x="832" y="2891"/>
                    <a:pt x="1078" y="2692"/>
                  </a:cubicBezTo>
                  <a:cubicBezTo>
                    <a:pt x="1324" y="2494"/>
                    <a:pt x="1003" y="2447"/>
                    <a:pt x="1210" y="2401"/>
                  </a:cubicBezTo>
                  <a:cubicBezTo>
                    <a:pt x="1417" y="2355"/>
                    <a:pt x="1651" y="2324"/>
                    <a:pt x="1413" y="2293"/>
                  </a:cubicBezTo>
                  <a:cubicBezTo>
                    <a:pt x="1174" y="2262"/>
                    <a:pt x="999" y="2265"/>
                    <a:pt x="999" y="2158"/>
                  </a:cubicBezTo>
                  <a:cubicBezTo>
                    <a:pt x="999" y="2052"/>
                    <a:pt x="585" y="2105"/>
                    <a:pt x="327" y="2052"/>
                  </a:cubicBezTo>
                  <a:cubicBezTo>
                    <a:pt x="68" y="1999"/>
                    <a:pt x="430" y="1827"/>
                    <a:pt x="792" y="1668"/>
                  </a:cubicBezTo>
                  <a:cubicBezTo>
                    <a:pt x="1154" y="1508"/>
                    <a:pt x="1413" y="1455"/>
                    <a:pt x="1206" y="1336"/>
                  </a:cubicBezTo>
                  <a:cubicBezTo>
                    <a:pt x="999" y="1217"/>
                    <a:pt x="1309" y="1097"/>
                    <a:pt x="1723" y="885"/>
                  </a:cubicBezTo>
                  <a:cubicBezTo>
                    <a:pt x="2137" y="673"/>
                    <a:pt x="2395" y="606"/>
                    <a:pt x="1703" y="448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0" name="Shape 1025"/>
            <p:cNvSpPr/>
            <p:nvPr/>
          </p:nvSpPr>
          <p:spPr>
            <a:xfrm>
              <a:off x="5778504" y="1161735"/>
              <a:ext cx="310931" cy="1040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541" extrusionOk="0">
                  <a:moveTo>
                    <a:pt x="20451" y="0"/>
                  </a:moveTo>
                  <a:cubicBezTo>
                    <a:pt x="20304" y="162"/>
                    <a:pt x="20220" y="259"/>
                    <a:pt x="20220" y="259"/>
                  </a:cubicBezTo>
                  <a:cubicBezTo>
                    <a:pt x="20220" y="259"/>
                    <a:pt x="20410" y="514"/>
                    <a:pt x="21534" y="882"/>
                  </a:cubicBezTo>
                  <a:cubicBezTo>
                    <a:pt x="16201" y="2428"/>
                    <a:pt x="10857" y="5524"/>
                    <a:pt x="8761" y="7571"/>
                  </a:cubicBezTo>
                  <a:cubicBezTo>
                    <a:pt x="6504" y="9774"/>
                    <a:pt x="5150" y="12652"/>
                    <a:pt x="4549" y="14631"/>
                  </a:cubicBezTo>
                  <a:cubicBezTo>
                    <a:pt x="3948" y="16609"/>
                    <a:pt x="5451" y="17373"/>
                    <a:pt x="7707" y="18857"/>
                  </a:cubicBezTo>
                  <a:cubicBezTo>
                    <a:pt x="9964" y="20341"/>
                    <a:pt x="12070" y="21375"/>
                    <a:pt x="12070" y="21375"/>
                  </a:cubicBezTo>
                  <a:cubicBezTo>
                    <a:pt x="12070" y="21375"/>
                    <a:pt x="9513" y="21420"/>
                    <a:pt x="6354" y="21510"/>
                  </a:cubicBezTo>
                  <a:cubicBezTo>
                    <a:pt x="3195" y="21600"/>
                    <a:pt x="338" y="21465"/>
                    <a:pt x="338" y="21465"/>
                  </a:cubicBezTo>
                  <a:cubicBezTo>
                    <a:pt x="338" y="21465"/>
                    <a:pt x="187" y="21420"/>
                    <a:pt x="37" y="20746"/>
                  </a:cubicBezTo>
                  <a:cubicBezTo>
                    <a:pt x="26" y="20696"/>
                    <a:pt x="18" y="20644"/>
                    <a:pt x="12" y="20589"/>
                  </a:cubicBezTo>
                  <a:lnTo>
                    <a:pt x="12" y="20588"/>
                  </a:lnTo>
                  <a:cubicBezTo>
                    <a:pt x="-66" y="19884"/>
                    <a:pt x="253" y="18724"/>
                    <a:pt x="1090" y="18183"/>
                  </a:cubicBezTo>
                  <a:cubicBezTo>
                    <a:pt x="1992" y="17598"/>
                    <a:pt x="3195" y="15125"/>
                    <a:pt x="3797" y="14271"/>
                  </a:cubicBezTo>
                  <a:cubicBezTo>
                    <a:pt x="4398" y="13416"/>
                    <a:pt x="4248" y="12382"/>
                    <a:pt x="4097" y="11033"/>
                  </a:cubicBezTo>
                  <a:cubicBezTo>
                    <a:pt x="3948" y="9684"/>
                    <a:pt x="8761" y="5818"/>
                    <a:pt x="7257" y="5458"/>
                  </a:cubicBezTo>
                  <a:cubicBezTo>
                    <a:pt x="6423" y="5259"/>
                    <a:pt x="5728" y="4921"/>
                    <a:pt x="5274" y="4660"/>
                  </a:cubicBezTo>
                  <a:cubicBezTo>
                    <a:pt x="5464" y="4235"/>
                    <a:pt x="5658" y="3897"/>
                    <a:pt x="5658" y="3897"/>
                  </a:cubicBezTo>
                  <a:cubicBezTo>
                    <a:pt x="5658" y="3897"/>
                    <a:pt x="5784" y="3859"/>
                    <a:pt x="5818" y="3760"/>
                  </a:cubicBezTo>
                  <a:cubicBezTo>
                    <a:pt x="9702" y="2073"/>
                    <a:pt x="15761" y="802"/>
                    <a:pt x="20451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1" name="Shape 1026"/>
            <p:cNvSpPr/>
            <p:nvPr/>
          </p:nvSpPr>
          <p:spPr>
            <a:xfrm>
              <a:off x="2896795" y="30174"/>
              <a:ext cx="1435795" cy="3445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393" extrusionOk="0">
                  <a:moveTo>
                    <a:pt x="6304" y="18821"/>
                  </a:moveTo>
                  <a:cubicBezTo>
                    <a:pt x="6247" y="18930"/>
                    <a:pt x="6203" y="19017"/>
                    <a:pt x="6176" y="19073"/>
                  </a:cubicBezTo>
                  <a:cubicBezTo>
                    <a:pt x="5983" y="19475"/>
                    <a:pt x="5751" y="20279"/>
                    <a:pt x="5481" y="20279"/>
                  </a:cubicBezTo>
                  <a:cubicBezTo>
                    <a:pt x="5211" y="20279"/>
                    <a:pt x="5288" y="20359"/>
                    <a:pt x="5250" y="20584"/>
                  </a:cubicBezTo>
                  <a:cubicBezTo>
                    <a:pt x="5211" y="20809"/>
                    <a:pt x="4670" y="20841"/>
                    <a:pt x="4362" y="20889"/>
                  </a:cubicBezTo>
                  <a:cubicBezTo>
                    <a:pt x="4053" y="20938"/>
                    <a:pt x="3976" y="20809"/>
                    <a:pt x="3976" y="20809"/>
                  </a:cubicBezTo>
                  <a:cubicBezTo>
                    <a:pt x="3976" y="20809"/>
                    <a:pt x="3474" y="21243"/>
                    <a:pt x="2586" y="21291"/>
                  </a:cubicBezTo>
                  <a:cubicBezTo>
                    <a:pt x="1698" y="21339"/>
                    <a:pt x="0" y="21484"/>
                    <a:pt x="0" y="21307"/>
                  </a:cubicBezTo>
                  <a:cubicBezTo>
                    <a:pt x="0" y="21130"/>
                    <a:pt x="193" y="20970"/>
                    <a:pt x="772" y="20825"/>
                  </a:cubicBezTo>
                  <a:cubicBezTo>
                    <a:pt x="1351" y="20680"/>
                    <a:pt x="1776" y="20295"/>
                    <a:pt x="2007" y="20198"/>
                  </a:cubicBezTo>
                  <a:cubicBezTo>
                    <a:pt x="2239" y="20102"/>
                    <a:pt x="1930" y="20134"/>
                    <a:pt x="2123" y="19941"/>
                  </a:cubicBezTo>
                  <a:cubicBezTo>
                    <a:pt x="2316" y="19748"/>
                    <a:pt x="2895" y="18607"/>
                    <a:pt x="3011" y="18238"/>
                  </a:cubicBezTo>
                  <a:cubicBezTo>
                    <a:pt x="3126" y="17868"/>
                    <a:pt x="3049" y="16598"/>
                    <a:pt x="3474" y="16004"/>
                  </a:cubicBezTo>
                  <a:cubicBezTo>
                    <a:pt x="3898" y="15409"/>
                    <a:pt x="5211" y="13497"/>
                    <a:pt x="5404" y="12966"/>
                  </a:cubicBezTo>
                  <a:cubicBezTo>
                    <a:pt x="5597" y="12436"/>
                    <a:pt x="5867" y="11905"/>
                    <a:pt x="5867" y="11616"/>
                  </a:cubicBezTo>
                  <a:cubicBezTo>
                    <a:pt x="5867" y="11327"/>
                    <a:pt x="5944" y="11134"/>
                    <a:pt x="6137" y="10925"/>
                  </a:cubicBezTo>
                  <a:cubicBezTo>
                    <a:pt x="6330" y="10716"/>
                    <a:pt x="6099" y="10427"/>
                    <a:pt x="6099" y="10427"/>
                  </a:cubicBezTo>
                  <a:cubicBezTo>
                    <a:pt x="6099" y="10427"/>
                    <a:pt x="5597" y="10588"/>
                    <a:pt x="5288" y="10700"/>
                  </a:cubicBezTo>
                  <a:cubicBezTo>
                    <a:pt x="4979" y="10813"/>
                    <a:pt x="4979" y="10636"/>
                    <a:pt x="5134" y="10379"/>
                  </a:cubicBezTo>
                  <a:cubicBezTo>
                    <a:pt x="5288" y="10121"/>
                    <a:pt x="5172" y="9977"/>
                    <a:pt x="5018" y="10057"/>
                  </a:cubicBezTo>
                  <a:cubicBezTo>
                    <a:pt x="4863" y="10138"/>
                    <a:pt x="4748" y="9639"/>
                    <a:pt x="4362" y="9334"/>
                  </a:cubicBezTo>
                  <a:cubicBezTo>
                    <a:pt x="3976" y="9029"/>
                    <a:pt x="3126" y="8402"/>
                    <a:pt x="3319" y="8048"/>
                  </a:cubicBezTo>
                  <a:cubicBezTo>
                    <a:pt x="3512" y="7695"/>
                    <a:pt x="3590" y="7068"/>
                    <a:pt x="3821" y="6763"/>
                  </a:cubicBezTo>
                  <a:cubicBezTo>
                    <a:pt x="4053" y="6457"/>
                    <a:pt x="4284" y="5911"/>
                    <a:pt x="4555" y="5573"/>
                  </a:cubicBezTo>
                  <a:cubicBezTo>
                    <a:pt x="4825" y="5236"/>
                    <a:pt x="4786" y="5075"/>
                    <a:pt x="5134" y="4738"/>
                  </a:cubicBezTo>
                  <a:cubicBezTo>
                    <a:pt x="5481" y="4400"/>
                    <a:pt x="5867" y="4014"/>
                    <a:pt x="5867" y="3854"/>
                  </a:cubicBezTo>
                  <a:cubicBezTo>
                    <a:pt x="5867" y="3763"/>
                    <a:pt x="5965" y="3688"/>
                    <a:pt x="6304" y="3625"/>
                  </a:cubicBezTo>
                  <a:lnTo>
                    <a:pt x="6304" y="7175"/>
                  </a:lnTo>
                  <a:cubicBezTo>
                    <a:pt x="6188" y="7284"/>
                    <a:pt x="6073" y="7364"/>
                    <a:pt x="5983" y="7373"/>
                  </a:cubicBezTo>
                  <a:cubicBezTo>
                    <a:pt x="5674" y="7405"/>
                    <a:pt x="5635" y="7582"/>
                    <a:pt x="5983" y="7662"/>
                  </a:cubicBezTo>
                  <a:cubicBezTo>
                    <a:pt x="6330" y="7743"/>
                    <a:pt x="6099" y="8289"/>
                    <a:pt x="6253" y="8370"/>
                  </a:cubicBezTo>
                  <a:cubicBezTo>
                    <a:pt x="6275" y="8381"/>
                    <a:pt x="6291" y="8382"/>
                    <a:pt x="6304" y="8375"/>
                  </a:cubicBezTo>
                  <a:cubicBezTo>
                    <a:pt x="6304" y="8375"/>
                    <a:pt x="6304" y="18821"/>
                    <a:pt x="6304" y="18821"/>
                  </a:cubicBezTo>
                  <a:close/>
                  <a:moveTo>
                    <a:pt x="13206" y="60"/>
                  </a:moveTo>
                  <a:cubicBezTo>
                    <a:pt x="13471" y="154"/>
                    <a:pt x="13810" y="343"/>
                    <a:pt x="14074" y="280"/>
                  </a:cubicBezTo>
                  <a:cubicBezTo>
                    <a:pt x="14338" y="217"/>
                    <a:pt x="14263" y="516"/>
                    <a:pt x="14565" y="516"/>
                  </a:cubicBezTo>
                  <a:cubicBezTo>
                    <a:pt x="14867" y="516"/>
                    <a:pt x="15207" y="956"/>
                    <a:pt x="15169" y="1191"/>
                  </a:cubicBezTo>
                  <a:cubicBezTo>
                    <a:pt x="15131" y="1427"/>
                    <a:pt x="14980" y="1663"/>
                    <a:pt x="14942" y="1757"/>
                  </a:cubicBezTo>
                  <a:cubicBezTo>
                    <a:pt x="14905" y="1851"/>
                    <a:pt x="14792" y="2244"/>
                    <a:pt x="14603" y="2244"/>
                  </a:cubicBezTo>
                  <a:cubicBezTo>
                    <a:pt x="14414" y="2244"/>
                    <a:pt x="14338" y="2260"/>
                    <a:pt x="14338" y="2260"/>
                  </a:cubicBezTo>
                  <a:cubicBezTo>
                    <a:pt x="14338" y="2260"/>
                    <a:pt x="14112" y="2558"/>
                    <a:pt x="14112" y="2794"/>
                  </a:cubicBezTo>
                  <a:cubicBezTo>
                    <a:pt x="14112" y="3030"/>
                    <a:pt x="14188" y="3030"/>
                    <a:pt x="14188" y="3030"/>
                  </a:cubicBezTo>
                  <a:lnTo>
                    <a:pt x="14527" y="3250"/>
                  </a:lnTo>
                  <a:cubicBezTo>
                    <a:pt x="14527" y="3250"/>
                    <a:pt x="16225" y="3627"/>
                    <a:pt x="17018" y="3721"/>
                  </a:cubicBezTo>
                  <a:cubicBezTo>
                    <a:pt x="17374" y="3764"/>
                    <a:pt x="17729" y="3809"/>
                    <a:pt x="18033" y="3892"/>
                  </a:cubicBezTo>
                  <a:lnTo>
                    <a:pt x="18033" y="7384"/>
                  </a:lnTo>
                  <a:cubicBezTo>
                    <a:pt x="17935" y="7315"/>
                    <a:pt x="17834" y="7205"/>
                    <a:pt x="17720" y="6995"/>
                  </a:cubicBezTo>
                  <a:cubicBezTo>
                    <a:pt x="17724" y="7447"/>
                    <a:pt x="17358" y="8114"/>
                    <a:pt x="17625" y="8554"/>
                  </a:cubicBezTo>
                  <a:cubicBezTo>
                    <a:pt x="17601" y="8390"/>
                    <a:pt x="17810" y="8229"/>
                    <a:pt x="18033" y="8085"/>
                  </a:cubicBezTo>
                  <a:lnTo>
                    <a:pt x="18033" y="10266"/>
                  </a:lnTo>
                  <a:cubicBezTo>
                    <a:pt x="17744" y="10255"/>
                    <a:pt x="17555" y="10268"/>
                    <a:pt x="17555" y="10268"/>
                  </a:cubicBezTo>
                  <a:cubicBezTo>
                    <a:pt x="17555" y="10268"/>
                    <a:pt x="17411" y="10523"/>
                    <a:pt x="17158" y="10598"/>
                  </a:cubicBezTo>
                  <a:cubicBezTo>
                    <a:pt x="16906" y="10674"/>
                    <a:pt x="16581" y="10929"/>
                    <a:pt x="16509" y="10839"/>
                  </a:cubicBezTo>
                  <a:cubicBezTo>
                    <a:pt x="16437" y="10749"/>
                    <a:pt x="16221" y="11499"/>
                    <a:pt x="16004" y="11905"/>
                  </a:cubicBezTo>
                  <a:cubicBezTo>
                    <a:pt x="15788" y="12310"/>
                    <a:pt x="14745" y="15136"/>
                    <a:pt x="14745" y="15538"/>
                  </a:cubicBezTo>
                  <a:cubicBezTo>
                    <a:pt x="14745" y="15939"/>
                    <a:pt x="14359" y="16357"/>
                    <a:pt x="14397" y="16647"/>
                  </a:cubicBezTo>
                  <a:cubicBezTo>
                    <a:pt x="14436" y="16936"/>
                    <a:pt x="14282" y="17691"/>
                    <a:pt x="14243" y="18109"/>
                  </a:cubicBezTo>
                  <a:cubicBezTo>
                    <a:pt x="14204" y="18527"/>
                    <a:pt x="13278" y="18961"/>
                    <a:pt x="13278" y="19266"/>
                  </a:cubicBezTo>
                  <a:cubicBezTo>
                    <a:pt x="13278" y="19572"/>
                    <a:pt x="13510" y="19716"/>
                    <a:pt x="13394" y="19893"/>
                  </a:cubicBezTo>
                  <a:cubicBezTo>
                    <a:pt x="13278" y="20070"/>
                    <a:pt x="13317" y="20198"/>
                    <a:pt x="13780" y="20407"/>
                  </a:cubicBezTo>
                  <a:cubicBezTo>
                    <a:pt x="14243" y="20616"/>
                    <a:pt x="14436" y="20809"/>
                    <a:pt x="14397" y="20970"/>
                  </a:cubicBezTo>
                  <a:cubicBezTo>
                    <a:pt x="14359" y="21130"/>
                    <a:pt x="14243" y="21195"/>
                    <a:pt x="13317" y="21211"/>
                  </a:cubicBezTo>
                  <a:cubicBezTo>
                    <a:pt x="12390" y="21227"/>
                    <a:pt x="11502" y="21114"/>
                    <a:pt x="11502" y="21018"/>
                  </a:cubicBezTo>
                  <a:cubicBezTo>
                    <a:pt x="11502" y="20922"/>
                    <a:pt x="11194" y="20889"/>
                    <a:pt x="10923" y="20889"/>
                  </a:cubicBezTo>
                  <a:cubicBezTo>
                    <a:pt x="10653" y="20889"/>
                    <a:pt x="10692" y="20777"/>
                    <a:pt x="10808" y="20552"/>
                  </a:cubicBezTo>
                  <a:cubicBezTo>
                    <a:pt x="10923" y="20327"/>
                    <a:pt x="11309" y="20021"/>
                    <a:pt x="11078" y="20054"/>
                  </a:cubicBezTo>
                  <a:cubicBezTo>
                    <a:pt x="10846" y="20086"/>
                    <a:pt x="10653" y="20021"/>
                    <a:pt x="10653" y="19700"/>
                  </a:cubicBezTo>
                  <a:cubicBezTo>
                    <a:pt x="10653" y="19379"/>
                    <a:pt x="10538" y="19282"/>
                    <a:pt x="10885" y="19089"/>
                  </a:cubicBezTo>
                  <a:cubicBezTo>
                    <a:pt x="11232" y="18896"/>
                    <a:pt x="11155" y="18543"/>
                    <a:pt x="11078" y="18254"/>
                  </a:cubicBezTo>
                  <a:cubicBezTo>
                    <a:pt x="11001" y="17964"/>
                    <a:pt x="10769" y="17755"/>
                    <a:pt x="10962" y="17402"/>
                  </a:cubicBezTo>
                  <a:cubicBezTo>
                    <a:pt x="11155" y="17048"/>
                    <a:pt x="11194" y="16614"/>
                    <a:pt x="11078" y="16438"/>
                  </a:cubicBezTo>
                  <a:cubicBezTo>
                    <a:pt x="10962" y="16261"/>
                    <a:pt x="11039" y="16052"/>
                    <a:pt x="11348" y="15907"/>
                  </a:cubicBezTo>
                  <a:cubicBezTo>
                    <a:pt x="11657" y="15763"/>
                    <a:pt x="11194" y="15505"/>
                    <a:pt x="11194" y="15345"/>
                  </a:cubicBezTo>
                  <a:cubicBezTo>
                    <a:pt x="11194" y="15184"/>
                    <a:pt x="11309" y="14509"/>
                    <a:pt x="11116" y="13834"/>
                  </a:cubicBezTo>
                  <a:cubicBezTo>
                    <a:pt x="10923" y="13159"/>
                    <a:pt x="10885" y="12645"/>
                    <a:pt x="10846" y="12468"/>
                  </a:cubicBezTo>
                  <a:cubicBezTo>
                    <a:pt x="10808" y="12291"/>
                    <a:pt x="10576" y="12372"/>
                    <a:pt x="9997" y="13046"/>
                  </a:cubicBezTo>
                  <a:cubicBezTo>
                    <a:pt x="9418" y="13722"/>
                    <a:pt x="7951" y="15827"/>
                    <a:pt x="7681" y="16293"/>
                  </a:cubicBezTo>
                  <a:cubicBezTo>
                    <a:pt x="7449" y="16693"/>
                    <a:pt x="6647" y="18161"/>
                    <a:pt x="6304" y="18821"/>
                  </a:cubicBezTo>
                  <a:lnTo>
                    <a:pt x="6304" y="8375"/>
                  </a:lnTo>
                  <a:cubicBezTo>
                    <a:pt x="6382" y="8331"/>
                    <a:pt x="6324" y="7974"/>
                    <a:pt x="6523" y="7711"/>
                  </a:cubicBezTo>
                  <a:cubicBezTo>
                    <a:pt x="6755" y="7405"/>
                    <a:pt x="6832" y="6987"/>
                    <a:pt x="6871" y="6489"/>
                  </a:cubicBezTo>
                  <a:cubicBezTo>
                    <a:pt x="6871" y="6489"/>
                    <a:pt x="6582" y="6914"/>
                    <a:pt x="6304" y="7175"/>
                  </a:cubicBezTo>
                  <a:lnTo>
                    <a:pt x="6304" y="3625"/>
                  </a:lnTo>
                  <a:cubicBezTo>
                    <a:pt x="6568" y="3577"/>
                    <a:pt x="6979" y="3535"/>
                    <a:pt x="7604" y="3500"/>
                  </a:cubicBezTo>
                  <a:cubicBezTo>
                    <a:pt x="9032" y="3420"/>
                    <a:pt x="10074" y="3259"/>
                    <a:pt x="10422" y="3146"/>
                  </a:cubicBezTo>
                  <a:cubicBezTo>
                    <a:pt x="10625" y="3081"/>
                    <a:pt x="10757" y="3024"/>
                    <a:pt x="10875" y="2970"/>
                  </a:cubicBezTo>
                  <a:cubicBezTo>
                    <a:pt x="10969" y="2926"/>
                    <a:pt x="11148" y="2841"/>
                    <a:pt x="10986" y="2835"/>
                  </a:cubicBezTo>
                  <a:cubicBezTo>
                    <a:pt x="10623" y="2821"/>
                    <a:pt x="10558" y="2252"/>
                    <a:pt x="10376" y="2086"/>
                  </a:cubicBezTo>
                  <a:cubicBezTo>
                    <a:pt x="10193" y="1920"/>
                    <a:pt x="10256" y="1801"/>
                    <a:pt x="10383" y="1652"/>
                  </a:cubicBezTo>
                  <a:cubicBezTo>
                    <a:pt x="10510" y="1502"/>
                    <a:pt x="10267" y="1282"/>
                    <a:pt x="10576" y="1041"/>
                  </a:cubicBezTo>
                  <a:cubicBezTo>
                    <a:pt x="10885" y="800"/>
                    <a:pt x="10460" y="511"/>
                    <a:pt x="10885" y="479"/>
                  </a:cubicBezTo>
                  <a:cubicBezTo>
                    <a:pt x="11309" y="446"/>
                    <a:pt x="11155" y="238"/>
                    <a:pt x="11580" y="238"/>
                  </a:cubicBezTo>
                  <a:cubicBezTo>
                    <a:pt x="12004" y="238"/>
                    <a:pt x="12043" y="-4"/>
                    <a:pt x="12467" y="77"/>
                  </a:cubicBezTo>
                  <a:cubicBezTo>
                    <a:pt x="12892" y="157"/>
                    <a:pt x="12892" y="-116"/>
                    <a:pt x="13206" y="60"/>
                  </a:cubicBezTo>
                  <a:close/>
                  <a:moveTo>
                    <a:pt x="18033" y="3892"/>
                  </a:moveTo>
                  <a:cubicBezTo>
                    <a:pt x="18408" y="3993"/>
                    <a:pt x="18705" y="4151"/>
                    <a:pt x="18830" y="4428"/>
                  </a:cubicBezTo>
                  <a:cubicBezTo>
                    <a:pt x="19056" y="4931"/>
                    <a:pt x="20296" y="6620"/>
                    <a:pt x="20909" y="7085"/>
                  </a:cubicBezTo>
                  <a:cubicBezTo>
                    <a:pt x="21522" y="7551"/>
                    <a:pt x="21600" y="8184"/>
                    <a:pt x="20987" y="8574"/>
                  </a:cubicBezTo>
                  <a:cubicBezTo>
                    <a:pt x="20374" y="8964"/>
                    <a:pt x="18917" y="9916"/>
                    <a:pt x="18701" y="10051"/>
                  </a:cubicBezTo>
                  <a:cubicBezTo>
                    <a:pt x="18485" y="10186"/>
                    <a:pt x="18420" y="10283"/>
                    <a:pt x="18096" y="10268"/>
                  </a:cubicBezTo>
                  <a:cubicBezTo>
                    <a:pt x="18075" y="10267"/>
                    <a:pt x="18054" y="10266"/>
                    <a:pt x="18033" y="10266"/>
                  </a:cubicBezTo>
                  <a:lnTo>
                    <a:pt x="18033" y="8085"/>
                  </a:lnTo>
                  <a:cubicBezTo>
                    <a:pt x="18321" y="7900"/>
                    <a:pt x="18634" y="7744"/>
                    <a:pt x="18513" y="7647"/>
                  </a:cubicBezTo>
                  <a:cubicBezTo>
                    <a:pt x="18333" y="7502"/>
                    <a:pt x="18186" y="7491"/>
                    <a:pt x="18033" y="7384"/>
                  </a:cubicBezTo>
                  <a:cubicBezTo>
                    <a:pt x="18033" y="7384"/>
                    <a:pt x="18033" y="3892"/>
                    <a:pt x="18033" y="389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2" name="Shape 1027"/>
            <p:cNvSpPr/>
            <p:nvPr/>
          </p:nvSpPr>
          <p:spPr>
            <a:xfrm>
              <a:off x="3424857" y="512974"/>
              <a:ext cx="513366" cy="99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extrusionOk="0">
                  <a:moveTo>
                    <a:pt x="17373" y="33"/>
                  </a:moveTo>
                  <a:cubicBezTo>
                    <a:pt x="17435" y="213"/>
                    <a:pt x="17512" y="213"/>
                    <a:pt x="17512" y="213"/>
                  </a:cubicBezTo>
                  <a:lnTo>
                    <a:pt x="18348" y="879"/>
                  </a:lnTo>
                  <a:cubicBezTo>
                    <a:pt x="18327" y="926"/>
                    <a:pt x="18309" y="972"/>
                    <a:pt x="18298" y="1019"/>
                  </a:cubicBezTo>
                  <a:cubicBezTo>
                    <a:pt x="18023" y="2147"/>
                    <a:pt x="17610" y="6023"/>
                    <a:pt x="17610" y="8631"/>
                  </a:cubicBezTo>
                  <a:cubicBezTo>
                    <a:pt x="17610" y="11239"/>
                    <a:pt x="16923" y="12649"/>
                    <a:pt x="17748" y="14763"/>
                  </a:cubicBezTo>
                  <a:cubicBezTo>
                    <a:pt x="18573" y="16878"/>
                    <a:pt x="18711" y="18076"/>
                    <a:pt x="19811" y="19344"/>
                  </a:cubicBezTo>
                  <a:cubicBezTo>
                    <a:pt x="20912" y="20613"/>
                    <a:pt x="21600" y="21529"/>
                    <a:pt x="21600" y="21529"/>
                  </a:cubicBezTo>
                  <a:cubicBezTo>
                    <a:pt x="21600" y="21529"/>
                    <a:pt x="18023" y="21318"/>
                    <a:pt x="14309" y="21318"/>
                  </a:cubicBezTo>
                  <a:cubicBezTo>
                    <a:pt x="10594" y="21318"/>
                    <a:pt x="3715" y="21600"/>
                    <a:pt x="2339" y="21388"/>
                  </a:cubicBezTo>
                  <a:cubicBezTo>
                    <a:pt x="963" y="21177"/>
                    <a:pt x="0" y="20895"/>
                    <a:pt x="0" y="20895"/>
                  </a:cubicBezTo>
                  <a:cubicBezTo>
                    <a:pt x="0" y="20895"/>
                    <a:pt x="1651" y="18992"/>
                    <a:pt x="2752" y="16878"/>
                  </a:cubicBezTo>
                  <a:cubicBezTo>
                    <a:pt x="3853" y="14763"/>
                    <a:pt x="4953" y="11873"/>
                    <a:pt x="4953" y="8984"/>
                  </a:cubicBezTo>
                  <a:cubicBezTo>
                    <a:pt x="4953" y="6094"/>
                    <a:pt x="4815" y="3345"/>
                    <a:pt x="5916" y="1865"/>
                  </a:cubicBezTo>
                  <a:cubicBezTo>
                    <a:pt x="6312" y="1331"/>
                    <a:pt x="6602" y="936"/>
                    <a:pt x="6810" y="647"/>
                  </a:cubicBezTo>
                  <a:cubicBezTo>
                    <a:pt x="6836" y="637"/>
                    <a:pt x="6595" y="734"/>
                    <a:pt x="6886" y="618"/>
                  </a:cubicBezTo>
                  <a:cubicBezTo>
                    <a:pt x="7177" y="502"/>
                    <a:pt x="7789" y="185"/>
                    <a:pt x="8170" y="0"/>
                  </a:cubicBezTo>
                  <a:cubicBezTo>
                    <a:pt x="8759" y="373"/>
                    <a:pt x="9071" y="625"/>
                    <a:pt x="10319" y="1371"/>
                  </a:cubicBezTo>
                  <a:cubicBezTo>
                    <a:pt x="11567" y="2117"/>
                    <a:pt x="11694" y="2640"/>
                    <a:pt x="13758" y="1935"/>
                  </a:cubicBezTo>
                  <a:cubicBezTo>
                    <a:pt x="15230" y="1432"/>
                    <a:pt x="16352" y="679"/>
                    <a:pt x="17373" y="3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3" name="Shape 1028"/>
            <p:cNvSpPr/>
            <p:nvPr/>
          </p:nvSpPr>
          <p:spPr>
            <a:xfrm>
              <a:off x="3515382" y="633674"/>
              <a:ext cx="240795" cy="981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7" h="21381" extrusionOk="0">
                  <a:moveTo>
                    <a:pt x="17449" y="0"/>
                  </a:moveTo>
                  <a:lnTo>
                    <a:pt x="13164" y="1068"/>
                  </a:lnTo>
                  <a:cubicBezTo>
                    <a:pt x="13164" y="1068"/>
                    <a:pt x="15455" y="1246"/>
                    <a:pt x="14727" y="1700"/>
                  </a:cubicBezTo>
                  <a:cubicBezTo>
                    <a:pt x="13999" y="2154"/>
                    <a:pt x="10966" y="4724"/>
                    <a:pt x="8053" y="8142"/>
                  </a:cubicBezTo>
                  <a:cubicBezTo>
                    <a:pt x="5141" y="11559"/>
                    <a:pt x="1136" y="17547"/>
                    <a:pt x="287" y="18394"/>
                  </a:cubicBezTo>
                  <a:cubicBezTo>
                    <a:pt x="-563" y="19241"/>
                    <a:pt x="529" y="19846"/>
                    <a:pt x="2835" y="20723"/>
                  </a:cubicBezTo>
                  <a:cubicBezTo>
                    <a:pt x="5141" y="21600"/>
                    <a:pt x="5383" y="21570"/>
                    <a:pt x="7689" y="20814"/>
                  </a:cubicBezTo>
                  <a:cubicBezTo>
                    <a:pt x="9994" y="20058"/>
                    <a:pt x="11693" y="20360"/>
                    <a:pt x="13149" y="18183"/>
                  </a:cubicBezTo>
                  <a:cubicBezTo>
                    <a:pt x="14606" y="16005"/>
                    <a:pt x="17032" y="11710"/>
                    <a:pt x="18246" y="9805"/>
                  </a:cubicBezTo>
                  <a:cubicBezTo>
                    <a:pt x="19460" y="7900"/>
                    <a:pt x="20794" y="4210"/>
                    <a:pt x="19824" y="3363"/>
                  </a:cubicBezTo>
                  <a:cubicBezTo>
                    <a:pt x="18853" y="2516"/>
                    <a:pt x="18125" y="2063"/>
                    <a:pt x="18489" y="1700"/>
                  </a:cubicBezTo>
                  <a:cubicBezTo>
                    <a:pt x="18853" y="1337"/>
                    <a:pt x="21037" y="1004"/>
                    <a:pt x="21037" y="1004"/>
                  </a:cubicBezTo>
                  <a:cubicBezTo>
                    <a:pt x="21037" y="1004"/>
                    <a:pt x="19460" y="218"/>
                    <a:pt x="1744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4" name="Shape 1029"/>
            <p:cNvSpPr/>
            <p:nvPr/>
          </p:nvSpPr>
          <p:spPr>
            <a:xfrm>
              <a:off x="1916109" y="392274"/>
              <a:ext cx="833877" cy="3411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592" extrusionOk="0">
                  <a:moveTo>
                    <a:pt x="10225" y="0"/>
                  </a:moveTo>
                  <a:lnTo>
                    <a:pt x="10270" y="0"/>
                  </a:lnTo>
                  <a:lnTo>
                    <a:pt x="10270" y="14202"/>
                  </a:lnTo>
                  <a:cubicBezTo>
                    <a:pt x="10173" y="14344"/>
                    <a:pt x="10063" y="14492"/>
                    <a:pt x="9976" y="14579"/>
                  </a:cubicBezTo>
                  <a:cubicBezTo>
                    <a:pt x="9770" y="14782"/>
                    <a:pt x="10100" y="14915"/>
                    <a:pt x="10100" y="15057"/>
                  </a:cubicBezTo>
                  <a:cubicBezTo>
                    <a:pt x="10100" y="15200"/>
                    <a:pt x="10224" y="15383"/>
                    <a:pt x="10224" y="15383"/>
                  </a:cubicBezTo>
                  <a:cubicBezTo>
                    <a:pt x="10224" y="15383"/>
                    <a:pt x="10233" y="15285"/>
                    <a:pt x="10270" y="15166"/>
                  </a:cubicBezTo>
                  <a:lnTo>
                    <a:pt x="10270" y="21574"/>
                  </a:lnTo>
                  <a:cubicBezTo>
                    <a:pt x="9218" y="21497"/>
                    <a:pt x="8454" y="21171"/>
                    <a:pt x="8513" y="20717"/>
                  </a:cubicBezTo>
                  <a:cubicBezTo>
                    <a:pt x="8581" y="20196"/>
                    <a:pt x="8104" y="20112"/>
                    <a:pt x="8445" y="19809"/>
                  </a:cubicBezTo>
                  <a:cubicBezTo>
                    <a:pt x="8786" y="19506"/>
                    <a:pt x="8377" y="19287"/>
                    <a:pt x="7763" y="18816"/>
                  </a:cubicBezTo>
                  <a:cubicBezTo>
                    <a:pt x="7150" y="18345"/>
                    <a:pt x="4832" y="16309"/>
                    <a:pt x="4968" y="15788"/>
                  </a:cubicBezTo>
                  <a:cubicBezTo>
                    <a:pt x="5105" y="15266"/>
                    <a:pt x="5309" y="14812"/>
                    <a:pt x="5105" y="14459"/>
                  </a:cubicBezTo>
                  <a:cubicBezTo>
                    <a:pt x="4900" y="14105"/>
                    <a:pt x="4764" y="13802"/>
                    <a:pt x="4764" y="13802"/>
                  </a:cubicBezTo>
                  <a:cubicBezTo>
                    <a:pt x="4764" y="13802"/>
                    <a:pt x="3265" y="13971"/>
                    <a:pt x="3265" y="13466"/>
                  </a:cubicBezTo>
                  <a:cubicBezTo>
                    <a:pt x="3265" y="12961"/>
                    <a:pt x="2924" y="11514"/>
                    <a:pt x="2787" y="11077"/>
                  </a:cubicBezTo>
                  <a:cubicBezTo>
                    <a:pt x="2651" y="10639"/>
                    <a:pt x="2924" y="9781"/>
                    <a:pt x="2924" y="9781"/>
                  </a:cubicBezTo>
                  <a:cubicBezTo>
                    <a:pt x="2924" y="9781"/>
                    <a:pt x="1492" y="9748"/>
                    <a:pt x="1015" y="9697"/>
                  </a:cubicBezTo>
                  <a:cubicBezTo>
                    <a:pt x="538" y="9647"/>
                    <a:pt x="2242" y="8890"/>
                    <a:pt x="2583" y="8587"/>
                  </a:cubicBezTo>
                  <a:cubicBezTo>
                    <a:pt x="2924" y="8284"/>
                    <a:pt x="2856" y="7763"/>
                    <a:pt x="2856" y="7763"/>
                  </a:cubicBezTo>
                  <a:cubicBezTo>
                    <a:pt x="2856" y="7763"/>
                    <a:pt x="266" y="7729"/>
                    <a:pt x="129" y="7191"/>
                  </a:cubicBezTo>
                  <a:cubicBezTo>
                    <a:pt x="-7" y="6652"/>
                    <a:pt x="-75" y="5878"/>
                    <a:pt x="129" y="5559"/>
                  </a:cubicBezTo>
                  <a:cubicBezTo>
                    <a:pt x="334" y="5239"/>
                    <a:pt x="402" y="5273"/>
                    <a:pt x="606" y="4852"/>
                  </a:cubicBezTo>
                  <a:cubicBezTo>
                    <a:pt x="811" y="4431"/>
                    <a:pt x="1697" y="3691"/>
                    <a:pt x="2583" y="3657"/>
                  </a:cubicBezTo>
                  <a:cubicBezTo>
                    <a:pt x="3469" y="3624"/>
                    <a:pt x="4560" y="3456"/>
                    <a:pt x="4560" y="3456"/>
                  </a:cubicBezTo>
                  <a:cubicBezTo>
                    <a:pt x="4560" y="3456"/>
                    <a:pt x="3674" y="3203"/>
                    <a:pt x="4764" y="2985"/>
                  </a:cubicBezTo>
                  <a:cubicBezTo>
                    <a:pt x="5855" y="2766"/>
                    <a:pt x="6468" y="2682"/>
                    <a:pt x="5991" y="2396"/>
                  </a:cubicBezTo>
                  <a:cubicBezTo>
                    <a:pt x="5514" y="2110"/>
                    <a:pt x="5855" y="1891"/>
                    <a:pt x="6127" y="1521"/>
                  </a:cubicBezTo>
                  <a:cubicBezTo>
                    <a:pt x="6400" y="1151"/>
                    <a:pt x="7150" y="7"/>
                    <a:pt x="10225" y="0"/>
                  </a:cubicBezTo>
                  <a:close/>
                  <a:moveTo>
                    <a:pt x="10270" y="0"/>
                  </a:moveTo>
                  <a:cubicBezTo>
                    <a:pt x="12196" y="-8"/>
                    <a:pt x="13806" y="438"/>
                    <a:pt x="14180" y="853"/>
                  </a:cubicBezTo>
                  <a:cubicBezTo>
                    <a:pt x="14557" y="1271"/>
                    <a:pt x="14871" y="1240"/>
                    <a:pt x="14871" y="1473"/>
                  </a:cubicBezTo>
                  <a:cubicBezTo>
                    <a:pt x="14871" y="1705"/>
                    <a:pt x="15247" y="1953"/>
                    <a:pt x="15436" y="2325"/>
                  </a:cubicBezTo>
                  <a:cubicBezTo>
                    <a:pt x="15624" y="2697"/>
                    <a:pt x="15749" y="2945"/>
                    <a:pt x="16503" y="3162"/>
                  </a:cubicBezTo>
                  <a:cubicBezTo>
                    <a:pt x="17256" y="3378"/>
                    <a:pt x="17131" y="3595"/>
                    <a:pt x="17131" y="3595"/>
                  </a:cubicBezTo>
                  <a:cubicBezTo>
                    <a:pt x="17131" y="3595"/>
                    <a:pt x="19641" y="3626"/>
                    <a:pt x="20270" y="4045"/>
                  </a:cubicBezTo>
                  <a:cubicBezTo>
                    <a:pt x="20897" y="4463"/>
                    <a:pt x="21023" y="5176"/>
                    <a:pt x="21274" y="5656"/>
                  </a:cubicBezTo>
                  <a:cubicBezTo>
                    <a:pt x="21525" y="6137"/>
                    <a:pt x="21336" y="6695"/>
                    <a:pt x="20646" y="7051"/>
                  </a:cubicBezTo>
                  <a:cubicBezTo>
                    <a:pt x="19955" y="7407"/>
                    <a:pt x="18449" y="7454"/>
                    <a:pt x="18449" y="7454"/>
                  </a:cubicBezTo>
                  <a:cubicBezTo>
                    <a:pt x="18449" y="7454"/>
                    <a:pt x="18198" y="8198"/>
                    <a:pt x="19077" y="8848"/>
                  </a:cubicBezTo>
                  <a:cubicBezTo>
                    <a:pt x="19955" y="9499"/>
                    <a:pt x="20583" y="9840"/>
                    <a:pt x="19830" y="9871"/>
                  </a:cubicBezTo>
                  <a:cubicBezTo>
                    <a:pt x="19077" y="9902"/>
                    <a:pt x="18700" y="9918"/>
                    <a:pt x="18700" y="9918"/>
                  </a:cubicBezTo>
                  <a:cubicBezTo>
                    <a:pt x="18700" y="9918"/>
                    <a:pt x="18722" y="10757"/>
                    <a:pt x="18207" y="11297"/>
                  </a:cubicBezTo>
                  <a:cubicBezTo>
                    <a:pt x="17692" y="11837"/>
                    <a:pt x="16534" y="13235"/>
                    <a:pt x="16534" y="13584"/>
                  </a:cubicBezTo>
                  <a:cubicBezTo>
                    <a:pt x="16534" y="13933"/>
                    <a:pt x="16487" y="13870"/>
                    <a:pt x="15942" y="13870"/>
                  </a:cubicBezTo>
                  <a:cubicBezTo>
                    <a:pt x="15397" y="13870"/>
                    <a:pt x="15124" y="13870"/>
                    <a:pt x="15124" y="13870"/>
                  </a:cubicBezTo>
                  <a:cubicBezTo>
                    <a:pt x="15124" y="13870"/>
                    <a:pt x="15192" y="14425"/>
                    <a:pt x="14920" y="14560"/>
                  </a:cubicBezTo>
                  <a:cubicBezTo>
                    <a:pt x="14647" y="14694"/>
                    <a:pt x="15124" y="15317"/>
                    <a:pt x="14306" y="15973"/>
                  </a:cubicBezTo>
                  <a:cubicBezTo>
                    <a:pt x="13489" y="16629"/>
                    <a:pt x="11853" y="17739"/>
                    <a:pt x="11853" y="18210"/>
                  </a:cubicBezTo>
                  <a:cubicBezTo>
                    <a:pt x="11853" y="18681"/>
                    <a:pt x="12671" y="19254"/>
                    <a:pt x="13557" y="19489"/>
                  </a:cubicBezTo>
                  <a:cubicBezTo>
                    <a:pt x="14443" y="19724"/>
                    <a:pt x="15738" y="20196"/>
                    <a:pt x="15056" y="20313"/>
                  </a:cubicBezTo>
                  <a:cubicBezTo>
                    <a:pt x="14375" y="20431"/>
                    <a:pt x="13421" y="20414"/>
                    <a:pt x="12807" y="20364"/>
                  </a:cubicBezTo>
                  <a:cubicBezTo>
                    <a:pt x="12194" y="20313"/>
                    <a:pt x="11716" y="20179"/>
                    <a:pt x="11716" y="20179"/>
                  </a:cubicBezTo>
                  <a:cubicBezTo>
                    <a:pt x="11716" y="20179"/>
                    <a:pt x="11784" y="20414"/>
                    <a:pt x="12057" y="20599"/>
                  </a:cubicBezTo>
                  <a:cubicBezTo>
                    <a:pt x="12330" y="20785"/>
                    <a:pt x="12057" y="21592"/>
                    <a:pt x="10762" y="21592"/>
                  </a:cubicBezTo>
                  <a:cubicBezTo>
                    <a:pt x="10593" y="21592"/>
                    <a:pt x="10428" y="21586"/>
                    <a:pt x="10270" y="21574"/>
                  </a:cubicBezTo>
                  <a:lnTo>
                    <a:pt x="10270" y="15166"/>
                  </a:lnTo>
                  <a:cubicBezTo>
                    <a:pt x="10310" y="15036"/>
                    <a:pt x="10384" y="14882"/>
                    <a:pt x="10512" y="14803"/>
                  </a:cubicBezTo>
                  <a:cubicBezTo>
                    <a:pt x="10760" y="14650"/>
                    <a:pt x="10553" y="14314"/>
                    <a:pt x="10512" y="13825"/>
                  </a:cubicBezTo>
                  <a:cubicBezTo>
                    <a:pt x="10512" y="13825"/>
                    <a:pt x="10403" y="14008"/>
                    <a:pt x="10270" y="14202"/>
                  </a:cubicBezTo>
                  <a:cubicBezTo>
                    <a:pt x="10270" y="14202"/>
                    <a:pt x="10270" y="0"/>
                    <a:pt x="1027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5" name="Shape 1030"/>
            <p:cNvSpPr/>
            <p:nvPr/>
          </p:nvSpPr>
          <p:spPr>
            <a:xfrm>
              <a:off x="2263121" y="875073"/>
              <a:ext cx="197241" cy="370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0610" extrusionOk="0">
                  <a:moveTo>
                    <a:pt x="9" y="502"/>
                  </a:moveTo>
                  <a:cubicBezTo>
                    <a:pt x="9" y="502"/>
                    <a:pt x="5735" y="3016"/>
                    <a:pt x="5735" y="4938"/>
                  </a:cubicBezTo>
                  <a:cubicBezTo>
                    <a:pt x="5735" y="6861"/>
                    <a:pt x="8313" y="13222"/>
                    <a:pt x="9458" y="15144"/>
                  </a:cubicBezTo>
                  <a:cubicBezTo>
                    <a:pt x="10604" y="17067"/>
                    <a:pt x="11177" y="12778"/>
                    <a:pt x="13183" y="10855"/>
                  </a:cubicBezTo>
                  <a:cubicBezTo>
                    <a:pt x="15188" y="8932"/>
                    <a:pt x="16046" y="7305"/>
                    <a:pt x="14900" y="5826"/>
                  </a:cubicBezTo>
                  <a:cubicBezTo>
                    <a:pt x="13756" y="4347"/>
                    <a:pt x="18163" y="3698"/>
                    <a:pt x="21027" y="0"/>
                  </a:cubicBezTo>
                  <a:cubicBezTo>
                    <a:pt x="21402" y="1393"/>
                    <a:pt x="21210" y="2522"/>
                    <a:pt x="21110" y="3909"/>
                  </a:cubicBezTo>
                  <a:cubicBezTo>
                    <a:pt x="21011" y="5299"/>
                    <a:pt x="16431" y="12189"/>
                    <a:pt x="15136" y="13526"/>
                  </a:cubicBezTo>
                  <a:cubicBezTo>
                    <a:pt x="13842" y="14863"/>
                    <a:pt x="10357" y="19132"/>
                    <a:pt x="10058" y="20365"/>
                  </a:cubicBezTo>
                  <a:cubicBezTo>
                    <a:pt x="9759" y="21600"/>
                    <a:pt x="6673" y="17950"/>
                    <a:pt x="4881" y="13989"/>
                  </a:cubicBezTo>
                  <a:cubicBezTo>
                    <a:pt x="3089" y="10030"/>
                    <a:pt x="-198" y="4270"/>
                    <a:pt x="9" y="50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6" name="Shape 1031"/>
            <p:cNvSpPr/>
            <p:nvPr/>
          </p:nvSpPr>
          <p:spPr>
            <a:xfrm>
              <a:off x="2157509" y="1403135"/>
              <a:ext cx="37139" cy="85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544" extrusionOk="0">
                  <a:moveTo>
                    <a:pt x="15912" y="21544"/>
                  </a:moveTo>
                  <a:cubicBezTo>
                    <a:pt x="15912" y="21544"/>
                    <a:pt x="19972" y="15800"/>
                    <a:pt x="20786" y="8977"/>
                  </a:cubicBezTo>
                  <a:cubicBezTo>
                    <a:pt x="21600" y="2154"/>
                    <a:pt x="20786" y="0"/>
                    <a:pt x="20786" y="0"/>
                  </a:cubicBezTo>
                  <a:lnTo>
                    <a:pt x="4535" y="1079"/>
                  </a:lnTo>
                  <a:cubicBezTo>
                    <a:pt x="4535" y="1079"/>
                    <a:pt x="3251" y="14410"/>
                    <a:pt x="0" y="18719"/>
                  </a:cubicBezTo>
                  <a:cubicBezTo>
                    <a:pt x="7186" y="21600"/>
                    <a:pt x="15912" y="21544"/>
                    <a:pt x="15912" y="2154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7" name="Shape 1032"/>
            <p:cNvSpPr/>
            <p:nvPr/>
          </p:nvSpPr>
          <p:spPr>
            <a:xfrm>
              <a:off x="2444171" y="1584185"/>
              <a:ext cx="39658" cy="76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3" h="19368" extrusionOk="0">
                  <a:moveTo>
                    <a:pt x="5186" y="0"/>
                  </a:moveTo>
                  <a:cubicBezTo>
                    <a:pt x="5186" y="0"/>
                    <a:pt x="1069" y="13562"/>
                    <a:pt x="35" y="17583"/>
                  </a:cubicBezTo>
                  <a:cubicBezTo>
                    <a:pt x="-987" y="21600"/>
                    <a:pt x="20613" y="17583"/>
                    <a:pt x="20613" y="17583"/>
                  </a:cubicBezTo>
                  <a:lnTo>
                    <a:pt x="20613" y="0"/>
                  </a:lnTo>
                  <a:cubicBezTo>
                    <a:pt x="20613" y="0"/>
                    <a:pt x="5186" y="0"/>
                    <a:pt x="51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8" name="Shape 1033"/>
            <p:cNvSpPr/>
            <p:nvPr/>
          </p:nvSpPr>
          <p:spPr>
            <a:xfrm>
              <a:off x="2595046" y="1161735"/>
              <a:ext cx="899025" cy="3179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2" h="21597" extrusionOk="0">
                  <a:moveTo>
                    <a:pt x="8563" y="0"/>
                  </a:moveTo>
                  <a:cubicBezTo>
                    <a:pt x="10027" y="-3"/>
                    <a:pt x="12311" y="423"/>
                    <a:pt x="12311" y="1065"/>
                  </a:cubicBezTo>
                  <a:cubicBezTo>
                    <a:pt x="12311" y="1707"/>
                    <a:pt x="12132" y="1985"/>
                    <a:pt x="11954" y="2193"/>
                  </a:cubicBezTo>
                  <a:cubicBezTo>
                    <a:pt x="11775" y="2401"/>
                    <a:pt x="11537" y="2367"/>
                    <a:pt x="11537" y="2367"/>
                  </a:cubicBezTo>
                  <a:cubicBezTo>
                    <a:pt x="11537" y="2367"/>
                    <a:pt x="11597" y="2801"/>
                    <a:pt x="11121" y="2905"/>
                  </a:cubicBezTo>
                  <a:cubicBezTo>
                    <a:pt x="10645" y="3009"/>
                    <a:pt x="10526" y="3043"/>
                    <a:pt x="10526" y="3182"/>
                  </a:cubicBezTo>
                  <a:cubicBezTo>
                    <a:pt x="10526" y="3321"/>
                    <a:pt x="10823" y="3425"/>
                    <a:pt x="11240" y="3564"/>
                  </a:cubicBezTo>
                  <a:cubicBezTo>
                    <a:pt x="11656" y="3703"/>
                    <a:pt x="13442" y="3859"/>
                    <a:pt x="14393" y="3963"/>
                  </a:cubicBezTo>
                  <a:cubicBezTo>
                    <a:pt x="15346" y="4067"/>
                    <a:pt x="16119" y="4241"/>
                    <a:pt x="16654" y="4588"/>
                  </a:cubicBezTo>
                  <a:cubicBezTo>
                    <a:pt x="17190" y="4935"/>
                    <a:pt x="17963" y="5369"/>
                    <a:pt x="18975" y="5664"/>
                  </a:cubicBezTo>
                  <a:cubicBezTo>
                    <a:pt x="19986" y="5959"/>
                    <a:pt x="21236" y="6427"/>
                    <a:pt x="20879" y="6878"/>
                  </a:cubicBezTo>
                  <a:cubicBezTo>
                    <a:pt x="20522" y="7329"/>
                    <a:pt x="18380" y="7676"/>
                    <a:pt x="17190" y="7486"/>
                  </a:cubicBezTo>
                  <a:cubicBezTo>
                    <a:pt x="16000" y="7295"/>
                    <a:pt x="15524" y="7277"/>
                    <a:pt x="15524" y="7277"/>
                  </a:cubicBezTo>
                  <a:cubicBezTo>
                    <a:pt x="15524" y="7277"/>
                    <a:pt x="16297" y="8266"/>
                    <a:pt x="16654" y="9255"/>
                  </a:cubicBezTo>
                  <a:cubicBezTo>
                    <a:pt x="17011" y="10245"/>
                    <a:pt x="17963" y="11199"/>
                    <a:pt x="17428" y="11286"/>
                  </a:cubicBezTo>
                  <a:cubicBezTo>
                    <a:pt x="16893" y="11372"/>
                    <a:pt x="16119" y="11477"/>
                    <a:pt x="16119" y="11477"/>
                  </a:cubicBezTo>
                  <a:cubicBezTo>
                    <a:pt x="16119" y="11477"/>
                    <a:pt x="15958" y="12874"/>
                    <a:pt x="15107" y="14083"/>
                  </a:cubicBezTo>
                  <a:cubicBezTo>
                    <a:pt x="14257" y="15292"/>
                    <a:pt x="13947" y="15840"/>
                    <a:pt x="13838" y="16560"/>
                  </a:cubicBezTo>
                  <a:cubicBezTo>
                    <a:pt x="13728" y="17279"/>
                    <a:pt x="13454" y="17807"/>
                    <a:pt x="13673" y="18111"/>
                  </a:cubicBezTo>
                  <a:cubicBezTo>
                    <a:pt x="13893" y="18415"/>
                    <a:pt x="15318" y="19006"/>
                    <a:pt x="16141" y="19118"/>
                  </a:cubicBezTo>
                  <a:cubicBezTo>
                    <a:pt x="16963" y="19230"/>
                    <a:pt x="18444" y="19230"/>
                    <a:pt x="19047" y="19310"/>
                  </a:cubicBezTo>
                  <a:cubicBezTo>
                    <a:pt x="19650" y="19390"/>
                    <a:pt x="20089" y="19614"/>
                    <a:pt x="18718" y="19678"/>
                  </a:cubicBezTo>
                  <a:cubicBezTo>
                    <a:pt x="17347" y="19742"/>
                    <a:pt x="14770" y="19630"/>
                    <a:pt x="14112" y="19566"/>
                  </a:cubicBezTo>
                  <a:cubicBezTo>
                    <a:pt x="13454" y="19502"/>
                    <a:pt x="12412" y="19358"/>
                    <a:pt x="12412" y="19358"/>
                  </a:cubicBezTo>
                  <a:cubicBezTo>
                    <a:pt x="12412" y="19358"/>
                    <a:pt x="12741" y="19598"/>
                    <a:pt x="11261" y="19598"/>
                  </a:cubicBezTo>
                  <a:cubicBezTo>
                    <a:pt x="9780" y="19598"/>
                    <a:pt x="9506" y="19566"/>
                    <a:pt x="9451" y="19294"/>
                  </a:cubicBezTo>
                  <a:cubicBezTo>
                    <a:pt x="9397" y="19022"/>
                    <a:pt x="9451" y="18655"/>
                    <a:pt x="9232" y="18463"/>
                  </a:cubicBezTo>
                  <a:cubicBezTo>
                    <a:pt x="9012" y="18271"/>
                    <a:pt x="10109" y="17775"/>
                    <a:pt x="9561" y="17503"/>
                  </a:cubicBezTo>
                  <a:cubicBezTo>
                    <a:pt x="9012" y="17231"/>
                    <a:pt x="8464" y="16528"/>
                    <a:pt x="8958" y="16112"/>
                  </a:cubicBezTo>
                  <a:cubicBezTo>
                    <a:pt x="9451" y="15696"/>
                    <a:pt x="8793" y="15281"/>
                    <a:pt x="8958" y="15009"/>
                  </a:cubicBezTo>
                  <a:cubicBezTo>
                    <a:pt x="9122" y="14737"/>
                    <a:pt x="9341" y="14369"/>
                    <a:pt x="9341" y="13953"/>
                  </a:cubicBezTo>
                  <a:cubicBezTo>
                    <a:pt x="9341" y="13538"/>
                    <a:pt x="9287" y="13234"/>
                    <a:pt x="9287" y="13234"/>
                  </a:cubicBezTo>
                  <a:cubicBezTo>
                    <a:pt x="9287" y="13234"/>
                    <a:pt x="8245" y="14801"/>
                    <a:pt x="7971" y="15217"/>
                  </a:cubicBezTo>
                  <a:cubicBezTo>
                    <a:pt x="7696" y="15632"/>
                    <a:pt x="7258" y="17119"/>
                    <a:pt x="7258" y="17567"/>
                  </a:cubicBezTo>
                  <a:cubicBezTo>
                    <a:pt x="7258" y="18015"/>
                    <a:pt x="6107" y="18623"/>
                    <a:pt x="6052" y="19022"/>
                  </a:cubicBezTo>
                  <a:cubicBezTo>
                    <a:pt x="5997" y="19422"/>
                    <a:pt x="5942" y="19662"/>
                    <a:pt x="5558" y="19662"/>
                  </a:cubicBezTo>
                  <a:cubicBezTo>
                    <a:pt x="5174" y="19662"/>
                    <a:pt x="5942" y="20110"/>
                    <a:pt x="6216" y="20462"/>
                  </a:cubicBezTo>
                  <a:cubicBezTo>
                    <a:pt x="6490" y="20813"/>
                    <a:pt x="7313" y="21597"/>
                    <a:pt x="5723" y="21597"/>
                  </a:cubicBezTo>
                  <a:cubicBezTo>
                    <a:pt x="4132" y="21597"/>
                    <a:pt x="2323" y="21405"/>
                    <a:pt x="2268" y="20909"/>
                  </a:cubicBezTo>
                  <a:cubicBezTo>
                    <a:pt x="2213" y="20414"/>
                    <a:pt x="2432" y="19982"/>
                    <a:pt x="1994" y="19790"/>
                  </a:cubicBezTo>
                  <a:cubicBezTo>
                    <a:pt x="1555" y="19598"/>
                    <a:pt x="1500" y="19182"/>
                    <a:pt x="1555" y="18927"/>
                  </a:cubicBezTo>
                  <a:cubicBezTo>
                    <a:pt x="1610" y="18671"/>
                    <a:pt x="1336" y="18239"/>
                    <a:pt x="1555" y="17695"/>
                  </a:cubicBezTo>
                  <a:cubicBezTo>
                    <a:pt x="1775" y="17152"/>
                    <a:pt x="1775" y="16240"/>
                    <a:pt x="2213" y="15552"/>
                  </a:cubicBezTo>
                  <a:cubicBezTo>
                    <a:pt x="2652" y="14865"/>
                    <a:pt x="2761" y="13809"/>
                    <a:pt x="2981" y="12978"/>
                  </a:cubicBezTo>
                  <a:cubicBezTo>
                    <a:pt x="3200" y="12146"/>
                    <a:pt x="3365" y="11730"/>
                    <a:pt x="3090" y="11603"/>
                  </a:cubicBezTo>
                  <a:cubicBezTo>
                    <a:pt x="2816" y="11475"/>
                    <a:pt x="1172" y="11363"/>
                    <a:pt x="733" y="11331"/>
                  </a:cubicBezTo>
                  <a:cubicBezTo>
                    <a:pt x="294" y="11299"/>
                    <a:pt x="1281" y="10435"/>
                    <a:pt x="1610" y="9716"/>
                  </a:cubicBezTo>
                  <a:cubicBezTo>
                    <a:pt x="1939" y="8996"/>
                    <a:pt x="2542" y="8564"/>
                    <a:pt x="2871" y="8053"/>
                  </a:cubicBezTo>
                  <a:cubicBezTo>
                    <a:pt x="3200" y="7541"/>
                    <a:pt x="3200" y="7301"/>
                    <a:pt x="2487" y="6933"/>
                  </a:cubicBezTo>
                  <a:cubicBezTo>
                    <a:pt x="1775" y="6565"/>
                    <a:pt x="897" y="6326"/>
                    <a:pt x="513" y="5494"/>
                  </a:cubicBezTo>
                  <a:cubicBezTo>
                    <a:pt x="130" y="4663"/>
                    <a:pt x="-364" y="4119"/>
                    <a:pt x="404" y="3911"/>
                  </a:cubicBezTo>
                  <a:cubicBezTo>
                    <a:pt x="1172" y="3703"/>
                    <a:pt x="2652" y="3815"/>
                    <a:pt x="3748" y="3559"/>
                  </a:cubicBezTo>
                  <a:cubicBezTo>
                    <a:pt x="4845" y="3303"/>
                    <a:pt x="5010" y="3015"/>
                    <a:pt x="5503" y="2983"/>
                  </a:cubicBezTo>
                  <a:cubicBezTo>
                    <a:pt x="5997" y="2951"/>
                    <a:pt x="6106" y="2920"/>
                    <a:pt x="6106" y="2744"/>
                  </a:cubicBezTo>
                  <a:cubicBezTo>
                    <a:pt x="6106" y="2568"/>
                    <a:pt x="5942" y="2392"/>
                    <a:pt x="5942" y="2392"/>
                  </a:cubicBezTo>
                  <a:cubicBezTo>
                    <a:pt x="5942" y="2392"/>
                    <a:pt x="5174" y="2248"/>
                    <a:pt x="5010" y="2024"/>
                  </a:cubicBezTo>
                  <a:cubicBezTo>
                    <a:pt x="4845" y="1800"/>
                    <a:pt x="4681" y="1240"/>
                    <a:pt x="4900" y="857"/>
                  </a:cubicBezTo>
                  <a:cubicBezTo>
                    <a:pt x="5119" y="473"/>
                    <a:pt x="6318" y="5"/>
                    <a:pt x="8563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9" name="Shape 1034"/>
            <p:cNvSpPr/>
            <p:nvPr/>
          </p:nvSpPr>
          <p:spPr>
            <a:xfrm>
              <a:off x="2836445" y="1569097"/>
              <a:ext cx="231787" cy="179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43" y="9828"/>
                  </a:moveTo>
                  <a:cubicBezTo>
                    <a:pt x="20503" y="10692"/>
                    <a:pt x="21004" y="11543"/>
                    <a:pt x="21600" y="12462"/>
                  </a:cubicBezTo>
                  <a:cubicBezTo>
                    <a:pt x="20797" y="15394"/>
                    <a:pt x="20629" y="18810"/>
                    <a:pt x="20550" y="21600"/>
                  </a:cubicBezTo>
                  <a:cubicBezTo>
                    <a:pt x="17285" y="18886"/>
                    <a:pt x="18957" y="12766"/>
                    <a:pt x="16102" y="12414"/>
                  </a:cubicBezTo>
                  <a:cubicBezTo>
                    <a:pt x="13346" y="12074"/>
                    <a:pt x="12988" y="13608"/>
                    <a:pt x="12526" y="15998"/>
                  </a:cubicBezTo>
                  <a:cubicBezTo>
                    <a:pt x="12064" y="18387"/>
                    <a:pt x="11785" y="20178"/>
                    <a:pt x="11785" y="20178"/>
                  </a:cubicBezTo>
                  <a:cubicBezTo>
                    <a:pt x="11785" y="20178"/>
                    <a:pt x="2700" y="7597"/>
                    <a:pt x="0" y="3147"/>
                  </a:cubicBezTo>
                  <a:cubicBezTo>
                    <a:pt x="1311" y="2680"/>
                    <a:pt x="1742" y="2046"/>
                    <a:pt x="1827" y="0"/>
                  </a:cubicBezTo>
                  <a:cubicBezTo>
                    <a:pt x="4847" y="4160"/>
                    <a:pt x="12262" y="11667"/>
                    <a:pt x="15756" y="11667"/>
                  </a:cubicBezTo>
                  <a:cubicBezTo>
                    <a:pt x="17415" y="11667"/>
                    <a:pt x="18853" y="10951"/>
                    <a:pt x="20143" y="982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0" name="Shape 1035"/>
            <p:cNvSpPr/>
            <p:nvPr/>
          </p:nvSpPr>
          <p:spPr>
            <a:xfrm>
              <a:off x="3077845" y="2051897"/>
              <a:ext cx="96809" cy="134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8" h="21600" extrusionOk="0">
                  <a:moveTo>
                    <a:pt x="11314" y="594"/>
                  </a:moveTo>
                  <a:lnTo>
                    <a:pt x="0" y="0"/>
                  </a:lnTo>
                  <a:cubicBezTo>
                    <a:pt x="0" y="0"/>
                    <a:pt x="10284" y="5549"/>
                    <a:pt x="10284" y="11495"/>
                  </a:cubicBezTo>
                  <a:cubicBezTo>
                    <a:pt x="10284" y="17438"/>
                    <a:pt x="9772" y="20013"/>
                    <a:pt x="9772" y="20013"/>
                  </a:cubicBezTo>
                  <a:lnTo>
                    <a:pt x="18772" y="21600"/>
                  </a:lnTo>
                  <a:cubicBezTo>
                    <a:pt x="18772" y="21600"/>
                    <a:pt x="21600" y="15655"/>
                    <a:pt x="19026" y="9907"/>
                  </a:cubicBezTo>
                  <a:cubicBezTo>
                    <a:pt x="16457" y="4162"/>
                    <a:pt x="13629" y="2575"/>
                    <a:pt x="11314" y="59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1" name="Shape 1036"/>
            <p:cNvSpPr/>
            <p:nvPr/>
          </p:nvSpPr>
          <p:spPr>
            <a:xfrm>
              <a:off x="3138195" y="2368734"/>
              <a:ext cx="42465" cy="116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479" y="0"/>
                  </a:moveTo>
                  <a:cubicBezTo>
                    <a:pt x="6479" y="0"/>
                    <a:pt x="2878" y="12381"/>
                    <a:pt x="1439" y="16334"/>
                  </a:cubicBezTo>
                  <a:cubicBezTo>
                    <a:pt x="0" y="20286"/>
                    <a:pt x="0" y="21600"/>
                    <a:pt x="0" y="21600"/>
                  </a:cubicBezTo>
                  <a:lnTo>
                    <a:pt x="21600" y="20286"/>
                  </a:lnTo>
                  <a:cubicBezTo>
                    <a:pt x="21600" y="20286"/>
                    <a:pt x="16556" y="10275"/>
                    <a:pt x="6479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2" name="Shape 1037"/>
            <p:cNvSpPr/>
            <p:nvPr/>
          </p:nvSpPr>
          <p:spPr>
            <a:xfrm>
              <a:off x="392274" y="407361"/>
              <a:ext cx="217690" cy="307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93" h="16430" extrusionOk="0">
                  <a:moveTo>
                    <a:pt x="186" y="1062"/>
                  </a:moveTo>
                  <a:cubicBezTo>
                    <a:pt x="6551" y="2887"/>
                    <a:pt x="-497" y="5169"/>
                    <a:pt x="1549" y="7298"/>
                  </a:cubicBezTo>
                  <a:cubicBezTo>
                    <a:pt x="3596" y="9428"/>
                    <a:pt x="-951" y="10950"/>
                    <a:pt x="186" y="13839"/>
                  </a:cubicBezTo>
                  <a:cubicBezTo>
                    <a:pt x="1322" y="16729"/>
                    <a:pt x="11099" y="16577"/>
                    <a:pt x="15874" y="16273"/>
                  </a:cubicBezTo>
                  <a:cubicBezTo>
                    <a:pt x="20649" y="15969"/>
                    <a:pt x="13827" y="-4871"/>
                    <a:pt x="186" y="1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3" name="Shape 1038"/>
            <p:cNvSpPr/>
            <p:nvPr/>
          </p:nvSpPr>
          <p:spPr>
            <a:xfrm>
              <a:off x="286662" y="0"/>
              <a:ext cx="482252" cy="702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339" h="19358" extrusionOk="0">
                  <a:moveTo>
                    <a:pt x="710" y="2062"/>
                  </a:moveTo>
                  <a:cubicBezTo>
                    <a:pt x="4444" y="-1631"/>
                    <a:pt x="14162" y="-123"/>
                    <a:pt x="14072" y="4672"/>
                  </a:cubicBezTo>
                  <a:cubicBezTo>
                    <a:pt x="13981" y="9467"/>
                    <a:pt x="18111" y="6414"/>
                    <a:pt x="16740" y="8825"/>
                  </a:cubicBezTo>
                  <a:cubicBezTo>
                    <a:pt x="15368" y="11235"/>
                    <a:pt x="19697" y="10962"/>
                    <a:pt x="17891" y="12944"/>
                  </a:cubicBezTo>
                  <a:cubicBezTo>
                    <a:pt x="16085" y="14926"/>
                    <a:pt x="20502" y="15370"/>
                    <a:pt x="16264" y="17670"/>
                  </a:cubicBezTo>
                  <a:cubicBezTo>
                    <a:pt x="12026" y="19969"/>
                    <a:pt x="9576" y="19252"/>
                    <a:pt x="9576" y="19252"/>
                  </a:cubicBezTo>
                  <a:cubicBezTo>
                    <a:pt x="9576" y="19252"/>
                    <a:pt x="10880" y="5804"/>
                    <a:pt x="3218" y="7372"/>
                  </a:cubicBezTo>
                  <a:cubicBezTo>
                    <a:pt x="842" y="7859"/>
                    <a:pt x="-1098" y="3848"/>
                    <a:pt x="710" y="2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4" name="Shape 1039"/>
            <p:cNvSpPr/>
            <p:nvPr/>
          </p:nvSpPr>
          <p:spPr>
            <a:xfrm>
              <a:off x="0" y="-1"/>
              <a:ext cx="977275" cy="3332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0" extrusionOk="0">
                  <a:moveTo>
                    <a:pt x="9729" y="0"/>
                  </a:moveTo>
                  <a:cubicBezTo>
                    <a:pt x="11263" y="-1"/>
                    <a:pt x="12626" y="216"/>
                    <a:pt x="13309" y="696"/>
                  </a:cubicBezTo>
                  <a:cubicBezTo>
                    <a:pt x="13991" y="1177"/>
                    <a:pt x="14104" y="1724"/>
                    <a:pt x="13877" y="2006"/>
                  </a:cubicBezTo>
                  <a:cubicBezTo>
                    <a:pt x="13685" y="2245"/>
                    <a:pt x="14425" y="2938"/>
                    <a:pt x="14755" y="3173"/>
                  </a:cubicBezTo>
                  <a:cubicBezTo>
                    <a:pt x="15167" y="3467"/>
                    <a:pt x="15809" y="3880"/>
                    <a:pt x="15809" y="3880"/>
                  </a:cubicBezTo>
                  <a:cubicBezTo>
                    <a:pt x="15809" y="3880"/>
                    <a:pt x="16491" y="4178"/>
                    <a:pt x="16491" y="4592"/>
                  </a:cubicBezTo>
                  <a:cubicBezTo>
                    <a:pt x="16491" y="5007"/>
                    <a:pt x="16434" y="5604"/>
                    <a:pt x="16945" y="6366"/>
                  </a:cubicBezTo>
                  <a:cubicBezTo>
                    <a:pt x="17457" y="7129"/>
                    <a:pt x="17400" y="7295"/>
                    <a:pt x="16945" y="7676"/>
                  </a:cubicBezTo>
                  <a:cubicBezTo>
                    <a:pt x="16491" y="8058"/>
                    <a:pt x="15013" y="8787"/>
                    <a:pt x="15013" y="8787"/>
                  </a:cubicBezTo>
                  <a:cubicBezTo>
                    <a:pt x="15013" y="8787"/>
                    <a:pt x="16434" y="8986"/>
                    <a:pt x="15923" y="9168"/>
                  </a:cubicBezTo>
                  <a:cubicBezTo>
                    <a:pt x="15411" y="9351"/>
                    <a:pt x="14957" y="9417"/>
                    <a:pt x="14957" y="9417"/>
                  </a:cubicBezTo>
                  <a:cubicBezTo>
                    <a:pt x="14957" y="9417"/>
                    <a:pt x="16491" y="10064"/>
                    <a:pt x="15695" y="10760"/>
                  </a:cubicBezTo>
                  <a:cubicBezTo>
                    <a:pt x="14900" y="11456"/>
                    <a:pt x="14750" y="11966"/>
                    <a:pt x="14841" y="12604"/>
                  </a:cubicBezTo>
                  <a:cubicBezTo>
                    <a:pt x="14932" y="13241"/>
                    <a:pt x="14932" y="13799"/>
                    <a:pt x="14932" y="13799"/>
                  </a:cubicBezTo>
                  <a:lnTo>
                    <a:pt x="14021" y="13852"/>
                  </a:lnTo>
                  <a:cubicBezTo>
                    <a:pt x="14021" y="13852"/>
                    <a:pt x="14021" y="14437"/>
                    <a:pt x="14932" y="14809"/>
                  </a:cubicBezTo>
                  <a:cubicBezTo>
                    <a:pt x="15843" y="15181"/>
                    <a:pt x="17300" y="15792"/>
                    <a:pt x="17573" y="16775"/>
                  </a:cubicBezTo>
                  <a:cubicBezTo>
                    <a:pt x="17846" y="17758"/>
                    <a:pt x="18574" y="18608"/>
                    <a:pt x="19576" y="18847"/>
                  </a:cubicBezTo>
                  <a:cubicBezTo>
                    <a:pt x="20578" y="19086"/>
                    <a:pt x="21600" y="19060"/>
                    <a:pt x="21600" y="19462"/>
                  </a:cubicBezTo>
                  <a:cubicBezTo>
                    <a:pt x="21600" y="19865"/>
                    <a:pt x="21334" y="20329"/>
                    <a:pt x="21334" y="20531"/>
                  </a:cubicBezTo>
                  <a:cubicBezTo>
                    <a:pt x="21334" y="20732"/>
                    <a:pt x="21334" y="21011"/>
                    <a:pt x="21334" y="21011"/>
                  </a:cubicBezTo>
                  <a:lnTo>
                    <a:pt x="20910" y="21042"/>
                  </a:lnTo>
                  <a:cubicBezTo>
                    <a:pt x="20910" y="21042"/>
                    <a:pt x="21016" y="20809"/>
                    <a:pt x="20910" y="20546"/>
                  </a:cubicBezTo>
                  <a:cubicBezTo>
                    <a:pt x="20804" y="20283"/>
                    <a:pt x="20538" y="19927"/>
                    <a:pt x="19955" y="20035"/>
                  </a:cubicBezTo>
                  <a:cubicBezTo>
                    <a:pt x="19371" y="20144"/>
                    <a:pt x="18469" y="20639"/>
                    <a:pt x="18044" y="20871"/>
                  </a:cubicBezTo>
                  <a:cubicBezTo>
                    <a:pt x="17620" y="21104"/>
                    <a:pt x="16770" y="21320"/>
                    <a:pt x="15072" y="21181"/>
                  </a:cubicBezTo>
                  <a:cubicBezTo>
                    <a:pt x="13374" y="21042"/>
                    <a:pt x="12790" y="20716"/>
                    <a:pt x="13692" y="20639"/>
                  </a:cubicBezTo>
                  <a:cubicBezTo>
                    <a:pt x="14595" y="20562"/>
                    <a:pt x="15709" y="20685"/>
                    <a:pt x="15921" y="20407"/>
                  </a:cubicBezTo>
                  <a:cubicBezTo>
                    <a:pt x="16134" y="20128"/>
                    <a:pt x="16505" y="19416"/>
                    <a:pt x="16134" y="19044"/>
                  </a:cubicBezTo>
                  <a:cubicBezTo>
                    <a:pt x="15762" y="18673"/>
                    <a:pt x="14435" y="17511"/>
                    <a:pt x="13905" y="17078"/>
                  </a:cubicBezTo>
                  <a:cubicBezTo>
                    <a:pt x="13374" y="16644"/>
                    <a:pt x="12631" y="16133"/>
                    <a:pt x="12631" y="16133"/>
                  </a:cubicBezTo>
                  <a:cubicBezTo>
                    <a:pt x="12631" y="16133"/>
                    <a:pt x="12684" y="16815"/>
                    <a:pt x="12206" y="17140"/>
                  </a:cubicBezTo>
                  <a:cubicBezTo>
                    <a:pt x="11729" y="17465"/>
                    <a:pt x="10083" y="18719"/>
                    <a:pt x="9765" y="18982"/>
                  </a:cubicBezTo>
                  <a:cubicBezTo>
                    <a:pt x="9447" y="19245"/>
                    <a:pt x="10030" y="19416"/>
                    <a:pt x="10508" y="19555"/>
                  </a:cubicBezTo>
                  <a:cubicBezTo>
                    <a:pt x="10986" y="19695"/>
                    <a:pt x="10720" y="20035"/>
                    <a:pt x="10349" y="20298"/>
                  </a:cubicBezTo>
                  <a:cubicBezTo>
                    <a:pt x="9977" y="20562"/>
                    <a:pt x="9818" y="20887"/>
                    <a:pt x="9818" y="21026"/>
                  </a:cubicBezTo>
                  <a:cubicBezTo>
                    <a:pt x="9818" y="21165"/>
                    <a:pt x="9818" y="21460"/>
                    <a:pt x="9818" y="21460"/>
                  </a:cubicBezTo>
                  <a:lnTo>
                    <a:pt x="9128" y="21460"/>
                  </a:lnTo>
                  <a:cubicBezTo>
                    <a:pt x="9128" y="21460"/>
                    <a:pt x="9341" y="21134"/>
                    <a:pt x="9341" y="20871"/>
                  </a:cubicBezTo>
                  <a:cubicBezTo>
                    <a:pt x="9341" y="20608"/>
                    <a:pt x="9500" y="20422"/>
                    <a:pt x="9181" y="20376"/>
                  </a:cubicBezTo>
                  <a:cubicBezTo>
                    <a:pt x="8863" y="20329"/>
                    <a:pt x="7430" y="20701"/>
                    <a:pt x="6846" y="20964"/>
                  </a:cubicBezTo>
                  <a:cubicBezTo>
                    <a:pt x="6262" y="21227"/>
                    <a:pt x="6156" y="21599"/>
                    <a:pt x="4246" y="21460"/>
                  </a:cubicBezTo>
                  <a:cubicBezTo>
                    <a:pt x="2335" y="21320"/>
                    <a:pt x="1062" y="21026"/>
                    <a:pt x="1539" y="20856"/>
                  </a:cubicBezTo>
                  <a:cubicBezTo>
                    <a:pt x="2017" y="20685"/>
                    <a:pt x="2972" y="20825"/>
                    <a:pt x="3556" y="20732"/>
                  </a:cubicBezTo>
                  <a:cubicBezTo>
                    <a:pt x="4140" y="20639"/>
                    <a:pt x="5254" y="19818"/>
                    <a:pt x="5944" y="19323"/>
                  </a:cubicBezTo>
                  <a:cubicBezTo>
                    <a:pt x="6634" y="18827"/>
                    <a:pt x="7430" y="17805"/>
                    <a:pt x="7642" y="17202"/>
                  </a:cubicBezTo>
                  <a:cubicBezTo>
                    <a:pt x="7855" y="16598"/>
                    <a:pt x="8173" y="16133"/>
                    <a:pt x="8226" y="15932"/>
                  </a:cubicBezTo>
                  <a:cubicBezTo>
                    <a:pt x="8279" y="15731"/>
                    <a:pt x="8279" y="15359"/>
                    <a:pt x="8279" y="15359"/>
                  </a:cubicBezTo>
                  <a:cubicBezTo>
                    <a:pt x="8279" y="15359"/>
                    <a:pt x="7642" y="14662"/>
                    <a:pt x="7430" y="14368"/>
                  </a:cubicBezTo>
                  <a:cubicBezTo>
                    <a:pt x="7218" y="14074"/>
                    <a:pt x="7218" y="13857"/>
                    <a:pt x="7218" y="13857"/>
                  </a:cubicBezTo>
                  <a:cubicBezTo>
                    <a:pt x="7218" y="13857"/>
                    <a:pt x="6103" y="13919"/>
                    <a:pt x="6103" y="13718"/>
                  </a:cubicBezTo>
                  <a:cubicBezTo>
                    <a:pt x="6103" y="13516"/>
                    <a:pt x="6475" y="12665"/>
                    <a:pt x="6368" y="12262"/>
                  </a:cubicBezTo>
                  <a:cubicBezTo>
                    <a:pt x="6262" y="11860"/>
                    <a:pt x="5785" y="11891"/>
                    <a:pt x="5785" y="11891"/>
                  </a:cubicBezTo>
                  <a:cubicBezTo>
                    <a:pt x="5785" y="11891"/>
                    <a:pt x="5679" y="12107"/>
                    <a:pt x="5679" y="12278"/>
                  </a:cubicBezTo>
                  <a:cubicBezTo>
                    <a:pt x="5679" y="12448"/>
                    <a:pt x="5254" y="12402"/>
                    <a:pt x="5095" y="12278"/>
                  </a:cubicBezTo>
                  <a:cubicBezTo>
                    <a:pt x="4936" y="12154"/>
                    <a:pt x="4352" y="12278"/>
                    <a:pt x="4352" y="12154"/>
                  </a:cubicBezTo>
                  <a:cubicBezTo>
                    <a:pt x="4352" y="12030"/>
                    <a:pt x="4086" y="11767"/>
                    <a:pt x="4193" y="11566"/>
                  </a:cubicBezTo>
                  <a:cubicBezTo>
                    <a:pt x="4299" y="11364"/>
                    <a:pt x="4776" y="10993"/>
                    <a:pt x="4776" y="10993"/>
                  </a:cubicBezTo>
                  <a:lnTo>
                    <a:pt x="0" y="10946"/>
                  </a:lnTo>
                  <a:lnTo>
                    <a:pt x="631" y="8118"/>
                  </a:lnTo>
                  <a:lnTo>
                    <a:pt x="5088" y="8135"/>
                  </a:lnTo>
                  <a:cubicBezTo>
                    <a:pt x="5088" y="8135"/>
                    <a:pt x="5323" y="7246"/>
                    <a:pt x="5323" y="6818"/>
                  </a:cubicBezTo>
                  <a:cubicBezTo>
                    <a:pt x="5323" y="6390"/>
                    <a:pt x="5147" y="5826"/>
                    <a:pt x="6143" y="5347"/>
                  </a:cubicBezTo>
                  <a:cubicBezTo>
                    <a:pt x="7140" y="4868"/>
                    <a:pt x="8430" y="4474"/>
                    <a:pt x="9251" y="4166"/>
                  </a:cubicBezTo>
                  <a:cubicBezTo>
                    <a:pt x="10072" y="3858"/>
                    <a:pt x="10190" y="3841"/>
                    <a:pt x="9955" y="3567"/>
                  </a:cubicBezTo>
                  <a:cubicBezTo>
                    <a:pt x="9721" y="3294"/>
                    <a:pt x="9721" y="2951"/>
                    <a:pt x="9134" y="2969"/>
                  </a:cubicBezTo>
                  <a:cubicBezTo>
                    <a:pt x="8548" y="2986"/>
                    <a:pt x="8020" y="2969"/>
                    <a:pt x="7727" y="2746"/>
                  </a:cubicBezTo>
                  <a:cubicBezTo>
                    <a:pt x="7433" y="2524"/>
                    <a:pt x="6730" y="2113"/>
                    <a:pt x="6671" y="1822"/>
                  </a:cubicBezTo>
                  <a:cubicBezTo>
                    <a:pt x="6613" y="1531"/>
                    <a:pt x="6840" y="1489"/>
                    <a:pt x="6697" y="1397"/>
                  </a:cubicBezTo>
                  <a:cubicBezTo>
                    <a:pt x="6554" y="1305"/>
                    <a:pt x="6755" y="1021"/>
                    <a:pt x="6783" y="788"/>
                  </a:cubicBezTo>
                  <a:cubicBezTo>
                    <a:pt x="6812" y="554"/>
                    <a:pt x="7842" y="2"/>
                    <a:pt x="972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5" name="Shape 1040"/>
            <p:cNvSpPr/>
            <p:nvPr/>
          </p:nvSpPr>
          <p:spPr>
            <a:xfrm>
              <a:off x="452624" y="422449"/>
              <a:ext cx="203490" cy="167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60" y="0"/>
                  </a:moveTo>
                  <a:cubicBezTo>
                    <a:pt x="20837" y="1583"/>
                    <a:pt x="21229" y="3095"/>
                    <a:pt x="21600" y="4439"/>
                  </a:cubicBezTo>
                  <a:cubicBezTo>
                    <a:pt x="10590" y="3782"/>
                    <a:pt x="4549" y="13958"/>
                    <a:pt x="0" y="21600"/>
                  </a:cubicBezTo>
                  <a:cubicBezTo>
                    <a:pt x="1704" y="18222"/>
                    <a:pt x="1487" y="13002"/>
                    <a:pt x="1393" y="10461"/>
                  </a:cubicBezTo>
                  <a:cubicBezTo>
                    <a:pt x="4070" y="7225"/>
                    <a:pt x="8060" y="3929"/>
                    <a:pt x="11634" y="2160"/>
                  </a:cubicBezTo>
                  <a:cubicBezTo>
                    <a:pt x="14683" y="649"/>
                    <a:pt x="18140" y="78"/>
                    <a:pt x="20460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6" name="Shape 1041"/>
            <p:cNvSpPr/>
            <p:nvPr/>
          </p:nvSpPr>
          <p:spPr>
            <a:xfrm>
              <a:off x="739286" y="331924"/>
              <a:ext cx="1130473" cy="3545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535" extrusionOk="0">
                  <a:moveTo>
                    <a:pt x="9991" y="0"/>
                  </a:moveTo>
                  <a:cubicBezTo>
                    <a:pt x="11178" y="0"/>
                    <a:pt x="12529" y="275"/>
                    <a:pt x="12692" y="668"/>
                  </a:cubicBezTo>
                  <a:cubicBezTo>
                    <a:pt x="12856" y="1060"/>
                    <a:pt x="12774" y="1610"/>
                    <a:pt x="12774" y="1610"/>
                  </a:cubicBezTo>
                  <a:cubicBezTo>
                    <a:pt x="12774" y="1610"/>
                    <a:pt x="13183" y="1872"/>
                    <a:pt x="12856" y="2081"/>
                  </a:cubicBezTo>
                  <a:cubicBezTo>
                    <a:pt x="12529" y="2291"/>
                    <a:pt x="11751" y="2251"/>
                    <a:pt x="11751" y="2251"/>
                  </a:cubicBezTo>
                  <a:cubicBezTo>
                    <a:pt x="11751" y="2251"/>
                    <a:pt x="11546" y="2579"/>
                    <a:pt x="11546" y="2762"/>
                  </a:cubicBezTo>
                  <a:cubicBezTo>
                    <a:pt x="11546" y="2945"/>
                    <a:pt x="11587" y="3063"/>
                    <a:pt x="12038" y="3181"/>
                  </a:cubicBezTo>
                  <a:cubicBezTo>
                    <a:pt x="12488" y="3298"/>
                    <a:pt x="14166" y="3521"/>
                    <a:pt x="15475" y="3652"/>
                  </a:cubicBezTo>
                  <a:cubicBezTo>
                    <a:pt x="15621" y="3666"/>
                    <a:pt x="15762" y="3680"/>
                    <a:pt x="15900" y="3693"/>
                  </a:cubicBezTo>
                  <a:lnTo>
                    <a:pt x="15900" y="11209"/>
                  </a:lnTo>
                  <a:cubicBezTo>
                    <a:pt x="15876" y="11210"/>
                    <a:pt x="15853" y="11211"/>
                    <a:pt x="15828" y="11211"/>
                  </a:cubicBezTo>
                  <a:cubicBezTo>
                    <a:pt x="15429" y="11211"/>
                    <a:pt x="15279" y="11227"/>
                    <a:pt x="15279" y="11227"/>
                  </a:cubicBezTo>
                  <a:cubicBezTo>
                    <a:pt x="15279" y="11227"/>
                    <a:pt x="15429" y="11418"/>
                    <a:pt x="15429" y="11593"/>
                  </a:cubicBezTo>
                  <a:cubicBezTo>
                    <a:pt x="15429" y="11769"/>
                    <a:pt x="15379" y="11944"/>
                    <a:pt x="15379" y="11944"/>
                  </a:cubicBezTo>
                  <a:lnTo>
                    <a:pt x="15900" y="11919"/>
                  </a:lnTo>
                  <a:lnTo>
                    <a:pt x="15900" y="16039"/>
                  </a:lnTo>
                  <a:cubicBezTo>
                    <a:pt x="15862" y="16038"/>
                    <a:pt x="15824" y="16037"/>
                    <a:pt x="15786" y="16037"/>
                  </a:cubicBezTo>
                  <a:cubicBezTo>
                    <a:pt x="15176" y="16037"/>
                    <a:pt x="14870" y="16049"/>
                    <a:pt x="14870" y="16049"/>
                  </a:cubicBezTo>
                  <a:cubicBezTo>
                    <a:pt x="14870" y="16049"/>
                    <a:pt x="15037" y="17053"/>
                    <a:pt x="15037" y="17450"/>
                  </a:cubicBezTo>
                  <a:cubicBezTo>
                    <a:pt x="15037" y="17846"/>
                    <a:pt x="14928" y="18476"/>
                    <a:pt x="14381" y="18767"/>
                  </a:cubicBezTo>
                  <a:cubicBezTo>
                    <a:pt x="13834" y="19059"/>
                    <a:pt x="13761" y="19152"/>
                    <a:pt x="13761" y="19408"/>
                  </a:cubicBezTo>
                  <a:cubicBezTo>
                    <a:pt x="13761" y="19665"/>
                    <a:pt x="14928" y="20353"/>
                    <a:pt x="14892" y="20586"/>
                  </a:cubicBezTo>
                  <a:cubicBezTo>
                    <a:pt x="14855" y="20819"/>
                    <a:pt x="14673" y="21180"/>
                    <a:pt x="13470" y="21169"/>
                  </a:cubicBezTo>
                  <a:cubicBezTo>
                    <a:pt x="12267" y="21157"/>
                    <a:pt x="11356" y="21006"/>
                    <a:pt x="11356" y="20691"/>
                  </a:cubicBezTo>
                  <a:cubicBezTo>
                    <a:pt x="11356" y="20376"/>
                    <a:pt x="11502" y="20178"/>
                    <a:pt x="11100" y="20061"/>
                  </a:cubicBezTo>
                  <a:cubicBezTo>
                    <a:pt x="10699" y="19945"/>
                    <a:pt x="11319" y="19665"/>
                    <a:pt x="10626" y="19362"/>
                  </a:cubicBezTo>
                  <a:cubicBezTo>
                    <a:pt x="9934" y="19059"/>
                    <a:pt x="10699" y="19024"/>
                    <a:pt x="10517" y="18744"/>
                  </a:cubicBezTo>
                  <a:cubicBezTo>
                    <a:pt x="10335" y="18464"/>
                    <a:pt x="10663" y="17613"/>
                    <a:pt x="10736" y="17275"/>
                  </a:cubicBezTo>
                  <a:cubicBezTo>
                    <a:pt x="10809" y="16937"/>
                    <a:pt x="10626" y="16541"/>
                    <a:pt x="10080" y="15095"/>
                  </a:cubicBezTo>
                  <a:cubicBezTo>
                    <a:pt x="9533" y="13649"/>
                    <a:pt x="9205" y="13020"/>
                    <a:pt x="9059" y="12705"/>
                  </a:cubicBezTo>
                  <a:cubicBezTo>
                    <a:pt x="8913" y="12390"/>
                    <a:pt x="8658" y="11994"/>
                    <a:pt x="8658" y="11994"/>
                  </a:cubicBezTo>
                  <a:cubicBezTo>
                    <a:pt x="8658" y="11994"/>
                    <a:pt x="7965" y="13346"/>
                    <a:pt x="7382" y="13684"/>
                  </a:cubicBezTo>
                  <a:cubicBezTo>
                    <a:pt x="6799" y="14022"/>
                    <a:pt x="6179" y="15701"/>
                    <a:pt x="5997" y="16191"/>
                  </a:cubicBezTo>
                  <a:cubicBezTo>
                    <a:pt x="5815" y="16680"/>
                    <a:pt x="5924" y="18126"/>
                    <a:pt x="5560" y="18278"/>
                  </a:cubicBezTo>
                  <a:cubicBezTo>
                    <a:pt x="5195" y="18429"/>
                    <a:pt x="5013" y="18639"/>
                    <a:pt x="5013" y="18639"/>
                  </a:cubicBezTo>
                  <a:cubicBezTo>
                    <a:pt x="5013" y="18639"/>
                    <a:pt x="5961" y="18814"/>
                    <a:pt x="5961" y="19059"/>
                  </a:cubicBezTo>
                  <a:cubicBezTo>
                    <a:pt x="5961" y="19303"/>
                    <a:pt x="5268" y="19502"/>
                    <a:pt x="5304" y="19816"/>
                  </a:cubicBezTo>
                  <a:cubicBezTo>
                    <a:pt x="5341" y="20131"/>
                    <a:pt x="5231" y="20399"/>
                    <a:pt x="4830" y="20469"/>
                  </a:cubicBezTo>
                  <a:cubicBezTo>
                    <a:pt x="4429" y="20539"/>
                    <a:pt x="4502" y="21075"/>
                    <a:pt x="3992" y="21262"/>
                  </a:cubicBezTo>
                  <a:cubicBezTo>
                    <a:pt x="3482" y="21448"/>
                    <a:pt x="2643" y="21600"/>
                    <a:pt x="1623" y="21507"/>
                  </a:cubicBezTo>
                  <a:cubicBezTo>
                    <a:pt x="602" y="21413"/>
                    <a:pt x="602" y="20982"/>
                    <a:pt x="1112" y="20574"/>
                  </a:cubicBezTo>
                  <a:cubicBezTo>
                    <a:pt x="1623" y="20166"/>
                    <a:pt x="2242" y="19886"/>
                    <a:pt x="2060" y="19723"/>
                  </a:cubicBezTo>
                  <a:cubicBezTo>
                    <a:pt x="1878" y="19560"/>
                    <a:pt x="1696" y="19315"/>
                    <a:pt x="2206" y="19152"/>
                  </a:cubicBezTo>
                  <a:cubicBezTo>
                    <a:pt x="2716" y="18989"/>
                    <a:pt x="2169" y="18814"/>
                    <a:pt x="1841" y="18674"/>
                  </a:cubicBezTo>
                  <a:cubicBezTo>
                    <a:pt x="1513" y="18534"/>
                    <a:pt x="1586" y="17881"/>
                    <a:pt x="1550" y="17531"/>
                  </a:cubicBezTo>
                  <a:cubicBezTo>
                    <a:pt x="1513" y="17182"/>
                    <a:pt x="1659" y="15433"/>
                    <a:pt x="1586" y="14792"/>
                  </a:cubicBezTo>
                  <a:cubicBezTo>
                    <a:pt x="1513" y="14151"/>
                    <a:pt x="1331" y="12227"/>
                    <a:pt x="1623" y="11691"/>
                  </a:cubicBezTo>
                  <a:cubicBezTo>
                    <a:pt x="1914" y="11155"/>
                    <a:pt x="1659" y="10758"/>
                    <a:pt x="1659" y="10758"/>
                  </a:cubicBezTo>
                  <a:cubicBezTo>
                    <a:pt x="1659" y="10758"/>
                    <a:pt x="1003" y="10863"/>
                    <a:pt x="1003" y="10665"/>
                  </a:cubicBezTo>
                  <a:cubicBezTo>
                    <a:pt x="1003" y="10467"/>
                    <a:pt x="1258" y="10432"/>
                    <a:pt x="967" y="10082"/>
                  </a:cubicBezTo>
                  <a:cubicBezTo>
                    <a:pt x="675" y="9732"/>
                    <a:pt x="602" y="9406"/>
                    <a:pt x="274" y="9138"/>
                  </a:cubicBezTo>
                  <a:cubicBezTo>
                    <a:pt x="-54" y="8870"/>
                    <a:pt x="-127" y="8415"/>
                    <a:pt x="274" y="8275"/>
                  </a:cubicBezTo>
                  <a:cubicBezTo>
                    <a:pt x="675" y="8135"/>
                    <a:pt x="92" y="7366"/>
                    <a:pt x="456" y="6783"/>
                  </a:cubicBezTo>
                  <a:cubicBezTo>
                    <a:pt x="821" y="6200"/>
                    <a:pt x="1076" y="5267"/>
                    <a:pt x="1112" y="4766"/>
                  </a:cubicBezTo>
                  <a:cubicBezTo>
                    <a:pt x="1149" y="4265"/>
                    <a:pt x="1222" y="3903"/>
                    <a:pt x="3263" y="3740"/>
                  </a:cubicBezTo>
                  <a:cubicBezTo>
                    <a:pt x="5304" y="3577"/>
                    <a:pt x="6799" y="3391"/>
                    <a:pt x="7091" y="3251"/>
                  </a:cubicBezTo>
                  <a:cubicBezTo>
                    <a:pt x="7382" y="3111"/>
                    <a:pt x="7492" y="2749"/>
                    <a:pt x="7419" y="2586"/>
                  </a:cubicBezTo>
                  <a:cubicBezTo>
                    <a:pt x="7346" y="2423"/>
                    <a:pt x="7309" y="2295"/>
                    <a:pt x="7309" y="2201"/>
                  </a:cubicBezTo>
                  <a:cubicBezTo>
                    <a:pt x="7309" y="2108"/>
                    <a:pt x="6726" y="2248"/>
                    <a:pt x="6580" y="2073"/>
                  </a:cubicBezTo>
                  <a:cubicBezTo>
                    <a:pt x="6435" y="1898"/>
                    <a:pt x="6345" y="1520"/>
                    <a:pt x="6446" y="1489"/>
                  </a:cubicBezTo>
                  <a:cubicBezTo>
                    <a:pt x="6547" y="1458"/>
                    <a:pt x="6638" y="1462"/>
                    <a:pt x="6762" y="1467"/>
                  </a:cubicBezTo>
                  <a:cubicBezTo>
                    <a:pt x="6746" y="1406"/>
                    <a:pt x="6680" y="1054"/>
                    <a:pt x="6770" y="671"/>
                  </a:cubicBezTo>
                  <a:cubicBezTo>
                    <a:pt x="6852" y="325"/>
                    <a:pt x="7966" y="24"/>
                    <a:pt x="9991" y="0"/>
                  </a:cubicBezTo>
                  <a:close/>
                  <a:moveTo>
                    <a:pt x="15900" y="3693"/>
                  </a:moveTo>
                  <a:cubicBezTo>
                    <a:pt x="17000" y="3800"/>
                    <a:pt x="17813" y="3893"/>
                    <a:pt x="17849" y="4359"/>
                  </a:cubicBezTo>
                  <a:cubicBezTo>
                    <a:pt x="17890" y="4882"/>
                    <a:pt x="18048" y="5909"/>
                    <a:pt x="18278" y="6595"/>
                  </a:cubicBezTo>
                  <a:cubicBezTo>
                    <a:pt x="18508" y="7282"/>
                    <a:pt x="19145" y="8750"/>
                    <a:pt x="19183" y="9214"/>
                  </a:cubicBezTo>
                  <a:cubicBezTo>
                    <a:pt x="19221" y="9678"/>
                    <a:pt x="19374" y="10666"/>
                    <a:pt x="19336" y="10776"/>
                  </a:cubicBezTo>
                  <a:cubicBezTo>
                    <a:pt x="19298" y="10886"/>
                    <a:pt x="19030" y="10874"/>
                    <a:pt x="19145" y="11057"/>
                  </a:cubicBezTo>
                  <a:cubicBezTo>
                    <a:pt x="19260" y="11240"/>
                    <a:pt x="19259" y="11411"/>
                    <a:pt x="18954" y="11533"/>
                  </a:cubicBezTo>
                  <a:cubicBezTo>
                    <a:pt x="18649" y="11655"/>
                    <a:pt x="18802" y="11814"/>
                    <a:pt x="18802" y="11814"/>
                  </a:cubicBezTo>
                  <a:lnTo>
                    <a:pt x="21473" y="11777"/>
                  </a:lnTo>
                  <a:lnTo>
                    <a:pt x="21282" y="15158"/>
                  </a:lnTo>
                  <a:lnTo>
                    <a:pt x="17084" y="16196"/>
                  </a:lnTo>
                  <a:cubicBezTo>
                    <a:pt x="17084" y="16196"/>
                    <a:pt x="16479" y="16056"/>
                    <a:pt x="15900" y="16039"/>
                  </a:cubicBezTo>
                  <a:lnTo>
                    <a:pt x="15900" y="11919"/>
                  </a:lnTo>
                  <a:lnTo>
                    <a:pt x="16376" y="11896"/>
                  </a:lnTo>
                  <a:cubicBezTo>
                    <a:pt x="16376" y="11896"/>
                    <a:pt x="16276" y="11657"/>
                    <a:pt x="16426" y="11498"/>
                  </a:cubicBezTo>
                  <a:cubicBezTo>
                    <a:pt x="16575" y="11338"/>
                    <a:pt x="16526" y="11195"/>
                    <a:pt x="16426" y="11019"/>
                  </a:cubicBezTo>
                  <a:cubicBezTo>
                    <a:pt x="16426" y="11019"/>
                    <a:pt x="16250" y="11188"/>
                    <a:pt x="15900" y="11209"/>
                  </a:cubicBezTo>
                  <a:cubicBezTo>
                    <a:pt x="15900" y="11209"/>
                    <a:pt x="15900" y="3693"/>
                    <a:pt x="15900" y="3693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7" name="Shape 1042"/>
            <p:cNvSpPr/>
            <p:nvPr/>
          </p:nvSpPr>
          <p:spPr>
            <a:xfrm>
              <a:off x="799636" y="1946284"/>
              <a:ext cx="106382" cy="101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09" h="18347" extrusionOk="0">
                  <a:moveTo>
                    <a:pt x="2233" y="18347"/>
                  </a:moveTo>
                  <a:cubicBezTo>
                    <a:pt x="2233" y="18347"/>
                    <a:pt x="-2791" y="10118"/>
                    <a:pt x="2233" y="3431"/>
                  </a:cubicBezTo>
                  <a:cubicBezTo>
                    <a:pt x="7255" y="-3253"/>
                    <a:pt x="18809" y="1890"/>
                    <a:pt x="18809" y="1890"/>
                  </a:cubicBezTo>
                  <a:cubicBezTo>
                    <a:pt x="18809" y="1890"/>
                    <a:pt x="10771" y="1890"/>
                    <a:pt x="6250" y="5488"/>
                  </a:cubicBezTo>
                  <a:cubicBezTo>
                    <a:pt x="1731" y="9089"/>
                    <a:pt x="3238" y="11663"/>
                    <a:pt x="2233" y="183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8" name="Shape 1043"/>
            <p:cNvSpPr/>
            <p:nvPr/>
          </p:nvSpPr>
          <p:spPr>
            <a:xfrm>
              <a:off x="1614360" y="2082072"/>
              <a:ext cx="142049" cy="51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393"/>
                  </a:moveTo>
                  <a:cubicBezTo>
                    <a:pt x="0" y="20393"/>
                    <a:pt x="0" y="0"/>
                    <a:pt x="9936" y="0"/>
                  </a:cubicBezTo>
                  <a:cubicBezTo>
                    <a:pt x="19872" y="0"/>
                    <a:pt x="21600" y="21600"/>
                    <a:pt x="21600" y="21600"/>
                  </a:cubicBezTo>
                  <a:cubicBezTo>
                    <a:pt x="21600" y="21600"/>
                    <a:pt x="16258" y="10389"/>
                    <a:pt x="9641" y="10937"/>
                  </a:cubicBezTo>
                  <a:cubicBezTo>
                    <a:pt x="3025" y="11484"/>
                    <a:pt x="2926" y="11758"/>
                    <a:pt x="0" y="2039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0" name="Shape 1044"/>
            <p:cNvSpPr/>
            <p:nvPr/>
          </p:nvSpPr>
          <p:spPr>
            <a:xfrm>
              <a:off x="995773" y="814723"/>
              <a:ext cx="379693" cy="994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54" y="0"/>
                  </a:moveTo>
                  <a:cubicBezTo>
                    <a:pt x="20895" y="212"/>
                    <a:pt x="21148" y="399"/>
                    <a:pt x="21600" y="582"/>
                  </a:cubicBezTo>
                  <a:cubicBezTo>
                    <a:pt x="20853" y="2125"/>
                    <a:pt x="19156" y="6723"/>
                    <a:pt x="18504" y="10124"/>
                  </a:cubicBezTo>
                  <a:cubicBezTo>
                    <a:pt x="17759" y="14013"/>
                    <a:pt x="19622" y="21505"/>
                    <a:pt x="19622" y="21505"/>
                  </a:cubicBezTo>
                  <a:cubicBezTo>
                    <a:pt x="19622" y="21505"/>
                    <a:pt x="18256" y="21600"/>
                    <a:pt x="13661" y="21600"/>
                  </a:cubicBezTo>
                  <a:cubicBezTo>
                    <a:pt x="9066" y="21600"/>
                    <a:pt x="0" y="20509"/>
                    <a:pt x="0" y="20509"/>
                  </a:cubicBezTo>
                  <a:cubicBezTo>
                    <a:pt x="0" y="20509"/>
                    <a:pt x="1490" y="19466"/>
                    <a:pt x="2732" y="18091"/>
                  </a:cubicBezTo>
                  <a:cubicBezTo>
                    <a:pt x="3974" y="16716"/>
                    <a:pt x="6210" y="10741"/>
                    <a:pt x="6830" y="5714"/>
                  </a:cubicBezTo>
                  <a:cubicBezTo>
                    <a:pt x="7145" y="3167"/>
                    <a:pt x="7172" y="1887"/>
                    <a:pt x="6783" y="1175"/>
                  </a:cubicBezTo>
                  <a:cubicBezTo>
                    <a:pt x="6983" y="1112"/>
                    <a:pt x="7137" y="1051"/>
                    <a:pt x="7240" y="992"/>
                  </a:cubicBezTo>
                  <a:cubicBezTo>
                    <a:pt x="7529" y="826"/>
                    <a:pt x="7759" y="573"/>
                    <a:pt x="7929" y="287"/>
                  </a:cubicBezTo>
                  <a:cubicBezTo>
                    <a:pt x="9339" y="1366"/>
                    <a:pt x="12733" y="2395"/>
                    <a:pt x="14779" y="2395"/>
                  </a:cubicBezTo>
                  <a:cubicBezTo>
                    <a:pt x="16783" y="2395"/>
                    <a:pt x="19513" y="883"/>
                    <a:pt x="20754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1" name="Shape 1045"/>
            <p:cNvSpPr/>
            <p:nvPr/>
          </p:nvSpPr>
          <p:spPr>
            <a:xfrm>
              <a:off x="1161735" y="935423"/>
              <a:ext cx="154994" cy="950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6" extrusionOk="0">
                  <a:moveTo>
                    <a:pt x="0" y="965"/>
                  </a:moveTo>
                  <a:cubicBezTo>
                    <a:pt x="0" y="965"/>
                    <a:pt x="3955" y="0"/>
                    <a:pt x="10647" y="0"/>
                  </a:cubicBezTo>
                  <a:cubicBezTo>
                    <a:pt x="17340" y="0"/>
                    <a:pt x="21600" y="965"/>
                    <a:pt x="21600" y="965"/>
                  </a:cubicBezTo>
                  <a:cubicBezTo>
                    <a:pt x="21600" y="965"/>
                    <a:pt x="14298" y="723"/>
                    <a:pt x="14602" y="1495"/>
                  </a:cubicBezTo>
                  <a:cubicBezTo>
                    <a:pt x="14907" y="2266"/>
                    <a:pt x="17340" y="6316"/>
                    <a:pt x="17340" y="8968"/>
                  </a:cubicBezTo>
                  <a:cubicBezTo>
                    <a:pt x="17340" y="11620"/>
                    <a:pt x="18557" y="18514"/>
                    <a:pt x="16733" y="19816"/>
                  </a:cubicBezTo>
                  <a:cubicBezTo>
                    <a:pt x="14907" y="21118"/>
                    <a:pt x="9126" y="21600"/>
                    <a:pt x="7909" y="19913"/>
                  </a:cubicBezTo>
                  <a:cubicBezTo>
                    <a:pt x="6692" y="18225"/>
                    <a:pt x="6997" y="9161"/>
                    <a:pt x="7302" y="7425"/>
                  </a:cubicBezTo>
                  <a:cubicBezTo>
                    <a:pt x="7606" y="5690"/>
                    <a:pt x="9431" y="2025"/>
                    <a:pt x="8213" y="1543"/>
                  </a:cubicBezTo>
                  <a:cubicBezTo>
                    <a:pt x="6997" y="1061"/>
                    <a:pt x="3650" y="675"/>
                    <a:pt x="0" y="965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92" name="Shape 1050"/>
          <p:cNvSpPr/>
          <p:nvPr/>
        </p:nvSpPr>
        <p:spPr>
          <a:xfrm>
            <a:off x="6645721" y="3950780"/>
            <a:ext cx="36619" cy="202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5993" h="21600" extrusionOk="0">
                <a:moveTo>
                  <a:pt x="14839" y="115"/>
                </a:moveTo>
                <a:cubicBezTo>
                  <a:pt x="14738" y="78"/>
                  <a:pt x="14629" y="37"/>
                  <a:pt x="14521" y="0"/>
                </a:cubicBezTo>
                <a:cubicBezTo>
                  <a:pt x="36" y="7200"/>
                  <a:pt x="0" y="14401"/>
                  <a:pt x="0" y="21600"/>
                </a:cubicBezTo>
                <a:cubicBezTo>
                  <a:pt x="130" y="21558"/>
                  <a:pt x="224" y="21517"/>
                  <a:pt x="347" y="21476"/>
                </a:cubicBezTo>
                <a:cubicBezTo>
                  <a:pt x="536" y="21376"/>
                  <a:pt x="709" y="21271"/>
                  <a:pt x="905" y="21174"/>
                </a:cubicBezTo>
                <a:lnTo>
                  <a:pt x="1216" y="21168"/>
                </a:lnTo>
                <a:cubicBezTo>
                  <a:pt x="21600" y="14150"/>
                  <a:pt x="15020" y="7132"/>
                  <a:pt x="14839" y="115"/>
                </a:cubicBezTo>
                <a:close/>
              </a:path>
            </a:pathLst>
          </a:custGeom>
          <a:solidFill>
            <a:srgbClr val="F1F1F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1318186" y="2638854"/>
            <a:ext cx="2853764" cy="2585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o-RO" sz="1200" b="1" dirty="0"/>
              <a:t>Attica (Athens)</a:t>
            </a:r>
            <a:endParaRPr lang="ro-RO" sz="1200" dirty="0"/>
          </a:p>
          <a:p>
            <a:r>
              <a:rPr lang="ro-RO" sz="1200" u="sng" dirty="0"/>
              <a:t>Communities:</a:t>
            </a:r>
            <a:r>
              <a:rPr lang="ro-RO" sz="1200" dirty="0"/>
              <a:t> Elefsina, Aspropyrgos, Mandra, Shoisto</a:t>
            </a:r>
          </a:p>
          <a:p>
            <a:r>
              <a:rPr lang="en-GB" sz="1200" b="1" dirty="0"/>
              <a:t>Clinic 1: </a:t>
            </a:r>
            <a:r>
              <a:rPr lang="ro-RO" sz="1200" b="1" dirty="0"/>
              <a:t>Heromact association</a:t>
            </a:r>
            <a:endParaRPr lang="ro-RO" sz="1200" dirty="0"/>
          </a:p>
          <a:p>
            <a:r>
              <a:rPr lang="ro-RO" sz="1200" dirty="0"/>
              <a:t>Stadiou 33, 2nd floor, office 15, Athens</a:t>
            </a:r>
          </a:p>
          <a:p>
            <a:r>
              <a:rPr lang="ro-RO" sz="1200" dirty="0"/>
              <a:t>Consultation hours: 09:00 - 17:00</a:t>
            </a:r>
          </a:p>
          <a:p>
            <a:r>
              <a:rPr lang="ro-RO" sz="1200" dirty="0"/>
              <a:t>Telephone number: 06906986421</a:t>
            </a:r>
          </a:p>
          <a:p>
            <a:r>
              <a:rPr lang="ro-RO" sz="1200" dirty="0"/>
              <a:t> </a:t>
            </a:r>
          </a:p>
          <a:p>
            <a:r>
              <a:rPr lang="en-GB" sz="1200" b="1" dirty="0"/>
              <a:t>Clinic 2: </a:t>
            </a:r>
            <a:r>
              <a:rPr lang="ro-RO" sz="1200" b="1" dirty="0"/>
              <a:t>Roma Support Office </a:t>
            </a:r>
            <a:endParaRPr lang="ro-RO" sz="1200" dirty="0"/>
          </a:p>
          <a:p>
            <a:r>
              <a:rPr lang="ro-RO" sz="1200" dirty="0"/>
              <a:t>Ethnikis Antistaseos 80, 19200, Elefsina</a:t>
            </a:r>
          </a:p>
          <a:p>
            <a:r>
              <a:rPr lang="ro-RO" sz="1200" dirty="0"/>
              <a:t>Consultation hours: 09:00 - 17:00</a:t>
            </a:r>
          </a:p>
          <a:p>
            <a:r>
              <a:rPr lang="ro-RO" sz="1200" dirty="0"/>
              <a:t>Telephone number: 06906986421</a:t>
            </a:r>
          </a:p>
          <a:p>
            <a:endParaRPr lang="en-GB" sz="1200" dirty="0"/>
          </a:p>
          <a:p>
            <a:endParaRPr lang="en-US" sz="1200" dirty="0"/>
          </a:p>
        </p:txBody>
      </p:sp>
      <p:sp>
        <p:nvSpPr>
          <p:cNvPr id="10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18186" y="2321483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Greece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8184957" y="2641888"/>
            <a:ext cx="2759268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o-RO" sz="1200" b="1" dirty="0"/>
              <a:t>Thessaloniki</a:t>
            </a:r>
            <a:endParaRPr lang="ro-RO" sz="1200" dirty="0"/>
          </a:p>
          <a:p>
            <a:r>
              <a:rPr lang="ro-RO" sz="1200" u="sng" dirty="0"/>
              <a:t>Community:</a:t>
            </a:r>
            <a:r>
              <a:rPr lang="ro-RO" sz="1200" dirty="0"/>
              <a:t> Dendropotamos</a:t>
            </a:r>
          </a:p>
          <a:p>
            <a:r>
              <a:rPr lang="en-GB" sz="1200" b="1" dirty="0"/>
              <a:t>Clinic: </a:t>
            </a:r>
            <a:r>
              <a:rPr lang="ro-RO" sz="1200" b="1" dirty="0"/>
              <a:t>Greek Roma Women’s Association</a:t>
            </a:r>
            <a:endParaRPr lang="ro-RO" sz="1200" dirty="0"/>
          </a:p>
          <a:p>
            <a:r>
              <a:rPr lang="ro-RO" sz="1200" dirty="0"/>
              <a:t>Kyprou 6, 54628, Dendropotamos Thessaloniki</a:t>
            </a:r>
          </a:p>
          <a:p>
            <a:r>
              <a:rPr lang="ro-RO" sz="1200" dirty="0"/>
              <a:t>Consultation hours: Tuesday – Thursday – Friday: 18:00-21:00</a:t>
            </a:r>
          </a:p>
          <a:p>
            <a:r>
              <a:rPr lang="ro-RO" sz="1200" dirty="0"/>
              <a:t>Telephone number: +30 (0)6908764483</a:t>
            </a:r>
          </a:p>
          <a:p>
            <a:pPr algn="just"/>
            <a:endParaRPr lang="en-GB" sz="1000" dirty="0">
              <a:solidFill>
                <a:schemeClr val="bg1">
                  <a:lumMod val="50000"/>
                </a:schemeClr>
              </a:solidFill>
              <a:latin typeface="Aller Light" panose="02000503000000020004" pitchFamily="2" charset="0"/>
            </a:endParaRPr>
          </a:p>
        </p:txBody>
      </p:sp>
      <p:sp>
        <p:nvSpPr>
          <p:cNvPr id="10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184958" y="2324517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Greece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46" y="3138126"/>
            <a:ext cx="2969657" cy="76374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677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00" grpId="0"/>
      <p:bldP spid="101" grpId="0" build="p"/>
      <p:bldP spid="104" grpId="0"/>
      <p:bldP spid="10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553070" y="685800"/>
            <a:ext cx="9111120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Legal clinics</a:t>
            </a:r>
          </a:p>
        </p:txBody>
      </p:sp>
      <p:grpSp>
        <p:nvGrpSpPr>
          <p:cNvPr id="33" name="Group 1046"/>
          <p:cNvGrpSpPr/>
          <p:nvPr/>
        </p:nvGrpSpPr>
        <p:grpSpPr>
          <a:xfrm>
            <a:off x="4344982" y="2248733"/>
            <a:ext cx="3557345" cy="2076230"/>
            <a:chOff x="0" y="0"/>
            <a:chExt cx="7437649" cy="4340953"/>
          </a:xfrm>
        </p:grpSpPr>
        <p:sp>
          <p:nvSpPr>
            <p:cNvPr id="63" name="Shape 1018"/>
            <p:cNvSpPr/>
            <p:nvPr/>
          </p:nvSpPr>
          <p:spPr>
            <a:xfrm>
              <a:off x="4858167" y="588411"/>
              <a:ext cx="838276" cy="3448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4" h="21595" extrusionOk="0">
                  <a:moveTo>
                    <a:pt x="9246" y="0"/>
                  </a:moveTo>
                  <a:cubicBezTo>
                    <a:pt x="12068" y="5"/>
                    <a:pt x="12716" y="578"/>
                    <a:pt x="12751" y="1227"/>
                  </a:cubicBezTo>
                  <a:cubicBezTo>
                    <a:pt x="13416" y="1227"/>
                    <a:pt x="13027" y="1976"/>
                    <a:pt x="12233" y="1971"/>
                  </a:cubicBezTo>
                  <a:cubicBezTo>
                    <a:pt x="12351" y="2051"/>
                    <a:pt x="11975" y="2363"/>
                    <a:pt x="11617" y="2423"/>
                  </a:cubicBezTo>
                  <a:cubicBezTo>
                    <a:pt x="11258" y="2483"/>
                    <a:pt x="11237" y="2569"/>
                    <a:pt x="11237" y="2719"/>
                  </a:cubicBezTo>
                  <a:cubicBezTo>
                    <a:pt x="11237" y="2870"/>
                    <a:pt x="11655" y="2961"/>
                    <a:pt x="11655" y="2961"/>
                  </a:cubicBezTo>
                  <a:cubicBezTo>
                    <a:pt x="11655" y="2961"/>
                    <a:pt x="12790" y="3006"/>
                    <a:pt x="12910" y="3172"/>
                  </a:cubicBezTo>
                  <a:cubicBezTo>
                    <a:pt x="13030" y="3338"/>
                    <a:pt x="14045" y="3428"/>
                    <a:pt x="15180" y="3443"/>
                  </a:cubicBezTo>
                  <a:cubicBezTo>
                    <a:pt x="16316" y="3458"/>
                    <a:pt x="18347" y="3639"/>
                    <a:pt x="18347" y="3850"/>
                  </a:cubicBezTo>
                  <a:cubicBezTo>
                    <a:pt x="18347" y="4061"/>
                    <a:pt x="18407" y="4483"/>
                    <a:pt x="18765" y="4453"/>
                  </a:cubicBezTo>
                  <a:cubicBezTo>
                    <a:pt x="19124" y="4423"/>
                    <a:pt x="19184" y="4830"/>
                    <a:pt x="19482" y="5192"/>
                  </a:cubicBezTo>
                  <a:cubicBezTo>
                    <a:pt x="19781" y="5554"/>
                    <a:pt x="21560" y="6767"/>
                    <a:pt x="20434" y="7132"/>
                  </a:cubicBezTo>
                  <a:cubicBezTo>
                    <a:pt x="19307" y="7497"/>
                    <a:pt x="16674" y="7484"/>
                    <a:pt x="16674" y="7484"/>
                  </a:cubicBezTo>
                  <a:cubicBezTo>
                    <a:pt x="16674" y="7484"/>
                    <a:pt x="16734" y="7710"/>
                    <a:pt x="16973" y="8192"/>
                  </a:cubicBezTo>
                  <a:cubicBezTo>
                    <a:pt x="17212" y="8675"/>
                    <a:pt x="17570" y="9006"/>
                    <a:pt x="17212" y="9006"/>
                  </a:cubicBezTo>
                  <a:cubicBezTo>
                    <a:pt x="16853" y="9006"/>
                    <a:pt x="17092" y="10619"/>
                    <a:pt x="17092" y="11449"/>
                  </a:cubicBezTo>
                  <a:cubicBezTo>
                    <a:pt x="17092" y="12278"/>
                    <a:pt x="17092" y="13801"/>
                    <a:pt x="17092" y="13951"/>
                  </a:cubicBezTo>
                  <a:cubicBezTo>
                    <a:pt x="17092" y="14102"/>
                    <a:pt x="15061" y="14087"/>
                    <a:pt x="14404" y="14087"/>
                  </a:cubicBezTo>
                  <a:cubicBezTo>
                    <a:pt x="13746" y="14087"/>
                    <a:pt x="13209" y="14072"/>
                    <a:pt x="13209" y="14072"/>
                  </a:cubicBezTo>
                  <a:cubicBezTo>
                    <a:pt x="13209" y="14072"/>
                    <a:pt x="13089" y="14569"/>
                    <a:pt x="12970" y="14901"/>
                  </a:cubicBezTo>
                  <a:cubicBezTo>
                    <a:pt x="12850" y="15233"/>
                    <a:pt x="12850" y="16876"/>
                    <a:pt x="12671" y="17283"/>
                  </a:cubicBezTo>
                  <a:cubicBezTo>
                    <a:pt x="12492" y="17690"/>
                    <a:pt x="11895" y="18610"/>
                    <a:pt x="11954" y="19183"/>
                  </a:cubicBezTo>
                  <a:cubicBezTo>
                    <a:pt x="12014" y="19756"/>
                    <a:pt x="12612" y="20328"/>
                    <a:pt x="13328" y="20615"/>
                  </a:cubicBezTo>
                  <a:cubicBezTo>
                    <a:pt x="14045" y="20901"/>
                    <a:pt x="14284" y="21022"/>
                    <a:pt x="14762" y="21128"/>
                  </a:cubicBezTo>
                  <a:cubicBezTo>
                    <a:pt x="15240" y="21233"/>
                    <a:pt x="16196" y="21384"/>
                    <a:pt x="15061" y="21399"/>
                  </a:cubicBezTo>
                  <a:cubicBezTo>
                    <a:pt x="13926" y="21414"/>
                    <a:pt x="11357" y="21429"/>
                    <a:pt x="10879" y="21324"/>
                  </a:cubicBezTo>
                  <a:cubicBezTo>
                    <a:pt x="10401" y="21218"/>
                    <a:pt x="10759" y="20901"/>
                    <a:pt x="10341" y="20720"/>
                  </a:cubicBezTo>
                  <a:cubicBezTo>
                    <a:pt x="9923" y="20540"/>
                    <a:pt x="9326" y="20359"/>
                    <a:pt x="9326" y="20359"/>
                  </a:cubicBezTo>
                  <a:lnTo>
                    <a:pt x="9326" y="20570"/>
                  </a:lnTo>
                  <a:cubicBezTo>
                    <a:pt x="9326" y="20570"/>
                    <a:pt x="10401" y="21082"/>
                    <a:pt x="10222" y="21218"/>
                  </a:cubicBezTo>
                  <a:cubicBezTo>
                    <a:pt x="10043" y="21354"/>
                    <a:pt x="10102" y="21595"/>
                    <a:pt x="9266" y="21595"/>
                  </a:cubicBezTo>
                  <a:cubicBezTo>
                    <a:pt x="8429" y="21595"/>
                    <a:pt x="6039" y="21429"/>
                    <a:pt x="5801" y="21233"/>
                  </a:cubicBezTo>
                  <a:cubicBezTo>
                    <a:pt x="5562" y="21037"/>
                    <a:pt x="5741" y="20464"/>
                    <a:pt x="5442" y="20298"/>
                  </a:cubicBezTo>
                  <a:cubicBezTo>
                    <a:pt x="5143" y="20133"/>
                    <a:pt x="5322" y="19816"/>
                    <a:pt x="5502" y="19499"/>
                  </a:cubicBezTo>
                  <a:cubicBezTo>
                    <a:pt x="5681" y="19183"/>
                    <a:pt x="5322" y="18218"/>
                    <a:pt x="4426" y="17615"/>
                  </a:cubicBezTo>
                  <a:cubicBezTo>
                    <a:pt x="3531" y="17012"/>
                    <a:pt x="3351" y="15836"/>
                    <a:pt x="3411" y="15323"/>
                  </a:cubicBezTo>
                  <a:cubicBezTo>
                    <a:pt x="3470" y="14811"/>
                    <a:pt x="3769" y="14434"/>
                    <a:pt x="3709" y="14193"/>
                  </a:cubicBezTo>
                  <a:cubicBezTo>
                    <a:pt x="3650" y="13951"/>
                    <a:pt x="3650" y="13906"/>
                    <a:pt x="3650" y="13906"/>
                  </a:cubicBezTo>
                  <a:cubicBezTo>
                    <a:pt x="3650" y="13906"/>
                    <a:pt x="1081" y="13906"/>
                    <a:pt x="1141" y="13785"/>
                  </a:cubicBezTo>
                  <a:cubicBezTo>
                    <a:pt x="1200" y="13665"/>
                    <a:pt x="1439" y="12323"/>
                    <a:pt x="1439" y="11720"/>
                  </a:cubicBezTo>
                  <a:cubicBezTo>
                    <a:pt x="1439" y="11117"/>
                    <a:pt x="1555" y="10287"/>
                    <a:pt x="1766" y="9788"/>
                  </a:cubicBezTo>
                  <a:cubicBezTo>
                    <a:pt x="1976" y="9289"/>
                    <a:pt x="1976" y="9119"/>
                    <a:pt x="1976" y="9119"/>
                  </a:cubicBezTo>
                  <a:cubicBezTo>
                    <a:pt x="1976" y="9119"/>
                    <a:pt x="1766" y="9044"/>
                    <a:pt x="1976" y="8673"/>
                  </a:cubicBezTo>
                  <a:cubicBezTo>
                    <a:pt x="2186" y="8301"/>
                    <a:pt x="2355" y="7982"/>
                    <a:pt x="2355" y="7982"/>
                  </a:cubicBezTo>
                  <a:cubicBezTo>
                    <a:pt x="2355" y="7982"/>
                    <a:pt x="882" y="7993"/>
                    <a:pt x="461" y="7589"/>
                  </a:cubicBezTo>
                  <a:cubicBezTo>
                    <a:pt x="40" y="7186"/>
                    <a:pt x="-40" y="6535"/>
                    <a:pt x="15" y="5718"/>
                  </a:cubicBezTo>
                  <a:cubicBezTo>
                    <a:pt x="70" y="4902"/>
                    <a:pt x="399" y="4306"/>
                    <a:pt x="399" y="4099"/>
                  </a:cubicBezTo>
                  <a:cubicBezTo>
                    <a:pt x="399" y="3891"/>
                    <a:pt x="179" y="3808"/>
                    <a:pt x="1386" y="3725"/>
                  </a:cubicBezTo>
                  <a:cubicBezTo>
                    <a:pt x="2593" y="3642"/>
                    <a:pt x="3360" y="3684"/>
                    <a:pt x="4402" y="3490"/>
                  </a:cubicBezTo>
                  <a:cubicBezTo>
                    <a:pt x="5444" y="3296"/>
                    <a:pt x="5828" y="3102"/>
                    <a:pt x="6322" y="3006"/>
                  </a:cubicBezTo>
                  <a:cubicBezTo>
                    <a:pt x="6815" y="2909"/>
                    <a:pt x="7400" y="2750"/>
                    <a:pt x="7084" y="2614"/>
                  </a:cubicBezTo>
                  <a:cubicBezTo>
                    <a:pt x="6767" y="2478"/>
                    <a:pt x="6148" y="2332"/>
                    <a:pt x="6228" y="2038"/>
                  </a:cubicBezTo>
                  <a:cubicBezTo>
                    <a:pt x="5273" y="2034"/>
                    <a:pt x="4916" y="1221"/>
                    <a:pt x="5572" y="1208"/>
                  </a:cubicBezTo>
                  <a:cubicBezTo>
                    <a:pt x="5751" y="628"/>
                    <a:pt x="6067" y="-5"/>
                    <a:pt x="9246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4" name="Shape 1019"/>
            <p:cNvSpPr/>
            <p:nvPr/>
          </p:nvSpPr>
          <p:spPr>
            <a:xfrm>
              <a:off x="5114654" y="1041036"/>
              <a:ext cx="257652" cy="533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22" y="116"/>
                  </a:moveTo>
                  <a:cubicBezTo>
                    <a:pt x="18104" y="302"/>
                    <a:pt x="18346" y="403"/>
                    <a:pt x="18346" y="403"/>
                  </a:cubicBezTo>
                  <a:cubicBezTo>
                    <a:pt x="18346" y="403"/>
                    <a:pt x="18862" y="442"/>
                    <a:pt x="19534" y="544"/>
                  </a:cubicBezTo>
                  <a:cubicBezTo>
                    <a:pt x="20955" y="1970"/>
                    <a:pt x="21600" y="7937"/>
                    <a:pt x="21600" y="9843"/>
                  </a:cubicBezTo>
                  <a:cubicBezTo>
                    <a:pt x="21600" y="11781"/>
                    <a:pt x="19060" y="15657"/>
                    <a:pt x="17588" y="17659"/>
                  </a:cubicBezTo>
                  <a:cubicBezTo>
                    <a:pt x="16118" y="19662"/>
                    <a:pt x="15985" y="21600"/>
                    <a:pt x="15985" y="21600"/>
                  </a:cubicBezTo>
                  <a:cubicBezTo>
                    <a:pt x="15985" y="21600"/>
                    <a:pt x="14246" y="18176"/>
                    <a:pt x="12238" y="15463"/>
                  </a:cubicBezTo>
                  <a:cubicBezTo>
                    <a:pt x="10234" y="12750"/>
                    <a:pt x="6220" y="9197"/>
                    <a:pt x="3413" y="6677"/>
                  </a:cubicBezTo>
                  <a:cubicBezTo>
                    <a:pt x="1078" y="4583"/>
                    <a:pt x="224" y="2533"/>
                    <a:pt x="0" y="825"/>
                  </a:cubicBezTo>
                  <a:cubicBezTo>
                    <a:pt x="109" y="778"/>
                    <a:pt x="219" y="734"/>
                    <a:pt x="329" y="692"/>
                  </a:cubicBezTo>
                  <a:cubicBezTo>
                    <a:pt x="854" y="495"/>
                    <a:pt x="1409" y="259"/>
                    <a:pt x="1890" y="0"/>
                  </a:cubicBezTo>
                  <a:cubicBezTo>
                    <a:pt x="2206" y="1043"/>
                    <a:pt x="3277" y="2520"/>
                    <a:pt x="4349" y="3383"/>
                  </a:cubicBezTo>
                  <a:cubicBezTo>
                    <a:pt x="5552" y="4352"/>
                    <a:pt x="8494" y="4869"/>
                    <a:pt x="9698" y="5514"/>
                  </a:cubicBezTo>
                  <a:cubicBezTo>
                    <a:pt x="10902" y="6161"/>
                    <a:pt x="8494" y="6872"/>
                    <a:pt x="9698" y="7905"/>
                  </a:cubicBezTo>
                  <a:cubicBezTo>
                    <a:pt x="10902" y="8938"/>
                    <a:pt x="11972" y="9520"/>
                    <a:pt x="11972" y="9520"/>
                  </a:cubicBezTo>
                  <a:cubicBezTo>
                    <a:pt x="11972" y="9520"/>
                    <a:pt x="11570" y="8422"/>
                    <a:pt x="12105" y="7517"/>
                  </a:cubicBezTo>
                  <a:cubicBezTo>
                    <a:pt x="12640" y="6613"/>
                    <a:pt x="14111" y="7452"/>
                    <a:pt x="15182" y="6032"/>
                  </a:cubicBezTo>
                  <a:cubicBezTo>
                    <a:pt x="16177" y="4708"/>
                    <a:pt x="17058" y="2042"/>
                    <a:pt x="17822" y="11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5" name="Shape 1020"/>
            <p:cNvSpPr/>
            <p:nvPr/>
          </p:nvSpPr>
          <p:spPr>
            <a:xfrm>
              <a:off x="5084479" y="1870847"/>
              <a:ext cx="378721" cy="165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80" extrusionOk="0">
                  <a:moveTo>
                    <a:pt x="9845" y="0"/>
                  </a:moveTo>
                  <a:lnTo>
                    <a:pt x="11352" y="0"/>
                  </a:lnTo>
                  <a:cubicBezTo>
                    <a:pt x="11352" y="0"/>
                    <a:pt x="12859" y="9817"/>
                    <a:pt x="15170" y="12000"/>
                  </a:cubicBezTo>
                  <a:cubicBezTo>
                    <a:pt x="17482" y="14182"/>
                    <a:pt x="21600" y="14399"/>
                    <a:pt x="21600" y="14399"/>
                  </a:cubicBezTo>
                  <a:cubicBezTo>
                    <a:pt x="21600" y="14399"/>
                    <a:pt x="19490" y="18326"/>
                    <a:pt x="16677" y="18326"/>
                  </a:cubicBezTo>
                  <a:cubicBezTo>
                    <a:pt x="13864" y="18326"/>
                    <a:pt x="12961" y="15708"/>
                    <a:pt x="12961" y="15708"/>
                  </a:cubicBezTo>
                  <a:cubicBezTo>
                    <a:pt x="12961" y="15708"/>
                    <a:pt x="8840" y="21600"/>
                    <a:pt x="4923" y="20290"/>
                  </a:cubicBezTo>
                  <a:cubicBezTo>
                    <a:pt x="1004" y="18981"/>
                    <a:pt x="0" y="16144"/>
                    <a:pt x="0" y="16144"/>
                  </a:cubicBezTo>
                  <a:cubicBezTo>
                    <a:pt x="0" y="16144"/>
                    <a:pt x="5224" y="18107"/>
                    <a:pt x="7434" y="14182"/>
                  </a:cubicBezTo>
                  <a:cubicBezTo>
                    <a:pt x="9644" y="10253"/>
                    <a:pt x="9745" y="6546"/>
                    <a:pt x="9845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6" name="Shape 1021"/>
            <p:cNvSpPr/>
            <p:nvPr/>
          </p:nvSpPr>
          <p:spPr>
            <a:xfrm>
              <a:off x="6623402" y="150874"/>
              <a:ext cx="814248" cy="3308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350" extrusionOk="0">
                  <a:moveTo>
                    <a:pt x="11269" y="80"/>
                  </a:moveTo>
                  <a:cubicBezTo>
                    <a:pt x="11269" y="80"/>
                    <a:pt x="12719" y="-34"/>
                    <a:pt x="13444" y="194"/>
                  </a:cubicBezTo>
                  <a:cubicBezTo>
                    <a:pt x="14168" y="422"/>
                    <a:pt x="14828" y="960"/>
                    <a:pt x="15091" y="1221"/>
                  </a:cubicBezTo>
                  <a:cubicBezTo>
                    <a:pt x="15355" y="1481"/>
                    <a:pt x="15102" y="2158"/>
                    <a:pt x="15896" y="2283"/>
                  </a:cubicBezTo>
                  <a:cubicBezTo>
                    <a:pt x="17129" y="2479"/>
                    <a:pt x="15773" y="2826"/>
                    <a:pt x="16840" y="2901"/>
                  </a:cubicBezTo>
                  <a:cubicBezTo>
                    <a:pt x="17916" y="2977"/>
                    <a:pt x="18452" y="3274"/>
                    <a:pt x="18452" y="3274"/>
                  </a:cubicBezTo>
                  <a:cubicBezTo>
                    <a:pt x="18452" y="3274"/>
                    <a:pt x="20692" y="3176"/>
                    <a:pt x="21088" y="3469"/>
                  </a:cubicBezTo>
                  <a:cubicBezTo>
                    <a:pt x="21483" y="3762"/>
                    <a:pt x="21022" y="4561"/>
                    <a:pt x="20956" y="4822"/>
                  </a:cubicBezTo>
                  <a:cubicBezTo>
                    <a:pt x="20890" y="5082"/>
                    <a:pt x="19243" y="6353"/>
                    <a:pt x="19177" y="6581"/>
                  </a:cubicBezTo>
                  <a:cubicBezTo>
                    <a:pt x="19111" y="6810"/>
                    <a:pt x="18188" y="6989"/>
                    <a:pt x="18188" y="6989"/>
                  </a:cubicBezTo>
                  <a:cubicBezTo>
                    <a:pt x="18188" y="6989"/>
                    <a:pt x="18254" y="7331"/>
                    <a:pt x="18716" y="7673"/>
                  </a:cubicBezTo>
                  <a:cubicBezTo>
                    <a:pt x="19177" y="8015"/>
                    <a:pt x="19243" y="8129"/>
                    <a:pt x="19243" y="8129"/>
                  </a:cubicBezTo>
                  <a:cubicBezTo>
                    <a:pt x="19243" y="8129"/>
                    <a:pt x="19902" y="8928"/>
                    <a:pt x="20297" y="9270"/>
                  </a:cubicBezTo>
                  <a:cubicBezTo>
                    <a:pt x="20693" y="9612"/>
                    <a:pt x="20626" y="9645"/>
                    <a:pt x="19836" y="9726"/>
                  </a:cubicBezTo>
                  <a:cubicBezTo>
                    <a:pt x="19045" y="9808"/>
                    <a:pt x="18518" y="9954"/>
                    <a:pt x="18518" y="10313"/>
                  </a:cubicBezTo>
                  <a:cubicBezTo>
                    <a:pt x="18518" y="10671"/>
                    <a:pt x="19314" y="11948"/>
                    <a:pt x="18785" y="13191"/>
                  </a:cubicBezTo>
                  <a:cubicBezTo>
                    <a:pt x="18256" y="14434"/>
                    <a:pt x="18123" y="15644"/>
                    <a:pt x="18123" y="15644"/>
                  </a:cubicBezTo>
                  <a:lnTo>
                    <a:pt x="17462" y="15644"/>
                  </a:lnTo>
                  <a:cubicBezTo>
                    <a:pt x="17462" y="15644"/>
                    <a:pt x="17727" y="16592"/>
                    <a:pt x="16801" y="17410"/>
                  </a:cubicBezTo>
                  <a:cubicBezTo>
                    <a:pt x="15875" y="18227"/>
                    <a:pt x="15041" y="18970"/>
                    <a:pt x="15041" y="19192"/>
                  </a:cubicBezTo>
                  <a:cubicBezTo>
                    <a:pt x="15041" y="19415"/>
                    <a:pt x="14972" y="19552"/>
                    <a:pt x="15180" y="19672"/>
                  </a:cubicBezTo>
                  <a:cubicBezTo>
                    <a:pt x="15387" y="19791"/>
                    <a:pt x="15872" y="20031"/>
                    <a:pt x="15318" y="20322"/>
                  </a:cubicBezTo>
                  <a:cubicBezTo>
                    <a:pt x="14764" y="20613"/>
                    <a:pt x="14626" y="20835"/>
                    <a:pt x="14626" y="21007"/>
                  </a:cubicBezTo>
                  <a:cubicBezTo>
                    <a:pt x="14626" y="21178"/>
                    <a:pt x="12619" y="21366"/>
                    <a:pt x="11027" y="21349"/>
                  </a:cubicBezTo>
                  <a:cubicBezTo>
                    <a:pt x="9435" y="21332"/>
                    <a:pt x="9573" y="21058"/>
                    <a:pt x="9988" y="20887"/>
                  </a:cubicBezTo>
                  <a:cubicBezTo>
                    <a:pt x="10404" y="20716"/>
                    <a:pt x="11096" y="20493"/>
                    <a:pt x="11442" y="20185"/>
                  </a:cubicBezTo>
                  <a:cubicBezTo>
                    <a:pt x="11788" y="19877"/>
                    <a:pt x="11580" y="19654"/>
                    <a:pt x="11927" y="19346"/>
                  </a:cubicBezTo>
                  <a:cubicBezTo>
                    <a:pt x="12273" y="19038"/>
                    <a:pt x="12550" y="18747"/>
                    <a:pt x="12550" y="17960"/>
                  </a:cubicBezTo>
                  <a:cubicBezTo>
                    <a:pt x="12550" y="17173"/>
                    <a:pt x="12550" y="16830"/>
                    <a:pt x="12550" y="16334"/>
                  </a:cubicBezTo>
                  <a:cubicBezTo>
                    <a:pt x="12550" y="15838"/>
                    <a:pt x="12411" y="15615"/>
                    <a:pt x="12411" y="15615"/>
                  </a:cubicBezTo>
                  <a:lnTo>
                    <a:pt x="7912" y="15530"/>
                  </a:lnTo>
                  <a:cubicBezTo>
                    <a:pt x="7912" y="15530"/>
                    <a:pt x="8258" y="15940"/>
                    <a:pt x="8535" y="16248"/>
                  </a:cubicBezTo>
                  <a:cubicBezTo>
                    <a:pt x="8812" y="16557"/>
                    <a:pt x="8673" y="17258"/>
                    <a:pt x="8535" y="17909"/>
                  </a:cubicBezTo>
                  <a:cubicBezTo>
                    <a:pt x="8397" y="18559"/>
                    <a:pt x="8258" y="19209"/>
                    <a:pt x="8673" y="19329"/>
                  </a:cubicBezTo>
                  <a:cubicBezTo>
                    <a:pt x="9089" y="19449"/>
                    <a:pt x="9781" y="19791"/>
                    <a:pt x="9435" y="20082"/>
                  </a:cubicBezTo>
                  <a:cubicBezTo>
                    <a:pt x="9089" y="20373"/>
                    <a:pt x="8743" y="20698"/>
                    <a:pt x="8812" y="20853"/>
                  </a:cubicBezTo>
                  <a:cubicBezTo>
                    <a:pt x="8881" y="21007"/>
                    <a:pt x="8673" y="21024"/>
                    <a:pt x="8673" y="21024"/>
                  </a:cubicBezTo>
                  <a:lnTo>
                    <a:pt x="7912" y="21024"/>
                  </a:lnTo>
                  <a:cubicBezTo>
                    <a:pt x="7912" y="21024"/>
                    <a:pt x="8189" y="20750"/>
                    <a:pt x="8189" y="20596"/>
                  </a:cubicBezTo>
                  <a:cubicBezTo>
                    <a:pt x="8189" y="20442"/>
                    <a:pt x="7981" y="20390"/>
                    <a:pt x="7981" y="20390"/>
                  </a:cubicBezTo>
                  <a:cubicBezTo>
                    <a:pt x="7981" y="20390"/>
                    <a:pt x="7151" y="20716"/>
                    <a:pt x="6943" y="20853"/>
                  </a:cubicBezTo>
                  <a:cubicBezTo>
                    <a:pt x="6735" y="20989"/>
                    <a:pt x="6943" y="21263"/>
                    <a:pt x="5143" y="21280"/>
                  </a:cubicBezTo>
                  <a:cubicBezTo>
                    <a:pt x="3344" y="21297"/>
                    <a:pt x="2098" y="21332"/>
                    <a:pt x="1959" y="21178"/>
                  </a:cubicBezTo>
                  <a:cubicBezTo>
                    <a:pt x="1821" y="21024"/>
                    <a:pt x="2167" y="20938"/>
                    <a:pt x="3136" y="20767"/>
                  </a:cubicBezTo>
                  <a:cubicBezTo>
                    <a:pt x="4105" y="20596"/>
                    <a:pt x="4589" y="20305"/>
                    <a:pt x="5143" y="20082"/>
                  </a:cubicBezTo>
                  <a:cubicBezTo>
                    <a:pt x="5697" y="19860"/>
                    <a:pt x="5835" y="19483"/>
                    <a:pt x="5489" y="19072"/>
                  </a:cubicBezTo>
                  <a:cubicBezTo>
                    <a:pt x="5143" y="18662"/>
                    <a:pt x="3413" y="16967"/>
                    <a:pt x="3344" y="16437"/>
                  </a:cubicBezTo>
                  <a:cubicBezTo>
                    <a:pt x="3275" y="15906"/>
                    <a:pt x="3413" y="15461"/>
                    <a:pt x="3413" y="15461"/>
                  </a:cubicBezTo>
                  <a:cubicBezTo>
                    <a:pt x="3413" y="15461"/>
                    <a:pt x="2236" y="15444"/>
                    <a:pt x="1890" y="15444"/>
                  </a:cubicBezTo>
                  <a:cubicBezTo>
                    <a:pt x="1544" y="15444"/>
                    <a:pt x="1890" y="14554"/>
                    <a:pt x="1890" y="13904"/>
                  </a:cubicBezTo>
                  <a:cubicBezTo>
                    <a:pt x="1890" y="13253"/>
                    <a:pt x="2098" y="10891"/>
                    <a:pt x="2306" y="10532"/>
                  </a:cubicBezTo>
                  <a:cubicBezTo>
                    <a:pt x="2513" y="10172"/>
                    <a:pt x="2513" y="9933"/>
                    <a:pt x="2513" y="9933"/>
                  </a:cubicBezTo>
                  <a:cubicBezTo>
                    <a:pt x="2513" y="9933"/>
                    <a:pt x="1821" y="10018"/>
                    <a:pt x="1959" y="9796"/>
                  </a:cubicBezTo>
                  <a:cubicBezTo>
                    <a:pt x="2098" y="9573"/>
                    <a:pt x="2859" y="8752"/>
                    <a:pt x="2859" y="8461"/>
                  </a:cubicBezTo>
                  <a:cubicBezTo>
                    <a:pt x="2859" y="8170"/>
                    <a:pt x="2721" y="7862"/>
                    <a:pt x="2721" y="7862"/>
                  </a:cubicBezTo>
                  <a:cubicBezTo>
                    <a:pt x="2721" y="7862"/>
                    <a:pt x="367" y="7793"/>
                    <a:pt x="367" y="7451"/>
                  </a:cubicBezTo>
                  <a:cubicBezTo>
                    <a:pt x="367" y="7109"/>
                    <a:pt x="298" y="7091"/>
                    <a:pt x="160" y="6989"/>
                  </a:cubicBezTo>
                  <a:cubicBezTo>
                    <a:pt x="21" y="6886"/>
                    <a:pt x="-117" y="6801"/>
                    <a:pt x="160" y="6595"/>
                  </a:cubicBezTo>
                  <a:cubicBezTo>
                    <a:pt x="437" y="6390"/>
                    <a:pt x="991" y="6184"/>
                    <a:pt x="1475" y="5620"/>
                  </a:cubicBezTo>
                  <a:cubicBezTo>
                    <a:pt x="1959" y="5055"/>
                    <a:pt x="2859" y="4421"/>
                    <a:pt x="2859" y="4182"/>
                  </a:cubicBezTo>
                  <a:cubicBezTo>
                    <a:pt x="2859" y="3942"/>
                    <a:pt x="3205" y="3891"/>
                    <a:pt x="4313" y="3771"/>
                  </a:cubicBezTo>
                  <a:cubicBezTo>
                    <a:pt x="5420" y="3651"/>
                    <a:pt x="4402" y="3558"/>
                    <a:pt x="5544" y="3282"/>
                  </a:cubicBezTo>
                  <a:cubicBezTo>
                    <a:pt x="6686" y="3005"/>
                    <a:pt x="4796" y="2849"/>
                    <a:pt x="5673" y="2376"/>
                  </a:cubicBezTo>
                  <a:cubicBezTo>
                    <a:pt x="6551" y="1902"/>
                    <a:pt x="5766" y="1204"/>
                    <a:pt x="6043" y="827"/>
                  </a:cubicBezTo>
                  <a:cubicBezTo>
                    <a:pt x="6320" y="451"/>
                    <a:pt x="7981" y="-234"/>
                    <a:pt x="11269" y="8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7" name="Shape 1022"/>
            <p:cNvSpPr/>
            <p:nvPr/>
          </p:nvSpPr>
          <p:spPr>
            <a:xfrm>
              <a:off x="6910065" y="588411"/>
              <a:ext cx="252008" cy="517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57" y="1330"/>
                  </a:moveTo>
                  <a:lnTo>
                    <a:pt x="0" y="4874"/>
                  </a:lnTo>
                  <a:cubicBezTo>
                    <a:pt x="0" y="4874"/>
                    <a:pt x="1591" y="6314"/>
                    <a:pt x="2502" y="6536"/>
                  </a:cubicBezTo>
                  <a:cubicBezTo>
                    <a:pt x="3410" y="6757"/>
                    <a:pt x="3182" y="8751"/>
                    <a:pt x="3182" y="11188"/>
                  </a:cubicBezTo>
                  <a:cubicBezTo>
                    <a:pt x="3182" y="13625"/>
                    <a:pt x="3182" y="18720"/>
                    <a:pt x="3410" y="19828"/>
                  </a:cubicBezTo>
                  <a:cubicBezTo>
                    <a:pt x="3638" y="20935"/>
                    <a:pt x="3866" y="21600"/>
                    <a:pt x="3866" y="21600"/>
                  </a:cubicBezTo>
                  <a:cubicBezTo>
                    <a:pt x="3866" y="21600"/>
                    <a:pt x="6593" y="17501"/>
                    <a:pt x="8185" y="14511"/>
                  </a:cubicBezTo>
                  <a:cubicBezTo>
                    <a:pt x="9777" y="11520"/>
                    <a:pt x="13869" y="7865"/>
                    <a:pt x="16370" y="5871"/>
                  </a:cubicBezTo>
                  <a:cubicBezTo>
                    <a:pt x="18871" y="3877"/>
                    <a:pt x="21600" y="1440"/>
                    <a:pt x="21600" y="1440"/>
                  </a:cubicBezTo>
                  <a:lnTo>
                    <a:pt x="19780" y="0"/>
                  </a:lnTo>
                  <a:cubicBezTo>
                    <a:pt x="19780" y="0"/>
                    <a:pt x="16598" y="1330"/>
                    <a:pt x="14325" y="2327"/>
                  </a:cubicBezTo>
                  <a:cubicBezTo>
                    <a:pt x="12050" y="3323"/>
                    <a:pt x="9321" y="3877"/>
                    <a:pt x="9321" y="3877"/>
                  </a:cubicBezTo>
                  <a:cubicBezTo>
                    <a:pt x="9321" y="3877"/>
                    <a:pt x="14097" y="5207"/>
                    <a:pt x="12505" y="6979"/>
                  </a:cubicBezTo>
                  <a:cubicBezTo>
                    <a:pt x="10914" y="8751"/>
                    <a:pt x="9095" y="8862"/>
                    <a:pt x="8412" y="10745"/>
                  </a:cubicBezTo>
                  <a:cubicBezTo>
                    <a:pt x="7730" y="12628"/>
                    <a:pt x="9095" y="8640"/>
                    <a:pt x="7957" y="7089"/>
                  </a:cubicBezTo>
                  <a:cubicBezTo>
                    <a:pt x="6821" y="5538"/>
                    <a:pt x="3866" y="6425"/>
                    <a:pt x="5457" y="133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8" name="Shape 1023"/>
            <p:cNvSpPr/>
            <p:nvPr/>
          </p:nvSpPr>
          <p:spPr>
            <a:xfrm>
              <a:off x="6910065" y="1372960"/>
              <a:ext cx="37129" cy="53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86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1600" y="21600"/>
                    <a:pt x="13886" y="0"/>
                    <a:pt x="138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9" name="Shape 1024"/>
            <p:cNvSpPr/>
            <p:nvPr/>
          </p:nvSpPr>
          <p:spPr>
            <a:xfrm>
              <a:off x="5657804" y="769461"/>
              <a:ext cx="883095" cy="3470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507" extrusionOk="0">
                  <a:moveTo>
                    <a:pt x="1703" y="448"/>
                  </a:moveTo>
                  <a:cubicBezTo>
                    <a:pt x="1381" y="348"/>
                    <a:pt x="1833" y="266"/>
                    <a:pt x="2477" y="266"/>
                  </a:cubicBezTo>
                  <a:cubicBezTo>
                    <a:pt x="3122" y="266"/>
                    <a:pt x="2671" y="84"/>
                    <a:pt x="3702" y="84"/>
                  </a:cubicBezTo>
                  <a:cubicBezTo>
                    <a:pt x="4734" y="84"/>
                    <a:pt x="6282" y="-65"/>
                    <a:pt x="7507" y="34"/>
                  </a:cubicBezTo>
                  <a:cubicBezTo>
                    <a:pt x="8732" y="133"/>
                    <a:pt x="9763" y="348"/>
                    <a:pt x="10473" y="712"/>
                  </a:cubicBezTo>
                  <a:cubicBezTo>
                    <a:pt x="11181" y="1076"/>
                    <a:pt x="11311" y="1407"/>
                    <a:pt x="10859" y="1705"/>
                  </a:cubicBezTo>
                  <a:cubicBezTo>
                    <a:pt x="10408" y="2002"/>
                    <a:pt x="9957" y="2449"/>
                    <a:pt x="9957" y="2449"/>
                  </a:cubicBezTo>
                  <a:cubicBezTo>
                    <a:pt x="9957" y="2449"/>
                    <a:pt x="10086" y="2598"/>
                    <a:pt x="11053" y="2780"/>
                  </a:cubicBezTo>
                  <a:cubicBezTo>
                    <a:pt x="12020" y="2962"/>
                    <a:pt x="14728" y="3127"/>
                    <a:pt x="16211" y="3574"/>
                  </a:cubicBezTo>
                  <a:cubicBezTo>
                    <a:pt x="17694" y="4020"/>
                    <a:pt x="17887" y="4831"/>
                    <a:pt x="18597" y="5145"/>
                  </a:cubicBezTo>
                  <a:cubicBezTo>
                    <a:pt x="19306" y="5459"/>
                    <a:pt x="18790" y="6319"/>
                    <a:pt x="19370" y="6716"/>
                  </a:cubicBezTo>
                  <a:cubicBezTo>
                    <a:pt x="19951" y="7113"/>
                    <a:pt x="18983" y="7559"/>
                    <a:pt x="18983" y="7708"/>
                  </a:cubicBezTo>
                  <a:cubicBezTo>
                    <a:pt x="18983" y="7857"/>
                    <a:pt x="21111" y="10867"/>
                    <a:pt x="21305" y="11066"/>
                  </a:cubicBezTo>
                  <a:cubicBezTo>
                    <a:pt x="21498" y="11264"/>
                    <a:pt x="20789" y="11314"/>
                    <a:pt x="19048" y="11413"/>
                  </a:cubicBezTo>
                  <a:cubicBezTo>
                    <a:pt x="17307" y="11512"/>
                    <a:pt x="16791" y="11529"/>
                    <a:pt x="16533" y="11661"/>
                  </a:cubicBezTo>
                  <a:cubicBezTo>
                    <a:pt x="16275" y="11793"/>
                    <a:pt x="16275" y="12438"/>
                    <a:pt x="16275" y="12786"/>
                  </a:cubicBezTo>
                  <a:cubicBezTo>
                    <a:pt x="16275" y="13133"/>
                    <a:pt x="15889" y="13563"/>
                    <a:pt x="16082" y="14043"/>
                  </a:cubicBezTo>
                  <a:cubicBezTo>
                    <a:pt x="16275" y="14522"/>
                    <a:pt x="17759" y="16077"/>
                    <a:pt x="17694" y="16871"/>
                  </a:cubicBezTo>
                  <a:cubicBezTo>
                    <a:pt x="17629" y="17665"/>
                    <a:pt x="16920" y="20361"/>
                    <a:pt x="16985" y="20658"/>
                  </a:cubicBezTo>
                  <a:cubicBezTo>
                    <a:pt x="17049" y="20956"/>
                    <a:pt x="17049" y="21254"/>
                    <a:pt x="17049" y="21254"/>
                  </a:cubicBezTo>
                  <a:lnTo>
                    <a:pt x="14986" y="21303"/>
                  </a:lnTo>
                  <a:lnTo>
                    <a:pt x="15050" y="21155"/>
                  </a:lnTo>
                  <a:cubicBezTo>
                    <a:pt x="15050" y="21155"/>
                    <a:pt x="13632" y="21469"/>
                    <a:pt x="10795" y="21502"/>
                  </a:cubicBezTo>
                  <a:cubicBezTo>
                    <a:pt x="7958" y="21535"/>
                    <a:pt x="6282" y="21403"/>
                    <a:pt x="5959" y="21287"/>
                  </a:cubicBezTo>
                  <a:cubicBezTo>
                    <a:pt x="5637" y="21171"/>
                    <a:pt x="5766" y="20956"/>
                    <a:pt x="6668" y="20956"/>
                  </a:cubicBezTo>
                  <a:cubicBezTo>
                    <a:pt x="7571" y="20956"/>
                    <a:pt x="8022" y="20840"/>
                    <a:pt x="8345" y="20774"/>
                  </a:cubicBezTo>
                  <a:cubicBezTo>
                    <a:pt x="8667" y="20708"/>
                    <a:pt x="8087" y="20625"/>
                    <a:pt x="8087" y="20625"/>
                  </a:cubicBezTo>
                  <a:cubicBezTo>
                    <a:pt x="8087" y="20625"/>
                    <a:pt x="5895" y="20774"/>
                    <a:pt x="3767" y="20725"/>
                  </a:cubicBezTo>
                  <a:cubicBezTo>
                    <a:pt x="1639" y="20675"/>
                    <a:pt x="156" y="20592"/>
                    <a:pt x="27" y="20493"/>
                  </a:cubicBezTo>
                  <a:cubicBezTo>
                    <a:pt x="-102" y="20394"/>
                    <a:pt x="221" y="20146"/>
                    <a:pt x="1381" y="20146"/>
                  </a:cubicBezTo>
                  <a:cubicBezTo>
                    <a:pt x="2542" y="20146"/>
                    <a:pt x="3380" y="20179"/>
                    <a:pt x="4089" y="20080"/>
                  </a:cubicBezTo>
                  <a:cubicBezTo>
                    <a:pt x="4799" y="19980"/>
                    <a:pt x="5443" y="19898"/>
                    <a:pt x="5443" y="19898"/>
                  </a:cubicBezTo>
                  <a:cubicBezTo>
                    <a:pt x="5443" y="19898"/>
                    <a:pt x="5766" y="18988"/>
                    <a:pt x="6475" y="18442"/>
                  </a:cubicBezTo>
                  <a:cubicBezTo>
                    <a:pt x="7184" y="17896"/>
                    <a:pt x="7764" y="17533"/>
                    <a:pt x="7249" y="17367"/>
                  </a:cubicBezTo>
                  <a:cubicBezTo>
                    <a:pt x="6733" y="17202"/>
                    <a:pt x="5637" y="16061"/>
                    <a:pt x="5701" y="15498"/>
                  </a:cubicBezTo>
                  <a:cubicBezTo>
                    <a:pt x="5766" y="14936"/>
                    <a:pt x="5766" y="14506"/>
                    <a:pt x="5121" y="13977"/>
                  </a:cubicBezTo>
                  <a:cubicBezTo>
                    <a:pt x="4476" y="13447"/>
                    <a:pt x="3058" y="11661"/>
                    <a:pt x="3186" y="10685"/>
                  </a:cubicBezTo>
                  <a:cubicBezTo>
                    <a:pt x="3315" y="9710"/>
                    <a:pt x="3058" y="9445"/>
                    <a:pt x="2993" y="9213"/>
                  </a:cubicBezTo>
                  <a:cubicBezTo>
                    <a:pt x="2929" y="8982"/>
                    <a:pt x="2929" y="8767"/>
                    <a:pt x="2929" y="8767"/>
                  </a:cubicBezTo>
                  <a:cubicBezTo>
                    <a:pt x="2922" y="8689"/>
                    <a:pt x="2914" y="8612"/>
                    <a:pt x="2907" y="8534"/>
                  </a:cubicBezTo>
                  <a:cubicBezTo>
                    <a:pt x="2353" y="8733"/>
                    <a:pt x="2076" y="9168"/>
                    <a:pt x="1962" y="9594"/>
                  </a:cubicBezTo>
                  <a:cubicBezTo>
                    <a:pt x="1847" y="10020"/>
                    <a:pt x="1446" y="9379"/>
                    <a:pt x="1703" y="8850"/>
                  </a:cubicBezTo>
                  <a:cubicBezTo>
                    <a:pt x="1962" y="8320"/>
                    <a:pt x="2477" y="8023"/>
                    <a:pt x="2348" y="7659"/>
                  </a:cubicBezTo>
                  <a:cubicBezTo>
                    <a:pt x="2219" y="7295"/>
                    <a:pt x="1962" y="6551"/>
                    <a:pt x="2993" y="5839"/>
                  </a:cubicBezTo>
                  <a:cubicBezTo>
                    <a:pt x="4025" y="5128"/>
                    <a:pt x="3792" y="5421"/>
                    <a:pt x="3998" y="5037"/>
                  </a:cubicBezTo>
                  <a:cubicBezTo>
                    <a:pt x="4205" y="4652"/>
                    <a:pt x="4618" y="4347"/>
                    <a:pt x="4618" y="4135"/>
                  </a:cubicBezTo>
                  <a:cubicBezTo>
                    <a:pt x="4618" y="3923"/>
                    <a:pt x="4877" y="3538"/>
                    <a:pt x="4877" y="3538"/>
                  </a:cubicBezTo>
                  <a:cubicBezTo>
                    <a:pt x="4877" y="3538"/>
                    <a:pt x="5136" y="3471"/>
                    <a:pt x="4567" y="3233"/>
                  </a:cubicBezTo>
                  <a:cubicBezTo>
                    <a:pt x="3998" y="2994"/>
                    <a:pt x="3895" y="2875"/>
                    <a:pt x="2757" y="2888"/>
                  </a:cubicBezTo>
                  <a:cubicBezTo>
                    <a:pt x="1619" y="2901"/>
                    <a:pt x="832" y="2891"/>
                    <a:pt x="1078" y="2692"/>
                  </a:cubicBezTo>
                  <a:cubicBezTo>
                    <a:pt x="1324" y="2494"/>
                    <a:pt x="1003" y="2447"/>
                    <a:pt x="1210" y="2401"/>
                  </a:cubicBezTo>
                  <a:cubicBezTo>
                    <a:pt x="1417" y="2355"/>
                    <a:pt x="1651" y="2324"/>
                    <a:pt x="1413" y="2293"/>
                  </a:cubicBezTo>
                  <a:cubicBezTo>
                    <a:pt x="1174" y="2262"/>
                    <a:pt x="999" y="2265"/>
                    <a:pt x="999" y="2158"/>
                  </a:cubicBezTo>
                  <a:cubicBezTo>
                    <a:pt x="999" y="2052"/>
                    <a:pt x="585" y="2105"/>
                    <a:pt x="327" y="2052"/>
                  </a:cubicBezTo>
                  <a:cubicBezTo>
                    <a:pt x="68" y="1999"/>
                    <a:pt x="430" y="1827"/>
                    <a:pt x="792" y="1668"/>
                  </a:cubicBezTo>
                  <a:cubicBezTo>
                    <a:pt x="1154" y="1508"/>
                    <a:pt x="1413" y="1455"/>
                    <a:pt x="1206" y="1336"/>
                  </a:cubicBezTo>
                  <a:cubicBezTo>
                    <a:pt x="999" y="1217"/>
                    <a:pt x="1309" y="1097"/>
                    <a:pt x="1723" y="885"/>
                  </a:cubicBezTo>
                  <a:cubicBezTo>
                    <a:pt x="2137" y="673"/>
                    <a:pt x="2395" y="606"/>
                    <a:pt x="1703" y="448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0" name="Shape 1025"/>
            <p:cNvSpPr/>
            <p:nvPr/>
          </p:nvSpPr>
          <p:spPr>
            <a:xfrm>
              <a:off x="5778504" y="1161735"/>
              <a:ext cx="310931" cy="1040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541" extrusionOk="0">
                  <a:moveTo>
                    <a:pt x="20451" y="0"/>
                  </a:moveTo>
                  <a:cubicBezTo>
                    <a:pt x="20304" y="162"/>
                    <a:pt x="20220" y="259"/>
                    <a:pt x="20220" y="259"/>
                  </a:cubicBezTo>
                  <a:cubicBezTo>
                    <a:pt x="20220" y="259"/>
                    <a:pt x="20410" y="514"/>
                    <a:pt x="21534" y="882"/>
                  </a:cubicBezTo>
                  <a:cubicBezTo>
                    <a:pt x="16201" y="2428"/>
                    <a:pt x="10857" y="5524"/>
                    <a:pt x="8761" y="7571"/>
                  </a:cubicBezTo>
                  <a:cubicBezTo>
                    <a:pt x="6504" y="9774"/>
                    <a:pt x="5150" y="12652"/>
                    <a:pt x="4549" y="14631"/>
                  </a:cubicBezTo>
                  <a:cubicBezTo>
                    <a:pt x="3948" y="16609"/>
                    <a:pt x="5451" y="17373"/>
                    <a:pt x="7707" y="18857"/>
                  </a:cubicBezTo>
                  <a:cubicBezTo>
                    <a:pt x="9964" y="20341"/>
                    <a:pt x="12070" y="21375"/>
                    <a:pt x="12070" y="21375"/>
                  </a:cubicBezTo>
                  <a:cubicBezTo>
                    <a:pt x="12070" y="21375"/>
                    <a:pt x="9513" y="21420"/>
                    <a:pt x="6354" y="21510"/>
                  </a:cubicBezTo>
                  <a:cubicBezTo>
                    <a:pt x="3195" y="21600"/>
                    <a:pt x="338" y="21465"/>
                    <a:pt x="338" y="21465"/>
                  </a:cubicBezTo>
                  <a:cubicBezTo>
                    <a:pt x="338" y="21465"/>
                    <a:pt x="187" y="21420"/>
                    <a:pt x="37" y="20746"/>
                  </a:cubicBezTo>
                  <a:cubicBezTo>
                    <a:pt x="26" y="20696"/>
                    <a:pt x="18" y="20644"/>
                    <a:pt x="12" y="20589"/>
                  </a:cubicBezTo>
                  <a:lnTo>
                    <a:pt x="12" y="20588"/>
                  </a:lnTo>
                  <a:cubicBezTo>
                    <a:pt x="-66" y="19884"/>
                    <a:pt x="253" y="18724"/>
                    <a:pt x="1090" y="18183"/>
                  </a:cubicBezTo>
                  <a:cubicBezTo>
                    <a:pt x="1992" y="17598"/>
                    <a:pt x="3195" y="15125"/>
                    <a:pt x="3797" y="14271"/>
                  </a:cubicBezTo>
                  <a:cubicBezTo>
                    <a:pt x="4398" y="13416"/>
                    <a:pt x="4248" y="12382"/>
                    <a:pt x="4097" y="11033"/>
                  </a:cubicBezTo>
                  <a:cubicBezTo>
                    <a:pt x="3948" y="9684"/>
                    <a:pt x="8761" y="5818"/>
                    <a:pt x="7257" y="5458"/>
                  </a:cubicBezTo>
                  <a:cubicBezTo>
                    <a:pt x="6423" y="5259"/>
                    <a:pt x="5728" y="4921"/>
                    <a:pt x="5274" y="4660"/>
                  </a:cubicBezTo>
                  <a:cubicBezTo>
                    <a:pt x="5464" y="4235"/>
                    <a:pt x="5658" y="3897"/>
                    <a:pt x="5658" y="3897"/>
                  </a:cubicBezTo>
                  <a:cubicBezTo>
                    <a:pt x="5658" y="3897"/>
                    <a:pt x="5784" y="3859"/>
                    <a:pt x="5818" y="3760"/>
                  </a:cubicBezTo>
                  <a:cubicBezTo>
                    <a:pt x="9702" y="2073"/>
                    <a:pt x="15761" y="802"/>
                    <a:pt x="20451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1" name="Shape 1026"/>
            <p:cNvSpPr/>
            <p:nvPr/>
          </p:nvSpPr>
          <p:spPr>
            <a:xfrm>
              <a:off x="2896795" y="30174"/>
              <a:ext cx="1435795" cy="3445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393" extrusionOk="0">
                  <a:moveTo>
                    <a:pt x="6304" y="18821"/>
                  </a:moveTo>
                  <a:cubicBezTo>
                    <a:pt x="6247" y="18930"/>
                    <a:pt x="6203" y="19017"/>
                    <a:pt x="6176" y="19073"/>
                  </a:cubicBezTo>
                  <a:cubicBezTo>
                    <a:pt x="5983" y="19475"/>
                    <a:pt x="5751" y="20279"/>
                    <a:pt x="5481" y="20279"/>
                  </a:cubicBezTo>
                  <a:cubicBezTo>
                    <a:pt x="5211" y="20279"/>
                    <a:pt x="5288" y="20359"/>
                    <a:pt x="5250" y="20584"/>
                  </a:cubicBezTo>
                  <a:cubicBezTo>
                    <a:pt x="5211" y="20809"/>
                    <a:pt x="4670" y="20841"/>
                    <a:pt x="4362" y="20889"/>
                  </a:cubicBezTo>
                  <a:cubicBezTo>
                    <a:pt x="4053" y="20938"/>
                    <a:pt x="3976" y="20809"/>
                    <a:pt x="3976" y="20809"/>
                  </a:cubicBezTo>
                  <a:cubicBezTo>
                    <a:pt x="3976" y="20809"/>
                    <a:pt x="3474" y="21243"/>
                    <a:pt x="2586" y="21291"/>
                  </a:cubicBezTo>
                  <a:cubicBezTo>
                    <a:pt x="1698" y="21339"/>
                    <a:pt x="0" y="21484"/>
                    <a:pt x="0" y="21307"/>
                  </a:cubicBezTo>
                  <a:cubicBezTo>
                    <a:pt x="0" y="21130"/>
                    <a:pt x="193" y="20970"/>
                    <a:pt x="772" y="20825"/>
                  </a:cubicBezTo>
                  <a:cubicBezTo>
                    <a:pt x="1351" y="20680"/>
                    <a:pt x="1776" y="20295"/>
                    <a:pt x="2007" y="20198"/>
                  </a:cubicBezTo>
                  <a:cubicBezTo>
                    <a:pt x="2239" y="20102"/>
                    <a:pt x="1930" y="20134"/>
                    <a:pt x="2123" y="19941"/>
                  </a:cubicBezTo>
                  <a:cubicBezTo>
                    <a:pt x="2316" y="19748"/>
                    <a:pt x="2895" y="18607"/>
                    <a:pt x="3011" y="18238"/>
                  </a:cubicBezTo>
                  <a:cubicBezTo>
                    <a:pt x="3126" y="17868"/>
                    <a:pt x="3049" y="16598"/>
                    <a:pt x="3474" y="16004"/>
                  </a:cubicBezTo>
                  <a:cubicBezTo>
                    <a:pt x="3898" y="15409"/>
                    <a:pt x="5211" y="13497"/>
                    <a:pt x="5404" y="12966"/>
                  </a:cubicBezTo>
                  <a:cubicBezTo>
                    <a:pt x="5597" y="12436"/>
                    <a:pt x="5867" y="11905"/>
                    <a:pt x="5867" y="11616"/>
                  </a:cubicBezTo>
                  <a:cubicBezTo>
                    <a:pt x="5867" y="11327"/>
                    <a:pt x="5944" y="11134"/>
                    <a:pt x="6137" y="10925"/>
                  </a:cubicBezTo>
                  <a:cubicBezTo>
                    <a:pt x="6330" y="10716"/>
                    <a:pt x="6099" y="10427"/>
                    <a:pt x="6099" y="10427"/>
                  </a:cubicBezTo>
                  <a:cubicBezTo>
                    <a:pt x="6099" y="10427"/>
                    <a:pt x="5597" y="10588"/>
                    <a:pt x="5288" y="10700"/>
                  </a:cubicBezTo>
                  <a:cubicBezTo>
                    <a:pt x="4979" y="10813"/>
                    <a:pt x="4979" y="10636"/>
                    <a:pt x="5134" y="10379"/>
                  </a:cubicBezTo>
                  <a:cubicBezTo>
                    <a:pt x="5288" y="10121"/>
                    <a:pt x="5172" y="9977"/>
                    <a:pt x="5018" y="10057"/>
                  </a:cubicBezTo>
                  <a:cubicBezTo>
                    <a:pt x="4863" y="10138"/>
                    <a:pt x="4748" y="9639"/>
                    <a:pt x="4362" y="9334"/>
                  </a:cubicBezTo>
                  <a:cubicBezTo>
                    <a:pt x="3976" y="9029"/>
                    <a:pt x="3126" y="8402"/>
                    <a:pt x="3319" y="8048"/>
                  </a:cubicBezTo>
                  <a:cubicBezTo>
                    <a:pt x="3512" y="7695"/>
                    <a:pt x="3590" y="7068"/>
                    <a:pt x="3821" y="6763"/>
                  </a:cubicBezTo>
                  <a:cubicBezTo>
                    <a:pt x="4053" y="6457"/>
                    <a:pt x="4284" y="5911"/>
                    <a:pt x="4555" y="5573"/>
                  </a:cubicBezTo>
                  <a:cubicBezTo>
                    <a:pt x="4825" y="5236"/>
                    <a:pt x="4786" y="5075"/>
                    <a:pt x="5134" y="4738"/>
                  </a:cubicBezTo>
                  <a:cubicBezTo>
                    <a:pt x="5481" y="4400"/>
                    <a:pt x="5867" y="4014"/>
                    <a:pt x="5867" y="3854"/>
                  </a:cubicBezTo>
                  <a:cubicBezTo>
                    <a:pt x="5867" y="3763"/>
                    <a:pt x="5965" y="3688"/>
                    <a:pt x="6304" y="3625"/>
                  </a:cubicBezTo>
                  <a:lnTo>
                    <a:pt x="6304" y="7175"/>
                  </a:lnTo>
                  <a:cubicBezTo>
                    <a:pt x="6188" y="7284"/>
                    <a:pt x="6073" y="7364"/>
                    <a:pt x="5983" y="7373"/>
                  </a:cubicBezTo>
                  <a:cubicBezTo>
                    <a:pt x="5674" y="7405"/>
                    <a:pt x="5635" y="7582"/>
                    <a:pt x="5983" y="7662"/>
                  </a:cubicBezTo>
                  <a:cubicBezTo>
                    <a:pt x="6330" y="7743"/>
                    <a:pt x="6099" y="8289"/>
                    <a:pt x="6253" y="8370"/>
                  </a:cubicBezTo>
                  <a:cubicBezTo>
                    <a:pt x="6275" y="8381"/>
                    <a:pt x="6291" y="8382"/>
                    <a:pt x="6304" y="8375"/>
                  </a:cubicBezTo>
                  <a:cubicBezTo>
                    <a:pt x="6304" y="8375"/>
                    <a:pt x="6304" y="18821"/>
                    <a:pt x="6304" y="18821"/>
                  </a:cubicBezTo>
                  <a:close/>
                  <a:moveTo>
                    <a:pt x="13206" y="60"/>
                  </a:moveTo>
                  <a:cubicBezTo>
                    <a:pt x="13471" y="154"/>
                    <a:pt x="13810" y="343"/>
                    <a:pt x="14074" y="280"/>
                  </a:cubicBezTo>
                  <a:cubicBezTo>
                    <a:pt x="14338" y="217"/>
                    <a:pt x="14263" y="516"/>
                    <a:pt x="14565" y="516"/>
                  </a:cubicBezTo>
                  <a:cubicBezTo>
                    <a:pt x="14867" y="516"/>
                    <a:pt x="15207" y="956"/>
                    <a:pt x="15169" y="1191"/>
                  </a:cubicBezTo>
                  <a:cubicBezTo>
                    <a:pt x="15131" y="1427"/>
                    <a:pt x="14980" y="1663"/>
                    <a:pt x="14942" y="1757"/>
                  </a:cubicBezTo>
                  <a:cubicBezTo>
                    <a:pt x="14905" y="1851"/>
                    <a:pt x="14792" y="2244"/>
                    <a:pt x="14603" y="2244"/>
                  </a:cubicBezTo>
                  <a:cubicBezTo>
                    <a:pt x="14414" y="2244"/>
                    <a:pt x="14338" y="2260"/>
                    <a:pt x="14338" y="2260"/>
                  </a:cubicBezTo>
                  <a:cubicBezTo>
                    <a:pt x="14338" y="2260"/>
                    <a:pt x="14112" y="2558"/>
                    <a:pt x="14112" y="2794"/>
                  </a:cubicBezTo>
                  <a:cubicBezTo>
                    <a:pt x="14112" y="3030"/>
                    <a:pt x="14188" y="3030"/>
                    <a:pt x="14188" y="3030"/>
                  </a:cubicBezTo>
                  <a:lnTo>
                    <a:pt x="14527" y="3250"/>
                  </a:lnTo>
                  <a:cubicBezTo>
                    <a:pt x="14527" y="3250"/>
                    <a:pt x="16225" y="3627"/>
                    <a:pt x="17018" y="3721"/>
                  </a:cubicBezTo>
                  <a:cubicBezTo>
                    <a:pt x="17374" y="3764"/>
                    <a:pt x="17729" y="3809"/>
                    <a:pt x="18033" y="3892"/>
                  </a:cubicBezTo>
                  <a:lnTo>
                    <a:pt x="18033" y="7384"/>
                  </a:lnTo>
                  <a:cubicBezTo>
                    <a:pt x="17935" y="7315"/>
                    <a:pt x="17834" y="7205"/>
                    <a:pt x="17720" y="6995"/>
                  </a:cubicBezTo>
                  <a:cubicBezTo>
                    <a:pt x="17724" y="7447"/>
                    <a:pt x="17358" y="8114"/>
                    <a:pt x="17625" y="8554"/>
                  </a:cubicBezTo>
                  <a:cubicBezTo>
                    <a:pt x="17601" y="8390"/>
                    <a:pt x="17810" y="8229"/>
                    <a:pt x="18033" y="8085"/>
                  </a:cubicBezTo>
                  <a:lnTo>
                    <a:pt x="18033" y="10266"/>
                  </a:lnTo>
                  <a:cubicBezTo>
                    <a:pt x="17744" y="10255"/>
                    <a:pt x="17555" y="10268"/>
                    <a:pt x="17555" y="10268"/>
                  </a:cubicBezTo>
                  <a:cubicBezTo>
                    <a:pt x="17555" y="10268"/>
                    <a:pt x="17411" y="10523"/>
                    <a:pt x="17158" y="10598"/>
                  </a:cubicBezTo>
                  <a:cubicBezTo>
                    <a:pt x="16906" y="10674"/>
                    <a:pt x="16581" y="10929"/>
                    <a:pt x="16509" y="10839"/>
                  </a:cubicBezTo>
                  <a:cubicBezTo>
                    <a:pt x="16437" y="10749"/>
                    <a:pt x="16221" y="11499"/>
                    <a:pt x="16004" y="11905"/>
                  </a:cubicBezTo>
                  <a:cubicBezTo>
                    <a:pt x="15788" y="12310"/>
                    <a:pt x="14745" y="15136"/>
                    <a:pt x="14745" y="15538"/>
                  </a:cubicBezTo>
                  <a:cubicBezTo>
                    <a:pt x="14745" y="15939"/>
                    <a:pt x="14359" y="16357"/>
                    <a:pt x="14397" y="16647"/>
                  </a:cubicBezTo>
                  <a:cubicBezTo>
                    <a:pt x="14436" y="16936"/>
                    <a:pt x="14282" y="17691"/>
                    <a:pt x="14243" y="18109"/>
                  </a:cubicBezTo>
                  <a:cubicBezTo>
                    <a:pt x="14204" y="18527"/>
                    <a:pt x="13278" y="18961"/>
                    <a:pt x="13278" y="19266"/>
                  </a:cubicBezTo>
                  <a:cubicBezTo>
                    <a:pt x="13278" y="19572"/>
                    <a:pt x="13510" y="19716"/>
                    <a:pt x="13394" y="19893"/>
                  </a:cubicBezTo>
                  <a:cubicBezTo>
                    <a:pt x="13278" y="20070"/>
                    <a:pt x="13317" y="20198"/>
                    <a:pt x="13780" y="20407"/>
                  </a:cubicBezTo>
                  <a:cubicBezTo>
                    <a:pt x="14243" y="20616"/>
                    <a:pt x="14436" y="20809"/>
                    <a:pt x="14397" y="20970"/>
                  </a:cubicBezTo>
                  <a:cubicBezTo>
                    <a:pt x="14359" y="21130"/>
                    <a:pt x="14243" y="21195"/>
                    <a:pt x="13317" y="21211"/>
                  </a:cubicBezTo>
                  <a:cubicBezTo>
                    <a:pt x="12390" y="21227"/>
                    <a:pt x="11502" y="21114"/>
                    <a:pt x="11502" y="21018"/>
                  </a:cubicBezTo>
                  <a:cubicBezTo>
                    <a:pt x="11502" y="20922"/>
                    <a:pt x="11194" y="20889"/>
                    <a:pt x="10923" y="20889"/>
                  </a:cubicBezTo>
                  <a:cubicBezTo>
                    <a:pt x="10653" y="20889"/>
                    <a:pt x="10692" y="20777"/>
                    <a:pt x="10808" y="20552"/>
                  </a:cubicBezTo>
                  <a:cubicBezTo>
                    <a:pt x="10923" y="20327"/>
                    <a:pt x="11309" y="20021"/>
                    <a:pt x="11078" y="20054"/>
                  </a:cubicBezTo>
                  <a:cubicBezTo>
                    <a:pt x="10846" y="20086"/>
                    <a:pt x="10653" y="20021"/>
                    <a:pt x="10653" y="19700"/>
                  </a:cubicBezTo>
                  <a:cubicBezTo>
                    <a:pt x="10653" y="19379"/>
                    <a:pt x="10538" y="19282"/>
                    <a:pt x="10885" y="19089"/>
                  </a:cubicBezTo>
                  <a:cubicBezTo>
                    <a:pt x="11232" y="18896"/>
                    <a:pt x="11155" y="18543"/>
                    <a:pt x="11078" y="18254"/>
                  </a:cubicBezTo>
                  <a:cubicBezTo>
                    <a:pt x="11001" y="17964"/>
                    <a:pt x="10769" y="17755"/>
                    <a:pt x="10962" y="17402"/>
                  </a:cubicBezTo>
                  <a:cubicBezTo>
                    <a:pt x="11155" y="17048"/>
                    <a:pt x="11194" y="16614"/>
                    <a:pt x="11078" y="16438"/>
                  </a:cubicBezTo>
                  <a:cubicBezTo>
                    <a:pt x="10962" y="16261"/>
                    <a:pt x="11039" y="16052"/>
                    <a:pt x="11348" y="15907"/>
                  </a:cubicBezTo>
                  <a:cubicBezTo>
                    <a:pt x="11657" y="15763"/>
                    <a:pt x="11194" y="15505"/>
                    <a:pt x="11194" y="15345"/>
                  </a:cubicBezTo>
                  <a:cubicBezTo>
                    <a:pt x="11194" y="15184"/>
                    <a:pt x="11309" y="14509"/>
                    <a:pt x="11116" y="13834"/>
                  </a:cubicBezTo>
                  <a:cubicBezTo>
                    <a:pt x="10923" y="13159"/>
                    <a:pt x="10885" y="12645"/>
                    <a:pt x="10846" y="12468"/>
                  </a:cubicBezTo>
                  <a:cubicBezTo>
                    <a:pt x="10808" y="12291"/>
                    <a:pt x="10576" y="12372"/>
                    <a:pt x="9997" y="13046"/>
                  </a:cubicBezTo>
                  <a:cubicBezTo>
                    <a:pt x="9418" y="13722"/>
                    <a:pt x="7951" y="15827"/>
                    <a:pt x="7681" y="16293"/>
                  </a:cubicBezTo>
                  <a:cubicBezTo>
                    <a:pt x="7449" y="16693"/>
                    <a:pt x="6647" y="18161"/>
                    <a:pt x="6304" y="18821"/>
                  </a:cubicBezTo>
                  <a:lnTo>
                    <a:pt x="6304" y="8375"/>
                  </a:lnTo>
                  <a:cubicBezTo>
                    <a:pt x="6382" y="8331"/>
                    <a:pt x="6324" y="7974"/>
                    <a:pt x="6523" y="7711"/>
                  </a:cubicBezTo>
                  <a:cubicBezTo>
                    <a:pt x="6755" y="7405"/>
                    <a:pt x="6832" y="6987"/>
                    <a:pt x="6871" y="6489"/>
                  </a:cubicBezTo>
                  <a:cubicBezTo>
                    <a:pt x="6871" y="6489"/>
                    <a:pt x="6582" y="6914"/>
                    <a:pt x="6304" y="7175"/>
                  </a:cubicBezTo>
                  <a:lnTo>
                    <a:pt x="6304" y="3625"/>
                  </a:lnTo>
                  <a:cubicBezTo>
                    <a:pt x="6568" y="3577"/>
                    <a:pt x="6979" y="3535"/>
                    <a:pt x="7604" y="3500"/>
                  </a:cubicBezTo>
                  <a:cubicBezTo>
                    <a:pt x="9032" y="3420"/>
                    <a:pt x="10074" y="3259"/>
                    <a:pt x="10422" y="3146"/>
                  </a:cubicBezTo>
                  <a:cubicBezTo>
                    <a:pt x="10625" y="3081"/>
                    <a:pt x="10757" y="3024"/>
                    <a:pt x="10875" y="2970"/>
                  </a:cubicBezTo>
                  <a:cubicBezTo>
                    <a:pt x="10969" y="2926"/>
                    <a:pt x="11148" y="2841"/>
                    <a:pt x="10986" y="2835"/>
                  </a:cubicBezTo>
                  <a:cubicBezTo>
                    <a:pt x="10623" y="2821"/>
                    <a:pt x="10558" y="2252"/>
                    <a:pt x="10376" y="2086"/>
                  </a:cubicBezTo>
                  <a:cubicBezTo>
                    <a:pt x="10193" y="1920"/>
                    <a:pt x="10256" y="1801"/>
                    <a:pt x="10383" y="1652"/>
                  </a:cubicBezTo>
                  <a:cubicBezTo>
                    <a:pt x="10510" y="1502"/>
                    <a:pt x="10267" y="1282"/>
                    <a:pt x="10576" y="1041"/>
                  </a:cubicBezTo>
                  <a:cubicBezTo>
                    <a:pt x="10885" y="800"/>
                    <a:pt x="10460" y="511"/>
                    <a:pt x="10885" y="479"/>
                  </a:cubicBezTo>
                  <a:cubicBezTo>
                    <a:pt x="11309" y="446"/>
                    <a:pt x="11155" y="238"/>
                    <a:pt x="11580" y="238"/>
                  </a:cubicBezTo>
                  <a:cubicBezTo>
                    <a:pt x="12004" y="238"/>
                    <a:pt x="12043" y="-4"/>
                    <a:pt x="12467" y="77"/>
                  </a:cubicBezTo>
                  <a:cubicBezTo>
                    <a:pt x="12892" y="157"/>
                    <a:pt x="12892" y="-116"/>
                    <a:pt x="13206" y="60"/>
                  </a:cubicBezTo>
                  <a:close/>
                  <a:moveTo>
                    <a:pt x="18033" y="3892"/>
                  </a:moveTo>
                  <a:cubicBezTo>
                    <a:pt x="18408" y="3993"/>
                    <a:pt x="18705" y="4151"/>
                    <a:pt x="18830" y="4428"/>
                  </a:cubicBezTo>
                  <a:cubicBezTo>
                    <a:pt x="19056" y="4931"/>
                    <a:pt x="20296" y="6620"/>
                    <a:pt x="20909" y="7085"/>
                  </a:cubicBezTo>
                  <a:cubicBezTo>
                    <a:pt x="21522" y="7551"/>
                    <a:pt x="21600" y="8184"/>
                    <a:pt x="20987" y="8574"/>
                  </a:cubicBezTo>
                  <a:cubicBezTo>
                    <a:pt x="20374" y="8964"/>
                    <a:pt x="18917" y="9916"/>
                    <a:pt x="18701" y="10051"/>
                  </a:cubicBezTo>
                  <a:cubicBezTo>
                    <a:pt x="18485" y="10186"/>
                    <a:pt x="18420" y="10283"/>
                    <a:pt x="18096" y="10268"/>
                  </a:cubicBezTo>
                  <a:cubicBezTo>
                    <a:pt x="18075" y="10267"/>
                    <a:pt x="18054" y="10266"/>
                    <a:pt x="18033" y="10266"/>
                  </a:cubicBezTo>
                  <a:lnTo>
                    <a:pt x="18033" y="8085"/>
                  </a:lnTo>
                  <a:cubicBezTo>
                    <a:pt x="18321" y="7900"/>
                    <a:pt x="18634" y="7744"/>
                    <a:pt x="18513" y="7647"/>
                  </a:cubicBezTo>
                  <a:cubicBezTo>
                    <a:pt x="18333" y="7502"/>
                    <a:pt x="18186" y="7491"/>
                    <a:pt x="18033" y="7384"/>
                  </a:cubicBezTo>
                  <a:cubicBezTo>
                    <a:pt x="18033" y="7384"/>
                    <a:pt x="18033" y="3892"/>
                    <a:pt x="18033" y="389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2" name="Shape 1027"/>
            <p:cNvSpPr/>
            <p:nvPr/>
          </p:nvSpPr>
          <p:spPr>
            <a:xfrm>
              <a:off x="3424857" y="512974"/>
              <a:ext cx="513366" cy="99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extrusionOk="0">
                  <a:moveTo>
                    <a:pt x="17373" y="33"/>
                  </a:moveTo>
                  <a:cubicBezTo>
                    <a:pt x="17435" y="213"/>
                    <a:pt x="17512" y="213"/>
                    <a:pt x="17512" y="213"/>
                  </a:cubicBezTo>
                  <a:lnTo>
                    <a:pt x="18348" y="879"/>
                  </a:lnTo>
                  <a:cubicBezTo>
                    <a:pt x="18327" y="926"/>
                    <a:pt x="18309" y="972"/>
                    <a:pt x="18298" y="1019"/>
                  </a:cubicBezTo>
                  <a:cubicBezTo>
                    <a:pt x="18023" y="2147"/>
                    <a:pt x="17610" y="6023"/>
                    <a:pt x="17610" y="8631"/>
                  </a:cubicBezTo>
                  <a:cubicBezTo>
                    <a:pt x="17610" y="11239"/>
                    <a:pt x="16923" y="12649"/>
                    <a:pt x="17748" y="14763"/>
                  </a:cubicBezTo>
                  <a:cubicBezTo>
                    <a:pt x="18573" y="16878"/>
                    <a:pt x="18711" y="18076"/>
                    <a:pt x="19811" y="19344"/>
                  </a:cubicBezTo>
                  <a:cubicBezTo>
                    <a:pt x="20912" y="20613"/>
                    <a:pt x="21600" y="21529"/>
                    <a:pt x="21600" y="21529"/>
                  </a:cubicBezTo>
                  <a:cubicBezTo>
                    <a:pt x="21600" y="21529"/>
                    <a:pt x="18023" y="21318"/>
                    <a:pt x="14309" y="21318"/>
                  </a:cubicBezTo>
                  <a:cubicBezTo>
                    <a:pt x="10594" y="21318"/>
                    <a:pt x="3715" y="21600"/>
                    <a:pt x="2339" y="21388"/>
                  </a:cubicBezTo>
                  <a:cubicBezTo>
                    <a:pt x="963" y="21177"/>
                    <a:pt x="0" y="20895"/>
                    <a:pt x="0" y="20895"/>
                  </a:cubicBezTo>
                  <a:cubicBezTo>
                    <a:pt x="0" y="20895"/>
                    <a:pt x="1651" y="18992"/>
                    <a:pt x="2752" y="16878"/>
                  </a:cubicBezTo>
                  <a:cubicBezTo>
                    <a:pt x="3853" y="14763"/>
                    <a:pt x="4953" y="11873"/>
                    <a:pt x="4953" y="8984"/>
                  </a:cubicBezTo>
                  <a:cubicBezTo>
                    <a:pt x="4953" y="6094"/>
                    <a:pt x="4815" y="3345"/>
                    <a:pt x="5916" y="1865"/>
                  </a:cubicBezTo>
                  <a:cubicBezTo>
                    <a:pt x="6312" y="1331"/>
                    <a:pt x="6602" y="936"/>
                    <a:pt x="6810" y="647"/>
                  </a:cubicBezTo>
                  <a:cubicBezTo>
                    <a:pt x="6836" y="637"/>
                    <a:pt x="6595" y="734"/>
                    <a:pt x="6886" y="618"/>
                  </a:cubicBezTo>
                  <a:cubicBezTo>
                    <a:pt x="7177" y="502"/>
                    <a:pt x="7789" y="185"/>
                    <a:pt x="8170" y="0"/>
                  </a:cubicBezTo>
                  <a:cubicBezTo>
                    <a:pt x="8759" y="373"/>
                    <a:pt x="9071" y="625"/>
                    <a:pt x="10319" y="1371"/>
                  </a:cubicBezTo>
                  <a:cubicBezTo>
                    <a:pt x="11567" y="2117"/>
                    <a:pt x="11694" y="2640"/>
                    <a:pt x="13758" y="1935"/>
                  </a:cubicBezTo>
                  <a:cubicBezTo>
                    <a:pt x="15230" y="1432"/>
                    <a:pt x="16352" y="679"/>
                    <a:pt x="17373" y="3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3" name="Shape 1028"/>
            <p:cNvSpPr/>
            <p:nvPr/>
          </p:nvSpPr>
          <p:spPr>
            <a:xfrm>
              <a:off x="3515382" y="633674"/>
              <a:ext cx="240795" cy="981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7" h="21381" extrusionOk="0">
                  <a:moveTo>
                    <a:pt x="17449" y="0"/>
                  </a:moveTo>
                  <a:lnTo>
                    <a:pt x="13164" y="1068"/>
                  </a:lnTo>
                  <a:cubicBezTo>
                    <a:pt x="13164" y="1068"/>
                    <a:pt x="15455" y="1246"/>
                    <a:pt x="14727" y="1700"/>
                  </a:cubicBezTo>
                  <a:cubicBezTo>
                    <a:pt x="13999" y="2154"/>
                    <a:pt x="10966" y="4724"/>
                    <a:pt x="8053" y="8142"/>
                  </a:cubicBezTo>
                  <a:cubicBezTo>
                    <a:pt x="5141" y="11559"/>
                    <a:pt x="1136" y="17547"/>
                    <a:pt x="287" y="18394"/>
                  </a:cubicBezTo>
                  <a:cubicBezTo>
                    <a:pt x="-563" y="19241"/>
                    <a:pt x="529" y="19846"/>
                    <a:pt x="2835" y="20723"/>
                  </a:cubicBezTo>
                  <a:cubicBezTo>
                    <a:pt x="5141" y="21600"/>
                    <a:pt x="5383" y="21570"/>
                    <a:pt x="7689" y="20814"/>
                  </a:cubicBezTo>
                  <a:cubicBezTo>
                    <a:pt x="9994" y="20058"/>
                    <a:pt x="11693" y="20360"/>
                    <a:pt x="13149" y="18183"/>
                  </a:cubicBezTo>
                  <a:cubicBezTo>
                    <a:pt x="14606" y="16005"/>
                    <a:pt x="17032" y="11710"/>
                    <a:pt x="18246" y="9805"/>
                  </a:cubicBezTo>
                  <a:cubicBezTo>
                    <a:pt x="19460" y="7900"/>
                    <a:pt x="20794" y="4210"/>
                    <a:pt x="19824" y="3363"/>
                  </a:cubicBezTo>
                  <a:cubicBezTo>
                    <a:pt x="18853" y="2516"/>
                    <a:pt x="18125" y="2063"/>
                    <a:pt x="18489" y="1700"/>
                  </a:cubicBezTo>
                  <a:cubicBezTo>
                    <a:pt x="18853" y="1337"/>
                    <a:pt x="21037" y="1004"/>
                    <a:pt x="21037" y="1004"/>
                  </a:cubicBezTo>
                  <a:cubicBezTo>
                    <a:pt x="21037" y="1004"/>
                    <a:pt x="19460" y="218"/>
                    <a:pt x="1744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4" name="Shape 1029"/>
            <p:cNvSpPr/>
            <p:nvPr/>
          </p:nvSpPr>
          <p:spPr>
            <a:xfrm>
              <a:off x="1916109" y="392274"/>
              <a:ext cx="833877" cy="3411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592" extrusionOk="0">
                  <a:moveTo>
                    <a:pt x="10225" y="0"/>
                  </a:moveTo>
                  <a:lnTo>
                    <a:pt x="10270" y="0"/>
                  </a:lnTo>
                  <a:lnTo>
                    <a:pt x="10270" y="14202"/>
                  </a:lnTo>
                  <a:cubicBezTo>
                    <a:pt x="10173" y="14344"/>
                    <a:pt x="10063" y="14492"/>
                    <a:pt x="9976" y="14579"/>
                  </a:cubicBezTo>
                  <a:cubicBezTo>
                    <a:pt x="9770" y="14782"/>
                    <a:pt x="10100" y="14915"/>
                    <a:pt x="10100" y="15057"/>
                  </a:cubicBezTo>
                  <a:cubicBezTo>
                    <a:pt x="10100" y="15200"/>
                    <a:pt x="10224" y="15383"/>
                    <a:pt x="10224" y="15383"/>
                  </a:cubicBezTo>
                  <a:cubicBezTo>
                    <a:pt x="10224" y="15383"/>
                    <a:pt x="10233" y="15285"/>
                    <a:pt x="10270" y="15166"/>
                  </a:cubicBezTo>
                  <a:lnTo>
                    <a:pt x="10270" y="21574"/>
                  </a:lnTo>
                  <a:cubicBezTo>
                    <a:pt x="9218" y="21497"/>
                    <a:pt x="8454" y="21171"/>
                    <a:pt x="8513" y="20717"/>
                  </a:cubicBezTo>
                  <a:cubicBezTo>
                    <a:pt x="8581" y="20196"/>
                    <a:pt x="8104" y="20112"/>
                    <a:pt x="8445" y="19809"/>
                  </a:cubicBezTo>
                  <a:cubicBezTo>
                    <a:pt x="8786" y="19506"/>
                    <a:pt x="8377" y="19287"/>
                    <a:pt x="7763" y="18816"/>
                  </a:cubicBezTo>
                  <a:cubicBezTo>
                    <a:pt x="7150" y="18345"/>
                    <a:pt x="4832" y="16309"/>
                    <a:pt x="4968" y="15788"/>
                  </a:cubicBezTo>
                  <a:cubicBezTo>
                    <a:pt x="5105" y="15266"/>
                    <a:pt x="5309" y="14812"/>
                    <a:pt x="5105" y="14459"/>
                  </a:cubicBezTo>
                  <a:cubicBezTo>
                    <a:pt x="4900" y="14105"/>
                    <a:pt x="4764" y="13802"/>
                    <a:pt x="4764" y="13802"/>
                  </a:cubicBezTo>
                  <a:cubicBezTo>
                    <a:pt x="4764" y="13802"/>
                    <a:pt x="3265" y="13971"/>
                    <a:pt x="3265" y="13466"/>
                  </a:cubicBezTo>
                  <a:cubicBezTo>
                    <a:pt x="3265" y="12961"/>
                    <a:pt x="2924" y="11514"/>
                    <a:pt x="2787" y="11077"/>
                  </a:cubicBezTo>
                  <a:cubicBezTo>
                    <a:pt x="2651" y="10639"/>
                    <a:pt x="2924" y="9781"/>
                    <a:pt x="2924" y="9781"/>
                  </a:cubicBezTo>
                  <a:cubicBezTo>
                    <a:pt x="2924" y="9781"/>
                    <a:pt x="1492" y="9748"/>
                    <a:pt x="1015" y="9697"/>
                  </a:cubicBezTo>
                  <a:cubicBezTo>
                    <a:pt x="538" y="9647"/>
                    <a:pt x="2242" y="8890"/>
                    <a:pt x="2583" y="8587"/>
                  </a:cubicBezTo>
                  <a:cubicBezTo>
                    <a:pt x="2924" y="8284"/>
                    <a:pt x="2856" y="7763"/>
                    <a:pt x="2856" y="7763"/>
                  </a:cubicBezTo>
                  <a:cubicBezTo>
                    <a:pt x="2856" y="7763"/>
                    <a:pt x="266" y="7729"/>
                    <a:pt x="129" y="7191"/>
                  </a:cubicBezTo>
                  <a:cubicBezTo>
                    <a:pt x="-7" y="6652"/>
                    <a:pt x="-75" y="5878"/>
                    <a:pt x="129" y="5559"/>
                  </a:cubicBezTo>
                  <a:cubicBezTo>
                    <a:pt x="334" y="5239"/>
                    <a:pt x="402" y="5273"/>
                    <a:pt x="606" y="4852"/>
                  </a:cubicBezTo>
                  <a:cubicBezTo>
                    <a:pt x="811" y="4431"/>
                    <a:pt x="1697" y="3691"/>
                    <a:pt x="2583" y="3657"/>
                  </a:cubicBezTo>
                  <a:cubicBezTo>
                    <a:pt x="3469" y="3624"/>
                    <a:pt x="4560" y="3456"/>
                    <a:pt x="4560" y="3456"/>
                  </a:cubicBezTo>
                  <a:cubicBezTo>
                    <a:pt x="4560" y="3456"/>
                    <a:pt x="3674" y="3203"/>
                    <a:pt x="4764" y="2985"/>
                  </a:cubicBezTo>
                  <a:cubicBezTo>
                    <a:pt x="5855" y="2766"/>
                    <a:pt x="6468" y="2682"/>
                    <a:pt x="5991" y="2396"/>
                  </a:cubicBezTo>
                  <a:cubicBezTo>
                    <a:pt x="5514" y="2110"/>
                    <a:pt x="5855" y="1891"/>
                    <a:pt x="6127" y="1521"/>
                  </a:cubicBezTo>
                  <a:cubicBezTo>
                    <a:pt x="6400" y="1151"/>
                    <a:pt x="7150" y="7"/>
                    <a:pt x="10225" y="0"/>
                  </a:cubicBezTo>
                  <a:close/>
                  <a:moveTo>
                    <a:pt x="10270" y="0"/>
                  </a:moveTo>
                  <a:cubicBezTo>
                    <a:pt x="12196" y="-8"/>
                    <a:pt x="13806" y="438"/>
                    <a:pt x="14180" y="853"/>
                  </a:cubicBezTo>
                  <a:cubicBezTo>
                    <a:pt x="14557" y="1271"/>
                    <a:pt x="14871" y="1240"/>
                    <a:pt x="14871" y="1473"/>
                  </a:cubicBezTo>
                  <a:cubicBezTo>
                    <a:pt x="14871" y="1705"/>
                    <a:pt x="15247" y="1953"/>
                    <a:pt x="15436" y="2325"/>
                  </a:cubicBezTo>
                  <a:cubicBezTo>
                    <a:pt x="15624" y="2697"/>
                    <a:pt x="15749" y="2945"/>
                    <a:pt x="16503" y="3162"/>
                  </a:cubicBezTo>
                  <a:cubicBezTo>
                    <a:pt x="17256" y="3378"/>
                    <a:pt x="17131" y="3595"/>
                    <a:pt x="17131" y="3595"/>
                  </a:cubicBezTo>
                  <a:cubicBezTo>
                    <a:pt x="17131" y="3595"/>
                    <a:pt x="19641" y="3626"/>
                    <a:pt x="20270" y="4045"/>
                  </a:cubicBezTo>
                  <a:cubicBezTo>
                    <a:pt x="20897" y="4463"/>
                    <a:pt x="21023" y="5176"/>
                    <a:pt x="21274" y="5656"/>
                  </a:cubicBezTo>
                  <a:cubicBezTo>
                    <a:pt x="21525" y="6137"/>
                    <a:pt x="21336" y="6695"/>
                    <a:pt x="20646" y="7051"/>
                  </a:cubicBezTo>
                  <a:cubicBezTo>
                    <a:pt x="19955" y="7407"/>
                    <a:pt x="18449" y="7454"/>
                    <a:pt x="18449" y="7454"/>
                  </a:cubicBezTo>
                  <a:cubicBezTo>
                    <a:pt x="18449" y="7454"/>
                    <a:pt x="18198" y="8198"/>
                    <a:pt x="19077" y="8848"/>
                  </a:cubicBezTo>
                  <a:cubicBezTo>
                    <a:pt x="19955" y="9499"/>
                    <a:pt x="20583" y="9840"/>
                    <a:pt x="19830" y="9871"/>
                  </a:cubicBezTo>
                  <a:cubicBezTo>
                    <a:pt x="19077" y="9902"/>
                    <a:pt x="18700" y="9918"/>
                    <a:pt x="18700" y="9918"/>
                  </a:cubicBezTo>
                  <a:cubicBezTo>
                    <a:pt x="18700" y="9918"/>
                    <a:pt x="18722" y="10757"/>
                    <a:pt x="18207" y="11297"/>
                  </a:cubicBezTo>
                  <a:cubicBezTo>
                    <a:pt x="17692" y="11837"/>
                    <a:pt x="16534" y="13235"/>
                    <a:pt x="16534" y="13584"/>
                  </a:cubicBezTo>
                  <a:cubicBezTo>
                    <a:pt x="16534" y="13933"/>
                    <a:pt x="16487" y="13870"/>
                    <a:pt x="15942" y="13870"/>
                  </a:cubicBezTo>
                  <a:cubicBezTo>
                    <a:pt x="15397" y="13870"/>
                    <a:pt x="15124" y="13870"/>
                    <a:pt x="15124" y="13870"/>
                  </a:cubicBezTo>
                  <a:cubicBezTo>
                    <a:pt x="15124" y="13870"/>
                    <a:pt x="15192" y="14425"/>
                    <a:pt x="14920" y="14560"/>
                  </a:cubicBezTo>
                  <a:cubicBezTo>
                    <a:pt x="14647" y="14694"/>
                    <a:pt x="15124" y="15317"/>
                    <a:pt x="14306" y="15973"/>
                  </a:cubicBezTo>
                  <a:cubicBezTo>
                    <a:pt x="13489" y="16629"/>
                    <a:pt x="11853" y="17739"/>
                    <a:pt x="11853" y="18210"/>
                  </a:cubicBezTo>
                  <a:cubicBezTo>
                    <a:pt x="11853" y="18681"/>
                    <a:pt x="12671" y="19254"/>
                    <a:pt x="13557" y="19489"/>
                  </a:cubicBezTo>
                  <a:cubicBezTo>
                    <a:pt x="14443" y="19724"/>
                    <a:pt x="15738" y="20196"/>
                    <a:pt x="15056" y="20313"/>
                  </a:cubicBezTo>
                  <a:cubicBezTo>
                    <a:pt x="14375" y="20431"/>
                    <a:pt x="13421" y="20414"/>
                    <a:pt x="12807" y="20364"/>
                  </a:cubicBezTo>
                  <a:cubicBezTo>
                    <a:pt x="12194" y="20313"/>
                    <a:pt x="11716" y="20179"/>
                    <a:pt x="11716" y="20179"/>
                  </a:cubicBezTo>
                  <a:cubicBezTo>
                    <a:pt x="11716" y="20179"/>
                    <a:pt x="11784" y="20414"/>
                    <a:pt x="12057" y="20599"/>
                  </a:cubicBezTo>
                  <a:cubicBezTo>
                    <a:pt x="12330" y="20785"/>
                    <a:pt x="12057" y="21592"/>
                    <a:pt x="10762" y="21592"/>
                  </a:cubicBezTo>
                  <a:cubicBezTo>
                    <a:pt x="10593" y="21592"/>
                    <a:pt x="10428" y="21586"/>
                    <a:pt x="10270" y="21574"/>
                  </a:cubicBezTo>
                  <a:lnTo>
                    <a:pt x="10270" y="15166"/>
                  </a:lnTo>
                  <a:cubicBezTo>
                    <a:pt x="10310" y="15036"/>
                    <a:pt x="10384" y="14882"/>
                    <a:pt x="10512" y="14803"/>
                  </a:cubicBezTo>
                  <a:cubicBezTo>
                    <a:pt x="10760" y="14650"/>
                    <a:pt x="10553" y="14314"/>
                    <a:pt x="10512" y="13825"/>
                  </a:cubicBezTo>
                  <a:cubicBezTo>
                    <a:pt x="10512" y="13825"/>
                    <a:pt x="10403" y="14008"/>
                    <a:pt x="10270" y="14202"/>
                  </a:cubicBezTo>
                  <a:cubicBezTo>
                    <a:pt x="10270" y="14202"/>
                    <a:pt x="10270" y="0"/>
                    <a:pt x="1027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5" name="Shape 1030"/>
            <p:cNvSpPr/>
            <p:nvPr/>
          </p:nvSpPr>
          <p:spPr>
            <a:xfrm>
              <a:off x="2263121" y="875073"/>
              <a:ext cx="197241" cy="370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0610" extrusionOk="0">
                  <a:moveTo>
                    <a:pt x="9" y="502"/>
                  </a:moveTo>
                  <a:cubicBezTo>
                    <a:pt x="9" y="502"/>
                    <a:pt x="5735" y="3016"/>
                    <a:pt x="5735" y="4938"/>
                  </a:cubicBezTo>
                  <a:cubicBezTo>
                    <a:pt x="5735" y="6861"/>
                    <a:pt x="8313" y="13222"/>
                    <a:pt x="9458" y="15144"/>
                  </a:cubicBezTo>
                  <a:cubicBezTo>
                    <a:pt x="10604" y="17067"/>
                    <a:pt x="11177" y="12778"/>
                    <a:pt x="13183" y="10855"/>
                  </a:cubicBezTo>
                  <a:cubicBezTo>
                    <a:pt x="15188" y="8932"/>
                    <a:pt x="16046" y="7305"/>
                    <a:pt x="14900" y="5826"/>
                  </a:cubicBezTo>
                  <a:cubicBezTo>
                    <a:pt x="13756" y="4347"/>
                    <a:pt x="18163" y="3698"/>
                    <a:pt x="21027" y="0"/>
                  </a:cubicBezTo>
                  <a:cubicBezTo>
                    <a:pt x="21402" y="1393"/>
                    <a:pt x="21210" y="2522"/>
                    <a:pt x="21110" y="3909"/>
                  </a:cubicBezTo>
                  <a:cubicBezTo>
                    <a:pt x="21011" y="5299"/>
                    <a:pt x="16431" y="12189"/>
                    <a:pt x="15136" y="13526"/>
                  </a:cubicBezTo>
                  <a:cubicBezTo>
                    <a:pt x="13842" y="14863"/>
                    <a:pt x="10357" y="19132"/>
                    <a:pt x="10058" y="20365"/>
                  </a:cubicBezTo>
                  <a:cubicBezTo>
                    <a:pt x="9759" y="21600"/>
                    <a:pt x="6673" y="17950"/>
                    <a:pt x="4881" y="13989"/>
                  </a:cubicBezTo>
                  <a:cubicBezTo>
                    <a:pt x="3089" y="10030"/>
                    <a:pt x="-198" y="4270"/>
                    <a:pt x="9" y="50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6" name="Shape 1031"/>
            <p:cNvSpPr/>
            <p:nvPr/>
          </p:nvSpPr>
          <p:spPr>
            <a:xfrm>
              <a:off x="2157509" y="1403135"/>
              <a:ext cx="37139" cy="85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544" extrusionOk="0">
                  <a:moveTo>
                    <a:pt x="15912" y="21544"/>
                  </a:moveTo>
                  <a:cubicBezTo>
                    <a:pt x="15912" y="21544"/>
                    <a:pt x="19972" y="15800"/>
                    <a:pt x="20786" y="8977"/>
                  </a:cubicBezTo>
                  <a:cubicBezTo>
                    <a:pt x="21600" y="2154"/>
                    <a:pt x="20786" y="0"/>
                    <a:pt x="20786" y="0"/>
                  </a:cubicBezTo>
                  <a:lnTo>
                    <a:pt x="4535" y="1079"/>
                  </a:lnTo>
                  <a:cubicBezTo>
                    <a:pt x="4535" y="1079"/>
                    <a:pt x="3251" y="14410"/>
                    <a:pt x="0" y="18719"/>
                  </a:cubicBezTo>
                  <a:cubicBezTo>
                    <a:pt x="7186" y="21600"/>
                    <a:pt x="15912" y="21544"/>
                    <a:pt x="15912" y="2154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7" name="Shape 1032"/>
            <p:cNvSpPr/>
            <p:nvPr/>
          </p:nvSpPr>
          <p:spPr>
            <a:xfrm>
              <a:off x="2444171" y="1584185"/>
              <a:ext cx="39658" cy="76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3" h="19368" extrusionOk="0">
                  <a:moveTo>
                    <a:pt x="5186" y="0"/>
                  </a:moveTo>
                  <a:cubicBezTo>
                    <a:pt x="5186" y="0"/>
                    <a:pt x="1069" y="13562"/>
                    <a:pt x="35" y="17583"/>
                  </a:cubicBezTo>
                  <a:cubicBezTo>
                    <a:pt x="-987" y="21600"/>
                    <a:pt x="20613" y="17583"/>
                    <a:pt x="20613" y="17583"/>
                  </a:cubicBezTo>
                  <a:lnTo>
                    <a:pt x="20613" y="0"/>
                  </a:lnTo>
                  <a:cubicBezTo>
                    <a:pt x="20613" y="0"/>
                    <a:pt x="5186" y="0"/>
                    <a:pt x="51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8" name="Shape 1033"/>
            <p:cNvSpPr/>
            <p:nvPr/>
          </p:nvSpPr>
          <p:spPr>
            <a:xfrm>
              <a:off x="2595046" y="1161735"/>
              <a:ext cx="899025" cy="3179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2" h="21597" extrusionOk="0">
                  <a:moveTo>
                    <a:pt x="8563" y="0"/>
                  </a:moveTo>
                  <a:cubicBezTo>
                    <a:pt x="10027" y="-3"/>
                    <a:pt x="12311" y="423"/>
                    <a:pt x="12311" y="1065"/>
                  </a:cubicBezTo>
                  <a:cubicBezTo>
                    <a:pt x="12311" y="1707"/>
                    <a:pt x="12132" y="1985"/>
                    <a:pt x="11954" y="2193"/>
                  </a:cubicBezTo>
                  <a:cubicBezTo>
                    <a:pt x="11775" y="2401"/>
                    <a:pt x="11537" y="2367"/>
                    <a:pt x="11537" y="2367"/>
                  </a:cubicBezTo>
                  <a:cubicBezTo>
                    <a:pt x="11537" y="2367"/>
                    <a:pt x="11597" y="2801"/>
                    <a:pt x="11121" y="2905"/>
                  </a:cubicBezTo>
                  <a:cubicBezTo>
                    <a:pt x="10645" y="3009"/>
                    <a:pt x="10526" y="3043"/>
                    <a:pt x="10526" y="3182"/>
                  </a:cubicBezTo>
                  <a:cubicBezTo>
                    <a:pt x="10526" y="3321"/>
                    <a:pt x="10823" y="3425"/>
                    <a:pt x="11240" y="3564"/>
                  </a:cubicBezTo>
                  <a:cubicBezTo>
                    <a:pt x="11656" y="3703"/>
                    <a:pt x="13442" y="3859"/>
                    <a:pt x="14393" y="3963"/>
                  </a:cubicBezTo>
                  <a:cubicBezTo>
                    <a:pt x="15346" y="4067"/>
                    <a:pt x="16119" y="4241"/>
                    <a:pt x="16654" y="4588"/>
                  </a:cubicBezTo>
                  <a:cubicBezTo>
                    <a:pt x="17190" y="4935"/>
                    <a:pt x="17963" y="5369"/>
                    <a:pt x="18975" y="5664"/>
                  </a:cubicBezTo>
                  <a:cubicBezTo>
                    <a:pt x="19986" y="5959"/>
                    <a:pt x="21236" y="6427"/>
                    <a:pt x="20879" y="6878"/>
                  </a:cubicBezTo>
                  <a:cubicBezTo>
                    <a:pt x="20522" y="7329"/>
                    <a:pt x="18380" y="7676"/>
                    <a:pt x="17190" y="7486"/>
                  </a:cubicBezTo>
                  <a:cubicBezTo>
                    <a:pt x="16000" y="7295"/>
                    <a:pt x="15524" y="7277"/>
                    <a:pt x="15524" y="7277"/>
                  </a:cubicBezTo>
                  <a:cubicBezTo>
                    <a:pt x="15524" y="7277"/>
                    <a:pt x="16297" y="8266"/>
                    <a:pt x="16654" y="9255"/>
                  </a:cubicBezTo>
                  <a:cubicBezTo>
                    <a:pt x="17011" y="10245"/>
                    <a:pt x="17963" y="11199"/>
                    <a:pt x="17428" y="11286"/>
                  </a:cubicBezTo>
                  <a:cubicBezTo>
                    <a:pt x="16893" y="11372"/>
                    <a:pt x="16119" y="11477"/>
                    <a:pt x="16119" y="11477"/>
                  </a:cubicBezTo>
                  <a:cubicBezTo>
                    <a:pt x="16119" y="11477"/>
                    <a:pt x="15958" y="12874"/>
                    <a:pt x="15107" y="14083"/>
                  </a:cubicBezTo>
                  <a:cubicBezTo>
                    <a:pt x="14257" y="15292"/>
                    <a:pt x="13947" y="15840"/>
                    <a:pt x="13838" y="16560"/>
                  </a:cubicBezTo>
                  <a:cubicBezTo>
                    <a:pt x="13728" y="17279"/>
                    <a:pt x="13454" y="17807"/>
                    <a:pt x="13673" y="18111"/>
                  </a:cubicBezTo>
                  <a:cubicBezTo>
                    <a:pt x="13893" y="18415"/>
                    <a:pt x="15318" y="19006"/>
                    <a:pt x="16141" y="19118"/>
                  </a:cubicBezTo>
                  <a:cubicBezTo>
                    <a:pt x="16963" y="19230"/>
                    <a:pt x="18444" y="19230"/>
                    <a:pt x="19047" y="19310"/>
                  </a:cubicBezTo>
                  <a:cubicBezTo>
                    <a:pt x="19650" y="19390"/>
                    <a:pt x="20089" y="19614"/>
                    <a:pt x="18718" y="19678"/>
                  </a:cubicBezTo>
                  <a:cubicBezTo>
                    <a:pt x="17347" y="19742"/>
                    <a:pt x="14770" y="19630"/>
                    <a:pt x="14112" y="19566"/>
                  </a:cubicBezTo>
                  <a:cubicBezTo>
                    <a:pt x="13454" y="19502"/>
                    <a:pt x="12412" y="19358"/>
                    <a:pt x="12412" y="19358"/>
                  </a:cubicBezTo>
                  <a:cubicBezTo>
                    <a:pt x="12412" y="19358"/>
                    <a:pt x="12741" y="19598"/>
                    <a:pt x="11261" y="19598"/>
                  </a:cubicBezTo>
                  <a:cubicBezTo>
                    <a:pt x="9780" y="19598"/>
                    <a:pt x="9506" y="19566"/>
                    <a:pt x="9451" y="19294"/>
                  </a:cubicBezTo>
                  <a:cubicBezTo>
                    <a:pt x="9397" y="19022"/>
                    <a:pt x="9451" y="18655"/>
                    <a:pt x="9232" y="18463"/>
                  </a:cubicBezTo>
                  <a:cubicBezTo>
                    <a:pt x="9012" y="18271"/>
                    <a:pt x="10109" y="17775"/>
                    <a:pt x="9561" y="17503"/>
                  </a:cubicBezTo>
                  <a:cubicBezTo>
                    <a:pt x="9012" y="17231"/>
                    <a:pt x="8464" y="16528"/>
                    <a:pt x="8958" y="16112"/>
                  </a:cubicBezTo>
                  <a:cubicBezTo>
                    <a:pt x="9451" y="15696"/>
                    <a:pt x="8793" y="15281"/>
                    <a:pt x="8958" y="15009"/>
                  </a:cubicBezTo>
                  <a:cubicBezTo>
                    <a:pt x="9122" y="14737"/>
                    <a:pt x="9341" y="14369"/>
                    <a:pt x="9341" y="13953"/>
                  </a:cubicBezTo>
                  <a:cubicBezTo>
                    <a:pt x="9341" y="13538"/>
                    <a:pt x="9287" y="13234"/>
                    <a:pt x="9287" y="13234"/>
                  </a:cubicBezTo>
                  <a:cubicBezTo>
                    <a:pt x="9287" y="13234"/>
                    <a:pt x="8245" y="14801"/>
                    <a:pt x="7971" y="15217"/>
                  </a:cubicBezTo>
                  <a:cubicBezTo>
                    <a:pt x="7696" y="15632"/>
                    <a:pt x="7258" y="17119"/>
                    <a:pt x="7258" y="17567"/>
                  </a:cubicBezTo>
                  <a:cubicBezTo>
                    <a:pt x="7258" y="18015"/>
                    <a:pt x="6107" y="18623"/>
                    <a:pt x="6052" y="19022"/>
                  </a:cubicBezTo>
                  <a:cubicBezTo>
                    <a:pt x="5997" y="19422"/>
                    <a:pt x="5942" y="19662"/>
                    <a:pt x="5558" y="19662"/>
                  </a:cubicBezTo>
                  <a:cubicBezTo>
                    <a:pt x="5174" y="19662"/>
                    <a:pt x="5942" y="20110"/>
                    <a:pt x="6216" y="20462"/>
                  </a:cubicBezTo>
                  <a:cubicBezTo>
                    <a:pt x="6490" y="20813"/>
                    <a:pt x="7313" y="21597"/>
                    <a:pt x="5723" y="21597"/>
                  </a:cubicBezTo>
                  <a:cubicBezTo>
                    <a:pt x="4132" y="21597"/>
                    <a:pt x="2323" y="21405"/>
                    <a:pt x="2268" y="20909"/>
                  </a:cubicBezTo>
                  <a:cubicBezTo>
                    <a:pt x="2213" y="20414"/>
                    <a:pt x="2432" y="19982"/>
                    <a:pt x="1994" y="19790"/>
                  </a:cubicBezTo>
                  <a:cubicBezTo>
                    <a:pt x="1555" y="19598"/>
                    <a:pt x="1500" y="19182"/>
                    <a:pt x="1555" y="18927"/>
                  </a:cubicBezTo>
                  <a:cubicBezTo>
                    <a:pt x="1610" y="18671"/>
                    <a:pt x="1336" y="18239"/>
                    <a:pt x="1555" y="17695"/>
                  </a:cubicBezTo>
                  <a:cubicBezTo>
                    <a:pt x="1775" y="17152"/>
                    <a:pt x="1775" y="16240"/>
                    <a:pt x="2213" y="15552"/>
                  </a:cubicBezTo>
                  <a:cubicBezTo>
                    <a:pt x="2652" y="14865"/>
                    <a:pt x="2761" y="13809"/>
                    <a:pt x="2981" y="12978"/>
                  </a:cubicBezTo>
                  <a:cubicBezTo>
                    <a:pt x="3200" y="12146"/>
                    <a:pt x="3365" y="11730"/>
                    <a:pt x="3090" y="11603"/>
                  </a:cubicBezTo>
                  <a:cubicBezTo>
                    <a:pt x="2816" y="11475"/>
                    <a:pt x="1172" y="11363"/>
                    <a:pt x="733" y="11331"/>
                  </a:cubicBezTo>
                  <a:cubicBezTo>
                    <a:pt x="294" y="11299"/>
                    <a:pt x="1281" y="10435"/>
                    <a:pt x="1610" y="9716"/>
                  </a:cubicBezTo>
                  <a:cubicBezTo>
                    <a:pt x="1939" y="8996"/>
                    <a:pt x="2542" y="8564"/>
                    <a:pt x="2871" y="8053"/>
                  </a:cubicBezTo>
                  <a:cubicBezTo>
                    <a:pt x="3200" y="7541"/>
                    <a:pt x="3200" y="7301"/>
                    <a:pt x="2487" y="6933"/>
                  </a:cubicBezTo>
                  <a:cubicBezTo>
                    <a:pt x="1775" y="6565"/>
                    <a:pt x="897" y="6326"/>
                    <a:pt x="513" y="5494"/>
                  </a:cubicBezTo>
                  <a:cubicBezTo>
                    <a:pt x="130" y="4663"/>
                    <a:pt x="-364" y="4119"/>
                    <a:pt x="404" y="3911"/>
                  </a:cubicBezTo>
                  <a:cubicBezTo>
                    <a:pt x="1172" y="3703"/>
                    <a:pt x="2652" y="3815"/>
                    <a:pt x="3748" y="3559"/>
                  </a:cubicBezTo>
                  <a:cubicBezTo>
                    <a:pt x="4845" y="3303"/>
                    <a:pt x="5010" y="3015"/>
                    <a:pt x="5503" y="2983"/>
                  </a:cubicBezTo>
                  <a:cubicBezTo>
                    <a:pt x="5997" y="2951"/>
                    <a:pt x="6106" y="2920"/>
                    <a:pt x="6106" y="2744"/>
                  </a:cubicBezTo>
                  <a:cubicBezTo>
                    <a:pt x="6106" y="2568"/>
                    <a:pt x="5942" y="2392"/>
                    <a:pt x="5942" y="2392"/>
                  </a:cubicBezTo>
                  <a:cubicBezTo>
                    <a:pt x="5942" y="2392"/>
                    <a:pt x="5174" y="2248"/>
                    <a:pt x="5010" y="2024"/>
                  </a:cubicBezTo>
                  <a:cubicBezTo>
                    <a:pt x="4845" y="1800"/>
                    <a:pt x="4681" y="1240"/>
                    <a:pt x="4900" y="857"/>
                  </a:cubicBezTo>
                  <a:cubicBezTo>
                    <a:pt x="5119" y="473"/>
                    <a:pt x="6318" y="5"/>
                    <a:pt x="8563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9" name="Shape 1034"/>
            <p:cNvSpPr/>
            <p:nvPr/>
          </p:nvSpPr>
          <p:spPr>
            <a:xfrm>
              <a:off x="2836445" y="1569097"/>
              <a:ext cx="231787" cy="179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43" y="9828"/>
                  </a:moveTo>
                  <a:cubicBezTo>
                    <a:pt x="20503" y="10692"/>
                    <a:pt x="21004" y="11543"/>
                    <a:pt x="21600" y="12462"/>
                  </a:cubicBezTo>
                  <a:cubicBezTo>
                    <a:pt x="20797" y="15394"/>
                    <a:pt x="20629" y="18810"/>
                    <a:pt x="20550" y="21600"/>
                  </a:cubicBezTo>
                  <a:cubicBezTo>
                    <a:pt x="17285" y="18886"/>
                    <a:pt x="18957" y="12766"/>
                    <a:pt x="16102" y="12414"/>
                  </a:cubicBezTo>
                  <a:cubicBezTo>
                    <a:pt x="13346" y="12074"/>
                    <a:pt x="12988" y="13608"/>
                    <a:pt x="12526" y="15998"/>
                  </a:cubicBezTo>
                  <a:cubicBezTo>
                    <a:pt x="12064" y="18387"/>
                    <a:pt x="11785" y="20178"/>
                    <a:pt x="11785" y="20178"/>
                  </a:cubicBezTo>
                  <a:cubicBezTo>
                    <a:pt x="11785" y="20178"/>
                    <a:pt x="2700" y="7597"/>
                    <a:pt x="0" y="3147"/>
                  </a:cubicBezTo>
                  <a:cubicBezTo>
                    <a:pt x="1311" y="2680"/>
                    <a:pt x="1742" y="2046"/>
                    <a:pt x="1827" y="0"/>
                  </a:cubicBezTo>
                  <a:cubicBezTo>
                    <a:pt x="4847" y="4160"/>
                    <a:pt x="12262" y="11667"/>
                    <a:pt x="15756" y="11667"/>
                  </a:cubicBezTo>
                  <a:cubicBezTo>
                    <a:pt x="17415" y="11667"/>
                    <a:pt x="18853" y="10951"/>
                    <a:pt x="20143" y="982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0" name="Shape 1035"/>
            <p:cNvSpPr/>
            <p:nvPr/>
          </p:nvSpPr>
          <p:spPr>
            <a:xfrm>
              <a:off x="3077845" y="2051897"/>
              <a:ext cx="96809" cy="134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8" h="21600" extrusionOk="0">
                  <a:moveTo>
                    <a:pt x="11314" y="594"/>
                  </a:moveTo>
                  <a:lnTo>
                    <a:pt x="0" y="0"/>
                  </a:lnTo>
                  <a:cubicBezTo>
                    <a:pt x="0" y="0"/>
                    <a:pt x="10284" y="5549"/>
                    <a:pt x="10284" y="11495"/>
                  </a:cubicBezTo>
                  <a:cubicBezTo>
                    <a:pt x="10284" y="17438"/>
                    <a:pt x="9772" y="20013"/>
                    <a:pt x="9772" y="20013"/>
                  </a:cubicBezTo>
                  <a:lnTo>
                    <a:pt x="18772" y="21600"/>
                  </a:lnTo>
                  <a:cubicBezTo>
                    <a:pt x="18772" y="21600"/>
                    <a:pt x="21600" y="15655"/>
                    <a:pt x="19026" y="9907"/>
                  </a:cubicBezTo>
                  <a:cubicBezTo>
                    <a:pt x="16457" y="4162"/>
                    <a:pt x="13629" y="2575"/>
                    <a:pt x="11314" y="59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1" name="Shape 1036"/>
            <p:cNvSpPr/>
            <p:nvPr/>
          </p:nvSpPr>
          <p:spPr>
            <a:xfrm>
              <a:off x="3138195" y="2368734"/>
              <a:ext cx="42465" cy="116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479" y="0"/>
                  </a:moveTo>
                  <a:cubicBezTo>
                    <a:pt x="6479" y="0"/>
                    <a:pt x="2878" y="12381"/>
                    <a:pt x="1439" y="16334"/>
                  </a:cubicBezTo>
                  <a:cubicBezTo>
                    <a:pt x="0" y="20286"/>
                    <a:pt x="0" y="21600"/>
                    <a:pt x="0" y="21600"/>
                  </a:cubicBezTo>
                  <a:lnTo>
                    <a:pt x="21600" y="20286"/>
                  </a:lnTo>
                  <a:cubicBezTo>
                    <a:pt x="21600" y="20286"/>
                    <a:pt x="16556" y="10275"/>
                    <a:pt x="6479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2" name="Shape 1037"/>
            <p:cNvSpPr/>
            <p:nvPr/>
          </p:nvSpPr>
          <p:spPr>
            <a:xfrm>
              <a:off x="392274" y="407361"/>
              <a:ext cx="217690" cy="307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93" h="16430" extrusionOk="0">
                  <a:moveTo>
                    <a:pt x="186" y="1062"/>
                  </a:moveTo>
                  <a:cubicBezTo>
                    <a:pt x="6551" y="2887"/>
                    <a:pt x="-497" y="5169"/>
                    <a:pt x="1549" y="7298"/>
                  </a:cubicBezTo>
                  <a:cubicBezTo>
                    <a:pt x="3596" y="9428"/>
                    <a:pt x="-951" y="10950"/>
                    <a:pt x="186" y="13839"/>
                  </a:cubicBezTo>
                  <a:cubicBezTo>
                    <a:pt x="1322" y="16729"/>
                    <a:pt x="11099" y="16577"/>
                    <a:pt x="15874" y="16273"/>
                  </a:cubicBezTo>
                  <a:cubicBezTo>
                    <a:pt x="20649" y="15969"/>
                    <a:pt x="13827" y="-4871"/>
                    <a:pt x="186" y="1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3" name="Shape 1038"/>
            <p:cNvSpPr/>
            <p:nvPr/>
          </p:nvSpPr>
          <p:spPr>
            <a:xfrm>
              <a:off x="286662" y="0"/>
              <a:ext cx="482252" cy="702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339" h="19358" extrusionOk="0">
                  <a:moveTo>
                    <a:pt x="710" y="2062"/>
                  </a:moveTo>
                  <a:cubicBezTo>
                    <a:pt x="4444" y="-1631"/>
                    <a:pt x="14162" y="-123"/>
                    <a:pt x="14072" y="4672"/>
                  </a:cubicBezTo>
                  <a:cubicBezTo>
                    <a:pt x="13981" y="9467"/>
                    <a:pt x="18111" y="6414"/>
                    <a:pt x="16740" y="8825"/>
                  </a:cubicBezTo>
                  <a:cubicBezTo>
                    <a:pt x="15368" y="11235"/>
                    <a:pt x="19697" y="10962"/>
                    <a:pt x="17891" y="12944"/>
                  </a:cubicBezTo>
                  <a:cubicBezTo>
                    <a:pt x="16085" y="14926"/>
                    <a:pt x="20502" y="15370"/>
                    <a:pt x="16264" y="17670"/>
                  </a:cubicBezTo>
                  <a:cubicBezTo>
                    <a:pt x="12026" y="19969"/>
                    <a:pt x="9576" y="19252"/>
                    <a:pt x="9576" y="19252"/>
                  </a:cubicBezTo>
                  <a:cubicBezTo>
                    <a:pt x="9576" y="19252"/>
                    <a:pt x="10880" y="5804"/>
                    <a:pt x="3218" y="7372"/>
                  </a:cubicBezTo>
                  <a:cubicBezTo>
                    <a:pt x="842" y="7859"/>
                    <a:pt x="-1098" y="3848"/>
                    <a:pt x="710" y="2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4" name="Shape 1039"/>
            <p:cNvSpPr/>
            <p:nvPr/>
          </p:nvSpPr>
          <p:spPr>
            <a:xfrm>
              <a:off x="0" y="-1"/>
              <a:ext cx="977275" cy="3332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0" extrusionOk="0">
                  <a:moveTo>
                    <a:pt x="9729" y="0"/>
                  </a:moveTo>
                  <a:cubicBezTo>
                    <a:pt x="11263" y="-1"/>
                    <a:pt x="12626" y="216"/>
                    <a:pt x="13309" y="696"/>
                  </a:cubicBezTo>
                  <a:cubicBezTo>
                    <a:pt x="13991" y="1177"/>
                    <a:pt x="14104" y="1724"/>
                    <a:pt x="13877" y="2006"/>
                  </a:cubicBezTo>
                  <a:cubicBezTo>
                    <a:pt x="13685" y="2245"/>
                    <a:pt x="14425" y="2938"/>
                    <a:pt x="14755" y="3173"/>
                  </a:cubicBezTo>
                  <a:cubicBezTo>
                    <a:pt x="15167" y="3467"/>
                    <a:pt x="15809" y="3880"/>
                    <a:pt x="15809" y="3880"/>
                  </a:cubicBezTo>
                  <a:cubicBezTo>
                    <a:pt x="15809" y="3880"/>
                    <a:pt x="16491" y="4178"/>
                    <a:pt x="16491" y="4592"/>
                  </a:cubicBezTo>
                  <a:cubicBezTo>
                    <a:pt x="16491" y="5007"/>
                    <a:pt x="16434" y="5604"/>
                    <a:pt x="16945" y="6366"/>
                  </a:cubicBezTo>
                  <a:cubicBezTo>
                    <a:pt x="17457" y="7129"/>
                    <a:pt x="17400" y="7295"/>
                    <a:pt x="16945" y="7676"/>
                  </a:cubicBezTo>
                  <a:cubicBezTo>
                    <a:pt x="16491" y="8058"/>
                    <a:pt x="15013" y="8787"/>
                    <a:pt x="15013" y="8787"/>
                  </a:cubicBezTo>
                  <a:cubicBezTo>
                    <a:pt x="15013" y="8787"/>
                    <a:pt x="16434" y="8986"/>
                    <a:pt x="15923" y="9168"/>
                  </a:cubicBezTo>
                  <a:cubicBezTo>
                    <a:pt x="15411" y="9351"/>
                    <a:pt x="14957" y="9417"/>
                    <a:pt x="14957" y="9417"/>
                  </a:cubicBezTo>
                  <a:cubicBezTo>
                    <a:pt x="14957" y="9417"/>
                    <a:pt x="16491" y="10064"/>
                    <a:pt x="15695" y="10760"/>
                  </a:cubicBezTo>
                  <a:cubicBezTo>
                    <a:pt x="14900" y="11456"/>
                    <a:pt x="14750" y="11966"/>
                    <a:pt x="14841" y="12604"/>
                  </a:cubicBezTo>
                  <a:cubicBezTo>
                    <a:pt x="14932" y="13241"/>
                    <a:pt x="14932" y="13799"/>
                    <a:pt x="14932" y="13799"/>
                  </a:cubicBezTo>
                  <a:lnTo>
                    <a:pt x="14021" y="13852"/>
                  </a:lnTo>
                  <a:cubicBezTo>
                    <a:pt x="14021" y="13852"/>
                    <a:pt x="14021" y="14437"/>
                    <a:pt x="14932" y="14809"/>
                  </a:cubicBezTo>
                  <a:cubicBezTo>
                    <a:pt x="15843" y="15181"/>
                    <a:pt x="17300" y="15792"/>
                    <a:pt x="17573" y="16775"/>
                  </a:cubicBezTo>
                  <a:cubicBezTo>
                    <a:pt x="17846" y="17758"/>
                    <a:pt x="18574" y="18608"/>
                    <a:pt x="19576" y="18847"/>
                  </a:cubicBezTo>
                  <a:cubicBezTo>
                    <a:pt x="20578" y="19086"/>
                    <a:pt x="21600" y="19060"/>
                    <a:pt x="21600" y="19462"/>
                  </a:cubicBezTo>
                  <a:cubicBezTo>
                    <a:pt x="21600" y="19865"/>
                    <a:pt x="21334" y="20329"/>
                    <a:pt x="21334" y="20531"/>
                  </a:cubicBezTo>
                  <a:cubicBezTo>
                    <a:pt x="21334" y="20732"/>
                    <a:pt x="21334" y="21011"/>
                    <a:pt x="21334" y="21011"/>
                  </a:cubicBezTo>
                  <a:lnTo>
                    <a:pt x="20910" y="21042"/>
                  </a:lnTo>
                  <a:cubicBezTo>
                    <a:pt x="20910" y="21042"/>
                    <a:pt x="21016" y="20809"/>
                    <a:pt x="20910" y="20546"/>
                  </a:cubicBezTo>
                  <a:cubicBezTo>
                    <a:pt x="20804" y="20283"/>
                    <a:pt x="20538" y="19927"/>
                    <a:pt x="19955" y="20035"/>
                  </a:cubicBezTo>
                  <a:cubicBezTo>
                    <a:pt x="19371" y="20144"/>
                    <a:pt x="18469" y="20639"/>
                    <a:pt x="18044" y="20871"/>
                  </a:cubicBezTo>
                  <a:cubicBezTo>
                    <a:pt x="17620" y="21104"/>
                    <a:pt x="16770" y="21320"/>
                    <a:pt x="15072" y="21181"/>
                  </a:cubicBezTo>
                  <a:cubicBezTo>
                    <a:pt x="13374" y="21042"/>
                    <a:pt x="12790" y="20716"/>
                    <a:pt x="13692" y="20639"/>
                  </a:cubicBezTo>
                  <a:cubicBezTo>
                    <a:pt x="14595" y="20562"/>
                    <a:pt x="15709" y="20685"/>
                    <a:pt x="15921" y="20407"/>
                  </a:cubicBezTo>
                  <a:cubicBezTo>
                    <a:pt x="16134" y="20128"/>
                    <a:pt x="16505" y="19416"/>
                    <a:pt x="16134" y="19044"/>
                  </a:cubicBezTo>
                  <a:cubicBezTo>
                    <a:pt x="15762" y="18673"/>
                    <a:pt x="14435" y="17511"/>
                    <a:pt x="13905" y="17078"/>
                  </a:cubicBezTo>
                  <a:cubicBezTo>
                    <a:pt x="13374" y="16644"/>
                    <a:pt x="12631" y="16133"/>
                    <a:pt x="12631" y="16133"/>
                  </a:cubicBezTo>
                  <a:cubicBezTo>
                    <a:pt x="12631" y="16133"/>
                    <a:pt x="12684" y="16815"/>
                    <a:pt x="12206" y="17140"/>
                  </a:cubicBezTo>
                  <a:cubicBezTo>
                    <a:pt x="11729" y="17465"/>
                    <a:pt x="10083" y="18719"/>
                    <a:pt x="9765" y="18982"/>
                  </a:cubicBezTo>
                  <a:cubicBezTo>
                    <a:pt x="9447" y="19245"/>
                    <a:pt x="10030" y="19416"/>
                    <a:pt x="10508" y="19555"/>
                  </a:cubicBezTo>
                  <a:cubicBezTo>
                    <a:pt x="10986" y="19695"/>
                    <a:pt x="10720" y="20035"/>
                    <a:pt x="10349" y="20298"/>
                  </a:cubicBezTo>
                  <a:cubicBezTo>
                    <a:pt x="9977" y="20562"/>
                    <a:pt x="9818" y="20887"/>
                    <a:pt x="9818" y="21026"/>
                  </a:cubicBezTo>
                  <a:cubicBezTo>
                    <a:pt x="9818" y="21165"/>
                    <a:pt x="9818" y="21460"/>
                    <a:pt x="9818" y="21460"/>
                  </a:cubicBezTo>
                  <a:lnTo>
                    <a:pt x="9128" y="21460"/>
                  </a:lnTo>
                  <a:cubicBezTo>
                    <a:pt x="9128" y="21460"/>
                    <a:pt x="9341" y="21134"/>
                    <a:pt x="9341" y="20871"/>
                  </a:cubicBezTo>
                  <a:cubicBezTo>
                    <a:pt x="9341" y="20608"/>
                    <a:pt x="9500" y="20422"/>
                    <a:pt x="9181" y="20376"/>
                  </a:cubicBezTo>
                  <a:cubicBezTo>
                    <a:pt x="8863" y="20329"/>
                    <a:pt x="7430" y="20701"/>
                    <a:pt x="6846" y="20964"/>
                  </a:cubicBezTo>
                  <a:cubicBezTo>
                    <a:pt x="6262" y="21227"/>
                    <a:pt x="6156" y="21599"/>
                    <a:pt x="4246" y="21460"/>
                  </a:cubicBezTo>
                  <a:cubicBezTo>
                    <a:pt x="2335" y="21320"/>
                    <a:pt x="1062" y="21026"/>
                    <a:pt x="1539" y="20856"/>
                  </a:cubicBezTo>
                  <a:cubicBezTo>
                    <a:pt x="2017" y="20685"/>
                    <a:pt x="2972" y="20825"/>
                    <a:pt x="3556" y="20732"/>
                  </a:cubicBezTo>
                  <a:cubicBezTo>
                    <a:pt x="4140" y="20639"/>
                    <a:pt x="5254" y="19818"/>
                    <a:pt x="5944" y="19323"/>
                  </a:cubicBezTo>
                  <a:cubicBezTo>
                    <a:pt x="6634" y="18827"/>
                    <a:pt x="7430" y="17805"/>
                    <a:pt x="7642" y="17202"/>
                  </a:cubicBezTo>
                  <a:cubicBezTo>
                    <a:pt x="7855" y="16598"/>
                    <a:pt x="8173" y="16133"/>
                    <a:pt x="8226" y="15932"/>
                  </a:cubicBezTo>
                  <a:cubicBezTo>
                    <a:pt x="8279" y="15731"/>
                    <a:pt x="8279" y="15359"/>
                    <a:pt x="8279" y="15359"/>
                  </a:cubicBezTo>
                  <a:cubicBezTo>
                    <a:pt x="8279" y="15359"/>
                    <a:pt x="7642" y="14662"/>
                    <a:pt x="7430" y="14368"/>
                  </a:cubicBezTo>
                  <a:cubicBezTo>
                    <a:pt x="7218" y="14074"/>
                    <a:pt x="7218" y="13857"/>
                    <a:pt x="7218" y="13857"/>
                  </a:cubicBezTo>
                  <a:cubicBezTo>
                    <a:pt x="7218" y="13857"/>
                    <a:pt x="6103" y="13919"/>
                    <a:pt x="6103" y="13718"/>
                  </a:cubicBezTo>
                  <a:cubicBezTo>
                    <a:pt x="6103" y="13516"/>
                    <a:pt x="6475" y="12665"/>
                    <a:pt x="6368" y="12262"/>
                  </a:cubicBezTo>
                  <a:cubicBezTo>
                    <a:pt x="6262" y="11860"/>
                    <a:pt x="5785" y="11891"/>
                    <a:pt x="5785" y="11891"/>
                  </a:cubicBezTo>
                  <a:cubicBezTo>
                    <a:pt x="5785" y="11891"/>
                    <a:pt x="5679" y="12107"/>
                    <a:pt x="5679" y="12278"/>
                  </a:cubicBezTo>
                  <a:cubicBezTo>
                    <a:pt x="5679" y="12448"/>
                    <a:pt x="5254" y="12402"/>
                    <a:pt x="5095" y="12278"/>
                  </a:cubicBezTo>
                  <a:cubicBezTo>
                    <a:pt x="4936" y="12154"/>
                    <a:pt x="4352" y="12278"/>
                    <a:pt x="4352" y="12154"/>
                  </a:cubicBezTo>
                  <a:cubicBezTo>
                    <a:pt x="4352" y="12030"/>
                    <a:pt x="4086" y="11767"/>
                    <a:pt x="4193" y="11566"/>
                  </a:cubicBezTo>
                  <a:cubicBezTo>
                    <a:pt x="4299" y="11364"/>
                    <a:pt x="4776" y="10993"/>
                    <a:pt x="4776" y="10993"/>
                  </a:cubicBezTo>
                  <a:lnTo>
                    <a:pt x="0" y="10946"/>
                  </a:lnTo>
                  <a:lnTo>
                    <a:pt x="631" y="8118"/>
                  </a:lnTo>
                  <a:lnTo>
                    <a:pt x="5088" y="8135"/>
                  </a:lnTo>
                  <a:cubicBezTo>
                    <a:pt x="5088" y="8135"/>
                    <a:pt x="5323" y="7246"/>
                    <a:pt x="5323" y="6818"/>
                  </a:cubicBezTo>
                  <a:cubicBezTo>
                    <a:pt x="5323" y="6390"/>
                    <a:pt x="5147" y="5826"/>
                    <a:pt x="6143" y="5347"/>
                  </a:cubicBezTo>
                  <a:cubicBezTo>
                    <a:pt x="7140" y="4868"/>
                    <a:pt x="8430" y="4474"/>
                    <a:pt x="9251" y="4166"/>
                  </a:cubicBezTo>
                  <a:cubicBezTo>
                    <a:pt x="10072" y="3858"/>
                    <a:pt x="10190" y="3841"/>
                    <a:pt x="9955" y="3567"/>
                  </a:cubicBezTo>
                  <a:cubicBezTo>
                    <a:pt x="9721" y="3294"/>
                    <a:pt x="9721" y="2951"/>
                    <a:pt x="9134" y="2969"/>
                  </a:cubicBezTo>
                  <a:cubicBezTo>
                    <a:pt x="8548" y="2986"/>
                    <a:pt x="8020" y="2969"/>
                    <a:pt x="7727" y="2746"/>
                  </a:cubicBezTo>
                  <a:cubicBezTo>
                    <a:pt x="7433" y="2524"/>
                    <a:pt x="6730" y="2113"/>
                    <a:pt x="6671" y="1822"/>
                  </a:cubicBezTo>
                  <a:cubicBezTo>
                    <a:pt x="6613" y="1531"/>
                    <a:pt x="6840" y="1489"/>
                    <a:pt x="6697" y="1397"/>
                  </a:cubicBezTo>
                  <a:cubicBezTo>
                    <a:pt x="6554" y="1305"/>
                    <a:pt x="6755" y="1021"/>
                    <a:pt x="6783" y="788"/>
                  </a:cubicBezTo>
                  <a:cubicBezTo>
                    <a:pt x="6812" y="554"/>
                    <a:pt x="7842" y="2"/>
                    <a:pt x="972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5" name="Shape 1040"/>
            <p:cNvSpPr/>
            <p:nvPr/>
          </p:nvSpPr>
          <p:spPr>
            <a:xfrm>
              <a:off x="452624" y="422449"/>
              <a:ext cx="203490" cy="167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60" y="0"/>
                  </a:moveTo>
                  <a:cubicBezTo>
                    <a:pt x="20837" y="1583"/>
                    <a:pt x="21229" y="3095"/>
                    <a:pt x="21600" y="4439"/>
                  </a:cubicBezTo>
                  <a:cubicBezTo>
                    <a:pt x="10590" y="3782"/>
                    <a:pt x="4549" y="13958"/>
                    <a:pt x="0" y="21600"/>
                  </a:cubicBezTo>
                  <a:cubicBezTo>
                    <a:pt x="1704" y="18222"/>
                    <a:pt x="1487" y="13002"/>
                    <a:pt x="1393" y="10461"/>
                  </a:cubicBezTo>
                  <a:cubicBezTo>
                    <a:pt x="4070" y="7225"/>
                    <a:pt x="8060" y="3929"/>
                    <a:pt x="11634" y="2160"/>
                  </a:cubicBezTo>
                  <a:cubicBezTo>
                    <a:pt x="14683" y="649"/>
                    <a:pt x="18140" y="78"/>
                    <a:pt x="20460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6" name="Shape 1041"/>
            <p:cNvSpPr/>
            <p:nvPr/>
          </p:nvSpPr>
          <p:spPr>
            <a:xfrm>
              <a:off x="739286" y="331924"/>
              <a:ext cx="1130473" cy="3545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535" extrusionOk="0">
                  <a:moveTo>
                    <a:pt x="9991" y="0"/>
                  </a:moveTo>
                  <a:cubicBezTo>
                    <a:pt x="11178" y="0"/>
                    <a:pt x="12529" y="275"/>
                    <a:pt x="12692" y="668"/>
                  </a:cubicBezTo>
                  <a:cubicBezTo>
                    <a:pt x="12856" y="1060"/>
                    <a:pt x="12774" y="1610"/>
                    <a:pt x="12774" y="1610"/>
                  </a:cubicBezTo>
                  <a:cubicBezTo>
                    <a:pt x="12774" y="1610"/>
                    <a:pt x="13183" y="1872"/>
                    <a:pt x="12856" y="2081"/>
                  </a:cubicBezTo>
                  <a:cubicBezTo>
                    <a:pt x="12529" y="2291"/>
                    <a:pt x="11751" y="2251"/>
                    <a:pt x="11751" y="2251"/>
                  </a:cubicBezTo>
                  <a:cubicBezTo>
                    <a:pt x="11751" y="2251"/>
                    <a:pt x="11546" y="2579"/>
                    <a:pt x="11546" y="2762"/>
                  </a:cubicBezTo>
                  <a:cubicBezTo>
                    <a:pt x="11546" y="2945"/>
                    <a:pt x="11587" y="3063"/>
                    <a:pt x="12038" y="3181"/>
                  </a:cubicBezTo>
                  <a:cubicBezTo>
                    <a:pt x="12488" y="3298"/>
                    <a:pt x="14166" y="3521"/>
                    <a:pt x="15475" y="3652"/>
                  </a:cubicBezTo>
                  <a:cubicBezTo>
                    <a:pt x="15621" y="3666"/>
                    <a:pt x="15762" y="3680"/>
                    <a:pt x="15900" y="3693"/>
                  </a:cubicBezTo>
                  <a:lnTo>
                    <a:pt x="15900" y="11209"/>
                  </a:lnTo>
                  <a:cubicBezTo>
                    <a:pt x="15876" y="11210"/>
                    <a:pt x="15853" y="11211"/>
                    <a:pt x="15828" y="11211"/>
                  </a:cubicBezTo>
                  <a:cubicBezTo>
                    <a:pt x="15429" y="11211"/>
                    <a:pt x="15279" y="11227"/>
                    <a:pt x="15279" y="11227"/>
                  </a:cubicBezTo>
                  <a:cubicBezTo>
                    <a:pt x="15279" y="11227"/>
                    <a:pt x="15429" y="11418"/>
                    <a:pt x="15429" y="11593"/>
                  </a:cubicBezTo>
                  <a:cubicBezTo>
                    <a:pt x="15429" y="11769"/>
                    <a:pt x="15379" y="11944"/>
                    <a:pt x="15379" y="11944"/>
                  </a:cubicBezTo>
                  <a:lnTo>
                    <a:pt x="15900" y="11919"/>
                  </a:lnTo>
                  <a:lnTo>
                    <a:pt x="15900" y="16039"/>
                  </a:lnTo>
                  <a:cubicBezTo>
                    <a:pt x="15862" y="16038"/>
                    <a:pt x="15824" y="16037"/>
                    <a:pt x="15786" y="16037"/>
                  </a:cubicBezTo>
                  <a:cubicBezTo>
                    <a:pt x="15176" y="16037"/>
                    <a:pt x="14870" y="16049"/>
                    <a:pt x="14870" y="16049"/>
                  </a:cubicBezTo>
                  <a:cubicBezTo>
                    <a:pt x="14870" y="16049"/>
                    <a:pt x="15037" y="17053"/>
                    <a:pt x="15037" y="17450"/>
                  </a:cubicBezTo>
                  <a:cubicBezTo>
                    <a:pt x="15037" y="17846"/>
                    <a:pt x="14928" y="18476"/>
                    <a:pt x="14381" y="18767"/>
                  </a:cubicBezTo>
                  <a:cubicBezTo>
                    <a:pt x="13834" y="19059"/>
                    <a:pt x="13761" y="19152"/>
                    <a:pt x="13761" y="19408"/>
                  </a:cubicBezTo>
                  <a:cubicBezTo>
                    <a:pt x="13761" y="19665"/>
                    <a:pt x="14928" y="20353"/>
                    <a:pt x="14892" y="20586"/>
                  </a:cubicBezTo>
                  <a:cubicBezTo>
                    <a:pt x="14855" y="20819"/>
                    <a:pt x="14673" y="21180"/>
                    <a:pt x="13470" y="21169"/>
                  </a:cubicBezTo>
                  <a:cubicBezTo>
                    <a:pt x="12267" y="21157"/>
                    <a:pt x="11356" y="21006"/>
                    <a:pt x="11356" y="20691"/>
                  </a:cubicBezTo>
                  <a:cubicBezTo>
                    <a:pt x="11356" y="20376"/>
                    <a:pt x="11502" y="20178"/>
                    <a:pt x="11100" y="20061"/>
                  </a:cubicBezTo>
                  <a:cubicBezTo>
                    <a:pt x="10699" y="19945"/>
                    <a:pt x="11319" y="19665"/>
                    <a:pt x="10626" y="19362"/>
                  </a:cubicBezTo>
                  <a:cubicBezTo>
                    <a:pt x="9934" y="19059"/>
                    <a:pt x="10699" y="19024"/>
                    <a:pt x="10517" y="18744"/>
                  </a:cubicBezTo>
                  <a:cubicBezTo>
                    <a:pt x="10335" y="18464"/>
                    <a:pt x="10663" y="17613"/>
                    <a:pt x="10736" y="17275"/>
                  </a:cubicBezTo>
                  <a:cubicBezTo>
                    <a:pt x="10809" y="16937"/>
                    <a:pt x="10626" y="16541"/>
                    <a:pt x="10080" y="15095"/>
                  </a:cubicBezTo>
                  <a:cubicBezTo>
                    <a:pt x="9533" y="13649"/>
                    <a:pt x="9205" y="13020"/>
                    <a:pt x="9059" y="12705"/>
                  </a:cubicBezTo>
                  <a:cubicBezTo>
                    <a:pt x="8913" y="12390"/>
                    <a:pt x="8658" y="11994"/>
                    <a:pt x="8658" y="11994"/>
                  </a:cubicBezTo>
                  <a:cubicBezTo>
                    <a:pt x="8658" y="11994"/>
                    <a:pt x="7965" y="13346"/>
                    <a:pt x="7382" y="13684"/>
                  </a:cubicBezTo>
                  <a:cubicBezTo>
                    <a:pt x="6799" y="14022"/>
                    <a:pt x="6179" y="15701"/>
                    <a:pt x="5997" y="16191"/>
                  </a:cubicBezTo>
                  <a:cubicBezTo>
                    <a:pt x="5815" y="16680"/>
                    <a:pt x="5924" y="18126"/>
                    <a:pt x="5560" y="18278"/>
                  </a:cubicBezTo>
                  <a:cubicBezTo>
                    <a:pt x="5195" y="18429"/>
                    <a:pt x="5013" y="18639"/>
                    <a:pt x="5013" y="18639"/>
                  </a:cubicBezTo>
                  <a:cubicBezTo>
                    <a:pt x="5013" y="18639"/>
                    <a:pt x="5961" y="18814"/>
                    <a:pt x="5961" y="19059"/>
                  </a:cubicBezTo>
                  <a:cubicBezTo>
                    <a:pt x="5961" y="19303"/>
                    <a:pt x="5268" y="19502"/>
                    <a:pt x="5304" y="19816"/>
                  </a:cubicBezTo>
                  <a:cubicBezTo>
                    <a:pt x="5341" y="20131"/>
                    <a:pt x="5231" y="20399"/>
                    <a:pt x="4830" y="20469"/>
                  </a:cubicBezTo>
                  <a:cubicBezTo>
                    <a:pt x="4429" y="20539"/>
                    <a:pt x="4502" y="21075"/>
                    <a:pt x="3992" y="21262"/>
                  </a:cubicBezTo>
                  <a:cubicBezTo>
                    <a:pt x="3482" y="21448"/>
                    <a:pt x="2643" y="21600"/>
                    <a:pt x="1623" y="21507"/>
                  </a:cubicBezTo>
                  <a:cubicBezTo>
                    <a:pt x="602" y="21413"/>
                    <a:pt x="602" y="20982"/>
                    <a:pt x="1112" y="20574"/>
                  </a:cubicBezTo>
                  <a:cubicBezTo>
                    <a:pt x="1623" y="20166"/>
                    <a:pt x="2242" y="19886"/>
                    <a:pt x="2060" y="19723"/>
                  </a:cubicBezTo>
                  <a:cubicBezTo>
                    <a:pt x="1878" y="19560"/>
                    <a:pt x="1696" y="19315"/>
                    <a:pt x="2206" y="19152"/>
                  </a:cubicBezTo>
                  <a:cubicBezTo>
                    <a:pt x="2716" y="18989"/>
                    <a:pt x="2169" y="18814"/>
                    <a:pt x="1841" y="18674"/>
                  </a:cubicBezTo>
                  <a:cubicBezTo>
                    <a:pt x="1513" y="18534"/>
                    <a:pt x="1586" y="17881"/>
                    <a:pt x="1550" y="17531"/>
                  </a:cubicBezTo>
                  <a:cubicBezTo>
                    <a:pt x="1513" y="17182"/>
                    <a:pt x="1659" y="15433"/>
                    <a:pt x="1586" y="14792"/>
                  </a:cubicBezTo>
                  <a:cubicBezTo>
                    <a:pt x="1513" y="14151"/>
                    <a:pt x="1331" y="12227"/>
                    <a:pt x="1623" y="11691"/>
                  </a:cubicBezTo>
                  <a:cubicBezTo>
                    <a:pt x="1914" y="11155"/>
                    <a:pt x="1659" y="10758"/>
                    <a:pt x="1659" y="10758"/>
                  </a:cubicBezTo>
                  <a:cubicBezTo>
                    <a:pt x="1659" y="10758"/>
                    <a:pt x="1003" y="10863"/>
                    <a:pt x="1003" y="10665"/>
                  </a:cubicBezTo>
                  <a:cubicBezTo>
                    <a:pt x="1003" y="10467"/>
                    <a:pt x="1258" y="10432"/>
                    <a:pt x="967" y="10082"/>
                  </a:cubicBezTo>
                  <a:cubicBezTo>
                    <a:pt x="675" y="9732"/>
                    <a:pt x="602" y="9406"/>
                    <a:pt x="274" y="9138"/>
                  </a:cubicBezTo>
                  <a:cubicBezTo>
                    <a:pt x="-54" y="8870"/>
                    <a:pt x="-127" y="8415"/>
                    <a:pt x="274" y="8275"/>
                  </a:cubicBezTo>
                  <a:cubicBezTo>
                    <a:pt x="675" y="8135"/>
                    <a:pt x="92" y="7366"/>
                    <a:pt x="456" y="6783"/>
                  </a:cubicBezTo>
                  <a:cubicBezTo>
                    <a:pt x="821" y="6200"/>
                    <a:pt x="1076" y="5267"/>
                    <a:pt x="1112" y="4766"/>
                  </a:cubicBezTo>
                  <a:cubicBezTo>
                    <a:pt x="1149" y="4265"/>
                    <a:pt x="1222" y="3903"/>
                    <a:pt x="3263" y="3740"/>
                  </a:cubicBezTo>
                  <a:cubicBezTo>
                    <a:pt x="5304" y="3577"/>
                    <a:pt x="6799" y="3391"/>
                    <a:pt x="7091" y="3251"/>
                  </a:cubicBezTo>
                  <a:cubicBezTo>
                    <a:pt x="7382" y="3111"/>
                    <a:pt x="7492" y="2749"/>
                    <a:pt x="7419" y="2586"/>
                  </a:cubicBezTo>
                  <a:cubicBezTo>
                    <a:pt x="7346" y="2423"/>
                    <a:pt x="7309" y="2295"/>
                    <a:pt x="7309" y="2201"/>
                  </a:cubicBezTo>
                  <a:cubicBezTo>
                    <a:pt x="7309" y="2108"/>
                    <a:pt x="6726" y="2248"/>
                    <a:pt x="6580" y="2073"/>
                  </a:cubicBezTo>
                  <a:cubicBezTo>
                    <a:pt x="6435" y="1898"/>
                    <a:pt x="6345" y="1520"/>
                    <a:pt x="6446" y="1489"/>
                  </a:cubicBezTo>
                  <a:cubicBezTo>
                    <a:pt x="6547" y="1458"/>
                    <a:pt x="6638" y="1462"/>
                    <a:pt x="6762" y="1467"/>
                  </a:cubicBezTo>
                  <a:cubicBezTo>
                    <a:pt x="6746" y="1406"/>
                    <a:pt x="6680" y="1054"/>
                    <a:pt x="6770" y="671"/>
                  </a:cubicBezTo>
                  <a:cubicBezTo>
                    <a:pt x="6852" y="325"/>
                    <a:pt x="7966" y="24"/>
                    <a:pt x="9991" y="0"/>
                  </a:cubicBezTo>
                  <a:close/>
                  <a:moveTo>
                    <a:pt x="15900" y="3693"/>
                  </a:moveTo>
                  <a:cubicBezTo>
                    <a:pt x="17000" y="3800"/>
                    <a:pt x="17813" y="3893"/>
                    <a:pt x="17849" y="4359"/>
                  </a:cubicBezTo>
                  <a:cubicBezTo>
                    <a:pt x="17890" y="4882"/>
                    <a:pt x="18048" y="5909"/>
                    <a:pt x="18278" y="6595"/>
                  </a:cubicBezTo>
                  <a:cubicBezTo>
                    <a:pt x="18508" y="7282"/>
                    <a:pt x="19145" y="8750"/>
                    <a:pt x="19183" y="9214"/>
                  </a:cubicBezTo>
                  <a:cubicBezTo>
                    <a:pt x="19221" y="9678"/>
                    <a:pt x="19374" y="10666"/>
                    <a:pt x="19336" y="10776"/>
                  </a:cubicBezTo>
                  <a:cubicBezTo>
                    <a:pt x="19298" y="10886"/>
                    <a:pt x="19030" y="10874"/>
                    <a:pt x="19145" y="11057"/>
                  </a:cubicBezTo>
                  <a:cubicBezTo>
                    <a:pt x="19260" y="11240"/>
                    <a:pt x="19259" y="11411"/>
                    <a:pt x="18954" y="11533"/>
                  </a:cubicBezTo>
                  <a:cubicBezTo>
                    <a:pt x="18649" y="11655"/>
                    <a:pt x="18802" y="11814"/>
                    <a:pt x="18802" y="11814"/>
                  </a:cubicBezTo>
                  <a:lnTo>
                    <a:pt x="21473" y="11777"/>
                  </a:lnTo>
                  <a:lnTo>
                    <a:pt x="21282" y="15158"/>
                  </a:lnTo>
                  <a:lnTo>
                    <a:pt x="17084" y="16196"/>
                  </a:lnTo>
                  <a:cubicBezTo>
                    <a:pt x="17084" y="16196"/>
                    <a:pt x="16479" y="16056"/>
                    <a:pt x="15900" y="16039"/>
                  </a:cubicBezTo>
                  <a:lnTo>
                    <a:pt x="15900" y="11919"/>
                  </a:lnTo>
                  <a:lnTo>
                    <a:pt x="16376" y="11896"/>
                  </a:lnTo>
                  <a:cubicBezTo>
                    <a:pt x="16376" y="11896"/>
                    <a:pt x="16276" y="11657"/>
                    <a:pt x="16426" y="11498"/>
                  </a:cubicBezTo>
                  <a:cubicBezTo>
                    <a:pt x="16575" y="11338"/>
                    <a:pt x="16526" y="11195"/>
                    <a:pt x="16426" y="11019"/>
                  </a:cubicBezTo>
                  <a:cubicBezTo>
                    <a:pt x="16426" y="11019"/>
                    <a:pt x="16250" y="11188"/>
                    <a:pt x="15900" y="11209"/>
                  </a:cubicBezTo>
                  <a:cubicBezTo>
                    <a:pt x="15900" y="11209"/>
                    <a:pt x="15900" y="3693"/>
                    <a:pt x="15900" y="3693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7" name="Shape 1042"/>
            <p:cNvSpPr/>
            <p:nvPr/>
          </p:nvSpPr>
          <p:spPr>
            <a:xfrm>
              <a:off x="799636" y="1946284"/>
              <a:ext cx="106382" cy="101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09" h="18347" extrusionOk="0">
                  <a:moveTo>
                    <a:pt x="2233" y="18347"/>
                  </a:moveTo>
                  <a:cubicBezTo>
                    <a:pt x="2233" y="18347"/>
                    <a:pt x="-2791" y="10118"/>
                    <a:pt x="2233" y="3431"/>
                  </a:cubicBezTo>
                  <a:cubicBezTo>
                    <a:pt x="7255" y="-3253"/>
                    <a:pt x="18809" y="1890"/>
                    <a:pt x="18809" y="1890"/>
                  </a:cubicBezTo>
                  <a:cubicBezTo>
                    <a:pt x="18809" y="1890"/>
                    <a:pt x="10771" y="1890"/>
                    <a:pt x="6250" y="5488"/>
                  </a:cubicBezTo>
                  <a:cubicBezTo>
                    <a:pt x="1731" y="9089"/>
                    <a:pt x="3238" y="11663"/>
                    <a:pt x="2233" y="183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8" name="Shape 1043"/>
            <p:cNvSpPr/>
            <p:nvPr/>
          </p:nvSpPr>
          <p:spPr>
            <a:xfrm>
              <a:off x="1614360" y="2082072"/>
              <a:ext cx="142049" cy="51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393"/>
                  </a:moveTo>
                  <a:cubicBezTo>
                    <a:pt x="0" y="20393"/>
                    <a:pt x="0" y="0"/>
                    <a:pt x="9936" y="0"/>
                  </a:cubicBezTo>
                  <a:cubicBezTo>
                    <a:pt x="19872" y="0"/>
                    <a:pt x="21600" y="21600"/>
                    <a:pt x="21600" y="21600"/>
                  </a:cubicBezTo>
                  <a:cubicBezTo>
                    <a:pt x="21600" y="21600"/>
                    <a:pt x="16258" y="10389"/>
                    <a:pt x="9641" y="10937"/>
                  </a:cubicBezTo>
                  <a:cubicBezTo>
                    <a:pt x="3025" y="11484"/>
                    <a:pt x="2926" y="11758"/>
                    <a:pt x="0" y="2039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0" name="Shape 1044"/>
            <p:cNvSpPr/>
            <p:nvPr/>
          </p:nvSpPr>
          <p:spPr>
            <a:xfrm>
              <a:off x="995773" y="814723"/>
              <a:ext cx="379693" cy="994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54" y="0"/>
                  </a:moveTo>
                  <a:cubicBezTo>
                    <a:pt x="20895" y="212"/>
                    <a:pt x="21148" y="399"/>
                    <a:pt x="21600" y="582"/>
                  </a:cubicBezTo>
                  <a:cubicBezTo>
                    <a:pt x="20853" y="2125"/>
                    <a:pt x="19156" y="6723"/>
                    <a:pt x="18504" y="10124"/>
                  </a:cubicBezTo>
                  <a:cubicBezTo>
                    <a:pt x="17759" y="14013"/>
                    <a:pt x="19622" y="21505"/>
                    <a:pt x="19622" y="21505"/>
                  </a:cubicBezTo>
                  <a:cubicBezTo>
                    <a:pt x="19622" y="21505"/>
                    <a:pt x="18256" y="21600"/>
                    <a:pt x="13661" y="21600"/>
                  </a:cubicBezTo>
                  <a:cubicBezTo>
                    <a:pt x="9066" y="21600"/>
                    <a:pt x="0" y="20509"/>
                    <a:pt x="0" y="20509"/>
                  </a:cubicBezTo>
                  <a:cubicBezTo>
                    <a:pt x="0" y="20509"/>
                    <a:pt x="1490" y="19466"/>
                    <a:pt x="2732" y="18091"/>
                  </a:cubicBezTo>
                  <a:cubicBezTo>
                    <a:pt x="3974" y="16716"/>
                    <a:pt x="6210" y="10741"/>
                    <a:pt x="6830" y="5714"/>
                  </a:cubicBezTo>
                  <a:cubicBezTo>
                    <a:pt x="7145" y="3167"/>
                    <a:pt x="7172" y="1887"/>
                    <a:pt x="6783" y="1175"/>
                  </a:cubicBezTo>
                  <a:cubicBezTo>
                    <a:pt x="6983" y="1112"/>
                    <a:pt x="7137" y="1051"/>
                    <a:pt x="7240" y="992"/>
                  </a:cubicBezTo>
                  <a:cubicBezTo>
                    <a:pt x="7529" y="826"/>
                    <a:pt x="7759" y="573"/>
                    <a:pt x="7929" y="287"/>
                  </a:cubicBezTo>
                  <a:cubicBezTo>
                    <a:pt x="9339" y="1366"/>
                    <a:pt x="12733" y="2395"/>
                    <a:pt x="14779" y="2395"/>
                  </a:cubicBezTo>
                  <a:cubicBezTo>
                    <a:pt x="16783" y="2395"/>
                    <a:pt x="19513" y="883"/>
                    <a:pt x="20754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1" name="Shape 1045"/>
            <p:cNvSpPr/>
            <p:nvPr/>
          </p:nvSpPr>
          <p:spPr>
            <a:xfrm>
              <a:off x="1161735" y="935423"/>
              <a:ext cx="154994" cy="950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6" extrusionOk="0">
                  <a:moveTo>
                    <a:pt x="0" y="965"/>
                  </a:moveTo>
                  <a:cubicBezTo>
                    <a:pt x="0" y="965"/>
                    <a:pt x="3955" y="0"/>
                    <a:pt x="10647" y="0"/>
                  </a:cubicBezTo>
                  <a:cubicBezTo>
                    <a:pt x="17340" y="0"/>
                    <a:pt x="21600" y="965"/>
                    <a:pt x="21600" y="965"/>
                  </a:cubicBezTo>
                  <a:cubicBezTo>
                    <a:pt x="21600" y="965"/>
                    <a:pt x="14298" y="723"/>
                    <a:pt x="14602" y="1495"/>
                  </a:cubicBezTo>
                  <a:cubicBezTo>
                    <a:pt x="14907" y="2266"/>
                    <a:pt x="17340" y="6316"/>
                    <a:pt x="17340" y="8968"/>
                  </a:cubicBezTo>
                  <a:cubicBezTo>
                    <a:pt x="17340" y="11620"/>
                    <a:pt x="18557" y="18514"/>
                    <a:pt x="16733" y="19816"/>
                  </a:cubicBezTo>
                  <a:cubicBezTo>
                    <a:pt x="14907" y="21118"/>
                    <a:pt x="9126" y="21600"/>
                    <a:pt x="7909" y="19913"/>
                  </a:cubicBezTo>
                  <a:cubicBezTo>
                    <a:pt x="6692" y="18225"/>
                    <a:pt x="6997" y="9161"/>
                    <a:pt x="7302" y="7425"/>
                  </a:cubicBezTo>
                  <a:cubicBezTo>
                    <a:pt x="7606" y="5690"/>
                    <a:pt x="9431" y="2025"/>
                    <a:pt x="8213" y="1543"/>
                  </a:cubicBezTo>
                  <a:cubicBezTo>
                    <a:pt x="6997" y="1061"/>
                    <a:pt x="3650" y="675"/>
                    <a:pt x="0" y="965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92" name="Shape 1050"/>
          <p:cNvSpPr/>
          <p:nvPr/>
        </p:nvSpPr>
        <p:spPr>
          <a:xfrm>
            <a:off x="6645721" y="3950780"/>
            <a:ext cx="36619" cy="202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5993" h="21600" extrusionOk="0">
                <a:moveTo>
                  <a:pt x="14839" y="115"/>
                </a:moveTo>
                <a:cubicBezTo>
                  <a:pt x="14738" y="78"/>
                  <a:pt x="14629" y="37"/>
                  <a:pt x="14521" y="0"/>
                </a:cubicBezTo>
                <a:cubicBezTo>
                  <a:pt x="36" y="7200"/>
                  <a:pt x="0" y="14401"/>
                  <a:pt x="0" y="21600"/>
                </a:cubicBezTo>
                <a:cubicBezTo>
                  <a:pt x="130" y="21558"/>
                  <a:pt x="224" y="21517"/>
                  <a:pt x="347" y="21476"/>
                </a:cubicBezTo>
                <a:cubicBezTo>
                  <a:pt x="536" y="21376"/>
                  <a:pt x="709" y="21271"/>
                  <a:pt x="905" y="21174"/>
                </a:cubicBezTo>
                <a:lnTo>
                  <a:pt x="1216" y="21168"/>
                </a:lnTo>
                <a:cubicBezTo>
                  <a:pt x="21600" y="14150"/>
                  <a:pt x="15020" y="7132"/>
                  <a:pt x="14839" y="115"/>
                </a:cubicBezTo>
                <a:close/>
              </a:path>
            </a:pathLst>
          </a:custGeom>
          <a:solidFill>
            <a:srgbClr val="F1F1F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1318186" y="2638854"/>
            <a:ext cx="2853764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/>
              <a:t>Dublin</a:t>
            </a:r>
            <a:endParaRPr lang="en-GB" sz="1200" dirty="0"/>
          </a:p>
          <a:p>
            <a:r>
              <a:rPr lang="en-GB" sz="1200" dirty="0"/>
              <a:t>Communities: Traveller women sites and Roma families in the city</a:t>
            </a:r>
          </a:p>
          <a:p>
            <a:r>
              <a:rPr lang="en-GB" sz="1200" b="1" dirty="0"/>
              <a:t>Clinic: Free Legal Advice </a:t>
            </a:r>
            <a:r>
              <a:rPr lang="en-GB" sz="1200" b="1" dirty="0" err="1"/>
              <a:t>Centers</a:t>
            </a:r>
            <a:r>
              <a:rPr lang="en-GB" sz="1200" b="1" dirty="0"/>
              <a:t> (FLAC)</a:t>
            </a:r>
            <a:endParaRPr lang="en-GB" sz="1200" dirty="0"/>
          </a:p>
          <a:p>
            <a:r>
              <a:rPr lang="en-GB" sz="1200" dirty="0"/>
              <a:t>13 Lower Dorset Street, Dublin 1</a:t>
            </a:r>
          </a:p>
          <a:p>
            <a:r>
              <a:rPr lang="en-GB" sz="1200" dirty="0"/>
              <a:t>Consultation hours: Thursdays, 09:00 - 13:00</a:t>
            </a:r>
          </a:p>
          <a:p>
            <a:r>
              <a:rPr lang="en-GB" sz="1200" dirty="0"/>
              <a:t>Telephone number: 018873600</a:t>
            </a:r>
          </a:p>
          <a:p>
            <a:endParaRPr lang="en-GB" sz="1200" dirty="0"/>
          </a:p>
          <a:p>
            <a:endParaRPr lang="en-US" sz="1200" dirty="0"/>
          </a:p>
        </p:txBody>
      </p:sp>
      <p:sp>
        <p:nvSpPr>
          <p:cNvPr id="10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18186" y="2321483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Ireland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8184957" y="2641888"/>
            <a:ext cx="2759268" cy="14465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/>
              <a:t>Tallaght</a:t>
            </a:r>
            <a:endParaRPr lang="en-GB" sz="1200" dirty="0"/>
          </a:p>
          <a:p>
            <a:r>
              <a:rPr lang="en-GB" sz="1200" dirty="0"/>
              <a:t>Communities: Roma women</a:t>
            </a:r>
          </a:p>
          <a:p>
            <a:r>
              <a:rPr lang="en-GB" sz="1200" b="1" dirty="0"/>
              <a:t>Clinic: The Russell Centre Tallaght Cross</a:t>
            </a:r>
            <a:r>
              <a:rPr lang="en-GB" sz="1200" dirty="0"/>
              <a:t>, Dublin 24</a:t>
            </a:r>
          </a:p>
          <a:p>
            <a:r>
              <a:rPr lang="en-GB" sz="1200" dirty="0"/>
              <a:t>Consultation hours: Tuesday and Thursday, 14:00 - 17:00</a:t>
            </a:r>
          </a:p>
          <a:p>
            <a:r>
              <a:rPr lang="en-GB" sz="1200" dirty="0"/>
              <a:t>Telephone number: 018873600</a:t>
            </a:r>
          </a:p>
          <a:p>
            <a:pPr algn="just"/>
            <a:endParaRPr lang="en-GB" sz="1000" dirty="0">
              <a:solidFill>
                <a:schemeClr val="bg1">
                  <a:lumMod val="50000"/>
                </a:schemeClr>
              </a:solidFill>
              <a:latin typeface="Aller Light" panose="02000503000000020004" pitchFamily="2" charset="0"/>
            </a:endParaRPr>
          </a:p>
        </p:txBody>
      </p:sp>
      <p:sp>
        <p:nvSpPr>
          <p:cNvPr id="10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184958" y="2324517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Ireland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46" y="3138126"/>
            <a:ext cx="2969657" cy="76374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89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00" grpId="0"/>
      <p:bldP spid="101" grpId="0" build="p"/>
      <p:bldP spid="104" grpId="0"/>
      <p:bldP spid="10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553070" y="685800"/>
            <a:ext cx="9111120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Legal clinics</a:t>
            </a:r>
          </a:p>
        </p:txBody>
      </p:sp>
      <p:grpSp>
        <p:nvGrpSpPr>
          <p:cNvPr id="33" name="Group 1046"/>
          <p:cNvGrpSpPr/>
          <p:nvPr/>
        </p:nvGrpSpPr>
        <p:grpSpPr>
          <a:xfrm>
            <a:off x="4344982" y="2248733"/>
            <a:ext cx="3557345" cy="2076230"/>
            <a:chOff x="0" y="0"/>
            <a:chExt cx="7437649" cy="4340953"/>
          </a:xfrm>
        </p:grpSpPr>
        <p:sp>
          <p:nvSpPr>
            <p:cNvPr id="63" name="Shape 1018"/>
            <p:cNvSpPr/>
            <p:nvPr/>
          </p:nvSpPr>
          <p:spPr>
            <a:xfrm>
              <a:off x="4858167" y="588411"/>
              <a:ext cx="838276" cy="3448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4" h="21595" extrusionOk="0">
                  <a:moveTo>
                    <a:pt x="9246" y="0"/>
                  </a:moveTo>
                  <a:cubicBezTo>
                    <a:pt x="12068" y="5"/>
                    <a:pt x="12716" y="578"/>
                    <a:pt x="12751" y="1227"/>
                  </a:cubicBezTo>
                  <a:cubicBezTo>
                    <a:pt x="13416" y="1227"/>
                    <a:pt x="13027" y="1976"/>
                    <a:pt x="12233" y="1971"/>
                  </a:cubicBezTo>
                  <a:cubicBezTo>
                    <a:pt x="12351" y="2051"/>
                    <a:pt x="11975" y="2363"/>
                    <a:pt x="11617" y="2423"/>
                  </a:cubicBezTo>
                  <a:cubicBezTo>
                    <a:pt x="11258" y="2483"/>
                    <a:pt x="11237" y="2569"/>
                    <a:pt x="11237" y="2719"/>
                  </a:cubicBezTo>
                  <a:cubicBezTo>
                    <a:pt x="11237" y="2870"/>
                    <a:pt x="11655" y="2961"/>
                    <a:pt x="11655" y="2961"/>
                  </a:cubicBezTo>
                  <a:cubicBezTo>
                    <a:pt x="11655" y="2961"/>
                    <a:pt x="12790" y="3006"/>
                    <a:pt x="12910" y="3172"/>
                  </a:cubicBezTo>
                  <a:cubicBezTo>
                    <a:pt x="13030" y="3338"/>
                    <a:pt x="14045" y="3428"/>
                    <a:pt x="15180" y="3443"/>
                  </a:cubicBezTo>
                  <a:cubicBezTo>
                    <a:pt x="16316" y="3458"/>
                    <a:pt x="18347" y="3639"/>
                    <a:pt x="18347" y="3850"/>
                  </a:cubicBezTo>
                  <a:cubicBezTo>
                    <a:pt x="18347" y="4061"/>
                    <a:pt x="18407" y="4483"/>
                    <a:pt x="18765" y="4453"/>
                  </a:cubicBezTo>
                  <a:cubicBezTo>
                    <a:pt x="19124" y="4423"/>
                    <a:pt x="19184" y="4830"/>
                    <a:pt x="19482" y="5192"/>
                  </a:cubicBezTo>
                  <a:cubicBezTo>
                    <a:pt x="19781" y="5554"/>
                    <a:pt x="21560" y="6767"/>
                    <a:pt x="20434" y="7132"/>
                  </a:cubicBezTo>
                  <a:cubicBezTo>
                    <a:pt x="19307" y="7497"/>
                    <a:pt x="16674" y="7484"/>
                    <a:pt x="16674" y="7484"/>
                  </a:cubicBezTo>
                  <a:cubicBezTo>
                    <a:pt x="16674" y="7484"/>
                    <a:pt x="16734" y="7710"/>
                    <a:pt x="16973" y="8192"/>
                  </a:cubicBezTo>
                  <a:cubicBezTo>
                    <a:pt x="17212" y="8675"/>
                    <a:pt x="17570" y="9006"/>
                    <a:pt x="17212" y="9006"/>
                  </a:cubicBezTo>
                  <a:cubicBezTo>
                    <a:pt x="16853" y="9006"/>
                    <a:pt x="17092" y="10619"/>
                    <a:pt x="17092" y="11449"/>
                  </a:cubicBezTo>
                  <a:cubicBezTo>
                    <a:pt x="17092" y="12278"/>
                    <a:pt x="17092" y="13801"/>
                    <a:pt x="17092" y="13951"/>
                  </a:cubicBezTo>
                  <a:cubicBezTo>
                    <a:pt x="17092" y="14102"/>
                    <a:pt x="15061" y="14087"/>
                    <a:pt x="14404" y="14087"/>
                  </a:cubicBezTo>
                  <a:cubicBezTo>
                    <a:pt x="13746" y="14087"/>
                    <a:pt x="13209" y="14072"/>
                    <a:pt x="13209" y="14072"/>
                  </a:cubicBezTo>
                  <a:cubicBezTo>
                    <a:pt x="13209" y="14072"/>
                    <a:pt x="13089" y="14569"/>
                    <a:pt x="12970" y="14901"/>
                  </a:cubicBezTo>
                  <a:cubicBezTo>
                    <a:pt x="12850" y="15233"/>
                    <a:pt x="12850" y="16876"/>
                    <a:pt x="12671" y="17283"/>
                  </a:cubicBezTo>
                  <a:cubicBezTo>
                    <a:pt x="12492" y="17690"/>
                    <a:pt x="11895" y="18610"/>
                    <a:pt x="11954" y="19183"/>
                  </a:cubicBezTo>
                  <a:cubicBezTo>
                    <a:pt x="12014" y="19756"/>
                    <a:pt x="12612" y="20328"/>
                    <a:pt x="13328" y="20615"/>
                  </a:cubicBezTo>
                  <a:cubicBezTo>
                    <a:pt x="14045" y="20901"/>
                    <a:pt x="14284" y="21022"/>
                    <a:pt x="14762" y="21128"/>
                  </a:cubicBezTo>
                  <a:cubicBezTo>
                    <a:pt x="15240" y="21233"/>
                    <a:pt x="16196" y="21384"/>
                    <a:pt x="15061" y="21399"/>
                  </a:cubicBezTo>
                  <a:cubicBezTo>
                    <a:pt x="13926" y="21414"/>
                    <a:pt x="11357" y="21429"/>
                    <a:pt x="10879" y="21324"/>
                  </a:cubicBezTo>
                  <a:cubicBezTo>
                    <a:pt x="10401" y="21218"/>
                    <a:pt x="10759" y="20901"/>
                    <a:pt x="10341" y="20720"/>
                  </a:cubicBezTo>
                  <a:cubicBezTo>
                    <a:pt x="9923" y="20540"/>
                    <a:pt x="9326" y="20359"/>
                    <a:pt x="9326" y="20359"/>
                  </a:cubicBezTo>
                  <a:lnTo>
                    <a:pt x="9326" y="20570"/>
                  </a:lnTo>
                  <a:cubicBezTo>
                    <a:pt x="9326" y="20570"/>
                    <a:pt x="10401" y="21082"/>
                    <a:pt x="10222" y="21218"/>
                  </a:cubicBezTo>
                  <a:cubicBezTo>
                    <a:pt x="10043" y="21354"/>
                    <a:pt x="10102" y="21595"/>
                    <a:pt x="9266" y="21595"/>
                  </a:cubicBezTo>
                  <a:cubicBezTo>
                    <a:pt x="8429" y="21595"/>
                    <a:pt x="6039" y="21429"/>
                    <a:pt x="5801" y="21233"/>
                  </a:cubicBezTo>
                  <a:cubicBezTo>
                    <a:pt x="5562" y="21037"/>
                    <a:pt x="5741" y="20464"/>
                    <a:pt x="5442" y="20298"/>
                  </a:cubicBezTo>
                  <a:cubicBezTo>
                    <a:pt x="5143" y="20133"/>
                    <a:pt x="5322" y="19816"/>
                    <a:pt x="5502" y="19499"/>
                  </a:cubicBezTo>
                  <a:cubicBezTo>
                    <a:pt x="5681" y="19183"/>
                    <a:pt x="5322" y="18218"/>
                    <a:pt x="4426" y="17615"/>
                  </a:cubicBezTo>
                  <a:cubicBezTo>
                    <a:pt x="3531" y="17012"/>
                    <a:pt x="3351" y="15836"/>
                    <a:pt x="3411" y="15323"/>
                  </a:cubicBezTo>
                  <a:cubicBezTo>
                    <a:pt x="3470" y="14811"/>
                    <a:pt x="3769" y="14434"/>
                    <a:pt x="3709" y="14193"/>
                  </a:cubicBezTo>
                  <a:cubicBezTo>
                    <a:pt x="3650" y="13951"/>
                    <a:pt x="3650" y="13906"/>
                    <a:pt x="3650" y="13906"/>
                  </a:cubicBezTo>
                  <a:cubicBezTo>
                    <a:pt x="3650" y="13906"/>
                    <a:pt x="1081" y="13906"/>
                    <a:pt x="1141" y="13785"/>
                  </a:cubicBezTo>
                  <a:cubicBezTo>
                    <a:pt x="1200" y="13665"/>
                    <a:pt x="1439" y="12323"/>
                    <a:pt x="1439" y="11720"/>
                  </a:cubicBezTo>
                  <a:cubicBezTo>
                    <a:pt x="1439" y="11117"/>
                    <a:pt x="1555" y="10287"/>
                    <a:pt x="1766" y="9788"/>
                  </a:cubicBezTo>
                  <a:cubicBezTo>
                    <a:pt x="1976" y="9289"/>
                    <a:pt x="1976" y="9119"/>
                    <a:pt x="1976" y="9119"/>
                  </a:cubicBezTo>
                  <a:cubicBezTo>
                    <a:pt x="1976" y="9119"/>
                    <a:pt x="1766" y="9044"/>
                    <a:pt x="1976" y="8673"/>
                  </a:cubicBezTo>
                  <a:cubicBezTo>
                    <a:pt x="2186" y="8301"/>
                    <a:pt x="2355" y="7982"/>
                    <a:pt x="2355" y="7982"/>
                  </a:cubicBezTo>
                  <a:cubicBezTo>
                    <a:pt x="2355" y="7982"/>
                    <a:pt x="882" y="7993"/>
                    <a:pt x="461" y="7589"/>
                  </a:cubicBezTo>
                  <a:cubicBezTo>
                    <a:pt x="40" y="7186"/>
                    <a:pt x="-40" y="6535"/>
                    <a:pt x="15" y="5718"/>
                  </a:cubicBezTo>
                  <a:cubicBezTo>
                    <a:pt x="70" y="4902"/>
                    <a:pt x="399" y="4306"/>
                    <a:pt x="399" y="4099"/>
                  </a:cubicBezTo>
                  <a:cubicBezTo>
                    <a:pt x="399" y="3891"/>
                    <a:pt x="179" y="3808"/>
                    <a:pt x="1386" y="3725"/>
                  </a:cubicBezTo>
                  <a:cubicBezTo>
                    <a:pt x="2593" y="3642"/>
                    <a:pt x="3360" y="3684"/>
                    <a:pt x="4402" y="3490"/>
                  </a:cubicBezTo>
                  <a:cubicBezTo>
                    <a:pt x="5444" y="3296"/>
                    <a:pt x="5828" y="3102"/>
                    <a:pt x="6322" y="3006"/>
                  </a:cubicBezTo>
                  <a:cubicBezTo>
                    <a:pt x="6815" y="2909"/>
                    <a:pt x="7400" y="2750"/>
                    <a:pt x="7084" y="2614"/>
                  </a:cubicBezTo>
                  <a:cubicBezTo>
                    <a:pt x="6767" y="2478"/>
                    <a:pt x="6148" y="2332"/>
                    <a:pt x="6228" y="2038"/>
                  </a:cubicBezTo>
                  <a:cubicBezTo>
                    <a:pt x="5273" y="2034"/>
                    <a:pt x="4916" y="1221"/>
                    <a:pt x="5572" y="1208"/>
                  </a:cubicBezTo>
                  <a:cubicBezTo>
                    <a:pt x="5751" y="628"/>
                    <a:pt x="6067" y="-5"/>
                    <a:pt x="9246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4" name="Shape 1019"/>
            <p:cNvSpPr/>
            <p:nvPr/>
          </p:nvSpPr>
          <p:spPr>
            <a:xfrm>
              <a:off x="5114654" y="1041036"/>
              <a:ext cx="257652" cy="533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22" y="116"/>
                  </a:moveTo>
                  <a:cubicBezTo>
                    <a:pt x="18104" y="302"/>
                    <a:pt x="18346" y="403"/>
                    <a:pt x="18346" y="403"/>
                  </a:cubicBezTo>
                  <a:cubicBezTo>
                    <a:pt x="18346" y="403"/>
                    <a:pt x="18862" y="442"/>
                    <a:pt x="19534" y="544"/>
                  </a:cubicBezTo>
                  <a:cubicBezTo>
                    <a:pt x="20955" y="1970"/>
                    <a:pt x="21600" y="7937"/>
                    <a:pt x="21600" y="9843"/>
                  </a:cubicBezTo>
                  <a:cubicBezTo>
                    <a:pt x="21600" y="11781"/>
                    <a:pt x="19060" y="15657"/>
                    <a:pt x="17588" y="17659"/>
                  </a:cubicBezTo>
                  <a:cubicBezTo>
                    <a:pt x="16118" y="19662"/>
                    <a:pt x="15985" y="21600"/>
                    <a:pt x="15985" y="21600"/>
                  </a:cubicBezTo>
                  <a:cubicBezTo>
                    <a:pt x="15985" y="21600"/>
                    <a:pt x="14246" y="18176"/>
                    <a:pt x="12238" y="15463"/>
                  </a:cubicBezTo>
                  <a:cubicBezTo>
                    <a:pt x="10234" y="12750"/>
                    <a:pt x="6220" y="9197"/>
                    <a:pt x="3413" y="6677"/>
                  </a:cubicBezTo>
                  <a:cubicBezTo>
                    <a:pt x="1078" y="4583"/>
                    <a:pt x="224" y="2533"/>
                    <a:pt x="0" y="825"/>
                  </a:cubicBezTo>
                  <a:cubicBezTo>
                    <a:pt x="109" y="778"/>
                    <a:pt x="219" y="734"/>
                    <a:pt x="329" y="692"/>
                  </a:cubicBezTo>
                  <a:cubicBezTo>
                    <a:pt x="854" y="495"/>
                    <a:pt x="1409" y="259"/>
                    <a:pt x="1890" y="0"/>
                  </a:cubicBezTo>
                  <a:cubicBezTo>
                    <a:pt x="2206" y="1043"/>
                    <a:pt x="3277" y="2520"/>
                    <a:pt x="4349" y="3383"/>
                  </a:cubicBezTo>
                  <a:cubicBezTo>
                    <a:pt x="5552" y="4352"/>
                    <a:pt x="8494" y="4869"/>
                    <a:pt x="9698" y="5514"/>
                  </a:cubicBezTo>
                  <a:cubicBezTo>
                    <a:pt x="10902" y="6161"/>
                    <a:pt x="8494" y="6872"/>
                    <a:pt x="9698" y="7905"/>
                  </a:cubicBezTo>
                  <a:cubicBezTo>
                    <a:pt x="10902" y="8938"/>
                    <a:pt x="11972" y="9520"/>
                    <a:pt x="11972" y="9520"/>
                  </a:cubicBezTo>
                  <a:cubicBezTo>
                    <a:pt x="11972" y="9520"/>
                    <a:pt x="11570" y="8422"/>
                    <a:pt x="12105" y="7517"/>
                  </a:cubicBezTo>
                  <a:cubicBezTo>
                    <a:pt x="12640" y="6613"/>
                    <a:pt x="14111" y="7452"/>
                    <a:pt x="15182" y="6032"/>
                  </a:cubicBezTo>
                  <a:cubicBezTo>
                    <a:pt x="16177" y="4708"/>
                    <a:pt x="17058" y="2042"/>
                    <a:pt x="17822" y="11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5" name="Shape 1020"/>
            <p:cNvSpPr/>
            <p:nvPr/>
          </p:nvSpPr>
          <p:spPr>
            <a:xfrm>
              <a:off x="5084479" y="1870847"/>
              <a:ext cx="378721" cy="165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80" extrusionOk="0">
                  <a:moveTo>
                    <a:pt x="9845" y="0"/>
                  </a:moveTo>
                  <a:lnTo>
                    <a:pt x="11352" y="0"/>
                  </a:lnTo>
                  <a:cubicBezTo>
                    <a:pt x="11352" y="0"/>
                    <a:pt x="12859" y="9817"/>
                    <a:pt x="15170" y="12000"/>
                  </a:cubicBezTo>
                  <a:cubicBezTo>
                    <a:pt x="17482" y="14182"/>
                    <a:pt x="21600" y="14399"/>
                    <a:pt x="21600" y="14399"/>
                  </a:cubicBezTo>
                  <a:cubicBezTo>
                    <a:pt x="21600" y="14399"/>
                    <a:pt x="19490" y="18326"/>
                    <a:pt x="16677" y="18326"/>
                  </a:cubicBezTo>
                  <a:cubicBezTo>
                    <a:pt x="13864" y="18326"/>
                    <a:pt x="12961" y="15708"/>
                    <a:pt x="12961" y="15708"/>
                  </a:cubicBezTo>
                  <a:cubicBezTo>
                    <a:pt x="12961" y="15708"/>
                    <a:pt x="8840" y="21600"/>
                    <a:pt x="4923" y="20290"/>
                  </a:cubicBezTo>
                  <a:cubicBezTo>
                    <a:pt x="1004" y="18981"/>
                    <a:pt x="0" y="16144"/>
                    <a:pt x="0" y="16144"/>
                  </a:cubicBezTo>
                  <a:cubicBezTo>
                    <a:pt x="0" y="16144"/>
                    <a:pt x="5224" y="18107"/>
                    <a:pt x="7434" y="14182"/>
                  </a:cubicBezTo>
                  <a:cubicBezTo>
                    <a:pt x="9644" y="10253"/>
                    <a:pt x="9745" y="6546"/>
                    <a:pt x="9845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6" name="Shape 1021"/>
            <p:cNvSpPr/>
            <p:nvPr/>
          </p:nvSpPr>
          <p:spPr>
            <a:xfrm>
              <a:off x="6623402" y="150874"/>
              <a:ext cx="814248" cy="3308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350" extrusionOk="0">
                  <a:moveTo>
                    <a:pt x="11269" y="80"/>
                  </a:moveTo>
                  <a:cubicBezTo>
                    <a:pt x="11269" y="80"/>
                    <a:pt x="12719" y="-34"/>
                    <a:pt x="13444" y="194"/>
                  </a:cubicBezTo>
                  <a:cubicBezTo>
                    <a:pt x="14168" y="422"/>
                    <a:pt x="14828" y="960"/>
                    <a:pt x="15091" y="1221"/>
                  </a:cubicBezTo>
                  <a:cubicBezTo>
                    <a:pt x="15355" y="1481"/>
                    <a:pt x="15102" y="2158"/>
                    <a:pt x="15896" y="2283"/>
                  </a:cubicBezTo>
                  <a:cubicBezTo>
                    <a:pt x="17129" y="2479"/>
                    <a:pt x="15773" y="2826"/>
                    <a:pt x="16840" y="2901"/>
                  </a:cubicBezTo>
                  <a:cubicBezTo>
                    <a:pt x="17916" y="2977"/>
                    <a:pt x="18452" y="3274"/>
                    <a:pt x="18452" y="3274"/>
                  </a:cubicBezTo>
                  <a:cubicBezTo>
                    <a:pt x="18452" y="3274"/>
                    <a:pt x="20692" y="3176"/>
                    <a:pt x="21088" y="3469"/>
                  </a:cubicBezTo>
                  <a:cubicBezTo>
                    <a:pt x="21483" y="3762"/>
                    <a:pt x="21022" y="4561"/>
                    <a:pt x="20956" y="4822"/>
                  </a:cubicBezTo>
                  <a:cubicBezTo>
                    <a:pt x="20890" y="5082"/>
                    <a:pt x="19243" y="6353"/>
                    <a:pt x="19177" y="6581"/>
                  </a:cubicBezTo>
                  <a:cubicBezTo>
                    <a:pt x="19111" y="6810"/>
                    <a:pt x="18188" y="6989"/>
                    <a:pt x="18188" y="6989"/>
                  </a:cubicBezTo>
                  <a:cubicBezTo>
                    <a:pt x="18188" y="6989"/>
                    <a:pt x="18254" y="7331"/>
                    <a:pt x="18716" y="7673"/>
                  </a:cubicBezTo>
                  <a:cubicBezTo>
                    <a:pt x="19177" y="8015"/>
                    <a:pt x="19243" y="8129"/>
                    <a:pt x="19243" y="8129"/>
                  </a:cubicBezTo>
                  <a:cubicBezTo>
                    <a:pt x="19243" y="8129"/>
                    <a:pt x="19902" y="8928"/>
                    <a:pt x="20297" y="9270"/>
                  </a:cubicBezTo>
                  <a:cubicBezTo>
                    <a:pt x="20693" y="9612"/>
                    <a:pt x="20626" y="9645"/>
                    <a:pt x="19836" y="9726"/>
                  </a:cubicBezTo>
                  <a:cubicBezTo>
                    <a:pt x="19045" y="9808"/>
                    <a:pt x="18518" y="9954"/>
                    <a:pt x="18518" y="10313"/>
                  </a:cubicBezTo>
                  <a:cubicBezTo>
                    <a:pt x="18518" y="10671"/>
                    <a:pt x="19314" y="11948"/>
                    <a:pt x="18785" y="13191"/>
                  </a:cubicBezTo>
                  <a:cubicBezTo>
                    <a:pt x="18256" y="14434"/>
                    <a:pt x="18123" y="15644"/>
                    <a:pt x="18123" y="15644"/>
                  </a:cubicBezTo>
                  <a:lnTo>
                    <a:pt x="17462" y="15644"/>
                  </a:lnTo>
                  <a:cubicBezTo>
                    <a:pt x="17462" y="15644"/>
                    <a:pt x="17727" y="16592"/>
                    <a:pt x="16801" y="17410"/>
                  </a:cubicBezTo>
                  <a:cubicBezTo>
                    <a:pt x="15875" y="18227"/>
                    <a:pt x="15041" y="18970"/>
                    <a:pt x="15041" y="19192"/>
                  </a:cubicBezTo>
                  <a:cubicBezTo>
                    <a:pt x="15041" y="19415"/>
                    <a:pt x="14972" y="19552"/>
                    <a:pt x="15180" y="19672"/>
                  </a:cubicBezTo>
                  <a:cubicBezTo>
                    <a:pt x="15387" y="19791"/>
                    <a:pt x="15872" y="20031"/>
                    <a:pt x="15318" y="20322"/>
                  </a:cubicBezTo>
                  <a:cubicBezTo>
                    <a:pt x="14764" y="20613"/>
                    <a:pt x="14626" y="20835"/>
                    <a:pt x="14626" y="21007"/>
                  </a:cubicBezTo>
                  <a:cubicBezTo>
                    <a:pt x="14626" y="21178"/>
                    <a:pt x="12619" y="21366"/>
                    <a:pt x="11027" y="21349"/>
                  </a:cubicBezTo>
                  <a:cubicBezTo>
                    <a:pt x="9435" y="21332"/>
                    <a:pt x="9573" y="21058"/>
                    <a:pt x="9988" y="20887"/>
                  </a:cubicBezTo>
                  <a:cubicBezTo>
                    <a:pt x="10404" y="20716"/>
                    <a:pt x="11096" y="20493"/>
                    <a:pt x="11442" y="20185"/>
                  </a:cubicBezTo>
                  <a:cubicBezTo>
                    <a:pt x="11788" y="19877"/>
                    <a:pt x="11580" y="19654"/>
                    <a:pt x="11927" y="19346"/>
                  </a:cubicBezTo>
                  <a:cubicBezTo>
                    <a:pt x="12273" y="19038"/>
                    <a:pt x="12550" y="18747"/>
                    <a:pt x="12550" y="17960"/>
                  </a:cubicBezTo>
                  <a:cubicBezTo>
                    <a:pt x="12550" y="17173"/>
                    <a:pt x="12550" y="16830"/>
                    <a:pt x="12550" y="16334"/>
                  </a:cubicBezTo>
                  <a:cubicBezTo>
                    <a:pt x="12550" y="15838"/>
                    <a:pt x="12411" y="15615"/>
                    <a:pt x="12411" y="15615"/>
                  </a:cubicBezTo>
                  <a:lnTo>
                    <a:pt x="7912" y="15530"/>
                  </a:lnTo>
                  <a:cubicBezTo>
                    <a:pt x="7912" y="15530"/>
                    <a:pt x="8258" y="15940"/>
                    <a:pt x="8535" y="16248"/>
                  </a:cubicBezTo>
                  <a:cubicBezTo>
                    <a:pt x="8812" y="16557"/>
                    <a:pt x="8673" y="17258"/>
                    <a:pt x="8535" y="17909"/>
                  </a:cubicBezTo>
                  <a:cubicBezTo>
                    <a:pt x="8397" y="18559"/>
                    <a:pt x="8258" y="19209"/>
                    <a:pt x="8673" y="19329"/>
                  </a:cubicBezTo>
                  <a:cubicBezTo>
                    <a:pt x="9089" y="19449"/>
                    <a:pt x="9781" y="19791"/>
                    <a:pt x="9435" y="20082"/>
                  </a:cubicBezTo>
                  <a:cubicBezTo>
                    <a:pt x="9089" y="20373"/>
                    <a:pt x="8743" y="20698"/>
                    <a:pt x="8812" y="20853"/>
                  </a:cubicBezTo>
                  <a:cubicBezTo>
                    <a:pt x="8881" y="21007"/>
                    <a:pt x="8673" y="21024"/>
                    <a:pt x="8673" y="21024"/>
                  </a:cubicBezTo>
                  <a:lnTo>
                    <a:pt x="7912" y="21024"/>
                  </a:lnTo>
                  <a:cubicBezTo>
                    <a:pt x="7912" y="21024"/>
                    <a:pt x="8189" y="20750"/>
                    <a:pt x="8189" y="20596"/>
                  </a:cubicBezTo>
                  <a:cubicBezTo>
                    <a:pt x="8189" y="20442"/>
                    <a:pt x="7981" y="20390"/>
                    <a:pt x="7981" y="20390"/>
                  </a:cubicBezTo>
                  <a:cubicBezTo>
                    <a:pt x="7981" y="20390"/>
                    <a:pt x="7151" y="20716"/>
                    <a:pt x="6943" y="20853"/>
                  </a:cubicBezTo>
                  <a:cubicBezTo>
                    <a:pt x="6735" y="20989"/>
                    <a:pt x="6943" y="21263"/>
                    <a:pt x="5143" y="21280"/>
                  </a:cubicBezTo>
                  <a:cubicBezTo>
                    <a:pt x="3344" y="21297"/>
                    <a:pt x="2098" y="21332"/>
                    <a:pt x="1959" y="21178"/>
                  </a:cubicBezTo>
                  <a:cubicBezTo>
                    <a:pt x="1821" y="21024"/>
                    <a:pt x="2167" y="20938"/>
                    <a:pt x="3136" y="20767"/>
                  </a:cubicBezTo>
                  <a:cubicBezTo>
                    <a:pt x="4105" y="20596"/>
                    <a:pt x="4589" y="20305"/>
                    <a:pt x="5143" y="20082"/>
                  </a:cubicBezTo>
                  <a:cubicBezTo>
                    <a:pt x="5697" y="19860"/>
                    <a:pt x="5835" y="19483"/>
                    <a:pt x="5489" y="19072"/>
                  </a:cubicBezTo>
                  <a:cubicBezTo>
                    <a:pt x="5143" y="18662"/>
                    <a:pt x="3413" y="16967"/>
                    <a:pt x="3344" y="16437"/>
                  </a:cubicBezTo>
                  <a:cubicBezTo>
                    <a:pt x="3275" y="15906"/>
                    <a:pt x="3413" y="15461"/>
                    <a:pt x="3413" y="15461"/>
                  </a:cubicBezTo>
                  <a:cubicBezTo>
                    <a:pt x="3413" y="15461"/>
                    <a:pt x="2236" y="15444"/>
                    <a:pt x="1890" y="15444"/>
                  </a:cubicBezTo>
                  <a:cubicBezTo>
                    <a:pt x="1544" y="15444"/>
                    <a:pt x="1890" y="14554"/>
                    <a:pt x="1890" y="13904"/>
                  </a:cubicBezTo>
                  <a:cubicBezTo>
                    <a:pt x="1890" y="13253"/>
                    <a:pt x="2098" y="10891"/>
                    <a:pt x="2306" y="10532"/>
                  </a:cubicBezTo>
                  <a:cubicBezTo>
                    <a:pt x="2513" y="10172"/>
                    <a:pt x="2513" y="9933"/>
                    <a:pt x="2513" y="9933"/>
                  </a:cubicBezTo>
                  <a:cubicBezTo>
                    <a:pt x="2513" y="9933"/>
                    <a:pt x="1821" y="10018"/>
                    <a:pt x="1959" y="9796"/>
                  </a:cubicBezTo>
                  <a:cubicBezTo>
                    <a:pt x="2098" y="9573"/>
                    <a:pt x="2859" y="8752"/>
                    <a:pt x="2859" y="8461"/>
                  </a:cubicBezTo>
                  <a:cubicBezTo>
                    <a:pt x="2859" y="8170"/>
                    <a:pt x="2721" y="7862"/>
                    <a:pt x="2721" y="7862"/>
                  </a:cubicBezTo>
                  <a:cubicBezTo>
                    <a:pt x="2721" y="7862"/>
                    <a:pt x="367" y="7793"/>
                    <a:pt x="367" y="7451"/>
                  </a:cubicBezTo>
                  <a:cubicBezTo>
                    <a:pt x="367" y="7109"/>
                    <a:pt x="298" y="7091"/>
                    <a:pt x="160" y="6989"/>
                  </a:cubicBezTo>
                  <a:cubicBezTo>
                    <a:pt x="21" y="6886"/>
                    <a:pt x="-117" y="6801"/>
                    <a:pt x="160" y="6595"/>
                  </a:cubicBezTo>
                  <a:cubicBezTo>
                    <a:pt x="437" y="6390"/>
                    <a:pt x="991" y="6184"/>
                    <a:pt x="1475" y="5620"/>
                  </a:cubicBezTo>
                  <a:cubicBezTo>
                    <a:pt x="1959" y="5055"/>
                    <a:pt x="2859" y="4421"/>
                    <a:pt x="2859" y="4182"/>
                  </a:cubicBezTo>
                  <a:cubicBezTo>
                    <a:pt x="2859" y="3942"/>
                    <a:pt x="3205" y="3891"/>
                    <a:pt x="4313" y="3771"/>
                  </a:cubicBezTo>
                  <a:cubicBezTo>
                    <a:pt x="5420" y="3651"/>
                    <a:pt x="4402" y="3558"/>
                    <a:pt x="5544" y="3282"/>
                  </a:cubicBezTo>
                  <a:cubicBezTo>
                    <a:pt x="6686" y="3005"/>
                    <a:pt x="4796" y="2849"/>
                    <a:pt x="5673" y="2376"/>
                  </a:cubicBezTo>
                  <a:cubicBezTo>
                    <a:pt x="6551" y="1902"/>
                    <a:pt x="5766" y="1204"/>
                    <a:pt x="6043" y="827"/>
                  </a:cubicBezTo>
                  <a:cubicBezTo>
                    <a:pt x="6320" y="451"/>
                    <a:pt x="7981" y="-234"/>
                    <a:pt x="11269" y="8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7" name="Shape 1022"/>
            <p:cNvSpPr/>
            <p:nvPr/>
          </p:nvSpPr>
          <p:spPr>
            <a:xfrm>
              <a:off x="6910065" y="588411"/>
              <a:ext cx="252008" cy="517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57" y="1330"/>
                  </a:moveTo>
                  <a:lnTo>
                    <a:pt x="0" y="4874"/>
                  </a:lnTo>
                  <a:cubicBezTo>
                    <a:pt x="0" y="4874"/>
                    <a:pt x="1591" y="6314"/>
                    <a:pt x="2502" y="6536"/>
                  </a:cubicBezTo>
                  <a:cubicBezTo>
                    <a:pt x="3410" y="6757"/>
                    <a:pt x="3182" y="8751"/>
                    <a:pt x="3182" y="11188"/>
                  </a:cubicBezTo>
                  <a:cubicBezTo>
                    <a:pt x="3182" y="13625"/>
                    <a:pt x="3182" y="18720"/>
                    <a:pt x="3410" y="19828"/>
                  </a:cubicBezTo>
                  <a:cubicBezTo>
                    <a:pt x="3638" y="20935"/>
                    <a:pt x="3866" y="21600"/>
                    <a:pt x="3866" y="21600"/>
                  </a:cubicBezTo>
                  <a:cubicBezTo>
                    <a:pt x="3866" y="21600"/>
                    <a:pt x="6593" y="17501"/>
                    <a:pt x="8185" y="14511"/>
                  </a:cubicBezTo>
                  <a:cubicBezTo>
                    <a:pt x="9777" y="11520"/>
                    <a:pt x="13869" y="7865"/>
                    <a:pt x="16370" y="5871"/>
                  </a:cubicBezTo>
                  <a:cubicBezTo>
                    <a:pt x="18871" y="3877"/>
                    <a:pt x="21600" y="1440"/>
                    <a:pt x="21600" y="1440"/>
                  </a:cubicBezTo>
                  <a:lnTo>
                    <a:pt x="19780" y="0"/>
                  </a:lnTo>
                  <a:cubicBezTo>
                    <a:pt x="19780" y="0"/>
                    <a:pt x="16598" y="1330"/>
                    <a:pt x="14325" y="2327"/>
                  </a:cubicBezTo>
                  <a:cubicBezTo>
                    <a:pt x="12050" y="3323"/>
                    <a:pt x="9321" y="3877"/>
                    <a:pt x="9321" y="3877"/>
                  </a:cubicBezTo>
                  <a:cubicBezTo>
                    <a:pt x="9321" y="3877"/>
                    <a:pt x="14097" y="5207"/>
                    <a:pt x="12505" y="6979"/>
                  </a:cubicBezTo>
                  <a:cubicBezTo>
                    <a:pt x="10914" y="8751"/>
                    <a:pt x="9095" y="8862"/>
                    <a:pt x="8412" y="10745"/>
                  </a:cubicBezTo>
                  <a:cubicBezTo>
                    <a:pt x="7730" y="12628"/>
                    <a:pt x="9095" y="8640"/>
                    <a:pt x="7957" y="7089"/>
                  </a:cubicBezTo>
                  <a:cubicBezTo>
                    <a:pt x="6821" y="5538"/>
                    <a:pt x="3866" y="6425"/>
                    <a:pt x="5457" y="133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8" name="Shape 1023"/>
            <p:cNvSpPr/>
            <p:nvPr/>
          </p:nvSpPr>
          <p:spPr>
            <a:xfrm>
              <a:off x="6910065" y="1372960"/>
              <a:ext cx="37129" cy="53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86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1600" y="21600"/>
                    <a:pt x="13886" y="0"/>
                    <a:pt x="138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9" name="Shape 1024"/>
            <p:cNvSpPr/>
            <p:nvPr/>
          </p:nvSpPr>
          <p:spPr>
            <a:xfrm>
              <a:off x="5657804" y="769461"/>
              <a:ext cx="883095" cy="3470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507" extrusionOk="0">
                  <a:moveTo>
                    <a:pt x="1703" y="448"/>
                  </a:moveTo>
                  <a:cubicBezTo>
                    <a:pt x="1381" y="348"/>
                    <a:pt x="1833" y="266"/>
                    <a:pt x="2477" y="266"/>
                  </a:cubicBezTo>
                  <a:cubicBezTo>
                    <a:pt x="3122" y="266"/>
                    <a:pt x="2671" y="84"/>
                    <a:pt x="3702" y="84"/>
                  </a:cubicBezTo>
                  <a:cubicBezTo>
                    <a:pt x="4734" y="84"/>
                    <a:pt x="6282" y="-65"/>
                    <a:pt x="7507" y="34"/>
                  </a:cubicBezTo>
                  <a:cubicBezTo>
                    <a:pt x="8732" y="133"/>
                    <a:pt x="9763" y="348"/>
                    <a:pt x="10473" y="712"/>
                  </a:cubicBezTo>
                  <a:cubicBezTo>
                    <a:pt x="11181" y="1076"/>
                    <a:pt x="11311" y="1407"/>
                    <a:pt x="10859" y="1705"/>
                  </a:cubicBezTo>
                  <a:cubicBezTo>
                    <a:pt x="10408" y="2002"/>
                    <a:pt x="9957" y="2449"/>
                    <a:pt x="9957" y="2449"/>
                  </a:cubicBezTo>
                  <a:cubicBezTo>
                    <a:pt x="9957" y="2449"/>
                    <a:pt x="10086" y="2598"/>
                    <a:pt x="11053" y="2780"/>
                  </a:cubicBezTo>
                  <a:cubicBezTo>
                    <a:pt x="12020" y="2962"/>
                    <a:pt x="14728" y="3127"/>
                    <a:pt x="16211" y="3574"/>
                  </a:cubicBezTo>
                  <a:cubicBezTo>
                    <a:pt x="17694" y="4020"/>
                    <a:pt x="17887" y="4831"/>
                    <a:pt x="18597" y="5145"/>
                  </a:cubicBezTo>
                  <a:cubicBezTo>
                    <a:pt x="19306" y="5459"/>
                    <a:pt x="18790" y="6319"/>
                    <a:pt x="19370" y="6716"/>
                  </a:cubicBezTo>
                  <a:cubicBezTo>
                    <a:pt x="19951" y="7113"/>
                    <a:pt x="18983" y="7559"/>
                    <a:pt x="18983" y="7708"/>
                  </a:cubicBezTo>
                  <a:cubicBezTo>
                    <a:pt x="18983" y="7857"/>
                    <a:pt x="21111" y="10867"/>
                    <a:pt x="21305" y="11066"/>
                  </a:cubicBezTo>
                  <a:cubicBezTo>
                    <a:pt x="21498" y="11264"/>
                    <a:pt x="20789" y="11314"/>
                    <a:pt x="19048" y="11413"/>
                  </a:cubicBezTo>
                  <a:cubicBezTo>
                    <a:pt x="17307" y="11512"/>
                    <a:pt x="16791" y="11529"/>
                    <a:pt x="16533" y="11661"/>
                  </a:cubicBezTo>
                  <a:cubicBezTo>
                    <a:pt x="16275" y="11793"/>
                    <a:pt x="16275" y="12438"/>
                    <a:pt x="16275" y="12786"/>
                  </a:cubicBezTo>
                  <a:cubicBezTo>
                    <a:pt x="16275" y="13133"/>
                    <a:pt x="15889" y="13563"/>
                    <a:pt x="16082" y="14043"/>
                  </a:cubicBezTo>
                  <a:cubicBezTo>
                    <a:pt x="16275" y="14522"/>
                    <a:pt x="17759" y="16077"/>
                    <a:pt x="17694" y="16871"/>
                  </a:cubicBezTo>
                  <a:cubicBezTo>
                    <a:pt x="17629" y="17665"/>
                    <a:pt x="16920" y="20361"/>
                    <a:pt x="16985" y="20658"/>
                  </a:cubicBezTo>
                  <a:cubicBezTo>
                    <a:pt x="17049" y="20956"/>
                    <a:pt x="17049" y="21254"/>
                    <a:pt x="17049" y="21254"/>
                  </a:cubicBezTo>
                  <a:lnTo>
                    <a:pt x="14986" y="21303"/>
                  </a:lnTo>
                  <a:lnTo>
                    <a:pt x="15050" y="21155"/>
                  </a:lnTo>
                  <a:cubicBezTo>
                    <a:pt x="15050" y="21155"/>
                    <a:pt x="13632" y="21469"/>
                    <a:pt x="10795" y="21502"/>
                  </a:cubicBezTo>
                  <a:cubicBezTo>
                    <a:pt x="7958" y="21535"/>
                    <a:pt x="6282" y="21403"/>
                    <a:pt x="5959" y="21287"/>
                  </a:cubicBezTo>
                  <a:cubicBezTo>
                    <a:pt x="5637" y="21171"/>
                    <a:pt x="5766" y="20956"/>
                    <a:pt x="6668" y="20956"/>
                  </a:cubicBezTo>
                  <a:cubicBezTo>
                    <a:pt x="7571" y="20956"/>
                    <a:pt x="8022" y="20840"/>
                    <a:pt x="8345" y="20774"/>
                  </a:cubicBezTo>
                  <a:cubicBezTo>
                    <a:pt x="8667" y="20708"/>
                    <a:pt x="8087" y="20625"/>
                    <a:pt x="8087" y="20625"/>
                  </a:cubicBezTo>
                  <a:cubicBezTo>
                    <a:pt x="8087" y="20625"/>
                    <a:pt x="5895" y="20774"/>
                    <a:pt x="3767" y="20725"/>
                  </a:cubicBezTo>
                  <a:cubicBezTo>
                    <a:pt x="1639" y="20675"/>
                    <a:pt x="156" y="20592"/>
                    <a:pt x="27" y="20493"/>
                  </a:cubicBezTo>
                  <a:cubicBezTo>
                    <a:pt x="-102" y="20394"/>
                    <a:pt x="221" y="20146"/>
                    <a:pt x="1381" y="20146"/>
                  </a:cubicBezTo>
                  <a:cubicBezTo>
                    <a:pt x="2542" y="20146"/>
                    <a:pt x="3380" y="20179"/>
                    <a:pt x="4089" y="20080"/>
                  </a:cubicBezTo>
                  <a:cubicBezTo>
                    <a:pt x="4799" y="19980"/>
                    <a:pt x="5443" y="19898"/>
                    <a:pt x="5443" y="19898"/>
                  </a:cubicBezTo>
                  <a:cubicBezTo>
                    <a:pt x="5443" y="19898"/>
                    <a:pt x="5766" y="18988"/>
                    <a:pt x="6475" y="18442"/>
                  </a:cubicBezTo>
                  <a:cubicBezTo>
                    <a:pt x="7184" y="17896"/>
                    <a:pt x="7764" y="17533"/>
                    <a:pt x="7249" y="17367"/>
                  </a:cubicBezTo>
                  <a:cubicBezTo>
                    <a:pt x="6733" y="17202"/>
                    <a:pt x="5637" y="16061"/>
                    <a:pt x="5701" y="15498"/>
                  </a:cubicBezTo>
                  <a:cubicBezTo>
                    <a:pt x="5766" y="14936"/>
                    <a:pt x="5766" y="14506"/>
                    <a:pt x="5121" y="13977"/>
                  </a:cubicBezTo>
                  <a:cubicBezTo>
                    <a:pt x="4476" y="13447"/>
                    <a:pt x="3058" y="11661"/>
                    <a:pt x="3186" y="10685"/>
                  </a:cubicBezTo>
                  <a:cubicBezTo>
                    <a:pt x="3315" y="9710"/>
                    <a:pt x="3058" y="9445"/>
                    <a:pt x="2993" y="9213"/>
                  </a:cubicBezTo>
                  <a:cubicBezTo>
                    <a:pt x="2929" y="8982"/>
                    <a:pt x="2929" y="8767"/>
                    <a:pt x="2929" y="8767"/>
                  </a:cubicBezTo>
                  <a:cubicBezTo>
                    <a:pt x="2922" y="8689"/>
                    <a:pt x="2914" y="8612"/>
                    <a:pt x="2907" y="8534"/>
                  </a:cubicBezTo>
                  <a:cubicBezTo>
                    <a:pt x="2353" y="8733"/>
                    <a:pt x="2076" y="9168"/>
                    <a:pt x="1962" y="9594"/>
                  </a:cubicBezTo>
                  <a:cubicBezTo>
                    <a:pt x="1847" y="10020"/>
                    <a:pt x="1446" y="9379"/>
                    <a:pt x="1703" y="8850"/>
                  </a:cubicBezTo>
                  <a:cubicBezTo>
                    <a:pt x="1962" y="8320"/>
                    <a:pt x="2477" y="8023"/>
                    <a:pt x="2348" y="7659"/>
                  </a:cubicBezTo>
                  <a:cubicBezTo>
                    <a:pt x="2219" y="7295"/>
                    <a:pt x="1962" y="6551"/>
                    <a:pt x="2993" y="5839"/>
                  </a:cubicBezTo>
                  <a:cubicBezTo>
                    <a:pt x="4025" y="5128"/>
                    <a:pt x="3792" y="5421"/>
                    <a:pt x="3998" y="5037"/>
                  </a:cubicBezTo>
                  <a:cubicBezTo>
                    <a:pt x="4205" y="4652"/>
                    <a:pt x="4618" y="4347"/>
                    <a:pt x="4618" y="4135"/>
                  </a:cubicBezTo>
                  <a:cubicBezTo>
                    <a:pt x="4618" y="3923"/>
                    <a:pt x="4877" y="3538"/>
                    <a:pt x="4877" y="3538"/>
                  </a:cubicBezTo>
                  <a:cubicBezTo>
                    <a:pt x="4877" y="3538"/>
                    <a:pt x="5136" y="3471"/>
                    <a:pt x="4567" y="3233"/>
                  </a:cubicBezTo>
                  <a:cubicBezTo>
                    <a:pt x="3998" y="2994"/>
                    <a:pt x="3895" y="2875"/>
                    <a:pt x="2757" y="2888"/>
                  </a:cubicBezTo>
                  <a:cubicBezTo>
                    <a:pt x="1619" y="2901"/>
                    <a:pt x="832" y="2891"/>
                    <a:pt x="1078" y="2692"/>
                  </a:cubicBezTo>
                  <a:cubicBezTo>
                    <a:pt x="1324" y="2494"/>
                    <a:pt x="1003" y="2447"/>
                    <a:pt x="1210" y="2401"/>
                  </a:cubicBezTo>
                  <a:cubicBezTo>
                    <a:pt x="1417" y="2355"/>
                    <a:pt x="1651" y="2324"/>
                    <a:pt x="1413" y="2293"/>
                  </a:cubicBezTo>
                  <a:cubicBezTo>
                    <a:pt x="1174" y="2262"/>
                    <a:pt x="999" y="2265"/>
                    <a:pt x="999" y="2158"/>
                  </a:cubicBezTo>
                  <a:cubicBezTo>
                    <a:pt x="999" y="2052"/>
                    <a:pt x="585" y="2105"/>
                    <a:pt x="327" y="2052"/>
                  </a:cubicBezTo>
                  <a:cubicBezTo>
                    <a:pt x="68" y="1999"/>
                    <a:pt x="430" y="1827"/>
                    <a:pt x="792" y="1668"/>
                  </a:cubicBezTo>
                  <a:cubicBezTo>
                    <a:pt x="1154" y="1508"/>
                    <a:pt x="1413" y="1455"/>
                    <a:pt x="1206" y="1336"/>
                  </a:cubicBezTo>
                  <a:cubicBezTo>
                    <a:pt x="999" y="1217"/>
                    <a:pt x="1309" y="1097"/>
                    <a:pt x="1723" y="885"/>
                  </a:cubicBezTo>
                  <a:cubicBezTo>
                    <a:pt x="2137" y="673"/>
                    <a:pt x="2395" y="606"/>
                    <a:pt x="1703" y="448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0" name="Shape 1025"/>
            <p:cNvSpPr/>
            <p:nvPr/>
          </p:nvSpPr>
          <p:spPr>
            <a:xfrm>
              <a:off x="5778504" y="1161735"/>
              <a:ext cx="310931" cy="1040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541" extrusionOk="0">
                  <a:moveTo>
                    <a:pt x="20451" y="0"/>
                  </a:moveTo>
                  <a:cubicBezTo>
                    <a:pt x="20304" y="162"/>
                    <a:pt x="20220" y="259"/>
                    <a:pt x="20220" y="259"/>
                  </a:cubicBezTo>
                  <a:cubicBezTo>
                    <a:pt x="20220" y="259"/>
                    <a:pt x="20410" y="514"/>
                    <a:pt x="21534" y="882"/>
                  </a:cubicBezTo>
                  <a:cubicBezTo>
                    <a:pt x="16201" y="2428"/>
                    <a:pt x="10857" y="5524"/>
                    <a:pt x="8761" y="7571"/>
                  </a:cubicBezTo>
                  <a:cubicBezTo>
                    <a:pt x="6504" y="9774"/>
                    <a:pt x="5150" y="12652"/>
                    <a:pt x="4549" y="14631"/>
                  </a:cubicBezTo>
                  <a:cubicBezTo>
                    <a:pt x="3948" y="16609"/>
                    <a:pt x="5451" y="17373"/>
                    <a:pt x="7707" y="18857"/>
                  </a:cubicBezTo>
                  <a:cubicBezTo>
                    <a:pt x="9964" y="20341"/>
                    <a:pt x="12070" y="21375"/>
                    <a:pt x="12070" y="21375"/>
                  </a:cubicBezTo>
                  <a:cubicBezTo>
                    <a:pt x="12070" y="21375"/>
                    <a:pt x="9513" y="21420"/>
                    <a:pt x="6354" y="21510"/>
                  </a:cubicBezTo>
                  <a:cubicBezTo>
                    <a:pt x="3195" y="21600"/>
                    <a:pt x="338" y="21465"/>
                    <a:pt x="338" y="21465"/>
                  </a:cubicBezTo>
                  <a:cubicBezTo>
                    <a:pt x="338" y="21465"/>
                    <a:pt x="187" y="21420"/>
                    <a:pt x="37" y="20746"/>
                  </a:cubicBezTo>
                  <a:cubicBezTo>
                    <a:pt x="26" y="20696"/>
                    <a:pt x="18" y="20644"/>
                    <a:pt x="12" y="20589"/>
                  </a:cubicBezTo>
                  <a:lnTo>
                    <a:pt x="12" y="20588"/>
                  </a:lnTo>
                  <a:cubicBezTo>
                    <a:pt x="-66" y="19884"/>
                    <a:pt x="253" y="18724"/>
                    <a:pt x="1090" y="18183"/>
                  </a:cubicBezTo>
                  <a:cubicBezTo>
                    <a:pt x="1992" y="17598"/>
                    <a:pt x="3195" y="15125"/>
                    <a:pt x="3797" y="14271"/>
                  </a:cubicBezTo>
                  <a:cubicBezTo>
                    <a:pt x="4398" y="13416"/>
                    <a:pt x="4248" y="12382"/>
                    <a:pt x="4097" y="11033"/>
                  </a:cubicBezTo>
                  <a:cubicBezTo>
                    <a:pt x="3948" y="9684"/>
                    <a:pt x="8761" y="5818"/>
                    <a:pt x="7257" y="5458"/>
                  </a:cubicBezTo>
                  <a:cubicBezTo>
                    <a:pt x="6423" y="5259"/>
                    <a:pt x="5728" y="4921"/>
                    <a:pt x="5274" y="4660"/>
                  </a:cubicBezTo>
                  <a:cubicBezTo>
                    <a:pt x="5464" y="4235"/>
                    <a:pt x="5658" y="3897"/>
                    <a:pt x="5658" y="3897"/>
                  </a:cubicBezTo>
                  <a:cubicBezTo>
                    <a:pt x="5658" y="3897"/>
                    <a:pt x="5784" y="3859"/>
                    <a:pt x="5818" y="3760"/>
                  </a:cubicBezTo>
                  <a:cubicBezTo>
                    <a:pt x="9702" y="2073"/>
                    <a:pt x="15761" y="802"/>
                    <a:pt x="20451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1" name="Shape 1026"/>
            <p:cNvSpPr/>
            <p:nvPr/>
          </p:nvSpPr>
          <p:spPr>
            <a:xfrm>
              <a:off x="2896795" y="30174"/>
              <a:ext cx="1435795" cy="3445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393" extrusionOk="0">
                  <a:moveTo>
                    <a:pt x="6304" y="18821"/>
                  </a:moveTo>
                  <a:cubicBezTo>
                    <a:pt x="6247" y="18930"/>
                    <a:pt x="6203" y="19017"/>
                    <a:pt x="6176" y="19073"/>
                  </a:cubicBezTo>
                  <a:cubicBezTo>
                    <a:pt x="5983" y="19475"/>
                    <a:pt x="5751" y="20279"/>
                    <a:pt x="5481" y="20279"/>
                  </a:cubicBezTo>
                  <a:cubicBezTo>
                    <a:pt x="5211" y="20279"/>
                    <a:pt x="5288" y="20359"/>
                    <a:pt x="5250" y="20584"/>
                  </a:cubicBezTo>
                  <a:cubicBezTo>
                    <a:pt x="5211" y="20809"/>
                    <a:pt x="4670" y="20841"/>
                    <a:pt x="4362" y="20889"/>
                  </a:cubicBezTo>
                  <a:cubicBezTo>
                    <a:pt x="4053" y="20938"/>
                    <a:pt x="3976" y="20809"/>
                    <a:pt x="3976" y="20809"/>
                  </a:cubicBezTo>
                  <a:cubicBezTo>
                    <a:pt x="3976" y="20809"/>
                    <a:pt x="3474" y="21243"/>
                    <a:pt x="2586" y="21291"/>
                  </a:cubicBezTo>
                  <a:cubicBezTo>
                    <a:pt x="1698" y="21339"/>
                    <a:pt x="0" y="21484"/>
                    <a:pt x="0" y="21307"/>
                  </a:cubicBezTo>
                  <a:cubicBezTo>
                    <a:pt x="0" y="21130"/>
                    <a:pt x="193" y="20970"/>
                    <a:pt x="772" y="20825"/>
                  </a:cubicBezTo>
                  <a:cubicBezTo>
                    <a:pt x="1351" y="20680"/>
                    <a:pt x="1776" y="20295"/>
                    <a:pt x="2007" y="20198"/>
                  </a:cubicBezTo>
                  <a:cubicBezTo>
                    <a:pt x="2239" y="20102"/>
                    <a:pt x="1930" y="20134"/>
                    <a:pt x="2123" y="19941"/>
                  </a:cubicBezTo>
                  <a:cubicBezTo>
                    <a:pt x="2316" y="19748"/>
                    <a:pt x="2895" y="18607"/>
                    <a:pt x="3011" y="18238"/>
                  </a:cubicBezTo>
                  <a:cubicBezTo>
                    <a:pt x="3126" y="17868"/>
                    <a:pt x="3049" y="16598"/>
                    <a:pt x="3474" y="16004"/>
                  </a:cubicBezTo>
                  <a:cubicBezTo>
                    <a:pt x="3898" y="15409"/>
                    <a:pt x="5211" y="13497"/>
                    <a:pt x="5404" y="12966"/>
                  </a:cubicBezTo>
                  <a:cubicBezTo>
                    <a:pt x="5597" y="12436"/>
                    <a:pt x="5867" y="11905"/>
                    <a:pt x="5867" y="11616"/>
                  </a:cubicBezTo>
                  <a:cubicBezTo>
                    <a:pt x="5867" y="11327"/>
                    <a:pt x="5944" y="11134"/>
                    <a:pt x="6137" y="10925"/>
                  </a:cubicBezTo>
                  <a:cubicBezTo>
                    <a:pt x="6330" y="10716"/>
                    <a:pt x="6099" y="10427"/>
                    <a:pt x="6099" y="10427"/>
                  </a:cubicBezTo>
                  <a:cubicBezTo>
                    <a:pt x="6099" y="10427"/>
                    <a:pt x="5597" y="10588"/>
                    <a:pt x="5288" y="10700"/>
                  </a:cubicBezTo>
                  <a:cubicBezTo>
                    <a:pt x="4979" y="10813"/>
                    <a:pt x="4979" y="10636"/>
                    <a:pt x="5134" y="10379"/>
                  </a:cubicBezTo>
                  <a:cubicBezTo>
                    <a:pt x="5288" y="10121"/>
                    <a:pt x="5172" y="9977"/>
                    <a:pt x="5018" y="10057"/>
                  </a:cubicBezTo>
                  <a:cubicBezTo>
                    <a:pt x="4863" y="10138"/>
                    <a:pt x="4748" y="9639"/>
                    <a:pt x="4362" y="9334"/>
                  </a:cubicBezTo>
                  <a:cubicBezTo>
                    <a:pt x="3976" y="9029"/>
                    <a:pt x="3126" y="8402"/>
                    <a:pt x="3319" y="8048"/>
                  </a:cubicBezTo>
                  <a:cubicBezTo>
                    <a:pt x="3512" y="7695"/>
                    <a:pt x="3590" y="7068"/>
                    <a:pt x="3821" y="6763"/>
                  </a:cubicBezTo>
                  <a:cubicBezTo>
                    <a:pt x="4053" y="6457"/>
                    <a:pt x="4284" y="5911"/>
                    <a:pt x="4555" y="5573"/>
                  </a:cubicBezTo>
                  <a:cubicBezTo>
                    <a:pt x="4825" y="5236"/>
                    <a:pt x="4786" y="5075"/>
                    <a:pt x="5134" y="4738"/>
                  </a:cubicBezTo>
                  <a:cubicBezTo>
                    <a:pt x="5481" y="4400"/>
                    <a:pt x="5867" y="4014"/>
                    <a:pt x="5867" y="3854"/>
                  </a:cubicBezTo>
                  <a:cubicBezTo>
                    <a:pt x="5867" y="3763"/>
                    <a:pt x="5965" y="3688"/>
                    <a:pt x="6304" y="3625"/>
                  </a:cubicBezTo>
                  <a:lnTo>
                    <a:pt x="6304" y="7175"/>
                  </a:lnTo>
                  <a:cubicBezTo>
                    <a:pt x="6188" y="7284"/>
                    <a:pt x="6073" y="7364"/>
                    <a:pt x="5983" y="7373"/>
                  </a:cubicBezTo>
                  <a:cubicBezTo>
                    <a:pt x="5674" y="7405"/>
                    <a:pt x="5635" y="7582"/>
                    <a:pt x="5983" y="7662"/>
                  </a:cubicBezTo>
                  <a:cubicBezTo>
                    <a:pt x="6330" y="7743"/>
                    <a:pt x="6099" y="8289"/>
                    <a:pt x="6253" y="8370"/>
                  </a:cubicBezTo>
                  <a:cubicBezTo>
                    <a:pt x="6275" y="8381"/>
                    <a:pt x="6291" y="8382"/>
                    <a:pt x="6304" y="8375"/>
                  </a:cubicBezTo>
                  <a:cubicBezTo>
                    <a:pt x="6304" y="8375"/>
                    <a:pt x="6304" y="18821"/>
                    <a:pt x="6304" y="18821"/>
                  </a:cubicBezTo>
                  <a:close/>
                  <a:moveTo>
                    <a:pt x="13206" y="60"/>
                  </a:moveTo>
                  <a:cubicBezTo>
                    <a:pt x="13471" y="154"/>
                    <a:pt x="13810" y="343"/>
                    <a:pt x="14074" y="280"/>
                  </a:cubicBezTo>
                  <a:cubicBezTo>
                    <a:pt x="14338" y="217"/>
                    <a:pt x="14263" y="516"/>
                    <a:pt x="14565" y="516"/>
                  </a:cubicBezTo>
                  <a:cubicBezTo>
                    <a:pt x="14867" y="516"/>
                    <a:pt x="15207" y="956"/>
                    <a:pt x="15169" y="1191"/>
                  </a:cubicBezTo>
                  <a:cubicBezTo>
                    <a:pt x="15131" y="1427"/>
                    <a:pt x="14980" y="1663"/>
                    <a:pt x="14942" y="1757"/>
                  </a:cubicBezTo>
                  <a:cubicBezTo>
                    <a:pt x="14905" y="1851"/>
                    <a:pt x="14792" y="2244"/>
                    <a:pt x="14603" y="2244"/>
                  </a:cubicBezTo>
                  <a:cubicBezTo>
                    <a:pt x="14414" y="2244"/>
                    <a:pt x="14338" y="2260"/>
                    <a:pt x="14338" y="2260"/>
                  </a:cubicBezTo>
                  <a:cubicBezTo>
                    <a:pt x="14338" y="2260"/>
                    <a:pt x="14112" y="2558"/>
                    <a:pt x="14112" y="2794"/>
                  </a:cubicBezTo>
                  <a:cubicBezTo>
                    <a:pt x="14112" y="3030"/>
                    <a:pt x="14188" y="3030"/>
                    <a:pt x="14188" y="3030"/>
                  </a:cubicBezTo>
                  <a:lnTo>
                    <a:pt x="14527" y="3250"/>
                  </a:lnTo>
                  <a:cubicBezTo>
                    <a:pt x="14527" y="3250"/>
                    <a:pt x="16225" y="3627"/>
                    <a:pt x="17018" y="3721"/>
                  </a:cubicBezTo>
                  <a:cubicBezTo>
                    <a:pt x="17374" y="3764"/>
                    <a:pt x="17729" y="3809"/>
                    <a:pt x="18033" y="3892"/>
                  </a:cubicBezTo>
                  <a:lnTo>
                    <a:pt x="18033" y="7384"/>
                  </a:lnTo>
                  <a:cubicBezTo>
                    <a:pt x="17935" y="7315"/>
                    <a:pt x="17834" y="7205"/>
                    <a:pt x="17720" y="6995"/>
                  </a:cubicBezTo>
                  <a:cubicBezTo>
                    <a:pt x="17724" y="7447"/>
                    <a:pt x="17358" y="8114"/>
                    <a:pt x="17625" y="8554"/>
                  </a:cubicBezTo>
                  <a:cubicBezTo>
                    <a:pt x="17601" y="8390"/>
                    <a:pt x="17810" y="8229"/>
                    <a:pt x="18033" y="8085"/>
                  </a:cubicBezTo>
                  <a:lnTo>
                    <a:pt x="18033" y="10266"/>
                  </a:lnTo>
                  <a:cubicBezTo>
                    <a:pt x="17744" y="10255"/>
                    <a:pt x="17555" y="10268"/>
                    <a:pt x="17555" y="10268"/>
                  </a:cubicBezTo>
                  <a:cubicBezTo>
                    <a:pt x="17555" y="10268"/>
                    <a:pt x="17411" y="10523"/>
                    <a:pt x="17158" y="10598"/>
                  </a:cubicBezTo>
                  <a:cubicBezTo>
                    <a:pt x="16906" y="10674"/>
                    <a:pt x="16581" y="10929"/>
                    <a:pt x="16509" y="10839"/>
                  </a:cubicBezTo>
                  <a:cubicBezTo>
                    <a:pt x="16437" y="10749"/>
                    <a:pt x="16221" y="11499"/>
                    <a:pt x="16004" y="11905"/>
                  </a:cubicBezTo>
                  <a:cubicBezTo>
                    <a:pt x="15788" y="12310"/>
                    <a:pt x="14745" y="15136"/>
                    <a:pt x="14745" y="15538"/>
                  </a:cubicBezTo>
                  <a:cubicBezTo>
                    <a:pt x="14745" y="15939"/>
                    <a:pt x="14359" y="16357"/>
                    <a:pt x="14397" y="16647"/>
                  </a:cubicBezTo>
                  <a:cubicBezTo>
                    <a:pt x="14436" y="16936"/>
                    <a:pt x="14282" y="17691"/>
                    <a:pt x="14243" y="18109"/>
                  </a:cubicBezTo>
                  <a:cubicBezTo>
                    <a:pt x="14204" y="18527"/>
                    <a:pt x="13278" y="18961"/>
                    <a:pt x="13278" y="19266"/>
                  </a:cubicBezTo>
                  <a:cubicBezTo>
                    <a:pt x="13278" y="19572"/>
                    <a:pt x="13510" y="19716"/>
                    <a:pt x="13394" y="19893"/>
                  </a:cubicBezTo>
                  <a:cubicBezTo>
                    <a:pt x="13278" y="20070"/>
                    <a:pt x="13317" y="20198"/>
                    <a:pt x="13780" y="20407"/>
                  </a:cubicBezTo>
                  <a:cubicBezTo>
                    <a:pt x="14243" y="20616"/>
                    <a:pt x="14436" y="20809"/>
                    <a:pt x="14397" y="20970"/>
                  </a:cubicBezTo>
                  <a:cubicBezTo>
                    <a:pt x="14359" y="21130"/>
                    <a:pt x="14243" y="21195"/>
                    <a:pt x="13317" y="21211"/>
                  </a:cubicBezTo>
                  <a:cubicBezTo>
                    <a:pt x="12390" y="21227"/>
                    <a:pt x="11502" y="21114"/>
                    <a:pt x="11502" y="21018"/>
                  </a:cubicBezTo>
                  <a:cubicBezTo>
                    <a:pt x="11502" y="20922"/>
                    <a:pt x="11194" y="20889"/>
                    <a:pt x="10923" y="20889"/>
                  </a:cubicBezTo>
                  <a:cubicBezTo>
                    <a:pt x="10653" y="20889"/>
                    <a:pt x="10692" y="20777"/>
                    <a:pt x="10808" y="20552"/>
                  </a:cubicBezTo>
                  <a:cubicBezTo>
                    <a:pt x="10923" y="20327"/>
                    <a:pt x="11309" y="20021"/>
                    <a:pt x="11078" y="20054"/>
                  </a:cubicBezTo>
                  <a:cubicBezTo>
                    <a:pt x="10846" y="20086"/>
                    <a:pt x="10653" y="20021"/>
                    <a:pt x="10653" y="19700"/>
                  </a:cubicBezTo>
                  <a:cubicBezTo>
                    <a:pt x="10653" y="19379"/>
                    <a:pt x="10538" y="19282"/>
                    <a:pt x="10885" y="19089"/>
                  </a:cubicBezTo>
                  <a:cubicBezTo>
                    <a:pt x="11232" y="18896"/>
                    <a:pt x="11155" y="18543"/>
                    <a:pt x="11078" y="18254"/>
                  </a:cubicBezTo>
                  <a:cubicBezTo>
                    <a:pt x="11001" y="17964"/>
                    <a:pt x="10769" y="17755"/>
                    <a:pt x="10962" y="17402"/>
                  </a:cubicBezTo>
                  <a:cubicBezTo>
                    <a:pt x="11155" y="17048"/>
                    <a:pt x="11194" y="16614"/>
                    <a:pt x="11078" y="16438"/>
                  </a:cubicBezTo>
                  <a:cubicBezTo>
                    <a:pt x="10962" y="16261"/>
                    <a:pt x="11039" y="16052"/>
                    <a:pt x="11348" y="15907"/>
                  </a:cubicBezTo>
                  <a:cubicBezTo>
                    <a:pt x="11657" y="15763"/>
                    <a:pt x="11194" y="15505"/>
                    <a:pt x="11194" y="15345"/>
                  </a:cubicBezTo>
                  <a:cubicBezTo>
                    <a:pt x="11194" y="15184"/>
                    <a:pt x="11309" y="14509"/>
                    <a:pt x="11116" y="13834"/>
                  </a:cubicBezTo>
                  <a:cubicBezTo>
                    <a:pt x="10923" y="13159"/>
                    <a:pt x="10885" y="12645"/>
                    <a:pt x="10846" y="12468"/>
                  </a:cubicBezTo>
                  <a:cubicBezTo>
                    <a:pt x="10808" y="12291"/>
                    <a:pt x="10576" y="12372"/>
                    <a:pt x="9997" y="13046"/>
                  </a:cubicBezTo>
                  <a:cubicBezTo>
                    <a:pt x="9418" y="13722"/>
                    <a:pt x="7951" y="15827"/>
                    <a:pt x="7681" y="16293"/>
                  </a:cubicBezTo>
                  <a:cubicBezTo>
                    <a:pt x="7449" y="16693"/>
                    <a:pt x="6647" y="18161"/>
                    <a:pt x="6304" y="18821"/>
                  </a:cubicBezTo>
                  <a:lnTo>
                    <a:pt x="6304" y="8375"/>
                  </a:lnTo>
                  <a:cubicBezTo>
                    <a:pt x="6382" y="8331"/>
                    <a:pt x="6324" y="7974"/>
                    <a:pt x="6523" y="7711"/>
                  </a:cubicBezTo>
                  <a:cubicBezTo>
                    <a:pt x="6755" y="7405"/>
                    <a:pt x="6832" y="6987"/>
                    <a:pt x="6871" y="6489"/>
                  </a:cubicBezTo>
                  <a:cubicBezTo>
                    <a:pt x="6871" y="6489"/>
                    <a:pt x="6582" y="6914"/>
                    <a:pt x="6304" y="7175"/>
                  </a:cubicBezTo>
                  <a:lnTo>
                    <a:pt x="6304" y="3625"/>
                  </a:lnTo>
                  <a:cubicBezTo>
                    <a:pt x="6568" y="3577"/>
                    <a:pt x="6979" y="3535"/>
                    <a:pt x="7604" y="3500"/>
                  </a:cubicBezTo>
                  <a:cubicBezTo>
                    <a:pt x="9032" y="3420"/>
                    <a:pt x="10074" y="3259"/>
                    <a:pt x="10422" y="3146"/>
                  </a:cubicBezTo>
                  <a:cubicBezTo>
                    <a:pt x="10625" y="3081"/>
                    <a:pt x="10757" y="3024"/>
                    <a:pt x="10875" y="2970"/>
                  </a:cubicBezTo>
                  <a:cubicBezTo>
                    <a:pt x="10969" y="2926"/>
                    <a:pt x="11148" y="2841"/>
                    <a:pt x="10986" y="2835"/>
                  </a:cubicBezTo>
                  <a:cubicBezTo>
                    <a:pt x="10623" y="2821"/>
                    <a:pt x="10558" y="2252"/>
                    <a:pt x="10376" y="2086"/>
                  </a:cubicBezTo>
                  <a:cubicBezTo>
                    <a:pt x="10193" y="1920"/>
                    <a:pt x="10256" y="1801"/>
                    <a:pt x="10383" y="1652"/>
                  </a:cubicBezTo>
                  <a:cubicBezTo>
                    <a:pt x="10510" y="1502"/>
                    <a:pt x="10267" y="1282"/>
                    <a:pt x="10576" y="1041"/>
                  </a:cubicBezTo>
                  <a:cubicBezTo>
                    <a:pt x="10885" y="800"/>
                    <a:pt x="10460" y="511"/>
                    <a:pt x="10885" y="479"/>
                  </a:cubicBezTo>
                  <a:cubicBezTo>
                    <a:pt x="11309" y="446"/>
                    <a:pt x="11155" y="238"/>
                    <a:pt x="11580" y="238"/>
                  </a:cubicBezTo>
                  <a:cubicBezTo>
                    <a:pt x="12004" y="238"/>
                    <a:pt x="12043" y="-4"/>
                    <a:pt x="12467" y="77"/>
                  </a:cubicBezTo>
                  <a:cubicBezTo>
                    <a:pt x="12892" y="157"/>
                    <a:pt x="12892" y="-116"/>
                    <a:pt x="13206" y="60"/>
                  </a:cubicBezTo>
                  <a:close/>
                  <a:moveTo>
                    <a:pt x="18033" y="3892"/>
                  </a:moveTo>
                  <a:cubicBezTo>
                    <a:pt x="18408" y="3993"/>
                    <a:pt x="18705" y="4151"/>
                    <a:pt x="18830" y="4428"/>
                  </a:cubicBezTo>
                  <a:cubicBezTo>
                    <a:pt x="19056" y="4931"/>
                    <a:pt x="20296" y="6620"/>
                    <a:pt x="20909" y="7085"/>
                  </a:cubicBezTo>
                  <a:cubicBezTo>
                    <a:pt x="21522" y="7551"/>
                    <a:pt x="21600" y="8184"/>
                    <a:pt x="20987" y="8574"/>
                  </a:cubicBezTo>
                  <a:cubicBezTo>
                    <a:pt x="20374" y="8964"/>
                    <a:pt x="18917" y="9916"/>
                    <a:pt x="18701" y="10051"/>
                  </a:cubicBezTo>
                  <a:cubicBezTo>
                    <a:pt x="18485" y="10186"/>
                    <a:pt x="18420" y="10283"/>
                    <a:pt x="18096" y="10268"/>
                  </a:cubicBezTo>
                  <a:cubicBezTo>
                    <a:pt x="18075" y="10267"/>
                    <a:pt x="18054" y="10266"/>
                    <a:pt x="18033" y="10266"/>
                  </a:cubicBezTo>
                  <a:lnTo>
                    <a:pt x="18033" y="8085"/>
                  </a:lnTo>
                  <a:cubicBezTo>
                    <a:pt x="18321" y="7900"/>
                    <a:pt x="18634" y="7744"/>
                    <a:pt x="18513" y="7647"/>
                  </a:cubicBezTo>
                  <a:cubicBezTo>
                    <a:pt x="18333" y="7502"/>
                    <a:pt x="18186" y="7491"/>
                    <a:pt x="18033" y="7384"/>
                  </a:cubicBezTo>
                  <a:cubicBezTo>
                    <a:pt x="18033" y="7384"/>
                    <a:pt x="18033" y="3892"/>
                    <a:pt x="18033" y="389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2" name="Shape 1027"/>
            <p:cNvSpPr/>
            <p:nvPr/>
          </p:nvSpPr>
          <p:spPr>
            <a:xfrm>
              <a:off x="3424857" y="512974"/>
              <a:ext cx="513366" cy="99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extrusionOk="0">
                  <a:moveTo>
                    <a:pt x="17373" y="33"/>
                  </a:moveTo>
                  <a:cubicBezTo>
                    <a:pt x="17435" y="213"/>
                    <a:pt x="17512" y="213"/>
                    <a:pt x="17512" y="213"/>
                  </a:cubicBezTo>
                  <a:lnTo>
                    <a:pt x="18348" y="879"/>
                  </a:lnTo>
                  <a:cubicBezTo>
                    <a:pt x="18327" y="926"/>
                    <a:pt x="18309" y="972"/>
                    <a:pt x="18298" y="1019"/>
                  </a:cubicBezTo>
                  <a:cubicBezTo>
                    <a:pt x="18023" y="2147"/>
                    <a:pt x="17610" y="6023"/>
                    <a:pt x="17610" y="8631"/>
                  </a:cubicBezTo>
                  <a:cubicBezTo>
                    <a:pt x="17610" y="11239"/>
                    <a:pt x="16923" y="12649"/>
                    <a:pt x="17748" y="14763"/>
                  </a:cubicBezTo>
                  <a:cubicBezTo>
                    <a:pt x="18573" y="16878"/>
                    <a:pt x="18711" y="18076"/>
                    <a:pt x="19811" y="19344"/>
                  </a:cubicBezTo>
                  <a:cubicBezTo>
                    <a:pt x="20912" y="20613"/>
                    <a:pt x="21600" y="21529"/>
                    <a:pt x="21600" y="21529"/>
                  </a:cubicBezTo>
                  <a:cubicBezTo>
                    <a:pt x="21600" y="21529"/>
                    <a:pt x="18023" y="21318"/>
                    <a:pt x="14309" y="21318"/>
                  </a:cubicBezTo>
                  <a:cubicBezTo>
                    <a:pt x="10594" y="21318"/>
                    <a:pt x="3715" y="21600"/>
                    <a:pt x="2339" y="21388"/>
                  </a:cubicBezTo>
                  <a:cubicBezTo>
                    <a:pt x="963" y="21177"/>
                    <a:pt x="0" y="20895"/>
                    <a:pt x="0" y="20895"/>
                  </a:cubicBezTo>
                  <a:cubicBezTo>
                    <a:pt x="0" y="20895"/>
                    <a:pt x="1651" y="18992"/>
                    <a:pt x="2752" y="16878"/>
                  </a:cubicBezTo>
                  <a:cubicBezTo>
                    <a:pt x="3853" y="14763"/>
                    <a:pt x="4953" y="11873"/>
                    <a:pt x="4953" y="8984"/>
                  </a:cubicBezTo>
                  <a:cubicBezTo>
                    <a:pt x="4953" y="6094"/>
                    <a:pt x="4815" y="3345"/>
                    <a:pt x="5916" y="1865"/>
                  </a:cubicBezTo>
                  <a:cubicBezTo>
                    <a:pt x="6312" y="1331"/>
                    <a:pt x="6602" y="936"/>
                    <a:pt x="6810" y="647"/>
                  </a:cubicBezTo>
                  <a:cubicBezTo>
                    <a:pt x="6836" y="637"/>
                    <a:pt x="6595" y="734"/>
                    <a:pt x="6886" y="618"/>
                  </a:cubicBezTo>
                  <a:cubicBezTo>
                    <a:pt x="7177" y="502"/>
                    <a:pt x="7789" y="185"/>
                    <a:pt x="8170" y="0"/>
                  </a:cubicBezTo>
                  <a:cubicBezTo>
                    <a:pt x="8759" y="373"/>
                    <a:pt x="9071" y="625"/>
                    <a:pt x="10319" y="1371"/>
                  </a:cubicBezTo>
                  <a:cubicBezTo>
                    <a:pt x="11567" y="2117"/>
                    <a:pt x="11694" y="2640"/>
                    <a:pt x="13758" y="1935"/>
                  </a:cubicBezTo>
                  <a:cubicBezTo>
                    <a:pt x="15230" y="1432"/>
                    <a:pt x="16352" y="679"/>
                    <a:pt x="17373" y="3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3" name="Shape 1028"/>
            <p:cNvSpPr/>
            <p:nvPr/>
          </p:nvSpPr>
          <p:spPr>
            <a:xfrm>
              <a:off x="3515382" y="633674"/>
              <a:ext cx="240795" cy="981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7" h="21381" extrusionOk="0">
                  <a:moveTo>
                    <a:pt x="17449" y="0"/>
                  </a:moveTo>
                  <a:lnTo>
                    <a:pt x="13164" y="1068"/>
                  </a:lnTo>
                  <a:cubicBezTo>
                    <a:pt x="13164" y="1068"/>
                    <a:pt x="15455" y="1246"/>
                    <a:pt x="14727" y="1700"/>
                  </a:cubicBezTo>
                  <a:cubicBezTo>
                    <a:pt x="13999" y="2154"/>
                    <a:pt x="10966" y="4724"/>
                    <a:pt x="8053" y="8142"/>
                  </a:cubicBezTo>
                  <a:cubicBezTo>
                    <a:pt x="5141" y="11559"/>
                    <a:pt x="1136" y="17547"/>
                    <a:pt x="287" y="18394"/>
                  </a:cubicBezTo>
                  <a:cubicBezTo>
                    <a:pt x="-563" y="19241"/>
                    <a:pt x="529" y="19846"/>
                    <a:pt x="2835" y="20723"/>
                  </a:cubicBezTo>
                  <a:cubicBezTo>
                    <a:pt x="5141" y="21600"/>
                    <a:pt x="5383" y="21570"/>
                    <a:pt x="7689" y="20814"/>
                  </a:cubicBezTo>
                  <a:cubicBezTo>
                    <a:pt x="9994" y="20058"/>
                    <a:pt x="11693" y="20360"/>
                    <a:pt x="13149" y="18183"/>
                  </a:cubicBezTo>
                  <a:cubicBezTo>
                    <a:pt x="14606" y="16005"/>
                    <a:pt x="17032" y="11710"/>
                    <a:pt x="18246" y="9805"/>
                  </a:cubicBezTo>
                  <a:cubicBezTo>
                    <a:pt x="19460" y="7900"/>
                    <a:pt x="20794" y="4210"/>
                    <a:pt x="19824" y="3363"/>
                  </a:cubicBezTo>
                  <a:cubicBezTo>
                    <a:pt x="18853" y="2516"/>
                    <a:pt x="18125" y="2063"/>
                    <a:pt x="18489" y="1700"/>
                  </a:cubicBezTo>
                  <a:cubicBezTo>
                    <a:pt x="18853" y="1337"/>
                    <a:pt x="21037" y="1004"/>
                    <a:pt x="21037" y="1004"/>
                  </a:cubicBezTo>
                  <a:cubicBezTo>
                    <a:pt x="21037" y="1004"/>
                    <a:pt x="19460" y="218"/>
                    <a:pt x="1744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4" name="Shape 1029"/>
            <p:cNvSpPr/>
            <p:nvPr/>
          </p:nvSpPr>
          <p:spPr>
            <a:xfrm>
              <a:off x="1916109" y="392274"/>
              <a:ext cx="833877" cy="3411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592" extrusionOk="0">
                  <a:moveTo>
                    <a:pt x="10225" y="0"/>
                  </a:moveTo>
                  <a:lnTo>
                    <a:pt x="10270" y="0"/>
                  </a:lnTo>
                  <a:lnTo>
                    <a:pt x="10270" y="14202"/>
                  </a:lnTo>
                  <a:cubicBezTo>
                    <a:pt x="10173" y="14344"/>
                    <a:pt x="10063" y="14492"/>
                    <a:pt x="9976" y="14579"/>
                  </a:cubicBezTo>
                  <a:cubicBezTo>
                    <a:pt x="9770" y="14782"/>
                    <a:pt x="10100" y="14915"/>
                    <a:pt x="10100" y="15057"/>
                  </a:cubicBezTo>
                  <a:cubicBezTo>
                    <a:pt x="10100" y="15200"/>
                    <a:pt x="10224" y="15383"/>
                    <a:pt x="10224" y="15383"/>
                  </a:cubicBezTo>
                  <a:cubicBezTo>
                    <a:pt x="10224" y="15383"/>
                    <a:pt x="10233" y="15285"/>
                    <a:pt x="10270" y="15166"/>
                  </a:cubicBezTo>
                  <a:lnTo>
                    <a:pt x="10270" y="21574"/>
                  </a:lnTo>
                  <a:cubicBezTo>
                    <a:pt x="9218" y="21497"/>
                    <a:pt x="8454" y="21171"/>
                    <a:pt x="8513" y="20717"/>
                  </a:cubicBezTo>
                  <a:cubicBezTo>
                    <a:pt x="8581" y="20196"/>
                    <a:pt x="8104" y="20112"/>
                    <a:pt x="8445" y="19809"/>
                  </a:cubicBezTo>
                  <a:cubicBezTo>
                    <a:pt x="8786" y="19506"/>
                    <a:pt x="8377" y="19287"/>
                    <a:pt x="7763" y="18816"/>
                  </a:cubicBezTo>
                  <a:cubicBezTo>
                    <a:pt x="7150" y="18345"/>
                    <a:pt x="4832" y="16309"/>
                    <a:pt x="4968" y="15788"/>
                  </a:cubicBezTo>
                  <a:cubicBezTo>
                    <a:pt x="5105" y="15266"/>
                    <a:pt x="5309" y="14812"/>
                    <a:pt x="5105" y="14459"/>
                  </a:cubicBezTo>
                  <a:cubicBezTo>
                    <a:pt x="4900" y="14105"/>
                    <a:pt x="4764" y="13802"/>
                    <a:pt x="4764" y="13802"/>
                  </a:cubicBezTo>
                  <a:cubicBezTo>
                    <a:pt x="4764" y="13802"/>
                    <a:pt x="3265" y="13971"/>
                    <a:pt x="3265" y="13466"/>
                  </a:cubicBezTo>
                  <a:cubicBezTo>
                    <a:pt x="3265" y="12961"/>
                    <a:pt x="2924" y="11514"/>
                    <a:pt x="2787" y="11077"/>
                  </a:cubicBezTo>
                  <a:cubicBezTo>
                    <a:pt x="2651" y="10639"/>
                    <a:pt x="2924" y="9781"/>
                    <a:pt x="2924" y="9781"/>
                  </a:cubicBezTo>
                  <a:cubicBezTo>
                    <a:pt x="2924" y="9781"/>
                    <a:pt x="1492" y="9748"/>
                    <a:pt x="1015" y="9697"/>
                  </a:cubicBezTo>
                  <a:cubicBezTo>
                    <a:pt x="538" y="9647"/>
                    <a:pt x="2242" y="8890"/>
                    <a:pt x="2583" y="8587"/>
                  </a:cubicBezTo>
                  <a:cubicBezTo>
                    <a:pt x="2924" y="8284"/>
                    <a:pt x="2856" y="7763"/>
                    <a:pt x="2856" y="7763"/>
                  </a:cubicBezTo>
                  <a:cubicBezTo>
                    <a:pt x="2856" y="7763"/>
                    <a:pt x="266" y="7729"/>
                    <a:pt x="129" y="7191"/>
                  </a:cubicBezTo>
                  <a:cubicBezTo>
                    <a:pt x="-7" y="6652"/>
                    <a:pt x="-75" y="5878"/>
                    <a:pt x="129" y="5559"/>
                  </a:cubicBezTo>
                  <a:cubicBezTo>
                    <a:pt x="334" y="5239"/>
                    <a:pt x="402" y="5273"/>
                    <a:pt x="606" y="4852"/>
                  </a:cubicBezTo>
                  <a:cubicBezTo>
                    <a:pt x="811" y="4431"/>
                    <a:pt x="1697" y="3691"/>
                    <a:pt x="2583" y="3657"/>
                  </a:cubicBezTo>
                  <a:cubicBezTo>
                    <a:pt x="3469" y="3624"/>
                    <a:pt x="4560" y="3456"/>
                    <a:pt x="4560" y="3456"/>
                  </a:cubicBezTo>
                  <a:cubicBezTo>
                    <a:pt x="4560" y="3456"/>
                    <a:pt x="3674" y="3203"/>
                    <a:pt x="4764" y="2985"/>
                  </a:cubicBezTo>
                  <a:cubicBezTo>
                    <a:pt x="5855" y="2766"/>
                    <a:pt x="6468" y="2682"/>
                    <a:pt x="5991" y="2396"/>
                  </a:cubicBezTo>
                  <a:cubicBezTo>
                    <a:pt x="5514" y="2110"/>
                    <a:pt x="5855" y="1891"/>
                    <a:pt x="6127" y="1521"/>
                  </a:cubicBezTo>
                  <a:cubicBezTo>
                    <a:pt x="6400" y="1151"/>
                    <a:pt x="7150" y="7"/>
                    <a:pt x="10225" y="0"/>
                  </a:cubicBezTo>
                  <a:close/>
                  <a:moveTo>
                    <a:pt x="10270" y="0"/>
                  </a:moveTo>
                  <a:cubicBezTo>
                    <a:pt x="12196" y="-8"/>
                    <a:pt x="13806" y="438"/>
                    <a:pt x="14180" y="853"/>
                  </a:cubicBezTo>
                  <a:cubicBezTo>
                    <a:pt x="14557" y="1271"/>
                    <a:pt x="14871" y="1240"/>
                    <a:pt x="14871" y="1473"/>
                  </a:cubicBezTo>
                  <a:cubicBezTo>
                    <a:pt x="14871" y="1705"/>
                    <a:pt x="15247" y="1953"/>
                    <a:pt x="15436" y="2325"/>
                  </a:cubicBezTo>
                  <a:cubicBezTo>
                    <a:pt x="15624" y="2697"/>
                    <a:pt x="15749" y="2945"/>
                    <a:pt x="16503" y="3162"/>
                  </a:cubicBezTo>
                  <a:cubicBezTo>
                    <a:pt x="17256" y="3378"/>
                    <a:pt x="17131" y="3595"/>
                    <a:pt x="17131" y="3595"/>
                  </a:cubicBezTo>
                  <a:cubicBezTo>
                    <a:pt x="17131" y="3595"/>
                    <a:pt x="19641" y="3626"/>
                    <a:pt x="20270" y="4045"/>
                  </a:cubicBezTo>
                  <a:cubicBezTo>
                    <a:pt x="20897" y="4463"/>
                    <a:pt x="21023" y="5176"/>
                    <a:pt x="21274" y="5656"/>
                  </a:cubicBezTo>
                  <a:cubicBezTo>
                    <a:pt x="21525" y="6137"/>
                    <a:pt x="21336" y="6695"/>
                    <a:pt x="20646" y="7051"/>
                  </a:cubicBezTo>
                  <a:cubicBezTo>
                    <a:pt x="19955" y="7407"/>
                    <a:pt x="18449" y="7454"/>
                    <a:pt x="18449" y="7454"/>
                  </a:cubicBezTo>
                  <a:cubicBezTo>
                    <a:pt x="18449" y="7454"/>
                    <a:pt x="18198" y="8198"/>
                    <a:pt x="19077" y="8848"/>
                  </a:cubicBezTo>
                  <a:cubicBezTo>
                    <a:pt x="19955" y="9499"/>
                    <a:pt x="20583" y="9840"/>
                    <a:pt x="19830" y="9871"/>
                  </a:cubicBezTo>
                  <a:cubicBezTo>
                    <a:pt x="19077" y="9902"/>
                    <a:pt x="18700" y="9918"/>
                    <a:pt x="18700" y="9918"/>
                  </a:cubicBezTo>
                  <a:cubicBezTo>
                    <a:pt x="18700" y="9918"/>
                    <a:pt x="18722" y="10757"/>
                    <a:pt x="18207" y="11297"/>
                  </a:cubicBezTo>
                  <a:cubicBezTo>
                    <a:pt x="17692" y="11837"/>
                    <a:pt x="16534" y="13235"/>
                    <a:pt x="16534" y="13584"/>
                  </a:cubicBezTo>
                  <a:cubicBezTo>
                    <a:pt x="16534" y="13933"/>
                    <a:pt x="16487" y="13870"/>
                    <a:pt x="15942" y="13870"/>
                  </a:cubicBezTo>
                  <a:cubicBezTo>
                    <a:pt x="15397" y="13870"/>
                    <a:pt x="15124" y="13870"/>
                    <a:pt x="15124" y="13870"/>
                  </a:cubicBezTo>
                  <a:cubicBezTo>
                    <a:pt x="15124" y="13870"/>
                    <a:pt x="15192" y="14425"/>
                    <a:pt x="14920" y="14560"/>
                  </a:cubicBezTo>
                  <a:cubicBezTo>
                    <a:pt x="14647" y="14694"/>
                    <a:pt x="15124" y="15317"/>
                    <a:pt x="14306" y="15973"/>
                  </a:cubicBezTo>
                  <a:cubicBezTo>
                    <a:pt x="13489" y="16629"/>
                    <a:pt x="11853" y="17739"/>
                    <a:pt x="11853" y="18210"/>
                  </a:cubicBezTo>
                  <a:cubicBezTo>
                    <a:pt x="11853" y="18681"/>
                    <a:pt x="12671" y="19254"/>
                    <a:pt x="13557" y="19489"/>
                  </a:cubicBezTo>
                  <a:cubicBezTo>
                    <a:pt x="14443" y="19724"/>
                    <a:pt x="15738" y="20196"/>
                    <a:pt x="15056" y="20313"/>
                  </a:cubicBezTo>
                  <a:cubicBezTo>
                    <a:pt x="14375" y="20431"/>
                    <a:pt x="13421" y="20414"/>
                    <a:pt x="12807" y="20364"/>
                  </a:cubicBezTo>
                  <a:cubicBezTo>
                    <a:pt x="12194" y="20313"/>
                    <a:pt x="11716" y="20179"/>
                    <a:pt x="11716" y="20179"/>
                  </a:cubicBezTo>
                  <a:cubicBezTo>
                    <a:pt x="11716" y="20179"/>
                    <a:pt x="11784" y="20414"/>
                    <a:pt x="12057" y="20599"/>
                  </a:cubicBezTo>
                  <a:cubicBezTo>
                    <a:pt x="12330" y="20785"/>
                    <a:pt x="12057" y="21592"/>
                    <a:pt x="10762" y="21592"/>
                  </a:cubicBezTo>
                  <a:cubicBezTo>
                    <a:pt x="10593" y="21592"/>
                    <a:pt x="10428" y="21586"/>
                    <a:pt x="10270" y="21574"/>
                  </a:cubicBezTo>
                  <a:lnTo>
                    <a:pt x="10270" y="15166"/>
                  </a:lnTo>
                  <a:cubicBezTo>
                    <a:pt x="10310" y="15036"/>
                    <a:pt x="10384" y="14882"/>
                    <a:pt x="10512" y="14803"/>
                  </a:cubicBezTo>
                  <a:cubicBezTo>
                    <a:pt x="10760" y="14650"/>
                    <a:pt x="10553" y="14314"/>
                    <a:pt x="10512" y="13825"/>
                  </a:cubicBezTo>
                  <a:cubicBezTo>
                    <a:pt x="10512" y="13825"/>
                    <a:pt x="10403" y="14008"/>
                    <a:pt x="10270" y="14202"/>
                  </a:cubicBezTo>
                  <a:cubicBezTo>
                    <a:pt x="10270" y="14202"/>
                    <a:pt x="10270" y="0"/>
                    <a:pt x="1027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5" name="Shape 1030"/>
            <p:cNvSpPr/>
            <p:nvPr/>
          </p:nvSpPr>
          <p:spPr>
            <a:xfrm>
              <a:off x="2263121" y="875073"/>
              <a:ext cx="197241" cy="370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0610" extrusionOk="0">
                  <a:moveTo>
                    <a:pt x="9" y="502"/>
                  </a:moveTo>
                  <a:cubicBezTo>
                    <a:pt x="9" y="502"/>
                    <a:pt x="5735" y="3016"/>
                    <a:pt x="5735" y="4938"/>
                  </a:cubicBezTo>
                  <a:cubicBezTo>
                    <a:pt x="5735" y="6861"/>
                    <a:pt x="8313" y="13222"/>
                    <a:pt x="9458" y="15144"/>
                  </a:cubicBezTo>
                  <a:cubicBezTo>
                    <a:pt x="10604" y="17067"/>
                    <a:pt x="11177" y="12778"/>
                    <a:pt x="13183" y="10855"/>
                  </a:cubicBezTo>
                  <a:cubicBezTo>
                    <a:pt x="15188" y="8932"/>
                    <a:pt x="16046" y="7305"/>
                    <a:pt x="14900" y="5826"/>
                  </a:cubicBezTo>
                  <a:cubicBezTo>
                    <a:pt x="13756" y="4347"/>
                    <a:pt x="18163" y="3698"/>
                    <a:pt x="21027" y="0"/>
                  </a:cubicBezTo>
                  <a:cubicBezTo>
                    <a:pt x="21402" y="1393"/>
                    <a:pt x="21210" y="2522"/>
                    <a:pt x="21110" y="3909"/>
                  </a:cubicBezTo>
                  <a:cubicBezTo>
                    <a:pt x="21011" y="5299"/>
                    <a:pt x="16431" y="12189"/>
                    <a:pt x="15136" y="13526"/>
                  </a:cubicBezTo>
                  <a:cubicBezTo>
                    <a:pt x="13842" y="14863"/>
                    <a:pt x="10357" y="19132"/>
                    <a:pt x="10058" y="20365"/>
                  </a:cubicBezTo>
                  <a:cubicBezTo>
                    <a:pt x="9759" y="21600"/>
                    <a:pt x="6673" y="17950"/>
                    <a:pt x="4881" y="13989"/>
                  </a:cubicBezTo>
                  <a:cubicBezTo>
                    <a:pt x="3089" y="10030"/>
                    <a:pt x="-198" y="4270"/>
                    <a:pt x="9" y="50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6" name="Shape 1031"/>
            <p:cNvSpPr/>
            <p:nvPr/>
          </p:nvSpPr>
          <p:spPr>
            <a:xfrm>
              <a:off x="2157509" y="1403135"/>
              <a:ext cx="37139" cy="85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544" extrusionOk="0">
                  <a:moveTo>
                    <a:pt x="15912" y="21544"/>
                  </a:moveTo>
                  <a:cubicBezTo>
                    <a:pt x="15912" y="21544"/>
                    <a:pt x="19972" y="15800"/>
                    <a:pt x="20786" y="8977"/>
                  </a:cubicBezTo>
                  <a:cubicBezTo>
                    <a:pt x="21600" y="2154"/>
                    <a:pt x="20786" y="0"/>
                    <a:pt x="20786" y="0"/>
                  </a:cubicBezTo>
                  <a:lnTo>
                    <a:pt x="4535" y="1079"/>
                  </a:lnTo>
                  <a:cubicBezTo>
                    <a:pt x="4535" y="1079"/>
                    <a:pt x="3251" y="14410"/>
                    <a:pt x="0" y="18719"/>
                  </a:cubicBezTo>
                  <a:cubicBezTo>
                    <a:pt x="7186" y="21600"/>
                    <a:pt x="15912" y="21544"/>
                    <a:pt x="15912" y="2154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7" name="Shape 1032"/>
            <p:cNvSpPr/>
            <p:nvPr/>
          </p:nvSpPr>
          <p:spPr>
            <a:xfrm>
              <a:off x="2444171" y="1584185"/>
              <a:ext cx="39658" cy="76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3" h="19368" extrusionOk="0">
                  <a:moveTo>
                    <a:pt x="5186" y="0"/>
                  </a:moveTo>
                  <a:cubicBezTo>
                    <a:pt x="5186" y="0"/>
                    <a:pt x="1069" y="13562"/>
                    <a:pt x="35" y="17583"/>
                  </a:cubicBezTo>
                  <a:cubicBezTo>
                    <a:pt x="-987" y="21600"/>
                    <a:pt x="20613" y="17583"/>
                    <a:pt x="20613" y="17583"/>
                  </a:cubicBezTo>
                  <a:lnTo>
                    <a:pt x="20613" y="0"/>
                  </a:lnTo>
                  <a:cubicBezTo>
                    <a:pt x="20613" y="0"/>
                    <a:pt x="5186" y="0"/>
                    <a:pt x="51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8" name="Shape 1033"/>
            <p:cNvSpPr/>
            <p:nvPr/>
          </p:nvSpPr>
          <p:spPr>
            <a:xfrm>
              <a:off x="2595046" y="1161735"/>
              <a:ext cx="899025" cy="3179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2" h="21597" extrusionOk="0">
                  <a:moveTo>
                    <a:pt x="8563" y="0"/>
                  </a:moveTo>
                  <a:cubicBezTo>
                    <a:pt x="10027" y="-3"/>
                    <a:pt x="12311" y="423"/>
                    <a:pt x="12311" y="1065"/>
                  </a:cubicBezTo>
                  <a:cubicBezTo>
                    <a:pt x="12311" y="1707"/>
                    <a:pt x="12132" y="1985"/>
                    <a:pt x="11954" y="2193"/>
                  </a:cubicBezTo>
                  <a:cubicBezTo>
                    <a:pt x="11775" y="2401"/>
                    <a:pt x="11537" y="2367"/>
                    <a:pt x="11537" y="2367"/>
                  </a:cubicBezTo>
                  <a:cubicBezTo>
                    <a:pt x="11537" y="2367"/>
                    <a:pt x="11597" y="2801"/>
                    <a:pt x="11121" y="2905"/>
                  </a:cubicBezTo>
                  <a:cubicBezTo>
                    <a:pt x="10645" y="3009"/>
                    <a:pt x="10526" y="3043"/>
                    <a:pt x="10526" y="3182"/>
                  </a:cubicBezTo>
                  <a:cubicBezTo>
                    <a:pt x="10526" y="3321"/>
                    <a:pt x="10823" y="3425"/>
                    <a:pt x="11240" y="3564"/>
                  </a:cubicBezTo>
                  <a:cubicBezTo>
                    <a:pt x="11656" y="3703"/>
                    <a:pt x="13442" y="3859"/>
                    <a:pt x="14393" y="3963"/>
                  </a:cubicBezTo>
                  <a:cubicBezTo>
                    <a:pt x="15346" y="4067"/>
                    <a:pt x="16119" y="4241"/>
                    <a:pt x="16654" y="4588"/>
                  </a:cubicBezTo>
                  <a:cubicBezTo>
                    <a:pt x="17190" y="4935"/>
                    <a:pt x="17963" y="5369"/>
                    <a:pt x="18975" y="5664"/>
                  </a:cubicBezTo>
                  <a:cubicBezTo>
                    <a:pt x="19986" y="5959"/>
                    <a:pt x="21236" y="6427"/>
                    <a:pt x="20879" y="6878"/>
                  </a:cubicBezTo>
                  <a:cubicBezTo>
                    <a:pt x="20522" y="7329"/>
                    <a:pt x="18380" y="7676"/>
                    <a:pt x="17190" y="7486"/>
                  </a:cubicBezTo>
                  <a:cubicBezTo>
                    <a:pt x="16000" y="7295"/>
                    <a:pt x="15524" y="7277"/>
                    <a:pt x="15524" y="7277"/>
                  </a:cubicBezTo>
                  <a:cubicBezTo>
                    <a:pt x="15524" y="7277"/>
                    <a:pt x="16297" y="8266"/>
                    <a:pt x="16654" y="9255"/>
                  </a:cubicBezTo>
                  <a:cubicBezTo>
                    <a:pt x="17011" y="10245"/>
                    <a:pt x="17963" y="11199"/>
                    <a:pt x="17428" y="11286"/>
                  </a:cubicBezTo>
                  <a:cubicBezTo>
                    <a:pt x="16893" y="11372"/>
                    <a:pt x="16119" y="11477"/>
                    <a:pt x="16119" y="11477"/>
                  </a:cubicBezTo>
                  <a:cubicBezTo>
                    <a:pt x="16119" y="11477"/>
                    <a:pt x="15958" y="12874"/>
                    <a:pt x="15107" y="14083"/>
                  </a:cubicBezTo>
                  <a:cubicBezTo>
                    <a:pt x="14257" y="15292"/>
                    <a:pt x="13947" y="15840"/>
                    <a:pt x="13838" y="16560"/>
                  </a:cubicBezTo>
                  <a:cubicBezTo>
                    <a:pt x="13728" y="17279"/>
                    <a:pt x="13454" y="17807"/>
                    <a:pt x="13673" y="18111"/>
                  </a:cubicBezTo>
                  <a:cubicBezTo>
                    <a:pt x="13893" y="18415"/>
                    <a:pt x="15318" y="19006"/>
                    <a:pt x="16141" y="19118"/>
                  </a:cubicBezTo>
                  <a:cubicBezTo>
                    <a:pt x="16963" y="19230"/>
                    <a:pt x="18444" y="19230"/>
                    <a:pt x="19047" y="19310"/>
                  </a:cubicBezTo>
                  <a:cubicBezTo>
                    <a:pt x="19650" y="19390"/>
                    <a:pt x="20089" y="19614"/>
                    <a:pt x="18718" y="19678"/>
                  </a:cubicBezTo>
                  <a:cubicBezTo>
                    <a:pt x="17347" y="19742"/>
                    <a:pt x="14770" y="19630"/>
                    <a:pt x="14112" y="19566"/>
                  </a:cubicBezTo>
                  <a:cubicBezTo>
                    <a:pt x="13454" y="19502"/>
                    <a:pt x="12412" y="19358"/>
                    <a:pt x="12412" y="19358"/>
                  </a:cubicBezTo>
                  <a:cubicBezTo>
                    <a:pt x="12412" y="19358"/>
                    <a:pt x="12741" y="19598"/>
                    <a:pt x="11261" y="19598"/>
                  </a:cubicBezTo>
                  <a:cubicBezTo>
                    <a:pt x="9780" y="19598"/>
                    <a:pt x="9506" y="19566"/>
                    <a:pt x="9451" y="19294"/>
                  </a:cubicBezTo>
                  <a:cubicBezTo>
                    <a:pt x="9397" y="19022"/>
                    <a:pt x="9451" y="18655"/>
                    <a:pt x="9232" y="18463"/>
                  </a:cubicBezTo>
                  <a:cubicBezTo>
                    <a:pt x="9012" y="18271"/>
                    <a:pt x="10109" y="17775"/>
                    <a:pt x="9561" y="17503"/>
                  </a:cubicBezTo>
                  <a:cubicBezTo>
                    <a:pt x="9012" y="17231"/>
                    <a:pt x="8464" y="16528"/>
                    <a:pt x="8958" y="16112"/>
                  </a:cubicBezTo>
                  <a:cubicBezTo>
                    <a:pt x="9451" y="15696"/>
                    <a:pt x="8793" y="15281"/>
                    <a:pt x="8958" y="15009"/>
                  </a:cubicBezTo>
                  <a:cubicBezTo>
                    <a:pt x="9122" y="14737"/>
                    <a:pt x="9341" y="14369"/>
                    <a:pt x="9341" y="13953"/>
                  </a:cubicBezTo>
                  <a:cubicBezTo>
                    <a:pt x="9341" y="13538"/>
                    <a:pt x="9287" y="13234"/>
                    <a:pt x="9287" y="13234"/>
                  </a:cubicBezTo>
                  <a:cubicBezTo>
                    <a:pt x="9287" y="13234"/>
                    <a:pt x="8245" y="14801"/>
                    <a:pt x="7971" y="15217"/>
                  </a:cubicBezTo>
                  <a:cubicBezTo>
                    <a:pt x="7696" y="15632"/>
                    <a:pt x="7258" y="17119"/>
                    <a:pt x="7258" y="17567"/>
                  </a:cubicBezTo>
                  <a:cubicBezTo>
                    <a:pt x="7258" y="18015"/>
                    <a:pt x="6107" y="18623"/>
                    <a:pt x="6052" y="19022"/>
                  </a:cubicBezTo>
                  <a:cubicBezTo>
                    <a:pt x="5997" y="19422"/>
                    <a:pt x="5942" y="19662"/>
                    <a:pt x="5558" y="19662"/>
                  </a:cubicBezTo>
                  <a:cubicBezTo>
                    <a:pt x="5174" y="19662"/>
                    <a:pt x="5942" y="20110"/>
                    <a:pt x="6216" y="20462"/>
                  </a:cubicBezTo>
                  <a:cubicBezTo>
                    <a:pt x="6490" y="20813"/>
                    <a:pt x="7313" y="21597"/>
                    <a:pt x="5723" y="21597"/>
                  </a:cubicBezTo>
                  <a:cubicBezTo>
                    <a:pt x="4132" y="21597"/>
                    <a:pt x="2323" y="21405"/>
                    <a:pt x="2268" y="20909"/>
                  </a:cubicBezTo>
                  <a:cubicBezTo>
                    <a:pt x="2213" y="20414"/>
                    <a:pt x="2432" y="19982"/>
                    <a:pt x="1994" y="19790"/>
                  </a:cubicBezTo>
                  <a:cubicBezTo>
                    <a:pt x="1555" y="19598"/>
                    <a:pt x="1500" y="19182"/>
                    <a:pt x="1555" y="18927"/>
                  </a:cubicBezTo>
                  <a:cubicBezTo>
                    <a:pt x="1610" y="18671"/>
                    <a:pt x="1336" y="18239"/>
                    <a:pt x="1555" y="17695"/>
                  </a:cubicBezTo>
                  <a:cubicBezTo>
                    <a:pt x="1775" y="17152"/>
                    <a:pt x="1775" y="16240"/>
                    <a:pt x="2213" y="15552"/>
                  </a:cubicBezTo>
                  <a:cubicBezTo>
                    <a:pt x="2652" y="14865"/>
                    <a:pt x="2761" y="13809"/>
                    <a:pt x="2981" y="12978"/>
                  </a:cubicBezTo>
                  <a:cubicBezTo>
                    <a:pt x="3200" y="12146"/>
                    <a:pt x="3365" y="11730"/>
                    <a:pt x="3090" y="11603"/>
                  </a:cubicBezTo>
                  <a:cubicBezTo>
                    <a:pt x="2816" y="11475"/>
                    <a:pt x="1172" y="11363"/>
                    <a:pt x="733" y="11331"/>
                  </a:cubicBezTo>
                  <a:cubicBezTo>
                    <a:pt x="294" y="11299"/>
                    <a:pt x="1281" y="10435"/>
                    <a:pt x="1610" y="9716"/>
                  </a:cubicBezTo>
                  <a:cubicBezTo>
                    <a:pt x="1939" y="8996"/>
                    <a:pt x="2542" y="8564"/>
                    <a:pt x="2871" y="8053"/>
                  </a:cubicBezTo>
                  <a:cubicBezTo>
                    <a:pt x="3200" y="7541"/>
                    <a:pt x="3200" y="7301"/>
                    <a:pt x="2487" y="6933"/>
                  </a:cubicBezTo>
                  <a:cubicBezTo>
                    <a:pt x="1775" y="6565"/>
                    <a:pt x="897" y="6326"/>
                    <a:pt x="513" y="5494"/>
                  </a:cubicBezTo>
                  <a:cubicBezTo>
                    <a:pt x="130" y="4663"/>
                    <a:pt x="-364" y="4119"/>
                    <a:pt x="404" y="3911"/>
                  </a:cubicBezTo>
                  <a:cubicBezTo>
                    <a:pt x="1172" y="3703"/>
                    <a:pt x="2652" y="3815"/>
                    <a:pt x="3748" y="3559"/>
                  </a:cubicBezTo>
                  <a:cubicBezTo>
                    <a:pt x="4845" y="3303"/>
                    <a:pt x="5010" y="3015"/>
                    <a:pt x="5503" y="2983"/>
                  </a:cubicBezTo>
                  <a:cubicBezTo>
                    <a:pt x="5997" y="2951"/>
                    <a:pt x="6106" y="2920"/>
                    <a:pt x="6106" y="2744"/>
                  </a:cubicBezTo>
                  <a:cubicBezTo>
                    <a:pt x="6106" y="2568"/>
                    <a:pt x="5942" y="2392"/>
                    <a:pt x="5942" y="2392"/>
                  </a:cubicBezTo>
                  <a:cubicBezTo>
                    <a:pt x="5942" y="2392"/>
                    <a:pt x="5174" y="2248"/>
                    <a:pt x="5010" y="2024"/>
                  </a:cubicBezTo>
                  <a:cubicBezTo>
                    <a:pt x="4845" y="1800"/>
                    <a:pt x="4681" y="1240"/>
                    <a:pt x="4900" y="857"/>
                  </a:cubicBezTo>
                  <a:cubicBezTo>
                    <a:pt x="5119" y="473"/>
                    <a:pt x="6318" y="5"/>
                    <a:pt x="8563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9" name="Shape 1034"/>
            <p:cNvSpPr/>
            <p:nvPr/>
          </p:nvSpPr>
          <p:spPr>
            <a:xfrm>
              <a:off x="2836445" y="1569097"/>
              <a:ext cx="231787" cy="179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43" y="9828"/>
                  </a:moveTo>
                  <a:cubicBezTo>
                    <a:pt x="20503" y="10692"/>
                    <a:pt x="21004" y="11543"/>
                    <a:pt x="21600" y="12462"/>
                  </a:cubicBezTo>
                  <a:cubicBezTo>
                    <a:pt x="20797" y="15394"/>
                    <a:pt x="20629" y="18810"/>
                    <a:pt x="20550" y="21600"/>
                  </a:cubicBezTo>
                  <a:cubicBezTo>
                    <a:pt x="17285" y="18886"/>
                    <a:pt x="18957" y="12766"/>
                    <a:pt x="16102" y="12414"/>
                  </a:cubicBezTo>
                  <a:cubicBezTo>
                    <a:pt x="13346" y="12074"/>
                    <a:pt x="12988" y="13608"/>
                    <a:pt x="12526" y="15998"/>
                  </a:cubicBezTo>
                  <a:cubicBezTo>
                    <a:pt x="12064" y="18387"/>
                    <a:pt x="11785" y="20178"/>
                    <a:pt x="11785" y="20178"/>
                  </a:cubicBezTo>
                  <a:cubicBezTo>
                    <a:pt x="11785" y="20178"/>
                    <a:pt x="2700" y="7597"/>
                    <a:pt x="0" y="3147"/>
                  </a:cubicBezTo>
                  <a:cubicBezTo>
                    <a:pt x="1311" y="2680"/>
                    <a:pt x="1742" y="2046"/>
                    <a:pt x="1827" y="0"/>
                  </a:cubicBezTo>
                  <a:cubicBezTo>
                    <a:pt x="4847" y="4160"/>
                    <a:pt x="12262" y="11667"/>
                    <a:pt x="15756" y="11667"/>
                  </a:cubicBezTo>
                  <a:cubicBezTo>
                    <a:pt x="17415" y="11667"/>
                    <a:pt x="18853" y="10951"/>
                    <a:pt x="20143" y="982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0" name="Shape 1035"/>
            <p:cNvSpPr/>
            <p:nvPr/>
          </p:nvSpPr>
          <p:spPr>
            <a:xfrm>
              <a:off x="3077845" y="2051897"/>
              <a:ext cx="96809" cy="134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8" h="21600" extrusionOk="0">
                  <a:moveTo>
                    <a:pt x="11314" y="594"/>
                  </a:moveTo>
                  <a:lnTo>
                    <a:pt x="0" y="0"/>
                  </a:lnTo>
                  <a:cubicBezTo>
                    <a:pt x="0" y="0"/>
                    <a:pt x="10284" y="5549"/>
                    <a:pt x="10284" y="11495"/>
                  </a:cubicBezTo>
                  <a:cubicBezTo>
                    <a:pt x="10284" y="17438"/>
                    <a:pt x="9772" y="20013"/>
                    <a:pt x="9772" y="20013"/>
                  </a:cubicBezTo>
                  <a:lnTo>
                    <a:pt x="18772" y="21600"/>
                  </a:lnTo>
                  <a:cubicBezTo>
                    <a:pt x="18772" y="21600"/>
                    <a:pt x="21600" y="15655"/>
                    <a:pt x="19026" y="9907"/>
                  </a:cubicBezTo>
                  <a:cubicBezTo>
                    <a:pt x="16457" y="4162"/>
                    <a:pt x="13629" y="2575"/>
                    <a:pt x="11314" y="59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1" name="Shape 1036"/>
            <p:cNvSpPr/>
            <p:nvPr/>
          </p:nvSpPr>
          <p:spPr>
            <a:xfrm>
              <a:off x="3138195" y="2368734"/>
              <a:ext cx="42465" cy="116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479" y="0"/>
                  </a:moveTo>
                  <a:cubicBezTo>
                    <a:pt x="6479" y="0"/>
                    <a:pt x="2878" y="12381"/>
                    <a:pt x="1439" y="16334"/>
                  </a:cubicBezTo>
                  <a:cubicBezTo>
                    <a:pt x="0" y="20286"/>
                    <a:pt x="0" y="21600"/>
                    <a:pt x="0" y="21600"/>
                  </a:cubicBezTo>
                  <a:lnTo>
                    <a:pt x="21600" y="20286"/>
                  </a:lnTo>
                  <a:cubicBezTo>
                    <a:pt x="21600" y="20286"/>
                    <a:pt x="16556" y="10275"/>
                    <a:pt x="6479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2" name="Shape 1037"/>
            <p:cNvSpPr/>
            <p:nvPr/>
          </p:nvSpPr>
          <p:spPr>
            <a:xfrm>
              <a:off x="392274" y="407361"/>
              <a:ext cx="217690" cy="307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93" h="16430" extrusionOk="0">
                  <a:moveTo>
                    <a:pt x="186" y="1062"/>
                  </a:moveTo>
                  <a:cubicBezTo>
                    <a:pt x="6551" y="2887"/>
                    <a:pt x="-497" y="5169"/>
                    <a:pt x="1549" y="7298"/>
                  </a:cubicBezTo>
                  <a:cubicBezTo>
                    <a:pt x="3596" y="9428"/>
                    <a:pt x="-951" y="10950"/>
                    <a:pt x="186" y="13839"/>
                  </a:cubicBezTo>
                  <a:cubicBezTo>
                    <a:pt x="1322" y="16729"/>
                    <a:pt x="11099" y="16577"/>
                    <a:pt x="15874" y="16273"/>
                  </a:cubicBezTo>
                  <a:cubicBezTo>
                    <a:pt x="20649" y="15969"/>
                    <a:pt x="13827" y="-4871"/>
                    <a:pt x="186" y="1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3" name="Shape 1038"/>
            <p:cNvSpPr/>
            <p:nvPr/>
          </p:nvSpPr>
          <p:spPr>
            <a:xfrm>
              <a:off x="286662" y="0"/>
              <a:ext cx="482252" cy="702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339" h="19358" extrusionOk="0">
                  <a:moveTo>
                    <a:pt x="710" y="2062"/>
                  </a:moveTo>
                  <a:cubicBezTo>
                    <a:pt x="4444" y="-1631"/>
                    <a:pt x="14162" y="-123"/>
                    <a:pt x="14072" y="4672"/>
                  </a:cubicBezTo>
                  <a:cubicBezTo>
                    <a:pt x="13981" y="9467"/>
                    <a:pt x="18111" y="6414"/>
                    <a:pt x="16740" y="8825"/>
                  </a:cubicBezTo>
                  <a:cubicBezTo>
                    <a:pt x="15368" y="11235"/>
                    <a:pt x="19697" y="10962"/>
                    <a:pt x="17891" y="12944"/>
                  </a:cubicBezTo>
                  <a:cubicBezTo>
                    <a:pt x="16085" y="14926"/>
                    <a:pt x="20502" y="15370"/>
                    <a:pt x="16264" y="17670"/>
                  </a:cubicBezTo>
                  <a:cubicBezTo>
                    <a:pt x="12026" y="19969"/>
                    <a:pt x="9576" y="19252"/>
                    <a:pt x="9576" y="19252"/>
                  </a:cubicBezTo>
                  <a:cubicBezTo>
                    <a:pt x="9576" y="19252"/>
                    <a:pt x="10880" y="5804"/>
                    <a:pt x="3218" y="7372"/>
                  </a:cubicBezTo>
                  <a:cubicBezTo>
                    <a:pt x="842" y="7859"/>
                    <a:pt x="-1098" y="3848"/>
                    <a:pt x="710" y="2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4" name="Shape 1039"/>
            <p:cNvSpPr/>
            <p:nvPr/>
          </p:nvSpPr>
          <p:spPr>
            <a:xfrm>
              <a:off x="0" y="-1"/>
              <a:ext cx="977275" cy="3332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0" extrusionOk="0">
                  <a:moveTo>
                    <a:pt x="9729" y="0"/>
                  </a:moveTo>
                  <a:cubicBezTo>
                    <a:pt x="11263" y="-1"/>
                    <a:pt x="12626" y="216"/>
                    <a:pt x="13309" y="696"/>
                  </a:cubicBezTo>
                  <a:cubicBezTo>
                    <a:pt x="13991" y="1177"/>
                    <a:pt x="14104" y="1724"/>
                    <a:pt x="13877" y="2006"/>
                  </a:cubicBezTo>
                  <a:cubicBezTo>
                    <a:pt x="13685" y="2245"/>
                    <a:pt x="14425" y="2938"/>
                    <a:pt x="14755" y="3173"/>
                  </a:cubicBezTo>
                  <a:cubicBezTo>
                    <a:pt x="15167" y="3467"/>
                    <a:pt x="15809" y="3880"/>
                    <a:pt x="15809" y="3880"/>
                  </a:cubicBezTo>
                  <a:cubicBezTo>
                    <a:pt x="15809" y="3880"/>
                    <a:pt x="16491" y="4178"/>
                    <a:pt x="16491" y="4592"/>
                  </a:cubicBezTo>
                  <a:cubicBezTo>
                    <a:pt x="16491" y="5007"/>
                    <a:pt x="16434" y="5604"/>
                    <a:pt x="16945" y="6366"/>
                  </a:cubicBezTo>
                  <a:cubicBezTo>
                    <a:pt x="17457" y="7129"/>
                    <a:pt x="17400" y="7295"/>
                    <a:pt x="16945" y="7676"/>
                  </a:cubicBezTo>
                  <a:cubicBezTo>
                    <a:pt x="16491" y="8058"/>
                    <a:pt x="15013" y="8787"/>
                    <a:pt x="15013" y="8787"/>
                  </a:cubicBezTo>
                  <a:cubicBezTo>
                    <a:pt x="15013" y="8787"/>
                    <a:pt x="16434" y="8986"/>
                    <a:pt x="15923" y="9168"/>
                  </a:cubicBezTo>
                  <a:cubicBezTo>
                    <a:pt x="15411" y="9351"/>
                    <a:pt x="14957" y="9417"/>
                    <a:pt x="14957" y="9417"/>
                  </a:cubicBezTo>
                  <a:cubicBezTo>
                    <a:pt x="14957" y="9417"/>
                    <a:pt x="16491" y="10064"/>
                    <a:pt x="15695" y="10760"/>
                  </a:cubicBezTo>
                  <a:cubicBezTo>
                    <a:pt x="14900" y="11456"/>
                    <a:pt x="14750" y="11966"/>
                    <a:pt x="14841" y="12604"/>
                  </a:cubicBezTo>
                  <a:cubicBezTo>
                    <a:pt x="14932" y="13241"/>
                    <a:pt x="14932" y="13799"/>
                    <a:pt x="14932" y="13799"/>
                  </a:cubicBezTo>
                  <a:lnTo>
                    <a:pt x="14021" y="13852"/>
                  </a:lnTo>
                  <a:cubicBezTo>
                    <a:pt x="14021" y="13852"/>
                    <a:pt x="14021" y="14437"/>
                    <a:pt x="14932" y="14809"/>
                  </a:cubicBezTo>
                  <a:cubicBezTo>
                    <a:pt x="15843" y="15181"/>
                    <a:pt x="17300" y="15792"/>
                    <a:pt x="17573" y="16775"/>
                  </a:cubicBezTo>
                  <a:cubicBezTo>
                    <a:pt x="17846" y="17758"/>
                    <a:pt x="18574" y="18608"/>
                    <a:pt x="19576" y="18847"/>
                  </a:cubicBezTo>
                  <a:cubicBezTo>
                    <a:pt x="20578" y="19086"/>
                    <a:pt x="21600" y="19060"/>
                    <a:pt x="21600" y="19462"/>
                  </a:cubicBezTo>
                  <a:cubicBezTo>
                    <a:pt x="21600" y="19865"/>
                    <a:pt x="21334" y="20329"/>
                    <a:pt x="21334" y="20531"/>
                  </a:cubicBezTo>
                  <a:cubicBezTo>
                    <a:pt x="21334" y="20732"/>
                    <a:pt x="21334" y="21011"/>
                    <a:pt x="21334" y="21011"/>
                  </a:cubicBezTo>
                  <a:lnTo>
                    <a:pt x="20910" y="21042"/>
                  </a:lnTo>
                  <a:cubicBezTo>
                    <a:pt x="20910" y="21042"/>
                    <a:pt x="21016" y="20809"/>
                    <a:pt x="20910" y="20546"/>
                  </a:cubicBezTo>
                  <a:cubicBezTo>
                    <a:pt x="20804" y="20283"/>
                    <a:pt x="20538" y="19927"/>
                    <a:pt x="19955" y="20035"/>
                  </a:cubicBezTo>
                  <a:cubicBezTo>
                    <a:pt x="19371" y="20144"/>
                    <a:pt x="18469" y="20639"/>
                    <a:pt x="18044" y="20871"/>
                  </a:cubicBezTo>
                  <a:cubicBezTo>
                    <a:pt x="17620" y="21104"/>
                    <a:pt x="16770" y="21320"/>
                    <a:pt x="15072" y="21181"/>
                  </a:cubicBezTo>
                  <a:cubicBezTo>
                    <a:pt x="13374" y="21042"/>
                    <a:pt x="12790" y="20716"/>
                    <a:pt x="13692" y="20639"/>
                  </a:cubicBezTo>
                  <a:cubicBezTo>
                    <a:pt x="14595" y="20562"/>
                    <a:pt x="15709" y="20685"/>
                    <a:pt x="15921" y="20407"/>
                  </a:cubicBezTo>
                  <a:cubicBezTo>
                    <a:pt x="16134" y="20128"/>
                    <a:pt x="16505" y="19416"/>
                    <a:pt x="16134" y="19044"/>
                  </a:cubicBezTo>
                  <a:cubicBezTo>
                    <a:pt x="15762" y="18673"/>
                    <a:pt x="14435" y="17511"/>
                    <a:pt x="13905" y="17078"/>
                  </a:cubicBezTo>
                  <a:cubicBezTo>
                    <a:pt x="13374" y="16644"/>
                    <a:pt x="12631" y="16133"/>
                    <a:pt x="12631" y="16133"/>
                  </a:cubicBezTo>
                  <a:cubicBezTo>
                    <a:pt x="12631" y="16133"/>
                    <a:pt x="12684" y="16815"/>
                    <a:pt x="12206" y="17140"/>
                  </a:cubicBezTo>
                  <a:cubicBezTo>
                    <a:pt x="11729" y="17465"/>
                    <a:pt x="10083" y="18719"/>
                    <a:pt x="9765" y="18982"/>
                  </a:cubicBezTo>
                  <a:cubicBezTo>
                    <a:pt x="9447" y="19245"/>
                    <a:pt x="10030" y="19416"/>
                    <a:pt x="10508" y="19555"/>
                  </a:cubicBezTo>
                  <a:cubicBezTo>
                    <a:pt x="10986" y="19695"/>
                    <a:pt x="10720" y="20035"/>
                    <a:pt x="10349" y="20298"/>
                  </a:cubicBezTo>
                  <a:cubicBezTo>
                    <a:pt x="9977" y="20562"/>
                    <a:pt x="9818" y="20887"/>
                    <a:pt x="9818" y="21026"/>
                  </a:cubicBezTo>
                  <a:cubicBezTo>
                    <a:pt x="9818" y="21165"/>
                    <a:pt x="9818" y="21460"/>
                    <a:pt x="9818" y="21460"/>
                  </a:cubicBezTo>
                  <a:lnTo>
                    <a:pt x="9128" y="21460"/>
                  </a:lnTo>
                  <a:cubicBezTo>
                    <a:pt x="9128" y="21460"/>
                    <a:pt x="9341" y="21134"/>
                    <a:pt x="9341" y="20871"/>
                  </a:cubicBezTo>
                  <a:cubicBezTo>
                    <a:pt x="9341" y="20608"/>
                    <a:pt x="9500" y="20422"/>
                    <a:pt x="9181" y="20376"/>
                  </a:cubicBezTo>
                  <a:cubicBezTo>
                    <a:pt x="8863" y="20329"/>
                    <a:pt x="7430" y="20701"/>
                    <a:pt x="6846" y="20964"/>
                  </a:cubicBezTo>
                  <a:cubicBezTo>
                    <a:pt x="6262" y="21227"/>
                    <a:pt x="6156" y="21599"/>
                    <a:pt x="4246" y="21460"/>
                  </a:cubicBezTo>
                  <a:cubicBezTo>
                    <a:pt x="2335" y="21320"/>
                    <a:pt x="1062" y="21026"/>
                    <a:pt x="1539" y="20856"/>
                  </a:cubicBezTo>
                  <a:cubicBezTo>
                    <a:pt x="2017" y="20685"/>
                    <a:pt x="2972" y="20825"/>
                    <a:pt x="3556" y="20732"/>
                  </a:cubicBezTo>
                  <a:cubicBezTo>
                    <a:pt x="4140" y="20639"/>
                    <a:pt x="5254" y="19818"/>
                    <a:pt x="5944" y="19323"/>
                  </a:cubicBezTo>
                  <a:cubicBezTo>
                    <a:pt x="6634" y="18827"/>
                    <a:pt x="7430" y="17805"/>
                    <a:pt x="7642" y="17202"/>
                  </a:cubicBezTo>
                  <a:cubicBezTo>
                    <a:pt x="7855" y="16598"/>
                    <a:pt x="8173" y="16133"/>
                    <a:pt x="8226" y="15932"/>
                  </a:cubicBezTo>
                  <a:cubicBezTo>
                    <a:pt x="8279" y="15731"/>
                    <a:pt x="8279" y="15359"/>
                    <a:pt x="8279" y="15359"/>
                  </a:cubicBezTo>
                  <a:cubicBezTo>
                    <a:pt x="8279" y="15359"/>
                    <a:pt x="7642" y="14662"/>
                    <a:pt x="7430" y="14368"/>
                  </a:cubicBezTo>
                  <a:cubicBezTo>
                    <a:pt x="7218" y="14074"/>
                    <a:pt x="7218" y="13857"/>
                    <a:pt x="7218" y="13857"/>
                  </a:cubicBezTo>
                  <a:cubicBezTo>
                    <a:pt x="7218" y="13857"/>
                    <a:pt x="6103" y="13919"/>
                    <a:pt x="6103" y="13718"/>
                  </a:cubicBezTo>
                  <a:cubicBezTo>
                    <a:pt x="6103" y="13516"/>
                    <a:pt x="6475" y="12665"/>
                    <a:pt x="6368" y="12262"/>
                  </a:cubicBezTo>
                  <a:cubicBezTo>
                    <a:pt x="6262" y="11860"/>
                    <a:pt x="5785" y="11891"/>
                    <a:pt x="5785" y="11891"/>
                  </a:cubicBezTo>
                  <a:cubicBezTo>
                    <a:pt x="5785" y="11891"/>
                    <a:pt x="5679" y="12107"/>
                    <a:pt x="5679" y="12278"/>
                  </a:cubicBezTo>
                  <a:cubicBezTo>
                    <a:pt x="5679" y="12448"/>
                    <a:pt x="5254" y="12402"/>
                    <a:pt x="5095" y="12278"/>
                  </a:cubicBezTo>
                  <a:cubicBezTo>
                    <a:pt x="4936" y="12154"/>
                    <a:pt x="4352" y="12278"/>
                    <a:pt x="4352" y="12154"/>
                  </a:cubicBezTo>
                  <a:cubicBezTo>
                    <a:pt x="4352" y="12030"/>
                    <a:pt x="4086" y="11767"/>
                    <a:pt x="4193" y="11566"/>
                  </a:cubicBezTo>
                  <a:cubicBezTo>
                    <a:pt x="4299" y="11364"/>
                    <a:pt x="4776" y="10993"/>
                    <a:pt x="4776" y="10993"/>
                  </a:cubicBezTo>
                  <a:lnTo>
                    <a:pt x="0" y="10946"/>
                  </a:lnTo>
                  <a:lnTo>
                    <a:pt x="631" y="8118"/>
                  </a:lnTo>
                  <a:lnTo>
                    <a:pt x="5088" y="8135"/>
                  </a:lnTo>
                  <a:cubicBezTo>
                    <a:pt x="5088" y="8135"/>
                    <a:pt x="5323" y="7246"/>
                    <a:pt x="5323" y="6818"/>
                  </a:cubicBezTo>
                  <a:cubicBezTo>
                    <a:pt x="5323" y="6390"/>
                    <a:pt x="5147" y="5826"/>
                    <a:pt x="6143" y="5347"/>
                  </a:cubicBezTo>
                  <a:cubicBezTo>
                    <a:pt x="7140" y="4868"/>
                    <a:pt x="8430" y="4474"/>
                    <a:pt x="9251" y="4166"/>
                  </a:cubicBezTo>
                  <a:cubicBezTo>
                    <a:pt x="10072" y="3858"/>
                    <a:pt x="10190" y="3841"/>
                    <a:pt x="9955" y="3567"/>
                  </a:cubicBezTo>
                  <a:cubicBezTo>
                    <a:pt x="9721" y="3294"/>
                    <a:pt x="9721" y="2951"/>
                    <a:pt x="9134" y="2969"/>
                  </a:cubicBezTo>
                  <a:cubicBezTo>
                    <a:pt x="8548" y="2986"/>
                    <a:pt x="8020" y="2969"/>
                    <a:pt x="7727" y="2746"/>
                  </a:cubicBezTo>
                  <a:cubicBezTo>
                    <a:pt x="7433" y="2524"/>
                    <a:pt x="6730" y="2113"/>
                    <a:pt x="6671" y="1822"/>
                  </a:cubicBezTo>
                  <a:cubicBezTo>
                    <a:pt x="6613" y="1531"/>
                    <a:pt x="6840" y="1489"/>
                    <a:pt x="6697" y="1397"/>
                  </a:cubicBezTo>
                  <a:cubicBezTo>
                    <a:pt x="6554" y="1305"/>
                    <a:pt x="6755" y="1021"/>
                    <a:pt x="6783" y="788"/>
                  </a:cubicBezTo>
                  <a:cubicBezTo>
                    <a:pt x="6812" y="554"/>
                    <a:pt x="7842" y="2"/>
                    <a:pt x="972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5" name="Shape 1040"/>
            <p:cNvSpPr/>
            <p:nvPr/>
          </p:nvSpPr>
          <p:spPr>
            <a:xfrm>
              <a:off x="452624" y="422449"/>
              <a:ext cx="203490" cy="167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60" y="0"/>
                  </a:moveTo>
                  <a:cubicBezTo>
                    <a:pt x="20837" y="1583"/>
                    <a:pt x="21229" y="3095"/>
                    <a:pt x="21600" y="4439"/>
                  </a:cubicBezTo>
                  <a:cubicBezTo>
                    <a:pt x="10590" y="3782"/>
                    <a:pt x="4549" y="13958"/>
                    <a:pt x="0" y="21600"/>
                  </a:cubicBezTo>
                  <a:cubicBezTo>
                    <a:pt x="1704" y="18222"/>
                    <a:pt x="1487" y="13002"/>
                    <a:pt x="1393" y="10461"/>
                  </a:cubicBezTo>
                  <a:cubicBezTo>
                    <a:pt x="4070" y="7225"/>
                    <a:pt x="8060" y="3929"/>
                    <a:pt x="11634" y="2160"/>
                  </a:cubicBezTo>
                  <a:cubicBezTo>
                    <a:pt x="14683" y="649"/>
                    <a:pt x="18140" y="78"/>
                    <a:pt x="20460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6" name="Shape 1041"/>
            <p:cNvSpPr/>
            <p:nvPr/>
          </p:nvSpPr>
          <p:spPr>
            <a:xfrm>
              <a:off x="739286" y="331924"/>
              <a:ext cx="1130473" cy="3545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535" extrusionOk="0">
                  <a:moveTo>
                    <a:pt x="9991" y="0"/>
                  </a:moveTo>
                  <a:cubicBezTo>
                    <a:pt x="11178" y="0"/>
                    <a:pt x="12529" y="275"/>
                    <a:pt x="12692" y="668"/>
                  </a:cubicBezTo>
                  <a:cubicBezTo>
                    <a:pt x="12856" y="1060"/>
                    <a:pt x="12774" y="1610"/>
                    <a:pt x="12774" y="1610"/>
                  </a:cubicBezTo>
                  <a:cubicBezTo>
                    <a:pt x="12774" y="1610"/>
                    <a:pt x="13183" y="1872"/>
                    <a:pt x="12856" y="2081"/>
                  </a:cubicBezTo>
                  <a:cubicBezTo>
                    <a:pt x="12529" y="2291"/>
                    <a:pt x="11751" y="2251"/>
                    <a:pt x="11751" y="2251"/>
                  </a:cubicBezTo>
                  <a:cubicBezTo>
                    <a:pt x="11751" y="2251"/>
                    <a:pt x="11546" y="2579"/>
                    <a:pt x="11546" y="2762"/>
                  </a:cubicBezTo>
                  <a:cubicBezTo>
                    <a:pt x="11546" y="2945"/>
                    <a:pt x="11587" y="3063"/>
                    <a:pt x="12038" y="3181"/>
                  </a:cubicBezTo>
                  <a:cubicBezTo>
                    <a:pt x="12488" y="3298"/>
                    <a:pt x="14166" y="3521"/>
                    <a:pt x="15475" y="3652"/>
                  </a:cubicBezTo>
                  <a:cubicBezTo>
                    <a:pt x="15621" y="3666"/>
                    <a:pt x="15762" y="3680"/>
                    <a:pt x="15900" y="3693"/>
                  </a:cubicBezTo>
                  <a:lnTo>
                    <a:pt x="15900" y="11209"/>
                  </a:lnTo>
                  <a:cubicBezTo>
                    <a:pt x="15876" y="11210"/>
                    <a:pt x="15853" y="11211"/>
                    <a:pt x="15828" y="11211"/>
                  </a:cubicBezTo>
                  <a:cubicBezTo>
                    <a:pt x="15429" y="11211"/>
                    <a:pt x="15279" y="11227"/>
                    <a:pt x="15279" y="11227"/>
                  </a:cubicBezTo>
                  <a:cubicBezTo>
                    <a:pt x="15279" y="11227"/>
                    <a:pt x="15429" y="11418"/>
                    <a:pt x="15429" y="11593"/>
                  </a:cubicBezTo>
                  <a:cubicBezTo>
                    <a:pt x="15429" y="11769"/>
                    <a:pt x="15379" y="11944"/>
                    <a:pt x="15379" y="11944"/>
                  </a:cubicBezTo>
                  <a:lnTo>
                    <a:pt x="15900" y="11919"/>
                  </a:lnTo>
                  <a:lnTo>
                    <a:pt x="15900" y="16039"/>
                  </a:lnTo>
                  <a:cubicBezTo>
                    <a:pt x="15862" y="16038"/>
                    <a:pt x="15824" y="16037"/>
                    <a:pt x="15786" y="16037"/>
                  </a:cubicBezTo>
                  <a:cubicBezTo>
                    <a:pt x="15176" y="16037"/>
                    <a:pt x="14870" y="16049"/>
                    <a:pt x="14870" y="16049"/>
                  </a:cubicBezTo>
                  <a:cubicBezTo>
                    <a:pt x="14870" y="16049"/>
                    <a:pt x="15037" y="17053"/>
                    <a:pt x="15037" y="17450"/>
                  </a:cubicBezTo>
                  <a:cubicBezTo>
                    <a:pt x="15037" y="17846"/>
                    <a:pt x="14928" y="18476"/>
                    <a:pt x="14381" y="18767"/>
                  </a:cubicBezTo>
                  <a:cubicBezTo>
                    <a:pt x="13834" y="19059"/>
                    <a:pt x="13761" y="19152"/>
                    <a:pt x="13761" y="19408"/>
                  </a:cubicBezTo>
                  <a:cubicBezTo>
                    <a:pt x="13761" y="19665"/>
                    <a:pt x="14928" y="20353"/>
                    <a:pt x="14892" y="20586"/>
                  </a:cubicBezTo>
                  <a:cubicBezTo>
                    <a:pt x="14855" y="20819"/>
                    <a:pt x="14673" y="21180"/>
                    <a:pt x="13470" y="21169"/>
                  </a:cubicBezTo>
                  <a:cubicBezTo>
                    <a:pt x="12267" y="21157"/>
                    <a:pt x="11356" y="21006"/>
                    <a:pt x="11356" y="20691"/>
                  </a:cubicBezTo>
                  <a:cubicBezTo>
                    <a:pt x="11356" y="20376"/>
                    <a:pt x="11502" y="20178"/>
                    <a:pt x="11100" y="20061"/>
                  </a:cubicBezTo>
                  <a:cubicBezTo>
                    <a:pt x="10699" y="19945"/>
                    <a:pt x="11319" y="19665"/>
                    <a:pt x="10626" y="19362"/>
                  </a:cubicBezTo>
                  <a:cubicBezTo>
                    <a:pt x="9934" y="19059"/>
                    <a:pt x="10699" y="19024"/>
                    <a:pt x="10517" y="18744"/>
                  </a:cubicBezTo>
                  <a:cubicBezTo>
                    <a:pt x="10335" y="18464"/>
                    <a:pt x="10663" y="17613"/>
                    <a:pt x="10736" y="17275"/>
                  </a:cubicBezTo>
                  <a:cubicBezTo>
                    <a:pt x="10809" y="16937"/>
                    <a:pt x="10626" y="16541"/>
                    <a:pt x="10080" y="15095"/>
                  </a:cubicBezTo>
                  <a:cubicBezTo>
                    <a:pt x="9533" y="13649"/>
                    <a:pt x="9205" y="13020"/>
                    <a:pt x="9059" y="12705"/>
                  </a:cubicBezTo>
                  <a:cubicBezTo>
                    <a:pt x="8913" y="12390"/>
                    <a:pt x="8658" y="11994"/>
                    <a:pt x="8658" y="11994"/>
                  </a:cubicBezTo>
                  <a:cubicBezTo>
                    <a:pt x="8658" y="11994"/>
                    <a:pt x="7965" y="13346"/>
                    <a:pt x="7382" y="13684"/>
                  </a:cubicBezTo>
                  <a:cubicBezTo>
                    <a:pt x="6799" y="14022"/>
                    <a:pt x="6179" y="15701"/>
                    <a:pt x="5997" y="16191"/>
                  </a:cubicBezTo>
                  <a:cubicBezTo>
                    <a:pt x="5815" y="16680"/>
                    <a:pt x="5924" y="18126"/>
                    <a:pt x="5560" y="18278"/>
                  </a:cubicBezTo>
                  <a:cubicBezTo>
                    <a:pt x="5195" y="18429"/>
                    <a:pt x="5013" y="18639"/>
                    <a:pt x="5013" y="18639"/>
                  </a:cubicBezTo>
                  <a:cubicBezTo>
                    <a:pt x="5013" y="18639"/>
                    <a:pt x="5961" y="18814"/>
                    <a:pt x="5961" y="19059"/>
                  </a:cubicBezTo>
                  <a:cubicBezTo>
                    <a:pt x="5961" y="19303"/>
                    <a:pt x="5268" y="19502"/>
                    <a:pt x="5304" y="19816"/>
                  </a:cubicBezTo>
                  <a:cubicBezTo>
                    <a:pt x="5341" y="20131"/>
                    <a:pt x="5231" y="20399"/>
                    <a:pt x="4830" y="20469"/>
                  </a:cubicBezTo>
                  <a:cubicBezTo>
                    <a:pt x="4429" y="20539"/>
                    <a:pt x="4502" y="21075"/>
                    <a:pt x="3992" y="21262"/>
                  </a:cubicBezTo>
                  <a:cubicBezTo>
                    <a:pt x="3482" y="21448"/>
                    <a:pt x="2643" y="21600"/>
                    <a:pt x="1623" y="21507"/>
                  </a:cubicBezTo>
                  <a:cubicBezTo>
                    <a:pt x="602" y="21413"/>
                    <a:pt x="602" y="20982"/>
                    <a:pt x="1112" y="20574"/>
                  </a:cubicBezTo>
                  <a:cubicBezTo>
                    <a:pt x="1623" y="20166"/>
                    <a:pt x="2242" y="19886"/>
                    <a:pt x="2060" y="19723"/>
                  </a:cubicBezTo>
                  <a:cubicBezTo>
                    <a:pt x="1878" y="19560"/>
                    <a:pt x="1696" y="19315"/>
                    <a:pt x="2206" y="19152"/>
                  </a:cubicBezTo>
                  <a:cubicBezTo>
                    <a:pt x="2716" y="18989"/>
                    <a:pt x="2169" y="18814"/>
                    <a:pt x="1841" y="18674"/>
                  </a:cubicBezTo>
                  <a:cubicBezTo>
                    <a:pt x="1513" y="18534"/>
                    <a:pt x="1586" y="17881"/>
                    <a:pt x="1550" y="17531"/>
                  </a:cubicBezTo>
                  <a:cubicBezTo>
                    <a:pt x="1513" y="17182"/>
                    <a:pt x="1659" y="15433"/>
                    <a:pt x="1586" y="14792"/>
                  </a:cubicBezTo>
                  <a:cubicBezTo>
                    <a:pt x="1513" y="14151"/>
                    <a:pt x="1331" y="12227"/>
                    <a:pt x="1623" y="11691"/>
                  </a:cubicBezTo>
                  <a:cubicBezTo>
                    <a:pt x="1914" y="11155"/>
                    <a:pt x="1659" y="10758"/>
                    <a:pt x="1659" y="10758"/>
                  </a:cubicBezTo>
                  <a:cubicBezTo>
                    <a:pt x="1659" y="10758"/>
                    <a:pt x="1003" y="10863"/>
                    <a:pt x="1003" y="10665"/>
                  </a:cubicBezTo>
                  <a:cubicBezTo>
                    <a:pt x="1003" y="10467"/>
                    <a:pt x="1258" y="10432"/>
                    <a:pt x="967" y="10082"/>
                  </a:cubicBezTo>
                  <a:cubicBezTo>
                    <a:pt x="675" y="9732"/>
                    <a:pt x="602" y="9406"/>
                    <a:pt x="274" y="9138"/>
                  </a:cubicBezTo>
                  <a:cubicBezTo>
                    <a:pt x="-54" y="8870"/>
                    <a:pt x="-127" y="8415"/>
                    <a:pt x="274" y="8275"/>
                  </a:cubicBezTo>
                  <a:cubicBezTo>
                    <a:pt x="675" y="8135"/>
                    <a:pt x="92" y="7366"/>
                    <a:pt x="456" y="6783"/>
                  </a:cubicBezTo>
                  <a:cubicBezTo>
                    <a:pt x="821" y="6200"/>
                    <a:pt x="1076" y="5267"/>
                    <a:pt x="1112" y="4766"/>
                  </a:cubicBezTo>
                  <a:cubicBezTo>
                    <a:pt x="1149" y="4265"/>
                    <a:pt x="1222" y="3903"/>
                    <a:pt x="3263" y="3740"/>
                  </a:cubicBezTo>
                  <a:cubicBezTo>
                    <a:pt x="5304" y="3577"/>
                    <a:pt x="6799" y="3391"/>
                    <a:pt x="7091" y="3251"/>
                  </a:cubicBezTo>
                  <a:cubicBezTo>
                    <a:pt x="7382" y="3111"/>
                    <a:pt x="7492" y="2749"/>
                    <a:pt x="7419" y="2586"/>
                  </a:cubicBezTo>
                  <a:cubicBezTo>
                    <a:pt x="7346" y="2423"/>
                    <a:pt x="7309" y="2295"/>
                    <a:pt x="7309" y="2201"/>
                  </a:cubicBezTo>
                  <a:cubicBezTo>
                    <a:pt x="7309" y="2108"/>
                    <a:pt x="6726" y="2248"/>
                    <a:pt x="6580" y="2073"/>
                  </a:cubicBezTo>
                  <a:cubicBezTo>
                    <a:pt x="6435" y="1898"/>
                    <a:pt x="6345" y="1520"/>
                    <a:pt x="6446" y="1489"/>
                  </a:cubicBezTo>
                  <a:cubicBezTo>
                    <a:pt x="6547" y="1458"/>
                    <a:pt x="6638" y="1462"/>
                    <a:pt x="6762" y="1467"/>
                  </a:cubicBezTo>
                  <a:cubicBezTo>
                    <a:pt x="6746" y="1406"/>
                    <a:pt x="6680" y="1054"/>
                    <a:pt x="6770" y="671"/>
                  </a:cubicBezTo>
                  <a:cubicBezTo>
                    <a:pt x="6852" y="325"/>
                    <a:pt x="7966" y="24"/>
                    <a:pt x="9991" y="0"/>
                  </a:cubicBezTo>
                  <a:close/>
                  <a:moveTo>
                    <a:pt x="15900" y="3693"/>
                  </a:moveTo>
                  <a:cubicBezTo>
                    <a:pt x="17000" y="3800"/>
                    <a:pt x="17813" y="3893"/>
                    <a:pt x="17849" y="4359"/>
                  </a:cubicBezTo>
                  <a:cubicBezTo>
                    <a:pt x="17890" y="4882"/>
                    <a:pt x="18048" y="5909"/>
                    <a:pt x="18278" y="6595"/>
                  </a:cubicBezTo>
                  <a:cubicBezTo>
                    <a:pt x="18508" y="7282"/>
                    <a:pt x="19145" y="8750"/>
                    <a:pt x="19183" y="9214"/>
                  </a:cubicBezTo>
                  <a:cubicBezTo>
                    <a:pt x="19221" y="9678"/>
                    <a:pt x="19374" y="10666"/>
                    <a:pt x="19336" y="10776"/>
                  </a:cubicBezTo>
                  <a:cubicBezTo>
                    <a:pt x="19298" y="10886"/>
                    <a:pt x="19030" y="10874"/>
                    <a:pt x="19145" y="11057"/>
                  </a:cubicBezTo>
                  <a:cubicBezTo>
                    <a:pt x="19260" y="11240"/>
                    <a:pt x="19259" y="11411"/>
                    <a:pt x="18954" y="11533"/>
                  </a:cubicBezTo>
                  <a:cubicBezTo>
                    <a:pt x="18649" y="11655"/>
                    <a:pt x="18802" y="11814"/>
                    <a:pt x="18802" y="11814"/>
                  </a:cubicBezTo>
                  <a:lnTo>
                    <a:pt x="21473" y="11777"/>
                  </a:lnTo>
                  <a:lnTo>
                    <a:pt x="21282" y="15158"/>
                  </a:lnTo>
                  <a:lnTo>
                    <a:pt x="17084" y="16196"/>
                  </a:lnTo>
                  <a:cubicBezTo>
                    <a:pt x="17084" y="16196"/>
                    <a:pt x="16479" y="16056"/>
                    <a:pt x="15900" y="16039"/>
                  </a:cubicBezTo>
                  <a:lnTo>
                    <a:pt x="15900" y="11919"/>
                  </a:lnTo>
                  <a:lnTo>
                    <a:pt x="16376" y="11896"/>
                  </a:lnTo>
                  <a:cubicBezTo>
                    <a:pt x="16376" y="11896"/>
                    <a:pt x="16276" y="11657"/>
                    <a:pt x="16426" y="11498"/>
                  </a:cubicBezTo>
                  <a:cubicBezTo>
                    <a:pt x="16575" y="11338"/>
                    <a:pt x="16526" y="11195"/>
                    <a:pt x="16426" y="11019"/>
                  </a:cubicBezTo>
                  <a:cubicBezTo>
                    <a:pt x="16426" y="11019"/>
                    <a:pt x="16250" y="11188"/>
                    <a:pt x="15900" y="11209"/>
                  </a:cubicBezTo>
                  <a:cubicBezTo>
                    <a:pt x="15900" y="11209"/>
                    <a:pt x="15900" y="3693"/>
                    <a:pt x="15900" y="3693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7" name="Shape 1042"/>
            <p:cNvSpPr/>
            <p:nvPr/>
          </p:nvSpPr>
          <p:spPr>
            <a:xfrm>
              <a:off x="799636" y="1946284"/>
              <a:ext cx="106382" cy="101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09" h="18347" extrusionOk="0">
                  <a:moveTo>
                    <a:pt x="2233" y="18347"/>
                  </a:moveTo>
                  <a:cubicBezTo>
                    <a:pt x="2233" y="18347"/>
                    <a:pt x="-2791" y="10118"/>
                    <a:pt x="2233" y="3431"/>
                  </a:cubicBezTo>
                  <a:cubicBezTo>
                    <a:pt x="7255" y="-3253"/>
                    <a:pt x="18809" y="1890"/>
                    <a:pt x="18809" y="1890"/>
                  </a:cubicBezTo>
                  <a:cubicBezTo>
                    <a:pt x="18809" y="1890"/>
                    <a:pt x="10771" y="1890"/>
                    <a:pt x="6250" y="5488"/>
                  </a:cubicBezTo>
                  <a:cubicBezTo>
                    <a:pt x="1731" y="9089"/>
                    <a:pt x="3238" y="11663"/>
                    <a:pt x="2233" y="183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8" name="Shape 1043"/>
            <p:cNvSpPr/>
            <p:nvPr/>
          </p:nvSpPr>
          <p:spPr>
            <a:xfrm>
              <a:off x="1614360" y="2082072"/>
              <a:ext cx="142049" cy="51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393"/>
                  </a:moveTo>
                  <a:cubicBezTo>
                    <a:pt x="0" y="20393"/>
                    <a:pt x="0" y="0"/>
                    <a:pt x="9936" y="0"/>
                  </a:cubicBezTo>
                  <a:cubicBezTo>
                    <a:pt x="19872" y="0"/>
                    <a:pt x="21600" y="21600"/>
                    <a:pt x="21600" y="21600"/>
                  </a:cubicBezTo>
                  <a:cubicBezTo>
                    <a:pt x="21600" y="21600"/>
                    <a:pt x="16258" y="10389"/>
                    <a:pt x="9641" y="10937"/>
                  </a:cubicBezTo>
                  <a:cubicBezTo>
                    <a:pt x="3025" y="11484"/>
                    <a:pt x="2926" y="11758"/>
                    <a:pt x="0" y="2039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0" name="Shape 1044"/>
            <p:cNvSpPr/>
            <p:nvPr/>
          </p:nvSpPr>
          <p:spPr>
            <a:xfrm>
              <a:off x="995773" y="814723"/>
              <a:ext cx="379693" cy="994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54" y="0"/>
                  </a:moveTo>
                  <a:cubicBezTo>
                    <a:pt x="20895" y="212"/>
                    <a:pt x="21148" y="399"/>
                    <a:pt x="21600" y="582"/>
                  </a:cubicBezTo>
                  <a:cubicBezTo>
                    <a:pt x="20853" y="2125"/>
                    <a:pt x="19156" y="6723"/>
                    <a:pt x="18504" y="10124"/>
                  </a:cubicBezTo>
                  <a:cubicBezTo>
                    <a:pt x="17759" y="14013"/>
                    <a:pt x="19622" y="21505"/>
                    <a:pt x="19622" y="21505"/>
                  </a:cubicBezTo>
                  <a:cubicBezTo>
                    <a:pt x="19622" y="21505"/>
                    <a:pt x="18256" y="21600"/>
                    <a:pt x="13661" y="21600"/>
                  </a:cubicBezTo>
                  <a:cubicBezTo>
                    <a:pt x="9066" y="21600"/>
                    <a:pt x="0" y="20509"/>
                    <a:pt x="0" y="20509"/>
                  </a:cubicBezTo>
                  <a:cubicBezTo>
                    <a:pt x="0" y="20509"/>
                    <a:pt x="1490" y="19466"/>
                    <a:pt x="2732" y="18091"/>
                  </a:cubicBezTo>
                  <a:cubicBezTo>
                    <a:pt x="3974" y="16716"/>
                    <a:pt x="6210" y="10741"/>
                    <a:pt x="6830" y="5714"/>
                  </a:cubicBezTo>
                  <a:cubicBezTo>
                    <a:pt x="7145" y="3167"/>
                    <a:pt x="7172" y="1887"/>
                    <a:pt x="6783" y="1175"/>
                  </a:cubicBezTo>
                  <a:cubicBezTo>
                    <a:pt x="6983" y="1112"/>
                    <a:pt x="7137" y="1051"/>
                    <a:pt x="7240" y="992"/>
                  </a:cubicBezTo>
                  <a:cubicBezTo>
                    <a:pt x="7529" y="826"/>
                    <a:pt x="7759" y="573"/>
                    <a:pt x="7929" y="287"/>
                  </a:cubicBezTo>
                  <a:cubicBezTo>
                    <a:pt x="9339" y="1366"/>
                    <a:pt x="12733" y="2395"/>
                    <a:pt x="14779" y="2395"/>
                  </a:cubicBezTo>
                  <a:cubicBezTo>
                    <a:pt x="16783" y="2395"/>
                    <a:pt x="19513" y="883"/>
                    <a:pt x="20754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1" name="Shape 1045"/>
            <p:cNvSpPr/>
            <p:nvPr/>
          </p:nvSpPr>
          <p:spPr>
            <a:xfrm>
              <a:off x="1161735" y="935423"/>
              <a:ext cx="154994" cy="950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6" extrusionOk="0">
                  <a:moveTo>
                    <a:pt x="0" y="965"/>
                  </a:moveTo>
                  <a:cubicBezTo>
                    <a:pt x="0" y="965"/>
                    <a:pt x="3955" y="0"/>
                    <a:pt x="10647" y="0"/>
                  </a:cubicBezTo>
                  <a:cubicBezTo>
                    <a:pt x="17340" y="0"/>
                    <a:pt x="21600" y="965"/>
                    <a:pt x="21600" y="965"/>
                  </a:cubicBezTo>
                  <a:cubicBezTo>
                    <a:pt x="21600" y="965"/>
                    <a:pt x="14298" y="723"/>
                    <a:pt x="14602" y="1495"/>
                  </a:cubicBezTo>
                  <a:cubicBezTo>
                    <a:pt x="14907" y="2266"/>
                    <a:pt x="17340" y="6316"/>
                    <a:pt x="17340" y="8968"/>
                  </a:cubicBezTo>
                  <a:cubicBezTo>
                    <a:pt x="17340" y="11620"/>
                    <a:pt x="18557" y="18514"/>
                    <a:pt x="16733" y="19816"/>
                  </a:cubicBezTo>
                  <a:cubicBezTo>
                    <a:pt x="14907" y="21118"/>
                    <a:pt x="9126" y="21600"/>
                    <a:pt x="7909" y="19913"/>
                  </a:cubicBezTo>
                  <a:cubicBezTo>
                    <a:pt x="6692" y="18225"/>
                    <a:pt x="6997" y="9161"/>
                    <a:pt x="7302" y="7425"/>
                  </a:cubicBezTo>
                  <a:cubicBezTo>
                    <a:pt x="7606" y="5690"/>
                    <a:pt x="9431" y="2025"/>
                    <a:pt x="8213" y="1543"/>
                  </a:cubicBezTo>
                  <a:cubicBezTo>
                    <a:pt x="6997" y="1061"/>
                    <a:pt x="3650" y="675"/>
                    <a:pt x="0" y="965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92" name="Shape 1050"/>
          <p:cNvSpPr/>
          <p:nvPr/>
        </p:nvSpPr>
        <p:spPr>
          <a:xfrm>
            <a:off x="6645721" y="3950780"/>
            <a:ext cx="36619" cy="202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5993" h="21600" extrusionOk="0">
                <a:moveTo>
                  <a:pt x="14839" y="115"/>
                </a:moveTo>
                <a:cubicBezTo>
                  <a:pt x="14738" y="78"/>
                  <a:pt x="14629" y="37"/>
                  <a:pt x="14521" y="0"/>
                </a:cubicBezTo>
                <a:cubicBezTo>
                  <a:pt x="36" y="7200"/>
                  <a:pt x="0" y="14401"/>
                  <a:pt x="0" y="21600"/>
                </a:cubicBezTo>
                <a:cubicBezTo>
                  <a:pt x="130" y="21558"/>
                  <a:pt x="224" y="21517"/>
                  <a:pt x="347" y="21476"/>
                </a:cubicBezTo>
                <a:cubicBezTo>
                  <a:pt x="536" y="21376"/>
                  <a:pt x="709" y="21271"/>
                  <a:pt x="905" y="21174"/>
                </a:cubicBezTo>
                <a:lnTo>
                  <a:pt x="1216" y="21168"/>
                </a:lnTo>
                <a:cubicBezTo>
                  <a:pt x="21600" y="14150"/>
                  <a:pt x="15020" y="7132"/>
                  <a:pt x="14839" y="115"/>
                </a:cubicBezTo>
                <a:close/>
              </a:path>
            </a:pathLst>
          </a:custGeom>
          <a:solidFill>
            <a:srgbClr val="F1F1F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1318186" y="2638854"/>
            <a:ext cx="2853764" cy="20313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o-RO" sz="1200" b="1" dirty="0"/>
              <a:t>Rome</a:t>
            </a:r>
            <a:endParaRPr lang="ro-RO" sz="1200" dirty="0"/>
          </a:p>
          <a:p>
            <a:r>
              <a:rPr lang="ro-RO" sz="1200" dirty="0"/>
              <a:t>Roma and Sinti communities/camps: Borghesiana; Salviati 1-2; River; Candoni; Gordiani; Monachina; Castelromano; Arco di Travertino, Monte Mario</a:t>
            </a:r>
          </a:p>
          <a:p>
            <a:r>
              <a:rPr lang="en-GB" sz="1200" b="1" dirty="0"/>
              <a:t>Clinic: </a:t>
            </a:r>
            <a:r>
              <a:rPr lang="ro-RO" sz="1200" b="1" dirty="0"/>
              <a:t>Giulia’s Perin Law Firm</a:t>
            </a:r>
            <a:r>
              <a:rPr lang="en-GB" sz="1200" b="1" dirty="0"/>
              <a:t> (temporary)</a:t>
            </a:r>
            <a:endParaRPr lang="ro-RO" sz="1200" dirty="0"/>
          </a:p>
          <a:p>
            <a:r>
              <a:rPr lang="ro-RO" sz="1200" dirty="0"/>
              <a:t>Via Piemonte 117, Rome</a:t>
            </a:r>
          </a:p>
          <a:p>
            <a:r>
              <a:rPr lang="ro-RO" sz="1200" dirty="0"/>
              <a:t>Consultation hours: 09:00 - 17:00</a:t>
            </a:r>
          </a:p>
          <a:p>
            <a:r>
              <a:rPr lang="ro-RO" sz="1200" dirty="0"/>
              <a:t>Telephone number: 03927357395</a:t>
            </a:r>
          </a:p>
          <a:p>
            <a:endParaRPr lang="en-GB" sz="1200" dirty="0"/>
          </a:p>
          <a:p>
            <a:endParaRPr lang="en-US" sz="1200" dirty="0"/>
          </a:p>
        </p:txBody>
      </p:sp>
      <p:sp>
        <p:nvSpPr>
          <p:cNvPr id="10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18186" y="2321483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Italy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8184957" y="2641888"/>
            <a:ext cx="2759268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o-RO" sz="1200" b="1" dirty="0"/>
              <a:t>Naples</a:t>
            </a:r>
            <a:endParaRPr lang="ro-RO" sz="1200" dirty="0"/>
          </a:p>
          <a:p>
            <a:r>
              <a:rPr lang="ro-RO" sz="1200" dirty="0"/>
              <a:t>Roma communities/camps: Scampia, Giugliano, Gianturco</a:t>
            </a:r>
          </a:p>
          <a:p>
            <a:r>
              <a:rPr lang="en-GB" sz="1200" b="1" dirty="0"/>
              <a:t>Clinic: </a:t>
            </a:r>
            <a:r>
              <a:rPr lang="ro-RO" sz="1200" b="1" dirty="0"/>
              <a:t>Ilaria Alpi- Carlo Levi Education Institute</a:t>
            </a:r>
            <a:endParaRPr lang="ro-RO" sz="1200" dirty="0"/>
          </a:p>
          <a:p>
            <a:r>
              <a:rPr lang="ro-RO" sz="1200" dirty="0"/>
              <a:t>Via Baku’ 4, Naples</a:t>
            </a:r>
          </a:p>
          <a:p>
            <a:r>
              <a:rPr lang="ro-RO" sz="1200" dirty="0"/>
              <a:t>Consultation hours: 09:00 - 17:00</a:t>
            </a:r>
          </a:p>
          <a:p>
            <a:r>
              <a:rPr lang="ro-RO" sz="1200" dirty="0"/>
              <a:t>Telephone numbers: 03927357395</a:t>
            </a:r>
          </a:p>
          <a:p>
            <a:pPr algn="just"/>
            <a:endParaRPr lang="en-GB" sz="1000" dirty="0">
              <a:solidFill>
                <a:schemeClr val="bg1">
                  <a:lumMod val="50000"/>
                </a:schemeClr>
              </a:solidFill>
              <a:latin typeface="Aller Light" panose="02000503000000020004" pitchFamily="2" charset="0"/>
            </a:endParaRPr>
          </a:p>
        </p:txBody>
      </p:sp>
      <p:sp>
        <p:nvSpPr>
          <p:cNvPr id="10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184958" y="2324517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Italy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46" y="3138126"/>
            <a:ext cx="2969657" cy="76374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04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00" grpId="0"/>
      <p:bldP spid="101" grpId="0" build="p"/>
      <p:bldP spid="104" grpId="0"/>
      <p:bldP spid="10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553070" y="685800"/>
            <a:ext cx="9111120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Legal clinics</a:t>
            </a:r>
          </a:p>
        </p:txBody>
      </p:sp>
      <p:grpSp>
        <p:nvGrpSpPr>
          <p:cNvPr id="33" name="Group 1046"/>
          <p:cNvGrpSpPr/>
          <p:nvPr/>
        </p:nvGrpSpPr>
        <p:grpSpPr>
          <a:xfrm>
            <a:off x="4344982" y="2248733"/>
            <a:ext cx="3557345" cy="2076230"/>
            <a:chOff x="0" y="0"/>
            <a:chExt cx="7437649" cy="4340953"/>
          </a:xfrm>
        </p:grpSpPr>
        <p:sp>
          <p:nvSpPr>
            <p:cNvPr id="63" name="Shape 1018"/>
            <p:cNvSpPr/>
            <p:nvPr/>
          </p:nvSpPr>
          <p:spPr>
            <a:xfrm>
              <a:off x="4858167" y="588411"/>
              <a:ext cx="838276" cy="3448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4" h="21595" extrusionOk="0">
                  <a:moveTo>
                    <a:pt x="9246" y="0"/>
                  </a:moveTo>
                  <a:cubicBezTo>
                    <a:pt x="12068" y="5"/>
                    <a:pt x="12716" y="578"/>
                    <a:pt x="12751" y="1227"/>
                  </a:cubicBezTo>
                  <a:cubicBezTo>
                    <a:pt x="13416" y="1227"/>
                    <a:pt x="13027" y="1976"/>
                    <a:pt x="12233" y="1971"/>
                  </a:cubicBezTo>
                  <a:cubicBezTo>
                    <a:pt x="12351" y="2051"/>
                    <a:pt x="11975" y="2363"/>
                    <a:pt x="11617" y="2423"/>
                  </a:cubicBezTo>
                  <a:cubicBezTo>
                    <a:pt x="11258" y="2483"/>
                    <a:pt x="11237" y="2569"/>
                    <a:pt x="11237" y="2719"/>
                  </a:cubicBezTo>
                  <a:cubicBezTo>
                    <a:pt x="11237" y="2870"/>
                    <a:pt x="11655" y="2961"/>
                    <a:pt x="11655" y="2961"/>
                  </a:cubicBezTo>
                  <a:cubicBezTo>
                    <a:pt x="11655" y="2961"/>
                    <a:pt x="12790" y="3006"/>
                    <a:pt x="12910" y="3172"/>
                  </a:cubicBezTo>
                  <a:cubicBezTo>
                    <a:pt x="13030" y="3338"/>
                    <a:pt x="14045" y="3428"/>
                    <a:pt x="15180" y="3443"/>
                  </a:cubicBezTo>
                  <a:cubicBezTo>
                    <a:pt x="16316" y="3458"/>
                    <a:pt x="18347" y="3639"/>
                    <a:pt x="18347" y="3850"/>
                  </a:cubicBezTo>
                  <a:cubicBezTo>
                    <a:pt x="18347" y="4061"/>
                    <a:pt x="18407" y="4483"/>
                    <a:pt x="18765" y="4453"/>
                  </a:cubicBezTo>
                  <a:cubicBezTo>
                    <a:pt x="19124" y="4423"/>
                    <a:pt x="19184" y="4830"/>
                    <a:pt x="19482" y="5192"/>
                  </a:cubicBezTo>
                  <a:cubicBezTo>
                    <a:pt x="19781" y="5554"/>
                    <a:pt x="21560" y="6767"/>
                    <a:pt x="20434" y="7132"/>
                  </a:cubicBezTo>
                  <a:cubicBezTo>
                    <a:pt x="19307" y="7497"/>
                    <a:pt x="16674" y="7484"/>
                    <a:pt x="16674" y="7484"/>
                  </a:cubicBezTo>
                  <a:cubicBezTo>
                    <a:pt x="16674" y="7484"/>
                    <a:pt x="16734" y="7710"/>
                    <a:pt x="16973" y="8192"/>
                  </a:cubicBezTo>
                  <a:cubicBezTo>
                    <a:pt x="17212" y="8675"/>
                    <a:pt x="17570" y="9006"/>
                    <a:pt x="17212" y="9006"/>
                  </a:cubicBezTo>
                  <a:cubicBezTo>
                    <a:pt x="16853" y="9006"/>
                    <a:pt x="17092" y="10619"/>
                    <a:pt x="17092" y="11449"/>
                  </a:cubicBezTo>
                  <a:cubicBezTo>
                    <a:pt x="17092" y="12278"/>
                    <a:pt x="17092" y="13801"/>
                    <a:pt x="17092" y="13951"/>
                  </a:cubicBezTo>
                  <a:cubicBezTo>
                    <a:pt x="17092" y="14102"/>
                    <a:pt x="15061" y="14087"/>
                    <a:pt x="14404" y="14087"/>
                  </a:cubicBezTo>
                  <a:cubicBezTo>
                    <a:pt x="13746" y="14087"/>
                    <a:pt x="13209" y="14072"/>
                    <a:pt x="13209" y="14072"/>
                  </a:cubicBezTo>
                  <a:cubicBezTo>
                    <a:pt x="13209" y="14072"/>
                    <a:pt x="13089" y="14569"/>
                    <a:pt x="12970" y="14901"/>
                  </a:cubicBezTo>
                  <a:cubicBezTo>
                    <a:pt x="12850" y="15233"/>
                    <a:pt x="12850" y="16876"/>
                    <a:pt x="12671" y="17283"/>
                  </a:cubicBezTo>
                  <a:cubicBezTo>
                    <a:pt x="12492" y="17690"/>
                    <a:pt x="11895" y="18610"/>
                    <a:pt x="11954" y="19183"/>
                  </a:cubicBezTo>
                  <a:cubicBezTo>
                    <a:pt x="12014" y="19756"/>
                    <a:pt x="12612" y="20328"/>
                    <a:pt x="13328" y="20615"/>
                  </a:cubicBezTo>
                  <a:cubicBezTo>
                    <a:pt x="14045" y="20901"/>
                    <a:pt x="14284" y="21022"/>
                    <a:pt x="14762" y="21128"/>
                  </a:cubicBezTo>
                  <a:cubicBezTo>
                    <a:pt x="15240" y="21233"/>
                    <a:pt x="16196" y="21384"/>
                    <a:pt x="15061" y="21399"/>
                  </a:cubicBezTo>
                  <a:cubicBezTo>
                    <a:pt x="13926" y="21414"/>
                    <a:pt x="11357" y="21429"/>
                    <a:pt x="10879" y="21324"/>
                  </a:cubicBezTo>
                  <a:cubicBezTo>
                    <a:pt x="10401" y="21218"/>
                    <a:pt x="10759" y="20901"/>
                    <a:pt x="10341" y="20720"/>
                  </a:cubicBezTo>
                  <a:cubicBezTo>
                    <a:pt x="9923" y="20540"/>
                    <a:pt x="9326" y="20359"/>
                    <a:pt x="9326" y="20359"/>
                  </a:cubicBezTo>
                  <a:lnTo>
                    <a:pt x="9326" y="20570"/>
                  </a:lnTo>
                  <a:cubicBezTo>
                    <a:pt x="9326" y="20570"/>
                    <a:pt x="10401" y="21082"/>
                    <a:pt x="10222" y="21218"/>
                  </a:cubicBezTo>
                  <a:cubicBezTo>
                    <a:pt x="10043" y="21354"/>
                    <a:pt x="10102" y="21595"/>
                    <a:pt x="9266" y="21595"/>
                  </a:cubicBezTo>
                  <a:cubicBezTo>
                    <a:pt x="8429" y="21595"/>
                    <a:pt x="6039" y="21429"/>
                    <a:pt x="5801" y="21233"/>
                  </a:cubicBezTo>
                  <a:cubicBezTo>
                    <a:pt x="5562" y="21037"/>
                    <a:pt x="5741" y="20464"/>
                    <a:pt x="5442" y="20298"/>
                  </a:cubicBezTo>
                  <a:cubicBezTo>
                    <a:pt x="5143" y="20133"/>
                    <a:pt x="5322" y="19816"/>
                    <a:pt x="5502" y="19499"/>
                  </a:cubicBezTo>
                  <a:cubicBezTo>
                    <a:pt x="5681" y="19183"/>
                    <a:pt x="5322" y="18218"/>
                    <a:pt x="4426" y="17615"/>
                  </a:cubicBezTo>
                  <a:cubicBezTo>
                    <a:pt x="3531" y="17012"/>
                    <a:pt x="3351" y="15836"/>
                    <a:pt x="3411" y="15323"/>
                  </a:cubicBezTo>
                  <a:cubicBezTo>
                    <a:pt x="3470" y="14811"/>
                    <a:pt x="3769" y="14434"/>
                    <a:pt x="3709" y="14193"/>
                  </a:cubicBezTo>
                  <a:cubicBezTo>
                    <a:pt x="3650" y="13951"/>
                    <a:pt x="3650" y="13906"/>
                    <a:pt x="3650" y="13906"/>
                  </a:cubicBezTo>
                  <a:cubicBezTo>
                    <a:pt x="3650" y="13906"/>
                    <a:pt x="1081" y="13906"/>
                    <a:pt x="1141" y="13785"/>
                  </a:cubicBezTo>
                  <a:cubicBezTo>
                    <a:pt x="1200" y="13665"/>
                    <a:pt x="1439" y="12323"/>
                    <a:pt x="1439" y="11720"/>
                  </a:cubicBezTo>
                  <a:cubicBezTo>
                    <a:pt x="1439" y="11117"/>
                    <a:pt x="1555" y="10287"/>
                    <a:pt x="1766" y="9788"/>
                  </a:cubicBezTo>
                  <a:cubicBezTo>
                    <a:pt x="1976" y="9289"/>
                    <a:pt x="1976" y="9119"/>
                    <a:pt x="1976" y="9119"/>
                  </a:cubicBezTo>
                  <a:cubicBezTo>
                    <a:pt x="1976" y="9119"/>
                    <a:pt x="1766" y="9044"/>
                    <a:pt x="1976" y="8673"/>
                  </a:cubicBezTo>
                  <a:cubicBezTo>
                    <a:pt x="2186" y="8301"/>
                    <a:pt x="2355" y="7982"/>
                    <a:pt x="2355" y="7982"/>
                  </a:cubicBezTo>
                  <a:cubicBezTo>
                    <a:pt x="2355" y="7982"/>
                    <a:pt x="882" y="7993"/>
                    <a:pt x="461" y="7589"/>
                  </a:cubicBezTo>
                  <a:cubicBezTo>
                    <a:pt x="40" y="7186"/>
                    <a:pt x="-40" y="6535"/>
                    <a:pt x="15" y="5718"/>
                  </a:cubicBezTo>
                  <a:cubicBezTo>
                    <a:pt x="70" y="4902"/>
                    <a:pt x="399" y="4306"/>
                    <a:pt x="399" y="4099"/>
                  </a:cubicBezTo>
                  <a:cubicBezTo>
                    <a:pt x="399" y="3891"/>
                    <a:pt x="179" y="3808"/>
                    <a:pt x="1386" y="3725"/>
                  </a:cubicBezTo>
                  <a:cubicBezTo>
                    <a:pt x="2593" y="3642"/>
                    <a:pt x="3360" y="3684"/>
                    <a:pt x="4402" y="3490"/>
                  </a:cubicBezTo>
                  <a:cubicBezTo>
                    <a:pt x="5444" y="3296"/>
                    <a:pt x="5828" y="3102"/>
                    <a:pt x="6322" y="3006"/>
                  </a:cubicBezTo>
                  <a:cubicBezTo>
                    <a:pt x="6815" y="2909"/>
                    <a:pt x="7400" y="2750"/>
                    <a:pt x="7084" y="2614"/>
                  </a:cubicBezTo>
                  <a:cubicBezTo>
                    <a:pt x="6767" y="2478"/>
                    <a:pt x="6148" y="2332"/>
                    <a:pt x="6228" y="2038"/>
                  </a:cubicBezTo>
                  <a:cubicBezTo>
                    <a:pt x="5273" y="2034"/>
                    <a:pt x="4916" y="1221"/>
                    <a:pt x="5572" y="1208"/>
                  </a:cubicBezTo>
                  <a:cubicBezTo>
                    <a:pt x="5751" y="628"/>
                    <a:pt x="6067" y="-5"/>
                    <a:pt x="9246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4" name="Shape 1019"/>
            <p:cNvSpPr/>
            <p:nvPr/>
          </p:nvSpPr>
          <p:spPr>
            <a:xfrm>
              <a:off x="5114654" y="1041036"/>
              <a:ext cx="257652" cy="533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22" y="116"/>
                  </a:moveTo>
                  <a:cubicBezTo>
                    <a:pt x="18104" y="302"/>
                    <a:pt x="18346" y="403"/>
                    <a:pt x="18346" y="403"/>
                  </a:cubicBezTo>
                  <a:cubicBezTo>
                    <a:pt x="18346" y="403"/>
                    <a:pt x="18862" y="442"/>
                    <a:pt x="19534" y="544"/>
                  </a:cubicBezTo>
                  <a:cubicBezTo>
                    <a:pt x="20955" y="1970"/>
                    <a:pt x="21600" y="7937"/>
                    <a:pt x="21600" y="9843"/>
                  </a:cubicBezTo>
                  <a:cubicBezTo>
                    <a:pt x="21600" y="11781"/>
                    <a:pt x="19060" y="15657"/>
                    <a:pt x="17588" y="17659"/>
                  </a:cubicBezTo>
                  <a:cubicBezTo>
                    <a:pt x="16118" y="19662"/>
                    <a:pt x="15985" y="21600"/>
                    <a:pt x="15985" y="21600"/>
                  </a:cubicBezTo>
                  <a:cubicBezTo>
                    <a:pt x="15985" y="21600"/>
                    <a:pt x="14246" y="18176"/>
                    <a:pt x="12238" y="15463"/>
                  </a:cubicBezTo>
                  <a:cubicBezTo>
                    <a:pt x="10234" y="12750"/>
                    <a:pt x="6220" y="9197"/>
                    <a:pt x="3413" y="6677"/>
                  </a:cubicBezTo>
                  <a:cubicBezTo>
                    <a:pt x="1078" y="4583"/>
                    <a:pt x="224" y="2533"/>
                    <a:pt x="0" y="825"/>
                  </a:cubicBezTo>
                  <a:cubicBezTo>
                    <a:pt x="109" y="778"/>
                    <a:pt x="219" y="734"/>
                    <a:pt x="329" y="692"/>
                  </a:cubicBezTo>
                  <a:cubicBezTo>
                    <a:pt x="854" y="495"/>
                    <a:pt x="1409" y="259"/>
                    <a:pt x="1890" y="0"/>
                  </a:cubicBezTo>
                  <a:cubicBezTo>
                    <a:pt x="2206" y="1043"/>
                    <a:pt x="3277" y="2520"/>
                    <a:pt x="4349" y="3383"/>
                  </a:cubicBezTo>
                  <a:cubicBezTo>
                    <a:pt x="5552" y="4352"/>
                    <a:pt x="8494" y="4869"/>
                    <a:pt x="9698" y="5514"/>
                  </a:cubicBezTo>
                  <a:cubicBezTo>
                    <a:pt x="10902" y="6161"/>
                    <a:pt x="8494" y="6872"/>
                    <a:pt x="9698" y="7905"/>
                  </a:cubicBezTo>
                  <a:cubicBezTo>
                    <a:pt x="10902" y="8938"/>
                    <a:pt x="11972" y="9520"/>
                    <a:pt x="11972" y="9520"/>
                  </a:cubicBezTo>
                  <a:cubicBezTo>
                    <a:pt x="11972" y="9520"/>
                    <a:pt x="11570" y="8422"/>
                    <a:pt x="12105" y="7517"/>
                  </a:cubicBezTo>
                  <a:cubicBezTo>
                    <a:pt x="12640" y="6613"/>
                    <a:pt x="14111" y="7452"/>
                    <a:pt x="15182" y="6032"/>
                  </a:cubicBezTo>
                  <a:cubicBezTo>
                    <a:pt x="16177" y="4708"/>
                    <a:pt x="17058" y="2042"/>
                    <a:pt x="17822" y="11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5" name="Shape 1020"/>
            <p:cNvSpPr/>
            <p:nvPr/>
          </p:nvSpPr>
          <p:spPr>
            <a:xfrm>
              <a:off x="5084479" y="1870847"/>
              <a:ext cx="378721" cy="165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80" extrusionOk="0">
                  <a:moveTo>
                    <a:pt x="9845" y="0"/>
                  </a:moveTo>
                  <a:lnTo>
                    <a:pt x="11352" y="0"/>
                  </a:lnTo>
                  <a:cubicBezTo>
                    <a:pt x="11352" y="0"/>
                    <a:pt x="12859" y="9817"/>
                    <a:pt x="15170" y="12000"/>
                  </a:cubicBezTo>
                  <a:cubicBezTo>
                    <a:pt x="17482" y="14182"/>
                    <a:pt x="21600" y="14399"/>
                    <a:pt x="21600" y="14399"/>
                  </a:cubicBezTo>
                  <a:cubicBezTo>
                    <a:pt x="21600" y="14399"/>
                    <a:pt x="19490" y="18326"/>
                    <a:pt x="16677" y="18326"/>
                  </a:cubicBezTo>
                  <a:cubicBezTo>
                    <a:pt x="13864" y="18326"/>
                    <a:pt x="12961" y="15708"/>
                    <a:pt x="12961" y="15708"/>
                  </a:cubicBezTo>
                  <a:cubicBezTo>
                    <a:pt x="12961" y="15708"/>
                    <a:pt x="8840" y="21600"/>
                    <a:pt x="4923" y="20290"/>
                  </a:cubicBezTo>
                  <a:cubicBezTo>
                    <a:pt x="1004" y="18981"/>
                    <a:pt x="0" y="16144"/>
                    <a:pt x="0" y="16144"/>
                  </a:cubicBezTo>
                  <a:cubicBezTo>
                    <a:pt x="0" y="16144"/>
                    <a:pt x="5224" y="18107"/>
                    <a:pt x="7434" y="14182"/>
                  </a:cubicBezTo>
                  <a:cubicBezTo>
                    <a:pt x="9644" y="10253"/>
                    <a:pt x="9745" y="6546"/>
                    <a:pt x="9845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6" name="Shape 1021"/>
            <p:cNvSpPr/>
            <p:nvPr/>
          </p:nvSpPr>
          <p:spPr>
            <a:xfrm>
              <a:off x="6623402" y="150874"/>
              <a:ext cx="814248" cy="3308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350" extrusionOk="0">
                  <a:moveTo>
                    <a:pt x="11269" y="80"/>
                  </a:moveTo>
                  <a:cubicBezTo>
                    <a:pt x="11269" y="80"/>
                    <a:pt x="12719" y="-34"/>
                    <a:pt x="13444" y="194"/>
                  </a:cubicBezTo>
                  <a:cubicBezTo>
                    <a:pt x="14168" y="422"/>
                    <a:pt x="14828" y="960"/>
                    <a:pt x="15091" y="1221"/>
                  </a:cubicBezTo>
                  <a:cubicBezTo>
                    <a:pt x="15355" y="1481"/>
                    <a:pt x="15102" y="2158"/>
                    <a:pt x="15896" y="2283"/>
                  </a:cubicBezTo>
                  <a:cubicBezTo>
                    <a:pt x="17129" y="2479"/>
                    <a:pt x="15773" y="2826"/>
                    <a:pt x="16840" y="2901"/>
                  </a:cubicBezTo>
                  <a:cubicBezTo>
                    <a:pt x="17916" y="2977"/>
                    <a:pt x="18452" y="3274"/>
                    <a:pt x="18452" y="3274"/>
                  </a:cubicBezTo>
                  <a:cubicBezTo>
                    <a:pt x="18452" y="3274"/>
                    <a:pt x="20692" y="3176"/>
                    <a:pt x="21088" y="3469"/>
                  </a:cubicBezTo>
                  <a:cubicBezTo>
                    <a:pt x="21483" y="3762"/>
                    <a:pt x="21022" y="4561"/>
                    <a:pt x="20956" y="4822"/>
                  </a:cubicBezTo>
                  <a:cubicBezTo>
                    <a:pt x="20890" y="5082"/>
                    <a:pt x="19243" y="6353"/>
                    <a:pt x="19177" y="6581"/>
                  </a:cubicBezTo>
                  <a:cubicBezTo>
                    <a:pt x="19111" y="6810"/>
                    <a:pt x="18188" y="6989"/>
                    <a:pt x="18188" y="6989"/>
                  </a:cubicBezTo>
                  <a:cubicBezTo>
                    <a:pt x="18188" y="6989"/>
                    <a:pt x="18254" y="7331"/>
                    <a:pt x="18716" y="7673"/>
                  </a:cubicBezTo>
                  <a:cubicBezTo>
                    <a:pt x="19177" y="8015"/>
                    <a:pt x="19243" y="8129"/>
                    <a:pt x="19243" y="8129"/>
                  </a:cubicBezTo>
                  <a:cubicBezTo>
                    <a:pt x="19243" y="8129"/>
                    <a:pt x="19902" y="8928"/>
                    <a:pt x="20297" y="9270"/>
                  </a:cubicBezTo>
                  <a:cubicBezTo>
                    <a:pt x="20693" y="9612"/>
                    <a:pt x="20626" y="9645"/>
                    <a:pt x="19836" y="9726"/>
                  </a:cubicBezTo>
                  <a:cubicBezTo>
                    <a:pt x="19045" y="9808"/>
                    <a:pt x="18518" y="9954"/>
                    <a:pt x="18518" y="10313"/>
                  </a:cubicBezTo>
                  <a:cubicBezTo>
                    <a:pt x="18518" y="10671"/>
                    <a:pt x="19314" y="11948"/>
                    <a:pt x="18785" y="13191"/>
                  </a:cubicBezTo>
                  <a:cubicBezTo>
                    <a:pt x="18256" y="14434"/>
                    <a:pt x="18123" y="15644"/>
                    <a:pt x="18123" y="15644"/>
                  </a:cubicBezTo>
                  <a:lnTo>
                    <a:pt x="17462" y="15644"/>
                  </a:lnTo>
                  <a:cubicBezTo>
                    <a:pt x="17462" y="15644"/>
                    <a:pt x="17727" y="16592"/>
                    <a:pt x="16801" y="17410"/>
                  </a:cubicBezTo>
                  <a:cubicBezTo>
                    <a:pt x="15875" y="18227"/>
                    <a:pt x="15041" y="18970"/>
                    <a:pt x="15041" y="19192"/>
                  </a:cubicBezTo>
                  <a:cubicBezTo>
                    <a:pt x="15041" y="19415"/>
                    <a:pt x="14972" y="19552"/>
                    <a:pt x="15180" y="19672"/>
                  </a:cubicBezTo>
                  <a:cubicBezTo>
                    <a:pt x="15387" y="19791"/>
                    <a:pt x="15872" y="20031"/>
                    <a:pt x="15318" y="20322"/>
                  </a:cubicBezTo>
                  <a:cubicBezTo>
                    <a:pt x="14764" y="20613"/>
                    <a:pt x="14626" y="20835"/>
                    <a:pt x="14626" y="21007"/>
                  </a:cubicBezTo>
                  <a:cubicBezTo>
                    <a:pt x="14626" y="21178"/>
                    <a:pt x="12619" y="21366"/>
                    <a:pt x="11027" y="21349"/>
                  </a:cubicBezTo>
                  <a:cubicBezTo>
                    <a:pt x="9435" y="21332"/>
                    <a:pt x="9573" y="21058"/>
                    <a:pt x="9988" y="20887"/>
                  </a:cubicBezTo>
                  <a:cubicBezTo>
                    <a:pt x="10404" y="20716"/>
                    <a:pt x="11096" y="20493"/>
                    <a:pt x="11442" y="20185"/>
                  </a:cubicBezTo>
                  <a:cubicBezTo>
                    <a:pt x="11788" y="19877"/>
                    <a:pt x="11580" y="19654"/>
                    <a:pt x="11927" y="19346"/>
                  </a:cubicBezTo>
                  <a:cubicBezTo>
                    <a:pt x="12273" y="19038"/>
                    <a:pt x="12550" y="18747"/>
                    <a:pt x="12550" y="17960"/>
                  </a:cubicBezTo>
                  <a:cubicBezTo>
                    <a:pt x="12550" y="17173"/>
                    <a:pt x="12550" y="16830"/>
                    <a:pt x="12550" y="16334"/>
                  </a:cubicBezTo>
                  <a:cubicBezTo>
                    <a:pt x="12550" y="15838"/>
                    <a:pt x="12411" y="15615"/>
                    <a:pt x="12411" y="15615"/>
                  </a:cubicBezTo>
                  <a:lnTo>
                    <a:pt x="7912" y="15530"/>
                  </a:lnTo>
                  <a:cubicBezTo>
                    <a:pt x="7912" y="15530"/>
                    <a:pt x="8258" y="15940"/>
                    <a:pt x="8535" y="16248"/>
                  </a:cubicBezTo>
                  <a:cubicBezTo>
                    <a:pt x="8812" y="16557"/>
                    <a:pt x="8673" y="17258"/>
                    <a:pt x="8535" y="17909"/>
                  </a:cubicBezTo>
                  <a:cubicBezTo>
                    <a:pt x="8397" y="18559"/>
                    <a:pt x="8258" y="19209"/>
                    <a:pt x="8673" y="19329"/>
                  </a:cubicBezTo>
                  <a:cubicBezTo>
                    <a:pt x="9089" y="19449"/>
                    <a:pt x="9781" y="19791"/>
                    <a:pt x="9435" y="20082"/>
                  </a:cubicBezTo>
                  <a:cubicBezTo>
                    <a:pt x="9089" y="20373"/>
                    <a:pt x="8743" y="20698"/>
                    <a:pt x="8812" y="20853"/>
                  </a:cubicBezTo>
                  <a:cubicBezTo>
                    <a:pt x="8881" y="21007"/>
                    <a:pt x="8673" y="21024"/>
                    <a:pt x="8673" y="21024"/>
                  </a:cubicBezTo>
                  <a:lnTo>
                    <a:pt x="7912" y="21024"/>
                  </a:lnTo>
                  <a:cubicBezTo>
                    <a:pt x="7912" y="21024"/>
                    <a:pt x="8189" y="20750"/>
                    <a:pt x="8189" y="20596"/>
                  </a:cubicBezTo>
                  <a:cubicBezTo>
                    <a:pt x="8189" y="20442"/>
                    <a:pt x="7981" y="20390"/>
                    <a:pt x="7981" y="20390"/>
                  </a:cubicBezTo>
                  <a:cubicBezTo>
                    <a:pt x="7981" y="20390"/>
                    <a:pt x="7151" y="20716"/>
                    <a:pt x="6943" y="20853"/>
                  </a:cubicBezTo>
                  <a:cubicBezTo>
                    <a:pt x="6735" y="20989"/>
                    <a:pt x="6943" y="21263"/>
                    <a:pt x="5143" y="21280"/>
                  </a:cubicBezTo>
                  <a:cubicBezTo>
                    <a:pt x="3344" y="21297"/>
                    <a:pt x="2098" y="21332"/>
                    <a:pt x="1959" y="21178"/>
                  </a:cubicBezTo>
                  <a:cubicBezTo>
                    <a:pt x="1821" y="21024"/>
                    <a:pt x="2167" y="20938"/>
                    <a:pt x="3136" y="20767"/>
                  </a:cubicBezTo>
                  <a:cubicBezTo>
                    <a:pt x="4105" y="20596"/>
                    <a:pt x="4589" y="20305"/>
                    <a:pt x="5143" y="20082"/>
                  </a:cubicBezTo>
                  <a:cubicBezTo>
                    <a:pt x="5697" y="19860"/>
                    <a:pt x="5835" y="19483"/>
                    <a:pt x="5489" y="19072"/>
                  </a:cubicBezTo>
                  <a:cubicBezTo>
                    <a:pt x="5143" y="18662"/>
                    <a:pt x="3413" y="16967"/>
                    <a:pt x="3344" y="16437"/>
                  </a:cubicBezTo>
                  <a:cubicBezTo>
                    <a:pt x="3275" y="15906"/>
                    <a:pt x="3413" y="15461"/>
                    <a:pt x="3413" y="15461"/>
                  </a:cubicBezTo>
                  <a:cubicBezTo>
                    <a:pt x="3413" y="15461"/>
                    <a:pt x="2236" y="15444"/>
                    <a:pt x="1890" y="15444"/>
                  </a:cubicBezTo>
                  <a:cubicBezTo>
                    <a:pt x="1544" y="15444"/>
                    <a:pt x="1890" y="14554"/>
                    <a:pt x="1890" y="13904"/>
                  </a:cubicBezTo>
                  <a:cubicBezTo>
                    <a:pt x="1890" y="13253"/>
                    <a:pt x="2098" y="10891"/>
                    <a:pt x="2306" y="10532"/>
                  </a:cubicBezTo>
                  <a:cubicBezTo>
                    <a:pt x="2513" y="10172"/>
                    <a:pt x="2513" y="9933"/>
                    <a:pt x="2513" y="9933"/>
                  </a:cubicBezTo>
                  <a:cubicBezTo>
                    <a:pt x="2513" y="9933"/>
                    <a:pt x="1821" y="10018"/>
                    <a:pt x="1959" y="9796"/>
                  </a:cubicBezTo>
                  <a:cubicBezTo>
                    <a:pt x="2098" y="9573"/>
                    <a:pt x="2859" y="8752"/>
                    <a:pt x="2859" y="8461"/>
                  </a:cubicBezTo>
                  <a:cubicBezTo>
                    <a:pt x="2859" y="8170"/>
                    <a:pt x="2721" y="7862"/>
                    <a:pt x="2721" y="7862"/>
                  </a:cubicBezTo>
                  <a:cubicBezTo>
                    <a:pt x="2721" y="7862"/>
                    <a:pt x="367" y="7793"/>
                    <a:pt x="367" y="7451"/>
                  </a:cubicBezTo>
                  <a:cubicBezTo>
                    <a:pt x="367" y="7109"/>
                    <a:pt x="298" y="7091"/>
                    <a:pt x="160" y="6989"/>
                  </a:cubicBezTo>
                  <a:cubicBezTo>
                    <a:pt x="21" y="6886"/>
                    <a:pt x="-117" y="6801"/>
                    <a:pt x="160" y="6595"/>
                  </a:cubicBezTo>
                  <a:cubicBezTo>
                    <a:pt x="437" y="6390"/>
                    <a:pt x="991" y="6184"/>
                    <a:pt x="1475" y="5620"/>
                  </a:cubicBezTo>
                  <a:cubicBezTo>
                    <a:pt x="1959" y="5055"/>
                    <a:pt x="2859" y="4421"/>
                    <a:pt x="2859" y="4182"/>
                  </a:cubicBezTo>
                  <a:cubicBezTo>
                    <a:pt x="2859" y="3942"/>
                    <a:pt x="3205" y="3891"/>
                    <a:pt x="4313" y="3771"/>
                  </a:cubicBezTo>
                  <a:cubicBezTo>
                    <a:pt x="5420" y="3651"/>
                    <a:pt x="4402" y="3558"/>
                    <a:pt x="5544" y="3282"/>
                  </a:cubicBezTo>
                  <a:cubicBezTo>
                    <a:pt x="6686" y="3005"/>
                    <a:pt x="4796" y="2849"/>
                    <a:pt x="5673" y="2376"/>
                  </a:cubicBezTo>
                  <a:cubicBezTo>
                    <a:pt x="6551" y="1902"/>
                    <a:pt x="5766" y="1204"/>
                    <a:pt x="6043" y="827"/>
                  </a:cubicBezTo>
                  <a:cubicBezTo>
                    <a:pt x="6320" y="451"/>
                    <a:pt x="7981" y="-234"/>
                    <a:pt x="11269" y="8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7" name="Shape 1022"/>
            <p:cNvSpPr/>
            <p:nvPr/>
          </p:nvSpPr>
          <p:spPr>
            <a:xfrm>
              <a:off x="6910065" y="588411"/>
              <a:ext cx="252008" cy="517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57" y="1330"/>
                  </a:moveTo>
                  <a:lnTo>
                    <a:pt x="0" y="4874"/>
                  </a:lnTo>
                  <a:cubicBezTo>
                    <a:pt x="0" y="4874"/>
                    <a:pt x="1591" y="6314"/>
                    <a:pt x="2502" y="6536"/>
                  </a:cubicBezTo>
                  <a:cubicBezTo>
                    <a:pt x="3410" y="6757"/>
                    <a:pt x="3182" y="8751"/>
                    <a:pt x="3182" y="11188"/>
                  </a:cubicBezTo>
                  <a:cubicBezTo>
                    <a:pt x="3182" y="13625"/>
                    <a:pt x="3182" y="18720"/>
                    <a:pt x="3410" y="19828"/>
                  </a:cubicBezTo>
                  <a:cubicBezTo>
                    <a:pt x="3638" y="20935"/>
                    <a:pt x="3866" y="21600"/>
                    <a:pt x="3866" y="21600"/>
                  </a:cubicBezTo>
                  <a:cubicBezTo>
                    <a:pt x="3866" y="21600"/>
                    <a:pt x="6593" y="17501"/>
                    <a:pt x="8185" y="14511"/>
                  </a:cubicBezTo>
                  <a:cubicBezTo>
                    <a:pt x="9777" y="11520"/>
                    <a:pt x="13869" y="7865"/>
                    <a:pt x="16370" y="5871"/>
                  </a:cubicBezTo>
                  <a:cubicBezTo>
                    <a:pt x="18871" y="3877"/>
                    <a:pt x="21600" y="1440"/>
                    <a:pt x="21600" y="1440"/>
                  </a:cubicBezTo>
                  <a:lnTo>
                    <a:pt x="19780" y="0"/>
                  </a:lnTo>
                  <a:cubicBezTo>
                    <a:pt x="19780" y="0"/>
                    <a:pt x="16598" y="1330"/>
                    <a:pt x="14325" y="2327"/>
                  </a:cubicBezTo>
                  <a:cubicBezTo>
                    <a:pt x="12050" y="3323"/>
                    <a:pt x="9321" y="3877"/>
                    <a:pt x="9321" y="3877"/>
                  </a:cubicBezTo>
                  <a:cubicBezTo>
                    <a:pt x="9321" y="3877"/>
                    <a:pt x="14097" y="5207"/>
                    <a:pt x="12505" y="6979"/>
                  </a:cubicBezTo>
                  <a:cubicBezTo>
                    <a:pt x="10914" y="8751"/>
                    <a:pt x="9095" y="8862"/>
                    <a:pt x="8412" y="10745"/>
                  </a:cubicBezTo>
                  <a:cubicBezTo>
                    <a:pt x="7730" y="12628"/>
                    <a:pt x="9095" y="8640"/>
                    <a:pt x="7957" y="7089"/>
                  </a:cubicBezTo>
                  <a:cubicBezTo>
                    <a:pt x="6821" y="5538"/>
                    <a:pt x="3866" y="6425"/>
                    <a:pt x="5457" y="133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8" name="Shape 1023"/>
            <p:cNvSpPr/>
            <p:nvPr/>
          </p:nvSpPr>
          <p:spPr>
            <a:xfrm>
              <a:off x="6910065" y="1372960"/>
              <a:ext cx="37129" cy="53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86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1600" y="21600"/>
                    <a:pt x="13886" y="0"/>
                    <a:pt x="138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9" name="Shape 1024"/>
            <p:cNvSpPr/>
            <p:nvPr/>
          </p:nvSpPr>
          <p:spPr>
            <a:xfrm>
              <a:off x="5657804" y="769461"/>
              <a:ext cx="883095" cy="3470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507" extrusionOk="0">
                  <a:moveTo>
                    <a:pt x="1703" y="448"/>
                  </a:moveTo>
                  <a:cubicBezTo>
                    <a:pt x="1381" y="348"/>
                    <a:pt x="1833" y="266"/>
                    <a:pt x="2477" y="266"/>
                  </a:cubicBezTo>
                  <a:cubicBezTo>
                    <a:pt x="3122" y="266"/>
                    <a:pt x="2671" y="84"/>
                    <a:pt x="3702" y="84"/>
                  </a:cubicBezTo>
                  <a:cubicBezTo>
                    <a:pt x="4734" y="84"/>
                    <a:pt x="6282" y="-65"/>
                    <a:pt x="7507" y="34"/>
                  </a:cubicBezTo>
                  <a:cubicBezTo>
                    <a:pt x="8732" y="133"/>
                    <a:pt x="9763" y="348"/>
                    <a:pt x="10473" y="712"/>
                  </a:cubicBezTo>
                  <a:cubicBezTo>
                    <a:pt x="11181" y="1076"/>
                    <a:pt x="11311" y="1407"/>
                    <a:pt x="10859" y="1705"/>
                  </a:cubicBezTo>
                  <a:cubicBezTo>
                    <a:pt x="10408" y="2002"/>
                    <a:pt x="9957" y="2449"/>
                    <a:pt x="9957" y="2449"/>
                  </a:cubicBezTo>
                  <a:cubicBezTo>
                    <a:pt x="9957" y="2449"/>
                    <a:pt x="10086" y="2598"/>
                    <a:pt x="11053" y="2780"/>
                  </a:cubicBezTo>
                  <a:cubicBezTo>
                    <a:pt x="12020" y="2962"/>
                    <a:pt x="14728" y="3127"/>
                    <a:pt x="16211" y="3574"/>
                  </a:cubicBezTo>
                  <a:cubicBezTo>
                    <a:pt x="17694" y="4020"/>
                    <a:pt x="17887" y="4831"/>
                    <a:pt x="18597" y="5145"/>
                  </a:cubicBezTo>
                  <a:cubicBezTo>
                    <a:pt x="19306" y="5459"/>
                    <a:pt x="18790" y="6319"/>
                    <a:pt x="19370" y="6716"/>
                  </a:cubicBezTo>
                  <a:cubicBezTo>
                    <a:pt x="19951" y="7113"/>
                    <a:pt x="18983" y="7559"/>
                    <a:pt x="18983" y="7708"/>
                  </a:cubicBezTo>
                  <a:cubicBezTo>
                    <a:pt x="18983" y="7857"/>
                    <a:pt x="21111" y="10867"/>
                    <a:pt x="21305" y="11066"/>
                  </a:cubicBezTo>
                  <a:cubicBezTo>
                    <a:pt x="21498" y="11264"/>
                    <a:pt x="20789" y="11314"/>
                    <a:pt x="19048" y="11413"/>
                  </a:cubicBezTo>
                  <a:cubicBezTo>
                    <a:pt x="17307" y="11512"/>
                    <a:pt x="16791" y="11529"/>
                    <a:pt x="16533" y="11661"/>
                  </a:cubicBezTo>
                  <a:cubicBezTo>
                    <a:pt x="16275" y="11793"/>
                    <a:pt x="16275" y="12438"/>
                    <a:pt x="16275" y="12786"/>
                  </a:cubicBezTo>
                  <a:cubicBezTo>
                    <a:pt x="16275" y="13133"/>
                    <a:pt x="15889" y="13563"/>
                    <a:pt x="16082" y="14043"/>
                  </a:cubicBezTo>
                  <a:cubicBezTo>
                    <a:pt x="16275" y="14522"/>
                    <a:pt x="17759" y="16077"/>
                    <a:pt x="17694" y="16871"/>
                  </a:cubicBezTo>
                  <a:cubicBezTo>
                    <a:pt x="17629" y="17665"/>
                    <a:pt x="16920" y="20361"/>
                    <a:pt x="16985" y="20658"/>
                  </a:cubicBezTo>
                  <a:cubicBezTo>
                    <a:pt x="17049" y="20956"/>
                    <a:pt x="17049" y="21254"/>
                    <a:pt x="17049" y="21254"/>
                  </a:cubicBezTo>
                  <a:lnTo>
                    <a:pt x="14986" y="21303"/>
                  </a:lnTo>
                  <a:lnTo>
                    <a:pt x="15050" y="21155"/>
                  </a:lnTo>
                  <a:cubicBezTo>
                    <a:pt x="15050" y="21155"/>
                    <a:pt x="13632" y="21469"/>
                    <a:pt x="10795" y="21502"/>
                  </a:cubicBezTo>
                  <a:cubicBezTo>
                    <a:pt x="7958" y="21535"/>
                    <a:pt x="6282" y="21403"/>
                    <a:pt x="5959" y="21287"/>
                  </a:cubicBezTo>
                  <a:cubicBezTo>
                    <a:pt x="5637" y="21171"/>
                    <a:pt x="5766" y="20956"/>
                    <a:pt x="6668" y="20956"/>
                  </a:cubicBezTo>
                  <a:cubicBezTo>
                    <a:pt x="7571" y="20956"/>
                    <a:pt x="8022" y="20840"/>
                    <a:pt x="8345" y="20774"/>
                  </a:cubicBezTo>
                  <a:cubicBezTo>
                    <a:pt x="8667" y="20708"/>
                    <a:pt x="8087" y="20625"/>
                    <a:pt x="8087" y="20625"/>
                  </a:cubicBezTo>
                  <a:cubicBezTo>
                    <a:pt x="8087" y="20625"/>
                    <a:pt x="5895" y="20774"/>
                    <a:pt x="3767" y="20725"/>
                  </a:cubicBezTo>
                  <a:cubicBezTo>
                    <a:pt x="1639" y="20675"/>
                    <a:pt x="156" y="20592"/>
                    <a:pt x="27" y="20493"/>
                  </a:cubicBezTo>
                  <a:cubicBezTo>
                    <a:pt x="-102" y="20394"/>
                    <a:pt x="221" y="20146"/>
                    <a:pt x="1381" y="20146"/>
                  </a:cubicBezTo>
                  <a:cubicBezTo>
                    <a:pt x="2542" y="20146"/>
                    <a:pt x="3380" y="20179"/>
                    <a:pt x="4089" y="20080"/>
                  </a:cubicBezTo>
                  <a:cubicBezTo>
                    <a:pt x="4799" y="19980"/>
                    <a:pt x="5443" y="19898"/>
                    <a:pt x="5443" y="19898"/>
                  </a:cubicBezTo>
                  <a:cubicBezTo>
                    <a:pt x="5443" y="19898"/>
                    <a:pt x="5766" y="18988"/>
                    <a:pt x="6475" y="18442"/>
                  </a:cubicBezTo>
                  <a:cubicBezTo>
                    <a:pt x="7184" y="17896"/>
                    <a:pt x="7764" y="17533"/>
                    <a:pt x="7249" y="17367"/>
                  </a:cubicBezTo>
                  <a:cubicBezTo>
                    <a:pt x="6733" y="17202"/>
                    <a:pt x="5637" y="16061"/>
                    <a:pt x="5701" y="15498"/>
                  </a:cubicBezTo>
                  <a:cubicBezTo>
                    <a:pt x="5766" y="14936"/>
                    <a:pt x="5766" y="14506"/>
                    <a:pt x="5121" y="13977"/>
                  </a:cubicBezTo>
                  <a:cubicBezTo>
                    <a:pt x="4476" y="13447"/>
                    <a:pt x="3058" y="11661"/>
                    <a:pt x="3186" y="10685"/>
                  </a:cubicBezTo>
                  <a:cubicBezTo>
                    <a:pt x="3315" y="9710"/>
                    <a:pt x="3058" y="9445"/>
                    <a:pt x="2993" y="9213"/>
                  </a:cubicBezTo>
                  <a:cubicBezTo>
                    <a:pt x="2929" y="8982"/>
                    <a:pt x="2929" y="8767"/>
                    <a:pt x="2929" y="8767"/>
                  </a:cubicBezTo>
                  <a:cubicBezTo>
                    <a:pt x="2922" y="8689"/>
                    <a:pt x="2914" y="8612"/>
                    <a:pt x="2907" y="8534"/>
                  </a:cubicBezTo>
                  <a:cubicBezTo>
                    <a:pt x="2353" y="8733"/>
                    <a:pt x="2076" y="9168"/>
                    <a:pt x="1962" y="9594"/>
                  </a:cubicBezTo>
                  <a:cubicBezTo>
                    <a:pt x="1847" y="10020"/>
                    <a:pt x="1446" y="9379"/>
                    <a:pt x="1703" y="8850"/>
                  </a:cubicBezTo>
                  <a:cubicBezTo>
                    <a:pt x="1962" y="8320"/>
                    <a:pt x="2477" y="8023"/>
                    <a:pt x="2348" y="7659"/>
                  </a:cubicBezTo>
                  <a:cubicBezTo>
                    <a:pt x="2219" y="7295"/>
                    <a:pt x="1962" y="6551"/>
                    <a:pt x="2993" y="5839"/>
                  </a:cubicBezTo>
                  <a:cubicBezTo>
                    <a:pt x="4025" y="5128"/>
                    <a:pt x="3792" y="5421"/>
                    <a:pt x="3998" y="5037"/>
                  </a:cubicBezTo>
                  <a:cubicBezTo>
                    <a:pt x="4205" y="4652"/>
                    <a:pt x="4618" y="4347"/>
                    <a:pt x="4618" y="4135"/>
                  </a:cubicBezTo>
                  <a:cubicBezTo>
                    <a:pt x="4618" y="3923"/>
                    <a:pt x="4877" y="3538"/>
                    <a:pt x="4877" y="3538"/>
                  </a:cubicBezTo>
                  <a:cubicBezTo>
                    <a:pt x="4877" y="3538"/>
                    <a:pt x="5136" y="3471"/>
                    <a:pt x="4567" y="3233"/>
                  </a:cubicBezTo>
                  <a:cubicBezTo>
                    <a:pt x="3998" y="2994"/>
                    <a:pt x="3895" y="2875"/>
                    <a:pt x="2757" y="2888"/>
                  </a:cubicBezTo>
                  <a:cubicBezTo>
                    <a:pt x="1619" y="2901"/>
                    <a:pt x="832" y="2891"/>
                    <a:pt x="1078" y="2692"/>
                  </a:cubicBezTo>
                  <a:cubicBezTo>
                    <a:pt x="1324" y="2494"/>
                    <a:pt x="1003" y="2447"/>
                    <a:pt x="1210" y="2401"/>
                  </a:cubicBezTo>
                  <a:cubicBezTo>
                    <a:pt x="1417" y="2355"/>
                    <a:pt x="1651" y="2324"/>
                    <a:pt x="1413" y="2293"/>
                  </a:cubicBezTo>
                  <a:cubicBezTo>
                    <a:pt x="1174" y="2262"/>
                    <a:pt x="999" y="2265"/>
                    <a:pt x="999" y="2158"/>
                  </a:cubicBezTo>
                  <a:cubicBezTo>
                    <a:pt x="999" y="2052"/>
                    <a:pt x="585" y="2105"/>
                    <a:pt x="327" y="2052"/>
                  </a:cubicBezTo>
                  <a:cubicBezTo>
                    <a:pt x="68" y="1999"/>
                    <a:pt x="430" y="1827"/>
                    <a:pt x="792" y="1668"/>
                  </a:cubicBezTo>
                  <a:cubicBezTo>
                    <a:pt x="1154" y="1508"/>
                    <a:pt x="1413" y="1455"/>
                    <a:pt x="1206" y="1336"/>
                  </a:cubicBezTo>
                  <a:cubicBezTo>
                    <a:pt x="999" y="1217"/>
                    <a:pt x="1309" y="1097"/>
                    <a:pt x="1723" y="885"/>
                  </a:cubicBezTo>
                  <a:cubicBezTo>
                    <a:pt x="2137" y="673"/>
                    <a:pt x="2395" y="606"/>
                    <a:pt x="1703" y="448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0" name="Shape 1025"/>
            <p:cNvSpPr/>
            <p:nvPr/>
          </p:nvSpPr>
          <p:spPr>
            <a:xfrm>
              <a:off x="5778504" y="1161735"/>
              <a:ext cx="310931" cy="1040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541" extrusionOk="0">
                  <a:moveTo>
                    <a:pt x="20451" y="0"/>
                  </a:moveTo>
                  <a:cubicBezTo>
                    <a:pt x="20304" y="162"/>
                    <a:pt x="20220" y="259"/>
                    <a:pt x="20220" y="259"/>
                  </a:cubicBezTo>
                  <a:cubicBezTo>
                    <a:pt x="20220" y="259"/>
                    <a:pt x="20410" y="514"/>
                    <a:pt x="21534" y="882"/>
                  </a:cubicBezTo>
                  <a:cubicBezTo>
                    <a:pt x="16201" y="2428"/>
                    <a:pt x="10857" y="5524"/>
                    <a:pt x="8761" y="7571"/>
                  </a:cubicBezTo>
                  <a:cubicBezTo>
                    <a:pt x="6504" y="9774"/>
                    <a:pt x="5150" y="12652"/>
                    <a:pt x="4549" y="14631"/>
                  </a:cubicBezTo>
                  <a:cubicBezTo>
                    <a:pt x="3948" y="16609"/>
                    <a:pt x="5451" y="17373"/>
                    <a:pt x="7707" y="18857"/>
                  </a:cubicBezTo>
                  <a:cubicBezTo>
                    <a:pt x="9964" y="20341"/>
                    <a:pt x="12070" y="21375"/>
                    <a:pt x="12070" y="21375"/>
                  </a:cubicBezTo>
                  <a:cubicBezTo>
                    <a:pt x="12070" y="21375"/>
                    <a:pt x="9513" y="21420"/>
                    <a:pt x="6354" y="21510"/>
                  </a:cubicBezTo>
                  <a:cubicBezTo>
                    <a:pt x="3195" y="21600"/>
                    <a:pt x="338" y="21465"/>
                    <a:pt x="338" y="21465"/>
                  </a:cubicBezTo>
                  <a:cubicBezTo>
                    <a:pt x="338" y="21465"/>
                    <a:pt x="187" y="21420"/>
                    <a:pt x="37" y="20746"/>
                  </a:cubicBezTo>
                  <a:cubicBezTo>
                    <a:pt x="26" y="20696"/>
                    <a:pt x="18" y="20644"/>
                    <a:pt x="12" y="20589"/>
                  </a:cubicBezTo>
                  <a:lnTo>
                    <a:pt x="12" y="20588"/>
                  </a:lnTo>
                  <a:cubicBezTo>
                    <a:pt x="-66" y="19884"/>
                    <a:pt x="253" y="18724"/>
                    <a:pt x="1090" y="18183"/>
                  </a:cubicBezTo>
                  <a:cubicBezTo>
                    <a:pt x="1992" y="17598"/>
                    <a:pt x="3195" y="15125"/>
                    <a:pt x="3797" y="14271"/>
                  </a:cubicBezTo>
                  <a:cubicBezTo>
                    <a:pt x="4398" y="13416"/>
                    <a:pt x="4248" y="12382"/>
                    <a:pt x="4097" y="11033"/>
                  </a:cubicBezTo>
                  <a:cubicBezTo>
                    <a:pt x="3948" y="9684"/>
                    <a:pt x="8761" y="5818"/>
                    <a:pt x="7257" y="5458"/>
                  </a:cubicBezTo>
                  <a:cubicBezTo>
                    <a:pt x="6423" y="5259"/>
                    <a:pt x="5728" y="4921"/>
                    <a:pt x="5274" y="4660"/>
                  </a:cubicBezTo>
                  <a:cubicBezTo>
                    <a:pt x="5464" y="4235"/>
                    <a:pt x="5658" y="3897"/>
                    <a:pt x="5658" y="3897"/>
                  </a:cubicBezTo>
                  <a:cubicBezTo>
                    <a:pt x="5658" y="3897"/>
                    <a:pt x="5784" y="3859"/>
                    <a:pt x="5818" y="3760"/>
                  </a:cubicBezTo>
                  <a:cubicBezTo>
                    <a:pt x="9702" y="2073"/>
                    <a:pt x="15761" y="802"/>
                    <a:pt x="20451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1" name="Shape 1026"/>
            <p:cNvSpPr/>
            <p:nvPr/>
          </p:nvSpPr>
          <p:spPr>
            <a:xfrm>
              <a:off x="2896795" y="30174"/>
              <a:ext cx="1435795" cy="3445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393" extrusionOk="0">
                  <a:moveTo>
                    <a:pt x="6304" y="18821"/>
                  </a:moveTo>
                  <a:cubicBezTo>
                    <a:pt x="6247" y="18930"/>
                    <a:pt x="6203" y="19017"/>
                    <a:pt x="6176" y="19073"/>
                  </a:cubicBezTo>
                  <a:cubicBezTo>
                    <a:pt x="5983" y="19475"/>
                    <a:pt x="5751" y="20279"/>
                    <a:pt x="5481" y="20279"/>
                  </a:cubicBezTo>
                  <a:cubicBezTo>
                    <a:pt x="5211" y="20279"/>
                    <a:pt x="5288" y="20359"/>
                    <a:pt x="5250" y="20584"/>
                  </a:cubicBezTo>
                  <a:cubicBezTo>
                    <a:pt x="5211" y="20809"/>
                    <a:pt x="4670" y="20841"/>
                    <a:pt x="4362" y="20889"/>
                  </a:cubicBezTo>
                  <a:cubicBezTo>
                    <a:pt x="4053" y="20938"/>
                    <a:pt x="3976" y="20809"/>
                    <a:pt x="3976" y="20809"/>
                  </a:cubicBezTo>
                  <a:cubicBezTo>
                    <a:pt x="3976" y="20809"/>
                    <a:pt x="3474" y="21243"/>
                    <a:pt x="2586" y="21291"/>
                  </a:cubicBezTo>
                  <a:cubicBezTo>
                    <a:pt x="1698" y="21339"/>
                    <a:pt x="0" y="21484"/>
                    <a:pt x="0" y="21307"/>
                  </a:cubicBezTo>
                  <a:cubicBezTo>
                    <a:pt x="0" y="21130"/>
                    <a:pt x="193" y="20970"/>
                    <a:pt x="772" y="20825"/>
                  </a:cubicBezTo>
                  <a:cubicBezTo>
                    <a:pt x="1351" y="20680"/>
                    <a:pt x="1776" y="20295"/>
                    <a:pt x="2007" y="20198"/>
                  </a:cubicBezTo>
                  <a:cubicBezTo>
                    <a:pt x="2239" y="20102"/>
                    <a:pt x="1930" y="20134"/>
                    <a:pt x="2123" y="19941"/>
                  </a:cubicBezTo>
                  <a:cubicBezTo>
                    <a:pt x="2316" y="19748"/>
                    <a:pt x="2895" y="18607"/>
                    <a:pt x="3011" y="18238"/>
                  </a:cubicBezTo>
                  <a:cubicBezTo>
                    <a:pt x="3126" y="17868"/>
                    <a:pt x="3049" y="16598"/>
                    <a:pt x="3474" y="16004"/>
                  </a:cubicBezTo>
                  <a:cubicBezTo>
                    <a:pt x="3898" y="15409"/>
                    <a:pt x="5211" y="13497"/>
                    <a:pt x="5404" y="12966"/>
                  </a:cubicBezTo>
                  <a:cubicBezTo>
                    <a:pt x="5597" y="12436"/>
                    <a:pt x="5867" y="11905"/>
                    <a:pt x="5867" y="11616"/>
                  </a:cubicBezTo>
                  <a:cubicBezTo>
                    <a:pt x="5867" y="11327"/>
                    <a:pt x="5944" y="11134"/>
                    <a:pt x="6137" y="10925"/>
                  </a:cubicBezTo>
                  <a:cubicBezTo>
                    <a:pt x="6330" y="10716"/>
                    <a:pt x="6099" y="10427"/>
                    <a:pt x="6099" y="10427"/>
                  </a:cubicBezTo>
                  <a:cubicBezTo>
                    <a:pt x="6099" y="10427"/>
                    <a:pt x="5597" y="10588"/>
                    <a:pt x="5288" y="10700"/>
                  </a:cubicBezTo>
                  <a:cubicBezTo>
                    <a:pt x="4979" y="10813"/>
                    <a:pt x="4979" y="10636"/>
                    <a:pt x="5134" y="10379"/>
                  </a:cubicBezTo>
                  <a:cubicBezTo>
                    <a:pt x="5288" y="10121"/>
                    <a:pt x="5172" y="9977"/>
                    <a:pt x="5018" y="10057"/>
                  </a:cubicBezTo>
                  <a:cubicBezTo>
                    <a:pt x="4863" y="10138"/>
                    <a:pt x="4748" y="9639"/>
                    <a:pt x="4362" y="9334"/>
                  </a:cubicBezTo>
                  <a:cubicBezTo>
                    <a:pt x="3976" y="9029"/>
                    <a:pt x="3126" y="8402"/>
                    <a:pt x="3319" y="8048"/>
                  </a:cubicBezTo>
                  <a:cubicBezTo>
                    <a:pt x="3512" y="7695"/>
                    <a:pt x="3590" y="7068"/>
                    <a:pt x="3821" y="6763"/>
                  </a:cubicBezTo>
                  <a:cubicBezTo>
                    <a:pt x="4053" y="6457"/>
                    <a:pt x="4284" y="5911"/>
                    <a:pt x="4555" y="5573"/>
                  </a:cubicBezTo>
                  <a:cubicBezTo>
                    <a:pt x="4825" y="5236"/>
                    <a:pt x="4786" y="5075"/>
                    <a:pt x="5134" y="4738"/>
                  </a:cubicBezTo>
                  <a:cubicBezTo>
                    <a:pt x="5481" y="4400"/>
                    <a:pt x="5867" y="4014"/>
                    <a:pt x="5867" y="3854"/>
                  </a:cubicBezTo>
                  <a:cubicBezTo>
                    <a:pt x="5867" y="3763"/>
                    <a:pt x="5965" y="3688"/>
                    <a:pt x="6304" y="3625"/>
                  </a:cubicBezTo>
                  <a:lnTo>
                    <a:pt x="6304" y="7175"/>
                  </a:lnTo>
                  <a:cubicBezTo>
                    <a:pt x="6188" y="7284"/>
                    <a:pt x="6073" y="7364"/>
                    <a:pt x="5983" y="7373"/>
                  </a:cubicBezTo>
                  <a:cubicBezTo>
                    <a:pt x="5674" y="7405"/>
                    <a:pt x="5635" y="7582"/>
                    <a:pt x="5983" y="7662"/>
                  </a:cubicBezTo>
                  <a:cubicBezTo>
                    <a:pt x="6330" y="7743"/>
                    <a:pt x="6099" y="8289"/>
                    <a:pt x="6253" y="8370"/>
                  </a:cubicBezTo>
                  <a:cubicBezTo>
                    <a:pt x="6275" y="8381"/>
                    <a:pt x="6291" y="8382"/>
                    <a:pt x="6304" y="8375"/>
                  </a:cubicBezTo>
                  <a:cubicBezTo>
                    <a:pt x="6304" y="8375"/>
                    <a:pt x="6304" y="18821"/>
                    <a:pt x="6304" y="18821"/>
                  </a:cubicBezTo>
                  <a:close/>
                  <a:moveTo>
                    <a:pt x="13206" y="60"/>
                  </a:moveTo>
                  <a:cubicBezTo>
                    <a:pt x="13471" y="154"/>
                    <a:pt x="13810" y="343"/>
                    <a:pt x="14074" y="280"/>
                  </a:cubicBezTo>
                  <a:cubicBezTo>
                    <a:pt x="14338" y="217"/>
                    <a:pt x="14263" y="516"/>
                    <a:pt x="14565" y="516"/>
                  </a:cubicBezTo>
                  <a:cubicBezTo>
                    <a:pt x="14867" y="516"/>
                    <a:pt x="15207" y="956"/>
                    <a:pt x="15169" y="1191"/>
                  </a:cubicBezTo>
                  <a:cubicBezTo>
                    <a:pt x="15131" y="1427"/>
                    <a:pt x="14980" y="1663"/>
                    <a:pt x="14942" y="1757"/>
                  </a:cubicBezTo>
                  <a:cubicBezTo>
                    <a:pt x="14905" y="1851"/>
                    <a:pt x="14792" y="2244"/>
                    <a:pt x="14603" y="2244"/>
                  </a:cubicBezTo>
                  <a:cubicBezTo>
                    <a:pt x="14414" y="2244"/>
                    <a:pt x="14338" y="2260"/>
                    <a:pt x="14338" y="2260"/>
                  </a:cubicBezTo>
                  <a:cubicBezTo>
                    <a:pt x="14338" y="2260"/>
                    <a:pt x="14112" y="2558"/>
                    <a:pt x="14112" y="2794"/>
                  </a:cubicBezTo>
                  <a:cubicBezTo>
                    <a:pt x="14112" y="3030"/>
                    <a:pt x="14188" y="3030"/>
                    <a:pt x="14188" y="3030"/>
                  </a:cubicBezTo>
                  <a:lnTo>
                    <a:pt x="14527" y="3250"/>
                  </a:lnTo>
                  <a:cubicBezTo>
                    <a:pt x="14527" y="3250"/>
                    <a:pt x="16225" y="3627"/>
                    <a:pt x="17018" y="3721"/>
                  </a:cubicBezTo>
                  <a:cubicBezTo>
                    <a:pt x="17374" y="3764"/>
                    <a:pt x="17729" y="3809"/>
                    <a:pt x="18033" y="3892"/>
                  </a:cubicBezTo>
                  <a:lnTo>
                    <a:pt x="18033" y="7384"/>
                  </a:lnTo>
                  <a:cubicBezTo>
                    <a:pt x="17935" y="7315"/>
                    <a:pt x="17834" y="7205"/>
                    <a:pt x="17720" y="6995"/>
                  </a:cubicBezTo>
                  <a:cubicBezTo>
                    <a:pt x="17724" y="7447"/>
                    <a:pt x="17358" y="8114"/>
                    <a:pt x="17625" y="8554"/>
                  </a:cubicBezTo>
                  <a:cubicBezTo>
                    <a:pt x="17601" y="8390"/>
                    <a:pt x="17810" y="8229"/>
                    <a:pt x="18033" y="8085"/>
                  </a:cubicBezTo>
                  <a:lnTo>
                    <a:pt x="18033" y="10266"/>
                  </a:lnTo>
                  <a:cubicBezTo>
                    <a:pt x="17744" y="10255"/>
                    <a:pt x="17555" y="10268"/>
                    <a:pt x="17555" y="10268"/>
                  </a:cubicBezTo>
                  <a:cubicBezTo>
                    <a:pt x="17555" y="10268"/>
                    <a:pt x="17411" y="10523"/>
                    <a:pt x="17158" y="10598"/>
                  </a:cubicBezTo>
                  <a:cubicBezTo>
                    <a:pt x="16906" y="10674"/>
                    <a:pt x="16581" y="10929"/>
                    <a:pt x="16509" y="10839"/>
                  </a:cubicBezTo>
                  <a:cubicBezTo>
                    <a:pt x="16437" y="10749"/>
                    <a:pt x="16221" y="11499"/>
                    <a:pt x="16004" y="11905"/>
                  </a:cubicBezTo>
                  <a:cubicBezTo>
                    <a:pt x="15788" y="12310"/>
                    <a:pt x="14745" y="15136"/>
                    <a:pt x="14745" y="15538"/>
                  </a:cubicBezTo>
                  <a:cubicBezTo>
                    <a:pt x="14745" y="15939"/>
                    <a:pt x="14359" y="16357"/>
                    <a:pt x="14397" y="16647"/>
                  </a:cubicBezTo>
                  <a:cubicBezTo>
                    <a:pt x="14436" y="16936"/>
                    <a:pt x="14282" y="17691"/>
                    <a:pt x="14243" y="18109"/>
                  </a:cubicBezTo>
                  <a:cubicBezTo>
                    <a:pt x="14204" y="18527"/>
                    <a:pt x="13278" y="18961"/>
                    <a:pt x="13278" y="19266"/>
                  </a:cubicBezTo>
                  <a:cubicBezTo>
                    <a:pt x="13278" y="19572"/>
                    <a:pt x="13510" y="19716"/>
                    <a:pt x="13394" y="19893"/>
                  </a:cubicBezTo>
                  <a:cubicBezTo>
                    <a:pt x="13278" y="20070"/>
                    <a:pt x="13317" y="20198"/>
                    <a:pt x="13780" y="20407"/>
                  </a:cubicBezTo>
                  <a:cubicBezTo>
                    <a:pt x="14243" y="20616"/>
                    <a:pt x="14436" y="20809"/>
                    <a:pt x="14397" y="20970"/>
                  </a:cubicBezTo>
                  <a:cubicBezTo>
                    <a:pt x="14359" y="21130"/>
                    <a:pt x="14243" y="21195"/>
                    <a:pt x="13317" y="21211"/>
                  </a:cubicBezTo>
                  <a:cubicBezTo>
                    <a:pt x="12390" y="21227"/>
                    <a:pt x="11502" y="21114"/>
                    <a:pt x="11502" y="21018"/>
                  </a:cubicBezTo>
                  <a:cubicBezTo>
                    <a:pt x="11502" y="20922"/>
                    <a:pt x="11194" y="20889"/>
                    <a:pt x="10923" y="20889"/>
                  </a:cubicBezTo>
                  <a:cubicBezTo>
                    <a:pt x="10653" y="20889"/>
                    <a:pt x="10692" y="20777"/>
                    <a:pt x="10808" y="20552"/>
                  </a:cubicBezTo>
                  <a:cubicBezTo>
                    <a:pt x="10923" y="20327"/>
                    <a:pt x="11309" y="20021"/>
                    <a:pt x="11078" y="20054"/>
                  </a:cubicBezTo>
                  <a:cubicBezTo>
                    <a:pt x="10846" y="20086"/>
                    <a:pt x="10653" y="20021"/>
                    <a:pt x="10653" y="19700"/>
                  </a:cubicBezTo>
                  <a:cubicBezTo>
                    <a:pt x="10653" y="19379"/>
                    <a:pt x="10538" y="19282"/>
                    <a:pt x="10885" y="19089"/>
                  </a:cubicBezTo>
                  <a:cubicBezTo>
                    <a:pt x="11232" y="18896"/>
                    <a:pt x="11155" y="18543"/>
                    <a:pt x="11078" y="18254"/>
                  </a:cubicBezTo>
                  <a:cubicBezTo>
                    <a:pt x="11001" y="17964"/>
                    <a:pt x="10769" y="17755"/>
                    <a:pt x="10962" y="17402"/>
                  </a:cubicBezTo>
                  <a:cubicBezTo>
                    <a:pt x="11155" y="17048"/>
                    <a:pt x="11194" y="16614"/>
                    <a:pt x="11078" y="16438"/>
                  </a:cubicBezTo>
                  <a:cubicBezTo>
                    <a:pt x="10962" y="16261"/>
                    <a:pt x="11039" y="16052"/>
                    <a:pt x="11348" y="15907"/>
                  </a:cubicBezTo>
                  <a:cubicBezTo>
                    <a:pt x="11657" y="15763"/>
                    <a:pt x="11194" y="15505"/>
                    <a:pt x="11194" y="15345"/>
                  </a:cubicBezTo>
                  <a:cubicBezTo>
                    <a:pt x="11194" y="15184"/>
                    <a:pt x="11309" y="14509"/>
                    <a:pt x="11116" y="13834"/>
                  </a:cubicBezTo>
                  <a:cubicBezTo>
                    <a:pt x="10923" y="13159"/>
                    <a:pt x="10885" y="12645"/>
                    <a:pt x="10846" y="12468"/>
                  </a:cubicBezTo>
                  <a:cubicBezTo>
                    <a:pt x="10808" y="12291"/>
                    <a:pt x="10576" y="12372"/>
                    <a:pt x="9997" y="13046"/>
                  </a:cubicBezTo>
                  <a:cubicBezTo>
                    <a:pt x="9418" y="13722"/>
                    <a:pt x="7951" y="15827"/>
                    <a:pt x="7681" y="16293"/>
                  </a:cubicBezTo>
                  <a:cubicBezTo>
                    <a:pt x="7449" y="16693"/>
                    <a:pt x="6647" y="18161"/>
                    <a:pt x="6304" y="18821"/>
                  </a:cubicBezTo>
                  <a:lnTo>
                    <a:pt x="6304" y="8375"/>
                  </a:lnTo>
                  <a:cubicBezTo>
                    <a:pt x="6382" y="8331"/>
                    <a:pt x="6324" y="7974"/>
                    <a:pt x="6523" y="7711"/>
                  </a:cubicBezTo>
                  <a:cubicBezTo>
                    <a:pt x="6755" y="7405"/>
                    <a:pt x="6832" y="6987"/>
                    <a:pt x="6871" y="6489"/>
                  </a:cubicBezTo>
                  <a:cubicBezTo>
                    <a:pt x="6871" y="6489"/>
                    <a:pt x="6582" y="6914"/>
                    <a:pt x="6304" y="7175"/>
                  </a:cubicBezTo>
                  <a:lnTo>
                    <a:pt x="6304" y="3625"/>
                  </a:lnTo>
                  <a:cubicBezTo>
                    <a:pt x="6568" y="3577"/>
                    <a:pt x="6979" y="3535"/>
                    <a:pt x="7604" y="3500"/>
                  </a:cubicBezTo>
                  <a:cubicBezTo>
                    <a:pt x="9032" y="3420"/>
                    <a:pt x="10074" y="3259"/>
                    <a:pt x="10422" y="3146"/>
                  </a:cubicBezTo>
                  <a:cubicBezTo>
                    <a:pt x="10625" y="3081"/>
                    <a:pt x="10757" y="3024"/>
                    <a:pt x="10875" y="2970"/>
                  </a:cubicBezTo>
                  <a:cubicBezTo>
                    <a:pt x="10969" y="2926"/>
                    <a:pt x="11148" y="2841"/>
                    <a:pt x="10986" y="2835"/>
                  </a:cubicBezTo>
                  <a:cubicBezTo>
                    <a:pt x="10623" y="2821"/>
                    <a:pt x="10558" y="2252"/>
                    <a:pt x="10376" y="2086"/>
                  </a:cubicBezTo>
                  <a:cubicBezTo>
                    <a:pt x="10193" y="1920"/>
                    <a:pt x="10256" y="1801"/>
                    <a:pt x="10383" y="1652"/>
                  </a:cubicBezTo>
                  <a:cubicBezTo>
                    <a:pt x="10510" y="1502"/>
                    <a:pt x="10267" y="1282"/>
                    <a:pt x="10576" y="1041"/>
                  </a:cubicBezTo>
                  <a:cubicBezTo>
                    <a:pt x="10885" y="800"/>
                    <a:pt x="10460" y="511"/>
                    <a:pt x="10885" y="479"/>
                  </a:cubicBezTo>
                  <a:cubicBezTo>
                    <a:pt x="11309" y="446"/>
                    <a:pt x="11155" y="238"/>
                    <a:pt x="11580" y="238"/>
                  </a:cubicBezTo>
                  <a:cubicBezTo>
                    <a:pt x="12004" y="238"/>
                    <a:pt x="12043" y="-4"/>
                    <a:pt x="12467" y="77"/>
                  </a:cubicBezTo>
                  <a:cubicBezTo>
                    <a:pt x="12892" y="157"/>
                    <a:pt x="12892" y="-116"/>
                    <a:pt x="13206" y="60"/>
                  </a:cubicBezTo>
                  <a:close/>
                  <a:moveTo>
                    <a:pt x="18033" y="3892"/>
                  </a:moveTo>
                  <a:cubicBezTo>
                    <a:pt x="18408" y="3993"/>
                    <a:pt x="18705" y="4151"/>
                    <a:pt x="18830" y="4428"/>
                  </a:cubicBezTo>
                  <a:cubicBezTo>
                    <a:pt x="19056" y="4931"/>
                    <a:pt x="20296" y="6620"/>
                    <a:pt x="20909" y="7085"/>
                  </a:cubicBezTo>
                  <a:cubicBezTo>
                    <a:pt x="21522" y="7551"/>
                    <a:pt x="21600" y="8184"/>
                    <a:pt x="20987" y="8574"/>
                  </a:cubicBezTo>
                  <a:cubicBezTo>
                    <a:pt x="20374" y="8964"/>
                    <a:pt x="18917" y="9916"/>
                    <a:pt x="18701" y="10051"/>
                  </a:cubicBezTo>
                  <a:cubicBezTo>
                    <a:pt x="18485" y="10186"/>
                    <a:pt x="18420" y="10283"/>
                    <a:pt x="18096" y="10268"/>
                  </a:cubicBezTo>
                  <a:cubicBezTo>
                    <a:pt x="18075" y="10267"/>
                    <a:pt x="18054" y="10266"/>
                    <a:pt x="18033" y="10266"/>
                  </a:cubicBezTo>
                  <a:lnTo>
                    <a:pt x="18033" y="8085"/>
                  </a:lnTo>
                  <a:cubicBezTo>
                    <a:pt x="18321" y="7900"/>
                    <a:pt x="18634" y="7744"/>
                    <a:pt x="18513" y="7647"/>
                  </a:cubicBezTo>
                  <a:cubicBezTo>
                    <a:pt x="18333" y="7502"/>
                    <a:pt x="18186" y="7491"/>
                    <a:pt x="18033" y="7384"/>
                  </a:cubicBezTo>
                  <a:cubicBezTo>
                    <a:pt x="18033" y="7384"/>
                    <a:pt x="18033" y="3892"/>
                    <a:pt x="18033" y="389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2" name="Shape 1027"/>
            <p:cNvSpPr/>
            <p:nvPr/>
          </p:nvSpPr>
          <p:spPr>
            <a:xfrm>
              <a:off x="3424857" y="512974"/>
              <a:ext cx="513366" cy="99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extrusionOk="0">
                  <a:moveTo>
                    <a:pt x="17373" y="33"/>
                  </a:moveTo>
                  <a:cubicBezTo>
                    <a:pt x="17435" y="213"/>
                    <a:pt x="17512" y="213"/>
                    <a:pt x="17512" y="213"/>
                  </a:cubicBezTo>
                  <a:lnTo>
                    <a:pt x="18348" y="879"/>
                  </a:lnTo>
                  <a:cubicBezTo>
                    <a:pt x="18327" y="926"/>
                    <a:pt x="18309" y="972"/>
                    <a:pt x="18298" y="1019"/>
                  </a:cubicBezTo>
                  <a:cubicBezTo>
                    <a:pt x="18023" y="2147"/>
                    <a:pt x="17610" y="6023"/>
                    <a:pt x="17610" y="8631"/>
                  </a:cubicBezTo>
                  <a:cubicBezTo>
                    <a:pt x="17610" y="11239"/>
                    <a:pt x="16923" y="12649"/>
                    <a:pt x="17748" y="14763"/>
                  </a:cubicBezTo>
                  <a:cubicBezTo>
                    <a:pt x="18573" y="16878"/>
                    <a:pt x="18711" y="18076"/>
                    <a:pt x="19811" y="19344"/>
                  </a:cubicBezTo>
                  <a:cubicBezTo>
                    <a:pt x="20912" y="20613"/>
                    <a:pt x="21600" y="21529"/>
                    <a:pt x="21600" y="21529"/>
                  </a:cubicBezTo>
                  <a:cubicBezTo>
                    <a:pt x="21600" y="21529"/>
                    <a:pt x="18023" y="21318"/>
                    <a:pt x="14309" y="21318"/>
                  </a:cubicBezTo>
                  <a:cubicBezTo>
                    <a:pt x="10594" y="21318"/>
                    <a:pt x="3715" y="21600"/>
                    <a:pt x="2339" y="21388"/>
                  </a:cubicBezTo>
                  <a:cubicBezTo>
                    <a:pt x="963" y="21177"/>
                    <a:pt x="0" y="20895"/>
                    <a:pt x="0" y="20895"/>
                  </a:cubicBezTo>
                  <a:cubicBezTo>
                    <a:pt x="0" y="20895"/>
                    <a:pt x="1651" y="18992"/>
                    <a:pt x="2752" y="16878"/>
                  </a:cubicBezTo>
                  <a:cubicBezTo>
                    <a:pt x="3853" y="14763"/>
                    <a:pt x="4953" y="11873"/>
                    <a:pt x="4953" y="8984"/>
                  </a:cubicBezTo>
                  <a:cubicBezTo>
                    <a:pt x="4953" y="6094"/>
                    <a:pt x="4815" y="3345"/>
                    <a:pt x="5916" y="1865"/>
                  </a:cubicBezTo>
                  <a:cubicBezTo>
                    <a:pt x="6312" y="1331"/>
                    <a:pt x="6602" y="936"/>
                    <a:pt x="6810" y="647"/>
                  </a:cubicBezTo>
                  <a:cubicBezTo>
                    <a:pt x="6836" y="637"/>
                    <a:pt x="6595" y="734"/>
                    <a:pt x="6886" y="618"/>
                  </a:cubicBezTo>
                  <a:cubicBezTo>
                    <a:pt x="7177" y="502"/>
                    <a:pt x="7789" y="185"/>
                    <a:pt x="8170" y="0"/>
                  </a:cubicBezTo>
                  <a:cubicBezTo>
                    <a:pt x="8759" y="373"/>
                    <a:pt x="9071" y="625"/>
                    <a:pt x="10319" y="1371"/>
                  </a:cubicBezTo>
                  <a:cubicBezTo>
                    <a:pt x="11567" y="2117"/>
                    <a:pt x="11694" y="2640"/>
                    <a:pt x="13758" y="1935"/>
                  </a:cubicBezTo>
                  <a:cubicBezTo>
                    <a:pt x="15230" y="1432"/>
                    <a:pt x="16352" y="679"/>
                    <a:pt x="17373" y="3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3" name="Shape 1028"/>
            <p:cNvSpPr/>
            <p:nvPr/>
          </p:nvSpPr>
          <p:spPr>
            <a:xfrm>
              <a:off x="3515382" y="633674"/>
              <a:ext cx="240795" cy="981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7" h="21381" extrusionOk="0">
                  <a:moveTo>
                    <a:pt x="17449" y="0"/>
                  </a:moveTo>
                  <a:lnTo>
                    <a:pt x="13164" y="1068"/>
                  </a:lnTo>
                  <a:cubicBezTo>
                    <a:pt x="13164" y="1068"/>
                    <a:pt x="15455" y="1246"/>
                    <a:pt x="14727" y="1700"/>
                  </a:cubicBezTo>
                  <a:cubicBezTo>
                    <a:pt x="13999" y="2154"/>
                    <a:pt x="10966" y="4724"/>
                    <a:pt x="8053" y="8142"/>
                  </a:cubicBezTo>
                  <a:cubicBezTo>
                    <a:pt x="5141" y="11559"/>
                    <a:pt x="1136" y="17547"/>
                    <a:pt x="287" y="18394"/>
                  </a:cubicBezTo>
                  <a:cubicBezTo>
                    <a:pt x="-563" y="19241"/>
                    <a:pt x="529" y="19846"/>
                    <a:pt x="2835" y="20723"/>
                  </a:cubicBezTo>
                  <a:cubicBezTo>
                    <a:pt x="5141" y="21600"/>
                    <a:pt x="5383" y="21570"/>
                    <a:pt x="7689" y="20814"/>
                  </a:cubicBezTo>
                  <a:cubicBezTo>
                    <a:pt x="9994" y="20058"/>
                    <a:pt x="11693" y="20360"/>
                    <a:pt x="13149" y="18183"/>
                  </a:cubicBezTo>
                  <a:cubicBezTo>
                    <a:pt x="14606" y="16005"/>
                    <a:pt x="17032" y="11710"/>
                    <a:pt x="18246" y="9805"/>
                  </a:cubicBezTo>
                  <a:cubicBezTo>
                    <a:pt x="19460" y="7900"/>
                    <a:pt x="20794" y="4210"/>
                    <a:pt x="19824" y="3363"/>
                  </a:cubicBezTo>
                  <a:cubicBezTo>
                    <a:pt x="18853" y="2516"/>
                    <a:pt x="18125" y="2063"/>
                    <a:pt x="18489" y="1700"/>
                  </a:cubicBezTo>
                  <a:cubicBezTo>
                    <a:pt x="18853" y="1337"/>
                    <a:pt x="21037" y="1004"/>
                    <a:pt x="21037" y="1004"/>
                  </a:cubicBezTo>
                  <a:cubicBezTo>
                    <a:pt x="21037" y="1004"/>
                    <a:pt x="19460" y="218"/>
                    <a:pt x="1744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4" name="Shape 1029"/>
            <p:cNvSpPr/>
            <p:nvPr/>
          </p:nvSpPr>
          <p:spPr>
            <a:xfrm>
              <a:off x="1916109" y="392274"/>
              <a:ext cx="833877" cy="3411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592" extrusionOk="0">
                  <a:moveTo>
                    <a:pt x="10225" y="0"/>
                  </a:moveTo>
                  <a:lnTo>
                    <a:pt x="10270" y="0"/>
                  </a:lnTo>
                  <a:lnTo>
                    <a:pt x="10270" y="14202"/>
                  </a:lnTo>
                  <a:cubicBezTo>
                    <a:pt x="10173" y="14344"/>
                    <a:pt x="10063" y="14492"/>
                    <a:pt x="9976" y="14579"/>
                  </a:cubicBezTo>
                  <a:cubicBezTo>
                    <a:pt x="9770" y="14782"/>
                    <a:pt x="10100" y="14915"/>
                    <a:pt x="10100" y="15057"/>
                  </a:cubicBezTo>
                  <a:cubicBezTo>
                    <a:pt x="10100" y="15200"/>
                    <a:pt x="10224" y="15383"/>
                    <a:pt x="10224" y="15383"/>
                  </a:cubicBezTo>
                  <a:cubicBezTo>
                    <a:pt x="10224" y="15383"/>
                    <a:pt x="10233" y="15285"/>
                    <a:pt x="10270" y="15166"/>
                  </a:cubicBezTo>
                  <a:lnTo>
                    <a:pt x="10270" y="21574"/>
                  </a:lnTo>
                  <a:cubicBezTo>
                    <a:pt x="9218" y="21497"/>
                    <a:pt x="8454" y="21171"/>
                    <a:pt x="8513" y="20717"/>
                  </a:cubicBezTo>
                  <a:cubicBezTo>
                    <a:pt x="8581" y="20196"/>
                    <a:pt x="8104" y="20112"/>
                    <a:pt x="8445" y="19809"/>
                  </a:cubicBezTo>
                  <a:cubicBezTo>
                    <a:pt x="8786" y="19506"/>
                    <a:pt x="8377" y="19287"/>
                    <a:pt x="7763" y="18816"/>
                  </a:cubicBezTo>
                  <a:cubicBezTo>
                    <a:pt x="7150" y="18345"/>
                    <a:pt x="4832" y="16309"/>
                    <a:pt x="4968" y="15788"/>
                  </a:cubicBezTo>
                  <a:cubicBezTo>
                    <a:pt x="5105" y="15266"/>
                    <a:pt x="5309" y="14812"/>
                    <a:pt x="5105" y="14459"/>
                  </a:cubicBezTo>
                  <a:cubicBezTo>
                    <a:pt x="4900" y="14105"/>
                    <a:pt x="4764" y="13802"/>
                    <a:pt x="4764" y="13802"/>
                  </a:cubicBezTo>
                  <a:cubicBezTo>
                    <a:pt x="4764" y="13802"/>
                    <a:pt x="3265" y="13971"/>
                    <a:pt x="3265" y="13466"/>
                  </a:cubicBezTo>
                  <a:cubicBezTo>
                    <a:pt x="3265" y="12961"/>
                    <a:pt x="2924" y="11514"/>
                    <a:pt x="2787" y="11077"/>
                  </a:cubicBezTo>
                  <a:cubicBezTo>
                    <a:pt x="2651" y="10639"/>
                    <a:pt x="2924" y="9781"/>
                    <a:pt x="2924" y="9781"/>
                  </a:cubicBezTo>
                  <a:cubicBezTo>
                    <a:pt x="2924" y="9781"/>
                    <a:pt x="1492" y="9748"/>
                    <a:pt x="1015" y="9697"/>
                  </a:cubicBezTo>
                  <a:cubicBezTo>
                    <a:pt x="538" y="9647"/>
                    <a:pt x="2242" y="8890"/>
                    <a:pt x="2583" y="8587"/>
                  </a:cubicBezTo>
                  <a:cubicBezTo>
                    <a:pt x="2924" y="8284"/>
                    <a:pt x="2856" y="7763"/>
                    <a:pt x="2856" y="7763"/>
                  </a:cubicBezTo>
                  <a:cubicBezTo>
                    <a:pt x="2856" y="7763"/>
                    <a:pt x="266" y="7729"/>
                    <a:pt x="129" y="7191"/>
                  </a:cubicBezTo>
                  <a:cubicBezTo>
                    <a:pt x="-7" y="6652"/>
                    <a:pt x="-75" y="5878"/>
                    <a:pt x="129" y="5559"/>
                  </a:cubicBezTo>
                  <a:cubicBezTo>
                    <a:pt x="334" y="5239"/>
                    <a:pt x="402" y="5273"/>
                    <a:pt x="606" y="4852"/>
                  </a:cubicBezTo>
                  <a:cubicBezTo>
                    <a:pt x="811" y="4431"/>
                    <a:pt x="1697" y="3691"/>
                    <a:pt x="2583" y="3657"/>
                  </a:cubicBezTo>
                  <a:cubicBezTo>
                    <a:pt x="3469" y="3624"/>
                    <a:pt x="4560" y="3456"/>
                    <a:pt x="4560" y="3456"/>
                  </a:cubicBezTo>
                  <a:cubicBezTo>
                    <a:pt x="4560" y="3456"/>
                    <a:pt x="3674" y="3203"/>
                    <a:pt x="4764" y="2985"/>
                  </a:cubicBezTo>
                  <a:cubicBezTo>
                    <a:pt x="5855" y="2766"/>
                    <a:pt x="6468" y="2682"/>
                    <a:pt x="5991" y="2396"/>
                  </a:cubicBezTo>
                  <a:cubicBezTo>
                    <a:pt x="5514" y="2110"/>
                    <a:pt x="5855" y="1891"/>
                    <a:pt x="6127" y="1521"/>
                  </a:cubicBezTo>
                  <a:cubicBezTo>
                    <a:pt x="6400" y="1151"/>
                    <a:pt x="7150" y="7"/>
                    <a:pt x="10225" y="0"/>
                  </a:cubicBezTo>
                  <a:close/>
                  <a:moveTo>
                    <a:pt x="10270" y="0"/>
                  </a:moveTo>
                  <a:cubicBezTo>
                    <a:pt x="12196" y="-8"/>
                    <a:pt x="13806" y="438"/>
                    <a:pt x="14180" y="853"/>
                  </a:cubicBezTo>
                  <a:cubicBezTo>
                    <a:pt x="14557" y="1271"/>
                    <a:pt x="14871" y="1240"/>
                    <a:pt x="14871" y="1473"/>
                  </a:cubicBezTo>
                  <a:cubicBezTo>
                    <a:pt x="14871" y="1705"/>
                    <a:pt x="15247" y="1953"/>
                    <a:pt x="15436" y="2325"/>
                  </a:cubicBezTo>
                  <a:cubicBezTo>
                    <a:pt x="15624" y="2697"/>
                    <a:pt x="15749" y="2945"/>
                    <a:pt x="16503" y="3162"/>
                  </a:cubicBezTo>
                  <a:cubicBezTo>
                    <a:pt x="17256" y="3378"/>
                    <a:pt x="17131" y="3595"/>
                    <a:pt x="17131" y="3595"/>
                  </a:cubicBezTo>
                  <a:cubicBezTo>
                    <a:pt x="17131" y="3595"/>
                    <a:pt x="19641" y="3626"/>
                    <a:pt x="20270" y="4045"/>
                  </a:cubicBezTo>
                  <a:cubicBezTo>
                    <a:pt x="20897" y="4463"/>
                    <a:pt x="21023" y="5176"/>
                    <a:pt x="21274" y="5656"/>
                  </a:cubicBezTo>
                  <a:cubicBezTo>
                    <a:pt x="21525" y="6137"/>
                    <a:pt x="21336" y="6695"/>
                    <a:pt x="20646" y="7051"/>
                  </a:cubicBezTo>
                  <a:cubicBezTo>
                    <a:pt x="19955" y="7407"/>
                    <a:pt x="18449" y="7454"/>
                    <a:pt x="18449" y="7454"/>
                  </a:cubicBezTo>
                  <a:cubicBezTo>
                    <a:pt x="18449" y="7454"/>
                    <a:pt x="18198" y="8198"/>
                    <a:pt x="19077" y="8848"/>
                  </a:cubicBezTo>
                  <a:cubicBezTo>
                    <a:pt x="19955" y="9499"/>
                    <a:pt x="20583" y="9840"/>
                    <a:pt x="19830" y="9871"/>
                  </a:cubicBezTo>
                  <a:cubicBezTo>
                    <a:pt x="19077" y="9902"/>
                    <a:pt x="18700" y="9918"/>
                    <a:pt x="18700" y="9918"/>
                  </a:cubicBezTo>
                  <a:cubicBezTo>
                    <a:pt x="18700" y="9918"/>
                    <a:pt x="18722" y="10757"/>
                    <a:pt x="18207" y="11297"/>
                  </a:cubicBezTo>
                  <a:cubicBezTo>
                    <a:pt x="17692" y="11837"/>
                    <a:pt x="16534" y="13235"/>
                    <a:pt x="16534" y="13584"/>
                  </a:cubicBezTo>
                  <a:cubicBezTo>
                    <a:pt x="16534" y="13933"/>
                    <a:pt x="16487" y="13870"/>
                    <a:pt x="15942" y="13870"/>
                  </a:cubicBezTo>
                  <a:cubicBezTo>
                    <a:pt x="15397" y="13870"/>
                    <a:pt x="15124" y="13870"/>
                    <a:pt x="15124" y="13870"/>
                  </a:cubicBezTo>
                  <a:cubicBezTo>
                    <a:pt x="15124" y="13870"/>
                    <a:pt x="15192" y="14425"/>
                    <a:pt x="14920" y="14560"/>
                  </a:cubicBezTo>
                  <a:cubicBezTo>
                    <a:pt x="14647" y="14694"/>
                    <a:pt x="15124" y="15317"/>
                    <a:pt x="14306" y="15973"/>
                  </a:cubicBezTo>
                  <a:cubicBezTo>
                    <a:pt x="13489" y="16629"/>
                    <a:pt x="11853" y="17739"/>
                    <a:pt x="11853" y="18210"/>
                  </a:cubicBezTo>
                  <a:cubicBezTo>
                    <a:pt x="11853" y="18681"/>
                    <a:pt x="12671" y="19254"/>
                    <a:pt x="13557" y="19489"/>
                  </a:cubicBezTo>
                  <a:cubicBezTo>
                    <a:pt x="14443" y="19724"/>
                    <a:pt x="15738" y="20196"/>
                    <a:pt x="15056" y="20313"/>
                  </a:cubicBezTo>
                  <a:cubicBezTo>
                    <a:pt x="14375" y="20431"/>
                    <a:pt x="13421" y="20414"/>
                    <a:pt x="12807" y="20364"/>
                  </a:cubicBezTo>
                  <a:cubicBezTo>
                    <a:pt x="12194" y="20313"/>
                    <a:pt x="11716" y="20179"/>
                    <a:pt x="11716" y="20179"/>
                  </a:cubicBezTo>
                  <a:cubicBezTo>
                    <a:pt x="11716" y="20179"/>
                    <a:pt x="11784" y="20414"/>
                    <a:pt x="12057" y="20599"/>
                  </a:cubicBezTo>
                  <a:cubicBezTo>
                    <a:pt x="12330" y="20785"/>
                    <a:pt x="12057" y="21592"/>
                    <a:pt x="10762" y="21592"/>
                  </a:cubicBezTo>
                  <a:cubicBezTo>
                    <a:pt x="10593" y="21592"/>
                    <a:pt x="10428" y="21586"/>
                    <a:pt x="10270" y="21574"/>
                  </a:cubicBezTo>
                  <a:lnTo>
                    <a:pt x="10270" y="15166"/>
                  </a:lnTo>
                  <a:cubicBezTo>
                    <a:pt x="10310" y="15036"/>
                    <a:pt x="10384" y="14882"/>
                    <a:pt x="10512" y="14803"/>
                  </a:cubicBezTo>
                  <a:cubicBezTo>
                    <a:pt x="10760" y="14650"/>
                    <a:pt x="10553" y="14314"/>
                    <a:pt x="10512" y="13825"/>
                  </a:cubicBezTo>
                  <a:cubicBezTo>
                    <a:pt x="10512" y="13825"/>
                    <a:pt x="10403" y="14008"/>
                    <a:pt x="10270" y="14202"/>
                  </a:cubicBezTo>
                  <a:cubicBezTo>
                    <a:pt x="10270" y="14202"/>
                    <a:pt x="10270" y="0"/>
                    <a:pt x="1027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5" name="Shape 1030"/>
            <p:cNvSpPr/>
            <p:nvPr/>
          </p:nvSpPr>
          <p:spPr>
            <a:xfrm>
              <a:off x="2263121" y="875073"/>
              <a:ext cx="197241" cy="370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0610" extrusionOk="0">
                  <a:moveTo>
                    <a:pt x="9" y="502"/>
                  </a:moveTo>
                  <a:cubicBezTo>
                    <a:pt x="9" y="502"/>
                    <a:pt x="5735" y="3016"/>
                    <a:pt x="5735" y="4938"/>
                  </a:cubicBezTo>
                  <a:cubicBezTo>
                    <a:pt x="5735" y="6861"/>
                    <a:pt x="8313" y="13222"/>
                    <a:pt x="9458" y="15144"/>
                  </a:cubicBezTo>
                  <a:cubicBezTo>
                    <a:pt x="10604" y="17067"/>
                    <a:pt x="11177" y="12778"/>
                    <a:pt x="13183" y="10855"/>
                  </a:cubicBezTo>
                  <a:cubicBezTo>
                    <a:pt x="15188" y="8932"/>
                    <a:pt x="16046" y="7305"/>
                    <a:pt x="14900" y="5826"/>
                  </a:cubicBezTo>
                  <a:cubicBezTo>
                    <a:pt x="13756" y="4347"/>
                    <a:pt x="18163" y="3698"/>
                    <a:pt x="21027" y="0"/>
                  </a:cubicBezTo>
                  <a:cubicBezTo>
                    <a:pt x="21402" y="1393"/>
                    <a:pt x="21210" y="2522"/>
                    <a:pt x="21110" y="3909"/>
                  </a:cubicBezTo>
                  <a:cubicBezTo>
                    <a:pt x="21011" y="5299"/>
                    <a:pt x="16431" y="12189"/>
                    <a:pt x="15136" y="13526"/>
                  </a:cubicBezTo>
                  <a:cubicBezTo>
                    <a:pt x="13842" y="14863"/>
                    <a:pt x="10357" y="19132"/>
                    <a:pt x="10058" y="20365"/>
                  </a:cubicBezTo>
                  <a:cubicBezTo>
                    <a:pt x="9759" y="21600"/>
                    <a:pt x="6673" y="17950"/>
                    <a:pt x="4881" y="13989"/>
                  </a:cubicBezTo>
                  <a:cubicBezTo>
                    <a:pt x="3089" y="10030"/>
                    <a:pt x="-198" y="4270"/>
                    <a:pt x="9" y="50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6" name="Shape 1031"/>
            <p:cNvSpPr/>
            <p:nvPr/>
          </p:nvSpPr>
          <p:spPr>
            <a:xfrm>
              <a:off x="2157509" y="1403135"/>
              <a:ext cx="37139" cy="85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544" extrusionOk="0">
                  <a:moveTo>
                    <a:pt x="15912" y="21544"/>
                  </a:moveTo>
                  <a:cubicBezTo>
                    <a:pt x="15912" y="21544"/>
                    <a:pt x="19972" y="15800"/>
                    <a:pt x="20786" y="8977"/>
                  </a:cubicBezTo>
                  <a:cubicBezTo>
                    <a:pt x="21600" y="2154"/>
                    <a:pt x="20786" y="0"/>
                    <a:pt x="20786" y="0"/>
                  </a:cubicBezTo>
                  <a:lnTo>
                    <a:pt x="4535" y="1079"/>
                  </a:lnTo>
                  <a:cubicBezTo>
                    <a:pt x="4535" y="1079"/>
                    <a:pt x="3251" y="14410"/>
                    <a:pt x="0" y="18719"/>
                  </a:cubicBezTo>
                  <a:cubicBezTo>
                    <a:pt x="7186" y="21600"/>
                    <a:pt x="15912" y="21544"/>
                    <a:pt x="15912" y="2154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7" name="Shape 1032"/>
            <p:cNvSpPr/>
            <p:nvPr/>
          </p:nvSpPr>
          <p:spPr>
            <a:xfrm>
              <a:off x="2444171" y="1584185"/>
              <a:ext cx="39658" cy="76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3" h="19368" extrusionOk="0">
                  <a:moveTo>
                    <a:pt x="5186" y="0"/>
                  </a:moveTo>
                  <a:cubicBezTo>
                    <a:pt x="5186" y="0"/>
                    <a:pt x="1069" y="13562"/>
                    <a:pt x="35" y="17583"/>
                  </a:cubicBezTo>
                  <a:cubicBezTo>
                    <a:pt x="-987" y="21600"/>
                    <a:pt x="20613" y="17583"/>
                    <a:pt x="20613" y="17583"/>
                  </a:cubicBezTo>
                  <a:lnTo>
                    <a:pt x="20613" y="0"/>
                  </a:lnTo>
                  <a:cubicBezTo>
                    <a:pt x="20613" y="0"/>
                    <a:pt x="5186" y="0"/>
                    <a:pt x="51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8" name="Shape 1033"/>
            <p:cNvSpPr/>
            <p:nvPr/>
          </p:nvSpPr>
          <p:spPr>
            <a:xfrm>
              <a:off x="2595046" y="1161735"/>
              <a:ext cx="899025" cy="3179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2" h="21597" extrusionOk="0">
                  <a:moveTo>
                    <a:pt x="8563" y="0"/>
                  </a:moveTo>
                  <a:cubicBezTo>
                    <a:pt x="10027" y="-3"/>
                    <a:pt x="12311" y="423"/>
                    <a:pt x="12311" y="1065"/>
                  </a:cubicBezTo>
                  <a:cubicBezTo>
                    <a:pt x="12311" y="1707"/>
                    <a:pt x="12132" y="1985"/>
                    <a:pt x="11954" y="2193"/>
                  </a:cubicBezTo>
                  <a:cubicBezTo>
                    <a:pt x="11775" y="2401"/>
                    <a:pt x="11537" y="2367"/>
                    <a:pt x="11537" y="2367"/>
                  </a:cubicBezTo>
                  <a:cubicBezTo>
                    <a:pt x="11537" y="2367"/>
                    <a:pt x="11597" y="2801"/>
                    <a:pt x="11121" y="2905"/>
                  </a:cubicBezTo>
                  <a:cubicBezTo>
                    <a:pt x="10645" y="3009"/>
                    <a:pt x="10526" y="3043"/>
                    <a:pt x="10526" y="3182"/>
                  </a:cubicBezTo>
                  <a:cubicBezTo>
                    <a:pt x="10526" y="3321"/>
                    <a:pt x="10823" y="3425"/>
                    <a:pt x="11240" y="3564"/>
                  </a:cubicBezTo>
                  <a:cubicBezTo>
                    <a:pt x="11656" y="3703"/>
                    <a:pt x="13442" y="3859"/>
                    <a:pt x="14393" y="3963"/>
                  </a:cubicBezTo>
                  <a:cubicBezTo>
                    <a:pt x="15346" y="4067"/>
                    <a:pt x="16119" y="4241"/>
                    <a:pt x="16654" y="4588"/>
                  </a:cubicBezTo>
                  <a:cubicBezTo>
                    <a:pt x="17190" y="4935"/>
                    <a:pt x="17963" y="5369"/>
                    <a:pt x="18975" y="5664"/>
                  </a:cubicBezTo>
                  <a:cubicBezTo>
                    <a:pt x="19986" y="5959"/>
                    <a:pt x="21236" y="6427"/>
                    <a:pt x="20879" y="6878"/>
                  </a:cubicBezTo>
                  <a:cubicBezTo>
                    <a:pt x="20522" y="7329"/>
                    <a:pt x="18380" y="7676"/>
                    <a:pt x="17190" y="7486"/>
                  </a:cubicBezTo>
                  <a:cubicBezTo>
                    <a:pt x="16000" y="7295"/>
                    <a:pt x="15524" y="7277"/>
                    <a:pt x="15524" y="7277"/>
                  </a:cubicBezTo>
                  <a:cubicBezTo>
                    <a:pt x="15524" y="7277"/>
                    <a:pt x="16297" y="8266"/>
                    <a:pt x="16654" y="9255"/>
                  </a:cubicBezTo>
                  <a:cubicBezTo>
                    <a:pt x="17011" y="10245"/>
                    <a:pt x="17963" y="11199"/>
                    <a:pt x="17428" y="11286"/>
                  </a:cubicBezTo>
                  <a:cubicBezTo>
                    <a:pt x="16893" y="11372"/>
                    <a:pt x="16119" y="11477"/>
                    <a:pt x="16119" y="11477"/>
                  </a:cubicBezTo>
                  <a:cubicBezTo>
                    <a:pt x="16119" y="11477"/>
                    <a:pt x="15958" y="12874"/>
                    <a:pt x="15107" y="14083"/>
                  </a:cubicBezTo>
                  <a:cubicBezTo>
                    <a:pt x="14257" y="15292"/>
                    <a:pt x="13947" y="15840"/>
                    <a:pt x="13838" y="16560"/>
                  </a:cubicBezTo>
                  <a:cubicBezTo>
                    <a:pt x="13728" y="17279"/>
                    <a:pt x="13454" y="17807"/>
                    <a:pt x="13673" y="18111"/>
                  </a:cubicBezTo>
                  <a:cubicBezTo>
                    <a:pt x="13893" y="18415"/>
                    <a:pt x="15318" y="19006"/>
                    <a:pt x="16141" y="19118"/>
                  </a:cubicBezTo>
                  <a:cubicBezTo>
                    <a:pt x="16963" y="19230"/>
                    <a:pt x="18444" y="19230"/>
                    <a:pt x="19047" y="19310"/>
                  </a:cubicBezTo>
                  <a:cubicBezTo>
                    <a:pt x="19650" y="19390"/>
                    <a:pt x="20089" y="19614"/>
                    <a:pt x="18718" y="19678"/>
                  </a:cubicBezTo>
                  <a:cubicBezTo>
                    <a:pt x="17347" y="19742"/>
                    <a:pt x="14770" y="19630"/>
                    <a:pt x="14112" y="19566"/>
                  </a:cubicBezTo>
                  <a:cubicBezTo>
                    <a:pt x="13454" y="19502"/>
                    <a:pt x="12412" y="19358"/>
                    <a:pt x="12412" y="19358"/>
                  </a:cubicBezTo>
                  <a:cubicBezTo>
                    <a:pt x="12412" y="19358"/>
                    <a:pt x="12741" y="19598"/>
                    <a:pt x="11261" y="19598"/>
                  </a:cubicBezTo>
                  <a:cubicBezTo>
                    <a:pt x="9780" y="19598"/>
                    <a:pt x="9506" y="19566"/>
                    <a:pt x="9451" y="19294"/>
                  </a:cubicBezTo>
                  <a:cubicBezTo>
                    <a:pt x="9397" y="19022"/>
                    <a:pt x="9451" y="18655"/>
                    <a:pt x="9232" y="18463"/>
                  </a:cubicBezTo>
                  <a:cubicBezTo>
                    <a:pt x="9012" y="18271"/>
                    <a:pt x="10109" y="17775"/>
                    <a:pt x="9561" y="17503"/>
                  </a:cubicBezTo>
                  <a:cubicBezTo>
                    <a:pt x="9012" y="17231"/>
                    <a:pt x="8464" y="16528"/>
                    <a:pt x="8958" y="16112"/>
                  </a:cubicBezTo>
                  <a:cubicBezTo>
                    <a:pt x="9451" y="15696"/>
                    <a:pt x="8793" y="15281"/>
                    <a:pt x="8958" y="15009"/>
                  </a:cubicBezTo>
                  <a:cubicBezTo>
                    <a:pt x="9122" y="14737"/>
                    <a:pt x="9341" y="14369"/>
                    <a:pt x="9341" y="13953"/>
                  </a:cubicBezTo>
                  <a:cubicBezTo>
                    <a:pt x="9341" y="13538"/>
                    <a:pt x="9287" y="13234"/>
                    <a:pt x="9287" y="13234"/>
                  </a:cubicBezTo>
                  <a:cubicBezTo>
                    <a:pt x="9287" y="13234"/>
                    <a:pt x="8245" y="14801"/>
                    <a:pt x="7971" y="15217"/>
                  </a:cubicBezTo>
                  <a:cubicBezTo>
                    <a:pt x="7696" y="15632"/>
                    <a:pt x="7258" y="17119"/>
                    <a:pt x="7258" y="17567"/>
                  </a:cubicBezTo>
                  <a:cubicBezTo>
                    <a:pt x="7258" y="18015"/>
                    <a:pt x="6107" y="18623"/>
                    <a:pt x="6052" y="19022"/>
                  </a:cubicBezTo>
                  <a:cubicBezTo>
                    <a:pt x="5997" y="19422"/>
                    <a:pt x="5942" y="19662"/>
                    <a:pt x="5558" y="19662"/>
                  </a:cubicBezTo>
                  <a:cubicBezTo>
                    <a:pt x="5174" y="19662"/>
                    <a:pt x="5942" y="20110"/>
                    <a:pt x="6216" y="20462"/>
                  </a:cubicBezTo>
                  <a:cubicBezTo>
                    <a:pt x="6490" y="20813"/>
                    <a:pt x="7313" y="21597"/>
                    <a:pt x="5723" y="21597"/>
                  </a:cubicBezTo>
                  <a:cubicBezTo>
                    <a:pt x="4132" y="21597"/>
                    <a:pt x="2323" y="21405"/>
                    <a:pt x="2268" y="20909"/>
                  </a:cubicBezTo>
                  <a:cubicBezTo>
                    <a:pt x="2213" y="20414"/>
                    <a:pt x="2432" y="19982"/>
                    <a:pt x="1994" y="19790"/>
                  </a:cubicBezTo>
                  <a:cubicBezTo>
                    <a:pt x="1555" y="19598"/>
                    <a:pt x="1500" y="19182"/>
                    <a:pt x="1555" y="18927"/>
                  </a:cubicBezTo>
                  <a:cubicBezTo>
                    <a:pt x="1610" y="18671"/>
                    <a:pt x="1336" y="18239"/>
                    <a:pt x="1555" y="17695"/>
                  </a:cubicBezTo>
                  <a:cubicBezTo>
                    <a:pt x="1775" y="17152"/>
                    <a:pt x="1775" y="16240"/>
                    <a:pt x="2213" y="15552"/>
                  </a:cubicBezTo>
                  <a:cubicBezTo>
                    <a:pt x="2652" y="14865"/>
                    <a:pt x="2761" y="13809"/>
                    <a:pt x="2981" y="12978"/>
                  </a:cubicBezTo>
                  <a:cubicBezTo>
                    <a:pt x="3200" y="12146"/>
                    <a:pt x="3365" y="11730"/>
                    <a:pt x="3090" y="11603"/>
                  </a:cubicBezTo>
                  <a:cubicBezTo>
                    <a:pt x="2816" y="11475"/>
                    <a:pt x="1172" y="11363"/>
                    <a:pt x="733" y="11331"/>
                  </a:cubicBezTo>
                  <a:cubicBezTo>
                    <a:pt x="294" y="11299"/>
                    <a:pt x="1281" y="10435"/>
                    <a:pt x="1610" y="9716"/>
                  </a:cubicBezTo>
                  <a:cubicBezTo>
                    <a:pt x="1939" y="8996"/>
                    <a:pt x="2542" y="8564"/>
                    <a:pt x="2871" y="8053"/>
                  </a:cubicBezTo>
                  <a:cubicBezTo>
                    <a:pt x="3200" y="7541"/>
                    <a:pt x="3200" y="7301"/>
                    <a:pt x="2487" y="6933"/>
                  </a:cubicBezTo>
                  <a:cubicBezTo>
                    <a:pt x="1775" y="6565"/>
                    <a:pt x="897" y="6326"/>
                    <a:pt x="513" y="5494"/>
                  </a:cubicBezTo>
                  <a:cubicBezTo>
                    <a:pt x="130" y="4663"/>
                    <a:pt x="-364" y="4119"/>
                    <a:pt x="404" y="3911"/>
                  </a:cubicBezTo>
                  <a:cubicBezTo>
                    <a:pt x="1172" y="3703"/>
                    <a:pt x="2652" y="3815"/>
                    <a:pt x="3748" y="3559"/>
                  </a:cubicBezTo>
                  <a:cubicBezTo>
                    <a:pt x="4845" y="3303"/>
                    <a:pt x="5010" y="3015"/>
                    <a:pt x="5503" y="2983"/>
                  </a:cubicBezTo>
                  <a:cubicBezTo>
                    <a:pt x="5997" y="2951"/>
                    <a:pt x="6106" y="2920"/>
                    <a:pt x="6106" y="2744"/>
                  </a:cubicBezTo>
                  <a:cubicBezTo>
                    <a:pt x="6106" y="2568"/>
                    <a:pt x="5942" y="2392"/>
                    <a:pt x="5942" y="2392"/>
                  </a:cubicBezTo>
                  <a:cubicBezTo>
                    <a:pt x="5942" y="2392"/>
                    <a:pt x="5174" y="2248"/>
                    <a:pt x="5010" y="2024"/>
                  </a:cubicBezTo>
                  <a:cubicBezTo>
                    <a:pt x="4845" y="1800"/>
                    <a:pt x="4681" y="1240"/>
                    <a:pt x="4900" y="857"/>
                  </a:cubicBezTo>
                  <a:cubicBezTo>
                    <a:pt x="5119" y="473"/>
                    <a:pt x="6318" y="5"/>
                    <a:pt x="8563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9" name="Shape 1034"/>
            <p:cNvSpPr/>
            <p:nvPr/>
          </p:nvSpPr>
          <p:spPr>
            <a:xfrm>
              <a:off x="2836445" y="1569097"/>
              <a:ext cx="231787" cy="179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43" y="9828"/>
                  </a:moveTo>
                  <a:cubicBezTo>
                    <a:pt x="20503" y="10692"/>
                    <a:pt x="21004" y="11543"/>
                    <a:pt x="21600" y="12462"/>
                  </a:cubicBezTo>
                  <a:cubicBezTo>
                    <a:pt x="20797" y="15394"/>
                    <a:pt x="20629" y="18810"/>
                    <a:pt x="20550" y="21600"/>
                  </a:cubicBezTo>
                  <a:cubicBezTo>
                    <a:pt x="17285" y="18886"/>
                    <a:pt x="18957" y="12766"/>
                    <a:pt x="16102" y="12414"/>
                  </a:cubicBezTo>
                  <a:cubicBezTo>
                    <a:pt x="13346" y="12074"/>
                    <a:pt x="12988" y="13608"/>
                    <a:pt x="12526" y="15998"/>
                  </a:cubicBezTo>
                  <a:cubicBezTo>
                    <a:pt x="12064" y="18387"/>
                    <a:pt x="11785" y="20178"/>
                    <a:pt x="11785" y="20178"/>
                  </a:cubicBezTo>
                  <a:cubicBezTo>
                    <a:pt x="11785" y="20178"/>
                    <a:pt x="2700" y="7597"/>
                    <a:pt x="0" y="3147"/>
                  </a:cubicBezTo>
                  <a:cubicBezTo>
                    <a:pt x="1311" y="2680"/>
                    <a:pt x="1742" y="2046"/>
                    <a:pt x="1827" y="0"/>
                  </a:cubicBezTo>
                  <a:cubicBezTo>
                    <a:pt x="4847" y="4160"/>
                    <a:pt x="12262" y="11667"/>
                    <a:pt x="15756" y="11667"/>
                  </a:cubicBezTo>
                  <a:cubicBezTo>
                    <a:pt x="17415" y="11667"/>
                    <a:pt x="18853" y="10951"/>
                    <a:pt x="20143" y="982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0" name="Shape 1035"/>
            <p:cNvSpPr/>
            <p:nvPr/>
          </p:nvSpPr>
          <p:spPr>
            <a:xfrm>
              <a:off x="3077845" y="2051897"/>
              <a:ext cx="96809" cy="134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8" h="21600" extrusionOk="0">
                  <a:moveTo>
                    <a:pt x="11314" y="594"/>
                  </a:moveTo>
                  <a:lnTo>
                    <a:pt x="0" y="0"/>
                  </a:lnTo>
                  <a:cubicBezTo>
                    <a:pt x="0" y="0"/>
                    <a:pt x="10284" y="5549"/>
                    <a:pt x="10284" y="11495"/>
                  </a:cubicBezTo>
                  <a:cubicBezTo>
                    <a:pt x="10284" y="17438"/>
                    <a:pt x="9772" y="20013"/>
                    <a:pt x="9772" y="20013"/>
                  </a:cubicBezTo>
                  <a:lnTo>
                    <a:pt x="18772" y="21600"/>
                  </a:lnTo>
                  <a:cubicBezTo>
                    <a:pt x="18772" y="21600"/>
                    <a:pt x="21600" y="15655"/>
                    <a:pt x="19026" y="9907"/>
                  </a:cubicBezTo>
                  <a:cubicBezTo>
                    <a:pt x="16457" y="4162"/>
                    <a:pt x="13629" y="2575"/>
                    <a:pt x="11314" y="59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1" name="Shape 1036"/>
            <p:cNvSpPr/>
            <p:nvPr/>
          </p:nvSpPr>
          <p:spPr>
            <a:xfrm>
              <a:off x="3138195" y="2368734"/>
              <a:ext cx="42465" cy="116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479" y="0"/>
                  </a:moveTo>
                  <a:cubicBezTo>
                    <a:pt x="6479" y="0"/>
                    <a:pt x="2878" y="12381"/>
                    <a:pt x="1439" y="16334"/>
                  </a:cubicBezTo>
                  <a:cubicBezTo>
                    <a:pt x="0" y="20286"/>
                    <a:pt x="0" y="21600"/>
                    <a:pt x="0" y="21600"/>
                  </a:cubicBezTo>
                  <a:lnTo>
                    <a:pt x="21600" y="20286"/>
                  </a:lnTo>
                  <a:cubicBezTo>
                    <a:pt x="21600" y="20286"/>
                    <a:pt x="16556" y="10275"/>
                    <a:pt x="6479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2" name="Shape 1037"/>
            <p:cNvSpPr/>
            <p:nvPr/>
          </p:nvSpPr>
          <p:spPr>
            <a:xfrm>
              <a:off x="392274" y="407361"/>
              <a:ext cx="217690" cy="307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93" h="16430" extrusionOk="0">
                  <a:moveTo>
                    <a:pt x="186" y="1062"/>
                  </a:moveTo>
                  <a:cubicBezTo>
                    <a:pt x="6551" y="2887"/>
                    <a:pt x="-497" y="5169"/>
                    <a:pt x="1549" y="7298"/>
                  </a:cubicBezTo>
                  <a:cubicBezTo>
                    <a:pt x="3596" y="9428"/>
                    <a:pt x="-951" y="10950"/>
                    <a:pt x="186" y="13839"/>
                  </a:cubicBezTo>
                  <a:cubicBezTo>
                    <a:pt x="1322" y="16729"/>
                    <a:pt x="11099" y="16577"/>
                    <a:pt x="15874" y="16273"/>
                  </a:cubicBezTo>
                  <a:cubicBezTo>
                    <a:pt x="20649" y="15969"/>
                    <a:pt x="13827" y="-4871"/>
                    <a:pt x="186" y="1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3" name="Shape 1038"/>
            <p:cNvSpPr/>
            <p:nvPr/>
          </p:nvSpPr>
          <p:spPr>
            <a:xfrm>
              <a:off x="286662" y="0"/>
              <a:ext cx="482252" cy="702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339" h="19358" extrusionOk="0">
                  <a:moveTo>
                    <a:pt x="710" y="2062"/>
                  </a:moveTo>
                  <a:cubicBezTo>
                    <a:pt x="4444" y="-1631"/>
                    <a:pt x="14162" y="-123"/>
                    <a:pt x="14072" y="4672"/>
                  </a:cubicBezTo>
                  <a:cubicBezTo>
                    <a:pt x="13981" y="9467"/>
                    <a:pt x="18111" y="6414"/>
                    <a:pt x="16740" y="8825"/>
                  </a:cubicBezTo>
                  <a:cubicBezTo>
                    <a:pt x="15368" y="11235"/>
                    <a:pt x="19697" y="10962"/>
                    <a:pt x="17891" y="12944"/>
                  </a:cubicBezTo>
                  <a:cubicBezTo>
                    <a:pt x="16085" y="14926"/>
                    <a:pt x="20502" y="15370"/>
                    <a:pt x="16264" y="17670"/>
                  </a:cubicBezTo>
                  <a:cubicBezTo>
                    <a:pt x="12026" y="19969"/>
                    <a:pt x="9576" y="19252"/>
                    <a:pt x="9576" y="19252"/>
                  </a:cubicBezTo>
                  <a:cubicBezTo>
                    <a:pt x="9576" y="19252"/>
                    <a:pt x="10880" y="5804"/>
                    <a:pt x="3218" y="7372"/>
                  </a:cubicBezTo>
                  <a:cubicBezTo>
                    <a:pt x="842" y="7859"/>
                    <a:pt x="-1098" y="3848"/>
                    <a:pt x="710" y="2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4" name="Shape 1039"/>
            <p:cNvSpPr/>
            <p:nvPr/>
          </p:nvSpPr>
          <p:spPr>
            <a:xfrm>
              <a:off x="0" y="-1"/>
              <a:ext cx="977275" cy="3332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0" extrusionOk="0">
                  <a:moveTo>
                    <a:pt x="9729" y="0"/>
                  </a:moveTo>
                  <a:cubicBezTo>
                    <a:pt x="11263" y="-1"/>
                    <a:pt x="12626" y="216"/>
                    <a:pt x="13309" y="696"/>
                  </a:cubicBezTo>
                  <a:cubicBezTo>
                    <a:pt x="13991" y="1177"/>
                    <a:pt x="14104" y="1724"/>
                    <a:pt x="13877" y="2006"/>
                  </a:cubicBezTo>
                  <a:cubicBezTo>
                    <a:pt x="13685" y="2245"/>
                    <a:pt x="14425" y="2938"/>
                    <a:pt x="14755" y="3173"/>
                  </a:cubicBezTo>
                  <a:cubicBezTo>
                    <a:pt x="15167" y="3467"/>
                    <a:pt x="15809" y="3880"/>
                    <a:pt x="15809" y="3880"/>
                  </a:cubicBezTo>
                  <a:cubicBezTo>
                    <a:pt x="15809" y="3880"/>
                    <a:pt x="16491" y="4178"/>
                    <a:pt x="16491" y="4592"/>
                  </a:cubicBezTo>
                  <a:cubicBezTo>
                    <a:pt x="16491" y="5007"/>
                    <a:pt x="16434" y="5604"/>
                    <a:pt x="16945" y="6366"/>
                  </a:cubicBezTo>
                  <a:cubicBezTo>
                    <a:pt x="17457" y="7129"/>
                    <a:pt x="17400" y="7295"/>
                    <a:pt x="16945" y="7676"/>
                  </a:cubicBezTo>
                  <a:cubicBezTo>
                    <a:pt x="16491" y="8058"/>
                    <a:pt x="15013" y="8787"/>
                    <a:pt x="15013" y="8787"/>
                  </a:cubicBezTo>
                  <a:cubicBezTo>
                    <a:pt x="15013" y="8787"/>
                    <a:pt x="16434" y="8986"/>
                    <a:pt x="15923" y="9168"/>
                  </a:cubicBezTo>
                  <a:cubicBezTo>
                    <a:pt x="15411" y="9351"/>
                    <a:pt x="14957" y="9417"/>
                    <a:pt x="14957" y="9417"/>
                  </a:cubicBezTo>
                  <a:cubicBezTo>
                    <a:pt x="14957" y="9417"/>
                    <a:pt x="16491" y="10064"/>
                    <a:pt x="15695" y="10760"/>
                  </a:cubicBezTo>
                  <a:cubicBezTo>
                    <a:pt x="14900" y="11456"/>
                    <a:pt x="14750" y="11966"/>
                    <a:pt x="14841" y="12604"/>
                  </a:cubicBezTo>
                  <a:cubicBezTo>
                    <a:pt x="14932" y="13241"/>
                    <a:pt x="14932" y="13799"/>
                    <a:pt x="14932" y="13799"/>
                  </a:cubicBezTo>
                  <a:lnTo>
                    <a:pt x="14021" y="13852"/>
                  </a:lnTo>
                  <a:cubicBezTo>
                    <a:pt x="14021" y="13852"/>
                    <a:pt x="14021" y="14437"/>
                    <a:pt x="14932" y="14809"/>
                  </a:cubicBezTo>
                  <a:cubicBezTo>
                    <a:pt x="15843" y="15181"/>
                    <a:pt x="17300" y="15792"/>
                    <a:pt x="17573" y="16775"/>
                  </a:cubicBezTo>
                  <a:cubicBezTo>
                    <a:pt x="17846" y="17758"/>
                    <a:pt x="18574" y="18608"/>
                    <a:pt x="19576" y="18847"/>
                  </a:cubicBezTo>
                  <a:cubicBezTo>
                    <a:pt x="20578" y="19086"/>
                    <a:pt x="21600" y="19060"/>
                    <a:pt x="21600" y="19462"/>
                  </a:cubicBezTo>
                  <a:cubicBezTo>
                    <a:pt x="21600" y="19865"/>
                    <a:pt x="21334" y="20329"/>
                    <a:pt x="21334" y="20531"/>
                  </a:cubicBezTo>
                  <a:cubicBezTo>
                    <a:pt x="21334" y="20732"/>
                    <a:pt x="21334" y="21011"/>
                    <a:pt x="21334" y="21011"/>
                  </a:cubicBezTo>
                  <a:lnTo>
                    <a:pt x="20910" y="21042"/>
                  </a:lnTo>
                  <a:cubicBezTo>
                    <a:pt x="20910" y="21042"/>
                    <a:pt x="21016" y="20809"/>
                    <a:pt x="20910" y="20546"/>
                  </a:cubicBezTo>
                  <a:cubicBezTo>
                    <a:pt x="20804" y="20283"/>
                    <a:pt x="20538" y="19927"/>
                    <a:pt x="19955" y="20035"/>
                  </a:cubicBezTo>
                  <a:cubicBezTo>
                    <a:pt x="19371" y="20144"/>
                    <a:pt x="18469" y="20639"/>
                    <a:pt x="18044" y="20871"/>
                  </a:cubicBezTo>
                  <a:cubicBezTo>
                    <a:pt x="17620" y="21104"/>
                    <a:pt x="16770" y="21320"/>
                    <a:pt x="15072" y="21181"/>
                  </a:cubicBezTo>
                  <a:cubicBezTo>
                    <a:pt x="13374" y="21042"/>
                    <a:pt x="12790" y="20716"/>
                    <a:pt x="13692" y="20639"/>
                  </a:cubicBezTo>
                  <a:cubicBezTo>
                    <a:pt x="14595" y="20562"/>
                    <a:pt x="15709" y="20685"/>
                    <a:pt x="15921" y="20407"/>
                  </a:cubicBezTo>
                  <a:cubicBezTo>
                    <a:pt x="16134" y="20128"/>
                    <a:pt x="16505" y="19416"/>
                    <a:pt x="16134" y="19044"/>
                  </a:cubicBezTo>
                  <a:cubicBezTo>
                    <a:pt x="15762" y="18673"/>
                    <a:pt x="14435" y="17511"/>
                    <a:pt x="13905" y="17078"/>
                  </a:cubicBezTo>
                  <a:cubicBezTo>
                    <a:pt x="13374" y="16644"/>
                    <a:pt x="12631" y="16133"/>
                    <a:pt x="12631" y="16133"/>
                  </a:cubicBezTo>
                  <a:cubicBezTo>
                    <a:pt x="12631" y="16133"/>
                    <a:pt x="12684" y="16815"/>
                    <a:pt x="12206" y="17140"/>
                  </a:cubicBezTo>
                  <a:cubicBezTo>
                    <a:pt x="11729" y="17465"/>
                    <a:pt x="10083" y="18719"/>
                    <a:pt x="9765" y="18982"/>
                  </a:cubicBezTo>
                  <a:cubicBezTo>
                    <a:pt x="9447" y="19245"/>
                    <a:pt x="10030" y="19416"/>
                    <a:pt x="10508" y="19555"/>
                  </a:cubicBezTo>
                  <a:cubicBezTo>
                    <a:pt x="10986" y="19695"/>
                    <a:pt x="10720" y="20035"/>
                    <a:pt x="10349" y="20298"/>
                  </a:cubicBezTo>
                  <a:cubicBezTo>
                    <a:pt x="9977" y="20562"/>
                    <a:pt x="9818" y="20887"/>
                    <a:pt x="9818" y="21026"/>
                  </a:cubicBezTo>
                  <a:cubicBezTo>
                    <a:pt x="9818" y="21165"/>
                    <a:pt x="9818" y="21460"/>
                    <a:pt x="9818" y="21460"/>
                  </a:cubicBezTo>
                  <a:lnTo>
                    <a:pt x="9128" y="21460"/>
                  </a:lnTo>
                  <a:cubicBezTo>
                    <a:pt x="9128" y="21460"/>
                    <a:pt x="9341" y="21134"/>
                    <a:pt x="9341" y="20871"/>
                  </a:cubicBezTo>
                  <a:cubicBezTo>
                    <a:pt x="9341" y="20608"/>
                    <a:pt x="9500" y="20422"/>
                    <a:pt x="9181" y="20376"/>
                  </a:cubicBezTo>
                  <a:cubicBezTo>
                    <a:pt x="8863" y="20329"/>
                    <a:pt x="7430" y="20701"/>
                    <a:pt x="6846" y="20964"/>
                  </a:cubicBezTo>
                  <a:cubicBezTo>
                    <a:pt x="6262" y="21227"/>
                    <a:pt x="6156" y="21599"/>
                    <a:pt x="4246" y="21460"/>
                  </a:cubicBezTo>
                  <a:cubicBezTo>
                    <a:pt x="2335" y="21320"/>
                    <a:pt x="1062" y="21026"/>
                    <a:pt x="1539" y="20856"/>
                  </a:cubicBezTo>
                  <a:cubicBezTo>
                    <a:pt x="2017" y="20685"/>
                    <a:pt x="2972" y="20825"/>
                    <a:pt x="3556" y="20732"/>
                  </a:cubicBezTo>
                  <a:cubicBezTo>
                    <a:pt x="4140" y="20639"/>
                    <a:pt x="5254" y="19818"/>
                    <a:pt x="5944" y="19323"/>
                  </a:cubicBezTo>
                  <a:cubicBezTo>
                    <a:pt x="6634" y="18827"/>
                    <a:pt x="7430" y="17805"/>
                    <a:pt x="7642" y="17202"/>
                  </a:cubicBezTo>
                  <a:cubicBezTo>
                    <a:pt x="7855" y="16598"/>
                    <a:pt x="8173" y="16133"/>
                    <a:pt x="8226" y="15932"/>
                  </a:cubicBezTo>
                  <a:cubicBezTo>
                    <a:pt x="8279" y="15731"/>
                    <a:pt x="8279" y="15359"/>
                    <a:pt x="8279" y="15359"/>
                  </a:cubicBezTo>
                  <a:cubicBezTo>
                    <a:pt x="8279" y="15359"/>
                    <a:pt x="7642" y="14662"/>
                    <a:pt x="7430" y="14368"/>
                  </a:cubicBezTo>
                  <a:cubicBezTo>
                    <a:pt x="7218" y="14074"/>
                    <a:pt x="7218" y="13857"/>
                    <a:pt x="7218" y="13857"/>
                  </a:cubicBezTo>
                  <a:cubicBezTo>
                    <a:pt x="7218" y="13857"/>
                    <a:pt x="6103" y="13919"/>
                    <a:pt x="6103" y="13718"/>
                  </a:cubicBezTo>
                  <a:cubicBezTo>
                    <a:pt x="6103" y="13516"/>
                    <a:pt x="6475" y="12665"/>
                    <a:pt x="6368" y="12262"/>
                  </a:cubicBezTo>
                  <a:cubicBezTo>
                    <a:pt x="6262" y="11860"/>
                    <a:pt x="5785" y="11891"/>
                    <a:pt x="5785" y="11891"/>
                  </a:cubicBezTo>
                  <a:cubicBezTo>
                    <a:pt x="5785" y="11891"/>
                    <a:pt x="5679" y="12107"/>
                    <a:pt x="5679" y="12278"/>
                  </a:cubicBezTo>
                  <a:cubicBezTo>
                    <a:pt x="5679" y="12448"/>
                    <a:pt x="5254" y="12402"/>
                    <a:pt x="5095" y="12278"/>
                  </a:cubicBezTo>
                  <a:cubicBezTo>
                    <a:pt x="4936" y="12154"/>
                    <a:pt x="4352" y="12278"/>
                    <a:pt x="4352" y="12154"/>
                  </a:cubicBezTo>
                  <a:cubicBezTo>
                    <a:pt x="4352" y="12030"/>
                    <a:pt x="4086" y="11767"/>
                    <a:pt x="4193" y="11566"/>
                  </a:cubicBezTo>
                  <a:cubicBezTo>
                    <a:pt x="4299" y="11364"/>
                    <a:pt x="4776" y="10993"/>
                    <a:pt x="4776" y="10993"/>
                  </a:cubicBezTo>
                  <a:lnTo>
                    <a:pt x="0" y="10946"/>
                  </a:lnTo>
                  <a:lnTo>
                    <a:pt x="631" y="8118"/>
                  </a:lnTo>
                  <a:lnTo>
                    <a:pt x="5088" y="8135"/>
                  </a:lnTo>
                  <a:cubicBezTo>
                    <a:pt x="5088" y="8135"/>
                    <a:pt x="5323" y="7246"/>
                    <a:pt x="5323" y="6818"/>
                  </a:cubicBezTo>
                  <a:cubicBezTo>
                    <a:pt x="5323" y="6390"/>
                    <a:pt x="5147" y="5826"/>
                    <a:pt x="6143" y="5347"/>
                  </a:cubicBezTo>
                  <a:cubicBezTo>
                    <a:pt x="7140" y="4868"/>
                    <a:pt x="8430" y="4474"/>
                    <a:pt x="9251" y="4166"/>
                  </a:cubicBezTo>
                  <a:cubicBezTo>
                    <a:pt x="10072" y="3858"/>
                    <a:pt x="10190" y="3841"/>
                    <a:pt x="9955" y="3567"/>
                  </a:cubicBezTo>
                  <a:cubicBezTo>
                    <a:pt x="9721" y="3294"/>
                    <a:pt x="9721" y="2951"/>
                    <a:pt x="9134" y="2969"/>
                  </a:cubicBezTo>
                  <a:cubicBezTo>
                    <a:pt x="8548" y="2986"/>
                    <a:pt x="8020" y="2969"/>
                    <a:pt x="7727" y="2746"/>
                  </a:cubicBezTo>
                  <a:cubicBezTo>
                    <a:pt x="7433" y="2524"/>
                    <a:pt x="6730" y="2113"/>
                    <a:pt x="6671" y="1822"/>
                  </a:cubicBezTo>
                  <a:cubicBezTo>
                    <a:pt x="6613" y="1531"/>
                    <a:pt x="6840" y="1489"/>
                    <a:pt x="6697" y="1397"/>
                  </a:cubicBezTo>
                  <a:cubicBezTo>
                    <a:pt x="6554" y="1305"/>
                    <a:pt x="6755" y="1021"/>
                    <a:pt x="6783" y="788"/>
                  </a:cubicBezTo>
                  <a:cubicBezTo>
                    <a:pt x="6812" y="554"/>
                    <a:pt x="7842" y="2"/>
                    <a:pt x="972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5" name="Shape 1040"/>
            <p:cNvSpPr/>
            <p:nvPr/>
          </p:nvSpPr>
          <p:spPr>
            <a:xfrm>
              <a:off x="452624" y="422449"/>
              <a:ext cx="203490" cy="167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60" y="0"/>
                  </a:moveTo>
                  <a:cubicBezTo>
                    <a:pt x="20837" y="1583"/>
                    <a:pt x="21229" y="3095"/>
                    <a:pt x="21600" y="4439"/>
                  </a:cubicBezTo>
                  <a:cubicBezTo>
                    <a:pt x="10590" y="3782"/>
                    <a:pt x="4549" y="13958"/>
                    <a:pt x="0" y="21600"/>
                  </a:cubicBezTo>
                  <a:cubicBezTo>
                    <a:pt x="1704" y="18222"/>
                    <a:pt x="1487" y="13002"/>
                    <a:pt x="1393" y="10461"/>
                  </a:cubicBezTo>
                  <a:cubicBezTo>
                    <a:pt x="4070" y="7225"/>
                    <a:pt x="8060" y="3929"/>
                    <a:pt x="11634" y="2160"/>
                  </a:cubicBezTo>
                  <a:cubicBezTo>
                    <a:pt x="14683" y="649"/>
                    <a:pt x="18140" y="78"/>
                    <a:pt x="20460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6" name="Shape 1041"/>
            <p:cNvSpPr/>
            <p:nvPr/>
          </p:nvSpPr>
          <p:spPr>
            <a:xfrm>
              <a:off x="739286" y="331924"/>
              <a:ext cx="1130473" cy="3545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535" extrusionOk="0">
                  <a:moveTo>
                    <a:pt x="9991" y="0"/>
                  </a:moveTo>
                  <a:cubicBezTo>
                    <a:pt x="11178" y="0"/>
                    <a:pt x="12529" y="275"/>
                    <a:pt x="12692" y="668"/>
                  </a:cubicBezTo>
                  <a:cubicBezTo>
                    <a:pt x="12856" y="1060"/>
                    <a:pt x="12774" y="1610"/>
                    <a:pt x="12774" y="1610"/>
                  </a:cubicBezTo>
                  <a:cubicBezTo>
                    <a:pt x="12774" y="1610"/>
                    <a:pt x="13183" y="1872"/>
                    <a:pt x="12856" y="2081"/>
                  </a:cubicBezTo>
                  <a:cubicBezTo>
                    <a:pt x="12529" y="2291"/>
                    <a:pt x="11751" y="2251"/>
                    <a:pt x="11751" y="2251"/>
                  </a:cubicBezTo>
                  <a:cubicBezTo>
                    <a:pt x="11751" y="2251"/>
                    <a:pt x="11546" y="2579"/>
                    <a:pt x="11546" y="2762"/>
                  </a:cubicBezTo>
                  <a:cubicBezTo>
                    <a:pt x="11546" y="2945"/>
                    <a:pt x="11587" y="3063"/>
                    <a:pt x="12038" y="3181"/>
                  </a:cubicBezTo>
                  <a:cubicBezTo>
                    <a:pt x="12488" y="3298"/>
                    <a:pt x="14166" y="3521"/>
                    <a:pt x="15475" y="3652"/>
                  </a:cubicBezTo>
                  <a:cubicBezTo>
                    <a:pt x="15621" y="3666"/>
                    <a:pt x="15762" y="3680"/>
                    <a:pt x="15900" y="3693"/>
                  </a:cubicBezTo>
                  <a:lnTo>
                    <a:pt x="15900" y="11209"/>
                  </a:lnTo>
                  <a:cubicBezTo>
                    <a:pt x="15876" y="11210"/>
                    <a:pt x="15853" y="11211"/>
                    <a:pt x="15828" y="11211"/>
                  </a:cubicBezTo>
                  <a:cubicBezTo>
                    <a:pt x="15429" y="11211"/>
                    <a:pt x="15279" y="11227"/>
                    <a:pt x="15279" y="11227"/>
                  </a:cubicBezTo>
                  <a:cubicBezTo>
                    <a:pt x="15279" y="11227"/>
                    <a:pt x="15429" y="11418"/>
                    <a:pt x="15429" y="11593"/>
                  </a:cubicBezTo>
                  <a:cubicBezTo>
                    <a:pt x="15429" y="11769"/>
                    <a:pt x="15379" y="11944"/>
                    <a:pt x="15379" y="11944"/>
                  </a:cubicBezTo>
                  <a:lnTo>
                    <a:pt x="15900" y="11919"/>
                  </a:lnTo>
                  <a:lnTo>
                    <a:pt x="15900" y="16039"/>
                  </a:lnTo>
                  <a:cubicBezTo>
                    <a:pt x="15862" y="16038"/>
                    <a:pt x="15824" y="16037"/>
                    <a:pt x="15786" y="16037"/>
                  </a:cubicBezTo>
                  <a:cubicBezTo>
                    <a:pt x="15176" y="16037"/>
                    <a:pt x="14870" y="16049"/>
                    <a:pt x="14870" y="16049"/>
                  </a:cubicBezTo>
                  <a:cubicBezTo>
                    <a:pt x="14870" y="16049"/>
                    <a:pt x="15037" y="17053"/>
                    <a:pt x="15037" y="17450"/>
                  </a:cubicBezTo>
                  <a:cubicBezTo>
                    <a:pt x="15037" y="17846"/>
                    <a:pt x="14928" y="18476"/>
                    <a:pt x="14381" y="18767"/>
                  </a:cubicBezTo>
                  <a:cubicBezTo>
                    <a:pt x="13834" y="19059"/>
                    <a:pt x="13761" y="19152"/>
                    <a:pt x="13761" y="19408"/>
                  </a:cubicBezTo>
                  <a:cubicBezTo>
                    <a:pt x="13761" y="19665"/>
                    <a:pt x="14928" y="20353"/>
                    <a:pt x="14892" y="20586"/>
                  </a:cubicBezTo>
                  <a:cubicBezTo>
                    <a:pt x="14855" y="20819"/>
                    <a:pt x="14673" y="21180"/>
                    <a:pt x="13470" y="21169"/>
                  </a:cubicBezTo>
                  <a:cubicBezTo>
                    <a:pt x="12267" y="21157"/>
                    <a:pt x="11356" y="21006"/>
                    <a:pt x="11356" y="20691"/>
                  </a:cubicBezTo>
                  <a:cubicBezTo>
                    <a:pt x="11356" y="20376"/>
                    <a:pt x="11502" y="20178"/>
                    <a:pt x="11100" y="20061"/>
                  </a:cubicBezTo>
                  <a:cubicBezTo>
                    <a:pt x="10699" y="19945"/>
                    <a:pt x="11319" y="19665"/>
                    <a:pt x="10626" y="19362"/>
                  </a:cubicBezTo>
                  <a:cubicBezTo>
                    <a:pt x="9934" y="19059"/>
                    <a:pt x="10699" y="19024"/>
                    <a:pt x="10517" y="18744"/>
                  </a:cubicBezTo>
                  <a:cubicBezTo>
                    <a:pt x="10335" y="18464"/>
                    <a:pt x="10663" y="17613"/>
                    <a:pt x="10736" y="17275"/>
                  </a:cubicBezTo>
                  <a:cubicBezTo>
                    <a:pt x="10809" y="16937"/>
                    <a:pt x="10626" y="16541"/>
                    <a:pt x="10080" y="15095"/>
                  </a:cubicBezTo>
                  <a:cubicBezTo>
                    <a:pt x="9533" y="13649"/>
                    <a:pt x="9205" y="13020"/>
                    <a:pt x="9059" y="12705"/>
                  </a:cubicBezTo>
                  <a:cubicBezTo>
                    <a:pt x="8913" y="12390"/>
                    <a:pt x="8658" y="11994"/>
                    <a:pt x="8658" y="11994"/>
                  </a:cubicBezTo>
                  <a:cubicBezTo>
                    <a:pt x="8658" y="11994"/>
                    <a:pt x="7965" y="13346"/>
                    <a:pt x="7382" y="13684"/>
                  </a:cubicBezTo>
                  <a:cubicBezTo>
                    <a:pt x="6799" y="14022"/>
                    <a:pt x="6179" y="15701"/>
                    <a:pt x="5997" y="16191"/>
                  </a:cubicBezTo>
                  <a:cubicBezTo>
                    <a:pt x="5815" y="16680"/>
                    <a:pt x="5924" y="18126"/>
                    <a:pt x="5560" y="18278"/>
                  </a:cubicBezTo>
                  <a:cubicBezTo>
                    <a:pt x="5195" y="18429"/>
                    <a:pt x="5013" y="18639"/>
                    <a:pt x="5013" y="18639"/>
                  </a:cubicBezTo>
                  <a:cubicBezTo>
                    <a:pt x="5013" y="18639"/>
                    <a:pt x="5961" y="18814"/>
                    <a:pt x="5961" y="19059"/>
                  </a:cubicBezTo>
                  <a:cubicBezTo>
                    <a:pt x="5961" y="19303"/>
                    <a:pt x="5268" y="19502"/>
                    <a:pt x="5304" y="19816"/>
                  </a:cubicBezTo>
                  <a:cubicBezTo>
                    <a:pt x="5341" y="20131"/>
                    <a:pt x="5231" y="20399"/>
                    <a:pt x="4830" y="20469"/>
                  </a:cubicBezTo>
                  <a:cubicBezTo>
                    <a:pt x="4429" y="20539"/>
                    <a:pt x="4502" y="21075"/>
                    <a:pt x="3992" y="21262"/>
                  </a:cubicBezTo>
                  <a:cubicBezTo>
                    <a:pt x="3482" y="21448"/>
                    <a:pt x="2643" y="21600"/>
                    <a:pt x="1623" y="21507"/>
                  </a:cubicBezTo>
                  <a:cubicBezTo>
                    <a:pt x="602" y="21413"/>
                    <a:pt x="602" y="20982"/>
                    <a:pt x="1112" y="20574"/>
                  </a:cubicBezTo>
                  <a:cubicBezTo>
                    <a:pt x="1623" y="20166"/>
                    <a:pt x="2242" y="19886"/>
                    <a:pt x="2060" y="19723"/>
                  </a:cubicBezTo>
                  <a:cubicBezTo>
                    <a:pt x="1878" y="19560"/>
                    <a:pt x="1696" y="19315"/>
                    <a:pt x="2206" y="19152"/>
                  </a:cubicBezTo>
                  <a:cubicBezTo>
                    <a:pt x="2716" y="18989"/>
                    <a:pt x="2169" y="18814"/>
                    <a:pt x="1841" y="18674"/>
                  </a:cubicBezTo>
                  <a:cubicBezTo>
                    <a:pt x="1513" y="18534"/>
                    <a:pt x="1586" y="17881"/>
                    <a:pt x="1550" y="17531"/>
                  </a:cubicBezTo>
                  <a:cubicBezTo>
                    <a:pt x="1513" y="17182"/>
                    <a:pt x="1659" y="15433"/>
                    <a:pt x="1586" y="14792"/>
                  </a:cubicBezTo>
                  <a:cubicBezTo>
                    <a:pt x="1513" y="14151"/>
                    <a:pt x="1331" y="12227"/>
                    <a:pt x="1623" y="11691"/>
                  </a:cubicBezTo>
                  <a:cubicBezTo>
                    <a:pt x="1914" y="11155"/>
                    <a:pt x="1659" y="10758"/>
                    <a:pt x="1659" y="10758"/>
                  </a:cubicBezTo>
                  <a:cubicBezTo>
                    <a:pt x="1659" y="10758"/>
                    <a:pt x="1003" y="10863"/>
                    <a:pt x="1003" y="10665"/>
                  </a:cubicBezTo>
                  <a:cubicBezTo>
                    <a:pt x="1003" y="10467"/>
                    <a:pt x="1258" y="10432"/>
                    <a:pt x="967" y="10082"/>
                  </a:cubicBezTo>
                  <a:cubicBezTo>
                    <a:pt x="675" y="9732"/>
                    <a:pt x="602" y="9406"/>
                    <a:pt x="274" y="9138"/>
                  </a:cubicBezTo>
                  <a:cubicBezTo>
                    <a:pt x="-54" y="8870"/>
                    <a:pt x="-127" y="8415"/>
                    <a:pt x="274" y="8275"/>
                  </a:cubicBezTo>
                  <a:cubicBezTo>
                    <a:pt x="675" y="8135"/>
                    <a:pt x="92" y="7366"/>
                    <a:pt x="456" y="6783"/>
                  </a:cubicBezTo>
                  <a:cubicBezTo>
                    <a:pt x="821" y="6200"/>
                    <a:pt x="1076" y="5267"/>
                    <a:pt x="1112" y="4766"/>
                  </a:cubicBezTo>
                  <a:cubicBezTo>
                    <a:pt x="1149" y="4265"/>
                    <a:pt x="1222" y="3903"/>
                    <a:pt x="3263" y="3740"/>
                  </a:cubicBezTo>
                  <a:cubicBezTo>
                    <a:pt x="5304" y="3577"/>
                    <a:pt x="6799" y="3391"/>
                    <a:pt x="7091" y="3251"/>
                  </a:cubicBezTo>
                  <a:cubicBezTo>
                    <a:pt x="7382" y="3111"/>
                    <a:pt x="7492" y="2749"/>
                    <a:pt x="7419" y="2586"/>
                  </a:cubicBezTo>
                  <a:cubicBezTo>
                    <a:pt x="7346" y="2423"/>
                    <a:pt x="7309" y="2295"/>
                    <a:pt x="7309" y="2201"/>
                  </a:cubicBezTo>
                  <a:cubicBezTo>
                    <a:pt x="7309" y="2108"/>
                    <a:pt x="6726" y="2248"/>
                    <a:pt x="6580" y="2073"/>
                  </a:cubicBezTo>
                  <a:cubicBezTo>
                    <a:pt x="6435" y="1898"/>
                    <a:pt x="6345" y="1520"/>
                    <a:pt x="6446" y="1489"/>
                  </a:cubicBezTo>
                  <a:cubicBezTo>
                    <a:pt x="6547" y="1458"/>
                    <a:pt x="6638" y="1462"/>
                    <a:pt x="6762" y="1467"/>
                  </a:cubicBezTo>
                  <a:cubicBezTo>
                    <a:pt x="6746" y="1406"/>
                    <a:pt x="6680" y="1054"/>
                    <a:pt x="6770" y="671"/>
                  </a:cubicBezTo>
                  <a:cubicBezTo>
                    <a:pt x="6852" y="325"/>
                    <a:pt x="7966" y="24"/>
                    <a:pt x="9991" y="0"/>
                  </a:cubicBezTo>
                  <a:close/>
                  <a:moveTo>
                    <a:pt x="15900" y="3693"/>
                  </a:moveTo>
                  <a:cubicBezTo>
                    <a:pt x="17000" y="3800"/>
                    <a:pt x="17813" y="3893"/>
                    <a:pt x="17849" y="4359"/>
                  </a:cubicBezTo>
                  <a:cubicBezTo>
                    <a:pt x="17890" y="4882"/>
                    <a:pt x="18048" y="5909"/>
                    <a:pt x="18278" y="6595"/>
                  </a:cubicBezTo>
                  <a:cubicBezTo>
                    <a:pt x="18508" y="7282"/>
                    <a:pt x="19145" y="8750"/>
                    <a:pt x="19183" y="9214"/>
                  </a:cubicBezTo>
                  <a:cubicBezTo>
                    <a:pt x="19221" y="9678"/>
                    <a:pt x="19374" y="10666"/>
                    <a:pt x="19336" y="10776"/>
                  </a:cubicBezTo>
                  <a:cubicBezTo>
                    <a:pt x="19298" y="10886"/>
                    <a:pt x="19030" y="10874"/>
                    <a:pt x="19145" y="11057"/>
                  </a:cubicBezTo>
                  <a:cubicBezTo>
                    <a:pt x="19260" y="11240"/>
                    <a:pt x="19259" y="11411"/>
                    <a:pt x="18954" y="11533"/>
                  </a:cubicBezTo>
                  <a:cubicBezTo>
                    <a:pt x="18649" y="11655"/>
                    <a:pt x="18802" y="11814"/>
                    <a:pt x="18802" y="11814"/>
                  </a:cubicBezTo>
                  <a:lnTo>
                    <a:pt x="21473" y="11777"/>
                  </a:lnTo>
                  <a:lnTo>
                    <a:pt x="21282" y="15158"/>
                  </a:lnTo>
                  <a:lnTo>
                    <a:pt x="17084" y="16196"/>
                  </a:lnTo>
                  <a:cubicBezTo>
                    <a:pt x="17084" y="16196"/>
                    <a:pt x="16479" y="16056"/>
                    <a:pt x="15900" y="16039"/>
                  </a:cubicBezTo>
                  <a:lnTo>
                    <a:pt x="15900" y="11919"/>
                  </a:lnTo>
                  <a:lnTo>
                    <a:pt x="16376" y="11896"/>
                  </a:lnTo>
                  <a:cubicBezTo>
                    <a:pt x="16376" y="11896"/>
                    <a:pt x="16276" y="11657"/>
                    <a:pt x="16426" y="11498"/>
                  </a:cubicBezTo>
                  <a:cubicBezTo>
                    <a:pt x="16575" y="11338"/>
                    <a:pt x="16526" y="11195"/>
                    <a:pt x="16426" y="11019"/>
                  </a:cubicBezTo>
                  <a:cubicBezTo>
                    <a:pt x="16426" y="11019"/>
                    <a:pt x="16250" y="11188"/>
                    <a:pt x="15900" y="11209"/>
                  </a:cubicBezTo>
                  <a:cubicBezTo>
                    <a:pt x="15900" y="11209"/>
                    <a:pt x="15900" y="3693"/>
                    <a:pt x="15900" y="3693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7" name="Shape 1042"/>
            <p:cNvSpPr/>
            <p:nvPr/>
          </p:nvSpPr>
          <p:spPr>
            <a:xfrm>
              <a:off x="799636" y="1946284"/>
              <a:ext cx="106382" cy="101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09" h="18347" extrusionOk="0">
                  <a:moveTo>
                    <a:pt x="2233" y="18347"/>
                  </a:moveTo>
                  <a:cubicBezTo>
                    <a:pt x="2233" y="18347"/>
                    <a:pt x="-2791" y="10118"/>
                    <a:pt x="2233" y="3431"/>
                  </a:cubicBezTo>
                  <a:cubicBezTo>
                    <a:pt x="7255" y="-3253"/>
                    <a:pt x="18809" y="1890"/>
                    <a:pt x="18809" y="1890"/>
                  </a:cubicBezTo>
                  <a:cubicBezTo>
                    <a:pt x="18809" y="1890"/>
                    <a:pt x="10771" y="1890"/>
                    <a:pt x="6250" y="5488"/>
                  </a:cubicBezTo>
                  <a:cubicBezTo>
                    <a:pt x="1731" y="9089"/>
                    <a:pt x="3238" y="11663"/>
                    <a:pt x="2233" y="183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8" name="Shape 1043"/>
            <p:cNvSpPr/>
            <p:nvPr/>
          </p:nvSpPr>
          <p:spPr>
            <a:xfrm>
              <a:off x="1614360" y="2082072"/>
              <a:ext cx="142049" cy="51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393"/>
                  </a:moveTo>
                  <a:cubicBezTo>
                    <a:pt x="0" y="20393"/>
                    <a:pt x="0" y="0"/>
                    <a:pt x="9936" y="0"/>
                  </a:cubicBezTo>
                  <a:cubicBezTo>
                    <a:pt x="19872" y="0"/>
                    <a:pt x="21600" y="21600"/>
                    <a:pt x="21600" y="21600"/>
                  </a:cubicBezTo>
                  <a:cubicBezTo>
                    <a:pt x="21600" y="21600"/>
                    <a:pt x="16258" y="10389"/>
                    <a:pt x="9641" y="10937"/>
                  </a:cubicBezTo>
                  <a:cubicBezTo>
                    <a:pt x="3025" y="11484"/>
                    <a:pt x="2926" y="11758"/>
                    <a:pt x="0" y="2039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0" name="Shape 1044"/>
            <p:cNvSpPr/>
            <p:nvPr/>
          </p:nvSpPr>
          <p:spPr>
            <a:xfrm>
              <a:off x="995773" y="814723"/>
              <a:ext cx="379693" cy="994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54" y="0"/>
                  </a:moveTo>
                  <a:cubicBezTo>
                    <a:pt x="20895" y="212"/>
                    <a:pt x="21148" y="399"/>
                    <a:pt x="21600" y="582"/>
                  </a:cubicBezTo>
                  <a:cubicBezTo>
                    <a:pt x="20853" y="2125"/>
                    <a:pt x="19156" y="6723"/>
                    <a:pt x="18504" y="10124"/>
                  </a:cubicBezTo>
                  <a:cubicBezTo>
                    <a:pt x="17759" y="14013"/>
                    <a:pt x="19622" y="21505"/>
                    <a:pt x="19622" y="21505"/>
                  </a:cubicBezTo>
                  <a:cubicBezTo>
                    <a:pt x="19622" y="21505"/>
                    <a:pt x="18256" y="21600"/>
                    <a:pt x="13661" y="21600"/>
                  </a:cubicBezTo>
                  <a:cubicBezTo>
                    <a:pt x="9066" y="21600"/>
                    <a:pt x="0" y="20509"/>
                    <a:pt x="0" y="20509"/>
                  </a:cubicBezTo>
                  <a:cubicBezTo>
                    <a:pt x="0" y="20509"/>
                    <a:pt x="1490" y="19466"/>
                    <a:pt x="2732" y="18091"/>
                  </a:cubicBezTo>
                  <a:cubicBezTo>
                    <a:pt x="3974" y="16716"/>
                    <a:pt x="6210" y="10741"/>
                    <a:pt x="6830" y="5714"/>
                  </a:cubicBezTo>
                  <a:cubicBezTo>
                    <a:pt x="7145" y="3167"/>
                    <a:pt x="7172" y="1887"/>
                    <a:pt x="6783" y="1175"/>
                  </a:cubicBezTo>
                  <a:cubicBezTo>
                    <a:pt x="6983" y="1112"/>
                    <a:pt x="7137" y="1051"/>
                    <a:pt x="7240" y="992"/>
                  </a:cubicBezTo>
                  <a:cubicBezTo>
                    <a:pt x="7529" y="826"/>
                    <a:pt x="7759" y="573"/>
                    <a:pt x="7929" y="287"/>
                  </a:cubicBezTo>
                  <a:cubicBezTo>
                    <a:pt x="9339" y="1366"/>
                    <a:pt x="12733" y="2395"/>
                    <a:pt x="14779" y="2395"/>
                  </a:cubicBezTo>
                  <a:cubicBezTo>
                    <a:pt x="16783" y="2395"/>
                    <a:pt x="19513" y="883"/>
                    <a:pt x="20754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1" name="Shape 1045"/>
            <p:cNvSpPr/>
            <p:nvPr/>
          </p:nvSpPr>
          <p:spPr>
            <a:xfrm>
              <a:off x="1161735" y="935423"/>
              <a:ext cx="154994" cy="950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6" extrusionOk="0">
                  <a:moveTo>
                    <a:pt x="0" y="965"/>
                  </a:moveTo>
                  <a:cubicBezTo>
                    <a:pt x="0" y="965"/>
                    <a:pt x="3955" y="0"/>
                    <a:pt x="10647" y="0"/>
                  </a:cubicBezTo>
                  <a:cubicBezTo>
                    <a:pt x="17340" y="0"/>
                    <a:pt x="21600" y="965"/>
                    <a:pt x="21600" y="965"/>
                  </a:cubicBezTo>
                  <a:cubicBezTo>
                    <a:pt x="21600" y="965"/>
                    <a:pt x="14298" y="723"/>
                    <a:pt x="14602" y="1495"/>
                  </a:cubicBezTo>
                  <a:cubicBezTo>
                    <a:pt x="14907" y="2266"/>
                    <a:pt x="17340" y="6316"/>
                    <a:pt x="17340" y="8968"/>
                  </a:cubicBezTo>
                  <a:cubicBezTo>
                    <a:pt x="17340" y="11620"/>
                    <a:pt x="18557" y="18514"/>
                    <a:pt x="16733" y="19816"/>
                  </a:cubicBezTo>
                  <a:cubicBezTo>
                    <a:pt x="14907" y="21118"/>
                    <a:pt x="9126" y="21600"/>
                    <a:pt x="7909" y="19913"/>
                  </a:cubicBezTo>
                  <a:cubicBezTo>
                    <a:pt x="6692" y="18225"/>
                    <a:pt x="6997" y="9161"/>
                    <a:pt x="7302" y="7425"/>
                  </a:cubicBezTo>
                  <a:cubicBezTo>
                    <a:pt x="7606" y="5690"/>
                    <a:pt x="9431" y="2025"/>
                    <a:pt x="8213" y="1543"/>
                  </a:cubicBezTo>
                  <a:cubicBezTo>
                    <a:pt x="6997" y="1061"/>
                    <a:pt x="3650" y="675"/>
                    <a:pt x="0" y="965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92" name="Shape 1050"/>
          <p:cNvSpPr/>
          <p:nvPr/>
        </p:nvSpPr>
        <p:spPr>
          <a:xfrm>
            <a:off x="6645721" y="3950780"/>
            <a:ext cx="36619" cy="202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5993" h="21600" extrusionOk="0">
                <a:moveTo>
                  <a:pt x="14839" y="115"/>
                </a:moveTo>
                <a:cubicBezTo>
                  <a:pt x="14738" y="78"/>
                  <a:pt x="14629" y="37"/>
                  <a:pt x="14521" y="0"/>
                </a:cubicBezTo>
                <a:cubicBezTo>
                  <a:pt x="36" y="7200"/>
                  <a:pt x="0" y="14401"/>
                  <a:pt x="0" y="21600"/>
                </a:cubicBezTo>
                <a:cubicBezTo>
                  <a:pt x="130" y="21558"/>
                  <a:pt x="224" y="21517"/>
                  <a:pt x="347" y="21476"/>
                </a:cubicBezTo>
                <a:cubicBezTo>
                  <a:pt x="536" y="21376"/>
                  <a:pt x="709" y="21271"/>
                  <a:pt x="905" y="21174"/>
                </a:cubicBezTo>
                <a:lnTo>
                  <a:pt x="1216" y="21168"/>
                </a:lnTo>
                <a:cubicBezTo>
                  <a:pt x="21600" y="14150"/>
                  <a:pt x="15020" y="7132"/>
                  <a:pt x="14839" y="115"/>
                </a:cubicBezTo>
                <a:close/>
              </a:path>
            </a:pathLst>
          </a:custGeom>
          <a:solidFill>
            <a:srgbClr val="F1F1F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1318186" y="2638854"/>
            <a:ext cx="2853764" cy="20313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o-RO" sz="1200" b="1" dirty="0"/>
              <a:t>Calarasi county</a:t>
            </a:r>
            <a:endParaRPr lang="ro-RO" sz="1200" dirty="0"/>
          </a:p>
          <a:p>
            <a:r>
              <a:rPr lang="ro-RO" sz="1200" dirty="0"/>
              <a:t>Communities: Calarasi, Soldanu, Curcani, Budesti, Vasilati, Galbinasi, Nana, Frumusani, Oltenita, Chiselet, Dor Marunt, Manastirea, Mitreni, Sarulesti, Ulmeni</a:t>
            </a:r>
          </a:p>
          <a:p>
            <a:r>
              <a:rPr lang="en-GB" sz="1200" b="1" dirty="0"/>
              <a:t>Clinic: </a:t>
            </a:r>
            <a:r>
              <a:rPr lang="ro-RO" sz="1200" b="1" dirty="0"/>
              <a:t>Office space of the Calarasi Municipality </a:t>
            </a:r>
            <a:endParaRPr lang="en-GB" sz="1200" b="1" dirty="0"/>
          </a:p>
          <a:p>
            <a:r>
              <a:rPr lang="ro-RO" sz="1200" dirty="0"/>
              <a:t>Consultation hours: 09:00 - 17:00</a:t>
            </a:r>
          </a:p>
          <a:p>
            <a:r>
              <a:rPr lang="ro-RO" sz="1200" dirty="0"/>
              <a:t>Telephone number: 0762314869</a:t>
            </a:r>
          </a:p>
          <a:p>
            <a:endParaRPr lang="en-GB" sz="1200" dirty="0"/>
          </a:p>
          <a:p>
            <a:endParaRPr lang="en-US" sz="1200" dirty="0"/>
          </a:p>
        </p:txBody>
      </p:sp>
      <p:sp>
        <p:nvSpPr>
          <p:cNvPr id="10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18186" y="2321483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Romania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8184957" y="2641888"/>
            <a:ext cx="2759268" cy="18158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o-RO" sz="1200" b="1" dirty="0"/>
              <a:t>Ialomita county</a:t>
            </a:r>
            <a:endParaRPr lang="ro-RO" sz="1200" dirty="0"/>
          </a:p>
          <a:p>
            <a:r>
              <a:rPr lang="ro-RO" sz="1200" dirty="0"/>
              <a:t>Communities: Bora and “500% neighborhood" in Slobozia, Fetesti, Bordusani, Tandarei, Urziceni, Ograda, Traian, Cazanesti, Andrasesti, Sinesti</a:t>
            </a:r>
          </a:p>
          <a:p>
            <a:r>
              <a:rPr lang="en-GB" sz="1200" b="1" dirty="0"/>
              <a:t>Clinic: </a:t>
            </a:r>
            <a:r>
              <a:rPr lang="ro-RO" sz="1200" b="1" dirty="0"/>
              <a:t>Multifunctional Center of the Bora Municipality, Slobozia</a:t>
            </a:r>
          </a:p>
          <a:p>
            <a:r>
              <a:rPr lang="ro-RO" sz="1200" dirty="0"/>
              <a:t>Consultation hours: 09:00 - 17:00</a:t>
            </a:r>
          </a:p>
          <a:p>
            <a:r>
              <a:rPr lang="ro-RO" sz="1200" dirty="0"/>
              <a:t>Telephone number: 0720552781</a:t>
            </a:r>
          </a:p>
          <a:p>
            <a:pPr algn="just"/>
            <a:endParaRPr lang="en-GB" sz="1000" dirty="0">
              <a:solidFill>
                <a:schemeClr val="bg1">
                  <a:lumMod val="50000"/>
                </a:schemeClr>
              </a:solidFill>
              <a:latin typeface="Aller Light" panose="02000503000000020004" pitchFamily="2" charset="0"/>
            </a:endParaRPr>
          </a:p>
        </p:txBody>
      </p:sp>
      <p:sp>
        <p:nvSpPr>
          <p:cNvPr id="10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184958" y="2324517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Romania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46" y="3138126"/>
            <a:ext cx="2969657" cy="76374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17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00" grpId="0"/>
      <p:bldP spid="101" grpId="0" build="p"/>
      <p:bldP spid="104" grpId="0"/>
      <p:bldP spid="10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553070" y="685800"/>
            <a:ext cx="9111120" cy="746277"/>
          </a:xfrm>
        </p:spPr>
        <p:txBody>
          <a:bodyPr/>
          <a:lstStyle/>
          <a:p>
            <a:pPr lvl="0" algn="ctr"/>
            <a:r>
              <a:rPr lang="en-GB" b="1" dirty="0">
                <a:latin typeface="+mn-lt"/>
              </a:rPr>
              <a:t>Result indicators</a:t>
            </a:r>
          </a:p>
        </p:txBody>
      </p:sp>
      <p:grpSp>
        <p:nvGrpSpPr>
          <p:cNvPr id="33" name="Group 1046"/>
          <p:cNvGrpSpPr/>
          <p:nvPr/>
        </p:nvGrpSpPr>
        <p:grpSpPr>
          <a:xfrm>
            <a:off x="4344982" y="2248733"/>
            <a:ext cx="3557345" cy="2076230"/>
            <a:chOff x="0" y="0"/>
            <a:chExt cx="7437649" cy="4340953"/>
          </a:xfrm>
        </p:grpSpPr>
        <p:sp>
          <p:nvSpPr>
            <p:cNvPr id="63" name="Shape 1018"/>
            <p:cNvSpPr/>
            <p:nvPr/>
          </p:nvSpPr>
          <p:spPr>
            <a:xfrm>
              <a:off x="4858167" y="588411"/>
              <a:ext cx="838276" cy="3448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4" h="21595" extrusionOk="0">
                  <a:moveTo>
                    <a:pt x="9246" y="0"/>
                  </a:moveTo>
                  <a:cubicBezTo>
                    <a:pt x="12068" y="5"/>
                    <a:pt x="12716" y="578"/>
                    <a:pt x="12751" y="1227"/>
                  </a:cubicBezTo>
                  <a:cubicBezTo>
                    <a:pt x="13416" y="1227"/>
                    <a:pt x="13027" y="1976"/>
                    <a:pt x="12233" y="1971"/>
                  </a:cubicBezTo>
                  <a:cubicBezTo>
                    <a:pt x="12351" y="2051"/>
                    <a:pt x="11975" y="2363"/>
                    <a:pt x="11617" y="2423"/>
                  </a:cubicBezTo>
                  <a:cubicBezTo>
                    <a:pt x="11258" y="2483"/>
                    <a:pt x="11237" y="2569"/>
                    <a:pt x="11237" y="2719"/>
                  </a:cubicBezTo>
                  <a:cubicBezTo>
                    <a:pt x="11237" y="2870"/>
                    <a:pt x="11655" y="2961"/>
                    <a:pt x="11655" y="2961"/>
                  </a:cubicBezTo>
                  <a:cubicBezTo>
                    <a:pt x="11655" y="2961"/>
                    <a:pt x="12790" y="3006"/>
                    <a:pt x="12910" y="3172"/>
                  </a:cubicBezTo>
                  <a:cubicBezTo>
                    <a:pt x="13030" y="3338"/>
                    <a:pt x="14045" y="3428"/>
                    <a:pt x="15180" y="3443"/>
                  </a:cubicBezTo>
                  <a:cubicBezTo>
                    <a:pt x="16316" y="3458"/>
                    <a:pt x="18347" y="3639"/>
                    <a:pt x="18347" y="3850"/>
                  </a:cubicBezTo>
                  <a:cubicBezTo>
                    <a:pt x="18347" y="4061"/>
                    <a:pt x="18407" y="4483"/>
                    <a:pt x="18765" y="4453"/>
                  </a:cubicBezTo>
                  <a:cubicBezTo>
                    <a:pt x="19124" y="4423"/>
                    <a:pt x="19184" y="4830"/>
                    <a:pt x="19482" y="5192"/>
                  </a:cubicBezTo>
                  <a:cubicBezTo>
                    <a:pt x="19781" y="5554"/>
                    <a:pt x="21560" y="6767"/>
                    <a:pt x="20434" y="7132"/>
                  </a:cubicBezTo>
                  <a:cubicBezTo>
                    <a:pt x="19307" y="7497"/>
                    <a:pt x="16674" y="7484"/>
                    <a:pt x="16674" y="7484"/>
                  </a:cubicBezTo>
                  <a:cubicBezTo>
                    <a:pt x="16674" y="7484"/>
                    <a:pt x="16734" y="7710"/>
                    <a:pt x="16973" y="8192"/>
                  </a:cubicBezTo>
                  <a:cubicBezTo>
                    <a:pt x="17212" y="8675"/>
                    <a:pt x="17570" y="9006"/>
                    <a:pt x="17212" y="9006"/>
                  </a:cubicBezTo>
                  <a:cubicBezTo>
                    <a:pt x="16853" y="9006"/>
                    <a:pt x="17092" y="10619"/>
                    <a:pt x="17092" y="11449"/>
                  </a:cubicBezTo>
                  <a:cubicBezTo>
                    <a:pt x="17092" y="12278"/>
                    <a:pt x="17092" y="13801"/>
                    <a:pt x="17092" y="13951"/>
                  </a:cubicBezTo>
                  <a:cubicBezTo>
                    <a:pt x="17092" y="14102"/>
                    <a:pt x="15061" y="14087"/>
                    <a:pt x="14404" y="14087"/>
                  </a:cubicBezTo>
                  <a:cubicBezTo>
                    <a:pt x="13746" y="14087"/>
                    <a:pt x="13209" y="14072"/>
                    <a:pt x="13209" y="14072"/>
                  </a:cubicBezTo>
                  <a:cubicBezTo>
                    <a:pt x="13209" y="14072"/>
                    <a:pt x="13089" y="14569"/>
                    <a:pt x="12970" y="14901"/>
                  </a:cubicBezTo>
                  <a:cubicBezTo>
                    <a:pt x="12850" y="15233"/>
                    <a:pt x="12850" y="16876"/>
                    <a:pt x="12671" y="17283"/>
                  </a:cubicBezTo>
                  <a:cubicBezTo>
                    <a:pt x="12492" y="17690"/>
                    <a:pt x="11895" y="18610"/>
                    <a:pt x="11954" y="19183"/>
                  </a:cubicBezTo>
                  <a:cubicBezTo>
                    <a:pt x="12014" y="19756"/>
                    <a:pt x="12612" y="20328"/>
                    <a:pt x="13328" y="20615"/>
                  </a:cubicBezTo>
                  <a:cubicBezTo>
                    <a:pt x="14045" y="20901"/>
                    <a:pt x="14284" y="21022"/>
                    <a:pt x="14762" y="21128"/>
                  </a:cubicBezTo>
                  <a:cubicBezTo>
                    <a:pt x="15240" y="21233"/>
                    <a:pt x="16196" y="21384"/>
                    <a:pt x="15061" y="21399"/>
                  </a:cubicBezTo>
                  <a:cubicBezTo>
                    <a:pt x="13926" y="21414"/>
                    <a:pt x="11357" y="21429"/>
                    <a:pt x="10879" y="21324"/>
                  </a:cubicBezTo>
                  <a:cubicBezTo>
                    <a:pt x="10401" y="21218"/>
                    <a:pt x="10759" y="20901"/>
                    <a:pt x="10341" y="20720"/>
                  </a:cubicBezTo>
                  <a:cubicBezTo>
                    <a:pt x="9923" y="20540"/>
                    <a:pt x="9326" y="20359"/>
                    <a:pt x="9326" y="20359"/>
                  </a:cubicBezTo>
                  <a:lnTo>
                    <a:pt x="9326" y="20570"/>
                  </a:lnTo>
                  <a:cubicBezTo>
                    <a:pt x="9326" y="20570"/>
                    <a:pt x="10401" y="21082"/>
                    <a:pt x="10222" y="21218"/>
                  </a:cubicBezTo>
                  <a:cubicBezTo>
                    <a:pt x="10043" y="21354"/>
                    <a:pt x="10102" y="21595"/>
                    <a:pt x="9266" y="21595"/>
                  </a:cubicBezTo>
                  <a:cubicBezTo>
                    <a:pt x="8429" y="21595"/>
                    <a:pt x="6039" y="21429"/>
                    <a:pt x="5801" y="21233"/>
                  </a:cubicBezTo>
                  <a:cubicBezTo>
                    <a:pt x="5562" y="21037"/>
                    <a:pt x="5741" y="20464"/>
                    <a:pt x="5442" y="20298"/>
                  </a:cubicBezTo>
                  <a:cubicBezTo>
                    <a:pt x="5143" y="20133"/>
                    <a:pt x="5322" y="19816"/>
                    <a:pt x="5502" y="19499"/>
                  </a:cubicBezTo>
                  <a:cubicBezTo>
                    <a:pt x="5681" y="19183"/>
                    <a:pt x="5322" y="18218"/>
                    <a:pt x="4426" y="17615"/>
                  </a:cubicBezTo>
                  <a:cubicBezTo>
                    <a:pt x="3531" y="17012"/>
                    <a:pt x="3351" y="15836"/>
                    <a:pt x="3411" y="15323"/>
                  </a:cubicBezTo>
                  <a:cubicBezTo>
                    <a:pt x="3470" y="14811"/>
                    <a:pt x="3769" y="14434"/>
                    <a:pt x="3709" y="14193"/>
                  </a:cubicBezTo>
                  <a:cubicBezTo>
                    <a:pt x="3650" y="13951"/>
                    <a:pt x="3650" y="13906"/>
                    <a:pt x="3650" y="13906"/>
                  </a:cubicBezTo>
                  <a:cubicBezTo>
                    <a:pt x="3650" y="13906"/>
                    <a:pt x="1081" y="13906"/>
                    <a:pt x="1141" y="13785"/>
                  </a:cubicBezTo>
                  <a:cubicBezTo>
                    <a:pt x="1200" y="13665"/>
                    <a:pt x="1439" y="12323"/>
                    <a:pt x="1439" y="11720"/>
                  </a:cubicBezTo>
                  <a:cubicBezTo>
                    <a:pt x="1439" y="11117"/>
                    <a:pt x="1555" y="10287"/>
                    <a:pt x="1766" y="9788"/>
                  </a:cubicBezTo>
                  <a:cubicBezTo>
                    <a:pt x="1976" y="9289"/>
                    <a:pt x="1976" y="9119"/>
                    <a:pt x="1976" y="9119"/>
                  </a:cubicBezTo>
                  <a:cubicBezTo>
                    <a:pt x="1976" y="9119"/>
                    <a:pt x="1766" y="9044"/>
                    <a:pt x="1976" y="8673"/>
                  </a:cubicBezTo>
                  <a:cubicBezTo>
                    <a:pt x="2186" y="8301"/>
                    <a:pt x="2355" y="7982"/>
                    <a:pt x="2355" y="7982"/>
                  </a:cubicBezTo>
                  <a:cubicBezTo>
                    <a:pt x="2355" y="7982"/>
                    <a:pt x="882" y="7993"/>
                    <a:pt x="461" y="7589"/>
                  </a:cubicBezTo>
                  <a:cubicBezTo>
                    <a:pt x="40" y="7186"/>
                    <a:pt x="-40" y="6535"/>
                    <a:pt x="15" y="5718"/>
                  </a:cubicBezTo>
                  <a:cubicBezTo>
                    <a:pt x="70" y="4902"/>
                    <a:pt x="399" y="4306"/>
                    <a:pt x="399" y="4099"/>
                  </a:cubicBezTo>
                  <a:cubicBezTo>
                    <a:pt x="399" y="3891"/>
                    <a:pt x="179" y="3808"/>
                    <a:pt x="1386" y="3725"/>
                  </a:cubicBezTo>
                  <a:cubicBezTo>
                    <a:pt x="2593" y="3642"/>
                    <a:pt x="3360" y="3684"/>
                    <a:pt x="4402" y="3490"/>
                  </a:cubicBezTo>
                  <a:cubicBezTo>
                    <a:pt x="5444" y="3296"/>
                    <a:pt x="5828" y="3102"/>
                    <a:pt x="6322" y="3006"/>
                  </a:cubicBezTo>
                  <a:cubicBezTo>
                    <a:pt x="6815" y="2909"/>
                    <a:pt x="7400" y="2750"/>
                    <a:pt x="7084" y="2614"/>
                  </a:cubicBezTo>
                  <a:cubicBezTo>
                    <a:pt x="6767" y="2478"/>
                    <a:pt x="6148" y="2332"/>
                    <a:pt x="6228" y="2038"/>
                  </a:cubicBezTo>
                  <a:cubicBezTo>
                    <a:pt x="5273" y="2034"/>
                    <a:pt x="4916" y="1221"/>
                    <a:pt x="5572" y="1208"/>
                  </a:cubicBezTo>
                  <a:cubicBezTo>
                    <a:pt x="5751" y="628"/>
                    <a:pt x="6067" y="-5"/>
                    <a:pt x="9246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4" name="Shape 1019"/>
            <p:cNvSpPr/>
            <p:nvPr/>
          </p:nvSpPr>
          <p:spPr>
            <a:xfrm>
              <a:off x="5114654" y="1041036"/>
              <a:ext cx="257652" cy="533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22" y="116"/>
                  </a:moveTo>
                  <a:cubicBezTo>
                    <a:pt x="18104" y="302"/>
                    <a:pt x="18346" y="403"/>
                    <a:pt x="18346" y="403"/>
                  </a:cubicBezTo>
                  <a:cubicBezTo>
                    <a:pt x="18346" y="403"/>
                    <a:pt x="18862" y="442"/>
                    <a:pt x="19534" y="544"/>
                  </a:cubicBezTo>
                  <a:cubicBezTo>
                    <a:pt x="20955" y="1970"/>
                    <a:pt x="21600" y="7937"/>
                    <a:pt x="21600" y="9843"/>
                  </a:cubicBezTo>
                  <a:cubicBezTo>
                    <a:pt x="21600" y="11781"/>
                    <a:pt x="19060" y="15657"/>
                    <a:pt x="17588" y="17659"/>
                  </a:cubicBezTo>
                  <a:cubicBezTo>
                    <a:pt x="16118" y="19662"/>
                    <a:pt x="15985" y="21600"/>
                    <a:pt x="15985" y="21600"/>
                  </a:cubicBezTo>
                  <a:cubicBezTo>
                    <a:pt x="15985" y="21600"/>
                    <a:pt x="14246" y="18176"/>
                    <a:pt x="12238" y="15463"/>
                  </a:cubicBezTo>
                  <a:cubicBezTo>
                    <a:pt x="10234" y="12750"/>
                    <a:pt x="6220" y="9197"/>
                    <a:pt x="3413" y="6677"/>
                  </a:cubicBezTo>
                  <a:cubicBezTo>
                    <a:pt x="1078" y="4583"/>
                    <a:pt x="224" y="2533"/>
                    <a:pt x="0" y="825"/>
                  </a:cubicBezTo>
                  <a:cubicBezTo>
                    <a:pt x="109" y="778"/>
                    <a:pt x="219" y="734"/>
                    <a:pt x="329" y="692"/>
                  </a:cubicBezTo>
                  <a:cubicBezTo>
                    <a:pt x="854" y="495"/>
                    <a:pt x="1409" y="259"/>
                    <a:pt x="1890" y="0"/>
                  </a:cubicBezTo>
                  <a:cubicBezTo>
                    <a:pt x="2206" y="1043"/>
                    <a:pt x="3277" y="2520"/>
                    <a:pt x="4349" y="3383"/>
                  </a:cubicBezTo>
                  <a:cubicBezTo>
                    <a:pt x="5552" y="4352"/>
                    <a:pt x="8494" y="4869"/>
                    <a:pt x="9698" y="5514"/>
                  </a:cubicBezTo>
                  <a:cubicBezTo>
                    <a:pt x="10902" y="6161"/>
                    <a:pt x="8494" y="6872"/>
                    <a:pt x="9698" y="7905"/>
                  </a:cubicBezTo>
                  <a:cubicBezTo>
                    <a:pt x="10902" y="8938"/>
                    <a:pt x="11972" y="9520"/>
                    <a:pt x="11972" y="9520"/>
                  </a:cubicBezTo>
                  <a:cubicBezTo>
                    <a:pt x="11972" y="9520"/>
                    <a:pt x="11570" y="8422"/>
                    <a:pt x="12105" y="7517"/>
                  </a:cubicBezTo>
                  <a:cubicBezTo>
                    <a:pt x="12640" y="6613"/>
                    <a:pt x="14111" y="7452"/>
                    <a:pt x="15182" y="6032"/>
                  </a:cubicBezTo>
                  <a:cubicBezTo>
                    <a:pt x="16177" y="4708"/>
                    <a:pt x="17058" y="2042"/>
                    <a:pt x="17822" y="11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5" name="Shape 1020"/>
            <p:cNvSpPr/>
            <p:nvPr/>
          </p:nvSpPr>
          <p:spPr>
            <a:xfrm>
              <a:off x="5084479" y="1870847"/>
              <a:ext cx="378721" cy="165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80" extrusionOk="0">
                  <a:moveTo>
                    <a:pt x="9845" y="0"/>
                  </a:moveTo>
                  <a:lnTo>
                    <a:pt x="11352" y="0"/>
                  </a:lnTo>
                  <a:cubicBezTo>
                    <a:pt x="11352" y="0"/>
                    <a:pt x="12859" y="9817"/>
                    <a:pt x="15170" y="12000"/>
                  </a:cubicBezTo>
                  <a:cubicBezTo>
                    <a:pt x="17482" y="14182"/>
                    <a:pt x="21600" y="14399"/>
                    <a:pt x="21600" y="14399"/>
                  </a:cubicBezTo>
                  <a:cubicBezTo>
                    <a:pt x="21600" y="14399"/>
                    <a:pt x="19490" y="18326"/>
                    <a:pt x="16677" y="18326"/>
                  </a:cubicBezTo>
                  <a:cubicBezTo>
                    <a:pt x="13864" y="18326"/>
                    <a:pt x="12961" y="15708"/>
                    <a:pt x="12961" y="15708"/>
                  </a:cubicBezTo>
                  <a:cubicBezTo>
                    <a:pt x="12961" y="15708"/>
                    <a:pt x="8840" y="21600"/>
                    <a:pt x="4923" y="20290"/>
                  </a:cubicBezTo>
                  <a:cubicBezTo>
                    <a:pt x="1004" y="18981"/>
                    <a:pt x="0" y="16144"/>
                    <a:pt x="0" y="16144"/>
                  </a:cubicBezTo>
                  <a:cubicBezTo>
                    <a:pt x="0" y="16144"/>
                    <a:pt x="5224" y="18107"/>
                    <a:pt x="7434" y="14182"/>
                  </a:cubicBezTo>
                  <a:cubicBezTo>
                    <a:pt x="9644" y="10253"/>
                    <a:pt x="9745" y="6546"/>
                    <a:pt x="9845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6" name="Shape 1021"/>
            <p:cNvSpPr/>
            <p:nvPr/>
          </p:nvSpPr>
          <p:spPr>
            <a:xfrm>
              <a:off x="6623402" y="150874"/>
              <a:ext cx="814248" cy="3308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350" extrusionOk="0">
                  <a:moveTo>
                    <a:pt x="11269" y="80"/>
                  </a:moveTo>
                  <a:cubicBezTo>
                    <a:pt x="11269" y="80"/>
                    <a:pt x="12719" y="-34"/>
                    <a:pt x="13444" y="194"/>
                  </a:cubicBezTo>
                  <a:cubicBezTo>
                    <a:pt x="14168" y="422"/>
                    <a:pt x="14828" y="960"/>
                    <a:pt x="15091" y="1221"/>
                  </a:cubicBezTo>
                  <a:cubicBezTo>
                    <a:pt x="15355" y="1481"/>
                    <a:pt x="15102" y="2158"/>
                    <a:pt x="15896" y="2283"/>
                  </a:cubicBezTo>
                  <a:cubicBezTo>
                    <a:pt x="17129" y="2479"/>
                    <a:pt x="15773" y="2826"/>
                    <a:pt x="16840" y="2901"/>
                  </a:cubicBezTo>
                  <a:cubicBezTo>
                    <a:pt x="17916" y="2977"/>
                    <a:pt x="18452" y="3274"/>
                    <a:pt x="18452" y="3274"/>
                  </a:cubicBezTo>
                  <a:cubicBezTo>
                    <a:pt x="18452" y="3274"/>
                    <a:pt x="20692" y="3176"/>
                    <a:pt x="21088" y="3469"/>
                  </a:cubicBezTo>
                  <a:cubicBezTo>
                    <a:pt x="21483" y="3762"/>
                    <a:pt x="21022" y="4561"/>
                    <a:pt x="20956" y="4822"/>
                  </a:cubicBezTo>
                  <a:cubicBezTo>
                    <a:pt x="20890" y="5082"/>
                    <a:pt x="19243" y="6353"/>
                    <a:pt x="19177" y="6581"/>
                  </a:cubicBezTo>
                  <a:cubicBezTo>
                    <a:pt x="19111" y="6810"/>
                    <a:pt x="18188" y="6989"/>
                    <a:pt x="18188" y="6989"/>
                  </a:cubicBezTo>
                  <a:cubicBezTo>
                    <a:pt x="18188" y="6989"/>
                    <a:pt x="18254" y="7331"/>
                    <a:pt x="18716" y="7673"/>
                  </a:cubicBezTo>
                  <a:cubicBezTo>
                    <a:pt x="19177" y="8015"/>
                    <a:pt x="19243" y="8129"/>
                    <a:pt x="19243" y="8129"/>
                  </a:cubicBezTo>
                  <a:cubicBezTo>
                    <a:pt x="19243" y="8129"/>
                    <a:pt x="19902" y="8928"/>
                    <a:pt x="20297" y="9270"/>
                  </a:cubicBezTo>
                  <a:cubicBezTo>
                    <a:pt x="20693" y="9612"/>
                    <a:pt x="20626" y="9645"/>
                    <a:pt x="19836" y="9726"/>
                  </a:cubicBezTo>
                  <a:cubicBezTo>
                    <a:pt x="19045" y="9808"/>
                    <a:pt x="18518" y="9954"/>
                    <a:pt x="18518" y="10313"/>
                  </a:cubicBezTo>
                  <a:cubicBezTo>
                    <a:pt x="18518" y="10671"/>
                    <a:pt x="19314" y="11948"/>
                    <a:pt x="18785" y="13191"/>
                  </a:cubicBezTo>
                  <a:cubicBezTo>
                    <a:pt x="18256" y="14434"/>
                    <a:pt x="18123" y="15644"/>
                    <a:pt x="18123" y="15644"/>
                  </a:cubicBezTo>
                  <a:lnTo>
                    <a:pt x="17462" y="15644"/>
                  </a:lnTo>
                  <a:cubicBezTo>
                    <a:pt x="17462" y="15644"/>
                    <a:pt x="17727" y="16592"/>
                    <a:pt x="16801" y="17410"/>
                  </a:cubicBezTo>
                  <a:cubicBezTo>
                    <a:pt x="15875" y="18227"/>
                    <a:pt x="15041" y="18970"/>
                    <a:pt x="15041" y="19192"/>
                  </a:cubicBezTo>
                  <a:cubicBezTo>
                    <a:pt x="15041" y="19415"/>
                    <a:pt x="14972" y="19552"/>
                    <a:pt x="15180" y="19672"/>
                  </a:cubicBezTo>
                  <a:cubicBezTo>
                    <a:pt x="15387" y="19791"/>
                    <a:pt x="15872" y="20031"/>
                    <a:pt x="15318" y="20322"/>
                  </a:cubicBezTo>
                  <a:cubicBezTo>
                    <a:pt x="14764" y="20613"/>
                    <a:pt x="14626" y="20835"/>
                    <a:pt x="14626" y="21007"/>
                  </a:cubicBezTo>
                  <a:cubicBezTo>
                    <a:pt x="14626" y="21178"/>
                    <a:pt x="12619" y="21366"/>
                    <a:pt x="11027" y="21349"/>
                  </a:cubicBezTo>
                  <a:cubicBezTo>
                    <a:pt x="9435" y="21332"/>
                    <a:pt x="9573" y="21058"/>
                    <a:pt x="9988" y="20887"/>
                  </a:cubicBezTo>
                  <a:cubicBezTo>
                    <a:pt x="10404" y="20716"/>
                    <a:pt x="11096" y="20493"/>
                    <a:pt x="11442" y="20185"/>
                  </a:cubicBezTo>
                  <a:cubicBezTo>
                    <a:pt x="11788" y="19877"/>
                    <a:pt x="11580" y="19654"/>
                    <a:pt x="11927" y="19346"/>
                  </a:cubicBezTo>
                  <a:cubicBezTo>
                    <a:pt x="12273" y="19038"/>
                    <a:pt x="12550" y="18747"/>
                    <a:pt x="12550" y="17960"/>
                  </a:cubicBezTo>
                  <a:cubicBezTo>
                    <a:pt x="12550" y="17173"/>
                    <a:pt x="12550" y="16830"/>
                    <a:pt x="12550" y="16334"/>
                  </a:cubicBezTo>
                  <a:cubicBezTo>
                    <a:pt x="12550" y="15838"/>
                    <a:pt x="12411" y="15615"/>
                    <a:pt x="12411" y="15615"/>
                  </a:cubicBezTo>
                  <a:lnTo>
                    <a:pt x="7912" y="15530"/>
                  </a:lnTo>
                  <a:cubicBezTo>
                    <a:pt x="7912" y="15530"/>
                    <a:pt x="8258" y="15940"/>
                    <a:pt x="8535" y="16248"/>
                  </a:cubicBezTo>
                  <a:cubicBezTo>
                    <a:pt x="8812" y="16557"/>
                    <a:pt x="8673" y="17258"/>
                    <a:pt x="8535" y="17909"/>
                  </a:cubicBezTo>
                  <a:cubicBezTo>
                    <a:pt x="8397" y="18559"/>
                    <a:pt x="8258" y="19209"/>
                    <a:pt x="8673" y="19329"/>
                  </a:cubicBezTo>
                  <a:cubicBezTo>
                    <a:pt x="9089" y="19449"/>
                    <a:pt x="9781" y="19791"/>
                    <a:pt x="9435" y="20082"/>
                  </a:cubicBezTo>
                  <a:cubicBezTo>
                    <a:pt x="9089" y="20373"/>
                    <a:pt x="8743" y="20698"/>
                    <a:pt x="8812" y="20853"/>
                  </a:cubicBezTo>
                  <a:cubicBezTo>
                    <a:pt x="8881" y="21007"/>
                    <a:pt x="8673" y="21024"/>
                    <a:pt x="8673" y="21024"/>
                  </a:cubicBezTo>
                  <a:lnTo>
                    <a:pt x="7912" y="21024"/>
                  </a:lnTo>
                  <a:cubicBezTo>
                    <a:pt x="7912" y="21024"/>
                    <a:pt x="8189" y="20750"/>
                    <a:pt x="8189" y="20596"/>
                  </a:cubicBezTo>
                  <a:cubicBezTo>
                    <a:pt x="8189" y="20442"/>
                    <a:pt x="7981" y="20390"/>
                    <a:pt x="7981" y="20390"/>
                  </a:cubicBezTo>
                  <a:cubicBezTo>
                    <a:pt x="7981" y="20390"/>
                    <a:pt x="7151" y="20716"/>
                    <a:pt x="6943" y="20853"/>
                  </a:cubicBezTo>
                  <a:cubicBezTo>
                    <a:pt x="6735" y="20989"/>
                    <a:pt x="6943" y="21263"/>
                    <a:pt x="5143" y="21280"/>
                  </a:cubicBezTo>
                  <a:cubicBezTo>
                    <a:pt x="3344" y="21297"/>
                    <a:pt x="2098" y="21332"/>
                    <a:pt x="1959" y="21178"/>
                  </a:cubicBezTo>
                  <a:cubicBezTo>
                    <a:pt x="1821" y="21024"/>
                    <a:pt x="2167" y="20938"/>
                    <a:pt x="3136" y="20767"/>
                  </a:cubicBezTo>
                  <a:cubicBezTo>
                    <a:pt x="4105" y="20596"/>
                    <a:pt x="4589" y="20305"/>
                    <a:pt x="5143" y="20082"/>
                  </a:cubicBezTo>
                  <a:cubicBezTo>
                    <a:pt x="5697" y="19860"/>
                    <a:pt x="5835" y="19483"/>
                    <a:pt x="5489" y="19072"/>
                  </a:cubicBezTo>
                  <a:cubicBezTo>
                    <a:pt x="5143" y="18662"/>
                    <a:pt x="3413" y="16967"/>
                    <a:pt x="3344" y="16437"/>
                  </a:cubicBezTo>
                  <a:cubicBezTo>
                    <a:pt x="3275" y="15906"/>
                    <a:pt x="3413" y="15461"/>
                    <a:pt x="3413" y="15461"/>
                  </a:cubicBezTo>
                  <a:cubicBezTo>
                    <a:pt x="3413" y="15461"/>
                    <a:pt x="2236" y="15444"/>
                    <a:pt x="1890" y="15444"/>
                  </a:cubicBezTo>
                  <a:cubicBezTo>
                    <a:pt x="1544" y="15444"/>
                    <a:pt x="1890" y="14554"/>
                    <a:pt x="1890" y="13904"/>
                  </a:cubicBezTo>
                  <a:cubicBezTo>
                    <a:pt x="1890" y="13253"/>
                    <a:pt x="2098" y="10891"/>
                    <a:pt x="2306" y="10532"/>
                  </a:cubicBezTo>
                  <a:cubicBezTo>
                    <a:pt x="2513" y="10172"/>
                    <a:pt x="2513" y="9933"/>
                    <a:pt x="2513" y="9933"/>
                  </a:cubicBezTo>
                  <a:cubicBezTo>
                    <a:pt x="2513" y="9933"/>
                    <a:pt x="1821" y="10018"/>
                    <a:pt x="1959" y="9796"/>
                  </a:cubicBezTo>
                  <a:cubicBezTo>
                    <a:pt x="2098" y="9573"/>
                    <a:pt x="2859" y="8752"/>
                    <a:pt x="2859" y="8461"/>
                  </a:cubicBezTo>
                  <a:cubicBezTo>
                    <a:pt x="2859" y="8170"/>
                    <a:pt x="2721" y="7862"/>
                    <a:pt x="2721" y="7862"/>
                  </a:cubicBezTo>
                  <a:cubicBezTo>
                    <a:pt x="2721" y="7862"/>
                    <a:pt x="367" y="7793"/>
                    <a:pt x="367" y="7451"/>
                  </a:cubicBezTo>
                  <a:cubicBezTo>
                    <a:pt x="367" y="7109"/>
                    <a:pt x="298" y="7091"/>
                    <a:pt x="160" y="6989"/>
                  </a:cubicBezTo>
                  <a:cubicBezTo>
                    <a:pt x="21" y="6886"/>
                    <a:pt x="-117" y="6801"/>
                    <a:pt x="160" y="6595"/>
                  </a:cubicBezTo>
                  <a:cubicBezTo>
                    <a:pt x="437" y="6390"/>
                    <a:pt x="991" y="6184"/>
                    <a:pt x="1475" y="5620"/>
                  </a:cubicBezTo>
                  <a:cubicBezTo>
                    <a:pt x="1959" y="5055"/>
                    <a:pt x="2859" y="4421"/>
                    <a:pt x="2859" y="4182"/>
                  </a:cubicBezTo>
                  <a:cubicBezTo>
                    <a:pt x="2859" y="3942"/>
                    <a:pt x="3205" y="3891"/>
                    <a:pt x="4313" y="3771"/>
                  </a:cubicBezTo>
                  <a:cubicBezTo>
                    <a:pt x="5420" y="3651"/>
                    <a:pt x="4402" y="3558"/>
                    <a:pt x="5544" y="3282"/>
                  </a:cubicBezTo>
                  <a:cubicBezTo>
                    <a:pt x="6686" y="3005"/>
                    <a:pt x="4796" y="2849"/>
                    <a:pt x="5673" y="2376"/>
                  </a:cubicBezTo>
                  <a:cubicBezTo>
                    <a:pt x="6551" y="1902"/>
                    <a:pt x="5766" y="1204"/>
                    <a:pt x="6043" y="827"/>
                  </a:cubicBezTo>
                  <a:cubicBezTo>
                    <a:pt x="6320" y="451"/>
                    <a:pt x="7981" y="-234"/>
                    <a:pt x="11269" y="8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7" name="Shape 1022"/>
            <p:cNvSpPr/>
            <p:nvPr/>
          </p:nvSpPr>
          <p:spPr>
            <a:xfrm>
              <a:off x="6910065" y="588411"/>
              <a:ext cx="252008" cy="517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57" y="1330"/>
                  </a:moveTo>
                  <a:lnTo>
                    <a:pt x="0" y="4874"/>
                  </a:lnTo>
                  <a:cubicBezTo>
                    <a:pt x="0" y="4874"/>
                    <a:pt x="1591" y="6314"/>
                    <a:pt x="2502" y="6536"/>
                  </a:cubicBezTo>
                  <a:cubicBezTo>
                    <a:pt x="3410" y="6757"/>
                    <a:pt x="3182" y="8751"/>
                    <a:pt x="3182" y="11188"/>
                  </a:cubicBezTo>
                  <a:cubicBezTo>
                    <a:pt x="3182" y="13625"/>
                    <a:pt x="3182" y="18720"/>
                    <a:pt x="3410" y="19828"/>
                  </a:cubicBezTo>
                  <a:cubicBezTo>
                    <a:pt x="3638" y="20935"/>
                    <a:pt x="3866" y="21600"/>
                    <a:pt x="3866" y="21600"/>
                  </a:cubicBezTo>
                  <a:cubicBezTo>
                    <a:pt x="3866" y="21600"/>
                    <a:pt x="6593" y="17501"/>
                    <a:pt x="8185" y="14511"/>
                  </a:cubicBezTo>
                  <a:cubicBezTo>
                    <a:pt x="9777" y="11520"/>
                    <a:pt x="13869" y="7865"/>
                    <a:pt x="16370" y="5871"/>
                  </a:cubicBezTo>
                  <a:cubicBezTo>
                    <a:pt x="18871" y="3877"/>
                    <a:pt x="21600" y="1440"/>
                    <a:pt x="21600" y="1440"/>
                  </a:cubicBezTo>
                  <a:lnTo>
                    <a:pt x="19780" y="0"/>
                  </a:lnTo>
                  <a:cubicBezTo>
                    <a:pt x="19780" y="0"/>
                    <a:pt x="16598" y="1330"/>
                    <a:pt x="14325" y="2327"/>
                  </a:cubicBezTo>
                  <a:cubicBezTo>
                    <a:pt x="12050" y="3323"/>
                    <a:pt x="9321" y="3877"/>
                    <a:pt x="9321" y="3877"/>
                  </a:cubicBezTo>
                  <a:cubicBezTo>
                    <a:pt x="9321" y="3877"/>
                    <a:pt x="14097" y="5207"/>
                    <a:pt x="12505" y="6979"/>
                  </a:cubicBezTo>
                  <a:cubicBezTo>
                    <a:pt x="10914" y="8751"/>
                    <a:pt x="9095" y="8862"/>
                    <a:pt x="8412" y="10745"/>
                  </a:cubicBezTo>
                  <a:cubicBezTo>
                    <a:pt x="7730" y="12628"/>
                    <a:pt x="9095" y="8640"/>
                    <a:pt x="7957" y="7089"/>
                  </a:cubicBezTo>
                  <a:cubicBezTo>
                    <a:pt x="6821" y="5538"/>
                    <a:pt x="3866" y="6425"/>
                    <a:pt x="5457" y="133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8" name="Shape 1023"/>
            <p:cNvSpPr/>
            <p:nvPr/>
          </p:nvSpPr>
          <p:spPr>
            <a:xfrm>
              <a:off x="6910065" y="1372960"/>
              <a:ext cx="37129" cy="53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86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1600" y="21600"/>
                    <a:pt x="13886" y="0"/>
                    <a:pt x="138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9" name="Shape 1024"/>
            <p:cNvSpPr/>
            <p:nvPr/>
          </p:nvSpPr>
          <p:spPr>
            <a:xfrm>
              <a:off x="5657804" y="769461"/>
              <a:ext cx="883095" cy="3470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507" extrusionOk="0">
                  <a:moveTo>
                    <a:pt x="1703" y="448"/>
                  </a:moveTo>
                  <a:cubicBezTo>
                    <a:pt x="1381" y="348"/>
                    <a:pt x="1833" y="266"/>
                    <a:pt x="2477" y="266"/>
                  </a:cubicBezTo>
                  <a:cubicBezTo>
                    <a:pt x="3122" y="266"/>
                    <a:pt x="2671" y="84"/>
                    <a:pt x="3702" y="84"/>
                  </a:cubicBezTo>
                  <a:cubicBezTo>
                    <a:pt x="4734" y="84"/>
                    <a:pt x="6282" y="-65"/>
                    <a:pt x="7507" y="34"/>
                  </a:cubicBezTo>
                  <a:cubicBezTo>
                    <a:pt x="8732" y="133"/>
                    <a:pt x="9763" y="348"/>
                    <a:pt x="10473" y="712"/>
                  </a:cubicBezTo>
                  <a:cubicBezTo>
                    <a:pt x="11181" y="1076"/>
                    <a:pt x="11311" y="1407"/>
                    <a:pt x="10859" y="1705"/>
                  </a:cubicBezTo>
                  <a:cubicBezTo>
                    <a:pt x="10408" y="2002"/>
                    <a:pt x="9957" y="2449"/>
                    <a:pt x="9957" y="2449"/>
                  </a:cubicBezTo>
                  <a:cubicBezTo>
                    <a:pt x="9957" y="2449"/>
                    <a:pt x="10086" y="2598"/>
                    <a:pt x="11053" y="2780"/>
                  </a:cubicBezTo>
                  <a:cubicBezTo>
                    <a:pt x="12020" y="2962"/>
                    <a:pt x="14728" y="3127"/>
                    <a:pt x="16211" y="3574"/>
                  </a:cubicBezTo>
                  <a:cubicBezTo>
                    <a:pt x="17694" y="4020"/>
                    <a:pt x="17887" y="4831"/>
                    <a:pt x="18597" y="5145"/>
                  </a:cubicBezTo>
                  <a:cubicBezTo>
                    <a:pt x="19306" y="5459"/>
                    <a:pt x="18790" y="6319"/>
                    <a:pt x="19370" y="6716"/>
                  </a:cubicBezTo>
                  <a:cubicBezTo>
                    <a:pt x="19951" y="7113"/>
                    <a:pt x="18983" y="7559"/>
                    <a:pt x="18983" y="7708"/>
                  </a:cubicBezTo>
                  <a:cubicBezTo>
                    <a:pt x="18983" y="7857"/>
                    <a:pt x="21111" y="10867"/>
                    <a:pt x="21305" y="11066"/>
                  </a:cubicBezTo>
                  <a:cubicBezTo>
                    <a:pt x="21498" y="11264"/>
                    <a:pt x="20789" y="11314"/>
                    <a:pt x="19048" y="11413"/>
                  </a:cubicBezTo>
                  <a:cubicBezTo>
                    <a:pt x="17307" y="11512"/>
                    <a:pt x="16791" y="11529"/>
                    <a:pt x="16533" y="11661"/>
                  </a:cubicBezTo>
                  <a:cubicBezTo>
                    <a:pt x="16275" y="11793"/>
                    <a:pt x="16275" y="12438"/>
                    <a:pt x="16275" y="12786"/>
                  </a:cubicBezTo>
                  <a:cubicBezTo>
                    <a:pt x="16275" y="13133"/>
                    <a:pt x="15889" y="13563"/>
                    <a:pt x="16082" y="14043"/>
                  </a:cubicBezTo>
                  <a:cubicBezTo>
                    <a:pt x="16275" y="14522"/>
                    <a:pt x="17759" y="16077"/>
                    <a:pt x="17694" y="16871"/>
                  </a:cubicBezTo>
                  <a:cubicBezTo>
                    <a:pt x="17629" y="17665"/>
                    <a:pt x="16920" y="20361"/>
                    <a:pt x="16985" y="20658"/>
                  </a:cubicBezTo>
                  <a:cubicBezTo>
                    <a:pt x="17049" y="20956"/>
                    <a:pt x="17049" y="21254"/>
                    <a:pt x="17049" y="21254"/>
                  </a:cubicBezTo>
                  <a:lnTo>
                    <a:pt x="14986" y="21303"/>
                  </a:lnTo>
                  <a:lnTo>
                    <a:pt x="15050" y="21155"/>
                  </a:lnTo>
                  <a:cubicBezTo>
                    <a:pt x="15050" y="21155"/>
                    <a:pt x="13632" y="21469"/>
                    <a:pt x="10795" y="21502"/>
                  </a:cubicBezTo>
                  <a:cubicBezTo>
                    <a:pt x="7958" y="21535"/>
                    <a:pt x="6282" y="21403"/>
                    <a:pt x="5959" y="21287"/>
                  </a:cubicBezTo>
                  <a:cubicBezTo>
                    <a:pt x="5637" y="21171"/>
                    <a:pt x="5766" y="20956"/>
                    <a:pt x="6668" y="20956"/>
                  </a:cubicBezTo>
                  <a:cubicBezTo>
                    <a:pt x="7571" y="20956"/>
                    <a:pt x="8022" y="20840"/>
                    <a:pt x="8345" y="20774"/>
                  </a:cubicBezTo>
                  <a:cubicBezTo>
                    <a:pt x="8667" y="20708"/>
                    <a:pt x="8087" y="20625"/>
                    <a:pt x="8087" y="20625"/>
                  </a:cubicBezTo>
                  <a:cubicBezTo>
                    <a:pt x="8087" y="20625"/>
                    <a:pt x="5895" y="20774"/>
                    <a:pt x="3767" y="20725"/>
                  </a:cubicBezTo>
                  <a:cubicBezTo>
                    <a:pt x="1639" y="20675"/>
                    <a:pt x="156" y="20592"/>
                    <a:pt x="27" y="20493"/>
                  </a:cubicBezTo>
                  <a:cubicBezTo>
                    <a:pt x="-102" y="20394"/>
                    <a:pt x="221" y="20146"/>
                    <a:pt x="1381" y="20146"/>
                  </a:cubicBezTo>
                  <a:cubicBezTo>
                    <a:pt x="2542" y="20146"/>
                    <a:pt x="3380" y="20179"/>
                    <a:pt x="4089" y="20080"/>
                  </a:cubicBezTo>
                  <a:cubicBezTo>
                    <a:pt x="4799" y="19980"/>
                    <a:pt x="5443" y="19898"/>
                    <a:pt x="5443" y="19898"/>
                  </a:cubicBezTo>
                  <a:cubicBezTo>
                    <a:pt x="5443" y="19898"/>
                    <a:pt x="5766" y="18988"/>
                    <a:pt x="6475" y="18442"/>
                  </a:cubicBezTo>
                  <a:cubicBezTo>
                    <a:pt x="7184" y="17896"/>
                    <a:pt x="7764" y="17533"/>
                    <a:pt x="7249" y="17367"/>
                  </a:cubicBezTo>
                  <a:cubicBezTo>
                    <a:pt x="6733" y="17202"/>
                    <a:pt x="5637" y="16061"/>
                    <a:pt x="5701" y="15498"/>
                  </a:cubicBezTo>
                  <a:cubicBezTo>
                    <a:pt x="5766" y="14936"/>
                    <a:pt x="5766" y="14506"/>
                    <a:pt x="5121" y="13977"/>
                  </a:cubicBezTo>
                  <a:cubicBezTo>
                    <a:pt x="4476" y="13447"/>
                    <a:pt x="3058" y="11661"/>
                    <a:pt x="3186" y="10685"/>
                  </a:cubicBezTo>
                  <a:cubicBezTo>
                    <a:pt x="3315" y="9710"/>
                    <a:pt x="3058" y="9445"/>
                    <a:pt x="2993" y="9213"/>
                  </a:cubicBezTo>
                  <a:cubicBezTo>
                    <a:pt x="2929" y="8982"/>
                    <a:pt x="2929" y="8767"/>
                    <a:pt x="2929" y="8767"/>
                  </a:cubicBezTo>
                  <a:cubicBezTo>
                    <a:pt x="2922" y="8689"/>
                    <a:pt x="2914" y="8612"/>
                    <a:pt x="2907" y="8534"/>
                  </a:cubicBezTo>
                  <a:cubicBezTo>
                    <a:pt x="2353" y="8733"/>
                    <a:pt x="2076" y="9168"/>
                    <a:pt x="1962" y="9594"/>
                  </a:cubicBezTo>
                  <a:cubicBezTo>
                    <a:pt x="1847" y="10020"/>
                    <a:pt x="1446" y="9379"/>
                    <a:pt x="1703" y="8850"/>
                  </a:cubicBezTo>
                  <a:cubicBezTo>
                    <a:pt x="1962" y="8320"/>
                    <a:pt x="2477" y="8023"/>
                    <a:pt x="2348" y="7659"/>
                  </a:cubicBezTo>
                  <a:cubicBezTo>
                    <a:pt x="2219" y="7295"/>
                    <a:pt x="1962" y="6551"/>
                    <a:pt x="2993" y="5839"/>
                  </a:cubicBezTo>
                  <a:cubicBezTo>
                    <a:pt x="4025" y="5128"/>
                    <a:pt x="3792" y="5421"/>
                    <a:pt x="3998" y="5037"/>
                  </a:cubicBezTo>
                  <a:cubicBezTo>
                    <a:pt x="4205" y="4652"/>
                    <a:pt x="4618" y="4347"/>
                    <a:pt x="4618" y="4135"/>
                  </a:cubicBezTo>
                  <a:cubicBezTo>
                    <a:pt x="4618" y="3923"/>
                    <a:pt x="4877" y="3538"/>
                    <a:pt x="4877" y="3538"/>
                  </a:cubicBezTo>
                  <a:cubicBezTo>
                    <a:pt x="4877" y="3538"/>
                    <a:pt x="5136" y="3471"/>
                    <a:pt x="4567" y="3233"/>
                  </a:cubicBezTo>
                  <a:cubicBezTo>
                    <a:pt x="3998" y="2994"/>
                    <a:pt x="3895" y="2875"/>
                    <a:pt x="2757" y="2888"/>
                  </a:cubicBezTo>
                  <a:cubicBezTo>
                    <a:pt x="1619" y="2901"/>
                    <a:pt x="832" y="2891"/>
                    <a:pt x="1078" y="2692"/>
                  </a:cubicBezTo>
                  <a:cubicBezTo>
                    <a:pt x="1324" y="2494"/>
                    <a:pt x="1003" y="2447"/>
                    <a:pt x="1210" y="2401"/>
                  </a:cubicBezTo>
                  <a:cubicBezTo>
                    <a:pt x="1417" y="2355"/>
                    <a:pt x="1651" y="2324"/>
                    <a:pt x="1413" y="2293"/>
                  </a:cubicBezTo>
                  <a:cubicBezTo>
                    <a:pt x="1174" y="2262"/>
                    <a:pt x="999" y="2265"/>
                    <a:pt x="999" y="2158"/>
                  </a:cubicBezTo>
                  <a:cubicBezTo>
                    <a:pt x="999" y="2052"/>
                    <a:pt x="585" y="2105"/>
                    <a:pt x="327" y="2052"/>
                  </a:cubicBezTo>
                  <a:cubicBezTo>
                    <a:pt x="68" y="1999"/>
                    <a:pt x="430" y="1827"/>
                    <a:pt x="792" y="1668"/>
                  </a:cubicBezTo>
                  <a:cubicBezTo>
                    <a:pt x="1154" y="1508"/>
                    <a:pt x="1413" y="1455"/>
                    <a:pt x="1206" y="1336"/>
                  </a:cubicBezTo>
                  <a:cubicBezTo>
                    <a:pt x="999" y="1217"/>
                    <a:pt x="1309" y="1097"/>
                    <a:pt x="1723" y="885"/>
                  </a:cubicBezTo>
                  <a:cubicBezTo>
                    <a:pt x="2137" y="673"/>
                    <a:pt x="2395" y="606"/>
                    <a:pt x="1703" y="448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0" name="Shape 1025"/>
            <p:cNvSpPr/>
            <p:nvPr/>
          </p:nvSpPr>
          <p:spPr>
            <a:xfrm>
              <a:off x="5778504" y="1161735"/>
              <a:ext cx="310931" cy="1040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541" extrusionOk="0">
                  <a:moveTo>
                    <a:pt x="20451" y="0"/>
                  </a:moveTo>
                  <a:cubicBezTo>
                    <a:pt x="20304" y="162"/>
                    <a:pt x="20220" y="259"/>
                    <a:pt x="20220" y="259"/>
                  </a:cubicBezTo>
                  <a:cubicBezTo>
                    <a:pt x="20220" y="259"/>
                    <a:pt x="20410" y="514"/>
                    <a:pt x="21534" y="882"/>
                  </a:cubicBezTo>
                  <a:cubicBezTo>
                    <a:pt x="16201" y="2428"/>
                    <a:pt x="10857" y="5524"/>
                    <a:pt x="8761" y="7571"/>
                  </a:cubicBezTo>
                  <a:cubicBezTo>
                    <a:pt x="6504" y="9774"/>
                    <a:pt x="5150" y="12652"/>
                    <a:pt x="4549" y="14631"/>
                  </a:cubicBezTo>
                  <a:cubicBezTo>
                    <a:pt x="3948" y="16609"/>
                    <a:pt x="5451" y="17373"/>
                    <a:pt x="7707" y="18857"/>
                  </a:cubicBezTo>
                  <a:cubicBezTo>
                    <a:pt x="9964" y="20341"/>
                    <a:pt x="12070" y="21375"/>
                    <a:pt x="12070" y="21375"/>
                  </a:cubicBezTo>
                  <a:cubicBezTo>
                    <a:pt x="12070" y="21375"/>
                    <a:pt x="9513" y="21420"/>
                    <a:pt x="6354" y="21510"/>
                  </a:cubicBezTo>
                  <a:cubicBezTo>
                    <a:pt x="3195" y="21600"/>
                    <a:pt x="338" y="21465"/>
                    <a:pt x="338" y="21465"/>
                  </a:cubicBezTo>
                  <a:cubicBezTo>
                    <a:pt x="338" y="21465"/>
                    <a:pt x="187" y="21420"/>
                    <a:pt x="37" y="20746"/>
                  </a:cubicBezTo>
                  <a:cubicBezTo>
                    <a:pt x="26" y="20696"/>
                    <a:pt x="18" y="20644"/>
                    <a:pt x="12" y="20589"/>
                  </a:cubicBezTo>
                  <a:lnTo>
                    <a:pt x="12" y="20588"/>
                  </a:lnTo>
                  <a:cubicBezTo>
                    <a:pt x="-66" y="19884"/>
                    <a:pt x="253" y="18724"/>
                    <a:pt x="1090" y="18183"/>
                  </a:cubicBezTo>
                  <a:cubicBezTo>
                    <a:pt x="1992" y="17598"/>
                    <a:pt x="3195" y="15125"/>
                    <a:pt x="3797" y="14271"/>
                  </a:cubicBezTo>
                  <a:cubicBezTo>
                    <a:pt x="4398" y="13416"/>
                    <a:pt x="4248" y="12382"/>
                    <a:pt x="4097" y="11033"/>
                  </a:cubicBezTo>
                  <a:cubicBezTo>
                    <a:pt x="3948" y="9684"/>
                    <a:pt x="8761" y="5818"/>
                    <a:pt x="7257" y="5458"/>
                  </a:cubicBezTo>
                  <a:cubicBezTo>
                    <a:pt x="6423" y="5259"/>
                    <a:pt x="5728" y="4921"/>
                    <a:pt x="5274" y="4660"/>
                  </a:cubicBezTo>
                  <a:cubicBezTo>
                    <a:pt x="5464" y="4235"/>
                    <a:pt x="5658" y="3897"/>
                    <a:pt x="5658" y="3897"/>
                  </a:cubicBezTo>
                  <a:cubicBezTo>
                    <a:pt x="5658" y="3897"/>
                    <a:pt x="5784" y="3859"/>
                    <a:pt x="5818" y="3760"/>
                  </a:cubicBezTo>
                  <a:cubicBezTo>
                    <a:pt x="9702" y="2073"/>
                    <a:pt x="15761" y="802"/>
                    <a:pt x="20451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1" name="Shape 1026"/>
            <p:cNvSpPr/>
            <p:nvPr/>
          </p:nvSpPr>
          <p:spPr>
            <a:xfrm>
              <a:off x="2896795" y="30174"/>
              <a:ext cx="1435795" cy="3445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393" extrusionOk="0">
                  <a:moveTo>
                    <a:pt x="6304" y="18821"/>
                  </a:moveTo>
                  <a:cubicBezTo>
                    <a:pt x="6247" y="18930"/>
                    <a:pt x="6203" y="19017"/>
                    <a:pt x="6176" y="19073"/>
                  </a:cubicBezTo>
                  <a:cubicBezTo>
                    <a:pt x="5983" y="19475"/>
                    <a:pt x="5751" y="20279"/>
                    <a:pt x="5481" y="20279"/>
                  </a:cubicBezTo>
                  <a:cubicBezTo>
                    <a:pt x="5211" y="20279"/>
                    <a:pt x="5288" y="20359"/>
                    <a:pt x="5250" y="20584"/>
                  </a:cubicBezTo>
                  <a:cubicBezTo>
                    <a:pt x="5211" y="20809"/>
                    <a:pt x="4670" y="20841"/>
                    <a:pt x="4362" y="20889"/>
                  </a:cubicBezTo>
                  <a:cubicBezTo>
                    <a:pt x="4053" y="20938"/>
                    <a:pt x="3976" y="20809"/>
                    <a:pt x="3976" y="20809"/>
                  </a:cubicBezTo>
                  <a:cubicBezTo>
                    <a:pt x="3976" y="20809"/>
                    <a:pt x="3474" y="21243"/>
                    <a:pt x="2586" y="21291"/>
                  </a:cubicBezTo>
                  <a:cubicBezTo>
                    <a:pt x="1698" y="21339"/>
                    <a:pt x="0" y="21484"/>
                    <a:pt x="0" y="21307"/>
                  </a:cubicBezTo>
                  <a:cubicBezTo>
                    <a:pt x="0" y="21130"/>
                    <a:pt x="193" y="20970"/>
                    <a:pt x="772" y="20825"/>
                  </a:cubicBezTo>
                  <a:cubicBezTo>
                    <a:pt x="1351" y="20680"/>
                    <a:pt x="1776" y="20295"/>
                    <a:pt x="2007" y="20198"/>
                  </a:cubicBezTo>
                  <a:cubicBezTo>
                    <a:pt x="2239" y="20102"/>
                    <a:pt x="1930" y="20134"/>
                    <a:pt x="2123" y="19941"/>
                  </a:cubicBezTo>
                  <a:cubicBezTo>
                    <a:pt x="2316" y="19748"/>
                    <a:pt x="2895" y="18607"/>
                    <a:pt x="3011" y="18238"/>
                  </a:cubicBezTo>
                  <a:cubicBezTo>
                    <a:pt x="3126" y="17868"/>
                    <a:pt x="3049" y="16598"/>
                    <a:pt x="3474" y="16004"/>
                  </a:cubicBezTo>
                  <a:cubicBezTo>
                    <a:pt x="3898" y="15409"/>
                    <a:pt x="5211" y="13497"/>
                    <a:pt x="5404" y="12966"/>
                  </a:cubicBezTo>
                  <a:cubicBezTo>
                    <a:pt x="5597" y="12436"/>
                    <a:pt x="5867" y="11905"/>
                    <a:pt x="5867" y="11616"/>
                  </a:cubicBezTo>
                  <a:cubicBezTo>
                    <a:pt x="5867" y="11327"/>
                    <a:pt x="5944" y="11134"/>
                    <a:pt x="6137" y="10925"/>
                  </a:cubicBezTo>
                  <a:cubicBezTo>
                    <a:pt x="6330" y="10716"/>
                    <a:pt x="6099" y="10427"/>
                    <a:pt x="6099" y="10427"/>
                  </a:cubicBezTo>
                  <a:cubicBezTo>
                    <a:pt x="6099" y="10427"/>
                    <a:pt x="5597" y="10588"/>
                    <a:pt x="5288" y="10700"/>
                  </a:cubicBezTo>
                  <a:cubicBezTo>
                    <a:pt x="4979" y="10813"/>
                    <a:pt x="4979" y="10636"/>
                    <a:pt x="5134" y="10379"/>
                  </a:cubicBezTo>
                  <a:cubicBezTo>
                    <a:pt x="5288" y="10121"/>
                    <a:pt x="5172" y="9977"/>
                    <a:pt x="5018" y="10057"/>
                  </a:cubicBezTo>
                  <a:cubicBezTo>
                    <a:pt x="4863" y="10138"/>
                    <a:pt x="4748" y="9639"/>
                    <a:pt x="4362" y="9334"/>
                  </a:cubicBezTo>
                  <a:cubicBezTo>
                    <a:pt x="3976" y="9029"/>
                    <a:pt x="3126" y="8402"/>
                    <a:pt x="3319" y="8048"/>
                  </a:cubicBezTo>
                  <a:cubicBezTo>
                    <a:pt x="3512" y="7695"/>
                    <a:pt x="3590" y="7068"/>
                    <a:pt x="3821" y="6763"/>
                  </a:cubicBezTo>
                  <a:cubicBezTo>
                    <a:pt x="4053" y="6457"/>
                    <a:pt x="4284" y="5911"/>
                    <a:pt x="4555" y="5573"/>
                  </a:cubicBezTo>
                  <a:cubicBezTo>
                    <a:pt x="4825" y="5236"/>
                    <a:pt x="4786" y="5075"/>
                    <a:pt x="5134" y="4738"/>
                  </a:cubicBezTo>
                  <a:cubicBezTo>
                    <a:pt x="5481" y="4400"/>
                    <a:pt x="5867" y="4014"/>
                    <a:pt x="5867" y="3854"/>
                  </a:cubicBezTo>
                  <a:cubicBezTo>
                    <a:pt x="5867" y="3763"/>
                    <a:pt x="5965" y="3688"/>
                    <a:pt x="6304" y="3625"/>
                  </a:cubicBezTo>
                  <a:lnTo>
                    <a:pt x="6304" y="7175"/>
                  </a:lnTo>
                  <a:cubicBezTo>
                    <a:pt x="6188" y="7284"/>
                    <a:pt x="6073" y="7364"/>
                    <a:pt x="5983" y="7373"/>
                  </a:cubicBezTo>
                  <a:cubicBezTo>
                    <a:pt x="5674" y="7405"/>
                    <a:pt x="5635" y="7582"/>
                    <a:pt x="5983" y="7662"/>
                  </a:cubicBezTo>
                  <a:cubicBezTo>
                    <a:pt x="6330" y="7743"/>
                    <a:pt x="6099" y="8289"/>
                    <a:pt x="6253" y="8370"/>
                  </a:cubicBezTo>
                  <a:cubicBezTo>
                    <a:pt x="6275" y="8381"/>
                    <a:pt x="6291" y="8382"/>
                    <a:pt x="6304" y="8375"/>
                  </a:cubicBezTo>
                  <a:cubicBezTo>
                    <a:pt x="6304" y="8375"/>
                    <a:pt x="6304" y="18821"/>
                    <a:pt x="6304" y="18821"/>
                  </a:cubicBezTo>
                  <a:close/>
                  <a:moveTo>
                    <a:pt x="13206" y="60"/>
                  </a:moveTo>
                  <a:cubicBezTo>
                    <a:pt x="13471" y="154"/>
                    <a:pt x="13810" y="343"/>
                    <a:pt x="14074" y="280"/>
                  </a:cubicBezTo>
                  <a:cubicBezTo>
                    <a:pt x="14338" y="217"/>
                    <a:pt x="14263" y="516"/>
                    <a:pt x="14565" y="516"/>
                  </a:cubicBezTo>
                  <a:cubicBezTo>
                    <a:pt x="14867" y="516"/>
                    <a:pt x="15207" y="956"/>
                    <a:pt x="15169" y="1191"/>
                  </a:cubicBezTo>
                  <a:cubicBezTo>
                    <a:pt x="15131" y="1427"/>
                    <a:pt x="14980" y="1663"/>
                    <a:pt x="14942" y="1757"/>
                  </a:cubicBezTo>
                  <a:cubicBezTo>
                    <a:pt x="14905" y="1851"/>
                    <a:pt x="14792" y="2244"/>
                    <a:pt x="14603" y="2244"/>
                  </a:cubicBezTo>
                  <a:cubicBezTo>
                    <a:pt x="14414" y="2244"/>
                    <a:pt x="14338" y="2260"/>
                    <a:pt x="14338" y="2260"/>
                  </a:cubicBezTo>
                  <a:cubicBezTo>
                    <a:pt x="14338" y="2260"/>
                    <a:pt x="14112" y="2558"/>
                    <a:pt x="14112" y="2794"/>
                  </a:cubicBezTo>
                  <a:cubicBezTo>
                    <a:pt x="14112" y="3030"/>
                    <a:pt x="14188" y="3030"/>
                    <a:pt x="14188" y="3030"/>
                  </a:cubicBezTo>
                  <a:lnTo>
                    <a:pt x="14527" y="3250"/>
                  </a:lnTo>
                  <a:cubicBezTo>
                    <a:pt x="14527" y="3250"/>
                    <a:pt x="16225" y="3627"/>
                    <a:pt x="17018" y="3721"/>
                  </a:cubicBezTo>
                  <a:cubicBezTo>
                    <a:pt x="17374" y="3764"/>
                    <a:pt x="17729" y="3809"/>
                    <a:pt x="18033" y="3892"/>
                  </a:cubicBezTo>
                  <a:lnTo>
                    <a:pt x="18033" y="7384"/>
                  </a:lnTo>
                  <a:cubicBezTo>
                    <a:pt x="17935" y="7315"/>
                    <a:pt x="17834" y="7205"/>
                    <a:pt x="17720" y="6995"/>
                  </a:cubicBezTo>
                  <a:cubicBezTo>
                    <a:pt x="17724" y="7447"/>
                    <a:pt x="17358" y="8114"/>
                    <a:pt x="17625" y="8554"/>
                  </a:cubicBezTo>
                  <a:cubicBezTo>
                    <a:pt x="17601" y="8390"/>
                    <a:pt x="17810" y="8229"/>
                    <a:pt x="18033" y="8085"/>
                  </a:cubicBezTo>
                  <a:lnTo>
                    <a:pt x="18033" y="10266"/>
                  </a:lnTo>
                  <a:cubicBezTo>
                    <a:pt x="17744" y="10255"/>
                    <a:pt x="17555" y="10268"/>
                    <a:pt x="17555" y="10268"/>
                  </a:cubicBezTo>
                  <a:cubicBezTo>
                    <a:pt x="17555" y="10268"/>
                    <a:pt x="17411" y="10523"/>
                    <a:pt x="17158" y="10598"/>
                  </a:cubicBezTo>
                  <a:cubicBezTo>
                    <a:pt x="16906" y="10674"/>
                    <a:pt x="16581" y="10929"/>
                    <a:pt x="16509" y="10839"/>
                  </a:cubicBezTo>
                  <a:cubicBezTo>
                    <a:pt x="16437" y="10749"/>
                    <a:pt x="16221" y="11499"/>
                    <a:pt x="16004" y="11905"/>
                  </a:cubicBezTo>
                  <a:cubicBezTo>
                    <a:pt x="15788" y="12310"/>
                    <a:pt x="14745" y="15136"/>
                    <a:pt x="14745" y="15538"/>
                  </a:cubicBezTo>
                  <a:cubicBezTo>
                    <a:pt x="14745" y="15939"/>
                    <a:pt x="14359" y="16357"/>
                    <a:pt x="14397" y="16647"/>
                  </a:cubicBezTo>
                  <a:cubicBezTo>
                    <a:pt x="14436" y="16936"/>
                    <a:pt x="14282" y="17691"/>
                    <a:pt x="14243" y="18109"/>
                  </a:cubicBezTo>
                  <a:cubicBezTo>
                    <a:pt x="14204" y="18527"/>
                    <a:pt x="13278" y="18961"/>
                    <a:pt x="13278" y="19266"/>
                  </a:cubicBezTo>
                  <a:cubicBezTo>
                    <a:pt x="13278" y="19572"/>
                    <a:pt x="13510" y="19716"/>
                    <a:pt x="13394" y="19893"/>
                  </a:cubicBezTo>
                  <a:cubicBezTo>
                    <a:pt x="13278" y="20070"/>
                    <a:pt x="13317" y="20198"/>
                    <a:pt x="13780" y="20407"/>
                  </a:cubicBezTo>
                  <a:cubicBezTo>
                    <a:pt x="14243" y="20616"/>
                    <a:pt x="14436" y="20809"/>
                    <a:pt x="14397" y="20970"/>
                  </a:cubicBezTo>
                  <a:cubicBezTo>
                    <a:pt x="14359" y="21130"/>
                    <a:pt x="14243" y="21195"/>
                    <a:pt x="13317" y="21211"/>
                  </a:cubicBezTo>
                  <a:cubicBezTo>
                    <a:pt x="12390" y="21227"/>
                    <a:pt x="11502" y="21114"/>
                    <a:pt x="11502" y="21018"/>
                  </a:cubicBezTo>
                  <a:cubicBezTo>
                    <a:pt x="11502" y="20922"/>
                    <a:pt x="11194" y="20889"/>
                    <a:pt x="10923" y="20889"/>
                  </a:cubicBezTo>
                  <a:cubicBezTo>
                    <a:pt x="10653" y="20889"/>
                    <a:pt x="10692" y="20777"/>
                    <a:pt x="10808" y="20552"/>
                  </a:cubicBezTo>
                  <a:cubicBezTo>
                    <a:pt x="10923" y="20327"/>
                    <a:pt x="11309" y="20021"/>
                    <a:pt x="11078" y="20054"/>
                  </a:cubicBezTo>
                  <a:cubicBezTo>
                    <a:pt x="10846" y="20086"/>
                    <a:pt x="10653" y="20021"/>
                    <a:pt x="10653" y="19700"/>
                  </a:cubicBezTo>
                  <a:cubicBezTo>
                    <a:pt x="10653" y="19379"/>
                    <a:pt x="10538" y="19282"/>
                    <a:pt x="10885" y="19089"/>
                  </a:cubicBezTo>
                  <a:cubicBezTo>
                    <a:pt x="11232" y="18896"/>
                    <a:pt x="11155" y="18543"/>
                    <a:pt x="11078" y="18254"/>
                  </a:cubicBezTo>
                  <a:cubicBezTo>
                    <a:pt x="11001" y="17964"/>
                    <a:pt x="10769" y="17755"/>
                    <a:pt x="10962" y="17402"/>
                  </a:cubicBezTo>
                  <a:cubicBezTo>
                    <a:pt x="11155" y="17048"/>
                    <a:pt x="11194" y="16614"/>
                    <a:pt x="11078" y="16438"/>
                  </a:cubicBezTo>
                  <a:cubicBezTo>
                    <a:pt x="10962" y="16261"/>
                    <a:pt x="11039" y="16052"/>
                    <a:pt x="11348" y="15907"/>
                  </a:cubicBezTo>
                  <a:cubicBezTo>
                    <a:pt x="11657" y="15763"/>
                    <a:pt x="11194" y="15505"/>
                    <a:pt x="11194" y="15345"/>
                  </a:cubicBezTo>
                  <a:cubicBezTo>
                    <a:pt x="11194" y="15184"/>
                    <a:pt x="11309" y="14509"/>
                    <a:pt x="11116" y="13834"/>
                  </a:cubicBezTo>
                  <a:cubicBezTo>
                    <a:pt x="10923" y="13159"/>
                    <a:pt x="10885" y="12645"/>
                    <a:pt x="10846" y="12468"/>
                  </a:cubicBezTo>
                  <a:cubicBezTo>
                    <a:pt x="10808" y="12291"/>
                    <a:pt x="10576" y="12372"/>
                    <a:pt x="9997" y="13046"/>
                  </a:cubicBezTo>
                  <a:cubicBezTo>
                    <a:pt x="9418" y="13722"/>
                    <a:pt x="7951" y="15827"/>
                    <a:pt x="7681" y="16293"/>
                  </a:cubicBezTo>
                  <a:cubicBezTo>
                    <a:pt x="7449" y="16693"/>
                    <a:pt x="6647" y="18161"/>
                    <a:pt x="6304" y="18821"/>
                  </a:cubicBezTo>
                  <a:lnTo>
                    <a:pt x="6304" y="8375"/>
                  </a:lnTo>
                  <a:cubicBezTo>
                    <a:pt x="6382" y="8331"/>
                    <a:pt x="6324" y="7974"/>
                    <a:pt x="6523" y="7711"/>
                  </a:cubicBezTo>
                  <a:cubicBezTo>
                    <a:pt x="6755" y="7405"/>
                    <a:pt x="6832" y="6987"/>
                    <a:pt x="6871" y="6489"/>
                  </a:cubicBezTo>
                  <a:cubicBezTo>
                    <a:pt x="6871" y="6489"/>
                    <a:pt x="6582" y="6914"/>
                    <a:pt x="6304" y="7175"/>
                  </a:cubicBezTo>
                  <a:lnTo>
                    <a:pt x="6304" y="3625"/>
                  </a:lnTo>
                  <a:cubicBezTo>
                    <a:pt x="6568" y="3577"/>
                    <a:pt x="6979" y="3535"/>
                    <a:pt x="7604" y="3500"/>
                  </a:cubicBezTo>
                  <a:cubicBezTo>
                    <a:pt x="9032" y="3420"/>
                    <a:pt x="10074" y="3259"/>
                    <a:pt x="10422" y="3146"/>
                  </a:cubicBezTo>
                  <a:cubicBezTo>
                    <a:pt x="10625" y="3081"/>
                    <a:pt x="10757" y="3024"/>
                    <a:pt x="10875" y="2970"/>
                  </a:cubicBezTo>
                  <a:cubicBezTo>
                    <a:pt x="10969" y="2926"/>
                    <a:pt x="11148" y="2841"/>
                    <a:pt x="10986" y="2835"/>
                  </a:cubicBezTo>
                  <a:cubicBezTo>
                    <a:pt x="10623" y="2821"/>
                    <a:pt x="10558" y="2252"/>
                    <a:pt x="10376" y="2086"/>
                  </a:cubicBezTo>
                  <a:cubicBezTo>
                    <a:pt x="10193" y="1920"/>
                    <a:pt x="10256" y="1801"/>
                    <a:pt x="10383" y="1652"/>
                  </a:cubicBezTo>
                  <a:cubicBezTo>
                    <a:pt x="10510" y="1502"/>
                    <a:pt x="10267" y="1282"/>
                    <a:pt x="10576" y="1041"/>
                  </a:cubicBezTo>
                  <a:cubicBezTo>
                    <a:pt x="10885" y="800"/>
                    <a:pt x="10460" y="511"/>
                    <a:pt x="10885" y="479"/>
                  </a:cubicBezTo>
                  <a:cubicBezTo>
                    <a:pt x="11309" y="446"/>
                    <a:pt x="11155" y="238"/>
                    <a:pt x="11580" y="238"/>
                  </a:cubicBezTo>
                  <a:cubicBezTo>
                    <a:pt x="12004" y="238"/>
                    <a:pt x="12043" y="-4"/>
                    <a:pt x="12467" y="77"/>
                  </a:cubicBezTo>
                  <a:cubicBezTo>
                    <a:pt x="12892" y="157"/>
                    <a:pt x="12892" y="-116"/>
                    <a:pt x="13206" y="60"/>
                  </a:cubicBezTo>
                  <a:close/>
                  <a:moveTo>
                    <a:pt x="18033" y="3892"/>
                  </a:moveTo>
                  <a:cubicBezTo>
                    <a:pt x="18408" y="3993"/>
                    <a:pt x="18705" y="4151"/>
                    <a:pt x="18830" y="4428"/>
                  </a:cubicBezTo>
                  <a:cubicBezTo>
                    <a:pt x="19056" y="4931"/>
                    <a:pt x="20296" y="6620"/>
                    <a:pt x="20909" y="7085"/>
                  </a:cubicBezTo>
                  <a:cubicBezTo>
                    <a:pt x="21522" y="7551"/>
                    <a:pt x="21600" y="8184"/>
                    <a:pt x="20987" y="8574"/>
                  </a:cubicBezTo>
                  <a:cubicBezTo>
                    <a:pt x="20374" y="8964"/>
                    <a:pt x="18917" y="9916"/>
                    <a:pt x="18701" y="10051"/>
                  </a:cubicBezTo>
                  <a:cubicBezTo>
                    <a:pt x="18485" y="10186"/>
                    <a:pt x="18420" y="10283"/>
                    <a:pt x="18096" y="10268"/>
                  </a:cubicBezTo>
                  <a:cubicBezTo>
                    <a:pt x="18075" y="10267"/>
                    <a:pt x="18054" y="10266"/>
                    <a:pt x="18033" y="10266"/>
                  </a:cubicBezTo>
                  <a:lnTo>
                    <a:pt x="18033" y="8085"/>
                  </a:lnTo>
                  <a:cubicBezTo>
                    <a:pt x="18321" y="7900"/>
                    <a:pt x="18634" y="7744"/>
                    <a:pt x="18513" y="7647"/>
                  </a:cubicBezTo>
                  <a:cubicBezTo>
                    <a:pt x="18333" y="7502"/>
                    <a:pt x="18186" y="7491"/>
                    <a:pt x="18033" y="7384"/>
                  </a:cubicBezTo>
                  <a:cubicBezTo>
                    <a:pt x="18033" y="7384"/>
                    <a:pt x="18033" y="3892"/>
                    <a:pt x="18033" y="389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2" name="Shape 1027"/>
            <p:cNvSpPr/>
            <p:nvPr/>
          </p:nvSpPr>
          <p:spPr>
            <a:xfrm>
              <a:off x="3424857" y="512974"/>
              <a:ext cx="513366" cy="99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extrusionOk="0">
                  <a:moveTo>
                    <a:pt x="17373" y="33"/>
                  </a:moveTo>
                  <a:cubicBezTo>
                    <a:pt x="17435" y="213"/>
                    <a:pt x="17512" y="213"/>
                    <a:pt x="17512" y="213"/>
                  </a:cubicBezTo>
                  <a:lnTo>
                    <a:pt x="18348" y="879"/>
                  </a:lnTo>
                  <a:cubicBezTo>
                    <a:pt x="18327" y="926"/>
                    <a:pt x="18309" y="972"/>
                    <a:pt x="18298" y="1019"/>
                  </a:cubicBezTo>
                  <a:cubicBezTo>
                    <a:pt x="18023" y="2147"/>
                    <a:pt x="17610" y="6023"/>
                    <a:pt x="17610" y="8631"/>
                  </a:cubicBezTo>
                  <a:cubicBezTo>
                    <a:pt x="17610" y="11239"/>
                    <a:pt x="16923" y="12649"/>
                    <a:pt x="17748" y="14763"/>
                  </a:cubicBezTo>
                  <a:cubicBezTo>
                    <a:pt x="18573" y="16878"/>
                    <a:pt x="18711" y="18076"/>
                    <a:pt x="19811" y="19344"/>
                  </a:cubicBezTo>
                  <a:cubicBezTo>
                    <a:pt x="20912" y="20613"/>
                    <a:pt x="21600" y="21529"/>
                    <a:pt x="21600" y="21529"/>
                  </a:cubicBezTo>
                  <a:cubicBezTo>
                    <a:pt x="21600" y="21529"/>
                    <a:pt x="18023" y="21318"/>
                    <a:pt x="14309" y="21318"/>
                  </a:cubicBezTo>
                  <a:cubicBezTo>
                    <a:pt x="10594" y="21318"/>
                    <a:pt x="3715" y="21600"/>
                    <a:pt x="2339" y="21388"/>
                  </a:cubicBezTo>
                  <a:cubicBezTo>
                    <a:pt x="963" y="21177"/>
                    <a:pt x="0" y="20895"/>
                    <a:pt x="0" y="20895"/>
                  </a:cubicBezTo>
                  <a:cubicBezTo>
                    <a:pt x="0" y="20895"/>
                    <a:pt x="1651" y="18992"/>
                    <a:pt x="2752" y="16878"/>
                  </a:cubicBezTo>
                  <a:cubicBezTo>
                    <a:pt x="3853" y="14763"/>
                    <a:pt x="4953" y="11873"/>
                    <a:pt x="4953" y="8984"/>
                  </a:cubicBezTo>
                  <a:cubicBezTo>
                    <a:pt x="4953" y="6094"/>
                    <a:pt x="4815" y="3345"/>
                    <a:pt x="5916" y="1865"/>
                  </a:cubicBezTo>
                  <a:cubicBezTo>
                    <a:pt x="6312" y="1331"/>
                    <a:pt x="6602" y="936"/>
                    <a:pt x="6810" y="647"/>
                  </a:cubicBezTo>
                  <a:cubicBezTo>
                    <a:pt x="6836" y="637"/>
                    <a:pt x="6595" y="734"/>
                    <a:pt x="6886" y="618"/>
                  </a:cubicBezTo>
                  <a:cubicBezTo>
                    <a:pt x="7177" y="502"/>
                    <a:pt x="7789" y="185"/>
                    <a:pt x="8170" y="0"/>
                  </a:cubicBezTo>
                  <a:cubicBezTo>
                    <a:pt x="8759" y="373"/>
                    <a:pt x="9071" y="625"/>
                    <a:pt x="10319" y="1371"/>
                  </a:cubicBezTo>
                  <a:cubicBezTo>
                    <a:pt x="11567" y="2117"/>
                    <a:pt x="11694" y="2640"/>
                    <a:pt x="13758" y="1935"/>
                  </a:cubicBezTo>
                  <a:cubicBezTo>
                    <a:pt x="15230" y="1432"/>
                    <a:pt x="16352" y="679"/>
                    <a:pt x="17373" y="3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3" name="Shape 1028"/>
            <p:cNvSpPr/>
            <p:nvPr/>
          </p:nvSpPr>
          <p:spPr>
            <a:xfrm>
              <a:off x="3515382" y="633674"/>
              <a:ext cx="240795" cy="981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7" h="21381" extrusionOk="0">
                  <a:moveTo>
                    <a:pt x="17449" y="0"/>
                  </a:moveTo>
                  <a:lnTo>
                    <a:pt x="13164" y="1068"/>
                  </a:lnTo>
                  <a:cubicBezTo>
                    <a:pt x="13164" y="1068"/>
                    <a:pt x="15455" y="1246"/>
                    <a:pt x="14727" y="1700"/>
                  </a:cubicBezTo>
                  <a:cubicBezTo>
                    <a:pt x="13999" y="2154"/>
                    <a:pt x="10966" y="4724"/>
                    <a:pt x="8053" y="8142"/>
                  </a:cubicBezTo>
                  <a:cubicBezTo>
                    <a:pt x="5141" y="11559"/>
                    <a:pt x="1136" y="17547"/>
                    <a:pt x="287" y="18394"/>
                  </a:cubicBezTo>
                  <a:cubicBezTo>
                    <a:pt x="-563" y="19241"/>
                    <a:pt x="529" y="19846"/>
                    <a:pt x="2835" y="20723"/>
                  </a:cubicBezTo>
                  <a:cubicBezTo>
                    <a:pt x="5141" y="21600"/>
                    <a:pt x="5383" y="21570"/>
                    <a:pt x="7689" y="20814"/>
                  </a:cubicBezTo>
                  <a:cubicBezTo>
                    <a:pt x="9994" y="20058"/>
                    <a:pt x="11693" y="20360"/>
                    <a:pt x="13149" y="18183"/>
                  </a:cubicBezTo>
                  <a:cubicBezTo>
                    <a:pt x="14606" y="16005"/>
                    <a:pt x="17032" y="11710"/>
                    <a:pt x="18246" y="9805"/>
                  </a:cubicBezTo>
                  <a:cubicBezTo>
                    <a:pt x="19460" y="7900"/>
                    <a:pt x="20794" y="4210"/>
                    <a:pt x="19824" y="3363"/>
                  </a:cubicBezTo>
                  <a:cubicBezTo>
                    <a:pt x="18853" y="2516"/>
                    <a:pt x="18125" y="2063"/>
                    <a:pt x="18489" y="1700"/>
                  </a:cubicBezTo>
                  <a:cubicBezTo>
                    <a:pt x="18853" y="1337"/>
                    <a:pt x="21037" y="1004"/>
                    <a:pt x="21037" y="1004"/>
                  </a:cubicBezTo>
                  <a:cubicBezTo>
                    <a:pt x="21037" y="1004"/>
                    <a:pt x="19460" y="218"/>
                    <a:pt x="1744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4" name="Shape 1029"/>
            <p:cNvSpPr/>
            <p:nvPr/>
          </p:nvSpPr>
          <p:spPr>
            <a:xfrm>
              <a:off x="1916109" y="392274"/>
              <a:ext cx="833877" cy="3411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592" extrusionOk="0">
                  <a:moveTo>
                    <a:pt x="10225" y="0"/>
                  </a:moveTo>
                  <a:lnTo>
                    <a:pt x="10270" y="0"/>
                  </a:lnTo>
                  <a:lnTo>
                    <a:pt x="10270" y="14202"/>
                  </a:lnTo>
                  <a:cubicBezTo>
                    <a:pt x="10173" y="14344"/>
                    <a:pt x="10063" y="14492"/>
                    <a:pt x="9976" y="14579"/>
                  </a:cubicBezTo>
                  <a:cubicBezTo>
                    <a:pt x="9770" y="14782"/>
                    <a:pt x="10100" y="14915"/>
                    <a:pt x="10100" y="15057"/>
                  </a:cubicBezTo>
                  <a:cubicBezTo>
                    <a:pt x="10100" y="15200"/>
                    <a:pt x="10224" y="15383"/>
                    <a:pt x="10224" y="15383"/>
                  </a:cubicBezTo>
                  <a:cubicBezTo>
                    <a:pt x="10224" y="15383"/>
                    <a:pt x="10233" y="15285"/>
                    <a:pt x="10270" y="15166"/>
                  </a:cubicBezTo>
                  <a:lnTo>
                    <a:pt x="10270" y="21574"/>
                  </a:lnTo>
                  <a:cubicBezTo>
                    <a:pt x="9218" y="21497"/>
                    <a:pt x="8454" y="21171"/>
                    <a:pt x="8513" y="20717"/>
                  </a:cubicBezTo>
                  <a:cubicBezTo>
                    <a:pt x="8581" y="20196"/>
                    <a:pt x="8104" y="20112"/>
                    <a:pt x="8445" y="19809"/>
                  </a:cubicBezTo>
                  <a:cubicBezTo>
                    <a:pt x="8786" y="19506"/>
                    <a:pt x="8377" y="19287"/>
                    <a:pt x="7763" y="18816"/>
                  </a:cubicBezTo>
                  <a:cubicBezTo>
                    <a:pt x="7150" y="18345"/>
                    <a:pt x="4832" y="16309"/>
                    <a:pt x="4968" y="15788"/>
                  </a:cubicBezTo>
                  <a:cubicBezTo>
                    <a:pt x="5105" y="15266"/>
                    <a:pt x="5309" y="14812"/>
                    <a:pt x="5105" y="14459"/>
                  </a:cubicBezTo>
                  <a:cubicBezTo>
                    <a:pt x="4900" y="14105"/>
                    <a:pt x="4764" y="13802"/>
                    <a:pt x="4764" y="13802"/>
                  </a:cubicBezTo>
                  <a:cubicBezTo>
                    <a:pt x="4764" y="13802"/>
                    <a:pt x="3265" y="13971"/>
                    <a:pt x="3265" y="13466"/>
                  </a:cubicBezTo>
                  <a:cubicBezTo>
                    <a:pt x="3265" y="12961"/>
                    <a:pt x="2924" y="11514"/>
                    <a:pt x="2787" y="11077"/>
                  </a:cubicBezTo>
                  <a:cubicBezTo>
                    <a:pt x="2651" y="10639"/>
                    <a:pt x="2924" y="9781"/>
                    <a:pt x="2924" y="9781"/>
                  </a:cubicBezTo>
                  <a:cubicBezTo>
                    <a:pt x="2924" y="9781"/>
                    <a:pt x="1492" y="9748"/>
                    <a:pt x="1015" y="9697"/>
                  </a:cubicBezTo>
                  <a:cubicBezTo>
                    <a:pt x="538" y="9647"/>
                    <a:pt x="2242" y="8890"/>
                    <a:pt x="2583" y="8587"/>
                  </a:cubicBezTo>
                  <a:cubicBezTo>
                    <a:pt x="2924" y="8284"/>
                    <a:pt x="2856" y="7763"/>
                    <a:pt x="2856" y="7763"/>
                  </a:cubicBezTo>
                  <a:cubicBezTo>
                    <a:pt x="2856" y="7763"/>
                    <a:pt x="266" y="7729"/>
                    <a:pt x="129" y="7191"/>
                  </a:cubicBezTo>
                  <a:cubicBezTo>
                    <a:pt x="-7" y="6652"/>
                    <a:pt x="-75" y="5878"/>
                    <a:pt x="129" y="5559"/>
                  </a:cubicBezTo>
                  <a:cubicBezTo>
                    <a:pt x="334" y="5239"/>
                    <a:pt x="402" y="5273"/>
                    <a:pt x="606" y="4852"/>
                  </a:cubicBezTo>
                  <a:cubicBezTo>
                    <a:pt x="811" y="4431"/>
                    <a:pt x="1697" y="3691"/>
                    <a:pt x="2583" y="3657"/>
                  </a:cubicBezTo>
                  <a:cubicBezTo>
                    <a:pt x="3469" y="3624"/>
                    <a:pt x="4560" y="3456"/>
                    <a:pt x="4560" y="3456"/>
                  </a:cubicBezTo>
                  <a:cubicBezTo>
                    <a:pt x="4560" y="3456"/>
                    <a:pt x="3674" y="3203"/>
                    <a:pt x="4764" y="2985"/>
                  </a:cubicBezTo>
                  <a:cubicBezTo>
                    <a:pt x="5855" y="2766"/>
                    <a:pt x="6468" y="2682"/>
                    <a:pt x="5991" y="2396"/>
                  </a:cubicBezTo>
                  <a:cubicBezTo>
                    <a:pt x="5514" y="2110"/>
                    <a:pt x="5855" y="1891"/>
                    <a:pt x="6127" y="1521"/>
                  </a:cubicBezTo>
                  <a:cubicBezTo>
                    <a:pt x="6400" y="1151"/>
                    <a:pt x="7150" y="7"/>
                    <a:pt x="10225" y="0"/>
                  </a:cubicBezTo>
                  <a:close/>
                  <a:moveTo>
                    <a:pt x="10270" y="0"/>
                  </a:moveTo>
                  <a:cubicBezTo>
                    <a:pt x="12196" y="-8"/>
                    <a:pt x="13806" y="438"/>
                    <a:pt x="14180" y="853"/>
                  </a:cubicBezTo>
                  <a:cubicBezTo>
                    <a:pt x="14557" y="1271"/>
                    <a:pt x="14871" y="1240"/>
                    <a:pt x="14871" y="1473"/>
                  </a:cubicBezTo>
                  <a:cubicBezTo>
                    <a:pt x="14871" y="1705"/>
                    <a:pt x="15247" y="1953"/>
                    <a:pt x="15436" y="2325"/>
                  </a:cubicBezTo>
                  <a:cubicBezTo>
                    <a:pt x="15624" y="2697"/>
                    <a:pt x="15749" y="2945"/>
                    <a:pt x="16503" y="3162"/>
                  </a:cubicBezTo>
                  <a:cubicBezTo>
                    <a:pt x="17256" y="3378"/>
                    <a:pt x="17131" y="3595"/>
                    <a:pt x="17131" y="3595"/>
                  </a:cubicBezTo>
                  <a:cubicBezTo>
                    <a:pt x="17131" y="3595"/>
                    <a:pt x="19641" y="3626"/>
                    <a:pt x="20270" y="4045"/>
                  </a:cubicBezTo>
                  <a:cubicBezTo>
                    <a:pt x="20897" y="4463"/>
                    <a:pt x="21023" y="5176"/>
                    <a:pt x="21274" y="5656"/>
                  </a:cubicBezTo>
                  <a:cubicBezTo>
                    <a:pt x="21525" y="6137"/>
                    <a:pt x="21336" y="6695"/>
                    <a:pt x="20646" y="7051"/>
                  </a:cubicBezTo>
                  <a:cubicBezTo>
                    <a:pt x="19955" y="7407"/>
                    <a:pt x="18449" y="7454"/>
                    <a:pt x="18449" y="7454"/>
                  </a:cubicBezTo>
                  <a:cubicBezTo>
                    <a:pt x="18449" y="7454"/>
                    <a:pt x="18198" y="8198"/>
                    <a:pt x="19077" y="8848"/>
                  </a:cubicBezTo>
                  <a:cubicBezTo>
                    <a:pt x="19955" y="9499"/>
                    <a:pt x="20583" y="9840"/>
                    <a:pt x="19830" y="9871"/>
                  </a:cubicBezTo>
                  <a:cubicBezTo>
                    <a:pt x="19077" y="9902"/>
                    <a:pt x="18700" y="9918"/>
                    <a:pt x="18700" y="9918"/>
                  </a:cubicBezTo>
                  <a:cubicBezTo>
                    <a:pt x="18700" y="9918"/>
                    <a:pt x="18722" y="10757"/>
                    <a:pt x="18207" y="11297"/>
                  </a:cubicBezTo>
                  <a:cubicBezTo>
                    <a:pt x="17692" y="11837"/>
                    <a:pt x="16534" y="13235"/>
                    <a:pt x="16534" y="13584"/>
                  </a:cubicBezTo>
                  <a:cubicBezTo>
                    <a:pt x="16534" y="13933"/>
                    <a:pt x="16487" y="13870"/>
                    <a:pt x="15942" y="13870"/>
                  </a:cubicBezTo>
                  <a:cubicBezTo>
                    <a:pt x="15397" y="13870"/>
                    <a:pt x="15124" y="13870"/>
                    <a:pt x="15124" y="13870"/>
                  </a:cubicBezTo>
                  <a:cubicBezTo>
                    <a:pt x="15124" y="13870"/>
                    <a:pt x="15192" y="14425"/>
                    <a:pt x="14920" y="14560"/>
                  </a:cubicBezTo>
                  <a:cubicBezTo>
                    <a:pt x="14647" y="14694"/>
                    <a:pt x="15124" y="15317"/>
                    <a:pt x="14306" y="15973"/>
                  </a:cubicBezTo>
                  <a:cubicBezTo>
                    <a:pt x="13489" y="16629"/>
                    <a:pt x="11853" y="17739"/>
                    <a:pt x="11853" y="18210"/>
                  </a:cubicBezTo>
                  <a:cubicBezTo>
                    <a:pt x="11853" y="18681"/>
                    <a:pt x="12671" y="19254"/>
                    <a:pt x="13557" y="19489"/>
                  </a:cubicBezTo>
                  <a:cubicBezTo>
                    <a:pt x="14443" y="19724"/>
                    <a:pt x="15738" y="20196"/>
                    <a:pt x="15056" y="20313"/>
                  </a:cubicBezTo>
                  <a:cubicBezTo>
                    <a:pt x="14375" y="20431"/>
                    <a:pt x="13421" y="20414"/>
                    <a:pt x="12807" y="20364"/>
                  </a:cubicBezTo>
                  <a:cubicBezTo>
                    <a:pt x="12194" y="20313"/>
                    <a:pt x="11716" y="20179"/>
                    <a:pt x="11716" y="20179"/>
                  </a:cubicBezTo>
                  <a:cubicBezTo>
                    <a:pt x="11716" y="20179"/>
                    <a:pt x="11784" y="20414"/>
                    <a:pt x="12057" y="20599"/>
                  </a:cubicBezTo>
                  <a:cubicBezTo>
                    <a:pt x="12330" y="20785"/>
                    <a:pt x="12057" y="21592"/>
                    <a:pt x="10762" y="21592"/>
                  </a:cubicBezTo>
                  <a:cubicBezTo>
                    <a:pt x="10593" y="21592"/>
                    <a:pt x="10428" y="21586"/>
                    <a:pt x="10270" y="21574"/>
                  </a:cubicBezTo>
                  <a:lnTo>
                    <a:pt x="10270" y="15166"/>
                  </a:lnTo>
                  <a:cubicBezTo>
                    <a:pt x="10310" y="15036"/>
                    <a:pt x="10384" y="14882"/>
                    <a:pt x="10512" y="14803"/>
                  </a:cubicBezTo>
                  <a:cubicBezTo>
                    <a:pt x="10760" y="14650"/>
                    <a:pt x="10553" y="14314"/>
                    <a:pt x="10512" y="13825"/>
                  </a:cubicBezTo>
                  <a:cubicBezTo>
                    <a:pt x="10512" y="13825"/>
                    <a:pt x="10403" y="14008"/>
                    <a:pt x="10270" y="14202"/>
                  </a:cubicBezTo>
                  <a:cubicBezTo>
                    <a:pt x="10270" y="14202"/>
                    <a:pt x="10270" y="0"/>
                    <a:pt x="1027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5" name="Shape 1030"/>
            <p:cNvSpPr/>
            <p:nvPr/>
          </p:nvSpPr>
          <p:spPr>
            <a:xfrm>
              <a:off x="2263121" y="875073"/>
              <a:ext cx="197241" cy="370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0610" extrusionOk="0">
                  <a:moveTo>
                    <a:pt x="9" y="502"/>
                  </a:moveTo>
                  <a:cubicBezTo>
                    <a:pt x="9" y="502"/>
                    <a:pt x="5735" y="3016"/>
                    <a:pt x="5735" y="4938"/>
                  </a:cubicBezTo>
                  <a:cubicBezTo>
                    <a:pt x="5735" y="6861"/>
                    <a:pt x="8313" y="13222"/>
                    <a:pt x="9458" y="15144"/>
                  </a:cubicBezTo>
                  <a:cubicBezTo>
                    <a:pt x="10604" y="17067"/>
                    <a:pt x="11177" y="12778"/>
                    <a:pt x="13183" y="10855"/>
                  </a:cubicBezTo>
                  <a:cubicBezTo>
                    <a:pt x="15188" y="8932"/>
                    <a:pt x="16046" y="7305"/>
                    <a:pt x="14900" y="5826"/>
                  </a:cubicBezTo>
                  <a:cubicBezTo>
                    <a:pt x="13756" y="4347"/>
                    <a:pt x="18163" y="3698"/>
                    <a:pt x="21027" y="0"/>
                  </a:cubicBezTo>
                  <a:cubicBezTo>
                    <a:pt x="21402" y="1393"/>
                    <a:pt x="21210" y="2522"/>
                    <a:pt x="21110" y="3909"/>
                  </a:cubicBezTo>
                  <a:cubicBezTo>
                    <a:pt x="21011" y="5299"/>
                    <a:pt x="16431" y="12189"/>
                    <a:pt x="15136" y="13526"/>
                  </a:cubicBezTo>
                  <a:cubicBezTo>
                    <a:pt x="13842" y="14863"/>
                    <a:pt x="10357" y="19132"/>
                    <a:pt x="10058" y="20365"/>
                  </a:cubicBezTo>
                  <a:cubicBezTo>
                    <a:pt x="9759" y="21600"/>
                    <a:pt x="6673" y="17950"/>
                    <a:pt x="4881" y="13989"/>
                  </a:cubicBezTo>
                  <a:cubicBezTo>
                    <a:pt x="3089" y="10030"/>
                    <a:pt x="-198" y="4270"/>
                    <a:pt x="9" y="50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6" name="Shape 1031"/>
            <p:cNvSpPr/>
            <p:nvPr/>
          </p:nvSpPr>
          <p:spPr>
            <a:xfrm>
              <a:off x="2157509" y="1403135"/>
              <a:ext cx="37139" cy="85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544" extrusionOk="0">
                  <a:moveTo>
                    <a:pt x="15912" y="21544"/>
                  </a:moveTo>
                  <a:cubicBezTo>
                    <a:pt x="15912" y="21544"/>
                    <a:pt x="19972" y="15800"/>
                    <a:pt x="20786" y="8977"/>
                  </a:cubicBezTo>
                  <a:cubicBezTo>
                    <a:pt x="21600" y="2154"/>
                    <a:pt x="20786" y="0"/>
                    <a:pt x="20786" y="0"/>
                  </a:cubicBezTo>
                  <a:lnTo>
                    <a:pt x="4535" y="1079"/>
                  </a:lnTo>
                  <a:cubicBezTo>
                    <a:pt x="4535" y="1079"/>
                    <a:pt x="3251" y="14410"/>
                    <a:pt x="0" y="18719"/>
                  </a:cubicBezTo>
                  <a:cubicBezTo>
                    <a:pt x="7186" y="21600"/>
                    <a:pt x="15912" y="21544"/>
                    <a:pt x="15912" y="2154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7" name="Shape 1032"/>
            <p:cNvSpPr/>
            <p:nvPr/>
          </p:nvSpPr>
          <p:spPr>
            <a:xfrm>
              <a:off x="2444171" y="1584185"/>
              <a:ext cx="39658" cy="76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3" h="19368" extrusionOk="0">
                  <a:moveTo>
                    <a:pt x="5186" y="0"/>
                  </a:moveTo>
                  <a:cubicBezTo>
                    <a:pt x="5186" y="0"/>
                    <a:pt x="1069" y="13562"/>
                    <a:pt x="35" y="17583"/>
                  </a:cubicBezTo>
                  <a:cubicBezTo>
                    <a:pt x="-987" y="21600"/>
                    <a:pt x="20613" y="17583"/>
                    <a:pt x="20613" y="17583"/>
                  </a:cubicBezTo>
                  <a:lnTo>
                    <a:pt x="20613" y="0"/>
                  </a:lnTo>
                  <a:cubicBezTo>
                    <a:pt x="20613" y="0"/>
                    <a:pt x="5186" y="0"/>
                    <a:pt x="51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8" name="Shape 1033"/>
            <p:cNvSpPr/>
            <p:nvPr/>
          </p:nvSpPr>
          <p:spPr>
            <a:xfrm>
              <a:off x="2595046" y="1161735"/>
              <a:ext cx="899025" cy="3179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2" h="21597" extrusionOk="0">
                  <a:moveTo>
                    <a:pt x="8563" y="0"/>
                  </a:moveTo>
                  <a:cubicBezTo>
                    <a:pt x="10027" y="-3"/>
                    <a:pt x="12311" y="423"/>
                    <a:pt x="12311" y="1065"/>
                  </a:cubicBezTo>
                  <a:cubicBezTo>
                    <a:pt x="12311" y="1707"/>
                    <a:pt x="12132" y="1985"/>
                    <a:pt x="11954" y="2193"/>
                  </a:cubicBezTo>
                  <a:cubicBezTo>
                    <a:pt x="11775" y="2401"/>
                    <a:pt x="11537" y="2367"/>
                    <a:pt x="11537" y="2367"/>
                  </a:cubicBezTo>
                  <a:cubicBezTo>
                    <a:pt x="11537" y="2367"/>
                    <a:pt x="11597" y="2801"/>
                    <a:pt x="11121" y="2905"/>
                  </a:cubicBezTo>
                  <a:cubicBezTo>
                    <a:pt x="10645" y="3009"/>
                    <a:pt x="10526" y="3043"/>
                    <a:pt x="10526" y="3182"/>
                  </a:cubicBezTo>
                  <a:cubicBezTo>
                    <a:pt x="10526" y="3321"/>
                    <a:pt x="10823" y="3425"/>
                    <a:pt x="11240" y="3564"/>
                  </a:cubicBezTo>
                  <a:cubicBezTo>
                    <a:pt x="11656" y="3703"/>
                    <a:pt x="13442" y="3859"/>
                    <a:pt x="14393" y="3963"/>
                  </a:cubicBezTo>
                  <a:cubicBezTo>
                    <a:pt x="15346" y="4067"/>
                    <a:pt x="16119" y="4241"/>
                    <a:pt x="16654" y="4588"/>
                  </a:cubicBezTo>
                  <a:cubicBezTo>
                    <a:pt x="17190" y="4935"/>
                    <a:pt x="17963" y="5369"/>
                    <a:pt x="18975" y="5664"/>
                  </a:cubicBezTo>
                  <a:cubicBezTo>
                    <a:pt x="19986" y="5959"/>
                    <a:pt x="21236" y="6427"/>
                    <a:pt x="20879" y="6878"/>
                  </a:cubicBezTo>
                  <a:cubicBezTo>
                    <a:pt x="20522" y="7329"/>
                    <a:pt x="18380" y="7676"/>
                    <a:pt x="17190" y="7486"/>
                  </a:cubicBezTo>
                  <a:cubicBezTo>
                    <a:pt x="16000" y="7295"/>
                    <a:pt x="15524" y="7277"/>
                    <a:pt x="15524" y="7277"/>
                  </a:cubicBezTo>
                  <a:cubicBezTo>
                    <a:pt x="15524" y="7277"/>
                    <a:pt x="16297" y="8266"/>
                    <a:pt x="16654" y="9255"/>
                  </a:cubicBezTo>
                  <a:cubicBezTo>
                    <a:pt x="17011" y="10245"/>
                    <a:pt x="17963" y="11199"/>
                    <a:pt x="17428" y="11286"/>
                  </a:cubicBezTo>
                  <a:cubicBezTo>
                    <a:pt x="16893" y="11372"/>
                    <a:pt x="16119" y="11477"/>
                    <a:pt x="16119" y="11477"/>
                  </a:cubicBezTo>
                  <a:cubicBezTo>
                    <a:pt x="16119" y="11477"/>
                    <a:pt x="15958" y="12874"/>
                    <a:pt x="15107" y="14083"/>
                  </a:cubicBezTo>
                  <a:cubicBezTo>
                    <a:pt x="14257" y="15292"/>
                    <a:pt x="13947" y="15840"/>
                    <a:pt x="13838" y="16560"/>
                  </a:cubicBezTo>
                  <a:cubicBezTo>
                    <a:pt x="13728" y="17279"/>
                    <a:pt x="13454" y="17807"/>
                    <a:pt x="13673" y="18111"/>
                  </a:cubicBezTo>
                  <a:cubicBezTo>
                    <a:pt x="13893" y="18415"/>
                    <a:pt x="15318" y="19006"/>
                    <a:pt x="16141" y="19118"/>
                  </a:cubicBezTo>
                  <a:cubicBezTo>
                    <a:pt x="16963" y="19230"/>
                    <a:pt x="18444" y="19230"/>
                    <a:pt x="19047" y="19310"/>
                  </a:cubicBezTo>
                  <a:cubicBezTo>
                    <a:pt x="19650" y="19390"/>
                    <a:pt x="20089" y="19614"/>
                    <a:pt x="18718" y="19678"/>
                  </a:cubicBezTo>
                  <a:cubicBezTo>
                    <a:pt x="17347" y="19742"/>
                    <a:pt x="14770" y="19630"/>
                    <a:pt x="14112" y="19566"/>
                  </a:cubicBezTo>
                  <a:cubicBezTo>
                    <a:pt x="13454" y="19502"/>
                    <a:pt x="12412" y="19358"/>
                    <a:pt x="12412" y="19358"/>
                  </a:cubicBezTo>
                  <a:cubicBezTo>
                    <a:pt x="12412" y="19358"/>
                    <a:pt x="12741" y="19598"/>
                    <a:pt x="11261" y="19598"/>
                  </a:cubicBezTo>
                  <a:cubicBezTo>
                    <a:pt x="9780" y="19598"/>
                    <a:pt x="9506" y="19566"/>
                    <a:pt x="9451" y="19294"/>
                  </a:cubicBezTo>
                  <a:cubicBezTo>
                    <a:pt x="9397" y="19022"/>
                    <a:pt x="9451" y="18655"/>
                    <a:pt x="9232" y="18463"/>
                  </a:cubicBezTo>
                  <a:cubicBezTo>
                    <a:pt x="9012" y="18271"/>
                    <a:pt x="10109" y="17775"/>
                    <a:pt x="9561" y="17503"/>
                  </a:cubicBezTo>
                  <a:cubicBezTo>
                    <a:pt x="9012" y="17231"/>
                    <a:pt x="8464" y="16528"/>
                    <a:pt x="8958" y="16112"/>
                  </a:cubicBezTo>
                  <a:cubicBezTo>
                    <a:pt x="9451" y="15696"/>
                    <a:pt x="8793" y="15281"/>
                    <a:pt x="8958" y="15009"/>
                  </a:cubicBezTo>
                  <a:cubicBezTo>
                    <a:pt x="9122" y="14737"/>
                    <a:pt x="9341" y="14369"/>
                    <a:pt x="9341" y="13953"/>
                  </a:cubicBezTo>
                  <a:cubicBezTo>
                    <a:pt x="9341" y="13538"/>
                    <a:pt x="9287" y="13234"/>
                    <a:pt x="9287" y="13234"/>
                  </a:cubicBezTo>
                  <a:cubicBezTo>
                    <a:pt x="9287" y="13234"/>
                    <a:pt x="8245" y="14801"/>
                    <a:pt x="7971" y="15217"/>
                  </a:cubicBezTo>
                  <a:cubicBezTo>
                    <a:pt x="7696" y="15632"/>
                    <a:pt x="7258" y="17119"/>
                    <a:pt x="7258" y="17567"/>
                  </a:cubicBezTo>
                  <a:cubicBezTo>
                    <a:pt x="7258" y="18015"/>
                    <a:pt x="6107" y="18623"/>
                    <a:pt x="6052" y="19022"/>
                  </a:cubicBezTo>
                  <a:cubicBezTo>
                    <a:pt x="5997" y="19422"/>
                    <a:pt x="5942" y="19662"/>
                    <a:pt x="5558" y="19662"/>
                  </a:cubicBezTo>
                  <a:cubicBezTo>
                    <a:pt x="5174" y="19662"/>
                    <a:pt x="5942" y="20110"/>
                    <a:pt x="6216" y="20462"/>
                  </a:cubicBezTo>
                  <a:cubicBezTo>
                    <a:pt x="6490" y="20813"/>
                    <a:pt x="7313" y="21597"/>
                    <a:pt x="5723" y="21597"/>
                  </a:cubicBezTo>
                  <a:cubicBezTo>
                    <a:pt x="4132" y="21597"/>
                    <a:pt x="2323" y="21405"/>
                    <a:pt x="2268" y="20909"/>
                  </a:cubicBezTo>
                  <a:cubicBezTo>
                    <a:pt x="2213" y="20414"/>
                    <a:pt x="2432" y="19982"/>
                    <a:pt x="1994" y="19790"/>
                  </a:cubicBezTo>
                  <a:cubicBezTo>
                    <a:pt x="1555" y="19598"/>
                    <a:pt x="1500" y="19182"/>
                    <a:pt x="1555" y="18927"/>
                  </a:cubicBezTo>
                  <a:cubicBezTo>
                    <a:pt x="1610" y="18671"/>
                    <a:pt x="1336" y="18239"/>
                    <a:pt x="1555" y="17695"/>
                  </a:cubicBezTo>
                  <a:cubicBezTo>
                    <a:pt x="1775" y="17152"/>
                    <a:pt x="1775" y="16240"/>
                    <a:pt x="2213" y="15552"/>
                  </a:cubicBezTo>
                  <a:cubicBezTo>
                    <a:pt x="2652" y="14865"/>
                    <a:pt x="2761" y="13809"/>
                    <a:pt x="2981" y="12978"/>
                  </a:cubicBezTo>
                  <a:cubicBezTo>
                    <a:pt x="3200" y="12146"/>
                    <a:pt x="3365" y="11730"/>
                    <a:pt x="3090" y="11603"/>
                  </a:cubicBezTo>
                  <a:cubicBezTo>
                    <a:pt x="2816" y="11475"/>
                    <a:pt x="1172" y="11363"/>
                    <a:pt x="733" y="11331"/>
                  </a:cubicBezTo>
                  <a:cubicBezTo>
                    <a:pt x="294" y="11299"/>
                    <a:pt x="1281" y="10435"/>
                    <a:pt x="1610" y="9716"/>
                  </a:cubicBezTo>
                  <a:cubicBezTo>
                    <a:pt x="1939" y="8996"/>
                    <a:pt x="2542" y="8564"/>
                    <a:pt x="2871" y="8053"/>
                  </a:cubicBezTo>
                  <a:cubicBezTo>
                    <a:pt x="3200" y="7541"/>
                    <a:pt x="3200" y="7301"/>
                    <a:pt x="2487" y="6933"/>
                  </a:cubicBezTo>
                  <a:cubicBezTo>
                    <a:pt x="1775" y="6565"/>
                    <a:pt x="897" y="6326"/>
                    <a:pt x="513" y="5494"/>
                  </a:cubicBezTo>
                  <a:cubicBezTo>
                    <a:pt x="130" y="4663"/>
                    <a:pt x="-364" y="4119"/>
                    <a:pt x="404" y="3911"/>
                  </a:cubicBezTo>
                  <a:cubicBezTo>
                    <a:pt x="1172" y="3703"/>
                    <a:pt x="2652" y="3815"/>
                    <a:pt x="3748" y="3559"/>
                  </a:cubicBezTo>
                  <a:cubicBezTo>
                    <a:pt x="4845" y="3303"/>
                    <a:pt x="5010" y="3015"/>
                    <a:pt x="5503" y="2983"/>
                  </a:cubicBezTo>
                  <a:cubicBezTo>
                    <a:pt x="5997" y="2951"/>
                    <a:pt x="6106" y="2920"/>
                    <a:pt x="6106" y="2744"/>
                  </a:cubicBezTo>
                  <a:cubicBezTo>
                    <a:pt x="6106" y="2568"/>
                    <a:pt x="5942" y="2392"/>
                    <a:pt x="5942" y="2392"/>
                  </a:cubicBezTo>
                  <a:cubicBezTo>
                    <a:pt x="5942" y="2392"/>
                    <a:pt x="5174" y="2248"/>
                    <a:pt x="5010" y="2024"/>
                  </a:cubicBezTo>
                  <a:cubicBezTo>
                    <a:pt x="4845" y="1800"/>
                    <a:pt x="4681" y="1240"/>
                    <a:pt x="4900" y="857"/>
                  </a:cubicBezTo>
                  <a:cubicBezTo>
                    <a:pt x="5119" y="473"/>
                    <a:pt x="6318" y="5"/>
                    <a:pt x="8563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9" name="Shape 1034"/>
            <p:cNvSpPr/>
            <p:nvPr/>
          </p:nvSpPr>
          <p:spPr>
            <a:xfrm>
              <a:off x="2836445" y="1569097"/>
              <a:ext cx="231787" cy="179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43" y="9828"/>
                  </a:moveTo>
                  <a:cubicBezTo>
                    <a:pt x="20503" y="10692"/>
                    <a:pt x="21004" y="11543"/>
                    <a:pt x="21600" y="12462"/>
                  </a:cubicBezTo>
                  <a:cubicBezTo>
                    <a:pt x="20797" y="15394"/>
                    <a:pt x="20629" y="18810"/>
                    <a:pt x="20550" y="21600"/>
                  </a:cubicBezTo>
                  <a:cubicBezTo>
                    <a:pt x="17285" y="18886"/>
                    <a:pt x="18957" y="12766"/>
                    <a:pt x="16102" y="12414"/>
                  </a:cubicBezTo>
                  <a:cubicBezTo>
                    <a:pt x="13346" y="12074"/>
                    <a:pt x="12988" y="13608"/>
                    <a:pt x="12526" y="15998"/>
                  </a:cubicBezTo>
                  <a:cubicBezTo>
                    <a:pt x="12064" y="18387"/>
                    <a:pt x="11785" y="20178"/>
                    <a:pt x="11785" y="20178"/>
                  </a:cubicBezTo>
                  <a:cubicBezTo>
                    <a:pt x="11785" y="20178"/>
                    <a:pt x="2700" y="7597"/>
                    <a:pt x="0" y="3147"/>
                  </a:cubicBezTo>
                  <a:cubicBezTo>
                    <a:pt x="1311" y="2680"/>
                    <a:pt x="1742" y="2046"/>
                    <a:pt x="1827" y="0"/>
                  </a:cubicBezTo>
                  <a:cubicBezTo>
                    <a:pt x="4847" y="4160"/>
                    <a:pt x="12262" y="11667"/>
                    <a:pt x="15756" y="11667"/>
                  </a:cubicBezTo>
                  <a:cubicBezTo>
                    <a:pt x="17415" y="11667"/>
                    <a:pt x="18853" y="10951"/>
                    <a:pt x="20143" y="982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0" name="Shape 1035"/>
            <p:cNvSpPr/>
            <p:nvPr/>
          </p:nvSpPr>
          <p:spPr>
            <a:xfrm>
              <a:off x="3077845" y="2051897"/>
              <a:ext cx="96809" cy="134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8" h="21600" extrusionOk="0">
                  <a:moveTo>
                    <a:pt x="11314" y="594"/>
                  </a:moveTo>
                  <a:lnTo>
                    <a:pt x="0" y="0"/>
                  </a:lnTo>
                  <a:cubicBezTo>
                    <a:pt x="0" y="0"/>
                    <a:pt x="10284" y="5549"/>
                    <a:pt x="10284" y="11495"/>
                  </a:cubicBezTo>
                  <a:cubicBezTo>
                    <a:pt x="10284" y="17438"/>
                    <a:pt x="9772" y="20013"/>
                    <a:pt x="9772" y="20013"/>
                  </a:cubicBezTo>
                  <a:lnTo>
                    <a:pt x="18772" y="21600"/>
                  </a:lnTo>
                  <a:cubicBezTo>
                    <a:pt x="18772" y="21600"/>
                    <a:pt x="21600" y="15655"/>
                    <a:pt x="19026" y="9907"/>
                  </a:cubicBezTo>
                  <a:cubicBezTo>
                    <a:pt x="16457" y="4162"/>
                    <a:pt x="13629" y="2575"/>
                    <a:pt x="11314" y="59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1" name="Shape 1036"/>
            <p:cNvSpPr/>
            <p:nvPr/>
          </p:nvSpPr>
          <p:spPr>
            <a:xfrm>
              <a:off x="3138195" y="2368734"/>
              <a:ext cx="42465" cy="116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479" y="0"/>
                  </a:moveTo>
                  <a:cubicBezTo>
                    <a:pt x="6479" y="0"/>
                    <a:pt x="2878" y="12381"/>
                    <a:pt x="1439" y="16334"/>
                  </a:cubicBezTo>
                  <a:cubicBezTo>
                    <a:pt x="0" y="20286"/>
                    <a:pt x="0" y="21600"/>
                    <a:pt x="0" y="21600"/>
                  </a:cubicBezTo>
                  <a:lnTo>
                    <a:pt x="21600" y="20286"/>
                  </a:lnTo>
                  <a:cubicBezTo>
                    <a:pt x="21600" y="20286"/>
                    <a:pt x="16556" y="10275"/>
                    <a:pt x="6479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2" name="Shape 1037"/>
            <p:cNvSpPr/>
            <p:nvPr/>
          </p:nvSpPr>
          <p:spPr>
            <a:xfrm>
              <a:off x="392274" y="407361"/>
              <a:ext cx="217690" cy="307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93" h="16430" extrusionOk="0">
                  <a:moveTo>
                    <a:pt x="186" y="1062"/>
                  </a:moveTo>
                  <a:cubicBezTo>
                    <a:pt x="6551" y="2887"/>
                    <a:pt x="-497" y="5169"/>
                    <a:pt x="1549" y="7298"/>
                  </a:cubicBezTo>
                  <a:cubicBezTo>
                    <a:pt x="3596" y="9428"/>
                    <a:pt x="-951" y="10950"/>
                    <a:pt x="186" y="13839"/>
                  </a:cubicBezTo>
                  <a:cubicBezTo>
                    <a:pt x="1322" y="16729"/>
                    <a:pt x="11099" y="16577"/>
                    <a:pt x="15874" y="16273"/>
                  </a:cubicBezTo>
                  <a:cubicBezTo>
                    <a:pt x="20649" y="15969"/>
                    <a:pt x="13827" y="-4871"/>
                    <a:pt x="186" y="1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3" name="Shape 1038"/>
            <p:cNvSpPr/>
            <p:nvPr/>
          </p:nvSpPr>
          <p:spPr>
            <a:xfrm>
              <a:off x="286662" y="0"/>
              <a:ext cx="482252" cy="702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339" h="19358" extrusionOk="0">
                  <a:moveTo>
                    <a:pt x="710" y="2062"/>
                  </a:moveTo>
                  <a:cubicBezTo>
                    <a:pt x="4444" y="-1631"/>
                    <a:pt x="14162" y="-123"/>
                    <a:pt x="14072" y="4672"/>
                  </a:cubicBezTo>
                  <a:cubicBezTo>
                    <a:pt x="13981" y="9467"/>
                    <a:pt x="18111" y="6414"/>
                    <a:pt x="16740" y="8825"/>
                  </a:cubicBezTo>
                  <a:cubicBezTo>
                    <a:pt x="15368" y="11235"/>
                    <a:pt x="19697" y="10962"/>
                    <a:pt x="17891" y="12944"/>
                  </a:cubicBezTo>
                  <a:cubicBezTo>
                    <a:pt x="16085" y="14926"/>
                    <a:pt x="20502" y="15370"/>
                    <a:pt x="16264" y="17670"/>
                  </a:cubicBezTo>
                  <a:cubicBezTo>
                    <a:pt x="12026" y="19969"/>
                    <a:pt x="9576" y="19252"/>
                    <a:pt x="9576" y="19252"/>
                  </a:cubicBezTo>
                  <a:cubicBezTo>
                    <a:pt x="9576" y="19252"/>
                    <a:pt x="10880" y="5804"/>
                    <a:pt x="3218" y="7372"/>
                  </a:cubicBezTo>
                  <a:cubicBezTo>
                    <a:pt x="842" y="7859"/>
                    <a:pt x="-1098" y="3848"/>
                    <a:pt x="710" y="2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4" name="Shape 1039"/>
            <p:cNvSpPr/>
            <p:nvPr/>
          </p:nvSpPr>
          <p:spPr>
            <a:xfrm>
              <a:off x="0" y="-1"/>
              <a:ext cx="977275" cy="3332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0" extrusionOk="0">
                  <a:moveTo>
                    <a:pt x="9729" y="0"/>
                  </a:moveTo>
                  <a:cubicBezTo>
                    <a:pt x="11263" y="-1"/>
                    <a:pt x="12626" y="216"/>
                    <a:pt x="13309" y="696"/>
                  </a:cubicBezTo>
                  <a:cubicBezTo>
                    <a:pt x="13991" y="1177"/>
                    <a:pt x="14104" y="1724"/>
                    <a:pt x="13877" y="2006"/>
                  </a:cubicBezTo>
                  <a:cubicBezTo>
                    <a:pt x="13685" y="2245"/>
                    <a:pt x="14425" y="2938"/>
                    <a:pt x="14755" y="3173"/>
                  </a:cubicBezTo>
                  <a:cubicBezTo>
                    <a:pt x="15167" y="3467"/>
                    <a:pt x="15809" y="3880"/>
                    <a:pt x="15809" y="3880"/>
                  </a:cubicBezTo>
                  <a:cubicBezTo>
                    <a:pt x="15809" y="3880"/>
                    <a:pt x="16491" y="4178"/>
                    <a:pt x="16491" y="4592"/>
                  </a:cubicBezTo>
                  <a:cubicBezTo>
                    <a:pt x="16491" y="5007"/>
                    <a:pt x="16434" y="5604"/>
                    <a:pt x="16945" y="6366"/>
                  </a:cubicBezTo>
                  <a:cubicBezTo>
                    <a:pt x="17457" y="7129"/>
                    <a:pt x="17400" y="7295"/>
                    <a:pt x="16945" y="7676"/>
                  </a:cubicBezTo>
                  <a:cubicBezTo>
                    <a:pt x="16491" y="8058"/>
                    <a:pt x="15013" y="8787"/>
                    <a:pt x="15013" y="8787"/>
                  </a:cubicBezTo>
                  <a:cubicBezTo>
                    <a:pt x="15013" y="8787"/>
                    <a:pt x="16434" y="8986"/>
                    <a:pt x="15923" y="9168"/>
                  </a:cubicBezTo>
                  <a:cubicBezTo>
                    <a:pt x="15411" y="9351"/>
                    <a:pt x="14957" y="9417"/>
                    <a:pt x="14957" y="9417"/>
                  </a:cubicBezTo>
                  <a:cubicBezTo>
                    <a:pt x="14957" y="9417"/>
                    <a:pt x="16491" y="10064"/>
                    <a:pt x="15695" y="10760"/>
                  </a:cubicBezTo>
                  <a:cubicBezTo>
                    <a:pt x="14900" y="11456"/>
                    <a:pt x="14750" y="11966"/>
                    <a:pt x="14841" y="12604"/>
                  </a:cubicBezTo>
                  <a:cubicBezTo>
                    <a:pt x="14932" y="13241"/>
                    <a:pt x="14932" y="13799"/>
                    <a:pt x="14932" y="13799"/>
                  </a:cubicBezTo>
                  <a:lnTo>
                    <a:pt x="14021" y="13852"/>
                  </a:lnTo>
                  <a:cubicBezTo>
                    <a:pt x="14021" y="13852"/>
                    <a:pt x="14021" y="14437"/>
                    <a:pt x="14932" y="14809"/>
                  </a:cubicBezTo>
                  <a:cubicBezTo>
                    <a:pt x="15843" y="15181"/>
                    <a:pt x="17300" y="15792"/>
                    <a:pt x="17573" y="16775"/>
                  </a:cubicBezTo>
                  <a:cubicBezTo>
                    <a:pt x="17846" y="17758"/>
                    <a:pt x="18574" y="18608"/>
                    <a:pt x="19576" y="18847"/>
                  </a:cubicBezTo>
                  <a:cubicBezTo>
                    <a:pt x="20578" y="19086"/>
                    <a:pt x="21600" y="19060"/>
                    <a:pt x="21600" y="19462"/>
                  </a:cubicBezTo>
                  <a:cubicBezTo>
                    <a:pt x="21600" y="19865"/>
                    <a:pt x="21334" y="20329"/>
                    <a:pt x="21334" y="20531"/>
                  </a:cubicBezTo>
                  <a:cubicBezTo>
                    <a:pt x="21334" y="20732"/>
                    <a:pt x="21334" y="21011"/>
                    <a:pt x="21334" y="21011"/>
                  </a:cubicBezTo>
                  <a:lnTo>
                    <a:pt x="20910" y="21042"/>
                  </a:lnTo>
                  <a:cubicBezTo>
                    <a:pt x="20910" y="21042"/>
                    <a:pt x="21016" y="20809"/>
                    <a:pt x="20910" y="20546"/>
                  </a:cubicBezTo>
                  <a:cubicBezTo>
                    <a:pt x="20804" y="20283"/>
                    <a:pt x="20538" y="19927"/>
                    <a:pt x="19955" y="20035"/>
                  </a:cubicBezTo>
                  <a:cubicBezTo>
                    <a:pt x="19371" y="20144"/>
                    <a:pt x="18469" y="20639"/>
                    <a:pt x="18044" y="20871"/>
                  </a:cubicBezTo>
                  <a:cubicBezTo>
                    <a:pt x="17620" y="21104"/>
                    <a:pt x="16770" y="21320"/>
                    <a:pt x="15072" y="21181"/>
                  </a:cubicBezTo>
                  <a:cubicBezTo>
                    <a:pt x="13374" y="21042"/>
                    <a:pt x="12790" y="20716"/>
                    <a:pt x="13692" y="20639"/>
                  </a:cubicBezTo>
                  <a:cubicBezTo>
                    <a:pt x="14595" y="20562"/>
                    <a:pt x="15709" y="20685"/>
                    <a:pt x="15921" y="20407"/>
                  </a:cubicBezTo>
                  <a:cubicBezTo>
                    <a:pt x="16134" y="20128"/>
                    <a:pt x="16505" y="19416"/>
                    <a:pt x="16134" y="19044"/>
                  </a:cubicBezTo>
                  <a:cubicBezTo>
                    <a:pt x="15762" y="18673"/>
                    <a:pt x="14435" y="17511"/>
                    <a:pt x="13905" y="17078"/>
                  </a:cubicBezTo>
                  <a:cubicBezTo>
                    <a:pt x="13374" y="16644"/>
                    <a:pt x="12631" y="16133"/>
                    <a:pt x="12631" y="16133"/>
                  </a:cubicBezTo>
                  <a:cubicBezTo>
                    <a:pt x="12631" y="16133"/>
                    <a:pt x="12684" y="16815"/>
                    <a:pt x="12206" y="17140"/>
                  </a:cubicBezTo>
                  <a:cubicBezTo>
                    <a:pt x="11729" y="17465"/>
                    <a:pt x="10083" y="18719"/>
                    <a:pt x="9765" y="18982"/>
                  </a:cubicBezTo>
                  <a:cubicBezTo>
                    <a:pt x="9447" y="19245"/>
                    <a:pt x="10030" y="19416"/>
                    <a:pt x="10508" y="19555"/>
                  </a:cubicBezTo>
                  <a:cubicBezTo>
                    <a:pt x="10986" y="19695"/>
                    <a:pt x="10720" y="20035"/>
                    <a:pt x="10349" y="20298"/>
                  </a:cubicBezTo>
                  <a:cubicBezTo>
                    <a:pt x="9977" y="20562"/>
                    <a:pt x="9818" y="20887"/>
                    <a:pt x="9818" y="21026"/>
                  </a:cubicBezTo>
                  <a:cubicBezTo>
                    <a:pt x="9818" y="21165"/>
                    <a:pt x="9818" y="21460"/>
                    <a:pt x="9818" y="21460"/>
                  </a:cubicBezTo>
                  <a:lnTo>
                    <a:pt x="9128" y="21460"/>
                  </a:lnTo>
                  <a:cubicBezTo>
                    <a:pt x="9128" y="21460"/>
                    <a:pt x="9341" y="21134"/>
                    <a:pt x="9341" y="20871"/>
                  </a:cubicBezTo>
                  <a:cubicBezTo>
                    <a:pt x="9341" y="20608"/>
                    <a:pt x="9500" y="20422"/>
                    <a:pt x="9181" y="20376"/>
                  </a:cubicBezTo>
                  <a:cubicBezTo>
                    <a:pt x="8863" y="20329"/>
                    <a:pt x="7430" y="20701"/>
                    <a:pt x="6846" y="20964"/>
                  </a:cubicBezTo>
                  <a:cubicBezTo>
                    <a:pt x="6262" y="21227"/>
                    <a:pt x="6156" y="21599"/>
                    <a:pt x="4246" y="21460"/>
                  </a:cubicBezTo>
                  <a:cubicBezTo>
                    <a:pt x="2335" y="21320"/>
                    <a:pt x="1062" y="21026"/>
                    <a:pt x="1539" y="20856"/>
                  </a:cubicBezTo>
                  <a:cubicBezTo>
                    <a:pt x="2017" y="20685"/>
                    <a:pt x="2972" y="20825"/>
                    <a:pt x="3556" y="20732"/>
                  </a:cubicBezTo>
                  <a:cubicBezTo>
                    <a:pt x="4140" y="20639"/>
                    <a:pt x="5254" y="19818"/>
                    <a:pt x="5944" y="19323"/>
                  </a:cubicBezTo>
                  <a:cubicBezTo>
                    <a:pt x="6634" y="18827"/>
                    <a:pt x="7430" y="17805"/>
                    <a:pt x="7642" y="17202"/>
                  </a:cubicBezTo>
                  <a:cubicBezTo>
                    <a:pt x="7855" y="16598"/>
                    <a:pt x="8173" y="16133"/>
                    <a:pt x="8226" y="15932"/>
                  </a:cubicBezTo>
                  <a:cubicBezTo>
                    <a:pt x="8279" y="15731"/>
                    <a:pt x="8279" y="15359"/>
                    <a:pt x="8279" y="15359"/>
                  </a:cubicBezTo>
                  <a:cubicBezTo>
                    <a:pt x="8279" y="15359"/>
                    <a:pt x="7642" y="14662"/>
                    <a:pt x="7430" y="14368"/>
                  </a:cubicBezTo>
                  <a:cubicBezTo>
                    <a:pt x="7218" y="14074"/>
                    <a:pt x="7218" y="13857"/>
                    <a:pt x="7218" y="13857"/>
                  </a:cubicBezTo>
                  <a:cubicBezTo>
                    <a:pt x="7218" y="13857"/>
                    <a:pt x="6103" y="13919"/>
                    <a:pt x="6103" y="13718"/>
                  </a:cubicBezTo>
                  <a:cubicBezTo>
                    <a:pt x="6103" y="13516"/>
                    <a:pt x="6475" y="12665"/>
                    <a:pt x="6368" y="12262"/>
                  </a:cubicBezTo>
                  <a:cubicBezTo>
                    <a:pt x="6262" y="11860"/>
                    <a:pt x="5785" y="11891"/>
                    <a:pt x="5785" y="11891"/>
                  </a:cubicBezTo>
                  <a:cubicBezTo>
                    <a:pt x="5785" y="11891"/>
                    <a:pt x="5679" y="12107"/>
                    <a:pt x="5679" y="12278"/>
                  </a:cubicBezTo>
                  <a:cubicBezTo>
                    <a:pt x="5679" y="12448"/>
                    <a:pt x="5254" y="12402"/>
                    <a:pt x="5095" y="12278"/>
                  </a:cubicBezTo>
                  <a:cubicBezTo>
                    <a:pt x="4936" y="12154"/>
                    <a:pt x="4352" y="12278"/>
                    <a:pt x="4352" y="12154"/>
                  </a:cubicBezTo>
                  <a:cubicBezTo>
                    <a:pt x="4352" y="12030"/>
                    <a:pt x="4086" y="11767"/>
                    <a:pt x="4193" y="11566"/>
                  </a:cubicBezTo>
                  <a:cubicBezTo>
                    <a:pt x="4299" y="11364"/>
                    <a:pt x="4776" y="10993"/>
                    <a:pt x="4776" y="10993"/>
                  </a:cubicBezTo>
                  <a:lnTo>
                    <a:pt x="0" y="10946"/>
                  </a:lnTo>
                  <a:lnTo>
                    <a:pt x="631" y="8118"/>
                  </a:lnTo>
                  <a:lnTo>
                    <a:pt x="5088" y="8135"/>
                  </a:lnTo>
                  <a:cubicBezTo>
                    <a:pt x="5088" y="8135"/>
                    <a:pt x="5323" y="7246"/>
                    <a:pt x="5323" y="6818"/>
                  </a:cubicBezTo>
                  <a:cubicBezTo>
                    <a:pt x="5323" y="6390"/>
                    <a:pt x="5147" y="5826"/>
                    <a:pt x="6143" y="5347"/>
                  </a:cubicBezTo>
                  <a:cubicBezTo>
                    <a:pt x="7140" y="4868"/>
                    <a:pt x="8430" y="4474"/>
                    <a:pt x="9251" y="4166"/>
                  </a:cubicBezTo>
                  <a:cubicBezTo>
                    <a:pt x="10072" y="3858"/>
                    <a:pt x="10190" y="3841"/>
                    <a:pt x="9955" y="3567"/>
                  </a:cubicBezTo>
                  <a:cubicBezTo>
                    <a:pt x="9721" y="3294"/>
                    <a:pt x="9721" y="2951"/>
                    <a:pt x="9134" y="2969"/>
                  </a:cubicBezTo>
                  <a:cubicBezTo>
                    <a:pt x="8548" y="2986"/>
                    <a:pt x="8020" y="2969"/>
                    <a:pt x="7727" y="2746"/>
                  </a:cubicBezTo>
                  <a:cubicBezTo>
                    <a:pt x="7433" y="2524"/>
                    <a:pt x="6730" y="2113"/>
                    <a:pt x="6671" y="1822"/>
                  </a:cubicBezTo>
                  <a:cubicBezTo>
                    <a:pt x="6613" y="1531"/>
                    <a:pt x="6840" y="1489"/>
                    <a:pt x="6697" y="1397"/>
                  </a:cubicBezTo>
                  <a:cubicBezTo>
                    <a:pt x="6554" y="1305"/>
                    <a:pt x="6755" y="1021"/>
                    <a:pt x="6783" y="788"/>
                  </a:cubicBezTo>
                  <a:cubicBezTo>
                    <a:pt x="6812" y="554"/>
                    <a:pt x="7842" y="2"/>
                    <a:pt x="972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5" name="Shape 1040"/>
            <p:cNvSpPr/>
            <p:nvPr/>
          </p:nvSpPr>
          <p:spPr>
            <a:xfrm>
              <a:off x="452624" y="422449"/>
              <a:ext cx="203490" cy="167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60" y="0"/>
                  </a:moveTo>
                  <a:cubicBezTo>
                    <a:pt x="20837" y="1583"/>
                    <a:pt x="21229" y="3095"/>
                    <a:pt x="21600" y="4439"/>
                  </a:cubicBezTo>
                  <a:cubicBezTo>
                    <a:pt x="10590" y="3782"/>
                    <a:pt x="4549" y="13958"/>
                    <a:pt x="0" y="21600"/>
                  </a:cubicBezTo>
                  <a:cubicBezTo>
                    <a:pt x="1704" y="18222"/>
                    <a:pt x="1487" y="13002"/>
                    <a:pt x="1393" y="10461"/>
                  </a:cubicBezTo>
                  <a:cubicBezTo>
                    <a:pt x="4070" y="7225"/>
                    <a:pt x="8060" y="3929"/>
                    <a:pt x="11634" y="2160"/>
                  </a:cubicBezTo>
                  <a:cubicBezTo>
                    <a:pt x="14683" y="649"/>
                    <a:pt x="18140" y="78"/>
                    <a:pt x="20460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6" name="Shape 1041"/>
            <p:cNvSpPr/>
            <p:nvPr/>
          </p:nvSpPr>
          <p:spPr>
            <a:xfrm>
              <a:off x="739286" y="331924"/>
              <a:ext cx="1130473" cy="3545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535" extrusionOk="0">
                  <a:moveTo>
                    <a:pt x="9991" y="0"/>
                  </a:moveTo>
                  <a:cubicBezTo>
                    <a:pt x="11178" y="0"/>
                    <a:pt x="12529" y="275"/>
                    <a:pt x="12692" y="668"/>
                  </a:cubicBezTo>
                  <a:cubicBezTo>
                    <a:pt x="12856" y="1060"/>
                    <a:pt x="12774" y="1610"/>
                    <a:pt x="12774" y="1610"/>
                  </a:cubicBezTo>
                  <a:cubicBezTo>
                    <a:pt x="12774" y="1610"/>
                    <a:pt x="13183" y="1872"/>
                    <a:pt x="12856" y="2081"/>
                  </a:cubicBezTo>
                  <a:cubicBezTo>
                    <a:pt x="12529" y="2291"/>
                    <a:pt x="11751" y="2251"/>
                    <a:pt x="11751" y="2251"/>
                  </a:cubicBezTo>
                  <a:cubicBezTo>
                    <a:pt x="11751" y="2251"/>
                    <a:pt x="11546" y="2579"/>
                    <a:pt x="11546" y="2762"/>
                  </a:cubicBezTo>
                  <a:cubicBezTo>
                    <a:pt x="11546" y="2945"/>
                    <a:pt x="11587" y="3063"/>
                    <a:pt x="12038" y="3181"/>
                  </a:cubicBezTo>
                  <a:cubicBezTo>
                    <a:pt x="12488" y="3298"/>
                    <a:pt x="14166" y="3521"/>
                    <a:pt x="15475" y="3652"/>
                  </a:cubicBezTo>
                  <a:cubicBezTo>
                    <a:pt x="15621" y="3666"/>
                    <a:pt x="15762" y="3680"/>
                    <a:pt x="15900" y="3693"/>
                  </a:cubicBezTo>
                  <a:lnTo>
                    <a:pt x="15900" y="11209"/>
                  </a:lnTo>
                  <a:cubicBezTo>
                    <a:pt x="15876" y="11210"/>
                    <a:pt x="15853" y="11211"/>
                    <a:pt x="15828" y="11211"/>
                  </a:cubicBezTo>
                  <a:cubicBezTo>
                    <a:pt x="15429" y="11211"/>
                    <a:pt x="15279" y="11227"/>
                    <a:pt x="15279" y="11227"/>
                  </a:cubicBezTo>
                  <a:cubicBezTo>
                    <a:pt x="15279" y="11227"/>
                    <a:pt x="15429" y="11418"/>
                    <a:pt x="15429" y="11593"/>
                  </a:cubicBezTo>
                  <a:cubicBezTo>
                    <a:pt x="15429" y="11769"/>
                    <a:pt x="15379" y="11944"/>
                    <a:pt x="15379" y="11944"/>
                  </a:cubicBezTo>
                  <a:lnTo>
                    <a:pt x="15900" y="11919"/>
                  </a:lnTo>
                  <a:lnTo>
                    <a:pt x="15900" y="16039"/>
                  </a:lnTo>
                  <a:cubicBezTo>
                    <a:pt x="15862" y="16038"/>
                    <a:pt x="15824" y="16037"/>
                    <a:pt x="15786" y="16037"/>
                  </a:cubicBezTo>
                  <a:cubicBezTo>
                    <a:pt x="15176" y="16037"/>
                    <a:pt x="14870" y="16049"/>
                    <a:pt x="14870" y="16049"/>
                  </a:cubicBezTo>
                  <a:cubicBezTo>
                    <a:pt x="14870" y="16049"/>
                    <a:pt x="15037" y="17053"/>
                    <a:pt x="15037" y="17450"/>
                  </a:cubicBezTo>
                  <a:cubicBezTo>
                    <a:pt x="15037" y="17846"/>
                    <a:pt x="14928" y="18476"/>
                    <a:pt x="14381" y="18767"/>
                  </a:cubicBezTo>
                  <a:cubicBezTo>
                    <a:pt x="13834" y="19059"/>
                    <a:pt x="13761" y="19152"/>
                    <a:pt x="13761" y="19408"/>
                  </a:cubicBezTo>
                  <a:cubicBezTo>
                    <a:pt x="13761" y="19665"/>
                    <a:pt x="14928" y="20353"/>
                    <a:pt x="14892" y="20586"/>
                  </a:cubicBezTo>
                  <a:cubicBezTo>
                    <a:pt x="14855" y="20819"/>
                    <a:pt x="14673" y="21180"/>
                    <a:pt x="13470" y="21169"/>
                  </a:cubicBezTo>
                  <a:cubicBezTo>
                    <a:pt x="12267" y="21157"/>
                    <a:pt x="11356" y="21006"/>
                    <a:pt x="11356" y="20691"/>
                  </a:cubicBezTo>
                  <a:cubicBezTo>
                    <a:pt x="11356" y="20376"/>
                    <a:pt x="11502" y="20178"/>
                    <a:pt x="11100" y="20061"/>
                  </a:cubicBezTo>
                  <a:cubicBezTo>
                    <a:pt x="10699" y="19945"/>
                    <a:pt x="11319" y="19665"/>
                    <a:pt x="10626" y="19362"/>
                  </a:cubicBezTo>
                  <a:cubicBezTo>
                    <a:pt x="9934" y="19059"/>
                    <a:pt x="10699" y="19024"/>
                    <a:pt x="10517" y="18744"/>
                  </a:cubicBezTo>
                  <a:cubicBezTo>
                    <a:pt x="10335" y="18464"/>
                    <a:pt x="10663" y="17613"/>
                    <a:pt x="10736" y="17275"/>
                  </a:cubicBezTo>
                  <a:cubicBezTo>
                    <a:pt x="10809" y="16937"/>
                    <a:pt x="10626" y="16541"/>
                    <a:pt x="10080" y="15095"/>
                  </a:cubicBezTo>
                  <a:cubicBezTo>
                    <a:pt x="9533" y="13649"/>
                    <a:pt x="9205" y="13020"/>
                    <a:pt x="9059" y="12705"/>
                  </a:cubicBezTo>
                  <a:cubicBezTo>
                    <a:pt x="8913" y="12390"/>
                    <a:pt x="8658" y="11994"/>
                    <a:pt x="8658" y="11994"/>
                  </a:cubicBezTo>
                  <a:cubicBezTo>
                    <a:pt x="8658" y="11994"/>
                    <a:pt x="7965" y="13346"/>
                    <a:pt x="7382" y="13684"/>
                  </a:cubicBezTo>
                  <a:cubicBezTo>
                    <a:pt x="6799" y="14022"/>
                    <a:pt x="6179" y="15701"/>
                    <a:pt x="5997" y="16191"/>
                  </a:cubicBezTo>
                  <a:cubicBezTo>
                    <a:pt x="5815" y="16680"/>
                    <a:pt x="5924" y="18126"/>
                    <a:pt x="5560" y="18278"/>
                  </a:cubicBezTo>
                  <a:cubicBezTo>
                    <a:pt x="5195" y="18429"/>
                    <a:pt x="5013" y="18639"/>
                    <a:pt x="5013" y="18639"/>
                  </a:cubicBezTo>
                  <a:cubicBezTo>
                    <a:pt x="5013" y="18639"/>
                    <a:pt x="5961" y="18814"/>
                    <a:pt x="5961" y="19059"/>
                  </a:cubicBezTo>
                  <a:cubicBezTo>
                    <a:pt x="5961" y="19303"/>
                    <a:pt x="5268" y="19502"/>
                    <a:pt x="5304" y="19816"/>
                  </a:cubicBezTo>
                  <a:cubicBezTo>
                    <a:pt x="5341" y="20131"/>
                    <a:pt x="5231" y="20399"/>
                    <a:pt x="4830" y="20469"/>
                  </a:cubicBezTo>
                  <a:cubicBezTo>
                    <a:pt x="4429" y="20539"/>
                    <a:pt x="4502" y="21075"/>
                    <a:pt x="3992" y="21262"/>
                  </a:cubicBezTo>
                  <a:cubicBezTo>
                    <a:pt x="3482" y="21448"/>
                    <a:pt x="2643" y="21600"/>
                    <a:pt x="1623" y="21507"/>
                  </a:cubicBezTo>
                  <a:cubicBezTo>
                    <a:pt x="602" y="21413"/>
                    <a:pt x="602" y="20982"/>
                    <a:pt x="1112" y="20574"/>
                  </a:cubicBezTo>
                  <a:cubicBezTo>
                    <a:pt x="1623" y="20166"/>
                    <a:pt x="2242" y="19886"/>
                    <a:pt x="2060" y="19723"/>
                  </a:cubicBezTo>
                  <a:cubicBezTo>
                    <a:pt x="1878" y="19560"/>
                    <a:pt x="1696" y="19315"/>
                    <a:pt x="2206" y="19152"/>
                  </a:cubicBezTo>
                  <a:cubicBezTo>
                    <a:pt x="2716" y="18989"/>
                    <a:pt x="2169" y="18814"/>
                    <a:pt x="1841" y="18674"/>
                  </a:cubicBezTo>
                  <a:cubicBezTo>
                    <a:pt x="1513" y="18534"/>
                    <a:pt x="1586" y="17881"/>
                    <a:pt x="1550" y="17531"/>
                  </a:cubicBezTo>
                  <a:cubicBezTo>
                    <a:pt x="1513" y="17182"/>
                    <a:pt x="1659" y="15433"/>
                    <a:pt x="1586" y="14792"/>
                  </a:cubicBezTo>
                  <a:cubicBezTo>
                    <a:pt x="1513" y="14151"/>
                    <a:pt x="1331" y="12227"/>
                    <a:pt x="1623" y="11691"/>
                  </a:cubicBezTo>
                  <a:cubicBezTo>
                    <a:pt x="1914" y="11155"/>
                    <a:pt x="1659" y="10758"/>
                    <a:pt x="1659" y="10758"/>
                  </a:cubicBezTo>
                  <a:cubicBezTo>
                    <a:pt x="1659" y="10758"/>
                    <a:pt x="1003" y="10863"/>
                    <a:pt x="1003" y="10665"/>
                  </a:cubicBezTo>
                  <a:cubicBezTo>
                    <a:pt x="1003" y="10467"/>
                    <a:pt x="1258" y="10432"/>
                    <a:pt x="967" y="10082"/>
                  </a:cubicBezTo>
                  <a:cubicBezTo>
                    <a:pt x="675" y="9732"/>
                    <a:pt x="602" y="9406"/>
                    <a:pt x="274" y="9138"/>
                  </a:cubicBezTo>
                  <a:cubicBezTo>
                    <a:pt x="-54" y="8870"/>
                    <a:pt x="-127" y="8415"/>
                    <a:pt x="274" y="8275"/>
                  </a:cubicBezTo>
                  <a:cubicBezTo>
                    <a:pt x="675" y="8135"/>
                    <a:pt x="92" y="7366"/>
                    <a:pt x="456" y="6783"/>
                  </a:cubicBezTo>
                  <a:cubicBezTo>
                    <a:pt x="821" y="6200"/>
                    <a:pt x="1076" y="5267"/>
                    <a:pt x="1112" y="4766"/>
                  </a:cubicBezTo>
                  <a:cubicBezTo>
                    <a:pt x="1149" y="4265"/>
                    <a:pt x="1222" y="3903"/>
                    <a:pt x="3263" y="3740"/>
                  </a:cubicBezTo>
                  <a:cubicBezTo>
                    <a:pt x="5304" y="3577"/>
                    <a:pt x="6799" y="3391"/>
                    <a:pt x="7091" y="3251"/>
                  </a:cubicBezTo>
                  <a:cubicBezTo>
                    <a:pt x="7382" y="3111"/>
                    <a:pt x="7492" y="2749"/>
                    <a:pt x="7419" y="2586"/>
                  </a:cubicBezTo>
                  <a:cubicBezTo>
                    <a:pt x="7346" y="2423"/>
                    <a:pt x="7309" y="2295"/>
                    <a:pt x="7309" y="2201"/>
                  </a:cubicBezTo>
                  <a:cubicBezTo>
                    <a:pt x="7309" y="2108"/>
                    <a:pt x="6726" y="2248"/>
                    <a:pt x="6580" y="2073"/>
                  </a:cubicBezTo>
                  <a:cubicBezTo>
                    <a:pt x="6435" y="1898"/>
                    <a:pt x="6345" y="1520"/>
                    <a:pt x="6446" y="1489"/>
                  </a:cubicBezTo>
                  <a:cubicBezTo>
                    <a:pt x="6547" y="1458"/>
                    <a:pt x="6638" y="1462"/>
                    <a:pt x="6762" y="1467"/>
                  </a:cubicBezTo>
                  <a:cubicBezTo>
                    <a:pt x="6746" y="1406"/>
                    <a:pt x="6680" y="1054"/>
                    <a:pt x="6770" y="671"/>
                  </a:cubicBezTo>
                  <a:cubicBezTo>
                    <a:pt x="6852" y="325"/>
                    <a:pt x="7966" y="24"/>
                    <a:pt x="9991" y="0"/>
                  </a:cubicBezTo>
                  <a:close/>
                  <a:moveTo>
                    <a:pt x="15900" y="3693"/>
                  </a:moveTo>
                  <a:cubicBezTo>
                    <a:pt x="17000" y="3800"/>
                    <a:pt x="17813" y="3893"/>
                    <a:pt x="17849" y="4359"/>
                  </a:cubicBezTo>
                  <a:cubicBezTo>
                    <a:pt x="17890" y="4882"/>
                    <a:pt x="18048" y="5909"/>
                    <a:pt x="18278" y="6595"/>
                  </a:cubicBezTo>
                  <a:cubicBezTo>
                    <a:pt x="18508" y="7282"/>
                    <a:pt x="19145" y="8750"/>
                    <a:pt x="19183" y="9214"/>
                  </a:cubicBezTo>
                  <a:cubicBezTo>
                    <a:pt x="19221" y="9678"/>
                    <a:pt x="19374" y="10666"/>
                    <a:pt x="19336" y="10776"/>
                  </a:cubicBezTo>
                  <a:cubicBezTo>
                    <a:pt x="19298" y="10886"/>
                    <a:pt x="19030" y="10874"/>
                    <a:pt x="19145" y="11057"/>
                  </a:cubicBezTo>
                  <a:cubicBezTo>
                    <a:pt x="19260" y="11240"/>
                    <a:pt x="19259" y="11411"/>
                    <a:pt x="18954" y="11533"/>
                  </a:cubicBezTo>
                  <a:cubicBezTo>
                    <a:pt x="18649" y="11655"/>
                    <a:pt x="18802" y="11814"/>
                    <a:pt x="18802" y="11814"/>
                  </a:cubicBezTo>
                  <a:lnTo>
                    <a:pt x="21473" y="11777"/>
                  </a:lnTo>
                  <a:lnTo>
                    <a:pt x="21282" y="15158"/>
                  </a:lnTo>
                  <a:lnTo>
                    <a:pt x="17084" y="16196"/>
                  </a:lnTo>
                  <a:cubicBezTo>
                    <a:pt x="17084" y="16196"/>
                    <a:pt x="16479" y="16056"/>
                    <a:pt x="15900" y="16039"/>
                  </a:cubicBezTo>
                  <a:lnTo>
                    <a:pt x="15900" y="11919"/>
                  </a:lnTo>
                  <a:lnTo>
                    <a:pt x="16376" y="11896"/>
                  </a:lnTo>
                  <a:cubicBezTo>
                    <a:pt x="16376" y="11896"/>
                    <a:pt x="16276" y="11657"/>
                    <a:pt x="16426" y="11498"/>
                  </a:cubicBezTo>
                  <a:cubicBezTo>
                    <a:pt x="16575" y="11338"/>
                    <a:pt x="16526" y="11195"/>
                    <a:pt x="16426" y="11019"/>
                  </a:cubicBezTo>
                  <a:cubicBezTo>
                    <a:pt x="16426" y="11019"/>
                    <a:pt x="16250" y="11188"/>
                    <a:pt x="15900" y="11209"/>
                  </a:cubicBezTo>
                  <a:cubicBezTo>
                    <a:pt x="15900" y="11209"/>
                    <a:pt x="15900" y="3693"/>
                    <a:pt x="15900" y="3693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7" name="Shape 1042"/>
            <p:cNvSpPr/>
            <p:nvPr/>
          </p:nvSpPr>
          <p:spPr>
            <a:xfrm>
              <a:off x="799636" y="1946284"/>
              <a:ext cx="106382" cy="101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09" h="18347" extrusionOk="0">
                  <a:moveTo>
                    <a:pt x="2233" y="18347"/>
                  </a:moveTo>
                  <a:cubicBezTo>
                    <a:pt x="2233" y="18347"/>
                    <a:pt x="-2791" y="10118"/>
                    <a:pt x="2233" y="3431"/>
                  </a:cubicBezTo>
                  <a:cubicBezTo>
                    <a:pt x="7255" y="-3253"/>
                    <a:pt x="18809" y="1890"/>
                    <a:pt x="18809" y="1890"/>
                  </a:cubicBezTo>
                  <a:cubicBezTo>
                    <a:pt x="18809" y="1890"/>
                    <a:pt x="10771" y="1890"/>
                    <a:pt x="6250" y="5488"/>
                  </a:cubicBezTo>
                  <a:cubicBezTo>
                    <a:pt x="1731" y="9089"/>
                    <a:pt x="3238" y="11663"/>
                    <a:pt x="2233" y="183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8" name="Shape 1043"/>
            <p:cNvSpPr/>
            <p:nvPr/>
          </p:nvSpPr>
          <p:spPr>
            <a:xfrm>
              <a:off x="1614360" y="2082072"/>
              <a:ext cx="142049" cy="51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393"/>
                  </a:moveTo>
                  <a:cubicBezTo>
                    <a:pt x="0" y="20393"/>
                    <a:pt x="0" y="0"/>
                    <a:pt x="9936" y="0"/>
                  </a:cubicBezTo>
                  <a:cubicBezTo>
                    <a:pt x="19872" y="0"/>
                    <a:pt x="21600" y="21600"/>
                    <a:pt x="21600" y="21600"/>
                  </a:cubicBezTo>
                  <a:cubicBezTo>
                    <a:pt x="21600" y="21600"/>
                    <a:pt x="16258" y="10389"/>
                    <a:pt x="9641" y="10937"/>
                  </a:cubicBezTo>
                  <a:cubicBezTo>
                    <a:pt x="3025" y="11484"/>
                    <a:pt x="2926" y="11758"/>
                    <a:pt x="0" y="2039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0" name="Shape 1044"/>
            <p:cNvSpPr/>
            <p:nvPr/>
          </p:nvSpPr>
          <p:spPr>
            <a:xfrm>
              <a:off x="995773" y="814723"/>
              <a:ext cx="379693" cy="994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54" y="0"/>
                  </a:moveTo>
                  <a:cubicBezTo>
                    <a:pt x="20895" y="212"/>
                    <a:pt x="21148" y="399"/>
                    <a:pt x="21600" y="582"/>
                  </a:cubicBezTo>
                  <a:cubicBezTo>
                    <a:pt x="20853" y="2125"/>
                    <a:pt x="19156" y="6723"/>
                    <a:pt x="18504" y="10124"/>
                  </a:cubicBezTo>
                  <a:cubicBezTo>
                    <a:pt x="17759" y="14013"/>
                    <a:pt x="19622" y="21505"/>
                    <a:pt x="19622" y="21505"/>
                  </a:cubicBezTo>
                  <a:cubicBezTo>
                    <a:pt x="19622" y="21505"/>
                    <a:pt x="18256" y="21600"/>
                    <a:pt x="13661" y="21600"/>
                  </a:cubicBezTo>
                  <a:cubicBezTo>
                    <a:pt x="9066" y="21600"/>
                    <a:pt x="0" y="20509"/>
                    <a:pt x="0" y="20509"/>
                  </a:cubicBezTo>
                  <a:cubicBezTo>
                    <a:pt x="0" y="20509"/>
                    <a:pt x="1490" y="19466"/>
                    <a:pt x="2732" y="18091"/>
                  </a:cubicBezTo>
                  <a:cubicBezTo>
                    <a:pt x="3974" y="16716"/>
                    <a:pt x="6210" y="10741"/>
                    <a:pt x="6830" y="5714"/>
                  </a:cubicBezTo>
                  <a:cubicBezTo>
                    <a:pt x="7145" y="3167"/>
                    <a:pt x="7172" y="1887"/>
                    <a:pt x="6783" y="1175"/>
                  </a:cubicBezTo>
                  <a:cubicBezTo>
                    <a:pt x="6983" y="1112"/>
                    <a:pt x="7137" y="1051"/>
                    <a:pt x="7240" y="992"/>
                  </a:cubicBezTo>
                  <a:cubicBezTo>
                    <a:pt x="7529" y="826"/>
                    <a:pt x="7759" y="573"/>
                    <a:pt x="7929" y="287"/>
                  </a:cubicBezTo>
                  <a:cubicBezTo>
                    <a:pt x="9339" y="1366"/>
                    <a:pt x="12733" y="2395"/>
                    <a:pt x="14779" y="2395"/>
                  </a:cubicBezTo>
                  <a:cubicBezTo>
                    <a:pt x="16783" y="2395"/>
                    <a:pt x="19513" y="883"/>
                    <a:pt x="20754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1" name="Shape 1045"/>
            <p:cNvSpPr/>
            <p:nvPr/>
          </p:nvSpPr>
          <p:spPr>
            <a:xfrm>
              <a:off x="1161735" y="935423"/>
              <a:ext cx="154994" cy="950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6" extrusionOk="0">
                  <a:moveTo>
                    <a:pt x="0" y="965"/>
                  </a:moveTo>
                  <a:cubicBezTo>
                    <a:pt x="0" y="965"/>
                    <a:pt x="3955" y="0"/>
                    <a:pt x="10647" y="0"/>
                  </a:cubicBezTo>
                  <a:cubicBezTo>
                    <a:pt x="17340" y="0"/>
                    <a:pt x="21600" y="965"/>
                    <a:pt x="21600" y="965"/>
                  </a:cubicBezTo>
                  <a:cubicBezTo>
                    <a:pt x="21600" y="965"/>
                    <a:pt x="14298" y="723"/>
                    <a:pt x="14602" y="1495"/>
                  </a:cubicBezTo>
                  <a:cubicBezTo>
                    <a:pt x="14907" y="2266"/>
                    <a:pt x="17340" y="6316"/>
                    <a:pt x="17340" y="8968"/>
                  </a:cubicBezTo>
                  <a:cubicBezTo>
                    <a:pt x="17340" y="11620"/>
                    <a:pt x="18557" y="18514"/>
                    <a:pt x="16733" y="19816"/>
                  </a:cubicBezTo>
                  <a:cubicBezTo>
                    <a:pt x="14907" y="21118"/>
                    <a:pt x="9126" y="21600"/>
                    <a:pt x="7909" y="19913"/>
                  </a:cubicBezTo>
                  <a:cubicBezTo>
                    <a:pt x="6692" y="18225"/>
                    <a:pt x="6997" y="9161"/>
                    <a:pt x="7302" y="7425"/>
                  </a:cubicBezTo>
                  <a:cubicBezTo>
                    <a:pt x="7606" y="5690"/>
                    <a:pt x="9431" y="2025"/>
                    <a:pt x="8213" y="1543"/>
                  </a:cubicBezTo>
                  <a:cubicBezTo>
                    <a:pt x="6997" y="1061"/>
                    <a:pt x="3650" y="675"/>
                    <a:pt x="0" y="965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92" name="Shape 1050"/>
          <p:cNvSpPr/>
          <p:nvPr/>
        </p:nvSpPr>
        <p:spPr>
          <a:xfrm>
            <a:off x="6645721" y="3950780"/>
            <a:ext cx="36619" cy="202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5993" h="21600" extrusionOk="0">
                <a:moveTo>
                  <a:pt x="14839" y="115"/>
                </a:moveTo>
                <a:cubicBezTo>
                  <a:pt x="14738" y="78"/>
                  <a:pt x="14629" y="37"/>
                  <a:pt x="14521" y="0"/>
                </a:cubicBezTo>
                <a:cubicBezTo>
                  <a:pt x="36" y="7200"/>
                  <a:pt x="0" y="14401"/>
                  <a:pt x="0" y="21600"/>
                </a:cubicBezTo>
                <a:cubicBezTo>
                  <a:pt x="130" y="21558"/>
                  <a:pt x="224" y="21517"/>
                  <a:pt x="347" y="21476"/>
                </a:cubicBezTo>
                <a:cubicBezTo>
                  <a:pt x="536" y="21376"/>
                  <a:pt x="709" y="21271"/>
                  <a:pt x="905" y="21174"/>
                </a:cubicBezTo>
                <a:lnTo>
                  <a:pt x="1216" y="21168"/>
                </a:lnTo>
                <a:cubicBezTo>
                  <a:pt x="21600" y="14150"/>
                  <a:pt x="15020" y="7132"/>
                  <a:pt x="14839" y="115"/>
                </a:cubicBezTo>
                <a:close/>
              </a:path>
            </a:pathLst>
          </a:custGeom>
          <a:solidFill>
            <a:srgbClr val="F1F1F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1318186" y="2638854"/>
            <a:ext cx="2853764" cy="21236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b="1" dirty="0"/>
              <a:t>No of people informed : 4086</a:t>
            </a:r>
          </a:p>
          <a:p>
            <a:r>
              <a:rPr lang="en-GB" b="1" dirty="0"/>
              <a:t>No of consultations: 717</a:t>
            </a:r>
          </a:p>
          <a:p>
            <a:r>
              <a:rPr lang="en-GB" b="1" dirty="0"/>
              <a:t>No of people assisted: 741</a:t>
            </a:r>
          </a:p>
          <a:p>
            <a:r>
              <a:rPr lang="en-GB" b="1" dirty="0"/>
              <a:t>Submissions: 576</a:t>
            </a:r>
          </a:p>
          <a:p>
            <a:endParaRPr lang="en-GB" dirty="0"/>
          </a:p>
          <a:p>
            <a:endParaRPr lang="en-GB" sz="1200" dirty="0"/>
          </a:p>
          <a:p>
            <a:endParaRPr lang="ro-RO" sz="1200" dirty="0"/>
          </a:p>
          <a:p>
            <a:endParaRPr lang="en-GB" sz="1200" dirty="0"/>
          </a:p>
          <a:p>
            <a:endParaRPr lang="en-US" sz="1200" dirty="0"/>
          </a:p>
        </p:txBody>
      </p:sp>
      <p:sp>
        <p:nvSpPr>
          <p:cNvPr id="10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18186" y="2248733"/>
            <a:ext cx="2744166" cy="368025"/>
          </a:xfrm>
          <a:noFill/>
        </p:spPr>
        <p:txBody>
          <a:bodyPr anchor="ctr">
            <a:noAutofit/>
          </a:bodyPr>
          <a:lstStyle/>
          <a:p>
            <a:r>
              <a:rPr lang="en-GB" sz="1800" b="1" dirty="0">
                <a:latin typeface="+mn-lt"/>
              </a:rPr>
              <a:t>Without signature/proof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8020052" y="2641888"/>
            <a:ext cx="3134561" cy="29546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b="1" dirty="0"/>
              <a:t>No of people informed; 5804</a:t>
            </a:r>
          </a:p>
          <a:p>
            <a:r>
              <a:rPr lang="en-US" sz="1600" b="1" dirty="0"/>
              <a:t>No of consultations registered: 6491</a:t>
            </a:r>
          </a:p>
          <a:p>
            <a:r>
              <a:rPr lang="en-US" sz="1600" b="1" dirty="0"/>
              <a:t>No of people assisted: 4131</a:t>
            </a:r>
          </a:p>
          <a:p>
            <a:r>
              <a:rPr lang="en-US" sz="1600" b="1" dirty="0"/>
              <a:t>No of submission: 925</a:t>
            </a:r>
          </a:p>
          <a:p>
            <a:r>
              <a:rPr lang="en-US" sz="1600" b="1" dirty="0"/>
              <a:t>No of cases: 4146</a:t>
            </a:r>
          </a:p>
          <a:p>
            <a:r>
              <a:rPr lang="en-US" sz="1600" b="1" dirty="0"/>
              <a:t>No of cases pending: 899</a:t>
            </a:r>
          </a:p>
          <a:p>
            <a:r>
              <a:rPr lang="en-US" sz="1600" b="1" dirty="0"/>
              <a:t>No of cases closed: 3247</a:t>
            </a:r>
          </a:p>
          <a:p>
            <a:r>
              <a:rPr lang="en-US" sz="1600" b="1" dirty="0"/>
              <a:t>No of civil cases: 1786</a:t>
            </a:r>
          </a:p>
          <a:p>
            <a:r>
              <a:rPr lang="en-US" sz="1600" b="1" dirty="0"/>
              <a:t>NO of discrimination cases: 476</a:t>
            </a:r>
          </a:p>
          <a:p>
            <a:r>
              <a:rPr lang="en-US" sz="1600" b="1" dirty="0"/>
              <a:t>No of gender violence cases: 288</a:t>
            </a:r>
          </a:p>
          <a:p>
            <a:r>
              <a:rPr lang="en-US" sz="1600" b="1" dirty="0"/>
              <a:t>No of administrative cases: 1856</a:t>
            </a:r>
          </a:p>
          <a:p>
            <a:r>
              <a:rPr lang="en-US" sz="1600" b="1" dirty="0"/>
              <a:t>No of criminal cases: 487</a:t>
            </a:r>
            <a:endParaRPr lang="ro-RO" sz="1600" dirty="0"/>
          </a:p>
        </p:txBody>
      </p:sp>
      <p:sp>
        <p:nvSpPr>
          <p:cNvPr id="10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039435" y="2324517"/>
            <a:ext cx="2440995" cy="342754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With signature/proof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46" y="3138126"/>
            <a:ext cx="2969657" cy="76374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843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00" grpId="0"/>
      <p:bldP spid="101" grpId="0" build="p"/>
      <p:bldP spid="104" grpId="0"/>
      <p:bldP spid="10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39"/>
          <p:cNvSpPr/>
          <p:nvPr/>
        </p:nvSpPr>
        <p:spPr>
          <a:xfrm>
            <a:off x="0" y="5910557"/>
            <a:ext cx="12203912" cy="66538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5" name="Shape 39"/>
          <p:cNvSpPr/>
          <p:nvPr/>
        </p:nvSpPr>
        <p:spPr>
          <a:xfrm>
            <a:off x="1518156" y="2581722"/>
            <a:ext cx="9162959" cy="4318481"/>
          </a:xfrm>
          <a:prstGeom prst="rect">
            <a:avLst/>
          </a:prstGeom>
          <a:solidFill>
            <a:schemeClr val="tx2"/>
          </a:solidFill>
          <a:ln w="12700">
            <a:noFill/>
            <a:miter lim="400000"/>
          </a:ln>
        </p:spPr>
        <p:txBody>
          <a:bodyPr lIns="0" tIns="0" rIns="0" bIns="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654231" y="3562047"/>
            <a:ext cx="6902307" cy="23083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GB" sz="3600" dirty="0">
                <a:solidFill>
                  <a:schemeClr val="bg1"/>
                </a:solidFill>
              </a:rPr>
              <a:t>Access to Justice for Roma and Traveller Women</a:t>
            </a:r>
          </a:p>
          <a:p>
            <a:pPr algn="ctr">
              <a:lnSpc>
                <a:spcPts val="4500"/>
              </a:lnSpc>
            </a:pPr>
            <a:r>
              <a:rPr lang="en-GB" sz="3600" dirty="0">
                <a:solidFill>
                  <a:schemeClr val="bg1"/>
                </a:solidFill>
              </a:rPr>
              <a:t>                 2</a:t>
            </a:r>
          </a:p>
          <a:p>
            <a:pPr algn="ctr">
              <a:lnSpc>
                <a:spcPts val="4500"/>
              </a:lnSpc>
            </a:pPr>
            <a:r>
              <a:rPr lang="en-GB" sz="11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April 2018 – 31 March 2019</a:t>
            </a:r>
          </a:p>
        </p:txBody>
      </p:sp>
      <p:pic>
        <p:nvPicPr>
          <p:cNvPr id="8" name="Picture 7" descr="C:\Users\GUET\AppData\Local\Microsoft\Windows\Temporary Internet Files\Content.Outlook\OB73U2T9\JUSTROM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530" y="4754058"/>
            <a:ext cx="1831090" cy="470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3291" y="1064894"/>
            <a:ext cx="5333567" cy="9239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944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/>
          <p:cNvSpPr>
            <a:spLocks noGrp="1"/>
          </p:cNvSpPr>
          <p:nvPr>
            <p:ph type="ctrTitle"/>
          </p:nvPr>
        </p:nvSpPr>
        <p:spPr>
          <a:xfrm>
            <a:off x="1333500" y="685800"/>
            <a:ext cx="9585031" cy="746277"/>
          </a:xfrm>
        </p:spPr>
        <p:txBody>
          <a:bodyPr/>
          <a:lstStyle/>
          <a:p>
            <a:pPr algn="ctr"/>
            <a:r>
              <a:rPr lang="en-GB" sz="2400" b="1" dirty="0">
                <a:solidFill>
                  <a:schemeClr val="tx2"/>
                </a:solidFill>
                <a:latin typeface="+mn-lt"/>
              </a:rPr>
              <a:t>Access to Justice for Roma and Traveller Women</a:t>
            </a:r>
            <a:endParaRPr lang="id-ID" sz="24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43434" y="1308331"/>
            <a:ext cx="511933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b="1" dirty="0">
                <a:solidFill>
                  <a:schemeClr val="accent6">
                    <a:lumMod val="50000"/>
                  </a:schemeClr>
                </a:solidFill>
              </a:rPr>
              <a:t>OBJECTIVES</a:t>
            </a:r>
          </a:p>
        </p:txBody>
      </p:sp>
      <p:sp>
        <p:nvSpPr>
          <p:cNvPr id="24" name="Shape 8819"/>
          <p:cNvSpPr/>
          <p:nvPr/>
        </p:nvSpPr>
        <p:spPr>
          <a:xfrm rot="10800000">
            <a:off x="4730087" y="2643853"/>
            <a:ext cx="1831753" cy="15574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327" y="92"/>
                </a:moveTo>
                <a:lnTo>
                  <a:pt x="5327" y="6402"/>
                </a:lnTo>
                <a:cubicBezTo>
                  <a:pt x="5326" y="6402"/>
                  <a:pt x="5324" y="6403"/>
                  <a:pt x="5322" y="6403"/>
                </a:cubicBezTo>
                <a:cubicBezTo>
                  <a:pt x="4561" y="6200"/>
                  <a:pt x="0" y="5220"/>
                  <a:pt x="0" y="10967"/>
                </a:cubicBezTo>
                <a:cubicBezTo>
                  <a:pt x="0" y="16546"/>
                  <a:pt x="4590" y="15477"/>
                  <a:pt x="5333" y="15267"/>
                </a:cubicBezTo>
                <a:cubicBezTo>
                  <a:pt x="5354" y="15273"/>
                  <a:pt x="5379" y="15280"/>
                  <a:pt x="5406" y="15287"/>
                </a:cubicBezTo>
                <a:lnTo>
                  <a:pt x="5406" y="19406"/>
                </a:lnTo>
                <a:lnTo>
                  <a:pt x="7589" y="21600"/>
                </a:lnTo>
                <a:lnTo>
                  <a:pt x="13900" y="21600"/>
                </a:lnTo>
                <a:cubicBezTo>
                  <a:pt x="14675" y="19179"/>
                  <a:pt x="15243" y="13232"/>
                  <a:pt x="18724" y="8201"/>
                </a:cubicBezTo>
                <a:cubicBezTo>
                  <a:pt x="20769" y="5245"/>
                  <a:pt x="21600" y="0"/>
                  <a:pt x="21600" y="0"/>
                </a:cubicBezTo>
                <a:lnTo>
                  <a:pt x="17071" y="26"/>
                </a:lnTo>
                <a:cubicBezTo>
                  <a:pt x="17071" y="26"/>
                  <a:pt x="17905" y="5031"/>
                  <a:pt x="13582" y="5031"/>
                </a:cubicBezTo>
                <a:cubicBezTo>
                  <a:pt x="9191" y="5031"/>
                  <a:pt x="9951" y="66"/>
                  <a:pt x="9951" y="66"/>
                </a:cubicBezTo>
                <a:cubicBezTo>
                  <a:pt x="9951" y="66"/>
                  <a:pt x="5327" y="92"/>
                  <a:pt x="5327" y="92"/>
                </a:cubicBezTo>
                <a:close/>
              </a:path>
            </a:pathLst>
          </a:custGeom>
          <a:solidFill>
            <a:schemeClr val="tx2"/>
          </a:solidFill>
          <a:ln w="28575" cap="flat">
            <a:solidFill>
              <a:srgbClr val="FFFFFF"/>
            </a:solidFill>
            <a:prstDash val="solid"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5" name="Shape 8820"/>
          <p:cNvSpPr/>
          <p:nvPr/>
        </p:nvSpPr>
        <p:spPr>
          <a:xfrm rot="10800000">
            <a:off x="6077997" y="2657842"/>
            <a:ext cx="1379985" cy="20252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21" y="21600"/>
                </a:moveTo>
                <a:lnTo>
                  <a:pt x="18598" y="21600"/>
                </a:lnTo>
                <a:lnTo>
                  <a:pt x="21496" y="19913"/>
                </a:lnTo>
                <a:lnTo>
                  <a:pt x="21496" y="16713"/>
                </a:lnTo>
                <a:cubicBezTo>
                  <a:pt x="21496" y="16713"/>
                  <a:pt x="14137" y="17879"/>
                  <a:pt x="14670" y="12880"/>
                </a:cubicBezTo>
                <a:cubicBezTo>
                  <a:pt x="15036" y="9436"/>
                  <a:pt x="21600" y="10121"/>
                  <a:pt x="21600" y="10121"/>
                </a:cubicBezTo>
                <a:lnTo>
                  <a:pt x="21600" y="5060"/>
                </a:lnTo>
                <a:lnTo>
                  <a:pt x="14259" y="4911"/>
                </a:lnTo>
                <a:cubicBezTo>
                  <a:pt x="14259" y="4911"/>
                  <a:pt x="16218" y="0"/>
                  <a:pt x="9143" y="0"/>
                </a:cubicBezTo>
                <a:cubicBezTo>
                  <a:pt x="2292" y="0"/>
                  <a:pt x="4323" y="4915"/>
                  <a:pt x="4323" y="4915"/>
                </a:cubicBezTo>
                <a:lnTo>
                  <a:pt x="0" y="4989"/>
                </a:lnTo>
                <a:cubicBezTo>
                  <a:pt x="0" y="4989"/>
                  <a:pt x="1103" y="9023"/>
                  <a:pt x="3818" y="11296"/>
                </a:cubicBezTo>
                <a:cubicBezTo>
                  <a:pt x="8438" y="15165"/>
                  <a:pt x="9192" y="19738"/>
                  <a:pt x="10221" y="21600"/>
                </a:cubicBezTo>
                <a:close/>
              </a:path>
            </a:pathLst>
          </a:custGeom>
          <a:solidFill>
            <a:schemeClr val="tx2"/>
          </a:solidFill>
          <a:ln w="28575" cap="flat">
            <a:solidFill>
              <a:srgbClr val="FFFFFF"/>
            </a:solidFill>
            <a:prstDash val="solid"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6" name="Shape 8821"/>
          <p:cNvSpPr/>
          <p:nvPr/>
        </p:nvSpPr>
        <p:spPr>
          <a:xfrm rot="10800000">
            <a:off x="5621836" y="4180178"/>
            <a:ext cx="1855417" cy="15436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34" h="20891" extrusionOk="0">
                <a:moveTo>
                  <a:pt x="15528" y="20706"/>
                </a:moveTo>
                <a:lnTo>
                  <a:pt x="15526" y="14479"/>
                </a:lnTo>
                <a:cubicBezTo>
                  <a:pt x="15953" y="15266"/>
                  <a:pt x="20617" y="16013"/>
                  <a:pt x="20634" y="10743"/>
                </a:cubicBezTo>
                <a:cubicBezTo>
                  <a:pt x="20648" y="6500"/>
                  <a:pt x="17828" y="5387"/>
                  <a:pt x="15528" y="6500"/>
                </a:cubicBezTo>
                <a:cubicBezTo>
                  <a:pt x="15528" y="6500"/>
                  <a:pt x="15999" y="1780"/>
                  <a:pt x="14710" y="529"/>
                </a:cubicBezTo>
                <a:cubicBezTo>
                  <a:pt x="13434" y="-709"/>
                  <a:pt x="7129" y="-422"/>
                  <a:pt x="2209" y="8647"/>
                </a:cubicBezTo>
                <a:cubicBezTo>
                  <a:pt x="-952" y="14475"/>
                  <a:pt x="208" y="20847"/>
                  <a:pt x="208" y="20847"/>
                </a:cubicBezTo>
                <a:lnTo>
                  <a:pt x="3403" y="20891"/>
                </a:lnTo>
                <a:cubicBezTo>
                  <a:pt x="2969" y="18985"/>
                  <a:pt x="3334" y="14842"/>
                  <a:pt x="6964" y="14821"/>
                </a:cubicBezTo>
                <a:cubicBezTo>
                  <a:pt x="11060" y="14797"/>
                  <a:pt x="10670" y="20076"/>
                  <a:pt x="10092" y="20756"/>
                </a:cubicBezTo>
                <a:cubicBezTo>
                  <a:pt x="10092" y="20756"/>
                  <a:pt x="15528" y="20706"/>
                  <a:pt x="15528" y="20706"/>
                </a:cubicBezTo>
                <a:close/>
              </a:path>
            </a:pathLst>
          </a:custGeom>
          <a:solidFill>
            <a:schemeClr val="tx2"/>
          </a:solidFill>
          <a:ln w="28575" cap="flat">
            <a:solidFill>
              <a:srgbClr val="FFFFFF"/>
            </a:solidFill>
            <a:prstDash val="solid"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sp>
        <p:nvSpPr>
          <p:cNvPr id="27" name="Shape 8822"/>
          <p:cNvSpPr/>
          <p:nvPr/>
        </p:nvSpPr>
        <p:spPr>
          <a:xfrm rot="10800000">
            <a:off x="4714746" y="3741552"/>
            <a:ext cx="1403841" cy="19822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894" h="21044" extrusionOk="0">
                <a:moveTo>
                  <a:pt x="17079" y="6783"/>
                </a:moveTo>
                <a:cubicBezTo>
                  <a:pt x="10809" y="-331"/>
                  <a:pt x="2775" y="-556"/>
                  <a:pt x="1150" y="415"/>
                </a:cubicBezTo>
                <a:cubicBezTo>
                  <a:pt x="-493" y="1396"/>
                  <a:pt x="106" y="5099"/>
                  <a:pt x="106" y="5099"/>
                </a:cubicBezTo>
                <a:cubicBezTo>
                  <a:pt x="9590" y="2943"/>
                  <a:pt x="8270" y="14025"/>
                  <a:pt x="109" y="11357"/>
                </a:cubicBezTo>
                <a:lnTo>
                  <a:pt x="106" y="16242"/>
                </a:lnTo>
                <a:lnTo>
                  <a:pt x="5161" y="16271"/>
                </a:lnTo>
                <a:cubicBezTo>
                  <a:pt x="4928" y="17020"/>
                  <a:pt x="3938" y="21044"/>
                  <a:pt x="9564" y="21044"/>
                </a:cubicBezTo>
                <a:cubicBezTo>
                  <a:pt x="15261" y="21044"/>
                  <a:pt x="14489" y="17179"/>
                  <a:pt x="14248" y="16323"/>
                </a:cubicBezTo>
                <a:lnTo>
                  <a:pt x="19629" y="16353"/>
                </a:lnTo>
                <a:cubicBezTo>
                  <a:pt x="19629" y="16353"/>
                  <a:pt x="21107" y="11354"/>
                  <a:pt x="17079" y="6783"/>
                </a:cubicBezTo>
                <a:close/>
              </a:path>
            </a:pathLst>
          </a:custGeom>
          <a:solidFill>
            <a:schemeClr val="tx2"/>
          </a:solidFill>
          <a:ln w="28575" cap="flat">
            <a:solidFill>
              <a:srgbClr val="FFFFFF"/>
            </a:solidFill>
            <a:prstDash val="solid"/>
            <a:miter lim="400000"/>
          </a:ln>
          <a:effectLst/>
        </p:spPr>
        <p:txBody>
          <a:bodyPr wrap="square" lIns="19050" tIns="19050" rIns="19050" bIns="19050" numCol="1" anchor="ctr">
            <a:noAutofit/>
          </a:bodyPr>
          <a:lstStyle/>
          <a:p>
            <a:pPr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sz="1600"/>
          </a:p>
        </p:txBody>
      </p:sp>
      <p:grpSp>
        <p:nvGrpSpPr>
          <p:cNvPr id="30" name="Group 8826"/>
          <p:cNvGrpSpPr/>
          <p:nvPr/>
        </p:nvGrpSpPr>
        <p:grpSpPr>
          <a:xfrm>
            <a:off x="5394079" y="1662198"/>
            <a:ext cx="1403841" cy="911513"/>
            <a:chOff x="0" y="0"/>
            <a:chExt cx="2807679" cy="1823023"/>
          </a:xfrm>
        </p:grpSpPr>
        <p:sp>
          <p:nvSpPr>
            <p:cNvPr id="31" name="Shape 8823"/>
            <p:cNvSpPr/>
            <p:nvPr/>
          </p:nvSpPr>
          <p:spPr>
            <a:xfrm rot="10800000">
              <a:off x="0" y="1340049"/>
              <a:ext cx="2807680" cy="482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799"/>
                  </a:moveTo>
                  <a:cubicBezTo>
                    <a:pt x="21600" y="16765"/>
                    <a:pt x="20768" y="21600"/>
                    <a:pt x="19742" y="21600"/>
                  </a:cubicBezTo>
                  <a:lnTo>
                    <a:pt x="1858" y="21600"/>
                  </a:lnTo>
                  <a:cubicBezTo>
                    <a:pt x="832" y="21600"/>
                    <a:pt x="0" y="16765"/>
                    <a:pt x="0" y="10799"/>
                  </a:cubicBezTo>
                  <a:lnTo>
                    <a:pt x="0" y="10799"/>
                  </a:lnTo>
                  <a:cubicBezTo>
                    <a:pt x="0" y="4835"/>
                    <a:pt x="832" y="0"/>
                    <a:pt x="1858" y="0"/>
                  </a:cubicBezTo>
                  <a:lnTo>
                    <a:pt x="19742" y="0"/>
                  </a:lnTo>
                  <a:cubicBezTo>
                    <a:pt x="20768" y="0"/>
                    <a:pt x="21600" y="4835"/>
                    <a:pt x="21600" y="10799"/>
                  </a:cubicBezTo>
                  <a:cubicBezTo>
                    <a:pt x="21600" y="10799"/>
                    <a:pt x="21600" y="10799"/>
                    <a:pt x="21600" y="10799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2" name="Shape 8824"/>
            <p:cNvSpPr/>
            <p:nvPr/>
          </p:nvSpPr>
          <p:spPr>
            <a:xfrm rot="10800000">
              <a:off x="0" y="810370"/>
              <a:ext cx="2807680" cy="482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799"/>
                  </a:moveTo>
                  <a:cubicBezTo>
                    <a:pt x="21600" y="16765"/>
                    <a:pt x="20768" y="21600"/>
                    <a:pt x="19742" y="21600"/>
                  </a:cubicBezTo>
                  <a:lnTo>
                    <a:pt x="1858" y="21600"/>
                  </a:lnTo>
                  <a:cubicBezTo>
                    <a:pt x="832" y="21600"/>
                    <a:pt x="0" y="16765"/>
                    <a:pt x="0" y="10799"/>
                  </a:cubicBezTo>
                  <a:lnTo>
                    <a:pt x="0" y="10799"/>
                  </a:lnTo>
                  <a:cubicBezTo>
                    <a:pt x="0" y="4834"/>
                    <a:pt x="832" y="0"/>
                    <a:pt x="1858" y="0"/>
                  </a:cubicBezTo>
                  <a:lnTo>
                    <a:pt x="19742" y="0"/>
                  </a:lnTo>
                  <a:cubicBezTo>
                    <a:pt x="20768" y="0"/>
                    <a:pt x="21600" y="4834"/>
                    <a:pt x="21600" y="10799"/>
                  </a:cubicBezTo>
                  <a:cubicBezTo>
                    <a:pt x="21600" y="10799"/>
                    <a:pt x="21600" y="10799"/>
                    <a:pt x="21600" y="10799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  <p:sp>
          <p:nvSpPr>
            <p:cNvPr id="33" name="Shape 8825"/>
            <p:cNvSpPr/>
            <p:nvPr/>
          </p:nvSpPr>
          <p:spPr>
            <a:xfrm rot="10800000">
              <a:off x="524233" y="0"/>
              <a:ext cx="1759215" cy="763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3935"/>
                  </a:lnTo>
                  <a:cubicBezTo>
                    <a:pt x="0" y="13690"/>
                    <a:pt x="3433" y="21600"/>
                    <a:pt x="7668" y="21600"/>
                  </a:cubicBezTo>
                  <a:lnTo>
                    <a:pt x="13932" y="21600"/>
                  </a:lnTo>
                  <a:cubicBezTo>
                    <a:pt x="18167" y="21600"/>
                    <a:pt x="21600" y="13690"/>
                    <a:pt x="21600" y="3935"/>
                  </a:cubicBez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 sz="1600"/>
            </a:p>
          </p:txBody>
        </p:sp>
      </p:grpSp>
      <p:sp>
        <p:nvSpPr>
          <p:cNvPr id="52" name="Shape 8828"/>
          <p:cNvSpPr/>
          <p:nvPr/>
        </p:nvSpPr>
        <p:spPr>
          <a:xfrm>
            <a:off x="7714921" y="2308873"/>
            <a:ext cx="2948389" cy="864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/>
          <a:lstStyle>
            <a:lvl1pPr algn="l">
              <a:spcBef>
                <a:spcPts val="2000"/>
              </a:spcBef>
              <a:defRPr sz="2000">
                <a:solidFill>
                  <a:srgbClr val="53585F"/>
                </a:solidFill>
                <a:latin typeface="Aller Light"/>
                <a:ea typeface="Aller Light"/>
                <a:cs typeface="Aller Light"/>
                <a:sym typeface="Aller Light"/>
              </a:defRPr>
            </a:lvl1pPr>
          </a:lstStyle>
          <a:p>
            <a:r>
              <a:rPr lang="en-US" sz="1400" b="1" dirty="0">
                <a:solidFill>
                  <a:schemeClr val="tx2"/>
                </a:solidFill>
                <a:latin typeface="+mn-lt"/>
              </a:rPr>
              <a:t>Enhance professional resources </a:t>
            </a:r>
            <a:r>
              <a:rPr lang="en-US" sz="1400" dirty="0">
                <a:solidFill>
                  <a:schemeClr val="tx1"/>
                </a:solidFill>
                <a:latin typeface="+mn-lt"/>
              </a:rPr>
              <a:t>used at national level by the judiciary, law enforcement and NGOs/human rights advocates regarding the application of anti-discrimination standards with a focus on multiple discrimination, gender equality and Roma and </a:t>
            </a:r>
            <a:r>
              <a:rPr lang="en-US" sz="1400" dirty="0" err="1">
                <a:solidFill>
                  <a:schemeClr val="tx1"/>
                </a:solidFill>
                <a:latin typeface="+mn-lt"/>
              </a:rPr>
              <a:t>Traveller</a:t>
            </a:r>
            <a:r>
              <a:rPr lang="en-US" sz="1400" dirty="0">
                <a:solidFill>
                  <a:schemeClr val="tx1"/>
                </a:solidFill>
                <a:latin typeface="+mn-lt"/>
              </a:rPr>
              <a:t> women.</a:t>
            </a:r>
          </a:p>
        </p:txBody>
      </p:sp>
      <p:sp>
        <p:nvSpPr>
          <p:cNvPr id="54" name="Shape 8830"/>
          <p:cNvSpPr/>
          <p:nvPr/>
        </p:nvSpPr>
        <p:spPr>
          <a:xfrm>
            <a:off x="1139568" y="2573711"/>
            <a:ext cx="3131804" cy="512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/>
          <a:lstStyle>
            <a:lvl1pPr algn="r">
              <a:spcBef>
                <a:spcPts val="2000"/>
              </a:spcBef>
              <a:defRPr sz="2000">
                <a:solidFill>
                  <a:srgbClr val="53585F"/>
                </a:solidFill>
                <a:latin typeface="Aller Light"/>
                <a:ea typeface="Aller Light"/>
                <a:cs typeface="Aller Light"/>
                <a:sym typeface="Aller Light"/>
              </a:defRPr>
            </a:lvl1pPr>
          </a:lstStyle>
          <a:p>
            <a:r>
              <a:rPr lang="en-GB" sz="1400" b="1" dirty="0">
                <a:solidFill>
                  <a:schemeClr val="tx2"/>
                </a:solidFill>
                <a:latin typeface="+mn-lt"/>
              </a:rPr>
              <a:t>Support the empowerment </a:t>
            </a:r>
            <a:r>
              <a:rPr lang="en-GB" sz="1400" dirty="0">
                <a:solidFill>
                  <a:schemeClr val="tx1"/>
                </a:solidFill>
                <a:latin typeface="+mn-lt"/>
              </a:rPr>
              <a:t>of Roma and Traveller women through increasing their awareness about discrimination, complaint mechanisms, the justice system and human rights institutions/equality bodies.</a:t>
            </a:r>
            <a:endParaRPr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Shape 8832"/>
          <p:cNvSpPr/>
          <p:nvPr/>
        </p:nvSpPr>
        <p:spPr>
          <a:xfrm>
            <a:off x="7714922" y="4353637"/>
            <a:ext cx="2701617" cy="512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/>
          <a:lstStyle>
            <a:lvl1pPr algn="l">
              <a:spcBef>
                <a:spcPts val="2000"/>
              </a:spcBef>
              <a:defRPr sz="2000">
                <a:solidFill>
                  <a:srgbClr val="53585F"/>
                </a:solidFill>
                <a:latin typeface="Aller Light"/>
                <a:ea typeface="Aller Light"/>
                <a:cs typeface="Aller Light"/>
                <a:sym typeface="Aller Light"/>
              </a:defRPr>
            </a:lvl1pPr>
          </a:lstStyle>
          <a:p>
            <a:r>
              <a:rPr lang="en-GB" sz="1400" b="1" dirty="0">
                <a:solidFill>
                  <a:schemeClr val="tx2"/>
                </a:solidFill>
                <a:latin typeface="+mn-lt"/>
              </a:rPr>
              <a:t>Increase synergies between the institutional frameworks</a:t>
            </a:r>
            <a:r>
              <a:rPr lang="en-GB" sz="1400" dirty="0">
                <a:solidFill>
                  <a:schemeClr val="tx1"/>
                </a:solidFill>
                <a:latin typeface="+mn-lt"/>
              </a:rPr>
              <a:t> of the EU and Council of Europe, including through NRCPs and CAHROM, and with national and local authorities on national Roma integration strategies, and civil society regarding access to justice. </a:t>
            </a:r>
            <a:endParaRPr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" name="Shape 8834"/>
          <p:cNvSpPr/>
          <p:nvPr/>
        </p:nvSpPr>
        <p:spPr>
          <a:xfrm>
            <a:off x="960120" y="4353636"/>
            <a:ext cx="3323823" cy="512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/>
          <a:lstStyle>
            <a:lvl1pPr algn="r">
              <a:spcBef>
                <a:spcPts val="2000"/>
              </a:spcBef>
              <a:defRPr sz="2000">
                <a:solidFill>
                  <a:srgbClr val="53585F"/>
                </a:solidFill>
                <a:latin typeface="Aller Light"/>
                <a:ea typeface="Aller Light"/>
                <a:cs typeface="Aller Light"/>
                <a:sym typeface="Aller Light"/>
              </a:defRPr>
            </a:lvl1pPr>
          </a:lstStyle>
          <a:p>
            <a:r>
              <a:rPr lang="en-GB" sz="1400" b="1" dirty="0">
                <a:solidFill>
                  <a:schemeClr val="tx2"/>
                </a:solidFill>
                <a:latin typeface="+mn-lt"/>
              </a:rPr>
              <a:t>Increase the number </a:t>
            </a:r>
            <a:r>
              <a:rPr lang="en-GB" sz="1400" dirty="0">
                <a:solidFill>
                  <a:schemeClr val="tx1"/>
                </a:solidFill>
                <a:latin typeface="+mn-lt"/>
              </a:rPr>
              <a:t>of cases of discrimination against Roma and Traveller women admitted by human rights institutions, equality bodies and courts.</a:t>
            </a:r>
            <a:endParaRPr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382228" y="6256116"/>
            <a:ext cx="1487347" cy="277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589531" y="6226132"/>
            <a:ext cx="33617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www.coe.int/justrom</a:t>
            </a:r>
            <a:endParaRPr lang="en-US" sz="1400" dirty="0"/>
          </a:p>
        </p:txBody>
      </p:sp>
      <p:sp>
        <p:nvSpPr>
          <p:cNvPr id="2" name="Rectangle 1"/>
          <p:cNvSpPr/>
          <p:nvPr/>
        </p:nvSpPr>
        <p:spPr>
          <a:xfrm>
            <a:off x="1126996" y="6197188"/>
            <a:ext cx="1440944" cy="3956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862" y="6196076"/>
            <a:ext cx="2123712" cy="367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900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52" grpId="0" animBg="1"/>
      <p:bldP spid="54" grpId="0" animBg="1"/>
      <p:bldP spid="56" grpId="0" animBg="1"/>
      <p:bldP spid="5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n Arrow 6"/>
          <p:cNvSpPr/>
          <p:nvPr/>
        </p:nvSpPr>
        <p:spPr>
          <a:xfrm>
            <a:off x="5958542" y="5114261"/>
            <a:ext cx="199166" cy="3402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800" b="1" dirty="0">
                <a:solidFill>
                  <a:schemeClr val="tx2"/>
                </a:solidFill>
                <a:latin typeface="+mn-lt"/>
              </a:rPr>
              <a:t>Project Activities</a:t>
            </a:r>
            <a:endParaRPr lang="id-ID" sz="2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5029199" y="5454411"/>
            <a:ext cx="2124075" cy="622706"/>
          </a:xfrm>
        </p:spPr>
        <p:txBody>
          <a:bodyPr>
            <a:noAutofit/>
          </a:bodyPr>
          <a:lstStyle/>
          <a:p>
            <a:r>
              <a:rPr lang="en-GB" sz="1400" b="1" dirty="0">
                <a:latin typeface="+mn-lt"/>
              </a:rPr>
              <a:t>Provide legal advice and focus on country priorities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n-GB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Quarterly meetings with partners and NHRIs, Equality Bodies, NRCPs and bars</a:t>
            </a:r>
            <a:endParaRPr lang="id-ID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Info days for Roma/Traveller women by municipalities</a:t>
            </a:r>
            <a:endParaRPr lang="id-ID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9"/>
          </p:nvPr>
        </p:nvSpPr>
        <p:spPr>
          <a:xfrm>
            <a:off x="7307884" y="3676650"/>
            <a:ext cx="2289657" cy="335756"/>
          </a:xfrm>
        </p:spPr>
        <p:txBody>
          <a:bodyPr>
            <a:noAutofit/>
          </a:bodyPr>
          <a:lstStyle/>
          <a:p>
            <a:r>
              <a:rPr lang="en-GB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Literacy classes  for Roma women in Greece and Italy</a:t>
            </a:r>
            <a:endParaRPr lang="id-ID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0"/>
          </p:nvPr>
        </p:nvSpPr>
        <p:spPr>
          <a:xfrm>
            <a:off x="7180675" y="4947010"/>
            <a:ext cx="2469677" cy="337372"/>
          </a:xfrm>
        </p:spPr>
        <p:txBody>
          <a:bodyPr>
            <a:noAutofit/>
          </a:bodyPr>
          <a:lstStyle/>
          <a:p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Second police </a:t>
            </a:r>
            <a:r>
              <a:rPr lang="en-GB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ToT</a:t>
            </a:r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in Romania</a:t>
            </a:r>
          </a:p>
          <a:p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</a:t>
            </a:r>
            <a:r>
              <a:rPr lang="en-GB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ToT</a:t>
            </a:r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for judges in Strasbourg  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22" y="6000111"/>
            <a:ext cx="951826" cy="760922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5382228" y="6256116"/>
            <a:ext cx="1487347" cy="277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382228" y="6226132"/>
            <a:ext cx="21123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www.coe.int/roma</a:t>
            </a:r>
            <a:endParaRPr lang="en-US" sz="1400" dirty="0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2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9" r="16899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360B920-F6EB-47AA-B3F8-0B1AF18E74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Awareness raising gathering with Roma/</a:t>
            </a:r>
            <a:r>
              <a:rPr lang="en-US" sz="1600" dirty="0" err="1"/>
              <a:t>Traveller</a:t>
            </a:r>
            <a:r>
              <a:rPr lang="en-US" sz="1600" dirty="0"/>
              <a:t> women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2C9DA68A-B8C5-41F9-8ACD-64BBCB07C6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Autofit/>
          </a:bodyPr>
          <a:lstStyle/>
          <a:p>
            <a:r>
              <a:rPr lang="en-US" sz="1400" dirty="0"/>
              <a:t>Opening and closing events of the JUSTROM 2 </a:t>
            </a:r>
            <a:r>
              <a:rPr lang="en-US" sz="1400" dirty="0" err="1"/>
              <a:t>programme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59624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39"/>
          <p:cNvSpPr/>
          <p:nvPr/>
        </p:nvSpPr>
        <p:spPr>
          <a:xfrm>
            <a:off x="1518156" y="-20755"/>
            <a:ext cx="9162959" cy="433565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6" name="Group 45"/>
          <p:cNvGrpSpPr/>
          <p:nvPr/>
        </p:nvGrpSpPr>
        <p:grpSpPr>
          <a:xfrm>
            <a:off x="5801331" y="4741499"/>
            <a:ext cx="589337" cy="589337"/>
            <a:chOff x="0" y="0"/>
            <a:chExt cx="1229447" cy="1229447"/>
          </a:xfrm>
        </p:grpSpPr>
        <p:sp>
          <p:nvSpPr>
            <p:cNvPr id="7" name="Shape 43"/>
            <p:cNvSpPr/>
            <p:nvPr/>
          </p:nvSpPr>
          <p:spPr>
            <a:xfrm>
              <a:off x="291044" y="359919"/>
              <a:ext cx="647359" cy="5096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19134" extrusionOk="0">
                  <a:moveTo>
                    <a:pt x="5102" y="1944"/>
                  </a:moveTo>
                  <a:cubicBezTo>
                    <a:pt x="971" y="4812"/>
                    <a:pt x="1208" y="9482"/>
                    <a:pt x="1350" y="11210"/>
                  </a:cubicBezTo>
                  <a:cubicBezTo>
                    <a:pt x="6685" y="3649"/>
                    <a:pt x="14666" y="4016"/>
                    <a:pt x="14666" y="4016"/>
                  </a:cubicBezTo>
                  <a:cubicBezTo>
                    <a:pt x="14666" y="4016"/>
                    <a:pt x="3354" y="8659"/>
                    <a:pt x="31" y="17966"/>
                  </a:cubicBezTo>
                  <a:cubicBezTo>
                    <a:pt x="-231" y="18701"/>
                    <a:pt x="1262" y="19657"/>
                    <a:pt x="1603" y="18788"/>
                  </a:cubicBezTo>
                  <a:cubicBezTo>
                    <a:pt x="2620" y="16199"/>
                    <a:pt x="4039" y="14258"/>
                    <a:pt x="4039" y="14258"/>
                  </a:cubicBezTo>
                  <a:cubicBezTo>
                    <a:pt x="6130" y="15189"/>
                    <a:pt x="9747" y="16280"/>
                    <a:pt x="12312" y="14121"/>
                  </a:cubicBezTo>
                  <a:cubicBezTo>
                    <a:pt x="15719" y="11254"/>
                    <a:pt x="15370" y="4897"/>
                    <a:pt x="20233" y="1801"/>
                  </a:cubicBezTo>
                  <a:cubicBezTo>
                    <a:pt x="21369" y="1079"/>
                    <a:pt x="10701" y="-1943"/>
                    <a:pt x="5102" y="1944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" name="Shape 44"/>
            <p:cNvSpPr/>
            <p:nvPr/>
          </p:nvSpPr>
          <p:spPr>
            <a:xfrm>
              <a:off x="0" y="0"/>
              <a:ext cx="1229448" cy="12294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9525" cap="flat">
              <a:solidFill>
                <a:schemeClr val="accent1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654231" y="1001773"/>
            <a:ext cx="6902307" cy="5770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GB" sz="4000" dirty="0">
                <a:solidFill>
                  <a:schemeClr val="bg1"/>
                </a:solidFill>
                <a:latin typeface="Kontrapunkt Bob Light" panose="02000000000000000000" pitchFamily="50" charset="0"/>
              </a:rPr>
              <a:t>Thank you for your attention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51998" y="2761850"/>
            <a:ext cx="5463651" cy="133882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00" b="1" dirty="0">
                <a:solidFill>
                  <a:schemeClr val="bg1"/>
                </a:solidFill>
                <a:latin typeface="Kontrapunkt Bob" panose="02000000000000000000" pitchFamily="50" charset="0"/>
              </a:rPr>
              <a:t>For more information: </a:t>
            </a:r>
            <a:r>
              <a:rPr lang="en-GB" sz="1600" b="1" dirty="0">
                <a:solidFill>
                  <a:srgbClr val="FF0000"/>
                </a:solidFill>
                <a:latin typeface="Kontrapunkt Bob" panose="02000000000000000000" pitchFamily="50" charset="0"/>
              </a:rPr>
              <a:t>http://www.coe.int/en/web/portal/roma</a:t>
            </a:r>
          </a:p>
          <a:p>
            <a:pPr algn="ctr"/>
            <a:endParaRPr lang="en-GB" sz="1300" b="1" dirty="0">
              <a:solidFill>
                <a:schemeClr val="bg1"/>
              </a:solidFill>
              <a:latin typeface="Kontrapunkt Bob" panose="02000000000000000000" pitchFamily="50" charset="0"/>
            </a:endParaRPr>
          </a:p>
          <a:p>
            <a:pPr algn="ctr"/>
            <a:r>
              <a:rPr lang="en-GB" sz="1300" b="1" dirty="0">
                <a:solidFill>
                  <a:schemeClr val="bg1"/>
                </a:solidFill>
                <a:latin typeface="Kontrapunkt Bob" panose="02000000000000000000" pitchFamily="50" charset="0"/>
              </a:rPr>
              <a:t>Project Manager: Ms Isabela Mihalache </a:t>
            </a:r>
          </a:p>
          <a:p>
            <a:pPr algn="ctr"/>
            <a:r>
              <a:rPr lang="en-GB" sz="1300" b="1" dirty="0">
                <a:solidFill>
                  <a:schemeClr val="bg1"/>
                </a:solidFill>
                <a:latin typeface="Kontrapunkt Bob" panose="02000000000000000000" pitchFamily="50" charset="0"/>
              </a:rPr>
              <a:t>E-mail: isabela.mihalache@coe.int </a:t>
            </a:r>
          </a:p>
          <a:p>
            <a:pPr algn="ctr"/>
            <a:endParaRPr lang="en-GB" sz="1600" b="1" dirty="0">
              <a:solidFill>
                <a:srgbClr val="FF0000"/>
              </a:solidFill>
              <a:latin typeface="Kontrapunkt Bob" panose="02000000000000000000" pitchFamily="50" charset="0"/>
            </a:endParaRPr>
          </a:p>
          <a:p>
            <a:pPr algn="ctr"/>
            <a:r>
              <a:rPr lang="en-GB" sz="1600" b="1" dirty="0">
                <a:solidFill>
                  <a:srgbClr val="FF0000"/>
                </a:solidFill>
                <a:latin typeface="Kontrapunkt Bob" panose="02000000000000000000" pitchFamily="50" charset="0"/>
              </a:rPr>
              <a:t>http://www.coe.int/justrom 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147159" y="5416323"/>
            <a:ext cx="1924118" cy="261780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GB" sz="1400" dirty="0"/>
              <a:t>Company Logo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28317" y="5693052"/>
            <a:ext cx="1330446" cy="130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850" b="1" dirty="0">
                <a:solidFill>
                  <a:schemeClr val="bg1">
                    <a:lumMod val="65000"/>
                  </a:schemeClr>
                </a:solidFill>
                <a:latin typeface="Kontrapunkt Bob" panose="02000000000000000000" pitchFamily="50" charset="0"/>
              </a:rPr>
              <a:t>art from the heart</a:t>
            </a:r>
          </a:p>
        </p:txBody>
      </p:sp>
      <p:sp>
        <p:nvSpPr>
          <p:cNvPr id="15" name="Shape 39"/>
          <p:cNvSpPr/>
          <p:nvPr/>
        </p:nvSpPr>
        <p:spPr>
          <a:xfrm>
            <a:off x="1066800" y="6166331"/>
            <a:ext cx="10058400" cy="436297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5122190" y="4579749"/>
            <a:ext cx="2123268" cy="15865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465" y="5101349"/>
            <a:ext cx="3126756" cy="54338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888" y="1780235"/>
            <a:ext cx="2852758" cy="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99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2" grpId="0"/>
      <p:bldP spid="14" grpId="0" build="p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333500" y="685800"/>
            <a:ext cx="9585031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Background and Justification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354" y="1450785"/>
            <a:ext cx="12187645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/>
              <a:t> Roma and Travellers women are subjected to intersectional forms of discrimination and are </a:t>
            </a:r>
          </a:p>
          <a:p>
            <a:pPr algn="ctr"/>
            <a:r>
              <a:rPr lang="en-GB" sz="1400" dirty="0"/>
              <a:t>more vulnerable to violence, discrimination and exclusion.</a:t>
            </a:r>
          </a:p>
          <a:p>
            <a:pPr algn="ctr"/>
            <a:r>
              <a:rPr lang="en-GB" sz="1400" dirty="0"/>
              <a:t> Their situation is often further aggravated by: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193800" y="2146300"/>
            <a:ext cx="4635500" cy="3759200"/>
          </a:xfrm>
          <a:noFill/>
        </p:spPr>
        <p:txBody>
          <a:bodyPr anchor="ctr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1400" b="1" dirty="0">
                <a:latin typeface="+mn-lt"/>
              </a:rPr>
              <a:t>Lack of awareness of their rights and discrimination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>
                <a:latin typeface="+mn-lt"/>
              </a:rPr>
              <a:t>Lack of knowledge about free legal aid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>
                <a:latin typeface="+mn-lt"/>
              </a:rPr>
              <a:t>Lack of trust in public institutions &amp; confidence in reporting offences/criminal acts against them to the police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>
                <a:latin typeface="+mn-lt"/>
              </a:rPr>
              <a:t>Lack of knowledge of protective or enforcement agencies 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>
                <a:latin typeface="+mn-lt"/>
              </a:rPr>
              <a:t>Lack of education or fluency in the national language 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>
                <a:latin typeface="+mn-lt"/>
              </a:rPr>
              <a:t>Lack of identity documents and legal status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>
                <a:latin typeface="+mn-lt"/>
              </a:rPr>
              <a:t>Lack of financial means to pursue litigation</a:t>
            </a:r>
          </a:p>
          <a:p>
            <a:pPr algn="ctr"/>
            <a:endParaRPr lang="en-GB" sz="1400" b="1" dirty="0"/>
          </a:p>
          <a:p>
            <a:pPr algn="ctr"/>
            <a:endParaRPr lang="en-GB" sz="1400" b="1" dirty="0"/>
          </a:p>
          <a:p>
            <a:pPr algn="ctr"/>
            <a:endParaRPr lang="en-GB" sz="1400" b="1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63" name="Rectangle 62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99200" y="2527300"/>
            <a:ext cx="51689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1400" b="1" dirty="0"/>
              <a:t>Long, costly court proceedings 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/>
              <a:t>Limited use of anti-discrimination legislation 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/>
              <a:t>Poor capacity to apply international human rights standards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/>
              <a:t>Legal aid is often limited by types of proceedings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/>
              <a:t>Eligibility criteria for accessing legal aid may not be met by Roma; Roma may be refused legal aid on the merits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/>
              <a:t>Lack of knowledge by legal professionals of the situation of Roma and Travellers and of the ECJ/ECtHR case law on Roma and Travellers/discrimination</a:t>
            </a:r>
          </a:p>
          <a:p>
            <a:pPr marL="285750" indent="-285750">
              <a:buFont typeface="Arial"/>
              <a:buChar char="•"/>
            </a:pPr>
            <a:r>
              <a:rPr lang="en-GB" sz="1400" b="1" dirty="0"/>
              <a:t>Failure of member states to raise awareness of vulnerable groups about their rights and available protection mechanisms</a:t>
            </a:r>
          </a:p>
          <a:p>
            <a:pPr algn="ctr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2026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1" grpId="0"/>
      <p:bldP spid="2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2193084" y="383583"/>
            <a:ext cx="7758044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Joint Programme CoE &amp; EC</a:t>
            </a:r>
            <a:br>
              <a:rPr lang="en-GB" dirty="0">
                <a:latin typeface="+mn-lt"/>
              </a:rPr>
            </a:br>
            <a:r>
              <a:rPr lang="en-GB" sz="2000" dirty="0">
                <a:latin typeface="+mn-lt"/>
              </a:rPr>
              <a:t>General provisions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64" name="Rectangle 63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066800" y="1828800"/>
            <a:ext cx="7315200" cy="2590800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It is joint programme of the Council of Europe and European Commission, DG Justice and Consumers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CoE &amp; EC as main implementers and partners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National stakeholders are involved as associate partners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Activities are implemented by experts or consultants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Flexibility in the implementation of the project re: the involvement of the CoE and EC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Time-line of the project: 1 October 2016- 31 March 2018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Target countries: Bulgaria, Greece, Ireland and Romania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72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54714" y="2304599"/>
            <a:ext cx="2879434" cy="3150264"/>
            <a:chOff x="1854714" y="2490343"/>
            <a:chExt cx="2879434" cy="3150264"/>
          </a:xfrm>
        </p:grpSpPr>
        <p:sp>
          <p:nvSpPr>
            <p:cNvPr id="118" name="Shape 1438"/>
            <p:cNvSpPr/>
            <p:nvPr/>
          </p:nvSpPr>
          <p:spPr>
            <a:xfrm>
              <a:off x="2722728" y="3986117"/>
              <a:ext cx="1141551" cy="16544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1" h="21560" extrusionOk="0">
                  <a:moveTo>
                    <a:pt x="14822" y="7771"/>
                  </a:moveTo>
                  <a:cubicBezTo>
                    <a:pt x="16702" y="9581"/>
                    <a:pt x="18651" y="11912"/>
                    <a:pt x="18041" y="14344"/>
                  </a:cubicBezTo>
                  <a:cubicBezTo>
                    <a:pt x="17605" y="16684"/>
                    <a:pt x="14610" y="19126"/>
                    <a:pt x="10611" y="19050"/>
                  </a:cubicBezTo>
                  <a:cubicBezTo>
                    <a:pt x="6612" y="19126"/>
                    <a:pt x="3617" y="16684"/>
                    <a:pt x="3181" y="14344"/>
                  </a:cubicBezTo>
                  <a:cubicBezTo>
                    <a:pt x="2572" y="11912"/>
                    <a:pt x="4521" y="9581"/>
                    <a:pt x="6401" y="7771"/>
                  </a:cubicBezTo>
                  <a:cubicBezTo>
                    <a:pt x="8423" y="5931"/>
                    <a:pt x="9579" y="4382"/>
                    <a:pt x="10089" y="3222"/>
                  </a:cubicBezTo>
                  <a:cubicBezTo>
                    <a:pt x="10624" y="2075"/>
                    <a:pt x="10514" y="1317"/>
                    <a:pt x="10611" y="1341"/>
                  </a:cubicBezTo>
                  <a:cubicBezTo>
                    <a:pt x="10708" y="1317"/>
                    <a:pt x="10598" y="2075"/>
                    <a:pt x="11134" y="3222"/>
                  </a:cubicBezTo>
                  <a:cubicBezTo>
                    <a:pt x="11644" y="4382"/>
                    <a:pt x="12800" y="5931"/>
                    <a:pt x="14822" y="7771"/>
                  </a:cubicBezTo>
                  <a:close/>
                  <a:moveTo>
                    <a:pt x="5485" y="7186"/>
                  </a:moveTo>
                  <a:cubicBezTo>
                    <a:pt x="4088" y="8206"/>
                    <a:pt x="2558" y="9222"/>
                    <a:pt x="1493" y="10503"/>
                  </a:cubicBezTo>
                  <a:cubicBezTo>
                    <a:pt x="420" y="11765"/>
                    <a:pt x="-189" y="13292"/>
                    <a:pt x="53" y="14894"/>
                  </a:cubicBezTo>
                  <a:cubicBezTo>
                    <a:pt x="278" y="16485"/>
                    <a:pt x="1353" y="18151"/>
                    <a:pt x="3244" y="19431"/>
                  </a:cubicBezTo>
                  <a:cubicBezTo>
                    <a:pt x="5108" y="20707"/>
                    <a:pt x="7786" y="21598"/>
                    <a:pt x="10611" y="21559"/>
                  </a:cubicBezTo>
                  <a:cubicBezTo>
                    <a:pt x="13436" y="21598"/>
                    <a:pt x="16115" y="20707"/>
                    <a:pt x="17979" y="19431"/>
                  </a:cubicBezTo>
                  <a:cubicBezTo>
                    <a:pt x="19869" y="18150"/>
                    <a:pt x="20944" y="16485"/>
                    <a:pt x="21169" y="14894"/>
                  </a:cubicBezTo>
                  <a:cubicBezTo>
                    <a:pt x="21411" y="13292"/>
                    <a:pt x="20803" y="11765"/>
                    <a:pt x="19729" y="10502"/>
                  </a:cubicBezTo>
                  <a:cubicBezTo>
                    <a:pt x="18664" y="9222"/>
                    <a:pt x="17134" y="8205"/>
                    <a:pt x="15737" y="7186"/>
                  </a:cubicBezTo>
                  <a:cubicBezTo>
                    <a:pt x="12805" y="5267"/>
                    <a:pt x="11324" y="3571"/>
                    <a:pt x="10914" y="2188"/>
                  </a:cubicBezTo>
                  <a:cubicBezTo>
                    <a:pt x="10501" y="805"/>
                    <a:pt x="10645" y="-2"/>
                    <a:pt x="10611" y="0"/>
                  </a:cubicBezTo>
                  <a:cubicBezTo>
                    <a:pt x="10578" y="-2"/>
                    <a:pt x="10721" y="805"/>
                    <a:pt x="10296" y="2182"/>
                  </a:cubicBezTo>
                  <a:cubicBezTo>
                    <a:pt x="9898" y="3571"/>
                    <a:pt x="8418" y="5267"/>
                    <a:pt x="5485" y="7186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19" name="Shape 1439"/>
            <p:cNvSpPr/>
            <p:nvPr/>
          </p:nvSpPr>
          <p:spPr>
            <a:xfrm>
              <a:off x="2722728" y="2490343"/>
              <a:ext cx="1141551" cy="16544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1" h="21560" extrusionOk="0">
                  <a:moveTo>
                    <a:pt x="11134" y="18338"/>
                  </a:moveTo>
                  <a:cubicBezTo>
                    <a:pt x="10598" y="19485"/>
                    <a:pt x="10708" y="20243"/>
                    <a:pt x="10611" y="20219"/>
                  </a:cubicBezTo>
                  <a:cubicBezTo>
                    <a:pt x="10514" y="20243"/>
                    <a:pt x="10624" y="19485"/>
                    <a:pt x="10089" y="18338"/>
                  </a:cubicBezTo>
                  <a:cubicBezTo>
                    <a:pt x="9579" y="17179"/>
                    <a:pt x="8423" y="15629"/>
                    <a:pt x="6401" y="13789"/>
                  </a:cubicBezTo>
                  <a:cubicBezTo>
                    <a:pt x="4521" y="11980"/>
                    <a:pt x="2572" y="9649"/>
                    <a:pt x="3181" y="7216"/>
                  </a:cubicBezTo>
                  <a:cubicBezTo>
                    <a:pt x="3617" y="4876"/>
                    <a:pt x="6612" y="2434"/>
                    <a:pt x="10611" y="2510"/>
                  </a:cubicBezTo>
                  <a:cubicBezTo>
                    <a:pt x="14610" y="2434"/>
                    <a:pt x="17605" y="4876"/>
                    <a:pt x="18041" y="7216"/>
                  </a:cubicBezTo>
                  <a:cubicBezTo>
                    <a:pt x="18651" y="9649"/>
                    <a:pt x="16702" y="11980"/>
                    <a:pt x="14822" y="13789"/>
                  </a:cubicBezTo>
                  <a:cubicBezTo>
                    <a:pt x="12800" y="15629"/>
                    <a:pt x="11644" y="17179"/>
                    <a:pt x="11134" y="18338"/>
                  </a:cubicBezTo>
                  <a:close/>
                  <a:moveTo>
                    <a:pt x="10296" y="19378"/>
                  </a:moveTo>
                  <a:cubicBezTo>
                    <a:pt x="10721" y="20755"/>
                    <a:pt x="10578" y="21562"/>
                    <a:pt x="10611" y="21560"/>
                  </a:cubicBezTo>
                  <a:cubicBezTo>
                    <a:pt x="10645" y="21562"/>
                    <a:pt x="10501" y="20755"/>
                    <a:pt x="10914" y="19372"/>
                  </a:cubicBezTo>
                  <a:cubicBezTo>
                    <a:pt x="11324" y="17989"/>
                    <a:pt x="12805" y="16293"/>
                    <a:pt x="15737" y="14374"/>
                  </a:cubicBezTo>
                  <a:cubicBezTo>
                    <a:pt x="17134" y="13355"/>
                    <a:pt x="18664" y="12339"/>
                    <a:pt x="19729" y="11058"/>
                  </a:cubicBezTo>
                  <a:cubicBezTo>
                    <a:pt x="20803" y="9796"/>
                    <a:pt x="21411" y="8268"/>
                    <a:pt x="21169" y="6666"/>
                  </a:cubicBezTo>
                  <a:cubicBezTo>
                    <a:pt x="20944" y="5076"/>
                    <a:pt x="19869" y="3410"/>
                    <a:pt x="17979" y="2130"/>
                  </a:cubicBezTo>
                  <a:cubicBezTo>
                    <a:pt x="16115" y="853"/>
                    <a:pt x="13436" y="-38"/>
                    <a:pt x="10611" y="1"/>
                  </a:cubicBezTo>
                  <a:cubicBezTo>
                    <a:pt x="7786" y="-38"/>
                    <a:pt x="5108" y="853"/>
                    <a:pt x="3244" y="2129"/>
                  </a:cubicBezTo>
                  <a:cubicBezTo>
                    <a:pt x="1353" y="3410"/>
                    <a:pt x="278" y="5075"/>
                    <a:pt x="53" y="6666"/>
                  </a:cubicBezTo>
                  <a:cubicBezTo>
                    <a:pt x="-189" y="8268"/>
                    <a:pt x="420" y="9795"/>
                    <a:pt x="1493" y="11057"/>
                  </a:cubicBezTo>
                  <a:cubicBezTo>
                    <a:pt x="2558" y="12339"/>
                    <a:pt x="4088" y="13355"/>
                    <a:pt x="5485" y="14374"/>
                  </a:cubicBezTo>
                  <a:cubicBezTo>
                    <a:pt x="8418" y="16293"/>
                    <a:pt x="9898" y="17990"/>
                    <a:pt x="10296" y="19378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20" name="Shape 1440"/>
            <p:cNvSpPr/>
            <p:nvPr/>
          </p:nvSpPr>
          <p:spPr>
            <a:xfrm>
              <a:off x="3226486" y="4001618"/>
              <a:ext cx="1507655" cy="1133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262" extrusionOk="0">
                  <a:moveTo>
                    <a:pt x="8917" y="2323"/>
                  </a:moveTo>
                  <a:cubicBezTo>
                    <a:pt x="11336" y="1983"/>
                    <a:pt x="14273" y="1957"/>
                    <a:pt x="16329" y="4241"/>
                  </a:cubicBezTo>
                  <a:cubicBezTo>
                    <a:pt x="18366" y="6308"/>
                    <a:pt x="19524" y="10685"/>
                    <a:pt x="17928" y="14126"/>
                  </a:cubicBezTo>
                  <a:cubicBezTo>
                    <a:pt x="16478" y="17676"/>
                    <a:pt x="13038" y="18536"/>
                    <a:pt x="10669" y="17232"/>
                  </a:cubicBezTo>
                  <a:cubicBezTo>
                    <a:pt x="8148" y="16014"/>
                    <a:pt x="6697" y="12631"/>
                    <a:pt x="5709" y="9685"/>
                  </a:cubicBezTo>
                  <a:cubicBezTo>
                    <a:pt x="4749" y="6593"/>
                    <a:pt x="3730" y="4467"/>
                    <a:pt x="2833" y="3186"/>
                  </a:cubicBezTo>
                  <a:cubicBezTo>
                    <a:pt x="1957" y="1892"/>
                    <a:pt x="1202" y="1442"/>
                    <a:pt x="1261" y="1375"/>
                  </a:cubicBezTo>
                  <a:cubicBezTo>
                    <a:pt x="1276" y="1273"/>
                    <a:pt x="1947" y="1914"/>
                    <a:pt x="3231" y="2272"/>
                  </a:cubicBezTo>
                  <a:cubicBezTo>
                    <a:pt x="4517" y="2661"/>
                    <a:pt x="6416" y="2767"/>
                    <a:pt x="8917" y="2323"/>
                  </a:cubicBezTo>
                  <a:close/>
                  <a:moveTo>
                    <a:pt x="4811" y="10065"/>
                  </a:moveTo>
                  <a:cubicBezTo>
                    <a:pt x="5238" y="12020"/>
                    <a:pt x="5611" y="14089"/>
                    <a:pt x="6411" y="15942"/>
                  </a:cubicBezTo>
                  <a:cubicBezTo>
                    <a:pt x="7190" y="17789"/>
                    <a:pt x="8396" y="19421"/>
                    <a:pt x="9996" y="20363"/>
                  </a:cubicBezTo>
                  <a:cubicBezTo>
                    <a:pt x="11578" y="21312"/>
                    <a:pt x="13556" y="21571"/>
                    <a:pt x="15481" y="20840"/>
                  </a:cubicBezTo>
                  <a:cubicBezTo>
                    <a:pt x="17392" y="20130"/>
                    <a:pt x="19251" y="18429"/>
                    <a:pt x="20290" y="15932"/>
                  </a:cubicBezTo>
                  <a:cubicBezTo>
                    <a:pt x="21403" y="13490"/>
                    <a:pt x="21585" y="10507"/>
                    <a:pt x="21093" y="7959"/>
                  </a:cubicBezTo>
                  <a:cubicBezTo>
                    <a:pt x="20609" y="5385"/>
                    <a:pt x="19450" y="3245"/>
                    <a:pt x="18039" y="1904"/>
                  </a:cubicBezTo>
                  <a:cubicBezTo>
                    <a:pt x="16623" y="538"/>
                    <a:pt x="14954" y="-29"/>
                    <a:pt x="13357" y="1"/>
                  </a:cubicBezTo>
                  <a:cubicBezTo>
                    <a:pt x="11746" y="9"/>
                    <a:pt x="10207" y="615"/>
                    <a:pt x="8716" y="1103"/>
                  </a:cubicBezTo>
                  <a:cubicBezTo>
                    <a:pt x="5792" y="2284"/>
                    <a:pt x="3632" y="2357"/>
                    <a:pt x="2174" y="1720"/>
                  </a:cubicBezTo>
                  <a:cubicBezTo>
                    <a:pt x="715" y="1085"/>
                    <a:pt x="11" y="378"/>
                    <a:pt x="0" y="409"/>
                  </a:cubicBezTo>
                  <a:cubicBezTo>
                    <a:pt x="-15" y="437"/>
                    <a:pt x="799" y="893"/>
                    <a:pt x="1933" y="2256"/>
                  </a:cubicBezTo>
                  <a:cubicBezTo>
                    <a:pt x="3089" y="3604"/>
                    <a:pt x="4121" y="6119"/>
                    <a:pt x="4811" y="10065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21" name="Shape 1441"/>
            <p:cNvSpPr/>
            <p:nvPr/>
          </p:nvSpPr>
          <p:spPr>
            <a:xfrm>
              <a:off x="1854714" y="2994101"/>
              <a:ext cx="1507658" cy="11330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1" h="21262" extrusionOk="0">
                  <a:moveTo>
                    <a:pt x="18518" y="18074"/>
                  </a:moveTo>
                  <a:cubicBezTo>
                    <a:pt x="19394" y="19369"/>
                    <a:pt x="20148" y="19818"/>
                    <a:pt x="20089" y="19886"/>
                  </a:cubicBezTo>
                  <a:cubicBezTo>
                    <a:pt x="20075" y="19988"/>
                    <a:pt x="19404" y="19346"/>
                    <a:pt x="18119" y="18989"/>
                  </a:cubicBezTo>
                  <a:cubicBezTo>
                    <a:pt x="16834" y="18599"/>
                    <a:pt x="14935" y="18494"/>
                    <a:pt x="12434" y="18937"/>
                  </a:cubicBezTo>
                  <a:cubicBezTo>
                    <a:pt x="10015" y="19277"/>
                    <a:pt x="7078" y="19303"/>
                    <a:pt x="5021" y="17019"/>
                  </a:cubicBezTo>
                  <a:cubicBezTo>
                    <a:pt x="2985" y="14953"/>
                    <a:pt x="1827" y="10576"/>
                    <a:pt x="3422" y="7135"/>
                  </a:cubicBezTo>
                  <a:cubicBezTo>
                    <a:pt x="4873" y="3585"/>
                    <a:pt x="8313" y="2724"/>
                    <a:pt x="10682" y="4029"/>
                  </a:cubicBezTo>
                  <a:cubicBezTo>
                    <a:pt x="13203" y="5247"/>
                    <a:pt x="14654" y="8629"/>
                    <a:pt x="15642" y="11576"/>
                  </a:cubicBezTo>
                  <a:cubicBezTo>
                    <a:pt x="16602" y="14668"/>
                    <a:pt x="17621" y="16794"/>
                    <a:pt x="18518" y="18074"/>
                  </a:cubicBezTo>
                  <a:close/>
                  <a:moveTo>
                    <a:pt x="19178" y="19556"/>
                  </a:moveTo>
                  <a:cubicBezTo>
                    <a:pt x="20635" y="20176"/>
                    <a:pt x="21340" y="20882"/>
                    <a:pt x="21351" y="20851"/>
                  </a:cubicBezTo>
                  <a:cubicBezTo>
                    <a:pt x="21366" y="20823"/>
                    <a:pt x="20552" y="20368"/>
                    <a:pt x="19408" y="19011"/>
                  </a:cubicBezTo>
                  <a:cubicBezTo>
                    <a:pt x="18262" y="17657"/>
                    <a:pt x="17230" y="15142"/>
                    <a:pt x="16540" y="11196"/>
                  </a:cubicBezTo>
                  <a:cubicBezTo>
                    <a:pt x="16113" y="9241"/>
                    <a:pt x="15740" y="7172"/>
                    <a:pt x="14940" y="5319"/>
                  </a:cubicBezTo>
                  <a:cubicBezTo>
                    <a:pt x="14161" y="3472"/>
                    <a:pt x="12955" y="1840"/>
                    <a:pt x="11355" y="899"/>
                  </a:cubicBezTo>
                  <a:cubicBezTo>
                    <a:pt x="9773" y="-51"/>
                    <a:pt x="7795" y="-310"/>
                    <a:pt x="5870" y="421"/>
                  </a:cubicBezTo>
                  <a:cubicBezTo>
                    <a:pt x="3959" y="1131"/>
                    <a:pt x="2100" y="2831"/>
                    <a:pt x="1061" y="5329"/>
                  </a:cubicBezTo>
                  <a:cubicBezTo>
                    <a:pt x="-52" y="7770"/>
                    <a:pt x="-234" y="10753"/>
                    <a:pt x="257" y="13302"/>
                  </a:cubicBezTo>
                  <a:cubicBezTo>
                    <a:pt x="742" y="15876"/>
                    <a:pt x="1900" y="18016"/>
                    <a:pt x="3312" y="19357"/>
                  </a:cubicBezTo>
                  <a:cubicBezTo>
                    <a:pt x="4727" y="20723"/>
                    <a:pt x="6397" y="21290"/>
                    <a:pt x="7993" y="21260"/>
                  </a:cubicBezTo>
                  <a:cubicBezTo>
                    <a:pt x="9605" y="21252"/>
                    <a:pt x="11144" y="20646"/>
                    <a:pt x="12635" y="20158"/>
                  </a:cubicBezTo>
                  <a:cubicBezTo>
                    <a:pt x="15559" y="18976"/>
                    <a:pt x="17719" y="18904"/>
                    <a:pt x="19178" y="19556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22" name="Shape 1442"/>
            <p:cNvSpPr/>
            <p:nvPr/>
          </p:nvSpPr>
          <p:spPr>
            <a:xfrm>
              <a:off x="3226486" y="2994101"/>
              <a:ext cx="1507662" cy="11330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262" extrusionOk="0">
                  <a:moveTo>
                    <a:pt x="5710" y="11576"/>
                  </a:moveTo>
                  <a:cubicBezTo>
                    <a:pt x="6698" y="8629"/>
                    <a:pt x="8149" y="5247"/>
                    <a:pt x="10670" y="4029"/>
                  </a:cubicBezTo>
                  <a:cubicBezTo>
                    <a:pt x="13039" y="2724"/>
                    <a:pt x="16479" y="3585"/>
                    <a:pt x="17930" y="7135"/>
                  </a:cubicBezTo>
                  <a:cubicBezTo>
                    <a:pt x="19525" y="10576"/>
                    <a:pt x="18368" y="14953"/>
                    <a:pt x="16331" y="17019"/>
                  </a:cubicBezTo>
                  <a:cubicBezTo>
                    <a:pt x="14274" y="19303"/>
                    <a:pt x="11337" y="19277"/>
                    <a:pt x="8918" y="18937"/>
                  </a:cubicBezTo>
                  <a:cubicBezTo>
                    <a:pt x="6417" y="18494"/>
                    <a:pt x="4518" y="18599"/>
                    <a:pt x="3232" y="18989"/>
                  </a:cubicBezTo>
                  <a:cubicBezTo>
                    <a:pt x="1948" y="19346"/>
                    <a:pt x="1277" y="19988"/>
                    <a:pt x="1262" y="19886"/>
                  </a:cubicBezTo>
                  <a:cubicBezTo>
                    <a:pt x="1203" y="19818"/>
                    <a:pt x="1958" y="19369"/>
                    <a:pt x="2834" y="18074"/>
                  </a:cubicBezTo>
                  <a:cubicBezTo>
                    <a:pt x="3731" y="16794"/>
                    <a:pt x="4750" y="14668"/>
                    <a:pt x="5710" y="11576"/>
                  </a:cubicBezTo>
                  <a:close/>
                  <a:moveTo>
                    <a:pt x="8717" y="20158"/>
                  </a:moveTo>
                  <a:cubicBezTo>
                    <a:pt x="10208" y="20646"/>
                    <a:pt x="11747" y="21252"/>
                    <a:pt x="13358" y="21260"/>
                  </a:cubicBezTo>
                  <a:cubicBezTo>
                    <a:pt x="14955" y="21290"/>
                    <a:pt x="16625" y="20723"/>
                    <a:pt x="18040" y="19357"/>
                  </a:cubicBezTo>
                  <a:cubicBezTo>
                    <a:pt x="19452" y="18016"/>
                    <a:pt x="20610" y="15876"/>
                    <a:pt x="21095" y="13302"/>
                  </a:cubicBezTo>
                  <a:cubicBezTo>
                    <a:pt x="21586" y="10753"/>
                    <a:pt x="21404" y="7770"/>
                    <a:pt x="20291" y="5329"/>
                  </a:cubicBezTo>
                  <a:cubicBezTo>
                    <a:pt x="19252" y="2831"/>
                    <a:pt x="17393" y="1131"/>
                    <a:pt x="15482" y="421"/>
                  </a:cubicBezTo>
                  <a:cubicBezTo>
                    <a:pt x="13557" y="-310"/>
                    <a:pt x="11580" y="-51"/>
                    <a:pt x="9997" y="899"/>
                  </a:cubicBezTo>
                  <a:cubicBezTo>
                    <a:pt x="8397" y="1840"/>
                    <a:pt x="7191" y="3472"/>
                    <a:pt x="6412" y="5319"/>
                  </a:cubicBezTo>
                  <a:cubicBezTo>
                    <a:pt x="5612" y="7172"/>
                    <a:pt x="5239" y="9241"/>
                    <a:pt x="4812" y="11196"/>
                  </a:cubicBezTo>
                  <a:cubicBezTo>
                    <a:pt x="4122" y="15142"/>
                    <a:pt x="3090" y="17657"/>
                    <a:pt x="1944" y="19011"/>
                  </a:cubicBezTo>
                  <a:cubicBezTo>
                    <a:pt x="800" y="20368"/>
                    <a:pt x="-14" y="20823"/>
                    <a:pt x="1" y="20851"/>
                  </a:cubicBezTo>
                  <a:cubicBezTo>
                    <a:pt x="12" y="20882"/>
                    <a:pt x="716" y="20176"/>
                    <a:pt x="2174" y="19556"/>
                  </a:cubicBezTo>
                  <a:cubicBezTo>
                    <a:pt x="3633" y="18904"/>
                    <a:pt x="5793" y="18976"/>
                    <a:pt x="8717" y="20158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23" name="Shape 1443"/>
            <p:cNvSpPr/>
            <p:nvPr/>
          </p:nvSpPr>
          <p:spPr>
            <a:xfrm>
              <a:off x="1854714" y="4001618"/>
              <a:ext cx="1507651" cy="1133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262" extrusionOk="0">
                  <a:moveTo>
                    <a:pt x="18120" y="2272"/>
                  </a:moveTo>
                  <a:cubicBezTo>
                    <a:pt x="19404" y="1914"/>
                    <a:pt x="20075" y="1273"/>
                    <a:pt x="20090" y="1375"/>
                  </a:cubicBezTo>
                  <a:cubicBezTo>
                    <a:pt x="20149" y="1442"/>
                    <a:pt x="19394" y="1892"/>
                    <a:pt x="18518" y="3186"/>
                  </a:cubicBezTo>
                  <a:cubicBezTo>
                    <a:pt x="17621" y="4467"/>
                    <a:pt x="16602" y="6593"/>
                    <a:pt x="15642" y="9685"/>
                  </a:cubicBezTo>
                  <a:cubicBezTo>
                    <a:pt x="14654" y="12631"/>
                    <a:pt x="13203" y="16014"/>
                    <a:pt x="10682" y="17232"/>
                  </a:cubicBezTo>
                  <a:cubicBezTo>
                    <a:pt x="8313" y="18536"/>
                    <a:pt x="4873" y="17676"/>
                    <a:pt x="3422" y="14126"/>
                  </a:cubicBezTo>
                  <a:cubicBezTo>
                    <a:pt x="1827" y="10685"/>
                    <a:pt x="2985" y="6308"/>
                    <a:pt x="5021" y="4241"/>
                  </a:cubicBezTo>
                  <a:cubicBezTo>
                    <a:pt x="7078" y="1957"/>
                    <a:pt x="10015" y="1983"/>
                    <a:pt x="12434" y="2323"/>
                  </a:cubicBezTo>
                  <a:cubicBezTo>
                    <a:pt x="14935" y="2767"/>
                    <a:pt x="16834" y="2662"/>
                    <a:pt x="18120" y="2272"/>
                  </a:cubicBezTo>
                  <a:close/>
                  <a:moveTo>
                    <a:pt x="19418" y="2256"/>
                  </a:moveTo>
                  <a:cubicBezTo>
                    <a:pt x="20552" y="893"/>
                    <a:pt x="21366" y="437"/>
                    <a:pt x="21351" y="409"/>
                  </a:cubicBezTo>
                  <a:cubicBezTo>
                    <a:pt x="21341" y="378"/>
                    <a:pt x="20635" y="1085"/>
                    <a:pt x="19177" y="1720"/>
                  </a:cubicBezTo>
                  <a:cubicBezTo>
                    <a:pt x="17719" y="2357"/>
                    <a:pt x="15559" y="2284"/>
                    <a:pt x="12635" y="1103"/>
                  </a:cubicBezTo>
                  <a:cubicBezTo>
                    <a:pt x="11144" y="615"/>
                    <a:pt x="9605" y="9"/>
                    <a:pt x="7994" y="1"/>
                  </a:cubicBezTo>
                  <a:cubicBezTo>
                    <a:pt x="6397" y="-29"/>
                    <a:pt x="4728" y="538"/>
                    <a:pt x="3312" y="1904"/>
                  </a:cubicBezTo>
                  <a:cubicBezTo>
                    <a:pt x="1901" y="3245"/>
                    <a:pt x="742" y="5385"/>
                    <a:pt x="258" y="7959"/>
                  </a:cubicBezTo>
                  <a:cubicBezTo>
                    <a:pt x="-234" y="10507"/>
                    <a:pt x="-52" y="13490"/>
                    <a:pt x="1061" y="15932"/>
                  </a:cubicBezTo>
                  <a:cubicBezTo>
                    <a:pt x="2100" y="18429"/>
                    <a:pt x="3959" y="20130"/>
                    <a:pt x="5870" y="20840"/>
                  </a:cubicBezTo>
                  <a:cubicBezTo>
                    <a:pt x="7795" y="21571"/>
                    <a:pt x="9773" y="21312"/>
                    <a:pt x="11355" y="20363"/>
                  </a:cubicBezTo>
                  <a:cubicBezTo>
                    <a:pt x="12955" y="19421"/>
                    <a:pt x="14161" y="17789"/>
                    <a:pt x="14940" y="15942"/>
                  </a:cubicBezTo>
                  <a:cubicBezTo>
                    <a:pt x="15740" y="14089"/>
                    <a:pt x="16113" y="12020"/>
                    <a:pt x="16540" y="10065"/>
                  </a:cubicBezTo>
                  <a:cubicBezTo>
                    <a:pt x="17230" y="6119"/>
                    <a:pt x="18262" y="3604"/>
                    <a:pt x="19418" y="2256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130" name="Shape 1475"/>
          <p:cNvSpPr/>
          <p:nvPr/>
        </p:nvSpPr>
        <p:spPr>
          <a:xfrm>
            <a:off x="2722728" y="3794023"/>
            <a:ext cx="1141551" cy="1654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21" h="21560" extrusionOk="0">
                <a:moveTo>
                  <a:pt x="14822" y="7771"/>
                </a:moveTo>
                <a:cubicBezTo>
                  <a:pt x="16702" y="9581"/>
                  <a:pt x="18651" y="11912"/>
                  <a:pt x="18041" y="14344"/>
                </a:cubicBezTo>
                <a:cubicBezTo>
                  <a:pt x="17605" y="16684"/>
                  <a:pt x="14610" y="19126"/>
                  <a:pt x="10611" y="19050"/>
                </a:cubicBezTo>
                <a:cubicBezTo>
                  <a:pt x="6612" y="19126"/>
                  <a:pt x="3617" y="16684"/>
                  <a:pt x="3181" y="14344"/>
                </a:cubicBezTo>
                <a:cubicBezTo>
                  <a:pt x="2572" y="11912"/>
                  <a:pt x="4521" y="9581"/>
                  <a:pt x="6401" y="7771"/>
                </a:cubicBezTo>
                <a:cubicBezTo>
                  <a:pt x="8423" y="5931"/>
                  <a:pt x="9579" y="4382"/>
                  <a:pt x="10089" y="3222"/>
                </a:cubicBezTo>
                <a:cubicBezTo>
                  <a:pt x="10624" y="2075"/>
                  <a:pt x="10514" y="1317"/>
                  <a:pt x="10611" y="1341"/>
                </a:cubicBezTo>
                <a:cubicBezTo>
                  <a:pt x="10708" y="1317"/>
                  <a:pt x="10598" y="2075"/>
                  <a:pt x="11134" y="3222"/>
                </a:cubicBezTo>
                <a:cubicBezTo>
                  <a:pt x="11644" y="4382"/>
                  <a:pt x="12800" y="5931"/>
                  <a:pt x="14822" y="7771"/>
                </a:cubicBezTo>
                <a:close/>
                <a:moveTo>
                  <a:pt x="5485" y="7186"/>
                </a:moveTo>
                <a:cubicBezTo>
                  <a:pt x="4088" y="8206"/>
                  <a:pt x="2558" y="9222"/>
                  <a:pt x="1493" y="10503"/>
                </a:cubicBezTo>
                <a:cubicBezTo>
                  <a:pt x="420" y="11765"/>
                  <a:pt x="-189" y="13292"/>
                  <a:pt x="53" y="14894"/>
                </a:cubicBezTo>
                <a:cubicBezTo>
                  <a:pt x="278" y="16485"/>
                  <a:pt x="1353" y="18151"/>
                  <a:pt x="3244" y="19431"/>
                </a:cubicBezTo>
                <a:cubicBezTo>
                  <a:pt x="5108" y="20707"/>
                  <a:pt x="7786" y="21598"/>
                  <a:pt x="10611" y="21559"/>
                </a:cubicBezTo>
                <a:cubicBezTo>
                  <a:pt x="13436" y="21598"/>
                  <a:pt x="16115" y="20707"/>
                  <a:pt x="17979" y="19431"/>
                </a:cubicBezTo>
                <a:cubicBezTo>
                  <a:pt x="19869" y="18150"/>
                  <a:pt x="20944" y="16485"/>
                  <a:pt x="21169" y="14894"/>
                </a:cubicBezTo>
                <a:cubicBezTo>
                  <a:pt x="21411" y="13292"/>
                  <a:pt x="20803" y="11765"/>
                  <a:pt x="19729" y="10502"/>
                </a:cubicBezTo>
                <a:cubicBezTo>
                  <a:pt x="18664" y="9222"/>
                  <a:pt x="17134" y="8205"/>
                  <a:pt x="15737" y="7186"/>
                </a:cubicBezTo>
                <a:cubicBezTo>
                  <a:pt x="12805" y="5267"/>
                  <a:pt x="11324" y="3571"/>
                  <a:pt x="10914" y="2188"/>
                </a:cubicBezTo>
                <a:cubicBezTo>
                  <a:pt x="10501" y="805"/>
                  <a:pt x="10645" y="-2"/>
                  <a:pt x="10611" y="0"/>
                </a:cubicBezTo>
                <a:cubicBezTo>
                  <a:pt x="10578" y="-2"/>
                  <a:pt x="10721" y="805"/>
                  <a:pt x="10296" y="2182"/>
                </a:cubicBezTo>
                <a:cubicBezTo>
                  <a:pt x="9898" y="3571"/>
                  <a:pt x="8418" y="5267"/>
                  <a:pt x="5485" y="7186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2193084" y="383583"/>
            <a:ext cx="7758044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Project Aim and Objectives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710234" y="1564257"/>
            <a:ext cx="5119336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400" dirty="0"/>
              <a:t>The project aim is to improve Roma and Traveller women’s access to justice in Bulgaria, Greece, Ireland, Italy and Romania.</a:t>
            </a:r>
          </a:p>
        </p:txBody>
      </p:sp>
      <p:sp>
        <p:nvSpPr>
          <p:cNvPr id="124" name="Shape 1445"/>
          <p:cNvSpPr/>
          <p:nvPr/>
        </p:nvSpPr>
        <p:spPr>
          <a:xfrm>
            <a:off x="2722728" y="2304599"/>
            <a:ext cx="1141551" cy="1654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21" h="21560" extrusionOk="0">
                <a:moveTo>
                  <a:pt x="11134" y="18338"/>
                </a:moveTo>
                <a:cubicBezTo>
                  <a:pt x="10598" y="19485"/>
                  <a:pt x="10708" y="20243"/>
                  <a:pt x="10611" y="20219"/>
                </a:cubicBezTo>
                <a:cubicBezTo>
                  <a:pt x="10514" y="20243"/>
                  <a:pt x="10624" y="19485"/>
                  <a:pt x="10089" y="18338"/>
                </a:cubicBezTo>
                <a:cubicBezTo>
                  <a:pt x="9579" y="17179"/>
                  <a:pt x="8423" y="15629"/>
                  <a:pt x="6401" y="13789"/>
                </a:cubicBezTo>
                <a:cubicBezTo>
                  <a:pt x="4521" y="11980"/>
                  <a:pt x="2572" y="9649"/>
                  <a:pt x="3181" y="7216"/>
                </a:cubicBezTo>
                <a:cubicBezTo>
                  <a:pt x="3617" y="4876"/>
                  <a:pt x="6612" y="2434"/>
                  <a:pt x="10611" y="2510"/>
                </a:cubicBezTo>
                <a:cubicBezTo>
                  <a:pt x="14610" y="2434"/>
                  <a:pt x="17605" y="4876"/>
                  <a:pt x="18041" y="7216"/>
                </a:cubicBezTo>
                <a:cubicBezTo>
                  <a:pt x="18651" y="9649"/>
                  <a:pt x="16702" y="11980"/>
                  <a:pt x="14822" y="13789"/>
                </a:cubicBezTo>
                <a:cubicBezTo>
                  <a:pt x="12800" y="15629"/>
                  <a:pt x="11644" y="17179"/>
                  <a:pt x="11134" y="18338"/>
                </a:cubicBezTo>
                <a:close/>
                <a:moveTo>
                  <a:pt x="10296" y="19378"/>
                </a:moveTo>
                <a:cubicBezTo>
                  <a:pt x="10721" y="20755"/>
                  <a:pt x="10578" y="21562"/>
                  <a:pt x="10611" y="21560"/>
                </a:cubicBezTo>
                <a:cubicBezTo>
                  <a:pt x="10645" y="21562"/>
                  <a:pt x="10501" y="20755"/>
                  <a:pt x="10914" y="19372"/>
                </a:cubicBezTo>
                <a:cubicBezTo>
                  <a:pt x="11324" y="17989"/>
                  <a:pt x="12805" y="16293"/>
                  <a:pt x="15737" y="14374"/>
                </a:cubicBezTo>
                <a:cubicBezTo>
                  <a:pt x="17134" y="13355"/>
                  <a:pt x="18664" y="12339"/>
                  <a:pt x="19729" y="11058"/>
                </a:cubicBezTo>
                <a:cubicBezTo>
                  <a:pt x="20803" y="9796"/>
                  <a:pt x="21411" y="8268"/>
                  <a:pt x="21169" y="6666"/>
                </a:cubicBezTo>
                <a:cubicBezTo>
                  <a:pt x="20944" y="5076"/>
                  <a:pt x="19869" y="3410"/>
                  <a:pt x="17979" y="2130"/>
                </a:cubicBezTo>
                <a:cubicBezTo>
                  <a:pt x="16115" y="853"/>
                  <a:pt x="13436" y="-38"/>
                  <a:pt x="10611" y="1"/>
                </a:cubicBezTo>
                <a:cubicBezTo>
                  <a:pt x="7786" y="-38"/>
                  <a:pt x="5108" y="853"/>
                  <a:pt x="3244" y="2129"/>
                </a:cubicBezTo>
                <a:cubicBezTo>
                  <a:pt x="1353" y="3410"/>
                  <a:pt x="278" y="5075"/>
                  <a:pt x="53" y="6666"/>
                </a:cubicBezTo>
                <a:cubicBezTo>
                  <a:pt x="-189" y="8268"/>
                  <a:pt x="420" y="9795"/>
                  <a:pt x="1493" y="11057"/>
                </a:cubicBezTo>
                <a:cubicBezTo>
                  <a:pt x="2558" y="12339"/>
                  <a:pt x="4088" y="13355"/>
                  <a:pt x="5485" y="14374"/>
                </a:cubicBezTo>
                <a:cubicBezTo>
                  <a:pt x="8418" y="16293"/>
                  <a:pt x="9898" y="17990"/>
                  <a:pt x="10296" y="19378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26" name="Shape 1467"/>
          <p:cNvSpPr/>
          <p:nvPr/>
        </p:nvSpPr>
        <p:spPr>
          <a:xfrm>
            <a:off x="3226486" y="2808357"/>
            <a:ext cx="1507662" cy="1133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2" h="21262" extrusionOk="0">
                <a:moveTo>
                  <a:pt x="5710" y="11576"/>
                </a:moveTo>
                <a:cubicBezTo>
                  <a:pt x="6698" y="8629"/>
                  <a:pt x="8149" y="5247"/>
                  <a:pt x="10670" y="4029"/>
                </a:cubicBezTo>
                <a:cubicBezTo>
                  <a:pt x="13039" y="2724"/>
                  <a:pt x="16479" y="3585"/>
                  <a:pt x="17930" y="7135"/>
                </a:cubicBezTo>
                <a:cubicBezTo>
                  <a:pt x="19525" y="10576"/>
                  <a:pt x="18368" y="14953"/>
                  <a:pt x="16331" y="17019"/>
                </a:cubicBezTo>
                <a:cubicBezTo>
                  <a:pt x="14274" y="19303"/>
                  <a:pt x="11337" y="19277"/>
                  <a:pt x="8918" y="18937"/>
                </a:cubicBezTo>
                <a:cubicBezTo>
                  <a:pt x="6417" y="18494"/>
                  <a:pt x="4518" y="18599"/>
                  <a:pt x="3232" y="18989"/>
                </a:cubicBezTo>
                <a:cubicBezTo>
                  <a:pt x="1948" y="19346"/>
                  <a:pt x="1277" y="19988"/>
                  <a:pt x="1262" y="19886"/>
                </a:cubicBezTo>
                <a:cubicBezTo>
                  <a:pt x="1203" y="19818"/>
                  <a:pt x="1958" y="19369"/>
                  <a:pt x="2834" y="18074"/>
                </a:cubicBezTo>
                <a:cubicBezTo>
                  <a:pt x="3731" y="16794"/>
                  <a:pt x="4750" y="14668"/>
                  <a:pt x="5710" y="11576"/>
                </a:cubicBezTo>
                <a:close/>
                <a:moveTo>
                  <a:pt x="8717" y="20158"/>
                </a:moveTo>
                <a:cubicBezTo>
                  <a:pt x="10208" y="20646"/>
                  <a:pt x="11747" y="21252"/>
                  <a:pt x="13358" y="21260"/>
                </a:cubicBezTo>
                <a:cubicBezTo>
                  <a:pt x="14955" y="21290"/>
                  <a:pt x="16625" y="20723"/>
                  <a:pt x="18040" y="19357"/>
                </a:cubicBezTo>
                <a:cubicBezTo>
                  <a:pt x="19452" y="18016"/>
                  <a:pt x="20610" y="15876"/>
                  <a:pt x="21095" y="13302"/>
                </a:cubicBezTo>
                <a:cubicBezTo>
                  <a:pt x="21586" y="10753"/>
                  <a:pt x="21404" y="7770"/>
                  <a:pt x="20291" y="5329"/>
                </a:cubicBezTo>
                <a:cubicBezTo>
                  <a:pt x="19252" y="2831"/>
                  <a:pt x="17393" y="1131"/>
                  <a:pt x="15482" y="421"/>
                </a:cubicBezTo>
                <a:cubicBezTo>
                  <a:pt x="13557" y="-310"/>
                  <a:pt x="11580" y="-51"/>
                  <a:pt x="9997" y="899"/>
                </a:cubicBezTo>
                <a:cubicBezTo>
                  <a:pt x="8397" y="1840"/>
                  <a:pt x="7191" y="3472"/>
                  <a:pt x="6412" y="5319"/>
                </a:cubicBezTo>
                <a:cubicBezTo>
                  <a:pt x="5612" y="7172"/>
                  <a:pt x="5239" y="9241"/>
                  <a:pt x="4812" y="11196"/>
                </a:cubicBezTo>
                <a:cubicBezTo>
                  <a:pt x="4122" y="15142"/>
                  <a:pt x="3090" y="17657"/>
                  <a:pt x="1944" y="19011"/>
                </a:cubicBezTo>
                <a:cubicBezTo>
                  <a:pt x="800" y="20368"/>
                  <a:pt x="-14" y="20823"/>
                  <a:pt x="1" y="20851"/>
                </a:cubicBezTo>
                <a:cubicBezTo>
                  <a:pt x="12" y="20882"/>
                  <a:pt x="716" y="20176"/>
                  <a:pt x="2174" y="19556"/>
                </a:cubicBezTo>
                <a:cubicBezTo>
                  <a:pt x="3633" y="18904"/>
                  <a:pt x="5793" y="18976"/>
                  <a:pt x="8717" y="20158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28" name="Shape 1471"/>
          <p:cNvSpPr/>
          <p:nvPr/>
        </p:nvSpPr>
        <p:spPr>
          <a:xfrm>
            <a:off x="3226486" y="3815874"/>
            <a:ext cx="1507655" cy="11330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2" h="21262" extrusionOk="0">
                <a:moveTo>
                  <a:pt x="8917" y="2323"/>
                </a:moveTo>
                <a:cubicBezTo>
                  <a:pt x="11336" y="1983"/>
                  <a:pt x="14273" y="1957"/>
                  <a:pt x="16329" y="4241"/>
                </a:cubicBezTo>
                <a:cubicBezTo>
                  <a:pt x="18366" y="6308"/>
                  <a:pt x="19524" y="10685"/>
                  <a:pt x="17928" y="14126"/>
                </a:cubicBezTo>
                <a:cubicBezTo>
                  <a:pt x="16478" y="17676"/>
                  <a:pt x="13038" y="18536"/>
                  <a:pt x="10669" y="17232"/>
                </a:cubicBezTo>
                <a:cubicBezTo>
                  <a:pt x="8148" y="16014"/>
                  <a:pt x="6697" y="12631"/>
                  <a:pt x="5709" y="9685"/>
                </a:cubicBezTo>
                <a:cubicBezTo>
                  <a:pt x="4749" y="6593"/>
                  <a:pt x="3730" y="4467"/>
                  <a:pt x="2833" y="3186"/>
                </a:cubicBezTo>
                <a:cubicBezTo>
                  <a:pt x="1957" y="1892"/>
                  <a:pt x="1202" y="1442"/>
                  <a:pt x="1261" y="1375"/>
                </a:cubicBezTo>
                <a:cubicBezTo>
                  <a:pt x="1276" y="1273"/>
                  <a:pt x="1947" y="1914"/>
                  <a:pt x="3231" y="2272"/>
                </a:cubicBezTo>
                <a:cubicBezTo>
                  <a:pt x="4517" y="2661"/>
                  <a:pt x="6416" y="2767"/>
                  <a:pt x="8917" y="2323"/>
                </a:cubicBezTo>
                <a:close/>
                <a:moveTo>
                  <a:pt x="4811" y="10065"/>
                </a:moveTo>
                <a:cubicBezTo>
                  <a:pt x="5238" y="12020"/>
                  <a:pt x="5611" y="14089"/>
                  <a:pt x="6411" y="15942"/>
                </a:cubicBezTo>
                <a:cubicBezTo>
                  <a:pt x="7190" y="17789"/>
                  <a:pt x="8396" y="19421"/>
                  <a:pt x="9996" y="20363"/>
                </a:cubicBezTo>
                <a:cubicBezTo>
                  <a:pt x="11578" y="21312"/>
                  <a:pt x="13556" y="21571"/>
                  <a:pt x="15481" y="20840"/>
                </a:cubicBezTo>
                <a:cubicBezTo>
                  <a:pt x="17392" y="20130"/>
                  <a:pt x="19251" y="18429"/>
                  <a:pt x="20290" y="15932"/>
                </a:cubicBezTo>
                <a:cubicBezTo>
                  <a:pt x="21403" y="13490"/>
                  <a:pt x="21585" y="10507"/>
                  <a:pt x="21093" y="7959"/>
                </a:cubicBezTo>
                <a:cubicBezTo>
                  <a:pt x="20609" y="5385"/>
                  <a:pt x="19450" y="3245"/>
                  <a:pt x="18039" y="1904"/>
                </a:cubicBezTo>
                <a:cubicBezTo>
                  <a:pt x="16623" y="538"/>
                  <a:pt x="14954" y="-29"/>
                  <a:pt x="13357" y="1"/>
                </a:cubicBezTo>
                <a:cubicBezTo>
                  <a:pt x="11746" y="9"/>
                  <a:pt x="10207" y="615"/>
                  <a:pt x="8716" y="1103"/>
                </a:cubicBezTo>
                <a:cubicBezTo>
                  <a:pt x="5792" y="2284"/>
                  <a:pt x="3632" y="2357"/>
                  <a:pt x="2174" y="1720"/>
                </a:cubicBezTo>
                <a:cubicBezTo>
                  <a:pt x="715" y="1085"/>
                  <a:pt x="11" y="378"/>
                  <a:pt x="0" y="409"/>
                </a:cubicBezTo>
                <a:cubicBezTo>
                  <a:pt x="-15" y="437"/>
                  <a:pt x="799" y="893"/>
                  <a:pt x="1933" y="2256"/>
                </a:cubicBezTo>
                <a:cubicBezTo>
                  <a:pt x="3089" y="3604"/>
                  <a:pt x="4121" y="6119"/>
                  <a:pt x="4811" y="10065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2" name="Shape 1479"/>
          <p:cNvSpPr/>
          <p:nvPr/>
        </p:nvSpPr>
        <p:spPr>
          <a:xfrm>
            <a:off x="1854714" y="3815874"/>
            <a:ext cx="1507651" cy="11330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2" h="21262" extrusionOk="0">
                <a:moveTo>
                  <a:pt x="18120" y="2272"/>
                </a:moveTo>
                <a:cubicBezTo>
                  <a:pt x="19404" y="1914"/>
                  <a:pt x="20075" y="1273"/>
                  <a:pt x="20090" y="1375"/>
                </a:cubicBezTo>
                <a:cubicBezTo>
                  <a:pt x="20149" y="1442"/>
                  <a:pt x="19394" y="1892"/>
                  <a:pt x="18518" y="3186"/>
                </a:cubicBezTo>
                <a:cubicBezTo>
                  <a:pt x="17621" y="4467"/>
                  <a:pt x="16602" y="6593"/>
                  <a:pt x="15642" y="9685"/>
                </a:cubicBezTo>
                <a:cubicBezTo>
                  <a:pt x="14654" y="12631"/>
                  <a:pt x="13203" y="16014"/>
                  <a:pt x="10682" y="17232"/>
                </a:cubicBezTo>
                <a:cubicBezTo>
                  <a:pt x="8313" y="18536"/>
                  <a:pt x="4873" y="17676"/>
                  <a:pt x="3422" y="14126"/>
                </a:cubicBezTo>
                <a:cubicBezTo>
                  <a:pt x="1827" y="10685"/>
                  <a:pt x="2985" y="6308"/>
                  <a:pt x="5021" y="4241"/>
                </a:cubicBezTo>
                <a:cubicBezTo>
                  <a:pt x="7078" y="1957"/>
                  <a:pt x="10015" y="1983"/>
                  <a:pt x="12434" y="2323"/>
                </a:cubicBezTo>
                <a:cubicBezTo>
                  <a:pt x="14935" y="2767"/>
                  <a:pt x="16834" y="2662"/>
                  <a:pt x="18120" y="2272"/>
                </a:cubicBezTo>
                <a:close/>
                <a:moveTo>
                  <a:pt x="19418" y="2256"/>
                </a:moveTo>
                <a:cubicBezTo>
                  <a:pt x="20552" y="893"/>
                  <a:pt x="21366" y="437"/>
                  <a:pt x="21351" y="409"/>
                </a:cubicBezTo>
                <a:cubicBezTo>
                  <a:pt x="21341" y="378"/>
                  <a:pt x="20635" y="1085"/>
                  <a:pt x="19177" y="1720"/>
                </a:cubicBezTo>
                <a:cubicBezTo>
                  <a:pt x="17719" y="2357"/>
                  <a:pt x="15559" y="2284"/>
                  <a:pt x="12635" y="1103"/>
                </a:cubicBezTo>
                <a:cubicBezTo>
                  <a:pt x="11144" y="615"/>
                  <a:pt x="9605" y="9"/>
                  <a:pt x="7994" y="1"/>
                </a:cubicBezTo>
                <a:cubicBezTo>
                  <a:pt x="6397" y="-29"/>
                  <a:pt x="4728" y="538"/>
                  <a:pt x="3312" y="1904"/>
                </a:cubicBezTo>
                <a:cubicBezTo>
                  <a:pt x="1901" y="3245"/>
                  <a:pt x="742" y="5385"/>
                  <a:pt x="258" y="7959"/>
                </a:cubicBezTo>
                <a:cubicBezTo>
                  <a:pt x="-234" y="10507"/>
                  <a:pt x="-52" y="13490"/>
                  <a:pt x="1061" y="15932"/>
                </a:cubicBezTo>
                <a:cubicBezTo>
                  <a:pt x="2100" y="18429"/>
                  <a:pt x="3959" y="20130"/>
                  <a:pt x="5870" y="20840"/>
                </a:cubicBezTo>
                <a:cubicBezTo>
                  <a:pt x="7795" y="21571"/>
                  <a:pt x="9773" y="21312"/>
                  <a:pt x="11355" y="20363"/>
                </a:cubicBezTo>
                <a:cubicBezTo>
                  <a:pt x="12955" y="19421"/>
                  <a:pt x="14161" y="17789"/>
                  <a:pt x="14940" y="15942"/>
                </a:cubicBezTo>
                <a:cubicBezTo>
                  <a:pt x="15740" y="14089"/>
                  <a:pt x="16113" y="12020"/>
                  <a:pt x="16540" y="10065"/>
                </a:cubicBezTo>
                <a:cubicBezTo>
                  <a:pt x="17230" y="6119"/>
                  <a:pt x="18262" y="3604"/>
                  <a:pt x="19418" y="2256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36" name="Shape 1485"/>
          <p:cNvSpPr/>
          <p:nvPr/>
        </p:nvSpPr>
        <p:spPr>
          <a:xfrm>
            <a:off x="1854714" y="2808357"/>
            <a:ext cx="1507658" cy="1133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1" h="21262" extrusionOk="0">
                <a:moveTo>
                  <a:pt x="18518" y="18074"/>
                </a:moveTo>
                <a:cubicBezTo>
                  <a:pt x="19394" y="19369"/>
                  <a:pt x="20148" y="19818"/>
                  <a:pt x="20089" y="19886"/>
                </a:cubicBezTo>
                <a:cubicBezTo>
                  <a:pt x="20075" y="19988"/>
                  <a:pt x="19404" y="19346"/>
                  <a:pt x="18119" y="18989"/>
                </a:cubicBezTo>
                <a:cubicBezTo>
                  <a:pt x="16834" y="18599"/>
                  <a:pt x="14935" y="18494"/>
                  <a:pt x="12434" y="18937"/>
                </a:cubicBezTo>
                <a:cubicBezTo>
                  <a:pt x="10015" y="19277"/>
                  <a:pt x="7078" y="19303"/>
                  <a:pt x="5021" y="17019"/>
                </a:cubicBezTo>
                <a:cubicBezTo>
                  <a:pt x="2985" y="14953"/>
                  <a:pt x="1827" y="10576"/>
                  <a:pt x="3422" y="7135"/>
                </a:cubicBezTo>
                <a:cubicBezTo>
                  <a:pt x="4873" y="3585"/>
                  <a:pt x="8313" y="2724"/>
                  <a:pt x="10682" y="4029"/>
                </a:cubicBezTo>
                <a:cubicBezTo>
                  <a:pt x="13203" y="5247"/>
                  <a:pt x="14654" y="8629"/>
                  <a:pt x="15642" y="11576"/>
                </a:cubicBezTo>
                <a:cubicBezTo>
                  <a:pt x="16602" y="14668"/>
                  <a:pt x="17621" y="16794"/>
                  <a:pt x="18518" y="18074"/>
                </a:cubicBezTo>
                <a:close/>
                <a:moveTo>
                  <a:pt x="19178" y="19556"/>
                </a:moveTo>
                <a:cubicBezTo>
                  <a:pt x="20635" y="20176"/>
                  <a:pt x="21340" y="20882"/>
                  <a:pt x="21351" y="20851"/>
                </a:cubicBezTo>
                <a:cubicBezTo>
                  <a:pt x="21366" y="20823"/>
                  <a:pt x="20552" y="20368"/>
                  <a:pt x="19408" y="19011"/>
                </a:cubicBezTo>
                <a:cubicBezTo>
                  <a:pt x="18262" y="17657"/>
                  <a:pt x="17230" y="15142"/>
                  <a:pt x="16540" y="11196"/>
                </a:cubicBezTo>
                <a:cubicBezTo>
                  <a:pt x="16113" y="9241"/>
                  <a:pt x="15740" y="7172"/>
                  <a:pt x="14940" y="5319"/>
                </a:cubicBezTo>
                <a:cubicBezTo>
                  <a:pt x="14161" y="3472"/>
                  <a:pt x="12955" y="1840"/>
                  <a:pt x="11355" y="899"/>
                </a:cubicBezTo>
                <a:cubicBezTo>
                  <a:pt x="9773" y="-51"/>
                  <a:pt x="7795" y="-310"/>
                  <a:pt x="5870" y="421"/>
                </a:cubicBezTo>
                <a:cubicBezTo>
                  <a:pt x="3959" y="1131"/>
                  <a:pt x="2100" y="2831"/>
                  <a:pt x="1061" y="5329"/>
                </a:cubicBezTo>
                <a:cubicBezTo>
                  <a:pt x="-52" y="7770"/>
                  <a:pt x="-234" y="10753"/>
                  <a:pt x="257" y="13302"/>
                </a:cubicBezTo>
                <a:cubicBezTo>
                  <a:pt x="742" y="15876"/>
                  <a:pt x="1900" y="18016"/>
                  <a:pt x="3312" y="19357"/>
                </a:cubicBezTo>
                <a:cubicBezTo>
                  <a:pt x="4727" y="20723"/>
                  <a:pt x="6397" y="21290"/>
                  <a:pt x="7993" y="21260"/>
                </a:cubicBezTo>
                <a:cubicBezTo>
                  <a:pt x="9605" y="21252"/>
                  <a:pt x="11144" y="20646"/>
                  <a:pt x="12635" y="20158"/>
                </a:cubicBezTo>
                <a:cubicBezTo>
                  <a:pt x="15559" y="18976"/>
                  <a:pt x="17719" y="18904"/>
                  <a:pt x="19178" y="19556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43" name="TextBox 142"/>
          <p:cNvSpPr txBox="1"/>
          <p:nvPr/>
        </p:nvSpPr>
        <p:spPr>
          <a:xfrm>
            <a:off x="5710234" y="2624003"/>
            <a:ext cx="2472871" cy="10156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to adequately address discrimination and other human rights violations committed against them, including early/forced marriage, trafficking, domestic violence, housing evictions, police abuse and hate crime.</a:t>
            </a:r>
          </a:p>
        </p:txBody>
      </p:sp>
      <p:sp>
        <p:nvSpPr>
          <p:cNvPr id="14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0234" y="2184243"/>
            <a:ext cx="2472871" cy="295275"/>
          </a:xfrm>
          <a:noFill/>
        </p:spPr>
        <p:txBody>
          <a:bodyPr anchor="ctr">
            <a:noAutofit/>
          </a:bodyPr>
          <a:lstStyle/>
          <a:p>
            <a:r>
              <a:rPr lang="en-GB" sz="1300" b="1" dirty="0">
                <a:latin typeface="+mn-lt"/>
              </a:rPr>
              <a:t>A. Empower Roma women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8515209" y="2624003"/>
            <a:ext cx="2224225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to adequately respond to Roma women’s needs through training on non-discrimination and gender equality.</a:t>
            </a:r>
          </a:p>
        </p:txBody>
      </p:sp>
      <p:sp>
        <p:nvSpPr>
          <p:cNvPr id="14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515209" y="2259331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sz="1300" b="1" dirty="0">
                <a:latin typeface="+mn-lt"/>
              </a:rPr>
              <a:t>D. Enhance the capacities of legal professionals and police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5710234" y="4012889"/>
            <a:ext cx="2224225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and court proceedings at national and international level, including whilst on probation or in prison.</a:t>
            </a:r>
          </a:p>
        </p:txBody>
      </p:sp>
      <p:sp>
        <p:nvSpPr>
          <p:cNvPr id="14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0234" y="3695518"/>
            <a:ext cx="2224225" cy="295275"/>
          </a:xfrm>
          <a:noFill/>
        </p:spPr>
        <p:txBody>
          <a:bodyPr anchor="ctr">
            <a:normAutofit/>
          </a:bodyPr>
          <a:lstStyle/>
          <a:p>
            <a:r>
              <a:rPr lang="en-GB" sz="1300" b="1" dirty="0">
                <a:latin typeface="+mn-lt"/>
              </a:rPr>
              <a:t>B. Facilitate access to court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8515209" y="3950957"/>
            <a:ext cx="2224225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with national state institutions, local authorities, human rights institutions, legal aid bureaus, bar associations, NGOs and Roma communities.</a:t>
            </a:r>
          </a:p>
        </p:txBody>
      </p:sp>
      <p:sp>
        <p:nvSpPr>
          <p:cNvPr id="15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515209" y="3652735"/>
            <a:ext cx="2224225" cy="295275"/>
          </a:xfrm>
          <a:noFill/>
        </p:spPr>
        <p:txBody>
          <a:bodyPr anchor="ctr">
            <a:normAutofit/>
          </a:bodyPr>
          <a:lstStyle/>
          <a:p>
            <a:r>
              <a:rPr lang="en-GB" sz="1300" b="1" dirty="0">
                <a:latin typeface="+mn-lt"/>
              </a:rPr>
              <a:t>E. Strengthen partnerships 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5710234" y="5056052"/>
            <a:ext cx="2224225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and legal aid and/or representation through legal clinics set us in two locations per country</a:t>
            </a:r>
          </a:p>
        </p:txBody>
      </p:sp>
      <p:sp>
        <p:nvSpPr>
          <p:cNvPr id="152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0234" y="4725857"/>
            <a:ext cx="2224225" cy="295275"/>
          </a:xfrm>
          <a:noFill/>
        </p:spPr>
        <p:txBody>
          <a:bodyPr anchor="ctr">
            <a:normAutofit/>
          </a:bodyPr>
          <a:lstStyle/>
          <a:p>
            <a:r>
              <a:rPr lang="en-GB" sz="1300" b="1" dirty="0">
                <a:latin typeface="+mn-lt"/>
              </a:rPr>
              <a:t>C. Provide free legal advice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8515208" y="5212505"/>
            <a:ext cx="2224225" cy="8463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100" dirty="0"/>
              <a:t>between the Council of Europe and the European Commission on improving the situation of Roma and Travellers with a focus on the situation of women.</a:t>
            </a:r>
          </a:p>
        </p:txBody>
      </p:sp>
      <p:sp>
        <p:nvSpPr>
          <p:cNvPr id="15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515208" y="4801287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sz="1300" b="1" dirty="0">
                <a:latin typeface="+mn-lt"/>
              </a:rPr>
              <a:t>F. Improve synergy and               co-operation </a:t>
            </a:r>
          </a:p>
        </p:txBody>
      </p:sp>
      <p:sp>
        <p:nvSpPr>
          <p:cNvPr id="16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058027" y="1877754"/>
            <a:ext cx="430201" cy="345703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GB" sz="2000" dirty="0">
                <a:latin typeface="Kontrapunkt Bob Light" panose="02000000000000000000" pitchFamily="50" charset="0"/>
              </a:rPr>
              <a:t>A</a:t>
            </a:r>
          </a:p>
        </p:txBody>
      </p:sp>
      <p:sp>
        <p:nvSpPr>
          <p:cNvPr id="21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765012" y="2965707"/>
            <a:ext cx="430201" cy="345703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GB" sz="2000" dirty="0">
                <a:latin typeface="Kontrapunkt Bob Light" panose="02000000000000000000" pitchFamily="50" charset="0"/>
              </a:rPr>
              <a:t>B</a:t>
            </a:r>
          </a:p>
        </p:txBody>
      </p:sp>
      <p:sp>
        <p:nvSpPr>
          <p:cNvPr id="222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410528" y="2965707"/>
            <a:ext cx="430201" cy="345703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GB" sz="2000" dirty="0">
                <a:latin typeface="Kontrapunkt Bob Light" panose="02000000000000000000" pitchFamily="50" charset="0"/>
              </a:rPr>
              <a:t>F</a:t>
            </a:r>
          </a:p>
        </p:txBody>
      </p:sp>
      <p:sp>
        <p:nvSpPr>
          <p:cNvPr id="22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058026" y="5593128"/>
            <a:ext cx="430201" cy="345703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GB" sz="2000" dirty="0">
                <a:latin typeface="Kontrapunkt Bob Light" panose="02000000000000000000" pitchFamily="50" charset="0"/>
              </a:rPr>
              <a:t>D</a:t>
            </a:r>
          </a:p>
        </p:txBody>
      </p:sp>
      <p:sp>
        <p:nvSpPr>
          <p:cNvPr id="22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410528" y="4596050"/>
            <a:ext cx="430201" cy="345703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GB" sz="2000" dirty="0">
                <a:latin typeface="Kontrapunkt Bob Light" panose="02000000000000000000" pitchFamily="50" charset="0"/>
              </a:rPr>
              <a:t>E</a:t>
            </a:r>
          </a:p>
        </p:txBody>
      </p:sp>
      <p:sp>
        <p:nvSpPr>
          <p:cNvPr id="22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765012" y="4596049"/>
            <a:ext cx="430201" cy="345703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US" sz="2000" dirty="0">
                <a:latin typeface="Kontrapunkt Bob Light" panose="02000000000000000000" pitchFamily="50" charset="0"/>
              </a:rPr>
              <a:t>C</a:t>
            </a:r>
            <a:endParaRPr lang="en-GB" sz="2000" dirty="0">
              <a:latin typeface="Kontrapunkt Bob Light" panose="02000000000000000000" pitchFamily="50" charset="0"/>
            </a:endParaRPr>
          </a:p>
        </p:txBody>
      </p:sp>
      <p:sp>
        <p:nvSpPr>
          <p:cNvPr id="50" name="Shape 1477"/>
          <p:cNvSpPr/>
          <p:nvPr/>
        </p:nvSpPr>
        <p:spPr>
          <a:xfrm>
            <a:off x="3898366" y="3217236"/>
            <a:ext cx="389449" cy="3483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7" h="21458" extrusionOk="0">
                <a:moveTo>
                  <a:pt x="20906" y="11130"/>
                </a:moveTo>
                <a:lnTo>
                  <a:pt x="11466" y="425"/>
                </a:lnTo>
                <a:cubicBezTo>
                  <a:pt x="10983" y="-142"/>
                  <a:pt x="10193" y="-142"/>
                  <a:pt x="9710" y="425"/>
                </a:cubicBezTo>
                <a:lnTo>
                  <a:pt x="271" y="11130"/>
                </a:lnTo>
                <a:cubicBezTo>
                  <a:pt x="-212" y="11696"/>
                  <a:pt x="-32" y="12160"/>
                  <a:pt x="671" y="12160"/>
                </a:cubicBezTo>
                <a:lnTo>
                  <a:pt x="2638" y="12160"/>
                </a:lnTo>
                <a:lnTo>
                  <a:pt x="2638" y="20381"/>
                </a:lnTo>
                <a:cubicBezTo>
                  <a:pt x="2638" y="20976"/>
                  <a:pt x="2661" y="21458"/>
                  <a:pt x="3609" y="21458"/>
                </a:cubicBezTo>
                <a:lnTo>
                  <a:pt x="8190" y="21458"/>
                </a:lnTo>
                <a:lnTo>
                  <a:pt x="8190" y="13214"/>
                </a:lnTo>
                <a:lnTo>
                  <a:pt x="12986" y="13214"/>
                </a:lnTo>
                <a:lnTo>
                  <a:pt x="12986" y="21458"/>
                </a:lnTo>
                <a:lnTo>
                  <a:pt x="17795" y="21458"/>
                </a:lnTo>
                <a:cubicBezTo>
                  <a:pt x="18518" y="21458"/>
                  <a:pt x="18538" y="20976"/>
                  <a:pt x="18538" y="20381"/>
                </a:cubicBezTo>
                <a:lnTo>
                  <a:pt x="18538" y="12160"/>
                </a:lnTo>
                <a:lnTo>
                  <a:pt x="20505" y="12160"/>
                </a:lnTo>
                <a:cubicBezTo>
                  <a:pt x="21208" y="12160"/>
                  <a:pt x="21388" y="11696"/>
                  <a:pt x="20906" y="11130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10" name="Group 9"/>
          <p:cNvGrpSpPr/>
          <p:nvPr/>
        </p:nvGrpSpPr>
        <p:grpSpPr>
          <a:xfrm>
            <a:off x="3911393" y="4156686"/>
            <a:ext cx="363393" cy="338057"/>
            <a:chOff x="8972550" y="514350"/>
            <a:chExt cx="294321" cy="273801"/>
          </a:xfrm>
          <a:solidFill>
            <a:schemeClr val="accent1"/>
          </a:solidFill>
        </p:grpSpPr>
        <p:sp>
          <p:nvSpPr>
            <p:cNvPr id="51" name="Shape 11168"/>
            <p:cNvSpPr/>
            <p:nvPr/>
          </p:nvSpPr>
          <p:spPr>
            <a:xfrm>
              <a:off x="9055100" y="552450"/>
              <a:ext cx="118015" cy="117940"/>
            </a:xfrm>
            <a:prstGeom prst="ellipse">
              <a:avLst/>
            </a:pr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52" name="Shape 11169"/>
            <p:cNvSpPr/>
            <p:nvPr/>
          </p:nvSpPr>
          <p:spPr>
            <a:xfrm>
              <a:off x="9169400" y="514350"/>
              <a:ext cx="78681" cy="78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1600"/>
                  </a:moveTo>
                  <a:cubicBezTo>
                    <a:pt x="16745" y="21600"/>
                    <a:pt x="21600" y="16750"/>
                    <a:pt x="21600" y="10798"/>
                  </a:cubicBezTo>
                  <a:cubicBezTo>
                    <a:pt x="21600" y="4854"/>
                    <a:pt x="16745" y="0"/>
                    <a:pt x="10800" y="0"/>
                  </a:cubicBezTo>
                  <a:cubicBezTo>
                    <a:pt x="4855" y="0"/>
                    <a:pt x="0" y="4854"/>
                    <a:pt x="0" y="10798"/>
                  </a:cubicBezTo>
                  <a:cubicBezTo>
                    <a:pt x="0" y="16750"/>
                    <a:pt x="4855" y="21600"/>
                    <a:pt x="10800" y="216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53" name="Shape 11170"/>
            <p:cNvSpPr/>
            <p:nvPr/>
          </p:nvSpPr>
          <p:spPr>
            <a:xfrm>
              <a:off x="9010650" y="660400"/>
              <a:ext cx="216360" cy="127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505" y="21600"/>
                  </a:moveTo>
                  <a:cubicBezTo>
                    <a:pt x="19959" y="21600"/>
                    <a:pt x="21600" y="19083"/>
                    <a:pt x="21600" y="14878"/>
                  </a:cubicBezTo>
                  <a:cubicBezTo>
                    <a:pt x="21600" y="9011"/>
                    <a:pt x="20788" y="0"/>
                    <a:pt x="16293" y="0"/>
                  </a:cubicBezTo>
                  <a:cubicBezTo>
                    <a:pt x="15773" y="0"/>
                    <a:pt x="13869" y="3607"/>
                    <a:pt x="10802" y="3607"/>
                  </a:cubicBezTo>
                  <a:cubicBezTo>
                    <a:pt x="7734" y="3607"/>
                    <a:pt x="5831" y="0"/>
                    <a:pt x="5310" y="0"/>
                  </a:cubicBezTo>
                  <a:cubicBezTo>
                    <a:pt x="812" y="0"/>
                    <a:pt x="0" y="9011"/>
                    <a:pt x="0" y="14878"/>
                  </a:cubicBezTo>
                  <a:cubicBezTo>
                    <a:pt x="0" y="19083"/>
                    <a:pt x="1641" y="21600"/>
                    <a:pt x="4095" y="21600"/>
                  </a:cubicBezTo>
                  <a:cubicBezTo>
                    <a:pt x="4095" y="21600"/>
                    <a:pt x="17505" y="21600"/>
                    <a:pt x="17505" y="216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54" name="Shape 11171"/>
            <p:cNvSpPr/>
            <p:nvPr/>
          </p:nvSpPr>
          <p:spPr>
            <a:xfrm>
              <a:off x="8972550" y="590550"/>
              <a:ext cx="91121" cy="78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8" h="21600" extrusionOk="0">
                  <a:moveTo>
                    <a:pt x="7036" y="21600"/>
                  </a:moveTo>
                  <a:lnTo>
                    <a:pt x="11892" y="21600"/>
                  </a:lnTo>
                  <a:cubicBezTo>
                    <a:pt x="14319" y="18222"/>
                    <a:pt x="17729" y="16326"/>
                    <a:pt x="21498" y="16196"/>
                  </a:cubicBezTo>
                  <a:cubicBezTo>
                    <a:pt x="19617" y="13035"/>
                    <a:pt x="18563" y="9239"/>
                    <a:pt x="18563" y="5403"/>
                  </a:cubicBezTo>
                  <a:cubicBezTo>
                    <a:pt x="18563" y="4473"/>
                    <a:pt x="18642" y="3544"/>
                    <a:pt x="18745" y="2618"/>
                  </a:cubicBezTo>
                  <a:cubicBezTo>
                    <a:pt x="17191" y="3249"/>
                    <a:pt x="15596" y="3586"/>
                    <a:pt x="13922" y="3586"/>
                  </a:cubicBezTo>
                  <a:cubicBezTo>
                    <a:pt x="9027" y="3586"/>
                    <a:pt x="5260" y="0"/>
                    <a:pt x="4498" y="0"/>
                  </a:cubicBezTo>
                  <a:cubicBezTo>
                    <a:pt x="-102" y="0"/>
                    <a:pt x="0" y="11474"/>
                    <a:pt x="0" y="14894"/>
                  </a:cubicBezTo>
                  <a:cubicBezTo>
                    <a:pt x="0" y="19575"/>
                    <a:pt x="3412" y="21600"/>
                    <a:pt x="7036" y="216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55" name="Shape 11172"/>
            <p:cNvSpPr/>
            <p:nvPr/>
          </p:nvSpPr>
          <p:spPr>
            <a:xfrm>
              <a:off x="9175750" y="590550"/>
              <a:ext cx="91121" cy="786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600" extrusionOk="0">
                  <a:moveTo>
                    <a:pt x="2752" y="2618"/>
                  </a:moveTo>
                  <a:cubicBezTo>
                    <a:pt x="2863" y="3544"/>
                    <a:pt x="2934" y="4473"/>
                    <a:pt x="2934" y="5403"/>
                  </a:cubicBezTo>
                  <a:cubicBezTo>
                    <a:pt x="2934" y="9239"/>
                    <a:pt x="1879" y="13035"/>
                    <a:pt x="0" y="16196"/>
                  </a:cubicBezTo>
                  <a:cubicBezTo>
                    <a:pt x="3767" y="16326"/>
                    <a:pt x="7176" y="18222"/>
                    <a:pt x="9602" y="21600"/>
                  </a:cubicBezTo>
                  <a:lnTo>
                    <a:pt x="14455" y="21600"/>
                  </a:lnTo>
                  <a:cubicBezTo>
                    <a:pt x="18078" y="21600"/>
                    <a:pt x="21489" y="19575"/>
                    <a:pt x="21489" y="14894"/>
                  </a:cubicBezTo>
                  <a:cubicBezTo>
                    <a:pt x="21489" y="11474"/>
                    <a:pt x="21600" y="0"/>
                    <a:pt x="16993" y="0"/>
                  </a:cubicBezTo>
                  <a:cubicBezTo>
                    <a:pt x="16231" y="0"/>
                    <a:pt x="12466" y="3586"/>
                    <a:pt x="7572" y="3586"/>
                  </a:cubicBezTo>
                  <a:cubicBezTo>
                    <a:pt x="5908" y="3586"/>
                    <a:pt x="4314" y="3249"/>
                    <a:pt x="2752" y="2618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56" name="Shape 11173"/>
            <p:cNvSpPr/>
            <p:nvPr/>
          </p:nvSpPr>
          <p:spPr>
            <a:xfrm>
              <a:off x="8991600" y="514350"/>
              <a:ext cx="78674" cy="78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21600"/>
                  </a:moveTo>
                  <a:cubicBezTo>
                    <a:pt x="16755" y="21600"/>
                    <a:pt x="21600" y="16750"/>
                    <a:pt x="21600" y="10798"/>
                  </a:cubicBezTo>
                  <a:cubicBezTo>
                    <a:pt x="21600" y="4854"/>
                    <a:pt x="16755" y="0"/>
                    <a:pt x="10801" y="0"/>
                  </a:cubicBezTo>
                  <a:cubicBezTo>
                    <a:pt x="4856" y="0"/>
                    <a:pt x="0" y="4854"/>
                    <a:pt x="0" y="10798"/>
                  </a:cubicBezTo>
                  <a:cubicBezTo>
                    <a:pt x="0" y="16750"/>
                    <a:pt x="4856" y="21600"/>
                    <a:pt x="10801" y="216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sp>
        <p:nvSpPr>
          <p:cNvPr id="58" name="Shape 1446"/>
          <p:cNvSpPr/>
          <p:nvPr/>
        </p:nvSpPr>
        <p:spPr>
          <a:xfrm>
            <a:off x="2316869" y="4125648"/>
            <a:ext cx="404706" cy="4047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96" y="15577"/>
                </a:moveTo>
                <a:cubicBezTo>
                  <a:pt x="12144" y="16865"/>
                  <a:pt x="9844" y="18851"/>
                  <a:pt x="8177" y="21278"/>
                </a:cubicBezTo>
                <a:cubicBezTo>
                  <a:pt x="9017" y="21487"/>
                  <a:pt x="9895" y="21600"/>
                  <a:pt x="10801" y="21600"/>
                </a:cubicBezTo>
                <a:cubicBezTo>
                  <a:pt x="12429" y="21600"/>
                  <a:pt x="13973" y="21237"/>
                  <a:pt x="15358" y="20591"/>
                </a:cubicBezTo>
                <a:cubicBezTo>
                  <a:pt x="15580" y="19502"/>
                  <a:pt x="15699" y="18376"/>
                  <a:pt x="15699" y="17222"/>
                </a:cubicBezTo>
                <a:cubicBezTo>
                  <a:pt x="15699" y="16807"/>
                  <a:pt x="15679" y="16394"/>
                  <a:pt x="15648" y="15985"/>
                </a:cubicBezTo>
                <a:cubicBezTo>
                  <a:pt x="15371" y="15896"/>
                  <a:pt x="15116" y="15757"/>
                  <a:pt x="14896" y="15577"/>
                </a:cubicBezTo>
                <a:close/>
                <a:moveTo>
                  <a:pt x="18049" y="2796"/>
                </a:moveTo>
                <a:cubicBezTo>
                  <a:pt x="16319" y="2963"/>
                  <a:pt x="14667" y="3397"/>
                  <a:pt x="13127" y="4050"/>
                </a:cubicBezTo>
                <a:cubicBezTo>
                  <a:pt x="13136" y="4125"/>
                  <a:pt x="13139" y="4202"/>
                  <a:pt x="13139" y="4280"/>
                </a:cubicBezTo>
                <a:cubicBezTo>
                  <a:pt x="13139" y="4642"/>
                  <a:pt x="13052" y="4984"/>
                  <a:pt x="12904" y="5289"/>
                </a:cubicBezTo>
                <a:cubicBezTo>
                  <a:pt x="14441" y="7094"/>
                  <a:pt x="15635" y="9198"/>
                  <a:pt x="16388" y="11500"/>
                </a:cubicBezTo>
                <a:cubicBezTo>
                  <a:pt x="17323" y="11517"/>
                  <a:pt x="18121" y="12090"/>
                  <a:pt x="18465" y="12903"/>
                </a:cubicBezTo>
                <a:cubicBezTo>
                  <a:pt x="19505" y="12797"/>
                  <a:pt x="20517" y="12599"/>
                  <a:pt x="21493" y="12312"/>
                </a:cubicBezTo>
                <a:cubicBezTo>
                  <a:pt x="21562" y="11817"/>
                  <a:pt x="21600" y="11314"/>
                  <a:pt x="21600" y="10799"/>
                </a:cubicBezTo>
                <a:cubicBezTo>
                  <a:pt x="21600" y="7626"/>
                  <a:pt x="20230" y="4772"/>
                  <a:pt x="18049" y="2796"/>
                </a:cubicBezTo>
                <a:close/>
                <a:moveTo>
                  <a:pt x="13739" y="14349"/>
                </a:moveTo>
                <a:cubicBezTo>
                  <a:pt x="11074" y="13908"/>
                  <a:pt x="8601" y="12890"/>
                  <a:pt x="6450" y="11433"/>
                </a:cubicBezTo>
                <a:cubicBezTo>
                  <a:pt x="6101" y="11646"/>
                  <a:pt x="5691" y="11773"/>
                  <a:pt x="5251" y="11773"/>
                </a:cubicBezTo>
                <a:cubicBezTo>
                  <a:pt x="5090" y="11773"/>
                  <a:pt x="4933" y="11755"/>
                  <a:pt x="4781" y="11724"/>
                </a:cubicBezTo>
                <a:cubicBezTo>
                  <a:pt x="3750" y="13677"/>
                  <a:pt x="3093" y="15854"/>
                  <a:pt x="2903" y="18164"/>
                </a:cubicBezTo>
                <a:cubicBezTo>
                  <a:pt x="3931" y="19266"/>
                  <a:pt x="5186" y="20154"/>
                  <a:pt x="6595" y="20750"/>
                </a:cubicBezTo>
                <a:cubicBezTo>
                  <a:pt x="8345" y="18059"/>
                  <a:pt x="10792" y="15833"/>
                  <a:pt x="13739" y="14349"/>
                </a:cubicBezTo>
                <a:close/>
                <a:moveTo>
                  <a:pt x="17258" y="15906"/>
                </a:moveTo>
                <a:cubicBezTo>
                  <a:pt x="17290" y="16340"/>
                  <a:pt x="17306" y="16780"/>
                  <a:pt x="17306" y="17222"/>
                </a:cubicBezTo>
                <a:cubicBezTo>
                  <a:pt x="17306" y="18003"/>
                  <a:pt x="17256" y="18770"/>
                  <a:pt x="17163" y="19525"/>
                </a:cubicBezTo>
                <a:cubicBezTo>
                  <a:pt x="18993" y="18186"/>
                  <a:pt x="20389" y="16288"/>
                  <a:pt x="21091" y="14080"/>
                </a:cubicBezTo>
                <a:cubicBezTo>
                  <a:pt x="20259" y="14281"/>
                  <a:pt x="19403" y="14425"/>
                  <a:pt x="18531" y="14508"/>
                </a:cubicBezTo>
                <a:cubicBezTo>
                  <a:pt x="18326" y="15137"/>
                  <a:pt x="17860" y="15646"/>
                  <a:pt x="17258" y="15906"/>
                </a:cubicBezTo>
                <a:close/>
                <a:moveTo>
                  <a:pt x="14278" y="12804"/>
                </a:moveTo>
                <a:cubicBezTo>
                  <a:pt x="14421" y="12507"/>
                  <a:pt x="14624" y="12244"/>
                  <a:pt x="14874" y="12035"/>
                </a:cubicBezTo>
                <a:cubicBezTo>
                  <a:pt x="14196" y="9947"/>
                  <a:pt x="13122" y="8037"/>
                  <a:pt x="11738" y="6396"/>
                </a:cubicBezTo>
                <a:cubicBezTo>
                  <a:pt x="11462" y="6512"/>
                  <a:pt x="11160" y="6577"/>
                  <a:pt x="10842" y="6577"/>
                </a:cubicBezTo>
                <a:cubicBezTo>
                  <a:pt x="10343" y="6577"/>
                  <a:pt x="9883" y="6417"/>
                  <a:pt x="9507" y="6147"/>
                </a:cubicBezTo>
                <a:cubicBezTo>
                  <a:pt x="8673" y="6781"/>
                  <a:pt x="7903" y="7490"/>
                  <a:pt x="7202" y="8265"/>
                </a:cubicBezTo>
                <a:cubicBezTo>
                  <a:pt x="7421" y="8615"/>
                  <a:pt x="7550" y="9030"/>
                  <a:pt x="7550" y="9475"/>
                </a:cubicBezTo>
                <a:cubicBezTo>
                  <a:pt x="7550" y="9715"/>
                  <a:pt x="7513" y="9946"/>
                  <a:pt x="7444" y="10163"/>
                </a:cubicBezTo>
                <a:cubicBezTo>
                  <a:pt x="9459" y="11510"/>
                  <a:pt x="11779" y="12433"/>
                  <a:pt x="14278" y="12804"/>
                </a:cubicBezTo>
                <a:close/>
                <a:moveTo>
                  <a:pt x="10842" y="1982"/>
                </a:moveTo>
                <a:cubicBezTo>
                  <a:pt x="11448" y="1982"/>
                  <a:pt x="11999" y="2219"/>
                  <a:pt x="12409" y="2604"/>
                </a:cubicBezTo>
                <a:cubicBezTo>
                  <a:pt x="13608" y="2088"/>
                  <a:pt x="14870" y="1692"/>
                  <a:pt x="16183" y="1439"/>
                </a:cubicBezTo>
                <a:cubicBezTo>
                  <a:pt x="14599" y="526"/>
                  <a:pt x="12761" y="0"/>
                  <a:pt x="10801" y="0"/>
                </a:cubicBezTo>
                <a:cubicBezTo>
                  <a:pt x="9464" y="0"/>
                  <a:pt x="8183" y="245"/>
                  <a:pt x="7001" y="690"/>
                </a:cubicBezTo>
                <a:cubicBezTo>
                  <a:pt x="7940" y="1152"/>
                  <a:pt x="8833" y="1693"/>
                  <a:pt x="9674" y="2303"/>
                </a:cubicBezTo>
                <a:cubicBezTo>
                  <a:pt x="10018" y="2100"/>
                  <a:pt x="10415" y="1982"/>
                  <a:pt x="10842" y="1982"/>
                </a:cubicBezTo>
                <a:close/>
                <a:moveTo>
                  <a:pt x="2954" y="9475"/>
                </a:moveTo>
                <a:cubicBezTo>
                  <a:pt x="2954" y="9153"/>
                  <a:pt x="3021" y="8844"/>
                  <a:pt x="3141" y="8566"/>
                </a:cubicBezTo>
                <a:cubicBezTo>
                  <a:pt x="2404" y="7757"/>
                  <a:pt x="1736" y="6884"/>
                  <a:pt x="1151" y="5952"/>
                </a:cubicBezTo>
                <a:cubicBezTo>
                  <a:pt x="417" y="7410"/>
                  <a:pt x="0" y="9056"/>
                  <a:pt x="0" y="10799"/>
                </a:cubicBezTo>
                <a:cubicBezTo>
                  <a:pt x="0" y="12819"/>
                  <a:pt x="556" y="14708"/>
                  <a:pt x="1521" y="16325"/>
                </a:cubicBezTo>
                <a:cubicBezTo>
                  <a:pt x="1866" y="14381"/>
                  <a:pt x="2520" y="12545"/>
                  <a:pt x="3424" y="10861"/>
                </a:cubicBezTo>
                <a:cubicBezTo>
                  <a:pt x="3130" y="10477"/>
                  <a:pt x="2954" y="9996"/>
                  <a:pt x="2954" y="9475"/>
                </a:cubicBezTo>
                <a:close/>
                <a:moveTo>
                  <a:pt x="5251" y="7176"/>
                </a:moveTo>
                <a:cubicBezTo>
                  <a:pt x="5487" y="7176"/>
                  <a:pt x="5715" y="7213"/>
                  <a:pt x="5930" y="7278"/>
                </a:cubicBezTo>
                <a:cubicBezTo>
                  <a:pt x="6738" y="6372"/>
                  <a:pt x="7636" y="5547"/>
                  <a:pt x="8608" y="4813"/>
                </a:cubicBezTo>
                <a:cubicBezTo>
                  <a:pt x="8567" y="4642"/>
                  <a:pt x="8543" y="4464"/>
                  <a:pt x="8543" y="4280"/>
                </a:cubicBezTo>
                <a:cubicBezTo>
                  <a:pt x="8543" y="4026"/>
                  <a:pt x="8587" y="3781"/>
                  <a:pt x="8663" y="3552"/>
                </a:cubicBezTo>
                <a:cubicBezTo>
                  <a:pt x="7575" y="2771"/>
                  <a:pt x="6391" y="2115"/>
                  <a:pt x="5131" y="1609"/>
                </a:cubicBezTo>
                <a:cubicBezTo>
                  <a:pt x="3949" y="2338"/>
                  <a:pt x="2920" y="3289"/>
                  <a:pt x="2099" y="4405"/>
                </a:cubicBezTo>
                <a:cubicBezTo>
                  <a:pt x="2708" y="5484"/>
                  <a:pt x="3433" y="6491"/>
                  <a:pt x="4256" y="7407"/>
                </a:cubicBezTo>
                <a:cubicBezTo>
                  <a:pt x="4557" y="7261"/>
                  <a:pt x="4895" y="7176"/>
                  <a:pt x="5251" y="7176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3156493" y="2751877"/>
            <a:ext cx="274019" cy="379958"/>
            <a:chOff x="6870700" y="1339850"/>
            <a:chExt cx="196696" cy="272741"/>
          </a:xfrm>
          <a:solidFill>
            <a:schemeClr val="accent1"/>
          </a:solidFill>
        </p:grpSpPr>
        <p:sp>
          <p:nvSpPr>
            <p:cNvPr id="59" name="Shape 11191"/>
            <p:cNvSpPr/>
            <p:nvPr/>
          </p:nvSpPr>
          <p:spPr>
            <a:xfrm>
              <a:off x="6870700" y="1416050"/>
              <a:ext cx="196696" cy="1965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590" y="1805"/>
                  </a:moveTo>
                  <a:lnTo>
                    <a:pt x="270" y="8285"/>
                  </a:lnTo>
                  <a:cubicBezTo>
                    <a:pt x="100" y="8539"/>
                    <a:pt x="0" y="8859"/>
                    <a:pt x="0" y="9180"/>
                  </a:cubicBezTo>
                  <a:cubicBezTo>
                    <a:pt x="0" y="10074"/>
                    <a:pt x="727" y="10799"/>
                    <a:pt x="1621" y="10799"/>
                  </a:cubicBezTo>
                  <a:cubicBezTo>
                    <a:pt x="2160" y="10799"/>
                    <a:pt x="2666" y="10529"/>
                    <a:pt x="2969" y="10074"/>
                  </a:cubicBezTo>
                  <a:lnTo>
                    <a:pt x="6802" y="4320"/>
                  </a:lnTo>
                  <a:lnTo>
                    <a:pt x="7562" y="4320"/>
                  </a:lnTo>
                  <a:lnTo>
                    <a:pt x="7562" y="6548"/>
                  </a:lnTo>
                  <a:lnTo>
                    <a:pt x="3393" y="13482"/>
                  </a:lnTo>
                  <a:cubicBezTo>
                    <a:pt x="3290" y="13652"/>
                    <a:pt x="3242" y="13839"/>
                    <a:pt x="3242" y="14040"/>
                  </a:cubicBezTo>
                  <a:cubicBezTo>
                    <a:pt x="3242" y="14630"/>
                    <a:pt x="3730" y="15119"/>
                    <a:pt x="4320" y="15119"/>
                  </a:cubicBezTo>
                  <a:lnTo>
                    <a:pt x="7562" y="15119"/>
                  </a:lnTo>
                  <a:lnTo>
                    <a:pt x="7562" y="19711"/>
                  </a:lnTo>
                  <a:cubicBezTo>
                    <a:pt x="7562" y="20757"/>
                    <a:pt x="8422" y="21600"/>
                    <a:pt x="9449" y="21600"/>
                  </a:cubicBezTo>
                  <a:lnTo>
                    <a:pt x="12151" y="21600"/>
                  </a:lnTo>
                  <a:cubicBezTo>
                    <a:pt x="13196" y="21600"/>
                    <a:pt x="14042" y="20757"/>
                    <a:pt x="14042" y="19711"/>
                  </a:cubicBezTo>
                  <a:lnTo>
                    <a:pt x="14042" y="15119"/>
                  </a:lnTo>
                  <a:lnTo>
                    <a:pt x="17280" y="15119"/>
                  </a:lnTo>
                  <a:cubicBezTo>
                    <a:pt x="17871" y="15119"/>
                    <a:pt x="18362" y="14630"/>
                    <a:pt x="18362" y="14040"/>
                  </a:cubicBezTo>
                  <a:cubicBezTo>
                    <a:pt x="18362" y="13839"/>
                    <a:pt x="18310" y="13652"/>
                    <a:pt x="18207" y="13482"/>
                  </a:cubicBezTo>
                  <a:lnTo>
                    <a:pt x="14042" y="6548"/>
                  </a:lnTo>
                  <a:lnTo>
                    <a:pt x="14042" y="4320"/>
                  </a:lnTo>
                  <a:lnTo>
                    <a:pt x="14799" y="4320"/>
                  </a:lnTo>
                  <a:lnTo>
                    <a:pt x="18632" y="10074"/>
                  </a:lnTo>
                  <a:cubicBezTo>
                    <a:pt x="18934" y="10529"/>
                    <a:pt x="19440" y="10799"/>
                    <a:pt x="19979" y="10799"/>
                  </a:cubicBezTo>
                  <a:cubicBezTo>
                    <a:pt x="20876" y="10799"/>
                    <a:pt x="21600" y="10074"/>
                    <a:pt x="21600" y="9180"/>
                  </a:cubicBezTo>
                  <a:cubicBezTo>
                    <a:pt x="21600" y="8859"/>
                    <a:pt x="21501" y="8539"/>
                    <a:pt x="21330" y="8285"/>
                  </a:cubicBezTo>
                  <a:lnTo>
                    <a:pt x="17011" y="1805"/>
                  </a:lnTo>
                  <a:cubicBezTo>
                    <a:pt x="16335" y="809"/>
                    <a:pt x="15290" y="0"/>
                    <a:pt x="14042" y="0"/>
                  </a:cubicBezTo>
                  <a:lnTo>
                    <a:pt x="7562" y="0"/>
                  </a:lnTo>
                  <a:cubicBezTo>
                    <a:pt x="6310" y="0"/>
                    <a:pt x="5265" y="809"/>
                    <a:pt x="4590" y="1805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60" name="Shape 11192"/>
            <p:cNvSpPr/>
            <p:nvPr/>
          </p:nvSpPr>
          <p:spPr>
            <a:xfrm>
              <a:off x="6934200" y="1339850"/>
              <a:ext cx="68859" cy="688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1600"/>
                  </a:moveTo>
                  <a:cubicBezTo>
                    <a:pt x="16780" y="21600"/>
                    <a:pt x="21600" y="16776"/>
                    <a:pt x="21600" y="10802"/>
                  </a:cubicBezTo>
                  <a:cubicBezTo>
                    <a:pt x="21600" y="4824"/>
                    <a:pt x="16780" y="0"/>
                    <a:pt x="10800" y="0"/>
                  </a:cubicBezTo>
                  <a:cubicBezTo>
                    <a:pt x="4820" y="0"/>
                    <a:pt x="0" y="4824"/>
                    <a:pt x="0" y="10802"/>
                  </a:cubicBezTo>
                  <a:cubicBezTo>
                    <a:pt x="0" y="16776"/>
                    <a:pt x="4820" y="21600"/>
                    <a:pt x="10800" y="21600"/>
                  </a:cubicBezTo>
                  <a:close/>
                </a:path>
              </a:pathLst>
            </a:custGeom>
            <a:grpFill/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64" name="Rectangle 63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2251397" y="3239223"/>
            <a:ext cx="394669" cy="400476"/>
            <a:chOff x="3092450" y="6134100"/>
            <a:chExt cx="274702" cy="278744"/>
          </a:xfrm>
        </p:grpSpPr>
        <p:sp>
          <p:nvSpPr>
            <p:cNvPr id="68" name="Shape 10681"/>
            <p:cNvSpPr/>
            <p:nvPr/>
          </p:nvSpPr>
          <p:spPr>
            <a:xfrm>
              <a:off x="3092450" y="6134100"/>
              <a:ext cx="274702" cy="2787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5" h="19900" extrusionOk="0">
                  <a:moveTo>
                    <a:pt x="19021" y="10218"/>
                  </a:moveTo>
                  <a:cubicBezTo>
                    <a:pt x="16125" y="11673"/>
                    <a:pt x="13627" y="11427"/>
                    <a:pt x="12269" y="11372"/>
                  </a:cubicBezTo>
                  <a:cubicBezTo>
                    <a:pt x="11272" y="11338"/>
                    <a:pt x="10899" y="11727"/>
                    <a:pt x="10851" y="12339"/>
                  </a:cubicBezTo>
                  <a:cubicBezTo>
                    <a:pt x="10611" y="12172"/>
                    <a:pt x="10371" y="11994"/>
                    <a:pt x="10119" y="11773"/>
                  </a:cubicBezTo>
                  <a:cubicBezTo>
                    <a:pt x="10071" y="11740"/>
                    <a:pt x="10035" y="11705"/>
                    <a:pt x="9999" y="11673"/>
                  </a:cubicBezTo>
                  <a:cubicBezTo>
                    <a:pt x="9781" y="11461"/>
                    <a:pt x="9422" y="11360"/>
                    <a:pt x="8857" y="11372"/>
                  </a:cubicBezTo>
                  <a:cubicBezTo>
                    <a:pt x="7524" y="11418"/>
                    <a:pt x="5085" y="11661"/>
                    <a:pt x="2238" y="10283"/>
                  </a:cubicBezTo>
                  <a:lnTo>
                    <a:pt x="2238" y="2811"/>
                  </a:lnTo>
                  <a:cubicBezTo>
                    <a:pt x="2238" y="1457"/>
                    <a:pt x="2610" y="1033"/>
                    <a:pt x="3943" y="1033"/>
                  </a:cubicBezTo>
                  <a:lnTo>
                    <a:pt x="17302" y="1033"/>
                  </a:lnTo>
                  <a:cubicBezTo>
                    <a:pt x="18576" y="1033"/>
                    <a:pt x="19021" y="1533"/>
                    <a:pt x="19021" y="2811"/>
                  </a:cubicBezTo>
                  <a:cubicBezTo>
                    <a:pt x="19021" y="2811"/>
                    <a:pt x="19021" y="10218"/>
                    <a:pt x="19021" y="10218"/>
                  </a:cubicBezTo>
                  <a:close/>
                  <a:moveTo>
                    <a:pt x="20306" y="9473"/>
                  </a:moveTo>
                  <a:cubicBezTo>
                    <a:pt x="20221" y="9529"/>
                    <a:pt x="20137" y="9585"/>
                    <a:pt x="20053" y="9641"/>
                  </a:cubicBezTo>
                  <a:lnTo>
                    <a:pt x="20053" y="1934"/>
                  </a:lnTo>
                  <a:cubicBezTo>
                    <a:pt x="20053" y="868"/>
                    <a:pt x="19188" y="0"/>
                    <a:pt x="18120" y="0"/>
                  </a:cubicBezTo>
                  <a:lnTo>
                    <a:pt x="3018" y="0"/>
                  </a:lnTo>
                  <a:cubicBezTo>
                    <a:pt x="1949" y="0"/>
                    <a:pt x="1085" y="868"/>
                    <a:pt x="1085" y="1934"/>
                  </a:cubicBezTo>
                  <a:lnTo>
                    <a:pt x="1085" y="9641"/>
                  </a:lnTo>
                  <a:cubicBezTo>
                    <a:pt x="1000" y="9585"/>
                    <a:pt x="905" y="9529"/>
                    <a:pt x="821" y="9473"/>
                  </a:cubicBezTo>
                  <a:cubicBezTo>
                    <a:pt x="184" y="9062"/>
                    <a:pt x="-237" y="9630"/>
                    <a:pt x="147" y="10163"/>
                  </a:cubicBezTo>
                  <a:cubicBezTo>
                    <a:pt x="916" y="11039"/>
                    <a:pt x="2382" y="12116"/>
                    <a:pt x="4617" y="12960"/>
                  </a:cubicBezTo>
                  <a:cubicBezTo>
                    <a:pt x="2250" y="20412"/>
                    <a:pt x="10395" y="21600"/>
                    <a:pt x="10263" y="17779"/>
                  </a:cubicBezTo>
                  <a:cubicBezTo>
                    <a:pt x="10263" y="17847"/>
                    <a:pt x="10274" y="15616"/>
                    <a:pt x="10274" y="14025"/>
                  </a:cubicBezTo>
                  <a:cubicBezTo>
                    <a:pt x="10492" y="14070"/>
                    <a:pt x="10671" y="14116"/>
                    <a:pt x="10851" y="14150"/>
                  </a:cubicBezTo>
                  <a:cubicBezTo>
                    <a:pt x="10851" y="15727"/>
                    <a:pt x="10864" y="17847"/>
                    <a:pt x="10864" y="17779"/>
                  </a:cubicBezTo>
                  <a:cubicBezTo>
                    <a:pt x="10731" y="21600"/>
                    <a:pt x="18876" y="20412"/>
                    <a:pt x="16509" y="12960"/>
                  </a:cubicBezTo>
                  <a:cubicBezTo>
                    <a:pt x="18744" y="12116"/>
                    <a:pt x="20209" y="11039"/>
                    <a:pt x="20979" y="10163"/>
                  </a:cubicBezTo>
                  <a:cubicBezTo>
                    <a:pt x="21363" y="9630"/>
                    <a:pt x="20942" y="9062"/>
                    <a:pt x="20306" y="9473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69" name="Shape 10682"/>
            <p:cNvSpPr/>
            <p:nvPr/>
          </p:nvSpPr>
          <p:spPr>
            <a:xfrm>
              <a:off x="3238500" y="6216650"/>
              <a:ext cx="67463" cy="628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47" y="0"/>
                    <a:pt x="0" y="4803"/>
                    <a:pt x="0" y="10803"/>
                  </a:cubicBezTo>
                  <a:cubicBezTo>
                    <a:pt x="0" y="16731"/>
                    <a:pt x="4847" y="21600"/>
                    <a:pt x="10800" y="21600"/>
                  </a:cubicBezTo>
                  <a:cubicBezTo>
                    <a:pt x="16803" y="21600"/>
                    <a:pt x="21600" y="16731"/>
                    <a:pt x="21600" y="10803"/>
                  </a:cubicBezTo>
                  <a:cubicBezTo>
                    <a:pt x="21600" y="4803"/>
                    <a:pt x="16803" y="0"/>
                    <a:pt x="10800" y="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  <p:sp>
          <p:nvSpPr>
            <p:cNvPr id="70" name="Shape 10683"/>
            <p:cNvSpPr/>
            <p:nvPr/>
          </p:nvSpPr>
          <p:spPr>
            <a:xfrm>
              <a:off x="3155950" y="6216650"/>
              <a:ext cx="67497" cy="628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50" y="0"/>
                    <a:pt x="0" y="4803"/>
                    <a:pt x="0" y="10803"/>
                  </a:cubicBezTo>
                  <a:cubicBezTo>
                    <a:pt x="0" y="16731"/>
                    <a:pt x="4850" y="21600"/>
                    <a:pt x="10800" y="21600"/>
                  </a:cubicBezTo>
                  <a:cubicBezTo>
                    <a:pt x="16746" y="21600"/>
                    <a:pt x="21600" y="16731"/>
                    <a:pt x="21600" y="10803"/>
                  </a:cubicBezTo>
                  <a:cubicBezTo>
                    <a:pt x="21600" y="4803"/>
                    <a:pt x="16746" y="0"/>
                    <a:pt x="10800" y="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19050" tIns="19050" rIns="19050" bIns="19050" anchor="ctr"/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134975" y="4652033"/>
            <a:ext cx="345097" cy="262611"/>
            <a:chOff x="11073523" y="5742508"/>
            <a:chExt cx="317978" cy="241974"/>
          </a:xfrm>
          <a:solidFill>
            <a:schemeClr val="accent1"/>
          </a:solidFill>
        </p:grpSpPr>
        <p:sp>
          <p:nvSpPr>
            <p:cNvPr id="72" name="Shape 10900"/>
            <p:cNvSpPr/>
            <p:nvPr/>
          </p:nvSpPr>
          <p:spPr>
            <a:xfrm>
              <a:off x="11073523" y="5850458"/>
              <a:ext cx="204022" cy="129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396" y="21600"/>
                  </a:moveTo>
                  <a:lnTo>
                    <a:pt x="18785" y="21600"/>
                  </a:lnTo>
                  <a:cubicBezTo>
                    <a:pt x="19770" y="21600"/>
                    <a:pt x="20791" y="21234"/>
                    <a:pt x="21600" y="20301"/>
                  </a:cubicBezTo>
                  <a:lnTo>
                    <a:pt x="21600" y="14124"/>
                  </a:lnTo>
                  <a:lnTo>
                    <a:pt x="17384" y="14124"/>
                  </a:lnTo>
                  <a:cubicBezTo>
                    <a:pt x="16233" y="14124"/>
                    <a:pt x="15277" y="12617"/>
                    <a:pt x="15277" y="10802"/>
                  </a:cubicBezTo>
                  <a:lnTo>
                    <a:pt x="15277" y="5815"/>
                  </a:lnTo>
                  <a:cubicBezTo>
                    <a:pt x="15277" y="3999"/>
                    <a:pt x="16233" y="2494"/>
                    <a:pt x="17384" y="2494"/>
                  </a:cubicBezTo>
                  <a:lnTo>
                    <a:pt x="21055" y="2494"/>
                  </a:lnTo>
                  <a:cubicBezTo>
                    <a:pt x="20117" y="831"/>
                    <a:pt x="18882" y="0"/>
                    <a:pt x="17482" y="0"/>
                  </a:cubicBezTo>
                  <a:cubicBezTo>
                    <a:pt x="17219" y="0"/>
                    <a:pt x="17038" y="183"/>
                    <a:pt x="16840" y="443"/>
                  </a:cubicBezTo>
                  <a:cubicBezTo>
                    <a:pt x="15226" y="2392"/>
                    <a:pt x="13664" y="3609"/>
                    <a:pt x="11589" y="3609"/>
                  </a:cubicBezTo>
                  <a:cubicBezTo>
                    <a:pt x="9513" y="3609"/>
                    <a:pt x="7951" y="2392"/>
                    <a:pt x="6337" y="443"/>
                  </a:cubicBezTo>
                  <a:cubicBezTo>
                    <a:pt x="6139" y="183"/>
                    <a:pt x="5959" y="0"/>
                    <a:pt x="5695" y="0"/>
                  </a:cubicBezTo>
                  <a:cubicBezTo>
                    <a:pt x="870" y="0"/>
                    <a:pt x="0" y="9008"/>
                    <a:pt x="0" y="14874"/>
                  </a:cubicBezTo>
                  <a:cubicBezTo>
                    <a:pt x="0" y="19107"/>
                    <a:pt x="1761" y="21600"/>
                    <a:pt x="4396" y="2160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chemeClr val="accent1"/>
                </a:solidFill>
              </a:endParaRPr>
            </a:p>
          </p:txBody>
        </p:sp>
        <p:sp>
          <p:nvSpPr>
            <p:cNvPr id="73" name="Shape 10901"/>
            <p:cNvSpPr/>
            <p:nvPr/>
          </p:nvSpPr>
          <p:spPr>
            <a:xfrm>
              <a:off x="11232273" y="5825058"/>
              <a:ext cx="159228" cy="1594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925" y="8100"/>
                  </a:moveTo>
                  <a:lnTo>
                    <a:pt x="13498" y="8100"/>
                  </a:lnTo>
                  <a:lnTo>
                    <a:pt x="13498" y="675"/>
                  </a:lnTo>
                  <a:cubicBezTo>
                    <a:pt x="13498" y="317"/>
                    <a:pt x="13184" y="0"/>
                    <a:pt x="12823" y="0"/>
                  </a:cubicBezTo>
                  <a:lnTo>
                    <a:pt x="8777" y="0"/>
                  </a:lnTo>
                  <a:cubicBezTo>
                    <a:pt x="8416" y="0"/>
                    <a:pt x="8102" y="317"/>
                    <a:pt x="8102" y="675"/>
                  </a:cubicBezTo>
                  <a:lnTo>
                    <a:pt x="8102" y="8100"/>
                  </a:lnTo>
                  <a:lnTo>
                    <a:pt x="675" y="8100"/>
                  </a:lnTo>
                  <a:cubicBezTo>
                    <a:pt x="315" y="8100"/>
                    <a:pt x="0" y="8417"/>
                    <a:pt x="0" y="8774"/>
                  </a:cubicBezTo>
                  <a:lnTo>
                    <a:pt x="0" y="12826"/>
                  </a:lnTo>
                  <a:cubicBezTo>
                    <a:pt x="0" y="13184"/>
                    <a:pt x="315" y="13499"/>
                    <a:pt x="675" y="13499"/>
                  </a:cubicBezTo>
                  <a:lnTo>
                    <a:pt x="8102" y="13499"/>
                  </a:lnTo>
                  <a:lnTo>
                    <a:pt x="8102" y="20924"/>
                  </a:lnTo>
                  <a:cubicBezTo>
                    <a:pt x="8102" y="21282"/>
                    <a:pt x="8416" y="21600"/>
                    <a:pt x="8777" y="21600"/>
                  </a:cubicBezTo>
                  <a:lnTo>
                    <a:pt x="12823" y="21600"/>
                  </a:lnTo>
                  <a:cubicBezTo>
                    <a:pt x="13184" y="21600"/>
                    <a:pt x="13498" y="21282"/>
                    <a:pt x="13498" y="20924"/>
                  </a:cubicBezTo>
                  <a:lnTo>
                    <a:pt x="13498" y="13499"/>
                  </a:lnTo>
                  <a:lnTo>
                    <a:pt x="20925" y="13499"/>
                  </a:lnTo>
                  <a:cubicBezTo>
                    <a:pt x="21286" y="13499"/>
                    <a:pt x="21600" y="13184"/>
                    <a:pt x="21600" y="12826"/>
                  </a:cubicBezTo>
                  <a:lnTo>
                    <a:pt x="21600" y="8774"/>
                  </a:lnTo>
                  <a:cubicBezTo>
                    <a:pt x="21600" y="8417"/>
                    <a:pt x="21286" y="8100"/>
                    <a:pt x="20925" y="810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chemeClr val="accent1"/>
                </a:solidFill>
              </a:endParaRPr>
            </a:p>
          </p:txBody>
        </p:sp>
        <p:sp>
          <p:nvSpPr>
            <p:cNvPr id="74" name="Shape 10902"/>
            <p:cNvSpPr/>
            <p:nvPr/>
          </p:nvSpPr>
          <p:spPr>
            <a:xfrm>
              <a:off x="11117973" y="5742508"/>
              <a:ext cx="119447" cy="119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1600"/>
                  </a:moveTo>
                  <a:cubicBezTo>
                    <a:pt x="16761" y="21600"/>
                    <a:pt x="21600" y="16764"/>
                    <a:pt x="21600" y="10801"/>
                  </a:cubicBezTo>
                  <a:cubicBezTo>
                    <a:pt x="21600" y="4841"/>
                    <a:pt x="16761" y="0"/>
                    <a:pt x="10800" y="0"/>
                  </a:cubicBezTo>
                  <a:cubicBezTo>
                    <a:pt x="4839" y="0"/>
                    <a:pt x="0" y="4841"/>
                    <a:pt x="0" y="10801"/>
                  </a:cubicBezTo>
                  <a:cubicBezTo>
                    <a:pt x="0" y="16764"/>
                    <a:pt x="4839" y="21600"/>
                    <a:pt x="10800" y="21600"/>
                  </a:cubicBezTo>
                  <a:close/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19050" tIns="19050" rIns="19050" bIns="19050" numCol="1" anchor="ctr">
              <a:noAutofit/>
            </a:bodyPr>
            <a:lstStyle/>
            <a:p>
              <a:pPr defTabSz="22860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150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565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8" grpId="0"/>
      <p:bldP spid="143" grpId="0"/>
      <p:bldP spid="144" grpId="0" build="p"/>
      <p:bldP spid="145" grpId="0"/>
      <p:bldP spid="146" grpId="0" build="p"/>
      <p:bldP spid="147" grpId="0"/>
      <p:bldP spid="148" grpId="0" build="p"/>
      <p:bldP spid="149" grpId="0"/>
      <p:bldP spid="150" grpId="0" build="p"/>
      <p:bldP spid="151" grpId="0"/>
      <p:bldP spid="152" grpId="0" build="p"/>
      <p:bldP spid="153" grpId="0"/>
      <p:bldP spid="154" grpId="0" build="p"/>
      <p:bldP spid="168" grpId="0" build="p"/>
      <p:bldP spid="213" grpId="0" build="p"/>
      <p:bldP spid="222" grpId="0" build="p"/>
      <p:bldP spid="223" grpId="0" build="p"/>
      <p:bldP spid="224" grpId="0" build="p"/>
      <p:bldP spid="22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800" b="1" dirty="0">
                <a:latin typeface="+mj-lt"/>
              </a:rPr>
              <a:t>Project Activities</a:t>
            </a:r>
            <a:endParaRPr lang="id-ID" sz="2800" b="1" dirty="0">
              <a:latin typeface="+mj-lt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2652606" y="2409330"/>
            <a:ext cx="2043126" cy="337372"/>
          </a:xfrm>
        </p:spPr>
        <p:txBody>
          <a:bodyPr>
            <a:noAutofit/>
          </a:bodyPr>
          <a:lstStyle/>
          <a:p>
            <a:r>
              <a:rPr lang="en-GB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Feasibility study on access to justice of Roma women </a:t>
            </a:r>
            <a:endParaRPr lang="id-ID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85088" y="3571875"/>
            <a:ext cx="2167888" cy="495299"/>
          </a:xfrm>
        </p:spPr>
        <p:txBody>
          <a:bodyPr>
            <a:noAutofit/>
          </a:bodyPr>
          <a:lstStyle/>
          <a:p>
            <a:endParaRPr lang="en-US" sz="1200" b="1" dirty="0"/>
          </a:p>
          <a:p>
            <a:r>
              <a:rPr lang="en-US" sz="1200" b="1" dirty="0"/>
              <a:t>Non-discrimination training for lawyers (December 2017)</a:t>
            </a:r>
          </a:p>
          <a:p>
            <a:endParaRPr lang="id-ID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8"/>
          </p:nvPr>
        </p:nvSpPr>
        <p:spPr>
          <a:xfrm>
            <a:off x="7342248" y="2453487"/>
            <a:ext cx="2208516" cy="337372"/>
          </a:xfrm>
        </p:spPr>
        <p:txBody>
          <a:bodyPr>
            <a:noAutofit/>
          </a:bodyPr>
          <a:lstStyle/>
          <a:p>
            <a:endParaRPr lang="en-GB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r>
              <a:rPr lang="en-GB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Gatherings and  awareness raising meetings in selected communities</a:t>
            </a:r>
          </a:p>
          <a:p>
            <a:endParaRPr lang="id-ID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9"/>
          </p:nvPr>
        </p:nvSpPr>
        <p:spPr>
          <a:xfrm>
            <a:off x="7410450" y="3581400"/>
            <a:ext cx="2368066" cy="431006"/>
          </a:xfrm>
        </p:spPr>
        <p:txBody>
          <a:bodyPr>
            <a:noAutofit/>
          </a:bodyPr>
          <a:lstStyle/>
          <a:p>
            <a:pPr algn="l"/>
            <a:endParaRPr lang="en-GB" sz="1200" b="1" dirty="0"/>
          </a:p>
          <a:p>
            <a:pPr algn="l"/>
            <a:r>
              <a:rPr lang="en-GB" sz="1200" b="1" dirty="0"/>
              <a:t>O</a:t>
            </a:r>
            <a:r>
              <a:rPr lang="id-ID" sz="1200" b="1" dirty="0"/>
              <a:t>rgani</a:t>
            </a:r>
            <a:r>
              <a:rPr lang="en-GB" sz="1200" b="1" dirty="0"/>
              <a:t>s</a:t>
            </a:r>
            <a:r>
              <a:rPr lang="id-ID" sz="1200" b="1" dirty="0"/>
              <a:t>ing mid-term Project Streering Committee</a:t>
            </a:r>
            <a:r>
              <a:rPr lang="en-GB" sz="1200" b="1" dirty="0"/>
              <a:t> Meeting  (June 2017)</a:t>
            </a:r>
            <a:endParaRPr lang="id-ID" sz="1200" b="1" dirty="0"/>
          </a:p>
          <a:p>
            <a:endParaRPr lang="id-ID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0"/>
          </p:nvPr>
        </p:nvSpPr>
        <p:spPr>
          <a:xfrm>
            <a:off x="7277100" y="4838700"/>
            <a:ext cx="2264139" cy="542923"/>
          </a:xfrm>
        </p:spPr>
        <p:txBody>
          <a:bodyPr>
            <a:noAutofit/>
          </a:bodyPr>
          <a:lstStyle/>
          <a:p>
            <a:endParaRPr lang="en-GB" sz="1200" b="1" dirty="0">
              <a:latin typeface="+mn-lt"/>
            </a:endParaRPr>
          </a:p>
          <a:p>
            <a:r>
              <a:rPr lang="en-GB" sz="1200" b="1" dirty="0">
                <a:latin typeface="+mn-lt"/>
              </a:rPr>
              <a:t>External evaluation of the project implementation (February0 March 2017</a:t>
            </a:r>
          </a:p>
          <a:p>
            <a:endParaRPr lang="en-GB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82228" y="6256116"/>
            <a:ext cx="1487347" cy="2777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2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9" r="16899"/>
          <a:stretch>
            <a:fillRect/>
          </a:stretch>
        </p:blipFill>
        <p:spPr/>
      </p:pic>
      <p:sp>
        <p:nvSpPr>
          <p:cNvPr id="15" name="Rectangle 14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596540" y="1369039"/>
            <a:ext cx="30587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/>
              <a:t>From 1 October 2016 until March 2018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456078" y="3028326"/>
            <a:ext cx="35731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National launch events (October – November 2016)</a:t>
            </a:r>
          </a:p>
        </p:txBody>
      </p:sp>
      <p:sp>
        <p:nvSpPr>
          <p:cNvPr id="10" name="TextBox 9"/>
          <p:cNvSpPr txBox="1"/>
          <p:nvPr/>
        </p:nvSpPr>
        <p:spPr>
          <a:xfrm rot="10800000" flipH="1" flipV="1">
            <a:off x="7505701" y="4321308"/>
            <a:ext cx="3028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/>
              <a:t>Develop fact-sheets on discrimination cases reported by Roma women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32553" y="4228975"/>
            <a:ext cx="2872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Selection of national teams (December 2016 - February 2017)</a:t>
            </a:r>
            <a:endParaRPr lang="id-ID" sz="1200" b="1" dirty="0"/>
          </a:p>
        </p:txBody>
      </p:sp>
      <p:sp>
        <p:nvSpPr>
          <p:cNvPr id="30" name="Text Placeholder 29"/>
          <p:cNvSpPr txBox="1">
            <a:spLocks noGrp="1"/>
          </p:cNvSpPr>
          <p:nvPr>
            <p:ph type="body" sz="quarter" idx="17"/>
          </p:nvPr>
        </p:nvSpPr>
        <p:spPr>
          <a:xfrm>
            <a:off x="2642237" y="4554654"/>
            <a:ext cx="2148837" cy="117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r>
              <a:rPr lang="en-GB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Establishing 10 legal clinics (mobile and fix) – January – February 2017</a:t>
            </a:r>
            <a:endParaRPr lang="id-ID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endParaRPr lang="id-ID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05701" y="3028327"/>
            <a:ext cx="3114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Organising training of trainers for judiciary and law enforcement</a:t>
            </a:r>
          </a:p>
        </p:txBody>
      </p:sp>
    </p:spTree>
    <p:extLst>
      <p:ext uri="{BB962C8B-B14F-4D97-AF65-F5344CB8AC3E}">
        <p14:creationId xmlns:p14="http://schemas.microsoft.com/office/powerpoint/2010/main" val="380482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333500" y="685800"/>
            <a:ext cx="9585031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Project Target groups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598220" y="1476330"/>
            <a:ext cx="9012264" cy="5078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100" dirty="0"/>
              <a:t>The </a:t>
            </a:r>
            <a:r>
              <a:rPr lang="en-GB" sz="1100" b="1" dirty="0"/>
              <a:t>target groups</a:t>
            </a:r>
            <a:r>
              <a:rPr lang="en-GB" sz="1100" dirty="0"/>
              <a:t>: lawyers, bar associations &amp; legal aid bureaus, Human Rights institutions and equality bodies, Ministries of Justice and National Justice Institutes, Ministries of Interior, specialised national agencies for Roma and/or Social Inclusion, National Roma Contact Points, local authorities, Roma communities and NGOs. </a:t>
            </a:r>
          </a:p>
        </p:txBody>
      </p:sp>
      <p:grpSp>
        <p:nvGrpSpPr>
          <p:cNvPr id="5" name="Group 4126"/>
          <p:cNvGrpSpPr/>
          <p:nvPr/>
        </p:nvGrpSpPr>
        <p:grpSpPr>
          <a:xfrm flipH="1">
            <a:off x="5744424" y="2185975"/>
            <a:ext cx="731729" cy="1831311"/>
            <a:chOff x="0" y="0"/>
            <a:chExt cx="1518113" cy="3799413"/>
          </a:xfrm>
          <a:solidFill>
            <a:schemeClr val="accent1"/>
          </a:solidFill>
        </p:grpSpPr>
        <p:sp>
          <p:nvSpPr>
            <p:cNvPr id="6" name="Shape 4124"/>
            <p:cNvSpPr/>
            <p:nvPr/>
          </p:nvSpPr>
          <p:spPr>
            <a:xfrm>
              <a:off x="0" y="650860"/>
              <a:ext cx="1518114" cy="31485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338" y="0"/>
                  </a:moveTo>
                  <a:cubicBezTo>
                    <a:pt x="5538" y="0"/>
                    <a:pt x="5538" y="0"/>
                    <a:pt x="5538" y="0"/>
                  </a:cubicBezTo>
                  <a:cubicBezTo>
                    <a:pt x="1662" y="0"/>
                    <a:pt x="0" y="1580"/>
                    <a:pt x="0" y="2107"/>
                  </a:cubicBezTo>
                  <a:cubicBezTo>
                    <a:pt x="0" y="9746"/>
                    <a:pt x="0" y="9746"/>
                    <a:pt x="0" y="9746"/>
                  </a:cubicBezTo>
                  <a:cubicBezTo>
                    <a:pt x="0" y="10141"/>
                    <a:pt x="831" y="10537"/>
                    <a:pt x="1938" y="10537"/>
                  </a:cubicBezTo>
                  <a:cubicBezTo>
                    <a:pt x="3046" y="10537"/>
                    <a:pt x="3600" y="10141"/>
                    <a:pt x="3600" y="9746"/>
                  </a:cubicBezTo>
                  <a:cubicBezTo>
                    <a:pt x="3600" y="3424"/>
                    <a:pt x="3600" y="3424"/>
                    <a:pt x="3600" y="3424"/>
                  </a:cubicBezTo>
                  <a:cubicBezTo>
                    <a:pt x="5262" y="3424"/>
                    <a:pt x="5262" y="3424"/>
                    <a:pt x="5262" y="3424"/>
                  </a:cubicBezTo>
                  <a:cubicBezTo>
                    <a:pt x="5262" y="9483"/>
                    <a:pt x="5262" y="9483"/>
                    <a:pt x="5262" y="9483"/>
                  </a:cubicBezTo>
                  <a:cubicBezTo>
                    <a:pt x="5262" y="9483"/>
                    <a:pt x="5262" y="9615"/>
                    <a:pt x="5262" y="9746"/>
                  </a:cubicBezTo>
                  <a:cubicBezTo>
                    <a:pt x="5262" y="20283"/>
                    <a:pt x="5262" y="20283"/>
                    <a:pt x="5262" y="20283"/>
                  </a:cubicBezTo>
                  <a:cubicBezTo>
                    <a:pt x="5262" y="21073"/>
                    <a:pt x="6369" y="21600"/>
                    <a:pt x="7754" y="21600"/>
                  </a:cubicBezTo>
                  <a:cubicBezTo>
                    <a:pt x="9138" y="21600"/>
                    <a:pt x="10246" y="21073"/>
                    <a:pt x="10246" y="20283"/>
                  </a:cubicBezTo>
                  <a:cubicBezTo>
                    <a:pt x="10246" y="10932"/>
                    <a:pt x="10246" y="10932"/>
                    <a:pt x="10246" y="10932"/>
                  </a:cubicBezTo>
                  <a:cubicBezTo>
                    <a:pt x="11354" y="10932"/>
                    <a:pt x="11354" y="10932"/>
                    <a:pt x="11354" y="10932"/>
                  </a:cubicBezTo>
                  <a:cubicBezTo>
                    <a:pt x="11354" y="20283"/>
                    <a:pt x="11354" y="20283"/>
                    <a:pt x="11354" y="20283"/>
                  </a:cubicBezTo>
                  <a:cubicBezTo>
                    <a:pt x="11354" y="21073"/>
                    <a:pt x="12462" y="21600"/>
                    <a:pt x="13846" y="21600"/>
                  </a:cubicBezTo>
                  <a:cubicBezTo>
                    <a:pt x="15231" y="21600"/>
                    <a:pt x="16338" y="21073"/>
                    <a:pt x="16338" y="20283"/>
                  </a:cubicBezTo>
                  <a:cubicBezTo>
                    <a:pt x="16338" y="3424"/>
                    <a:pt x="16338" y="3424"/>
                    <a:pt x="16338" y="3424"/>
                  </a:cubicBezTo>
                  <a:cubicBezTo>
                    <a:pt x="17723" y="3424"/>
                    <a:pt x="17723" y="3424"/>
                    <a:pt x="17723" y="3424"/>
                  </a:cubicBezTo>
                  <a:cubicBezTo>
                    <a:pt x="17723" y="9746"/>
                    <a:pt x="17723" y="9746"/>
                    <a:pt x="17723" y="9746"/>
                  </a:cubicBezTo>
                  <a:cubicBezTo>
                    <a:pt x="17723" y="10141"/>
                    <a:pt x="18554" y="10537"/>
                    <a:pt x="19662" y="10537"/>
                  </a:cubicBezTo>
                  <a:cubicBezTo>
                    <a:pt x="20769" y="10537"/>
                    <a:pt x="21600" y="10141"/>
                    <a:pt x="21600" y="9746"/>
                  </a:cubicBezTo>
                  <a:cubicBezTo>
                    <a:pt x="21600" y="1976"/>
                    <a:pt x="21600" y="1976"/>
                    <a:pt x="21600" y="1976"/>
                  </a:cubicBezTo>
                  <a:cubicBezTo>
                    <a:pt x="21600" y="1317"/>
                    <a:pt x="19938" y="0"/>
                    <a:pt x="16338" y="0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" name="Shape 4125"/>
            <p:cNvSpPr/>
            <p:nvPr/>
          </p:nvSpPr>
          <p:spPr>
            <a:xfrm>
              <a:off x="467744" y="0"/>
              <a:ext cx="607253" cy="593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8" name="Group 4129"/>
          <p:cNvGrpSpPr/>
          <p:nvPr/>
        </p:nvGrpSpPr>
        <p:grpSpPr>
          <a:xfrm flipH="1">
            <a:off x="3921283" y="2604635"/>
            <a:ext cx="446083" cy="1116419"/>
            <a:chOff x="0" y="0"/>
            <a:chExt cx="925484" cy="2316227"/>
          </a:xfrm>
          <a:solidFill>
            <a:schemeClr val="accent1"/>
          </a:solidFill>
        </p:grpSpPr>
        <p:sp>
          <p:nvSpPr>
            <p:cNvPr id="9" name="Shape 4127"/>
            <p:cNvSpPr/>
            <p:nvPr/>
          </p:nvSpPr>
          <p:spPr>
            <a:xfrm>
              <a:off x="0" y="396782"/>
              <a:ext cx="925485" cy="1919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338" y="0"/>
                  </a:moveTo>
                  <a:cubicBezTo>
                    <a:pt x="5538" y="0"/>
                    <a:pt x="5538" y="0"/>
                    <a:pt x="5538" y="0"/>
                  </a:cubicBezTo>
                  <a:cubicBezTo>
                    <a:pt x="1662" y="0"/>
                    <a:pt x="0" y="1580"/>
                    <a:pt x="0" y="2107"/>
                  </a:cubicBezTo>
                  <a:cubicBezTo>
                    <a:pt x="0" y="9746"/>
                    <a:pt x="0" y="9746"/>
                    <a:pt x="0" y="9746"/>
                  </a:cubicBezTo>
                  <a:cubicBezTo>
                    <a:pt x="0" y="10141"/>
                    <a:pt x="831" y="10537"/>
                    <a:pt x="1938" y="10537"/>
                  </a:cubicBezTo>
                  <a:cubicBezTo>
                    <a:pt x="3046" y="10537"/>
                    <a:pt x="3600" y="10141"/>
                    <a:pt x="3600" y="9746"/>
                  </a:cubicBezTo>
                  <a:cubicBezTo>
                    <a:pt x="3600" y="3424"/>
                    <a:pt x="3600" y="3424"/>
                    <a:pt x="3600" y="3424"/>
                  </a:cubicBezTo>
                  <a:cubicBezTo>
                    <a:pt x="5262" y="3424"/>
                    <a:pt x="5262" y="3424"/>
                    <a:pt x="5262" y="3424"/>
                  </a:cubicBezTo>
                  <a:cubicBezTo>
                    <a:pt x="5262" y="9483"/>
                    <a:pt x="5262" y="9483"/>
                    <a:pt x="5262" y="9483"/>
                  </a:cubicBezTo>
                  <a:cubicBezTo>
                    <a:pt x="5262" y="9483"/>
                    <a:pt x="5262" y="9615"/>
                    <a:pt x="5262" y="9746"/>
                  </a:cubicBezTo>
                  <a:cubicBezTo>
                    <a:pt x="5262" y="20283"/>
                    <a:pt x="5262" y="20283"/>
                    <a:pt x="5262" y="20283"/>
                  </a:cubicBezTo>
                  <a:cubicBezTo>
                    <a:pt x="5262" y="21073"/>
                    <a:pt x="6369" y="21600"/>
                    <a:pt x="7754" y="21600"/>
                  </a:cubicBezTo>
                  <a:cubicBezTo>
                    <a:pt x="9138" y="21600"/>
                    <a:pt x="10246" y="21073"/>
                    <a:pt x="10246" y="20283"/>
                  </a:cubicBezTo>
                  <a:cubicBezTo>
                    <a:pt x="10246" y="10932"/>
                    <a:pt x="10246" y="10932"/>
                    <a:pt x="10246" y="10932"/>
                  </a:cubicBezTo>
                  <a:cubicBezTo>
                    <a:pt x="11354" y="10932"/>
                    <a:pt x="11354" y="10932"/>
                    <a:pt x="11354" y="10932"/>
                  </a:cubicBezTo>
                  <a:cubicBezTo>
                    <a:pt x="11354" y="20283"/>
                    <a:pt x="11354" y="20283"/>
                    <a:pt x="11354" y="20283"/>
                  </a:cubicBezTo>
                  <a:cubicBezTo>
                    <a:pt x="11354" y="21073"/>
                    <a:pt x="12462" y="21600"/>
                    <a:pt x="13846" y="21600"/>
                  </a:cubicBezTo>
                  <a:cubicBezTo>
                    <a:pt x="15231" y="21600"/>
                    <a:pt x="16338" y="21073"/>
                    <a:pt x="16338" y="20283"/>
                  </a:cubicBezTo>
                  <a:cubicBezTo>
                    <a:pt x="16338" y="3424"/>
                    <a:pt x="16338" y="3424"/>
                    <a:pt x="16338" y="3424"/>
                  </a:cubicBezTo>
                  <a:cubicBezTo>
                    <a:pt x="17723" y="3424"/>
                    <a:pt x="17723" y="3424"/>
                    <a:pt x="17723" y="3424"/>
                  </a:cubicBezTo>
                  <a:cubicBezTo>
                    <a:pt x="17723" y="9746"/>
                    <a:pt x="17723" y="9746"/>
                    <a:pt x="17723" y="9746"/>
                  </a:cubicBezTo>
                  <a:cubicBezTo>
                    <a:pt x="17723" y="10141"/>
                    <a:pt x="18554" y="10537"/>
                    <a:pt x="19662" y="10537"/>
                  </a:cubicBezTo>
                  <a:cubicBezTo>
                    <a:pt x="20769" y="10537"/>
                    <a:pt x="21600" y="10141"/>
                    <a:pt x="21600" y="9746"/>
                  </a:cubicBezTo>
                  <a:cubicBezTo>
                    <a:pt x="21600" y="1976"/>
                    <a:pt x="21600" y="1976"/>
                    <a:pt x="21600" y="1976"/>
                  </a:cubicBezTo>
                  <a:cubicBezTo>
                    <a:pt x="21600" y="1317"/>
                    <a:pt x="19938" y="0"/>
                    <a:pt x="16338" y="0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0" name="Shape 4128"/>
            <p:cNvSpPr/>
            <p:nvPr/>
          </p:nvSpPr>
          <p:spPr>
            <a:xfrm>
              <a:off x="285150" y="0"/>
              <a:ext cx="370198" cy="362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11" name="Group 4132"/>
          <p:cNvGrpSpPr/>
          <p:nvPr/>
        </p:nvGrpSpPr>
        <p:grpSpPr>
          <a:xfrm flipH="1">
            <a:off x="4531601" y="4361724"/>
            <a:ext cx="446083" cy="1116419"/>
            <a:chOff x="0" y="0"/>
            <a:chExt cx="925484" cy="2316227"/>
          </a:xfrm>
          <a:solidFill>
            <a:schemeClr val="accent1"/>
          </a:solidFill>
        </p:grpSpPr>
        <p:sp>
          <p:nvSpPr>
            <p:cNvPr id="12" name="Shape 4130"/>
            <p:cNvSpPr/>
            <p:nvPr/>
          </p:nvSpPr>
          <p:spPr>
            <a:xfrm>
              <a:off x="0" y="396782"/>
              <a:ext cx="925485" cy="1919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338" y="0"/>
                  </a:moveTo>
                  <a:cubicBezTo>
                    <a:pt x="5538" y="0"/>
                    <a:pt x="5538" y="0"/>
                    <a:pt x="5538" y="0"/>
                  </a:cubicBezTo>
                  <a:cubicBezTo>
                    <a:pt x="1662" y="0"/>
                    <a:pt x="0" y="1580"/>
                    <a:pt x="0" y="2107"/>
                  </a:cubicBezTo>
                  <a:cubicBezTo>
                    <a:pt x="0" y="9746"/>
                    <a:pt x="0" y="9746"/>
                    <a:pt x="0" y="9746"/>
                  </a:cubicBezTo>
                  <a:cubicBezTo>
                    <a:pt x="0" y="10141"/>
                    <a:pt x="831" y="10537"/>
                    <a:pt x="1938" y="10537"/>
                  </a:cubicBezTo>
                  <a:cubicBezTo>
                    <a:pt x="3046" y="10537"/>
                    <a:pt x="3600" y="10141"/>
                    <a:pt x="3600" y="9746"/>
                  </a:cubicBezTo>
                  <a:cubicBezTo>
                    <a:pt x="3600" y="3424"/>
                    <a:pt x="3600" y="3424"/>
                    <a:pt x="3600" y="3424"/>
                  </a:cubicBezTo>
                  <a:cubicBezTo>
                    <a:pt x="5262" y="3424"/>
                    <a:pt x="5262" y="3424"/>
                    <a:pt x="5262" y="3424"/>
                  </a:cubicBezTo>
                  <a:cubicBezTo>
                    <a:pt x="5262" y="9483"/>
                    <a:pt x="5262" y="9483"/>
                    <a:pt x="5262" y="9483"/>
                  </a:cubicBezTo>
                  <a:cubicBezTo>
                    <a:pt x="5262" y="9483"/>
                    <a:pt x="5262" y="9615"/>
                    <a:pt x="5262" y="9746"/>
                  </a:cubicBezTo>
                  <a:cubicBezTo>
                    <a:pt x="5262" y="20283"/>
                    <a:pt x="5262" y="20283"/>
                    <a:pt x="5262" y="20283"/>
                  </a:cubicBezTo>
                  <a:cubicBezTo>
                    <a:pt x="5262" y="21073"/>
                    <a:pt x="6369" y="21600"/>
                    <a:pt x="7754" y="21600"/>
                  </a:cubicBezTo>
                  <a:cubicBezTo>
                    <a:pt x="9138" y="21600"/>
                    <a:pt x="10246" y="21073"/>
                    <a:pt x="10246" y="20283"/>
                  </a:cubicBezTo>
                  <a:cubicBezTo>
                    <a:pt x="10246" y="10932"/>
                    <a:pt x="10246" y="10932"/>
                    <a:pt x="10246" y="10932"/>
                  </a:cubicBezTo>
                  <a:cubicBezTo>
                    <a:pt x="11354" y="10932"/>
                    <a:pt x="11354" y="10932"/>
                    <a:pt x="11354" y="10932"/>
                  </a:cubicBezTo>
                  <a:cubicBezTo>
                    <a:pt x="11354" y="20283"/>
                    <a:pt x="11354" y="20283"/>
                    <a:pt x="11354" y="20283"/>
                  </a:cubicBezTo>
                  <a:cubicBezTo>
                    <a:pt x="11354" y="21073"/>
                    <a:pt x="12462" y="21600"/>
                    <a:pt x="13846" y="21600"/>
                  </a:cubicBezTo>
                  <a:cubicBezTo>
                    <a:pt x="15231" y="21600"/>
                    <a:pt x="16338" y="21073"/>
                    <a:pt x="16338" y="20283"/>
                  </a:cubicBezTo>
                  <a:cubicBezTo>
                    <a:pt x="16338" y="3424"/>
                    <a:pt x="16338" y="3424"/>
                    <a:pt x="16338" y="3424"/>
                  </a:cubicBezTo>
                  <a:cubicBezTo>
                    <a:pt x="17723" y="3424"/>
                    <a:pt x="17723" y="3424"/>
                    <a:pt x="17723" y="3424"/>
                  </a:cubicBezTo>
                  <a:cubicBezTo>
                    <a:pt x="17723" y="9746"/>
                    <a:pt x="17723" y="9746"/>
                    <a:pt x="17723" y="9746"/>
                  </a:cubicBezTo>
                  <a:cubicBezTo>
                    <a:pt x="17723" y="10141"/>
                    <a:pt x="18554" y="10537"/>
                    <a:pt x="19662" y="10537"/>
                  </a:cubicBezTo>
                  <a:cubicBezTo>
                    <a:pt x="20769" y="10537"/>
                    <a:pt x="21600" y="10141"/>
                    <a:pt x="21600" y="9746"/>
                  </a:cubicBezTo>
                  <a:cubicBezTo>
                    <a:pt x="21600" y="1976"/>
                    <a:pt x="21600" y="1976"/>
                    <a:pt x="21600" y="1976"/>
                  </a:cubicBezTo>
                  <a:cubicBezTo>
                    <a:pt x="21600" y="1317"/>
                    <a:pt x="19938" y="0"/>
                    <a:pt x="16338" y="0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3" name="Shape 4131"/>
            <p:cNvSpPr/>
            <p:nvPr/>
          </p:nvSpPr>
          <p:spPr>
            <a:xfrm>
              <a:off x="285150" y="0"/>
              <a:ext cx="370198" cy="362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14" name="Group 4135"/>
          <p:cNvGrpSpPr/>
          <p:nvPr/>
        </p:nvGrpSpPr>
        <p:grpSpPr>
          <a:xfrm flipH="1">
            <a:off x="7853211" y="2604635"/>
            <a:ext cx="446082" cy="1116419"/>
            <a:chOff x="0" y="0"/>
            <a:chExt cx="925484" cy="2316227"/>
          </a:xfrm>
          <a:solidFill>
            <a:schemeClr val="accent1"/>
          </a:solidFill>
        </p:grpSpPr>
        <p:sp>
          <p:nvSpPr>
            <p:cNvPr id="15" name="Shape 4133"/>
            <p:cNvSpPr/>
            <p:nvPr/>
          </p:nvSpPr>
          <p:spPr>
            <a:xfrm>
              <a:off x="0" y="396782"/>
              <a:ext cx="925485" cy="1919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338" y="0"/>
                  </a:moveTo>
                  <a:cubicBezTo>
                    <a:pt x="5538" y="0"/>
                    <a:pt x="5538" y="0"/>
                    <a:pt x="5538" y="0"/>
                  </a:cubicBezTo>
                  <a:cubicBezTo>
                    <a:pt x="1662" y="0"/>
                    <a:pt x="0" y="1580"/>
                    <a:pt x="0" y="2107"/>
                  </a:cubicBezTo>
                  <a:cubicBezTo>
                    <a:pt x="0" y="9746"/>
                    <a:pt x="0" y="9746"/>
                    <a:pt x="0" y="9746"/>
                  </a:cubicBezTo>
                  <a:cubicBezTo>
                    <a:pt x="0" y="10141"/>
                    <a:pt x="831" y="10537"/>
                    <a:pt x="1938" y="10537"/>
                  </a:cubicBezTo>
                  <a:cubicBezTo>
                    <a:pt x="3046" y="10537"/>
                    <a:pt x="3600" y="10141"/>
                    <a:pt x="3600" y="9746"/>
                  </a:cubicBezTo>
                  <a:cubicBezTo>
                    <a:pt x="3600" y="3424"/>
                    <a:pt x="3600" y="3424"/>
                    <a:pt x="3600" y="3424"/>
                  </a:cubicBezTo>
                  <a:cubicBezTo>
                    <a:pt x="5262" y="3424"/>
                    <a:pt x="5262" y="3424"/>
                    <a:pt x="5262" y="3424"/>
                  </a:cubicBezTo>
                  <a:cubicBezTo>
                    <a:pt x="5262" y="9483"/>
                    <a:pt x="5262" y="9483"/>
                    <a:pt x="5262" y="9483"/>
                  </a:cubicBezTo>
                  <a:cubicBezTo>
                    <a:pt x="5262" y="9483"/>
                    <a:pt x="5262" y="9615"/>
                    <a:pt x="5262" y="9746"/>
                  </a:cubicBezTo>
                  <a:cubicBezTo>
                    <a:pt x="5262" y="20283"/>
                    <a:pt x="5262" y="20283"/>
                    <a:pt x="5262" y="20283"/>
                  </a:cubicBezTo>
                  <a:cubicBezTo>
                    <a:pt x="5262" y="21073"/>
                    <a:pt x="6369" y="21600"/>
                    <a:pt x="7754" y="21600"/>
                  </a:cubicBezTo>
                  <a:cubicBezTo>
                    <a:pt x="9138" y="21600"/>
                    <a:pt x="10246" y="21073"/>
                    <a:pt x="10246" y="20283"/>
                  </a:cubicBezTo>
                  <a:cubicBezTo>
                    <a:pt x="10246" y="10932"/>
                    <a:pt x="10246" y="10932"/>
                    <a:pt x="10246" y="10932"/>
                  </a:cubicBezTo>
                  <a:cubicBezTo>
                    <a:pt x="11354" y="10932"/>
                    <a:pt x="11354" y="10932"/>
                    <a:pt x="11354" y="10932"/>
                  </a:cubicBezTo>
                  <a:cubicBezTo>
                    <a:pt x="11354" y="20283"/>
                    <a:pt x="11354" y="20283"/>
                    <a:pt x="11354" y="20283"/>
                  </a:cubicBezTo>
                  <a:cubicBezTo>
                    <a:pt x="11354" y="21073"/>
                    <a:pt x="12462" y="21600"/>
                    <a:pt x="13846" y="21600"/>
                  </a:cubicBezTo>
                  <a:cubicBezTo>
                    <a:pt x="15231" y="21600"/>
                    <a:pt x="16338" y="21073"/>
                    <a:pt x="16338" y="20283"/>
                  </a:cubicBezTo>
                  <a:cubicBezTo>
                    <a:pt x="16338" y="3424"/>
                    <a:pt x="16338" y="3424"/>
                    <a:pt x="16338" y="3424"/>
                  </a:cubicBezTo>
                  <a:cubicBezTo>
                    <a:pt x="17723" y="3424"/>
                    <a:pt x="17723" y="3424"/>
                    <a:pt x="17723" y="3424"/>
                  </a:cubicBezTo>
                  <a:cubicBezTo>
                    <a:pt x="17723" y="9746"/>
                    <a:pt x="17723" y="9746"/>
                    <a:pt x="17723" y="9746"/>
                  </a:cubicBezTo>
                  <a:cubicBezTo>
                    <a:pt x="17723" y="10141"/>
                    <a:pt x="18554" y="10537"/>
                    <a:pt x="19662" y="10537"/>
                  </a:cubicBezTo>
                  <a:cubicBezTo>
                    <a:pt x="20769" y="10537"/>
                    <a:pt x="21600" y="10141"/>
                    <a:pt x="21600" y="9746"/>
                  </a:cubicBezTo>
                  <a:cubicBezTo>
                    <a:pt x="21600" y="1976"/>
                    <a:pt x="21600" y="1976"/>
                    <a:pt x="21600" y="1976"/>
                  </a:cubicBezTo>
                  <a:cubicBezTo>
                    <a:pt x="21600" y="1317"/>
                    <a:pt x="19938" y="0"/>
                    <a:pt x="16338" y="0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6" name="Shape 4134"/>
            <p:cNvSpPr/>
            <p:nvPr/>
          </p:nvSpPr>
          <p:spPr>
            <a:xfrm>
              <a:off x="285150" y="0"/>
              <a:ext cx="370198" cy="362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grpSp>
        <p:nvGrpSpPr>
          <p:cNvPr id="17" name="Group 4138"/>
          <p:cNvGrpSpPr/>
          <p:nvPr/>
        </p:nvGrpSpPr>
        <p:grpSpPr>
          <a:xfrm flipH="1">
            <a:off x="7234889" y="4369698"/>
            <a:ext cx="446083" cy="1116419"/>
            <a:chOff x="0" y="0"/>
            <a:chExt cx="925484" cy="2316227"/>
          </a:xfrm>
          <a:solidFill>
            <a:schemeClr val="accent1"/>
          </a:solidFill>
        </p:grpSpPr>
        <p:sp>
          <p:nvSpPr>
            <p:cNvPr id="18" name="Shape 4136"/>
            <p:cNvSpPr/>
            <p:nvPr/>
          </p:nvSpPr>
          <p:spPr>
            <a:xfrm>
              <a:off x="0" y="396782"/>
              <a:ext cx="925485" cy="1919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338" y="0"/>
                  </a:moveTo>
                  <a:cubicBezTo>
                    <a:pt x="5538" y="0"/>
                    <a:pt x="5538" y="0"/>
                    <a:pt x="5538" y="0"/>
                  </a:cubicBezTo>
                  <a:cubicBezTo>
                    <a:pt x="1662" y="0"/>
                    <a:pt x="0" y="1580"/>
                    <a:pt x="0" y="2107"/>
                  </a:cubicBezTo>
                  <a:cubicBezTo>
                    <a:pt x="0" y="9746"/>
                    <a:pt x="0" y="9746"/>
                    <a:pt x="0" y="9746"/>
                  </a:cubicBezTo>
                  <a:cubicBezTo>
                    <a:pt x="0" y="10141"/>
                    <a:pt x="831" y="10537"/>
                    <a:pt x="1938" y="10537"/>
                  </a:cubicBezTo>
                  <a:cubicBezTo>
                    <a:pt x="3046" y="10537"/>
                    <a:pt x="3600" y="10141"/>
                    <a:pt x="3600" y="9746"/>
                  </a:cubicBezTo>
                  <a:cubicBezTo>
                    <a:pt x="3600" y="3424"/>
                    <a:pt x="3600" y="3424"/>
                    <a:pt x="3600" y="3424"/>
                  </a:cubicBezTo>
                  <a:cubicBezTo>
                    <a:pt x="5262" y="3424"/>
                    <a:pt x="5262" y="3424"/>
                    <a:pt x="5262" y="3424"/>
                  </a:cubicBezTo>
                  <a:cubicBezTo>
                    <a:pt x="5262" y="9483"/>
                    <a:pt x="5262" y="9483"/>
                    <a:pt x="5262" y="9483"/>
                  </a:cubicBezTo>
                  <a:cubicBezTo>
                    <a:pt x="5262" y="9483"/>
                    <a:pt x="5262" y="9615"/>
                    <a:pt x="5262" y="9746"/>
                  </a:cubicBezTo>
                  <a:cubicBezTo>
                    <a:pt x="5262" y="20283"/>
                    <a:pt x="5262" y="20283"/>
                    <a:pt x="5262" y="20283"/>
                  </a:cubicBezTo>
                  <a:cubicBezTo>
                    <a:pt x="5262" y="21073"/>
                    <a:pt x="6369" y="21600"/>
                    <a:pt x="7754" y="21600"/>
                  </a:cubicBezTo>
                  <a:cubicBezTo>
                    <a:pt x="9138" y="21600"/>
                    <a:pt x="10246" y="21073"/>
                    <a:pt x="10246" y="20283"/>
                  </a:cubicBezTo>
                  <a:cubicBezTo>
                    <a:pt x="10246" y="10932"/>
                    <a:pt x="10246" y="10932"/>
                    <a:pt x="10246" y="10932"/>
                  </a:cubicBezTo>
                  <a:cubicBezTo>
                    <a:pt x="11354" y="10932"/>
                    <a:pt x="11354" y="10932"/>
                    <a:pt x="11354" y="10932"/>
                  </a:cubicBezTo>
                  <a:cubicBezTo>
                    <a:pt x="11354" y="20283"/>
                    <a:pt x="11354" y="20283"/>
                    <a:pt x="11354" y="20283"/>
                  </a:cubicBezTo>
                  <a:cubicBezTo>
                    <a:pt x="11354" y="21073"/>
                    <a:pt x="12462" y="21600"/>
                    <a:pt x="13846" y="21600"/>
                  </a:cubicBezTo>
                  <a:cubicBezTo>
                    <a:pt x="15231" y="21600"/>
                    <a:pt x="16338" y="21073"/>
                    <a:pt x="16338" y="20283"/>
                  </a:cubicBezTo>
                  <a:cubicBezTo>
                    <a:pt x="16338" y="3424"/>
                    <a:pt x="16338" y="3424"/>
                    <a:pt x="16338" y="3424"/>
                  </a:cubicBezTo>
                  <a:cubicBezTo>
                    <a:pt x="17723" y="3424"/>
                    <a:pt x="17723" y="3424"/>
                    <a:pt x="17723" y="3424"/>
                  </a:cubicBezTo>
                  <a:cubicBezTo>
                    <a:pt x="17723" y="9746"/>
                    <a:pt x="17723" y="9746"/>
                    <a:pt x="17723" y="9746"/>
                  </a:cubicBezTo>
                  <a:cubicBezTo>
                    <a:pt x="17723" y="10141"/>
                    <a:pt x="18554" y="10537"/>
                    <a:pt x="19662" y="10537"/>
                  </a:cubicBezTo>
                  <a:cubicBezTo>
                    <a:pt x="20769" y="10537"/>
                    <a:pt x="21600" y="10141"/>
                    <a:pt x="21600" y="9746"/>
                  </a:cubicBezTo>
                  <a:cubicBezTo>
                    <a:pt x="21600" y="1976"/>
                    <a:pt x="21600" y="1976"/>
                    <a:pt x="21600" y="1976"/>
                  </a:cubicBezTo>
                  <a:cubicBezTo>
                    <a:pt x="21600" y="1317"/>
                    <a:pt x="19938" y="0"/>
                    <a:pt x="16338" y="0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9" name="Shape 4137"/>
            <p:cNvSpPr/>
            <p:nvPr/>
          </p:nvSpPr>
          <p:spPr>
            <a:xfrm>
              <a:off x="285150" y="0"/>
              <a:ext cx="370198" cy="362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</a:path>
              </a:pathLst>
            </a:custGeom>
            <a:grpFill/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20" name="Shape 4156"/>
          <p:cNvSpPr/>
          <p:nvPr/>
        </p:nvSpPr>
        <p:spPr>
          <a:xfrm>
            <a:off x="4917029" y="3942122"/>
            <a:ext cx="867018" cy="3403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847" extrusionOk="0">
                <a:moveTo>
                  <a:pt x="0" y="18847"/>
                </a:moveTo>
                <a:cubicBezTo>
                  <a:pt x="4759" y="3135"/>
                  <a:pt x="11959" y="-2753"/>
                  <a:pt x="21600" y="1183"/>
                </a:cubicBezTo>
              </a:path>
            </a:pathLst>
          </a:custGeom>
          <a:ln w="3175">
            <a:solidFill>
              <a:srgbClr val="53585F"/>
            </a:solidFill>
            <a:miter lim="400000"/>
            <a:headEnd type="triangle"/>
            <a:tailEnd type="oval"/>
          </a:ln>
        </p:spPr>
        <p:txBody>
          <a:bodyPr/>
          <a:lstStyle/>
          <a:p>
            <a:pPr lvl="0"/>
            <a:endParaRPr/>
          </a:p>
        </p:txBody>
      </p:sp>
      <p:sp>
        <p:nvSpPr>
          <p:cNvPr id="21" name="Shape 4157"/>
          <p:cNvSpPr/>
          <p:nvPr/>
        </p:nvSpPr>
        <p:spPr>
          <a:xfrm>
            <a:off x="4372132" y="2665611"/>
            <a:ext cx="1390479" cy="1317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12439" y="606"/>
                  <a:pt x="19639" y="7806"/>
                  <a:pt x="21600" y="21600"/>
                </a:cubicBezTo>
              </a:path>
            </a:pathLst>
          </a:custGeom>
          <a:ln w="3175">
            <a:solidFill>
              <a:srgbClr val="53585F"/>
            </a:solidFill>
            <a:miter lim="400000"/>
            <a:headEnd type="triangle"/>
            <a:tailEnd type="oval"/>
          </a:ln>
        </p:spPr>
        <p:txBody>
          <a:bodyPr/>
          <a:lstStyle/>
          <a:p>
            <a:pPr lvl="0"/>
            <a:endParaRPr/>
          </a:p>
        </p:txBody>
      </p:sp>
      <p:sp>
        <p:nvSpPr>
          <p:cNvPr id="22" name="Shape 4158"/>
          <p:cNvSpPr/>
          <p:nvPr/>
        </p:nvSpPr>
        <p:spPr>
          <a:xfrm>
            <a:off x="6426515" y="3942122"/>
            <a:ext cx="867019" cy="3403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847" extrusionOk="0">
                <a:moveTo>
                  <a:pt x="21600" y="18847"/>
                </a:moveTo>
                <a:cubicBezTo>
                  <a:pt x="16841" y="3135"/>
                  <a:pt x="9641" y="-2753"/>
                  <a:pt x="0" y="1183"/>
                </a:cubicBezTo>
              </a:path>
            </a:pathLst>
          </a:custGeom>
          <a:ln w="3175">
            <a:solidFill>
              <a:srgbClr val="53585F"/>
            </a:solidFill>
            <a:miter lim="400000"/>
            <a:headEnd type="triangle"/>
            <a:tailEnd type="oval"/>
          </a:ln>
        </p:spPr>
        <p:txBody>
          <a:bodyPr/>
          <a:lstStyle/>
          <a:p>
            <a:pPr lvl="0"/>
            <a:endParaRPr/>
          </a:p>
        </p:txBody>
      </p:sp>
      <p:sp>
        <p:nvSpPr>
          <p:cNvPr id="23" name="Shape 4159"/>
          <p:cNvSpPr/>
          <p:nvPr/>
        </p:nvSpPr>
        <p:spPr>
          <a:xfrm>
            <a:off x="6447952" y="2665611"/>
            <a:ext cx="1390479" cy="13177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cubicBezTo>
                  <a:pt x="9161" y="606"/>
                  <a:pt x="1961" y="7806"/>
                  <a:pt x="0" y="21600"/>
                </a:cubicBezTo>
              </a:path>
            </a:pathLst>
          </a:custGeom>
          <a:ln w="3175">
            <a:solidFill>
              <a:srgbClr val="53585F"/>
            </a:solidFill>
            <a:miter lim="400000"/>
            <a:headEnd type="triangle"/>
            <a:tailEnd type="oval"/>
          </a:ln>
        </p:spPr>
        <p:txBody>
          <a:bodyPr/>
          <a:lstStyle/>
          <a:p>
            <a:pPr lvl="0"/>
            <a:endParaRPr/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630928" y="2704651"/>
            <a:ext cx="2013460" cy="261780"/>
          </a:xfrm>
          <a:noFill/>
        </p:spPr>
        <p:txBody>
          <a:bodyPr anchor="ctr">
            <a:noAutofit/>
          </a:bodyPr>
          <a:lstStyle/>
          <a:p>
            <a:r>
              <a:rPr lang="en-GB" sz="1400" b="1" dirty="0">
                <a:latin typeface="+mn-lt"/>
              </a:rPr>
              <a:t>National human rights institutions and equality bodies 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7942620" y="4523317"/>
            <a:ext cx="2013460" cy="261780"/>
          </a:xfrm>
          <a:noFill/>
        </p:spPr>
        <p:txBody>
          <a:bodyPr anchor="ctr">
            <a:noAutofit/>
          </a:bodyPr>
          <a:lstStyle/>
          <a:p>
            <a:r>
              <a:rPr lang="en-GB" sz="1400" b="1" dirty="0">
                <a:latin typeface="+mn-lt"/>
              </a:rPr>
              <a:t>Ministries and local authorities</a:t>
            </a:r>
          </a:p>
        </p:txBody>
      </p:sp>
      <p:sp>
        <p:nvSpPr>
          <p:cNvPr id="28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448732" y="4597505"/>
            <a:ext cx="2013460" cy="261780"/>
          </a:xfrm>
          <a:noFill/>
        </p:spPr>
        <p:txBody>
          <a:bodyPr anchor="ctr">
            <a:noAutofit/>
          </a:bodyPr>
          <a:lstStyle/>
          <a:p>
            <a:r>
              <a:rPr lang="en-GB" sz="1400" b="1" dirty="0">
                <a:latin typeface="+mn-lt"/>
              </a:rPr>
              <a:t>Bar associations and legal aid bureaus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576591" y="2704651"/>
            <a:ext cx="2013460" cy="261780"/>
          </a:xfrm>
          <a:noFill/>
        </p:spPr>
        <p:txBody>
          <a:bodyPr anchor="ctr">
            <a:noAutofit/>
          </a:bodyPr>
          <a:lstStyle/>
          <a:p>
            <a:pPr algn="r"/>
            <a:r>
              <a:rPr lang="en-GB" sz="1400" b="1" dirty="0">
                <a:latin typeface="+mn-lt"/>
              </a:rPr>
              <a:t>Legal professionals 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129731" y="4151594"/>
            <a:ext cx="2013460" cy="261780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GB" sz="1400" b="1" dirty="0">
                <a:latin typeface="+mn-lt"/>
              </a:rPr>
              <a:t>Roma communities 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55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1" grpId="0"/>
      <p:bldP spid="20" grpId="0" animBg="1"/>
      <p:bldP spid="21" grpId="0" animBg="1"/>
      <p:bldP spid="22" grpId="0" animBg="1"/>
      <p:bldP spid="23" grpId="0" animBg="1"/>
      <p:bldP spid="24" grpId="0" build="p"/>
      <p:bldP spid="26" grpId="0" build="p"/>
      <p:bldP spid="28" grpId="0" build="p"/>
      <p:bldP spid="30" grpId="0" build="p"/>
      <p:bldP spid="3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333500" y="685800"/>
            <a:ext cx="9585031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Project Beneficiaries </a:t>
            </a:r>
          </a:p>
        </p:txBody>
      </p:sp>
      <p:sp>
        <p:nvSpPr>
          <p:cNvPr id="5" name="Shape 2362"/>
          <p:cNvSpPr/>
          <p:nvPr/>
        </p:nvSpPr>
        <p:spPr>
          <a:xfrm>
            <a:off x="3475250" y="2107770"/>
            <a:ext cx="2363523" cy="9675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16" y="0"/>
                </a:moveTo>
                <a:cubicBezTo>
                  <a:pt x="17172" y="0"/>
                  <a:pt x="18571" y="2418"/>
                  <a:pt x="19042" y="5400"/>
                </a:cubicBezTo>
                <a:lnTo>
                  <a:pt x="21600" y="21600"/>
                </a:lnTo>
                <a:lnTo>
                  <a:pt x="6126" y="21600"/>
                </a:lnTo>
                <a:cubicBezTo>
                  <a:pt x="4905" y="21600"/>
                  <a:pt x="3478" y="19182"/>
                  <a:pt x="2937" y="16200"/>
                </a:cubicBezTo>
                <a:lnTo>
                  <a:pt x="0" y="0"/>
                </a:lnTo>
                <a:cubicBezTo>
                  <a:pt x="0" y="0"/>
                  <a:pt x="15916" y="0"/>
                  <a:pt x="1591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6" name="Shape 2363"/>
          <p:cNvSpPr/>
          <p:nvPr/>
        </p:nvSpPr>
        <p:spPr>
          <a:xfrm>
            <a:off x="3016047" y="3255881"/>
            <a:ext cx="2308694" cy="945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16" y="0"/>
                </a:moveTo>
                <a:cubicBezTo>
                  <a:pt x="17172" y="0"/>
                  <a:pt x="18571" y="2418"/>
                  <a:pt x="19042" y="5400"/>
                </a:cubicBezTo>
                <a:lnTo>
                  <a:pt x="21600" y="21600"/>
                </a:lnTo>
                <a:lnTo>
                  <a:pt x="6126" y="21600"/>
                </a:lnTo>
                <a:cubicBezTo>
                  <a:pt x="4905" y="21600"/>
                  <a:pt x="3478" y="19182"/>
                  <a:pt x="2937" y="16200"/>
                </a:cubicBezTo>
                <a:lnTo>
                  <a:pt x="0" y="0"/>
                </a:lnTo>
                <a:cubicBezTo>
                  <a:pt x="0" y="0"/>
                  <a:pt x="15916" y="0"/>
                  <a:pt x="15916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National governments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(incl. Ministries of Justice,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Interior and Labor),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Regional and local authorities </a:t>
            </a:r>
          </a:p>
        </p:txBody>
      </p:sp>
      <p:sp>
        <p:nvSpPr>
          <p:cNvPr id="7" name="Shape 2364"/>
          <p:cNvSpPr/>
          <p:nvPr/>
        </p:nvSpPr>
        <p:spPr>
          <a:xfrm>
            <a:off x="6359731" y="2098975"/>
            <a:ext cx="2363525" cy="9675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684" y="0"/>
                </a:moveTo>
                <a:cubicBezTo>
                  <a:pt x="4428" y="0"/>
                  <a:pt x="3029" y="2418"/>
                  <a:pt x="2558" y="5400"/>
                </a:cubicBezTo>
                <a:lnTo>
                  <a:pt x="0" y="21600"/>
                </a:lnTo>
                <a:lnTo>
                  <a:pt x="15474" y="21600"/>
                </a:lnTo>
                <a:cubicBezTo>
                  <a:pt x="16695" y="21600"/>
                  <a:pt x="18122" y="19182"/>
                  <a:pt x="18663" y="16200"/>
                </a:cubicBezTo>
                <a:lnTo>
                  <a:pt x="21600" y="0"/>
                </a:lnTo>
                <a:cubicBezTo>
                  <a:pt x="21600" y="0"/>
                  <a:pt x="5684" y="0"/>
                  <a:pt x="5684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GB" sz="1050" b="1" dirty="0"/>
              <a:t>      </a:t>
            </a:r>
            <a:r>
              <a:rPr lang="en-GB" sz="1000" b="1" dirty="0"/>
              <a:t>Roma communities, </a:t>
            </a:r>
          </a:p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r>
              <a:rPr lang="en-GB" sz="1000" b="1" dirty="0"/>
              <a:t>     civil society organisations</a:t>
            </a:r>
            <a:endParaRPr sz="1000" b="1" dirty="0"/>
          </a:p>
        </p:txBody>
      </p:sp>
      <p:sp>
        <p:nvSpPr>
          <p:cNvPr id="8" name="Shape 2365"/>
          <p:cNvSpPr/>
          <p:nvPr/>
        </p:nvSpPr>
        <p:spPr>
          <a:xfrm>
            <a:off x="6867259" y="3255881"/>
            <a:ext cx="2308694" cy="945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684" y="0"/>
                </a:moveTo>
                <a:cubicBezTo>
                  <a:pt x="4428" y="0"/>
                  <a:pt x="3029" y="2418"/>
                  <a:pt x="2558" y="5400"/>
                </a:cubicBezTo>
                <a:lnTo>
                  <a:pt x="0" y="21600"/>
                </a:lnTo>
                <a:lnTo>
                  <a:pt x="15474" y="21600"/>
                </a:lnTo>
                <a:cubicBezTo>
                  <a:pt x="16695" y="21600"/>
                  <a:pt x="18122" y="19182"/>
                  <a:pt x="18663" y="16200"/>
                </a:cubicBezTo>
                <a:lnTo>
                  <a:pt x="21600" y="0"/>
                </a:lnTo>
                <a:cubicBezTo>
                  <a:pt x="21600" y="0"/>
                  <a:pt x="5684" y="0"/>
                  <a:pt x="5684" y="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9" name="Shape 2366"/>
          <p:cNvSpPr/>
          <p:nvPr/>
        </p:nvSpPr>
        <p:spPr>
          <a:xfrm>
            <a:off x="5419177" y="3184906"/>
            <a:ext cx="1354788" cy="2032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0"/>
                </a:moveTo>
                <a:cubicBezTo>
                  <a:pt x="21600" y="3224"/>
                  <a:pt x="16765" y="0"/>
                  <a:pt x="10801" y="0"/>
                </a:cubicBezTo>
                <a:cubicBezTo>
                  <a:pt x="4836" y="0"/>
                  <a:pt x="0" y="3224"/>
                  <a:pt x="0" y="7200"/>
                </a:cubicBezTo>
                <a:cubicBezTo>
                  <a:pt x="0" y="8512"/>
                  <a:pt x="480" y="9741"/>
                  <a:pt x="1400" y="10800"/>
                </a:cubicBezTo>
                <a:lnTo>
                  <a:pt x="1400" y="10800"/>
                </a:lnTo>
                <a:cubicBezTo>
                  <a:pt x="10850" y="21600"/>
                  <a:pt x="10801" y="21600"/>
                  <a:pt x="10801" y="21600"/>
                </a:cubicBezTo>
                <a:lnTo>
                  <a:pt x="20201" y="10800"/>
                </a:lnTo>
                <a:lnTo>
                  <a:pt x="20201" y="10800"/>
                </a:lnTo>
                <a:cubicBezTo>
                  <a:pt x="21119" y="9741"/>
                  <a:pt x="21600" y="8512"/>
                  <a:pt x="21600" y="720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3599872" y="2206022"/>
            <a:ext cx="2114275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Roma women and young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girls, including those in prison,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victims of discrimination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and violence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64468" y="3433715"/>
            <a:ext cx="2114275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National Equality Bodies,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Human Rights Institutions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Legal Aid Bureaus 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Bar associations</a:t>
            </a:r>
          </a:p>
        </p:txBody>
      </p:sp>
      <p:sp>
        <p:nvSpPr>
          <p:cNvPr id="3" name="Oval 2"/>
          <p:cNvSpPr/>
          <p:nvPr/>
        </p:nvSpPr>
        <p:spPr>
          <a:xfrm>
            <a:off x="5477955" y="3255881"/>
            <a:ext cx="1224893" cy="1227007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235920" y="5368880"/>
            <a:ext cx="3704276" cy="784048"/>
          </a:xfrm>
          <a:noFill/>
        </p:spPr>
        <p:txBody>
          <a:bodyPr anchor="ctr">
            <a:noAutofit/>
          </a:bodyPr>
          <a:lstStyle/>
          <a:p>
            <a:pPr algn="ctr">
              <a:lnSpc>
                <a:spcPts val="1300"/>
              </a:lnSpc>
            </a:pPr>
            <a:r>
              <a:rPr lang="en-GB" b="1" dirty="0">
                <a:latin typeface="Kontrapunkt Bob Light" panose="02000000000000000000" pitchFamily="50" charset="0"/>
              </a:rPr>
              <a:t>Final project beneficiaries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076" y="3727123"/>
            <a:ext cx="1078990" cy="277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232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5" grpId="0" animBg="1"/>
      <p:bldP spid="6" grpId="0" animBg="1"/>
      <p:bldP spid="7" grpId="0" animBg="1"/>
      <p:bldP spid="8" grpId="0" animBg="1"/>
      <p:bldP spid="9" grpId="0" animBg="1"/>
      <p:bldP spid="16" grpId="0"/>
      <p:bldP spid="18" grpId="0"/>
      <p:bldP spid="3" grpId="0" animBg="1"/>
      <p:bldP spid="2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2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1" b="7771"/>
          <a:stretch>
            <a:fillRect/>
          </a:stretch>
        </p:blipFill>
        <p:spPr/>
      </p:pic>
      <p:sp>
        <p:nvSpPr>
          <p:cNvPr id="32" name="Title 3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800" dirty="0">
                <a:latin typeface="+mn-lt"/>
              </a:rPr>
              <a:t>Expected results</a:t>
            </a:r>
            <a:endParaRPr lang="id-ID" sz="2800" dirty="0">
              <a:latin typeface="+mn-lt"/>
            </a:endParaRP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4825228" y="2647797"/>
            <a:ext cx="1358594" cy="377228"/>
          </a:xfrm>
        </p:spPr>
        <p:txBody>
          <a:bodyPr>
            <a:noAutofit/>
          </a:bodyPr>
          <a:lstStyle/>
          <a:p>
            <a:r>
              <a:rPr lang="en-GB" sz="1350" b="1" dirty="0">
                <a:latin typeface="+mn-lt"/>
              </a:rPr>
              <a:t>Increased HR awareness of Roma women </a:t>
            </a:r>
            <a:endParaRPr lang="id-ID" sz="1350" b="1" dirty="0">
              <a:latin typeface="+mn-lt"/>
            </a:endParaRPr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6"/>
          </p:nvPr>
        </p:nvSpPr>
        <p:spPr>
          <a:xfrm>
            <a:off x="4772025" y="3198364"/>
            <a:ext cx="2076451" cy="65201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1350" b="1" dirty="0">
                <a:latin typeface="+mn-lt"/>
              </a:rPr>
              <a:t>Better application of non-discrimination principles and HR standards</a:t>
            </a:r>
            <a:endParaRPr lang="id-ID" sz="1350" b="1" dirty="0">
              <a:latin typeface="+mn-lt"/>
            </a:endParaRPr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7"/>
          </p:nvPr>
        </p:nvSpPr>
        <p:spPr>
          <a:xfrm>
            <a:off x="5186702" y="4266827"/>
            <a:ext cx="1942515" cy="3772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1350" b="1" dirty="0">
                <a:latin typeface="+mn-lt"/>
              </a:rPr>
              <a:t>Increased number </a:t>
            </a:r>
          </a:p>
          <a:p>
            <a:pPr>
              <a:spcBef>
                <a:spcPts val="0"/>
              </a:spcBef>
            </a:pPr>
            <a:r>
              <a:rPr lang="en-GB" sz="1350" b="1" dirty="0">
                <a:latin typeface="+mn-lt"/>
              </a:rPr>
              <a:t>of reported cases of discrimination </a:t>
            </a:r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8"/>
          </p:nvPr>
        </p:nvSpPr>
        <p:spPr>
          <a:xfrm>
            <a:off x="5276850" y="4981575"/>
            <a:ext cx="1730286" cy="36195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1350" b="1" dirty="0">
                <a:latin typeface="+mn-lt"/>
              </a:rPr>
              <a:t>Increased co-operation and synergy on Roma inclusion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138" y="2851687"/>
            <a:ext cx="1347987" cy="346677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28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>
            <a:spLocks noGrp="1"/>
          </p:cNvSpPr>
          <p:nvPr>
            <p:ph type="ctrTitle"/>
          </p:nvPr>
        </p:nvSpPr>
        <p:spPr>
          <a:xfrm>
            <a:off x="1553070" y="685800"/>
            <a:ext cx="9111120" cy="746277"/>
          </a:xfrm>
        </p:spPr>
        <p:txBody>
          <a:bodyPr/>
          <a:lstStyle/>
          <a:p>
            <a:pPr lvl="0" algn="ctr"/>
            <a:r>
              <a:rPr lang="en-GB" dirty="0">
                <a:latin typeface="+mn-lt"/>
              </a:rPr>
              <a:t>Legal clinics</a:t>
            </a:r>
          </a:p>
        </p:txBody>
      </p:sp>
      <p:grpSp>
        <p:nvGrpSpPr>
          <p:cNvPr id="33" name="Group 1046"/>
          <p:cNvGrpSpPr/>
          <p:nvPr/>
        </p:nvGrpSpPr>
        <p:grpSpPr>
          <a:xfrm>
            <a:off x="4344982" y="2248733"/>
            <a:ext cx="3557345" cy="2076230"/>
            <a:chOff x="0" y="0"/>
            <a:chExt cx="7437649" cy="4340953"/>
          </a:xfrm>
        </p:grpSpPr>
        <p:sp>
          <p:nvSpPr>
            <p:cNvPr id="63" name="Shape 1018"/>
            <p:cNvSpPr/>
            <p:nvPr/>
          </p:nvSpPr>
          <p:spPr>
            <a:xfrm>
              <a:off x="4858167" y="588411"/>
              <a:ext cx="838276" cy="3448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4" h="21595" extrusionOk="0">
                  <a:moveTo>
                    <a:pt x="9246" y="0"/>
                  </a:moveTo>
                  <a:cubicBezTo>
                    <a:pt x="12068" y="5"/>
                    <a:pt x="12716" y="578"/>
                    <a:pt x="12751" y="1227"/>
                  </a:cubicBezTo>
                  <a:cubicBezTo>
                    <a:pt x="13416" y="1227"/>
                    <a:pt x="13027" y="1976"/>
                    <a:pt x="12233" y="1971"/>
                  </a:cubicBezTo>
                  <a:cubicBezTo>
                    <a:pt x="12351" y="2051"/>
                    <a:pt x="11975" y="2363"/>
                    <a:pt x="11617" y="2423"/>
                  </a:cubicBezTo>
                  <a:cubicBezTo>
                    <a:pt x="11258" y="2483"/>
                    <a:pt x="11237" y="2569"/>
                    <a:pt x="11237" y="2719"/>
                  </a:cubicBezTo>
                  <a:cubicBezTo>
                    <a:pt x="11237" y="2870"/>
                    <a:pt x="11655" y="2961"/>
                    <a:pt x="11655" y="2961"/>
                  </a:cubicBezTo>
                  <a:cubicBezTo>
                    <a:pt x="11655" y="2961"/>
                    <a:pt x="12790" y="3006"/>
                    <a:pt x="12910" y="3172"/>
                  </a:cubicBezTo>
                  <a:cubicBezTo>
                    <a:pt x="13030" y="3338"/>
                    <a:pt x="14045" y="3428"/>
                    <a:pt x="15180" y="3443"/>
                  </a:cubicBezTo>
                  <a:cubicBezTo>
                    <a:pt x="16316" y="3458"/>
                    <a:pt x="18347" y="3639"/>
                    <a:pt x="18347" y="3850"/>
                  </a:cubicBezTo>
                  <a:cubicBezTo>
                    <a:pt x="18347" y="4061"/>
                    <a:pt x="18407" y="4483"/>
                    <a:pt x="18765" y="4453"/>
                  </a:cubicBezTo>
                  <a:cubicBezTo>
                    <a:pt x="19124" y="4423"/>
                    <a:pt x="19184" y="4830"/>
                    <a:pt x="19482" y="5192"/>
                  </a:cubicBezTo>
                  <a:cubicBezTo>
                    <a:pt x="19781" y="5554"/>
                    <a:pt x="21560" y="6767"/>
                    <a:pt x="20434" y="7132"/>
                  </a:cubicBezTo>
                  <a:cubicBezTo>
                    <a:pt x="19307" y="7497"/>
                    <a:pt x="16674" y="7484"/>
                    <a:pt x="16674" y="7484"/>
                  </a:cubicBezTo>
                  <a:cubicBezTo>
                    <a:pt x="16674" y="7484"/>
                    <a:pt x="16734" y="7710"/>
                    <a:pt x="16973" y="8192"/>
                  </a:cubicBezTo>
                  <a:cubicBezTo>
                    <a:pt x="17212" y="8675"/>
                    <a:pt x="17570" y="9006"/>
                    <a:pt x="17212" y="9006"/>
                  </a:cubicBezTo>
                  <a:cubicBezTo>
                    <a:pt x="16853" y="9006"/>
                    <a:pt x="17092" y="10619"/>
                    <a:pt x="17092" y="11449"/>
                  </a:cubicBezTo>
                  <a:cubicBezTo>
                    <a:pt x="17092" y="12278"/>
                    <a:pt x="17092" y="13801"/>
                    <a:pt x="17092" y="13951"/>
                  </a:cubicBezTo>
                  <a:cubicBezTo>
                    <a:pt x="17092" y="14102"/>
                    <a:pt x="15061" y="14087"/>
                    <a:pt x="14404" y="14087"/>
                  </a:cubicBezTo>
                  <a:cubicBezTo>
                    <a:pt x="13746" y="14087"/>
                    <a:pt x="13209" y="14072"/>
                    <a:pt x="13209" y="14072"/>
                  </a:cubicBezTo>
                  <a:cubicBezTo>
                    <a:pt x="13209" y="14072"/>
                    <a:pt x="13089" y="14569"/>
                    <a:pt x="12970" y="14901"/>
                  </a:cubicBezTo>
                  <a:cubicBezTo>
                    <a:pt x="12850" y="15233"/>
                    <a:pt x="12850" y="16876"/>
                    <a:pt x="12671" y="17283"/>
                  </a:cubicBezTo>
                  <a:cubicBezTo>
                    <a:pt x="12492" y="17690"/>
                    <a:pt x="11895" y="18610"/>
                    <a:pt x="11954" y="19183"/>
                  </a:cubicBezTo>
                  <a:cubicBezTo>
                    <a:pt x="12014" y="19756"/>
                    <a:pt x="12612" y="20328"/>
                    <a:pt x="13328" y="20615"/>
                  </a:cubicBezTo>
                  <a:cubicBezTo>
                    <a:pt x="14045" y="20901"/>
                    <a:pt x="14284" y="21022"/>
                    <a:pt x="14762" y="21128"/>
                  </a:cubicBezTo>
                  <a:cubicBezTo>
                    <a:pt x="15240" y="21233"/>
                    <a:pt x="16196" y="21384"/>
                    <a:pt x="15061" y="21399"/>
                  </a:cubicBezTo>
                  <a:cubicBezTo>
                    <a:pt x="13926" y="21414"/>
                    <a:pt x="11357" y="21429"/>
                    <a:pt x="10879" y="21324"/>
                  </a:cubicBezTo>
                  <a:cubicBezTo>
                    <a:pt x="10401" y="21218"/>
                    <a:pt x="10759" y="20901"/>
                    <a:pt x="10341" y="20720"/>
                  </a:cubicBezTo>
                  <a:cubicBezTo>
                    <a:pt x="9923" y="20540"/>
                    <a:pt x="9326" y="20359"/>
                    <a:pt x="9326" y="20359"/>
                  </a:cubicBezTo>
                  <a:lnTo>
                    <a:pt x="9326" y="20570"/>
                  </a:lnTo>
                  <a:cubicBezTo>
                    <a:pt x="9326" y="20570"/>
                    <a:pt x="10401" y="21082"/>
                    <a:pt x="10222" y="21218"/>
                  </a:cubicBezTo>
                  <a:cubicBezTo>
                    <a:pt x="10043" y="21354"/>
                    <a:pt x="10102" y="21595"/>
                    <a:pt x="9266" y="21595"/>
                  </a:cubicBezTo>
                  <a:cubicBezTo>
                    <a:pt x="8429" y="21595"/>
                    <a:pt x="6039" y="21429"/>
                    <a:pt x="5801" y="21233"/>
                  </a:cubicBezTo>
                  <a:cubicBezTo>
                    <a:pt x="5562" y="21037"/>
                    <a:pt x="5741" y="20464"/>
                    <a:pt x="5442" y="20298"/>
                  </a:cubicBezTo>
                  <a:cubicBezTo>
                    <a:pt x="5143" y="20133"/>
                    <a:pt x="5322" y="19816"/>
                    <a:pt x="5502" y="19499"/>
                  </a:cubicBezTo>
                  <a:cubicBezTo>
                    <a:pt x="5681" y="19183"/>
                    <a:pt x="5322" y="18218"/>
                    <a:pt x="4426" y="17615"/>
                  </a:cubicBezTo>
                  <a:cubicBezTo>
                    <a:pt x="3531" y="17012"/>
                    <a:pt x="3351" y="15836"/>
                    <a:pt x="3411" y="15323"/>
                  </a:cubicBezTo>
                  <a:cubicBezTo>
                    <a:pt x="3470" y="14811"/>
                    <a:pt x="3769" y="14434"/>
                    <a:pt x="3709" y="14193"/>
                  </a:cubicBezTo>
                  <a:cubicBezTo>
                    <a:pt x="3650" y="13951"/>
                    <a:pt x="3650" y="13906"/>
                    <a:pt x="3650" y="13906"/>
                  </a:cubicBezTo>
                  <a:cubicBezTo>
                    <a:pt x="3650" y="13906"/>
                    <a:pt x="1081" y="13906"/>
                    <a:pt x="1141" y="13785"/>
                  </a:cubicBezTo>
                  <a:cubicBezTo>
                    <a:pt x="1200" y="13665"/>
                    <a:pt x="1439" y="12323"/>
                    <a:pt x="1439" y="11720"/>
                  </a:cubicBezTo>
                  <a:cubicBezTo>
                    <a:pt x="1439" y="11117"/>
                    <a:pt x="1555" y="10287"/>
                    <a:pt x="1766" y="9788"/>
                  </a:cubicBezTo>
                  <a:cubicBezTo>
                    <a:pt x="1976" y="9289"/>
                    <a:pt x="1976" y="9119"/>
                    <a:pt x="1976" y="9119"/>
                  </a:cubicBezTo>
                  <a:cubicBezTo>
                    <a:pt x="1976" y="9119"/>
                    <a:pt x="1766" y="9044"/>
                    <a:pt x="1976" y="8673"/>
                  </a:cubicBezTo>
                  <a:cubicBezTo>
                    <a:pt x="2186" y="8301"/>
                    <a:pt x="2355" y="7982"/>
                    <a:pt x="2355" y="7982"/>
                  </a:cubicBezTo>
                  <a:cubicBezTo>
                    <a:pt x="2355" y="7982"/>
                    <a:pt x="882" y="7993"/>
                    <a:pt x="461" y="7589"/>
                  </a:cubicBezTo>
                  <a:cubicBezTo>
                    <a:pt x="40" y="7186"/>
                    <a:pt x="-40" y="6535"/>
                    <a:pt x="15" y="5718"/>
                  </a:cubicBezTo>
                  <a:cubicBezTo>
                    <a:pt x="70" y="4902"/>
                    <a:pt x="399" y="4306"/>
                    <a:pt x="399" y="4099"/>
                  </a:cubicBezTo>
                  <a:cubicBezTo>
                    <a:pt x="399" y="3891"/>
                    <a:pt x="179" y="3808"/>
                    <a:pt x="1386" y="3725"/>
                  </a:cubicBezTo>
                  <a:cubicBezTo>
                    <a:pt x="2593" y="3642"/>
                    <a:pt x="3360" y="3684"/>
                    <a:pt x="4402" y="3490"/>
                  </a:cubicBezTo>
                  <a:cubicBezTo>
                    <a:pt x="5444" y="3296"/>
                    <a:pt x="5828" y="3102"/>
                    <a:pt x="6322" y="3006"/>
                  </a:cubicBezTo>
                  <a:cubicBezTo>
                    <a:pt x="6815" y="2909"/>
                    <a:pt x="7400" y="2750"/>
                    <a:pt x="7084" y="2614"/>
                  </a:cubicBezTo>
                  <a:cubicBezTo>
                    <a:pt x="6767" y="2478"/>
                    <a:pt x="6148" y="2332"/>
                    <a:pt x="6228" y="2038"/>
                  </a:cubicBezTo>
                  <a:cubicBezTo>
                    <a:pt x="5273" y="2034"/>
                    <a:pt x="4916" y="1221"/>
                    <a:pt x="5572" y="1208"/>
                  </a:cubicBezTo>
                  <a:cubicBezTo>
                    <a:pt x="5751" y="628"/>
                    <a:pt x="6067" y="-5"/>
                    <a:pt x="9246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4" name="Shape 1019"/>
            <p:cNvSpPr/>
            <p:nvPr/>
          </p:nvSpPr>
          <p:spPr>
            <a:xfrm>
              <a:off x="5114654" y="1041036"/>
              <a:ext cx="257652" cy="533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822" y="116"/>
                  </a:moveTo>
                  <a:cubicBezTo>
                    <a:pt x="18104" y="302"/>
                    <a:pt x="18346" y="403"/>
                    <a:pt x="18346" y="403"/>
                  </a:cubicBezTo>
                  <a:cubicBezTo>
                    <a:pt x="18346" y="403"/>
                    <a:pt x="18862" y="442"/>
                    <a:pt x="19534" y="544"/>
                  </a:cubicBezTo>
                  <a:cubicBezTo>
                    <a:pt x="20955" y="1970"/>
                    <a:pt x="21600" y="7937"/>
                    <a:pt x="21600" y="9843"/>
                  </a:cubicBezTo>
                  <a:cubicBezTo>
                    <a:pt x="21600" y="11781"/>
                    <a:pt x="19060" y="15657"/>
                    <a:pt x="17588" y="17659"/>
                  </a:cubicBezTo>
                  <a:cubicBezTo>
                    <a:pt x="16118" y="19662"/>
                    <a:pt x="15985" y="21600"/>
                    <a:pt x="15985" y="21600"/>
                  </a:cubicBezTo>
                  <a:cubicBezTo>
                    <a:pt x="15985" y="21600"/>
                    <a:pt x="14246" y="18176"/>
                    <a:pt x="12238" y="15463"/>
                  </a:cubicBezTo>
                  <a:cubicBezTo>
                    <a:pt x="10234" y="12750"/>
                    <a:pt x="6220" y="9197"/>
                    <a:pt x="3413" y="6677"/>
                  </a:cubicBezTo>
                  <a:cubicBezTo>
                    <a:pt x="1078" y="4583"/>
                    <a:pt x="224" y="2533"/>
                    <a:pt x="0" y="825"/>
                  </a:cubicBezTo>
                  <a:cubicBezTo>
                    <a:pt x="109" y="778"/>
                    <a:pt x="219" y="734"/>
                    <a:pt x="329" y="692"/>
                  </a:cubicBezTo>
                  <a:cubicBezTo>
                    <a:pt x="854" y="495"/>
                    <a:pt x="1409" y="259"/>
                    <a:pt x="1890" y="0"/>
                  </a:cubicBezTo>
                  <a:cubicBezTo>
                    <a:pt x="2206" y="1043"/>
                    <a:pt x="3277" y="2520"/>
                    <a:pt x="4349" y="3383"/>
                  </a:cubicBezTo>
                  <a:cubicBezTo>
                    <a:pt x="5552" y="4352"/>
                    <a:pt x="8494" y="4869"/>
                    <a:pt x="9698" y="5514"/>
                  </a:cubicBezTo>
                  <a:cubicBezTo>
                    <a:pt x="10902" y="6161"/>
                    <a:pt x="8494" y="6872"/>
                    <a:pt x="9698" y="7905"/>
                  </a:cubicBezTo>
                  <a:cubicBezTo>
                    <a:pt x="10902" y="8938"/>
                    <a:pt x="11972" y="9520"/>
                    <a:pt x="11972" y="9520"/>
                  </a:cubicBezTo>
                  <a:cubicBezTo>
                    <a:pt x="11972" y="9520"/>
                    <a:pt x="11570" y="8422"/>
                    <a:pt x="12105" y="7517"/>
                  </a:cubicBezTo>
                  <a:cubicBezTo>
                    <a:pt x="12640" y="6613"/>
                    <a:pt x="14111" y="7452"/>
                    <a:pt x="15182" y="6032"/>
                  </a:cubicBezTo>
                  <a:cubicBezTo>
                    <a:pt x="16177" y="4708"/>
                    <a:pt x="17058" y="2042"/>
                    <a:pt x="17822" y="11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5" name="Shape 1020"/>
            <p:cNvSpPr/>
            <p:nvPr/>
          </p:nvSpPr>
          <p:spPr>
            <a:xfrm>
              <a:off x="5084479" y="1870847"/>
              <a:ext cx="378721" cy="165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80" extrusionOk="0">
                  <a:moveTo>
                    <a:pt x="9845" y="0"/>
                  </a:moveTo>
                  <a:lnTo>
                    <a:pt x="11352" y="0"/>
                  </a:lnTo>
                  <a:cubicBezTo>
                    <a:pt x="11352" y="0"/>
                    <a:pt x="12859" y="9817"/>
                    <a:pt x="15170" y="12000"/>
                  </a:cubicBezTo>
                  <a:cubicBezTo>
                    <a:pt x="17482" y="14182"/>
                    <a:pt x="21600" y="14399"/>
                    <a:pt x="21600" y="14399"/>
                  </a:cubicBezTo>
                  <a:cubicBezTo>
                    <a:pt x="21600" y="14399"/>
                    <a:pt x="19490" y="18326"/>
                    <a:pt x="16677" y="18326"/>
                  </a:cubicBezTo>
                  <a:cubicBezTo>
                    <a:pt x="13864" y="18326"/>
                    <a:pt x="12961" y="15708"/>
                    <a:pt x="12961" y="15708"/>
                  </a:cubicBezTo>
                  <a:cubicBezTo>
                    <a:pt x="12961" y="15708"/>
                    <a:pt x="8840" y="21600"/>
                    <a:pt x="4923" y="20290"/>
                  </a:cubicBezTo>
                  <a:cubicBezTo>
                    <a:pt x="1004" y="18981"/>
                    <a:pt x="0" y="16144"/>
                    <a:pt x="0" y="16144"/>
                  </a:cubicBezTo>
                  <a:cubicBezTo>
                    <a:pt x="0" y="16144"/>
                    <a:pt x="5224" y="18107"/>
                    <a:pt x="7434" y="14182"/>
                  </a:cubicBezTo>
                  <a:cubicBezTo>
                    <a:pt x="9644" y="10253"/>
                    <a:pt x="9745" y="6546"/>
                    <a:pt x="9845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6" name="Shape 1021"/>
            <p:cNvSpPr/>
            <p:nvPr/>
          </p:nvSpPr>
          <p:spPr>
            <a:xfrm>
              <a:off x="6623402" y="150874"/>
              <a:ext cx="814248" cy="3308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6" h="21350" extrusionOk="0">
                  <a:moveTo>
                    <a:pt x="11269" y="80"/>
                  </a:moveTo>
                  <a:cubicBezTo>
                    <a:pt x="11269" y="80"/>
                    <a:pt x="12719" y="-34"/>
                    <a:pt x="13444" y="194"/>
                  </a:cubicBezTo>
                  <a:cubicBezTo>
                    <a:pt x="14168" y="422"/>
                    <a:pt x="14828" y="960"/>
                    <a:pt x="15091" y="1221"/>
                  </a:cubicBezTo>
                  <a:cubicBezTo>
                    <a:pt x="15355" y="1481"/>
                    <a:pt x="15102" y="2158"/>
                    <a:pt x="15896" y="2283"/>
                  </a:cubicBezTo>
                  <a:cubicBezTo>
                    <a:pt x="17129" y="2479"/>
                    <a:pt x="15773" y="2826"/>
                    <a:pt x="16840" y="2901"/>
                  </a:cubicBezTo>
                  <a:cubicBezTo>
                    <a:pt x="17916" y="2977"/>
                    <a:pt x="18452" y="3274"/>
                    <a:pt x="18452" y="3274"/>
                  </a:cubicBezTo>
                  <a:cubicBezTo>
                    <a:pt x="18452" y="3274"/>
                    <a:pt x="20692" y="3176"/>
                    <a:pt x="21088" y="3469"/>
                  </a:cubicBezTo>
                  <a:cubicBezTo>
                    <a:pt x="21483" y="3762"/>
                    <a:pt x="21022" y="4561"/>
                    <a:pt x="20956" y="4822"/>
                  </a:cubicBezTo>
                  <a:cubicBezTo>
                    <a:pt x="20890" y="5082"/>
                    <a:pt x="19243" y="6353"/>
                    <a:pt x="19177" y="6581"/>
                  </a:cubicBezTo>
                  <a:cubicBezTo>
                    <a:pt x="19111" y="6810"/>
                    <a:pt x="18188" y="6989"/>
                    <a:pt x="18188" y="6989"/>
                  </a:cubicBezTo>
                  <a:cubicBezTo>
                    <a:pt x="18188" y="6989"/>
                    <a:pt x="18254" y="7331"/>
                    <a:pt x="18716" y="7673"/>
                  </a:cubicBezTo>
                  <a:cubicBezTo>
                    <a:pt x="19177" y="8015"/>
                    <a:pt x="19243" y="8129"/>
                    <a:pt x="19243" y="8129"/>
                  </a:cubicBezTo>
                  <a:cubicBezTo>
                    <a:pt x="19243" y="8129"/>
                    <a:pt x="19902" y="8928"/>
                    <a:pt x="20297" y="9270"/>
                  </a:cubicBezTo>
                  <a:cubicBezTo>
                    <a:pt x="20693" y="9612"/>
                    <a:pt x="20626" y="9645"/>
                    <a:pt x="19836" y="9726"/>
                  </a:cubicBezTo>
                  <a:cubicBezTo>
                    <a:pt x="19045" y="9808"/>
                    <a:pt x="18518" y="9954"/>
                    <a:pt x="18518" y="10313"/>
                  </a:cubicBezTo>
                  <a:cubicBezTo>
                    <a:pt x="18518" y="10671"/>
                    <a:pt x="19314" y="11948"/>
                    <a:pt x="18785" y="13191"/>
                  </a:cubicBezTo>
                  <a:cubicBezTo>
                    <a:pt x="18256" y="14434"/>
                    <a:pt x="18123" y="15644"/>
                    <a:pt x="18123" y="15644"/>
                  </a:cubicBezTo>
                  <a:lnTo>
                    <a:pt x="17462" y="15644"/>
                  </a:lnTo>
                  <a:cubicBezTo>
                    <a:pt x="17462" y="15644"/>
                    <a:pt x="17727" y="16592"/>
                    <a:pt x="16801" y="17410"/>
                  </a:cubicBezTo>
                  <a:cubicBezTo>
                    <a:pt x="15875" y="18227"/>
                    <a:pt x="15041" y="18970"/>
                    <a:pt x="15041" y="19192"/>
                  </a:cubicBezTo>
                  <a:cubicBezTo>
                    <a:pt x="15041" y="19415"/>
                    <a:pt x="14972" y="19552"/>
                    <a:pt x="15180" y="19672"/>
                  </a:cubicBezTo>
                  <a:cubicBezTo>
                    <a:pt x="15387" y="19791"/>
                    <a:pt x="15872" y="20031"/>
                    <a:pt x="15318" y="20322"/>
                  </a:cubicBezTo>
                  <a:cubicBezTo>
                    <a:pt x="14764" y="20613"/>
                    <a:pt x="14626" y="20835"/>
                    <a:pt x="14626" y="21007"/>
                  </a:cubicBezTo>
                  <a:cubicBezTo>
                    <a:pt x="14626" y="21178"/>
                    <a:pt x="12619" y="21366"/>
                    <a:pt x="11027" y="21349"/>
                  </a:cubicBezTo>
                  <a:cubicBezTo>
                    <a:pt x="9435" y="21332"/>
                    <a:pt x="9573" y="21058"/>
                    <a:pt x="9988" y="20887"/>
                  </a:cubicBezTo>
                  <a:cubicBezTo>
                    <a:pt x="10404" y="20716"/>
                    <a:pt x="11096" y="20493"/>
                    <a:pt x="11442" y="20185"/>
                  </a:cubicBezTo>
                  <a:cubicBezTo>
                    <a:pt x="11788" y="19877"/>
                    <a:pt x="11580" y="19654"/>
                    <a:pt x="11927" y="19346"/>
                  </a:cubicBezTo>
                  <a:cubicBezTo>
                    <a:pt x="12273" y="19038"/>
                    <a:pt x="12550" y="18747"/>
                    <a:pt x="12550" y="17960"/>
                  </a:cubicBezTo>
                  <a:cubicBezTo>
                    <a:pt x="12550" y="17173"/>
                    <a:pt x="12550" y="16830"/>
                    <a:pt x="12550" y="16334"/>
                  </a:cubicBezTo>
                  <a:cubicBezTo>
                    <a:pt x="12550" y="15838"/>
                    <a:pt x="12411" y="15615"/>
                    <a:pt x="12411" y="15615"/>
                  </a:cubicBezTo>
                  <a:lnTo>
                    <a:pt x="7912" y="15530"/>
                  </a:lnTo>
                  <a:cubicBezTo>
                    <a:pt x="7912" y="15530"/>
                    <a:pt x="8258" y="15940"/>
                    <a:pt x="8535" y="16248"/>
                  </a:cubicBezTo>
                  <a:cubicBezTo>
                    <a:pt x="8812" y="16557"/>
                    <a:pt x="8673" y="17258"/>
                    <a:pt x="8535" y="17909"/>
                  </a:cubicBezTo>
                  <a:cubicBezTo>
                    <a:pt x="8397" y="18559"/>
                    <a:pt x="8258" y="19209"/>
                    <a:pt x="8673" y="19329"/>
                  </a:cubicBezTo>
                  <a:cubicBezTo>
                    <a:pt x="9089" y="19449"/>
                    <a:pt x="9781" y="19791"/>
                    <a:pt x="9435" y="20082"/>
                  </a:cubicBezTo>
                  <a:cubicBezTo>
                    <a:pt x="9089" y="20373"/>
                    <a:pt x="8743" y="20698"/>
                    <a:pt x="8812" y="20853"/>
                  </a:cubicBezTo>
                  <a:cubicBezTo>
                    <a:pt x="8881" y="21007"/>
                    <a:pt x="8673" y="21024"/>
                    <a:pt x="8673" y="21024"/>
                  </a:cubicBezTo>
                  <a:lnTo>
                    <a:pt x="7912" y="21024"/>
                  </a:lnTo>
                  <a:cubicBezTo>
                    <a:pt x="7912" y="21024"/>
                    <a:pt x="8189" y="20750"/>
                    <a:pt x="8189" y="20596"/>
                  </a:cubicBezTo>
                  <a:cubicBezTo>
                    <a:pt x="8189" y="20442"/>
                    <a:pt x="7981" y="20390"/>
                    <a:pt x="7981" y="20390"/>
                  </a:cubicBezTo>
                  <a:cubicBezTo>
                    <a:pt x="7981" y="20390"/>
                    <a:pt x="7151" y="20716"/>
                    <a:pt x="6943" y="20853"/>
                  </a:cubicBezTo>
                  <a:cubicBezTo>
                    <a:pt x="6735" y="20989"/>
                    <a:pt x="6943" y="21263"/>
                    <a:pt x="5143" y="21280"/>
                  </a:cubicBezTo>
                  <a:cubicBezTo>
                    <a:pt x="3344" y="21297"/>
                    <a:pt x="2098" y="21332"/>
                    <a:pt x="1959" y="21178"/>
                  </a:cubicBezTo>
                  <a:cubicBezTo>
                    <a:pt x="1821" y="21024"/>
                    <a:pt x="2167" y="20938"/>
                    <a:pt x="3136" y="20767"/>
                  </a:cubicBezTo>
                  <a:cubicBezTo>
                    <a:pt x="4105" y="20596"/>
                    <a:pt x="4589" y="20305"/>
                    <a:pt x="5143" y="20082"/>
                  </a:cubicBezTo>
                  <a:cubicBezTo>
                    <a:pt x="5697" y="19860"/>
                    <a:pt x="5835" y="19483"/>
                    <a:pt x="5489" y="19072"/>
                  </a:cubicBezTo>
                  <a:cubicBezTo>
                    <a:pt x="5143" y="18662"/>
                    <a:pt x="3413" y="16967"/>
                    <a:pt x="3344" y="16437"/>
                  </a:cubicBezTo>
                  <a:cubicBezTo>
                    <a:pt x="3275" y="15906"/>
                    <a:pt x="3413" y="15461"/>
                    <a:pt x="3413" y="15461"/>
                  </a:cubicBezTo>
                  <a:cubicBezTo>
                    <a:pt x="3413" y="15461"/>
                    <a:pt x="2236" y="15444"/>
                    <a:pt x="1890" y="15444"/>
                  </a:cubicBezTo>
                  <a:cubicBezTo>
                    <a:pt x="1544" y="15444"/>
                    <a:pt x="1890" y="14554"/>
                    <a:pt x="1890" y="13904"/>
                  </a:cubicBezTo>
                  <a:cubicBezTo>
                    <a:pt x="1890" y="13253"/>
                    <a:pt x="2098" y="10891"/>
                    <a:pt x="2306" y="10532"/>
                  </a:cubicBezTo>
                  <a:cubicBezTo>
                    <a:pt x="2513" y="10172"/>
                    <a:pt x="2513" y="9933"/>
                    <a:pt x="2513" y="9933"/>
                  </a:cubicBezTo>
                  <a:cubicBezTo>
                    <a:pt x="2513" y="9933"/>
                    <a:pt x="1821" y="10018"/>
                    <a:pt x="1959" y="9796"/>
                  </a:cubicBezTo>
                  <a:cubicBezTo>
                    <a:pt x="2098" y="9573"/>
                    <a:pt x="2859" y="8752"/>
                    <a:pt x="2859" y="8461"/>
                  </a:cubicBezTo>
                  <a:cubicBezTo>
                    <a:pt x="2859" y="8170"/>
                    <a:pt x="2721" y="7862"/>
                    <a:pt x="2721" y="7862"/>
                  </a:cubicBezTo>
                  <a:cubicBezTo>
                    <a:pt x="2721" y="7862"/>
                    <a:pt x="367" y="7793"/>
                    <a:pt x="367" y="7451"/>
                  </a:cubicBezTo>
                  <a:cubicBezTo>
                    <a:pt x="367" y="7109"/>
                    <a:pt x="298" y="7091"/>
                    <a:pt x="160" y="6989"/>
                  </a:cubicBezTo>
                  <a:cubicBezTo>
                    <a:pt x="21" y="6886"/>
                    <a:pt x="-117" y="6801"/>
                    <a:pt x="160" y="6595"/>
                  </a:cubicBezTo>
                  <a:cubicBezTo>
                    <a:pt x="437" y="6390"/>
                    <a:pt x="991" y="6184"/>
                    <a:pt x="1475" y="5620"/>
                  </a:cubicBezTo>
                  <a:cubicBezTo>
                    <a:pt x="1959" y="5055"/>
                    <a:pt x="2859" y="4421"/>
                    <a:pt x="2859" y="4182"/>
                  </a:cubicBezTo>
                  <a:cubicBezTo>
                    <a:pt x="2859" y="3942"/>
                    <a:pt x="3205" y="3891"/>
                    <a:pt x="4313" y="3771"/>
                  </a:cubicBezTo>
                  <a:cubicBezTo>
                    <a:pt x="5420" y="3651"/>
                    <a:pt x="4402" y="3558"/>
                    <a:pt x="5544" y="3282"/>
                  </a:cubicBezTo>
                  <a:cubicBezTo>
                    <a:pt x="6686" y="3005"/>
                    <a:pt x="4796" y="2849"/>
                    <a:pt x="5673" y="2376"/>
                  </a:cubicBezTo>
                  <a:cubicBezTo>
                    <a:pt x="6551" y="1902"/>
                    <a:pt x="5766" y="1204"/>
                    <a:pt x="6043" y="827"/>
                  </a:cubicBezTo>
                  <a:cubicBezTo>
                    <a:pt x="6320" y="451"/>
                    <a:pt x="7981" y="-234"/>
                    <a:pt x="11269" y="8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67" name="Shape 1022"/>
            <p:cNvSpPr/>
            <p:nvPr/>
          </p:nvSpPr>
          <p:spPr>
            <a:xfrm>
              <a:off x="6910065" y="588411"/>
              <a:ext cx="252008" cy="5172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5457" y="1330"/>
                  </a:moveTo>
                  <a:lnTo>
                    <a:pt x="0" y="4874"/>
                  </a:lnTo>
                  <a:cubicBezTo>
                    <a:pt x="0" y="4874"/>
                    <a:pt x="1591" y="6314"/>
                    <a:pt x="2502" y="6536"/>
                  </a:cubicBezTo>
                  <a:cubicBezTo>
                    <a:pt x="3410" y="6757"/>
                    <a:pt x="3182" y="8751"/>
                    <a:pt x="3182" y="11188"/>
                  </a:cubicBezTo>
                  <a:cubicBezTo>
                    <a:pt x="3182" y="13625"/>
                    <a:pt x="3182" y="18720"/>
                    <a:pt x="3410" y="19828"/>
                  </a:cubicBezTo>
                  <a:cubicBezTo>
                    <a:pt x="3638" y="20935"/>
                    <a:pt x="3866" y="21600"/>
                    <a:pt x="3866" y="21600"/>
                  </a:cubicBezTo>
                  <a:cubicBezTo>
                    <a:pt x="3866" y="21600"/>
                    <a:pt x="6593" y="17501"/>
                    <a:pt x="8185" y="14511"/>
                  </a:cubicBezTo>
                  <a:cubicBezTo>
                    <a:pt x="9777" y="11520"/>
                    <a:pt x="13869" y="7865"/>
                    <a:pt x="16370" y="5871"/>
                  </a:cubicBezTo>
                  <a:cubicBezTo>
                    <a:pt x="18871" y="3877"/>
                    <a:pt x="21600" y="1440"/>
                    <a:pt x="21600" y="1440"/>
                  </a:cubicBezTo>
                  <a:lnTo>
                    <a:pt x="19780" y="0"/>
                  </a:lnTo>
                  <a:cubicBezTo>
                    <a:pt x="19780" y="0"/>
                    <a:pt x="16598" y="1330"/>
                    <a:pt x="14325" y="2327"/>
                  </a:cubicBezTo>
                  <a:cubicBezTo>
                    <a:pt x="12050" y="3323"/>
                    <a:pt x="9321" y="3877"/>
                    <a:pt x="9321" y="3877"/>
                  </a:cubicBezTo>
                  <a:cubicBezTo>
                    <a:pt x="9321" y="3877"/>
                    <a:pt x="14097" y="5207"/>
                    <a:pt x="12505" y="6979"/>
                  </a:cubicBezTo>
                  <a:cubicBezTo>
                    <a:pt x="10914" y="8751"/>
                    <a:pt x="9095" y="8862"/>
                    <a:pt x="8412" y="10745"/>
                  </a:cubicBezTo>
                  <a:cubicBezTo>
                    <a:pt x="7730" y="12628"/>
                    <a:pt x="9095" y="8640"/>
                    <a:pt x="7957" y="7089"/>
                  </a:cubicBezTo>
                  <a:cubicBezTo>
                    <a:pt x="6821" y="5538"/>
                    <a:pt x="3866" y="6425"/>
                    <a:pt x="5457" y="133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8" name="Shape 1023"/>
            <p:cNvSpPr/>
            <p:nvPr/>
          </p:nvSpPr>
          <p:spPr>
            <a:xfrm>
              <a:off x="6910065" y="1372960"/>
              <a:ext cx="37129" cy="53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886" y="0"/>
                  </a:moveTo>
                  <a:lnTo>
                    <a:pt x="0" y="21600"/>
                  </a:lnTo>
                  <a:lnTo>
                    <a:pt x="21600" y="21600"/>
                  </a:lnTo>
                  <a:cubicBezTo>
                    <a:pt x="21600" y="21600"/>
                    <a:pt x="13886" y="0"/>
                    <a:pt x="138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69" name="Shape 1024"/>
            <p:cNvSpPr/>
            <p:nvPr/>
          </p:nvSpPr>
          <p:spPr>
            <a:xfrm>
              <a:off x="5657804" y="769461"/>
              <a:ext cx="883095" cy="3470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507" extrusionOk="0">
                  <a:moveTo>
                    <a:pt x="1703" y="448"/>
                  </a:moveTo>
                  <a:cubicBezTo>
                    <a:pt x="1381" y="348"/>
                    <a:pt x="1833" y="266"/>
                    <a:pt x="2477" y="266"/>
                  </a:cubicBezTo>
                  <a:cubicBezTo>
                    <a:pt x="3122" y="266"/>
                    <a:pt x="2671" y="84"/>
                    <a:pt x="3702" y="84"/>
                  </a:cubicBezTo>
                  <a:cubicBezTo>
                    <a:pt x="4734" y="84"/>
                    <a:pt x="6282" y="-65"/>
                    <a:pt x="7507" y="34"/>
                  </a:cubicBezTo>
                  <a:cubicBezTo>
                    <a:pt x="8732" y="133"/>
                    <a:pt x="9763" y="348"/>
                    <a:pt x="10473" y="712"/>
                  </a:cubicBezTo>
                  <a:cubicBezTo>
                    <a:pt x="11181" y="1076"/>
                    <a:pt x="11311" y="1407"/>
                    <a:pt x="10859" y="1705"/>
                  </a:cubicBezTo>
                  <a:cubicBezTo>
                    <a:pt x="10408" y="2002"/>
                    <a:pt x="9957" y="2449"/>
                    <a:pt x="9957" y="2449"/>
                  </a:cubicBezTo>
                  <a:cubicBezTo>
                    <a:pt x="9957" y="2449"/>
                    <a:pt x="10086" y="2598"/>
                    <a:pt x="11053" y="2780"/>
                  </a:cubicBezTo>
                  <a:cubicBezTo>
                    <a:pt x="12020" y="2962"/>
                    <a:pt x="14728" y="3127"/>
                    <a:pt x="16211" y="3574"/>
                  </a:cubicBezTo>
                  <a:cubicBezTo>
                    <a:pt x="17694" y="4020"/>
                    <a:pt x="17887" y="4831"/>
                    <a:pt x="18597" y="5145"/>
                  </a:cubicBezTo>
                  <a:cubicBezTo>
                    <a:pt x="19306" y="5459"/>
                    <a:pt x="18790" y="6319"/>
                    <a:pt x="19370" y="6716"/>
                  </a:cubicBezTo>
                  <a:cubicBezTo>
                    <a:pt x="19951" y="7113"/>
                    <a:pt x="18983" y="7559"/>
                    <a:pt x="18983" y="7708"/>
                  </a:cubicBezTo>
                  <a:cubicBezTo>
                    <a:pt x="18983" y="7857"/>
                    <a:pt x="21111" y="10867"/>
                    <a:pt x="21305" y="11066"/>
                  </a:cubicBezTo>
                  <a:cubicBezTo>
                    <a:pt x="21498" y="11264"/>
                    <a:pt x="20789" y="11314"/>
                    <a:pt x="19048" y="11413"/>
                  </a:cubicBezTo>
                  <a:cubicBezTo>
                    <a:pt x="17307" y="11512"/>
                    <a:pt x="16791" y="11529"/>
                    <a:pt x="16533" y="11661"/>
                  </a:cubicBezTo>
                  <a:cubicBezTo>
                    <a:pt x="16275" y="11793"/>
                    <a:pt x="16275" y="12438"/>
                    <a:pt x="16275" y="12786"/>
                  </a:cubicBezTo>
                  <a:cubicBezTo>
                    <a:pt x="16275" y="13133"/>
                    <a:pt x="15889" y="13563"/>
                    <a:pt x="16082" y="14043"/>
                  </a:cubicBezTo>
                  <a:cubicBezTo>
                    <a:pt x="16275" y="14522"/>
                    <a:pt x="17759" y="16077"/>
                    <a:pt x="17694" y="16871"/>
                  </a:cubicBezTo>
                  <a:cubicBezTo>
                    <a:pt x="17629" y="17665"/>
                    <a:pt x="16920" y="20361"/>
                    <a:pt x="16985" y="20658"/>
                  </a:cubicBezTo>
                  <a:cubicBezTo>
                    <a:pt x="17049" y="20956"/>
                    <a:pt x="17049" y="21254"/>
                    <a:pt x="17049" y="21254"/>
                  </a:cubicBezTo>
                  <a:lnTo>
                    <a:pt x="14986" y="21303"/>
                  </a:lnTo>
                  <a:lnTo>
                    <a:pt x="15050" y="21155"/>
                  </a:lnTo>
                  <a:cubicBezTo>
                    <a:pt x="15050" y="21155"/>
                    <a:pt x="13632" y="21469"/>
                    <a:pt x="10795" y="21502"/>
                  </a:cubicBezTo>
                  <a:cubicBezTo>
                    <a:pt x="7958" y="21535"/>
                    <a:pt x="6282" y="21403"/>
                    <a:pt x="5959" y="21287"/>
                  </a:cubicBezTo>
                  <a:cubicBezTo>
                    <a:pt x="5637" y="21171"/>
                    <a:pt x="5766" y="20956"/>
                    <a:pt x="6668" y="20956"/>
                  </a:cubicBezTo>
                  <a:cubicBezTo>
                    <a:pt x="7571" y="20956"/>
                    <a:pt x="8022" y="20840"/>
                    <a:pt x="8345" y="20774"/>
                  </a:cubicBezTo>
                  <a:cubicBezTo>
                    <a:pt x="8667" y="20708"/>
                    <a:pt x="8087" y="20625"/>
                    <a:pt x="8087" y="20625"/>
                  </a:cubicBezTo>
                  <a:cubicBezTo>
                    <a:pt x="8087" y="20625"/>
                    <a:pt x="5895" y="20774"/>
                    <a:pt x="3767" y="20725"/>
                  </a:cubicBezTo>
                  <a:cubicBezTo>
                    <a:pt x="1639" y="20675"/>
                    <a:pt x="156" y="20592"/>
                    <a:pt x="27" y="20493"/>
                  </a:cubicBezTo>
                  <a:cubicBezTo>
                    <a:pt x="-102" y="20394"/>
                    <a:pt x="221" y="20146"/>
                    <a:pt x="1381" y="20146"/>
                  </a:cubicBezTo>
                  <a:cubicBezTo>
                    <a:pt x="2542" y="20146"/>
                    <a:pt x="3380" y="20179"/>
                    <a:pt x="4089" y="20080"/>
                  </a:cubicBezTo>
                  <a:cubicBezTo>
                    <a:pt x="4799" y="19980"/>
                    <a:pt x="5443" y="19898"/>
                    <a:pt x="5443" y="19898"/>
                  </a:cubicBezTo>
                  <a:cubicBezTo>
                    <a:pt x="5443" y="19898"/>
                    <a:pt x="5766" y="18988"/>
                    <a:pt x="6475" y="18442"/>
                  </a:cubicBezTo>
                  <a:cubicBezTo>
                    <a:pt x="7184" y="17896"/>
                    <a:pt x="7764" y="17533"/>
                    <a:pt x="7249" y="17367"/>
                  </a:cubicBezTo>
                  <a:cubicBezTo>
                    <a:pt x="6733" y="17202"/>
                    <a:pt x="5637" y="16061"/>
                    <a:pt x="5701" y="15498"/>
                  </a:cubicBezTo>
                  <a:cubicBezTo>
                    <a:pt x="5766" y="14936"/>
                    <a:pt x="5766" y="14506"/>
                    <a:pt x="5121" y="13977"/>
                  </a:cubicBezTo>
                  <a:cubicBezTo>
                    <a:pt x="4476" y="13447"/>
                    <a:pt x="3058" y="11661"/>
                    <a:pt x="3186" y="10685"/>
                  </a:cubicBezTo>
                  <a:cubicBezTo>
                    <a:pt x="3315" y="9710"/>
                    <a:pt x="3058" y="9445"/>
                    <a:pt x="2993" y="9213"/>
                  </a:cubicBezTo>
                  <a:cubicBezTo>
                    <a:pt x="2929" y="8982"/>
                    <a:pt x="2929" y="8767"/>
                    <a:pt x="2929" y="8767"/>
                  </a:cubicBezTo>
                  <a:cubicBezTo>
                    <a:pt x="2922" y="8689"/>
                    <a:pt x="2914" y="8612"/>
                    <a:pt x="2907" y="8534"/>
                  </a:cubicBezTo>
                  <a:cubicBezTo>
                    <a:pt x="2353" y="8733"/>
                    <a:pt x="2076" y="9168"/>
                    <a:pt x="1962" y="9594"/>
                  </a:cubicBezTo>
                  <a:cubicBezTo>
                    <a:pt x="1847" y="10020"/>
                    <a:pt x="1446" y="9379"/>
                    <a:pt x="1703" y="8850"/>
                  </a:cubicBezTo>
                  <a:cubicBezTo>
                    <a:pt x="1962" y="8320"/>
                    <a:pt x="2477" y="8023"/>
                    <a:pt x="2348" y="7659"/>
                  </a:cubicBezTo>
                  <a:cubicBezTo>
                    <a:pt x="2219" y="7295"/>
                    <a:pt x="1962" y="6551"/>
                    <a:pt x="2993" y="5839"/>
                  </a:cubicBezTo>
                  <a:cubicBezTo>
                    <a:pt x="4025" y="5128"/>
                    <a:pt x="3792" y="5421"/>
                    <a:pt x="3998" y="5037"/>
                  </a:cubicBezTo>
                  <a:cubicBezTo>
                    <a:pt x="4205" y="4652"/>
                    <a:pt x="4618" y="4347"/>
                    <a:pt x="4618" y="4135"/>
                  </a:cubicBezTo>
                  <a:cubicBezTo>
                    <a:pt x="4618" y="3923"/>
                    <a:pt x="4877" y="3538"/>
                    <a:pt x="4877" y="3538"/>
                  </a:cubicBezTo>
                  <a:cubicBezTo>
                    <a:pt x="4877" y="3538"/>
                    <a:pt x="5136" y="3471"/>
                    <a:pt x="4567" y="3233"/>
                  </a:cubicBezTo>
                  <a:cubicBezTo>
                    <a:pt x="3998" y="2994"/>
                    <a:pt x="3895" y="2875"/>
                    <a:pt x="2757" y="2888"/>
                  </a:cubicBezTo>
                  <a:cubicBezTo>
                    <a:pt x="1619" y="2901"/>
                    <a:pt x="832" y="2891"/>
                    <a:pt x="1078" y="2692"/>
                  </a:cubicBezTo>
                  <a:cubicBezTo>
                    <a:pt x="1324" y="2494"/>
                    <a:pt x="1003" y="2447"/>
                    <a:pt x="1210" y="2401"/>
                  </a:cubicBezTo>
                  <a:cubicBezTo>
                    <a:pt x="1417" y="2355"/>
                    <a:pt x="1651" y="2324"/>
                    <a:pt x="1413" y="2293"/>
                  </a:cubicBezTo>
                  <a:cubicBezTo>
                    <a:pt x="1174" y="2262"/>
                    <a:pt x="999" y="2265"/>
                    <a:pt x="999" y="2158"/>
                  </a:cubicBezTo>
                  <a:cubicBezTo>
                    <a:pt x="999" y="2052"/>
                    <a:pt x="585" y="2105"/>
                    <a:pt x="327" y="2052"/>
                  </a:cubicBezTo>
                  <a:cubicBezTo>
                    <a:pt x="68" y="1999"/>
                    <a:pt x="430" y="1827"/>
                    <a:pt x="792" y="1668"/>
                  </a:cubicBezTo>
                  <a:cubicBezTo>
                    <a:pt x="1154" y="1508"/>
                    <a:pt x="1413" y="1455"/>
                    <a:pt x="1206" y="1336"/>
                  </a:cubicBezTo>
                  <a:cubicBezTo>
                    <a:pt x="999" y="1217"/>
                    <a:pt x="1309" y="1097"/>
                    <a:pt x="1723" y="885"/>
                  </a:cubicBezTo>
                  <a:cubicBezTo>
                    <a:pt x="2137" y="673"/>
                    <a:pt x="2395" y="606"/>
                    <a:pt x="1703" y="448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0" name="Shape 1025"/>
            <p:cNvSpPr/>
            <p:nvPr/>
          </p:nvSpPr>
          <p:spPr>
            <a:xfrm>
              <a:off x="5778504" y="1161735"/>
              <a:ext cx="310931" cy="1040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4" h="21541" extrusionOk="0">
                  <a:moveTo>
                    <a:pt x="20451" y="0"/>
                  </a:moveTo>
                  <a:cubicBezTo>
                    <a:pt x="20304" y="162"/>
                    <a:pt x="20220" y="259"/>
                    <a:pt x="20220" y="259"/>
                  </a:cubicBezTo>
                  <a:cubicBezTo>
                    <a:pt x="20220" y="259"/>
                    <a:pt x="20410" y="514"/>
                    <a:pt x="21534" y="882"/>
                  </a:cubicBezTo>
                  <a:cubicBezTo>
                    <a:pt x="16201" y="2428"/>
                    <a:pt x="10857" y="5524"/>
                    <a:pt x="8761" y="7571"/>
                  </a:cubicBezTo>
                  <a:cubicBezTo>
                    <a:pt x="6504" y="9774"/>
                    <a:pt x="5150" y="12652"/>
                    <a:pt x="4549" y="14631"/>
                  </a:cubicBezTo>
                  <a:cubicBezTo>
                    <a:pt x="3948" y="16609"/>
                    <a:pt x="5451" y="17373"/>
                    <a:pt x="7707" y="18857"/>
                  </a:cubicBezTo>
                  <a:cubicBezTo>
                    <a:pt x="9964" y="20341"/>
                    <a:pt x="12070" y="21375"/>
                    <a:pt x="12070" y="21375"/>
                  </a:cubicBezTo>
                  <a:cubicBezTo>
                    <a:pt x="12070" y="21375"/>
                    <a:pt x="9513" y="21420"/>
                    <a:pt x="6354" y="21510"/>
                  </a:cubicBezTo>
                  <a:cubicBezTo>
                    <a:pt x="3195" y="21600"/>
                    <a:pt x="338" y="21465"/>
                    <a:pt x="338" y="21465"/>
                  </a:cubicBezTo>
                  <a:cubicBezTo>
                    <a:pt x="338" y="21465"/>
                    <a:pt x="187" y="21420"/>
                    <a:pt x="37" y="20746"/>
                  </a:cubicBezTo>
                  <a:cubicBezTo>
                    <a:pt x="26" y="20696"/>
                    <a:pt x="18" y="20644"/>
                    <a:pt x="12" y="20589"/>
                  </a:cubicBezTo>
                  <a:lnTo>
                    <a:pt x="12" y="20588"/>
                  </a:lnTo>
                  <a:cubicBezTo>
                    <a:pt x="-66" y="19884"/>
                    <a:pt x="253" y="18724"/>
                    <a:pt x="1090" y="18183"/>
                  </a:cubicBezTo>
                  <a:cubicBezTo>
                    <a:pt x="1992" y="17598"/>
                    <a:pt x="3195" y="15125"/>
                    <a:pt x="3797" y="14271"/>
                  </a:cubicBezTo>
                  <a:cubicBezTo>
                    <a:pt x="4398" y="13416"/>
                    <a:pt x="4248" y="12382"/>
                    <a:pt x="4097" y="11033"/>
                  </a:cubicBezTo>
                  <a:cubicBezTo>
                    <a:pt x="3948" y="9684"/>
                    <a:pt x="8761" y="5818"/>
                    <a:pt x="7257" y="5458"/>
                  </a:cubicBezTo>
                  <a:cubicBezTo>
                    <a:pt x="6423" y="5259"/>
                    <a:pt x="5728" y="4921"/>
                    <a:pt x="5274" y="4660"/>
                  </a:cubicBezTo>
                  <a:cubicBezTo>
                    <a:pt x="5464" y="4235"/>
                    <a:pt x="5658" y="3897"/>
                    <a:pt x="5658" y="3897"/>
                  </a:cubicBezTo>
                  <a:cubicBezTo>
                    <a:pt x="5658" y="3897"/>
                    <a:pt x="5784" y="3859"/>
                    <a:pt x="5818" y="3760"/>
                  </a:cubicBezTo>
                  <a:cubicBezTo>
                    <a:pt x="9702" y="2073"/>
                    <a:pt x="15761" y="802"/>
                    <a:pt x="20451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1" name="Shape 1026"/>
            <p:cNvSpPr/>
            <p:nvPr/>
          </p:nvSpPr>
          <p:spPr>
            <a:xfrm>
              <a:off x="2896795" y="30174"/>
              <a:ext cx="1435795" cy="3445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393" extrusionOk="0">
                  <a:moveTo>
                    <a:pt x="6304" y="18821"/>
                  </a:moveTo>
                  <a:cubicBezTo>
                    <a:pt x="6247" y="18930"/>
                    <a:pt x="6203" y="19017"/>
                    <a:pt x="6176" y="19073"/>
                  </a:cubicBezTo>
                  <a:cubicBezTo>
                    <a:pt x="5983" y="19475"/>
                    <a:pt x="5751" y="20279"/>
                    <a:pt x="5481" y="20279"/>
                  </a:cubicBezTo>
                  <a:cubicBezTo>
                    <a:pt x="5211" y="20279"/>
                    <a:pt x="5288" y="20359"/>
                    <a:pt x="5250" y="20584"/>
                  </a:cubicBezTo>
                  <a:cubicBezTo>
                    <a:pt x="5211" y="20809"/>
                    <a:pt x="4670" y="20841"/>
                    <a:pt x="4362" y="20889"/>
                  </a:cubicBezTo>
                  <a:cubicBezTo>
                    <a:pt x="4053" y="20938"/>
                    <a:pt x="3976" y="20809"/>
                    <a:pt x="3976" y="20809"/>
                  </a:cubicBezTo>
                  <a:cubicBezTo>
                    <a:pt x="3976" y="20809"/>
                    <a:pt x="3474" y="21243"/>
                    <a:pt x="2586" y="21291"/>
                  </a:cubicBezTo>
                  <a:cubicBezTo>
                    <a:pt x="1698" y="21339"/>
                    <a:pt x="0" y="21484"/>
                    <a:pt x="0" y="21307"/>
                  </a:cubicBezTo>
                  <a:cubicBezTo>
                    <a:pt x="0" y="21130"/>
                    <a:pt x="193" y="20970"/>
                    <a:pt x="772" y="20825"/>
                  </a:cubicBezTo>
                  <a:cubicBezTo>
                    <a:pt x="1351" y="20680"/>
                    <a:pt x="1776" y="20295"/>
                    <a:pt x="2007" y="20198"/>
                  </a:cubicBezTo>
                  <a:cubicBezTo>
                    <a:pt x="2239" y="20102"/>
                    <a:pt x="1930" y="20134"/>
                    <a:pt x="2123" y="19941"/>
                  </a:cubicBezTo>
                  <a:cubicBezTo>
                    <a:pt x="2316" y="19748"/>
                    <a:pt x="2895" y="18607"/>
                    <a:pt x="3011" y="18238"/>
                  </a:cubicBezTo>
                  <a:cubicBezTo>
                    <a:pt x="3126" y="17868"/>
                    <a:pt x="3049" y="16598"/>
                    <a:pt x="3474" y="16004"/>
                  </a:cubicBezTo>
                  <a:cubicBezTo>
                    <a:pt x="3898" y="15409"/>
                    <a:pt x="5211" y="13497"/>
                    <a:pt x="5404" y="12966"/>
                  </a:cubicBezTo>
                  <a:cubicBezTo>
                    <a:pt x="5597" y="12436"/>
                    <a:pt x="5867" y="11905"/>
                    <a:pt x="5867" y="11616"/>
                  </a:cubicBezTo>
                  <a:cubicBezTo>
                    <a:pt x="5867" y="11327"/>
                    <a:pt x="5944" y="11134"/>
                    <a:pt x="6137" y="10925"/>
                  </a:cubicBezTo>
                  <a:cubicBezTo>
                    <a:pt x="6330" y="10716"/>
                    <a:pt x="6099" y="10427"/>
                    <a:pt x="6099" y="10427"/>
                  </a:cubicBezTo>
                  <a:cubicBezTo>
                    <a:pt x="6099" y="10427"/>
                    <a:pt x="5597" y="10588"/>
                    <a:pt x="5288" y="10700"/>
                  </a:cubicBezTo>
                  <a:cubicBezTo>
                    <a:pt x="4979" y="10813"/>
                    <a:pt x="4979" y="10636"/>
                    <a:pt x="5134" y="10379"/>
                  </a:cubicBezTo>
                  <a:cubicBezTo>
                    <a:pt x="5288" y="10121"/>
                    <a:pt x="5172" y="9977"/>
                    <a:pt x="5018" y="10057"/>
                  </a:cubicBezTo>
                  <a:cubicBezTo>
                    <a:pt x="4863" y="10138"/>
                    <a:pt x="4748" y="9639"/>
                    <a:pt x="4362" y="9334"/>
                  </a:cubicBezTo>
                  <a:cubicBezTo>
                    <a:pt x="3976" y="9029"/>
                    <a:pt x="3126" y="8402"/>
                    <a:pt x="3319" y="8048"/>
                  </a:cubicBezTo>
                  <a:cubicBezTo>
                    <a:pt x="3512" y="7695"/>
                    <a:pt x="3590" y="7068"/>
                    <a:pt x="3821" y="6763"/>
                  </a:cubicBezTo>
                  <a:cubicBezTo>
                    <a:pt x="4053" y="6457"/>
                    <a:pt x="4284" y="5911"/>
                    <a:pt x="4555" y="5573"/>
                  </a:cubicBezTo>
                  <a:cubicBezTo>
                    <a:pt x="4825" y="5236"/>
                    <a:pt x="4786" y="5075"/>
                    <a:pt x="5134" y="4738"/>
                  </a:cubicBezTo>
                  <a:cubicBezTo>
                    <a:pt x="5481" y="4400"/>
                    <a:pt x="5867" y="4014"/>
                    <a:pt x="5867" y="3854"/>
                  </a:cubicBezTo>
                  <a:cubicBezTo>
                    <a:pt x="5867" y="3763"/>
                    <a:pt x="5965" y="3688"/>
                    <a:pt x="6304" y="3625"/>
                  </a:cubicBezTo>
                  <a:lnTo>
                    <a:pt x="6304" y="7175"/>
                  </a:lnTo>
                  <a:cubicBezTo>
                    <a:pt x="6188" y="7284"/>
                    <a:pt x="6073" y="7364"/>
                    <a:pt x="5983" y="7373"/>
                  </a:cubicBezTo>
                  <a:cubicBezTo>
                    <a:pt x="5674" y="7405"/>
                    <a:pt x="5635" y="7582"/>
                    <a:pt x="5983" y="7662"/>
                  </a:cubicBezTo>
                  <a:cubicBezTo>
                    <a:pt x="6330" y="7743"/>
                    <a:pt x="6099" y="8289"/>
                    <a:pt x="6253" y="8370"/>
                  </a:cubicBezTo>
                  <a:cubicBezTo>
                    <a:pt x="6275" y="8381"/>
                    <a:pt x="6291" y="8382"/>
                    <a:pt x="6304" y="8375"/>
                  </a:cubicBezTo>
                  <a:cubicBezTo>
                    <a:pt x="6304" y="8375"/>
                    <a:pt x="6304" y="18821"/>
                    <a:pt x="6304" y="18821"/>
                  </a:cubicBezTo>
                  <a:close/>
                  <a:moveTo>
                    <a:pt x="13206" y="60"/>
                  </a:moveTo>
                  <a:cubicBezTo>
                    <a:pt x="13471" y="154"/>
                    <a:pt x="13810" y="343"/>
                    <a:pt x="14074" y="280"/>
                  </a:cubicBezTo>
                  <a:cubicBezTo>
                    <a:pt x="14338" y="217"/>
                    <a:pt x="14263" y="516"/>
                    <a:pt x="14565" y="516"/>
                  </a:cubicBezTo>
                  <a:cubicBezTo>
                    <a:pt x="14867" y="516"/>
                    <a:pt x="15207" y="956"/>
                    <a:pt x="15169" y="1191"/>
                  </a:cubicBezTo>
                  <a:cubicBezTo>
                    <a:pt x="15131" y="1427"/>
                    <a:pt x="14980" y="1663"/>
                    <a:pt x="14942" y="1757"/>
                  </a:cubicBezTo>
                  <a:cubicBezTo>
                    <a:pt x="14905" y="1851"/>
                    <a:pt x="14792" y="2244"/>
                    <a:pt x="14603" y="2244"/>
                  </a:cubicBezTo>
                  <a:cubicBezTo>
                    <a:pt x="14414" y="2244"/>
                    <a:pt x="14338" y="2260"/>
                    <a:pt x="14338" y="2260"/>
                  </a:cubicBezTo>
                  <a:cubicBezTo>
                    <a:pt x="14338" y="2260"/>
                    <a:pt x="14112" y="2558"/>
                    <a:pt x="14112" y="2794"/>
                  </a:cubicBezTo>
                  <a:cubicBezTo>
                    <a:pt x="14112" y="3030"/>
                    <a:pt x="14188" y="3030"/>
                    <a:pt x="14188" y="3030"/>
                  </a:cubicBezTo>
                  <a:lnTo>
                    <a:pt x="14527" y="3250"/>
                  </a:lnTo>
                  <a:cubicBezTo>
                    <a:pt x="14527" y="3250"/>
                    <a:pt x="16225" y="3627"/>
                    <a:pt x="17018" y="3721"/>
                  </a:cubicBezTo>
                  <a:cubicBezTo>
                    <a:pt x="17374" y="3764"/>
                    <a:pt x="17729" y="3809"/>
                    <a:pt x="18033" y="3892"/>
                  </a:cubicBezTo>
                  <a:lnTo>
                    <a:pt x="18033" y="7384"/>
                  </a:lnTo>
                  <a:cubicBezTo>
                    <a:pt x="17935" y="7315"/>
                    <a:pt x="17834" y="7205"/>
                    <a:pt x="17720" y="6995"/>
                  </a:cubicBezTo>
                  <a:cubicBezTo>
                    <a:pt x="17724" y="7447"/>
                    <a:pt x="17358" y="8114"/>
                    <a:pt x="17625" y="8554"/>
                  </a:cubicBezTo>
                  <a:cubicBezTo>
                    <a:pt x="17601" y="8390"/>
                    <a:pt x="17810" y="8229"/>
                    <a:pt x="18033" y="8085"/>
                  </a:cubicBezTo>
                  <a:lnTo>
                    <a:pt x="18033" y="10266"/>
                  </a:lnTo>
                  <a:cubicBezTo>
                    <a:pt x="17744" y="10255"/>
                    <a:pt x="17555" y="10268"/>
                    <a:pt x="17555" y="10268"/>
                  </a:cubicBezTo>
                  <a:cubicBezTo>
                    <a:pt x="17555" y="10268"/>
                    <a:pt x="17411" y="10523"/>
                    <a:pt x="17158" y="10598"/>
                  </a:cubicBezTo>
                  <a:cubicBezTo>
                    <a:pt x="16906" y="10674"/>
                    <a:pt x="16581" y="10929"/>
                    <a:pt x="16509" y="10839"/>
                  </a:cubicBezTo>
                  <a:cubicBezTo>
                    <a:pt x="16437" y="10749"/>
                    <a:pt x="16221" y="11499"/>
                    <a:pt x="16004" y="11905"/>
                  </a:cubicBezTo>
                  <a:cubicBezTo>
                    <a:pt x="15788" y="12310"/>
                    <a:pt x="14745" y="15136"/>
                    <a:pt x="14745" y="15538"/>
                  </a:cubicBezTo>
                  <a:cubicBezTo>
                    <a:pt x="14745" y="15939"/>
                    <a:pt x="14359" y="16357"/>
                    <a:pt x="14397" y="16647"/>
                  </a:cubicBezTo>
                  <a:cubicBezTo>
                    <a:pt x="14436" y="16936"/>
                    <a:pt x="14282" y="17691"/>
                    <a:pt x="14243" y="18109"/>
                  </a:cubicBezTo>
                  <a:cubicBezTo>
                    <a:pt x="14204" y="18527"/>
                    <a:pt x="13278" y="18961"/>
                    <a:pt x="13278" y="19266"/>
                  </a:cubicBezTo>
                  <a:cubicBezTo>
                    <a:pt x="13278" y="19572"/>
                    <a:pt x="13510" y="19716"/>
                    <a:pt x="13394" y="19893"/>
                  </a:cubicBezTo>
                  <a:cubicBezTo>
                    <a:pt x="13278" y="20070"/>
                    <a:pt x="13317" y="20198"/>
                    <a:pt x="13780" y="20407"/>
                  </a:cubicBezTo>
                  <a:cubicBezTo>
                    <a:pt x="14243" y="20616"/>
                    <a:pt x="14436" y="20809"/>
                    <a:pt x="14397" y="20970"/>
                  </a:cubicBezTo>
                  <a:cubicBezTo>
                    <a:pt x="14359" y="21130"/>
                    <a:pt x="14243" y="21195"/>
                    <a:pt x="13317" y="21211"/>
                  </a:cubicBezTo>
                  <a:cubicBezTo>
                    <a:pt x="12390" y="21227"/>
                    <a:pt x="11502" y="21114"/>
                    <a:pt x="11502" y="21018"/>
                  </a:cubicBezTo>
                  <a:cubicBezTo>
                    <a:pt x="11502" y="20922"/>
                    <a:pt x="11194" y="20889"/>
                    <a:pt x="10923" y="20889"/>
                  </a:cubicBezTo>
                  <a:cubicBezTo>
                    <a:pt x="10653" y="20889"/>
                    <a:pt x="10692" y="20777"/>
                    <a:pt x="10808" y="20552"/>
                  </a:cubicBezTo>
                  <a:cubicBezTo>
                    <a:pt x="10923" y="20327"/>
                    <a:pt x="11309" y="20021"/>
                    <a:pt x="11078" y="20054"/>
                  </a:cubicBezTo>
                  <a:cubicBezTo>
                    <a:pt x="10846" y="20086"/>
                    <a:pt x="10653" y="20021"/>
                    <a:pt x="10653" y="19700"/>
                  </a:cubicBezTo>
                  <a:cubicBezTo>
                    <a:pt x="10653" y="19379"/>
                    <a:pt x="10538" y="19282"/>
                    <a:pt x="10885" y="19089"/>
                  </a:cubicBezTo>
                  <a:cubicBezTo>
                    <a:pt x="11232" y="18896"/>
                    <a:pt x="11155" y="18543"/>
                    <a:pt x="11078" y="18254"/>
                  </a:cubicBezTo>
                  <a:cubicBezTo>
                    <a:pt x="11001" y="17964"/>
                    <a:pt x="10769" y="17755"/>
                    <a:pt x="10962" y="17402"/>
                  </a:cubicBezTo>
                  <a:cubicBezTo>
                    <a:pt x="11155" y="17048"/>
                    <a:pt x="11194" y="16614"/>
                    <a:pt x="11078" y="16438"/>
                  </a:cubicBezTo>
                  <a:cubicBezTo>
                    <a:pt x="10962" y="16261"/>
                    <a:pt x="11039" y="16052"/>
                    <a:pt x="11348" y="15907"/>
                  </a:cubicBezTo>
                  <a:cubicBezTo>
                    <a:pt x="11657" y="15763"/>
                    <a:pt x="11194" y="15505"/>
                    <a:pt x="11194" y="15345"/>
                  </a:cubicBezTo>
                  <a:cubicBezTo>
                    <a:pt x="11194" y="15184"/>
                    <a:pt x="11309" y="14509"/>
                    <a:pt x="11116" y="13834"/>
                  </a:cubicBezTo>
                  <a:cubicBezTo>
                    <a:pt x="10923" y="13159"/>
                    <a:pt x="10885" y="12645"/>
                    <a:pt x="10846" y="12468"/>
                  </a:cubicBezTo>
                  <a:cubicBezTo>
                    <a:pt x="10808" y="12291"/>
                    <a:pt x="10576" y="12372"/>
                    <a:pt x="9997" y="13046"/>
                  </a:cubicBezTo>
                  <a:cubicBezTo>
                    <a:pt x="9418" y="13722"/>
                    <a:pt x="7951" y="15827"/>
                    <a:pt x="7681" y="16293"/>
                  </a:cubicBezTo>
                  <a:cubicBezTo>
                    <a:pt x="7449" y="16693"/>
                    <a:pt x="6647" y="18161"/>
                    <a:pt x="6304" y="18821"/>
                  </a:cubicBezTo>
                  <a:lnTo>
                    <a:pt x="6304" y="8375"/>
                  </a:lnTo>
                  <a:cubicBezTo>
                    <a:pt x="6382" y="8331"/>
                    <a:pt x="6324" y="7974"/>
                    <a:pt x="6523" y="7711"/>
                  </a:cubicBezTo>
                  <a:cubicBezTo>
                    <a:pt x="6755" y="7405"/>
                    <a:pt x="6832" y="6987"/>
                    <a:pt x="6871" y="6489"/>
                  </a:cubicBezTo>
                  <a:cubicBezTo>
                    <a:pt x="6871" y="6489"/>
                    <a:pt x="6582" y="6914"/>
                    <a:pt x="6304" y="7175"/>
                  </a:cubicBezTo>
                  <a:lnTo>
                    <a:pt x="6304" y="3625"/>
                  </a:lnTo>
                  <a:cubicBezTo>
                    <a:pt x="6568" y="3577"/>
                    <a:pt x="6979" y="3535"/>
                    <a:pt x="7604" y="3500"/>
                  </a:cubicBezTo>
                  <a:cubicBezTo>
                    <a:pt x="9032" y="3420"/>
                    <a:pt x="10074" y="3259"/>
                    <a:pt x="10422" y="3146"/>
                  </a:cubicBezTo>
                  <a:cubicBezTo>
                    <a:pt x="10625" y="3081"/>
                    <a:pt x="10757" y="3024"/>
                    <a:pt x="10875" y="2970"/>
                  </a:cubicBezTo>
                  <a:cubicBezTo>
                    <a:pt x="10969" y="2926"/>
                    <a:pt x="11148" y="2841"/>
                    <a:pt x="10986" y="2835"/>
                  </a:cubicBezTo>
                  <a:cubicBezTo>
                    <a:pt x="10623" y="2821"/>
                    <a:pt x="10558" y="2252"/>
                    <a:pt x="10376" y="2086"/>
                  </a:cubicBezTo>
                  <a:cubicBezTo>
                    <a:pt x="10193" y="1920"/>
                    <a:pt x="10256" y="1801"/>
                    <a:pt x="10383" y="1652"/>
                  </a:cubicBezTo>
                  <a:cubicBezTo>
                    <a:pt x="10510" y="1502"/>
                    <a:pt x="10267" y="1282"/>
                    <a:pt x="10576" y="1041"/>
                  </a:cubicBezTo>
                  <a:cubicBezTo>
                    <a:pt x="10885" y="800"/>
                    <a:pt x="10460" y="511"/>
                    <a:pt x="10885" y="479"/>
                  </a:cubicBezTo>
                  <a:cubicBezTo>
                    <a:pt x="11309" y="446"/>
                    <a:pt x="11155" y="238"/>
                    <a:pt x="11580" y="238"/>
                  </a:cubicBezTo>
                  <a:cubicBezTo>
                    <a:pt x="12004" y="238"/>
                    <a:pt x="12043" y="-4"/>
                    <a:pt x="12467" y="77"/>
                  </a:cubicBezTo>
                  <a:cubicBezTo>
                    <a:pt x="12892" y="157"/>
                    <a:pt x="12892" y="-116"/>
                    <a:pt x="13206" y="60"/>
                  </a:cubicBezTo>
                  <a:close/>
                  <a:moveTo>
                    <a:pt x="18033" y="3892"/>
                  </a:moveTo>
                  <a:cubicBezTo>
                    <a:pt x="18408" y="3993"/>
                    <a:pt x="18705" y="4151"/>
                    <a:pt x="18830" y="4428"/>
                  </a:cubicBezTo>
                  <a:cubicBezTo>
                    <a:pt x="19056" y="4931"/>
                    <a:pt x="20296" y="6620"/>
                    <a:pt x="20909" y="7085"/>
                  </a:cubicBezTo>
                  <a:cubicBezTo>
                    <a:pt x="21522" y="7551"/>
                    <a:pt x="21600" y="8184"/>
                    <a:pt x="20987" y="8574"/>
                  </a:cubicBezTo>
                  <a:cubicBezTo>
                    <a:pt x="20374" y="8964"/>
                    <a:pt x="18917" y="9916"/>
                    <a:pt x="18701" y="10051"/>
                  </a:cubicBezTo>
                  <a:cubicBezTo>
                    <a:pt x="18485" y="10186"/>
                    <a:pt x="18420" y="10283"/>
                    <a:pt x="18096" y="10268"/>
                  </a:cubicBezTo>
                  <a:cubicBezTo>
                    <a:pt x="18075" y="10267"/>
                    <a:pt x="18054" y="10266"/>
                    <a:pt x="18033" y="10266"/>
                  </a:cubicBezTo>
                  <a:lnTo>
                    <a:pt x="18033" y="8085"/>
                  </a:lnTo>
                  <a:cubicBezTo>
                    <a:pt x="18321" y="7900"/>
                    <a:pt x="18634" y="7744"/>
                    <a:pt x="18513" y="7647"/>
                  </a:cubicBezTo>
                  <a:cubicBezTo>
                    <a:pt x="18333" y="7502"/>
                    <a:pt x="18186" y="7491"/>
                    <a:pt x="18033" y="7384"/>
                  </a:cubicBezTo>
                  <a:cubicBezTo>
                    <a:pt x="18033" y="7384"/>
                    <a:pt x="18033" y="3892"/>
                    <a:pt x="18033" y="389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2" name="Shape 1027"/>
            <p:cNvSpPr/>
            <p:nvPr/>
          </p:nvSpPr>
          <p:spPr>
            <a:xfrm>
              <a:off x="3424857" y="512974"/>
              <a:ext cx="513366" cy="998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extrusionOk="0">
                  <a:moveTo>
                    <a:pt x="17373" y="33"/>
                  </a:moveTo>
                  <a:cubicBezTo>
                    <a:pt x="17435" y="213"/>
                    <a:pt x="17512" y="213"/>
                    <a:pt x="17512" y="213"/>
                  </a:cubicBezTo>
                  <a:lnTo>
                    <a:pt x="18348" y="879"/>
                  </a:lnTo>
                  <a:cubicBezTo>
                    <a:pt x="18327" y="926"/>
                    <a:pt x="18309" y="972"/>
                    <a:pt x="18298" y="1019"/>
                  </a:cubicBezTo>
                  <a:cubicBezTo>
                    <a:pt x="18023" y="2147"/>
                    <a:pt x="17610" y="6023"/>
                    <a:pt x="17610" y="8631"/>
                  </a:cubicBezTo>
                  <a:cubicBezTo>
                    <a:pt x="17610" y="11239"/>
                    <a:pt x="16923" y="12649"/>
                    <a:pt x="17748" y="14763"/>
                  </a:cubicBezTo>
                  <a:cubicBezTo>
                    <a:pt x="18573" y="16878"/>
                    <a:pt x="18711" y="18076"/>
                    <a:pt x="19811" y="19344"/>
                  </a:cubicBezTo>
                  <a:cubicBezTo>
                    <a:pt x="20912" y="20613"/>
                    <a:pt x="21600" y="21529"/>
                    <a:pt x="21600" y="21529"/>
                  </a:cubicBezTo>
                  <a:cubicBezTo>
                    <a:pt x="21600" y="21529"/>
                    <a:pt x="18023" y="21318"/>
                    <a:pt x="14309" y="21318"/>
                  </a:cubicBezTo>
                  <a:cubicBezTo>
                    <a:pt x="10594" y="21318"/>
                    <a:pt x="3715" y="21600"/>
                    <a:pt x="2339" y="21388"/>
                  </a:cubicBezTo>
                  <a:cubicBezTo>
                    <a:pt x="963" y="21177"/>
                    <a:pt x="0" y="20895"/>
                    <a:pt x="0" y="20895"/>
                  </a:cubicBezTo>
                  <a:cubicBezTo>
                    <a:pt x="0" y="20895"/>
                    <a:pt x="1651" y="18992"/>
                    <a:pt x="2752" y="16878"/>
                  </a:cubicBezTo>
                  <a:cubicBezTo>
                    <a:pt x="3853" y="14763"/>
                    <a:pt x="4953" y="11873"/>
                    <a:pt x="4953" y="8984"/>
                  </a:cubicBezTo>
                  <a:cubicBezTo>
                    <a:pt x="4953" y="6094"/>
                    <a:pt x="4815" y="3345"/>
                    <a:pt x="5916" y="1865"/>
                  </a:cubicBezTo>
                  <a:cubicBezTo>
                    <a:pt x="6312" y="1331"/>
                    <a:pt x="6602" y="936"/>
                    <a:pt x="6810" y="647"/>
                  </a:cubicBezTo>
                  <a:cubicBezTo>
                    <a:pt x="6836" y="637"/>
                    <a:pt x="6595" y="734"/>
                    <a:pt x="6886" y="618"/>
                  </a:cubicBezTo>
                  <a:cubicBezTo>
                    <a:pt x="7177" y="502"/>
                    <a:pt x="7789" y="185"/>
                    <a:pt x="8170" y="0"/>
                  </a:cubicBezTo>
                  <a:cubicBezTo>
                    <a:pt x="8759" y="373"/>
                    <a:pt x="9071" y="625"/>
                    <a:pt x="10319" y="1371"/>
                  </a:cubicBezTo>
                  <a:cubicBezTo>
                    <a:pt x="11567" y="2117"/>
                    <a:pt x="11694" y="2640"/>
                    <a:pt x="13758" y="1935"/>
                  </a:cubicBezTo>
                  <a:cubicBezTo>
                    <a:pt x="15230" y="1432"/>
                    <a:pt x="16352" y="679"/>
                    <a:pt x="17373" y="3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3" name="Shape 1028"/>
            <p:cNvSpPr/>
            <p:nvPr/>
          </p:nvSpPr>
          <p:spPr>
            <a:xfrm>
              <a:off x="3515382" y="633674"/>
              <a:ext cx="240795" cy="981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7" h="21381" extrusionOk="0">
                  <a:moveTo>
                    <a:pt x="17449" y="0"/>
                  </a:moveTo>
                  <a:lnTo>
                    <a:pt x="13164" y="1068"/>
                  </a:lnTo>
                  <a:cubicBezTo>
                    <a:pt x="13164" y="1068"/>
                    <a:pt x="15455" y="1246"/>
                    <a:pt x="14727" y="1700"/>
                  </a:cubicBezTo>
                  <a:cubicBezTo>
                    <a:pt x="13999" y="2154"/>
                    <a:pt x="10966" y="4724"/>
                    <a:pt x="8053" y="8142"/>
                  </a:cubicBezTo>
                  <a:cubicBezTo>
                    <a:pt x="5141" y="11559"/>
                    <a:pt x="1136" y="17547"/>
                    <a:pt x="287" y="18394"/>
                  </a:cubicBezTo>
                  <a:cubicBezTo>
                    <a:pt x="-563" y="19241"/>
                    <a:pt x="529" y="19846"/>
                    <a:pt x="2835" y="20723"/>
                  </a:cubicBezTo>
                  <a:cubicBezTo>
                    <a:pt x="5141" y="21600"/>
                    <a:pt x="5383" y="21570"/>
                    <a:pt x="7689" y="20814"/>
                  </a:cubicBezTo>
                  <a:cubicBezTo>
                    <a:pt x="9994" y="20058"/>
                    <a:pt x="11693" y="20360"/>
                    <a:pt x="13149" y="18183"/>
                  </a:cubicBezTo>
                  <a:cubicBezTo>
                    <a:pt x="14606" y="16005"/>
                    <a:pt x="17032" y="11710"/>
                    <a:pt x="18246" y="9805"/>
                  </a:cubicBezTo>
                  <a:cubicBezTo>
                    <a:pt x="19460" y="7900"/>
                    <a:pt x="20794" y="4210"/>
                    <a:pt x="19824" y="3363"/>
                  </a:cubicBezTo>
                  <a:cubicBezTo>
                    <a:pt x="18853" y="2516"/>
                    <a:pt x="18125" y="2063"/>
                    <a:pt x="18489" y="1700"/>
                  </a:cubicBezTo>
                  <a:cubicBezTo>
                    <a:pt x="18853" y="1337"/>
                    <a:pt x="21037" y="1004"/>
                    <a:pt x="21037" y="1004"/>
                  </a:cubicBezTo>
                  <a:cubicBezTo>
                    <a:pt x="21037" y="1004"/>
                    <a:pt x="19460" y="218"/>
                    <a:pt x="1744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4" name="Shape 1029"/>
            <p:cNvSpPr/>
            <p:nvPr/>
          </p:nvSpPr>
          <p:spPr>
            <a:xfrm>
              <a:off x="1916109" y="392274"/>
              <a:ext cx="833877" cy="3411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592" extrusionOk="0">
                  <a:moveTo>
                    <a:pt x="10225" y="0"/>
                  </a:moveTo>
                  <a:lnTo>
                    <a:pt x="10270" y="0"/>
                  </a:lnTo>
                  <a:lnTo>
                    <a:pt x="10270" y="14202"/>
                  </a:lnTo>
                  <a:cubicBezTo>
                    <a:pt x="10173" y="14344"/>
                    <a:pt x="10063" y="14492"/>
                    <a:pt x="9976" y="14579"/>
                  </a:cubicBezTo>
                  <a:cubicBezTo>
                    <a:pt x="9770" y="14782"/>
                    <a:pt x="10100" y="14915"/>
                    <a:pt x="10100" y="15057"/>
                  </a:cubicBezTo>
                  <a:cubicBezTo>
                    <a:pt x="10100" y="15200"/>
                    <a:pt x="10224" y="15383"/>
                    <a:pt x="10224" y="15383"/>
                  </a:cubicBezTo>
                  <a:cubicBezTo>
                    <a:pt x="10224" y="15383"/>
                    <a:pt x="10233" y="15285"/>
                    <a:pt x="10270" y="15166"/>
                  </a:cubicBezTo>
                  <a:lnTo>
                    <a:pt x="10270" y="21574"/>
                  </a:lnTo>
                  <a:cubicBezTo>
                    <a:pt x="9218" y="21497"/>
                    <a:pt x="8454" y="21171"/>
                    <a:pt x="8513" y="20717"/>
                  </a:cubicBezTo>
                  <a:cubicBezTo>
                    <a:pt x="8581" y="20196"/>
                    <a:pt x="8104" y="20112"/>
                    <a:pt x="8445" y="19809"/>
                  </a:cubicBezTo>
                  <a:cubicBezTo>
                    <a:pt x="8786" y="19506"/>
                    <a:pt x="8377" y="19287"/>
                    <a:pt x="7763" y="18816"/>
                  </a:cubicBezTo>
                  <a:cubicBezTo>
                    <a:pt x="7150" y="18345"/>
                    <a:pt x="4832" y="16309"/>
                    <a:pt x="4968" y="15788"/>
                  </a:cubicBezTo>
                  <a:cubicBezTo>
                    <a:pt x="5105" y="15266"/>
                    <a:pt x="5309" y="14812"/>
                    <a:pt x="5105" y="14459"/>
                  </a:cubicBezTo>
                  <a:cubicBezTo>
                    <a:pt x="4900" y="14105"/>
                    <a:pt x="4764" y="13802"/>
                    <a:pt x="4764" y="13802"/>
                  </a:cubicBezTo>
                  <a:cubicBezTo>
                    <a:pt x="4764" y="13802"/>
                    <a:pt x="3265" y="13971"/>
                    <a:pt x="3265" y="13466"/>
                  </a:cubicBezTo>
                  <a:cubicBezTo>
                    <a:pt x="3265" y="12961"/>
                    <a:pt x="2924" y="11514"/>
                    <a:pt x="2787" y="11077"/>
                  </a:cubicBezTo>
                  <a:cubicBezTo>
                    <a:pt x="2651" y="10639"/>
                    <a:pt x="2924" y="9781"/>
                    <a:pt x="2924" y="9781"/>
                  </a:cubicBezTo>
                  <a:cubicBezTo>
                    <a:pt x="2924" y="9781"/>
                    <a:pt x="1492" y="9748"/>
                    <a:pt x="1015" y="9697"/>
                  </a:cubicBezTo>
                  <a:cubicBezTo>
                    <a:pt x="538" y="9647"/>
                    <a:pt x="2242" y="8890"/>
                    <a:pt x="2583" y="8587"/>
                  </a:cubicBezTo>
                  <a:cubicBezTo>
                    <a:pt x="2924" y="8284"/>
                    <a:pt x="2856" y="7763"/>
                    <a:pt x="2856" y="7763"/>
                  </a:cubicBezTo>
                  <a:cubicBezTo>
                    <a:pt x="2856" y="7763"/>
                    <a:pt x="266" y="7729"/>
                    <a:pt x="129" y="7191"/>
                  </a:cubicBezTo>
                  <a:cubicBezTo>
                    <a:pt x="-7" y="6652"/>
                    <a:pt x="-75" y="5878"/>
                    <a:pt x="129" y="5559"/>
                  </a:cubicBezTo>
                  <a:cubicBezTo>
                    <a:pt x="334" y="5239"/>
                    <a:pt x="402" y="5273"/>
                    <a:pt x="606" y="4852"/>
                  </a:cubicBezTo>
                  <a:cubicBezTo>
                    <a:pt x="811" y="4431"/>
                    <a:pt x="1697" y="3691"/>
                    <a:pt x="2583" y="3657"/>
                  </a:cubicBezTo>
                  <a:cubicBezTo>
                    <a:pt x="3469" y="3624"/>
                    <a:pt x="4560" y="3456"/>
                    <a:pt x="4560" y="3456"/>
                  </a:cubicBezTo>
                  <a:cubicBezTo>
                    <a:pt x="4560" y="3456"/>
                    <a:pt x="3674" y="3203"/>
                    <a:pt x="4764" y="2985"/>
                  </a:cubicBezTo>
                  <a:cubicBezTo>
                    <a:pt x="5855" y="2766"/>
                    <a:pt x="6468" y="2682"/>
                    <a:pt x="5991" y="2396"/>
                  </a:cubicBezTo>
                  <a:cubicBezTo>
                    <a:pt x="5514" y="2110"/>
                    <a:pt x="5855" y="1891"/>
                    <a:pt x="6127" y="1521"/>
                  </a:cubicBezTo>
                  <a:cubicBezTo>
                    <a:pt x="6400" y="1151"/>
                    <a:pt x="7150" y="7"/>
                    <a:pt x="10225" y="0"/>
                  </a:cubicBezTo>
                  <a:close/>
                  <a:moveTo>
                    <a:pt x="10270" y="0"/>
                  </a:moveTo>
                  <a:cubicBezTo>
                    <a:pt x="12196" y="-8"/>
                    <a:pt x="13806" y="438"/>
                    <a:pt x="14180" y="853"/>
                  </a:cubicBezTo>
                  <a:cubicBezTo>
                    <a:pt x="14557" y="1271"/>
                    <a:pt x="14871" y="1240"/>
                    <a:pt x="14871" y="1473"/>
                  </a:cubicBezTo>
                  <a:cubicBezTo>
                    <a:pt x="14871" y="1705"/>
                    <a:pt x="15247" y="1953"/>
                    <a:pt x="15436" y="2325"/>
                  </a:cubicBezTo>
                  <a:cubicBezTo>
                    <a:pt x="15624" y="2697"/>
                    <a:pt x="15749" y="2945"/>
                    <a:pt x="16503" y="3162"/>
                  </a:cubicBezTo>
                  <a:cubicBezTo>
                    <a:pt x="17256" y="3378"/>
                    <a:pt x="17131" y="3595"/>
                    <a:pt x="17131" y="3595"/>
                  </a:cubicBezTo>
                  <a:cubicBezTo>
                    <a:pt x="17131" y="3595"/>
                    <a:pt x="19641" y="3626"/>
                    <a:pt x="20270" y="4045"/>
                  </a:cubicBezTo>
                  <a:cubicBezTo>
                    <a:pt x="20897" y="4463"/>
                    <a:pt x="21023" y="5176"/>
                    <a:pt x="21274" y="5656"/>
                  </a:cubicBezTo>
                  <a:cubicBezTo>
                    <a:pt x="21525" y="6137"/>
                    <a:pt x="21336" y="6695"/>
                    <a:pt x="20646" y="7051"/>
                  </a:cubicBezTo>
                  <a:cubicBezTo>
                    <a:pt x="19955" y="7407"/>
                    <a:pt x="18449" y="7454"/>
                    <a:pt x="18449" y="7454"/>
                  </a:cubicBezTo>
                  <a:cubicBezTo>
                    <a:pt x="18449" y="7454"/>
                    <a:pt x="18198" y="8198"/>
                    <a:pt x="19077" y="8848"/>
                  </a:cubicBezTo>
                  <a:cubicBezTo>
                    <a:pt x="19955" y="9499"/>
                    <a:pt x="20583" y="9840"/>
                    <a:pt x="19830" y="9871"/>
                  </a:cubicBezTo>
                  <a:cubicBezTo>
                    <a:pt x="19077" y="9902"/>
                    <a:pt x="18700" y="9918"/>
                    <a:pt x="18700" y="9918"/>
                  </a:cubicBezTo>
                  <a:cubicBezTo>
                    <a:pt x="18700" y="9918"/>
                    <a:pt x="18722" y="10757"/>
                    <a:pt x="18207" y="11297"/>
                  </a:cubicBezTo>
                  <a:cubicBezTo>
                    <a:pt x="17692" y="11837"/>
                    <a:pt x="16534" y="13235"/>
                    <a:pt x="16534" y="13584"/>
                  </a:cubicBezTo>
                  <a:cubicBezTo>
                    <a:pt x="16534" y="13933"/>
                    <a:pt x="16487" y="13870"/>
                    <a:pt x="15942" y="13870"/>
                  </a:cubicBezTo>
                  <a:cubicBezTo>
                    <a:pt x="15397" y="13870"/>
                    <a:pt x="15124" y="13870"/>
                    <a:pt x="15124" y="13870"/>
                  </a:cubicBezTo>
                  <a:cubicBezTo>
                    <a:pt x="15124" y="13870"/>
                    <a:pt x="15192" y="14425"/>
                    <a:pt x="14920" y="14560"/>
                  </a:cubicBezTo>
                  <a:cubicBezTo>
                    <a:pt x="14647" y="14694"/>
                    <a:pt x="15124" y="15317"/>
                    <a:pt x="14306" y="15973"/>
                  </a:cubicBezTo>
                  <a:cubicBezTo>
                    <a:pt x="13489" y="16629"/>
                    <a:pt x="11853" y="17739"/>
                    <a:pt x="11853" y="18210"/>
                  </a:cubicBezTo>
                  <a:cubicBezTo>
                    <a:pt x="11853" y="18681"/>
                    <a:pt x="12671" y="19254"/>
                    <a:pt x="13557" y="19489"/>
                  </a:cubicBezTo>
                  <a:cubicBezTo>
                    <a:pt x="14443" y="19724"/>
                    <a:pt x="15738" y="20196"/>
                    <a:pt x="15056" y="20313"/>
                  </a:cubicBezTo>
                  <a:cubicBezTo>
                    <a:pt x="14375" y="20431"/>
                    <a:pt x="13421" y="20414"/>
                    <a:pt x="12807" y="20364"/>
                  </a:cubicBezTo>
                  <a:cubicBezTo>
                    <a:pt x="12194" y="20313"/>
                    <a:pt x="11716" y="20179"/>
                    <a:pt x="11716" y="20179"/>
                  </a:cubicBezTo>
                  <a:cubicBezTo>
                    <a:pt x="11716" y="20179"/>
                    <a:pt x="11784" y="20414"/>
                    <a:pt x="12057" y="20599"/>
                  </a:cubicBezTo>
                  <a:cubicBezTo>
                    <a:pt x="12330" y="20785"/>
                    <a:pt x="12057" y="21592"/>
                    <a:pt x="10762" y="21592"/>
                  </a:cubicBezTo>
                  <a:cubicBezTo>
                    <a:pt x="10593" y="21592"/>
                    <a:pt x="10428" y="21586"/>
                    <a:pt x="10270" y="21574"/>
                  </a:cubicBezTo>
                  <a:lnTo>
                    <a:pt x="10270" y="15166"/>
                  </a:lnTo>
                  <a:cubicBezTo>
                    <a:pt x="10310" y="15036"/>
                    <a:pt x="10384" y="14882"/>
                    <a:pt x="10512" y="14803"/>
                  </a:cubicBezTo>
                  <a:cubicBezTo>
                    <a:pt x="10760" y="14650"/>
                    <a:pt x="10553" y="14314"/>
                    <a:pt x="10512" y="13825"/>
                  </a:cubicBezTo>
                  <a:cubicBezTo>
                    <a:pt x="10512" y="13825"/>
                    <a:pt x="10403" y="14008"/>
                    <a:pt x="10270" y="14202"/>
                  </a:cubicBezTo>
                  <a:cubicBezTo>
                    <a:pt x="10270" y="14202"/>
                    <a:pt x="10270" y="0"/>
                    <a:pt x="10270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5" name="Shape 1030"/>
            <p:cNvSpPr/>
            <p:nvPr/>
          </p:nvSpPr>
          <p:spPr>
            <a:xfrm>
              <a:off x="2263121" y="875073"/>
              <a:ext cx="197241" cy="3704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0610" extrusionOk="0">
                  <a:moveTo>
                    <a:pt x="9" y="502"/>
                  </a:moveTo>
                  <a:cubicBezTo>
                    <a:pt x="9" y="502"/>
                    <a:pt x="5735" y="3016"/>
                    <a:pt x="5735" y="4938"/>
                  </a:cubicBezTo>
                  <a:cubicBezTo>
                    <a:pt x="5735" y="6861"/>
                    <a:pt x="8313" y="13222"/>
                    <a:pt x="9458" y="15144"/>
                  </a:cubicBezTo>
                  <a:cubicBezTo>
                    <a:pt x="10604" y="17067"/>
                    <a:pt x="11177" y="12778"/>
                    <a:pt x="13183" y="10855"/>
                  </a:cubicBezTo>
                  <a:cubicBezTo>
                    <a:pt x="15188" y="8932"/>
                    <a:pt x="16046" y="7305"/>
                    <a:pt x="14900" y="5826"/>
                  </a:cubicBezTo>
                  <a:cubicBezTo>
                    <a:pt x="13756" y="4347"/>
                    <a:pt x="18163" y="3698"/>
                    <a:pt x="21027" y="0"/>
                  </a:cubicBezTo>
                  <a:cubicBezTo>
                    <a:pt x="21402" y="1393"/>
                    <a:pt x="21210" y="2522"/>
                    <a:pt x="21110" y="3909"/>
                  </a:cubicBezTo>
                  <a:cubicBezTo>
                    <a:pt x="21011" y="5299"/>
                    <a:pt x="16431" y="12189"/>
                    <a:pt x="15136" y="13526"/>
                  </a:cubicBezTo>
                  <a:cubicBezTo>
                    <a:pt x="13842" y="14863"/>
                    <a:pt x="10357" y="19132"/>
                    <a:pt x="10058" y="20365"/>
                  </a:cubicBezTo>
                  <a:cubicBezTo>
                    <a:pt x="9759" y="21600"/>
                    <a:pt x="6673" y="17950"/>
                    <a:pt x="4881" y="13989"/>
                  </a:cubicBezTo>
                  <a:cubicBezTo>
                    <a:pt x="3089" y="10030"/>
                    <a:pt x="-198" y="4270"/>
                    <a:pt x="9" y="50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6" name="Shape 1031"/>
            <p:cNvSpPr/>
            <p:nvPr/>
          </p:nvSpPr>
          <p:spPr>
            <a:xfrm>
              <a:off x="2157509" y="1403135"/>
              <a:ext cx="37139" cy="85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544" extrusionOk="0">
                  <a:moveTo>
                    <a:pt x="15912" y="21544"/>
                  </a:moveTo>
                  <a:cubicBezTo>
                    <a:pt x="15912" y="21544"/>
                    <a:pt x="19972" y="15800"/>
                    <a:pt x="20786" y="8977"/>
                  </a:cubicBezTo>
                  <a:cubicBezTo>
                    <a:pt x="21600" y="2154"/>
                    <a:pt x="20786" y="0"/>
                    <a:pt x="20786" y="0"/>
                  </a:cubicBezTo>
                  <a:lnTo>
                    <a:pt x="4535" y="1079"/>
                  </a:lnTo>
                  <a:cubicBezTo>
                    <a:pt x="4535" y="1079"/>
                    <a:pt x="3251" y="14410"/>
                    <a:pt x="0" y="18719"/>
                  </a:cubicBezTo>
                  <a:cubicBezTo>
                    <a:pt x="7186" y="21600"/>
                    <a:pt x="15912" y="21544"/>
                    <a:pt x="15912" y="2154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7" name="Shape 1032"/>
            <p:cNvSpPr/>
            <p:nvPr/>
          </p:nvSpPr>
          <p:spPr>
            <a:xfrm>
              <a:off x="2444171" y="1584185"/>
              <a:ext cx="39658" cy="762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3" h="19368" extrusionOk="0">
                  <a:moveTo>
                    <a:pt x="5186" y="0"/>
                  </a:moveTo>
                  <a:cubicBezTo>
                    <a:pt x="5186" y="0"/>
                    <a:pt x="1069" y="13562"/>
                    <a:pt x="35" y="17583"/>
                  </a:cubicBezTo>
                  <a:cubicBezTo>
                    <a:pt x="-987" y="21600"/>
                    <a:pt x="20613" y="17583"/>
                    <a:pt x="20613" y="17583"/>
                  </a:cubicBezTo>
                  <a:lnTo>
                    <a:pt x="20613" y="0"/>
                  </a:lnTo>
                  <a:cubicBezTo>
                    <a:pt x="20613" y="0"/>
                    <a:pt x="5186" y="0"/>
                    <a:pt x="5186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78" name="Shape 1033"/>
            <p:cNvSpPr/>
            <p:nvPr/>
          </p:nvSpPr>
          <p:spPr>
            <a:xfrm>
              <a:off x="2595046" y="1161735"/>
              <a:ext cx="899025" cy="31792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2" h="21597" extrusionOk="0">
                  <a:moveTo>
                    <a:pt x="8563" y="0"/>
                  </a:moveTo>
                  <a:cubicBezTo>
                    <a:pt x="10027" y="-3"/>
                    <a:pt x="12311" y="423"/>
                    <a:pt x="12311" y="1065"/>
                  </a:cubicBezTo>
                  <a:cubicBezTo>
                    <a:pt x="12311" y="1707"/>
                    <a:pt x="12132" y="1985"/>
                    <a:pt x="11954" y="2193"/>
                  </a:cubicBezTo>
                  <a:cubicBezTo>
                    <a:pt x="11775" y="2401"/>
                    <a:pt x="11537" y="2367"/>
                    <a:pt x="11537" y="2367"/>
                  </a:cubicBezTo>
                  <a:cubicBezTo>
                    <a:pt x="11537" y="2367"/>
                    <a:pt x="11597" y="2801"/>
                    <a:pt x="11121" y="2905"/>
                  </a:cubicBezTo>
                  <a:cubicBezTo>
                    <a:pt x="10645" y="3009"/>
                    <a:pt x="10526" y="3043"/>
                    <a:pt x="10526" y="3182"/>
                  </a:cubicBezTo>
                  <a:cubicBezTo>
                    <a:pt x="10526" y="3321"/>
                    <a:pt x="10823" y="3425"/>
                    <a:pt x="11240" y="3564"/>
                  </a:cubicBezTo>
                  <a:cubicBezTo>
                    <a:pt x="11656" y="3703"/>
                    <a:pt x="13442" y="3859"/>
                    <a:pt x="14393" y="3963"/>
                  </a:cubicBezTo>
                  <a:cubicBezTo>
                    <a:pt x="15346" y="4067"/>
                    <a:pt x="16119" y="4241"/>
                    <a:pt x="16654" y="4588"/>
                  </a:cubicBezTo>
                  <a:cubicBezTo>
                    <a:pt x="17190" y="4935"/>
                    <a:pt x="17963" y="5369"/>
                    <a:pt x="18975" y="5664"/>
                  </a:cubicBezTo>
                  <a:cubicBezTo>
                    <a:pt x="19986" y="5959"/>
                    <a:pt x="21236" y="6427"/>
                    <a:pt x="20879" y="6878"/>
                  </a:cubicBezTo>
                  <a:cubicBezTo>
                    <a:pt x="20522" y="7329"/>
                    <a:pt x="18380" y="7676"/>
                    <a:pt x="17190" y="7486"/>
                  </a:cubicBezTo>
                  <a:cubicBezTo>
                    <a:pt x="16000" y="7295"/>
                    <a:pt x="15524" y="7277"/>
                    <a:pt x="15524" y="7277"/>
                  </a:cubicBezTo>
                  <a:cubicBezTo>
                    <a:pt x="15524" y="7277"/>
                    <a:pt x="16297" y="8266"/>
                    <a:pt x="16654" y="9255"/>
                  </a:cubicBezTo>
                  <a:cubicBezTo>
                    <a:pt x="17011" y="10245"/>
                    <a:pt x="17963" y="11199"/>
                    <a:pt x="17428" y="11286"/>
                  </a:cubicBezTo>
                  <a:cubicBezTo>
                    <a:pt x="16893" y="11372"/>
                    <a:pt x="16119" y="11477"/>
                    <a:pt x="16119" y="11477"/>
                  </a:cubicBezTo>
                  <a:cubicBezTo>
                    <a:pt x="16119" y="11477"/>
                    <a:pt x="15958" y="12874"/>
                    <a:pt x="15107" y="14083"/>
                  </a:cubicBezTo>
                  <a:cubicBezTo>
                    <a:pt x="14257" y="15292"/>
                    <a:pt x="13947" y="15840"/>
                    <a:pt x="13838" y="16560"/>
                  </a:cubicBezTo>
                  <a:cubicBezTo>
                    <a:pt x="13728" y="17279"/>
                    <a:pt x="13454" y="17807"/>
                    <a:pt x="13673" y="18111"/>
                  </a:cubicBezTo>
                  <a:cubicBezTo>
                    <a:pt x="13893" y="18415"/>
                    <a:pt x="15318" y="19006"/>
                    <a:pt x="16141" y="19118"/>
                  </a:cubicBezTo>
                  <a:cubicBezTo>
                    <a:pt x="16963" y="19230"/>
                    <a:pt x="18444" y="19230"/>
                    <a:pt x="19047" y="19310"/>
                  </a:cubicBezTo>
                  <a:cubicBezTo>
                    <a:pt x="19650" y="19390"/>
                    <a:pt x="20089" y="19614"/>
                    <a:pt x="18718" y="19678"/>
                  </a:cubicBezTo>
                  <a:cubicBezTo>
                    <a:pt x="17347" y="19742"/>
                    <a:pt x="14770" y="19630"/>
                    <a:pt x="14112" y="19566"/>
                  </a:cubicBezTo>
                  <a:cubicBezTo>
                    <a:pt x="13454" y="19502"/>
                    <a:pt x="12412" y="19358"/>
                    <a:pt x="12412" y="19358"/>
                  </a:cubicBezTo>
                  <a:cubicBezTo>
                    <a:pt x="12412" y="19358"/>
                    <a:pt x="12741" y="19598"/>
                    <a:pt x="11261" y="19598"/>
                  </a:cubicBezTo>
                  <a:cubicBezTo>
                    <a:pt x="9780" y="19598"/>
                    <a:pt x="9506" y="19566"/>
                    <a:pt x="9451" y="19294"/>
                  </a:cubicBezTo>
                  <a:cubicBezTo>
                    <a:pt x="9397" y="19022"/>
                    <a:pt x="9451" y="18655"/>
                    <a:pt x="9232" y="18463"/>
                  </a:cubicBezTo>
                  <a:cubicBezTo>
                    <a:pt x="9012" y="18271"/>
                    <a:pt x="10109" y="17775"/>
                    <a:pt x="9561" y="17503"/>
                  </a:cubicBezTo>
                  <a:cubicBezTo>
                    <a:pt x="9012" y="17231"/>
                    <a:pt x="8464" y="16528"/>
                    <a:pt x="8958" y="16112"/>
                  </a:cubicBezTo>
                  <a:cubicBezTo>
                    <a:pt x="9451" y="15696"/>
                    <a:pt x="8793" y="15281"/>
                    <a:pt x="8958" y="15009"/>
                  </a:cubicBezTo>
                  <a:cubicBezTo>
                    <a:pt x="9122" y="14737"/>
                    <a:pt x="9341" y="14369"/>
                    <a:pt x="9341" y="13953"/>
                  </a:cubicBezTo>
                  <a:cubicBezTo>
                    <a:pt x="9341" y="13538"/>
                    <a:pt x="9287" y="13234"/>
                    <a:pt x="9287" y="13234"/>
                  </a:cubicBezTo>
                  <a:cubicBezTo>
                    <a:pt x="9287" y="13234"/>
                    <a:pt x="8245" y="14801"/>
                    <a:pt x="7971" y="15217"/>
                  </a:cubicBezTo>
                  <a:cubicBezTo>
                    <a:pt x="7696" y="15632"/>
                    <a:pt x="7258" y="17119"/>
                    <a:pt x="7258" y="17567"/>
                  </a:cubicBezTo>
                  <a:cubicBezTo>
                    <a:pt x="7258" y="18015"/>
                    <a:pt x="6107" y="18623"/>
                    <a:pt x="6052" y="19022"/>
                  </a:cubicBezTo>
                  <a:cubicBezTo>
                    <a:pt x="5997" y="19422"/>
                    <a:pt x="5942" y="19662"/>
                    <a:pt x="5558" y="19662"/>
                  </a:cubicBezTo>
                  <a:cubicBezTo>
                    <a:pt x="5174" y="19662"/>
                    <a:pt x="5942" y="20110"/>
                    <a:pt x="6216" y="20462"/>
                  </a:cubicBezTo>
                  <a:cubicBezTo>
                    <a:pt x="6490" y="20813"/>
                    <a:pt x="7313" y="21597"/>
                    <a:pt x="5723" y="21597"/>
                  </a:cubicBezTo>
                  <a:cubicBezTo>
                    <a:pt x="4132" y="21597"/>
                    <a:pt x="2323" y="21405"/>
                    <a:pt x="2268" y="20909"/>
                  </a:cubicBezTo>
                  <a:cubicBezTo>
                    <a:pt x="2213" y="20414"/>
                    <a:pt x="2432" y="19982"/>
                    <a:pt x="1994" y="19790"/>
                  </a:cubicBezTo>
                  <a:cubicBezTo>
                    <a:pt x="1555" y="19598"/>
                    <a:pt x="1500" y="19182"/>
                    <a:pt x="1555" y="18927"/>
                  </a:cubicBezTo>
                  <a:cubicBezTo>
                    <a:pt x="1610" y="18671"/>
                    <a:pt x="1336" y="18239"/>
                    <a:pt x="1555" y="17695"/>
                  </a:cubicBezTo>
                  <a:cubicBezTo>
                    <a:pt x="1775" y="17152"/>
                    <a:pt x="1775" y="16240"/>
                    <a:pt x="2213" y="15552"/>
                  </a:cubicBezTo>
                  <a:cubicBezTo>
                    <a:pt x="2652" y="14865"/>
                    <a:pt x="2761" y="13809"/>
                    <a:pt x="2981" y="12978"/>
                  </a:cubicBezTo>
                  <a:cubicBezTo>
                    <a:pt x="3200" y="12146"/>
                    <a:pt x="3365" y="11730"/>
                    <a:pt x="3090" y="11603"/>
                  </a:cubicBezTo>
                  <a:cubicBezTo>
                    <a:pt x="2816" y="11475"/>
                    <a:pt x="1172" y="11363"/>
                    <a:pt x="733" y="11331"/>
                  </a:cubicBezTo>
                  <a:cubicBezTo>
                    <a:pt x="294" y="11299"/>
                    <a:pt x="1281" y="10435"/>
                    <a:pt x="1610" y="9716"/>
                  </a:cubicBezTo>
                  <a:cubicBezTo>
                    <a:pt x="1939" y="8996"/>
                    <a:pt x="2542" y="8564"/>
                    <a:pt x="2871" y="8053"/>
                  </a:cubicBezTo>
                  <a:cubicBezTo>
                    <a:pt x="3200" y="7541"/>
                    <a:pt x="3200" y="7301"/>
                    <a:pt x="2487" y="6933"/>
                  </a:cubicBezTo>
                  <a:cubicBezTo>
                    <a:pt x="1775" y="6565"/>
                    <a:pt x="897" y="6326"/>
                    <a:pt x="513" y="5494"/>
                  </a:cubicBezTo>
                  <a:cubicBezTo>
                    <a:pt x="130" y="4663"/>
                    <a:pt x="-364" y="4119"/>
                    <a:pt x="404" y="3911"/>
                  </a:cubicBezTo>
                  <a:cubicBezTo>
                    <a:pt x="1172" y="3703"/>
                    <a:pt x="2652" y="3815"/>
                    <a:pt x="3748" y="3559"/>
                  </a:cubicBezTo>
                  <a:cubicBezTo>
                    <a:pt x="4845" y="3303"/>
                    <a:pt x="5010" y="3015"/>
                    <a:pt x="5503" y="2983"/>
                  </a:cubicBezTo>
                  <a:cubicBezTo>
                    <a:pt x="5997" y="2951"/>
                    <a:pt x="6106" y="2920"/>
                    <a:pt x="6106" y="2744"/>
                  </a:cubicBezTo>
                  <a:cubicBezTo>
                    <a:pt x="6106" y="2568"/>
                    <a:pt x="5942" y="2392"/>
                    <a:pt x="5942" y="2392"/>
                  </a:cubicBezTo>
                  <a:cubicBezTo>
                    <a:pt x="5942" y="2392"/>
                    <a:pt x="5174" y="2248"/>
                    <a:pt x="5010" y="2024"/>
                  </a:cubicBezTo>
                  <a:cubicBezTo>
                    <a:pt x="4845" y="1800"/>
                    <a:pt x="4681" y="1240"/>
                    <a:pt x="4900" y="857"/>
                  </a:cubicBezTo>
                  <a:cubicBezTo>
                    <a:pt x="5119" y="473"/>
                    <a:pt x="6318" y="5"/>
                    <a:pt x="8563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79" name="Shape 1034"/>
            <p:cNvSpPr/>
            <p:nvPr/>
          </p:nvSpPr>
          <p:spPr>
            <a:xfrm>
              <a:off x="2836445" y="1569097"/>
              <a:ext cx="231787" cy="1790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143" y="9828"/>
                  </a:moveTo>
                  <a:cubicBezTo>
                    <a:pt x="20503" y="10692"/>
                    <a:pt x="21004" y="11543"/>
                    <a:pt x="21600" y="12462"/>
                  </a:cubicBezTo>
                  <a:cubicBezTo>
                    <a:pt x="20797" y="15394"/>
                    <a:pt x="20629" y="18810"/>
                    <a:pt x="20550" y="21600"/>
                  </a:cubicBezTo>
                  <a:cubicBezTo>
                    <a:pt x="17285" y="18886"/>
                    <a:pt x="18957" y="12766"/>
                    <a:pt x="16102" y="12414"/>
                  </a:cubicBezTo>
                  <a:cubicBezTo>
                    <a:pt x="13346" y="12074"/>
                    <a:pt x="12988" y="13608"/>
                    <a:pt x="12526" y="15998"/>
                  </a:cubicBezTo>
                  <a:cubicBezTo>
                    <a:pt x="12064" y="18387"/>
                    <a:pt x="11785" y="20178"/>
                    <a:pt x="11785" y="20178"/>
                  </a:cubicBezTo>
                  <a:cubicBezTo>
                    <a:pt x="11785" y="20178"/>
                    <a:pt x="2700" y="7597"/>
                    <a:pt x="0" y="3147"/>
                  </a:cubicBezTo>
                  <a:cubicBezTo>
                    <a:pt x="1311" y="2680"/>
                    <a:pt x="1742" y="2046"/>
                    <a:pt x="1827" y="0"/>
                  </a:cubicBezTo>
                  <a:cubicBezTo>
                    <a:pt x="4847" y="4160"/>
                    <a:pt x="12262" y="11667"/>
                    <a:pt x="15756" y="11667"/>
                  </a:cubicBezTo>
                  <a:cubicBezTo>
                    <a:pt x="17415" y="11667"/>
                    <a:pt x="18853" y="10951"/>
                    <a:pt x="20143" y="982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0" name="Shape 1035"/>
            <p:cNvSpPr/>
            <p:nvPr/>
          </p:nvSpPr>
          <p:spPr>
            <a:xfrm>
              <a:off x="3077845" y="2051897"/>
              <a:ext cx="96809" cy="1349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08" h="21600" extrusionOk="0">
                  <a:moveTo>
                    <a:pt x="11314" y="594"/>
                  </a:moveTo>
                  <a:lnTo>
                    <a:pt x="0" y="0"/>
                  </a:lnTo>
                  <a:cubicBezTo>
                    <a:pt x="0" y="0"/>
                    <a:pt x="10284" y="5549"/>
                    <a:pt x="10284" y="11495"/>
                  </a:cubicBezTo>
                  <a:cubicBezTo>
                    <a:pt x="10284" y="17438"/>
                    <a:pt x="9772" y="20013"/>
                    <a:pt x="9772" y="20013"/>
                  </a:cubicBezTo>
                  <a:lnTo>
                    <a:pt x="18772" y="21600"/>
                  </a:lnTo>
                  <a:cubicBezTo>
                    <a:pt x="18772" y="21600"/>
                    <a:pt x="21600" y="15655"/>
                    <a:pt x="19026" y="9907"/>
                  </a:cubicBezTo>
                  <a:cubicBezTo>
                    <a:pt x="16457" y="4162"/>
                    <a:pt x="13629" y="2575"/>
                    <a:pt x="11314" y="59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1" name="Shape 1036"/>
            <p:cNvSpPr/>
            <p:nvPr/>
          </p:nvSpPr>
          <p:spPr>
            <a:xfrm>
              <a:off x="3138195" y="2368734"/>
              <a:ext cx="42465" cy="116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479" y="0"/>
                  </a:moveTo>
                  <a:cubicBezTo>
                    <a:pt x="6479" y="0"/>
                    <a:pt x="2878" y="12381"/>
                    <a:pt x="1439" y="16334"/>
                  </a:cubicBezTo>
                  <a:cubicBezTo>
                    <a:pt x="0" y="20286"/>
                    <a:pt x="0" y="21600"/>
                    <a:pt x="0" y="21600"/>
                  </a:cubicBezTo>
                  <a:lnTo>
                    <a:pt x="21600" y="20286"/>
                  </a:lnTo>
                  <a:cubicBezTo>
                    <a:pt x="21600" y="20286"/>
                    <a:pt x="16556" y="10275"/>
                    <a:pt x="6479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2" name="Shape 1037"/>
            <p:cNvSpPr/>
            <p:nvPr/>
          </p:nvSpPr>
          <p:spPr>
            <a:xfrm>
              <a:off x="392274" y="407361"/>
              <a:ext cx="217690" cy="307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393" h="16430" extrusionOk="0">
                  <a:moveTo>
                    <a:pt x="186" y="1062"/>
                  </a:moveTo>
                  <a:cubicBezTo>
                    <a:pt x="6551" y="2887"/>
                    <a:pt x="-497" y="5169"/>
                    <a:pt x="1549" y="7298"/>
                  </a:cubicBezTo>
                  <a:cubicBezTo>
                    <a:pt x="3596" y="9428"/>
                    <a:pt x="-951" y="10950"/>
                    <a:pt x="186" y="13839"/>
                  </a:cubicBezTo>
                  <a:cubicBezTo>
                    <a:pt x="1322" y="16729"/>
                    <a:pt x="11099" y="16577"/>
                    <a:pt x="15874" y="16273"/>
                  </a:cubicBezTo>
                  <a:cubicBezTo>
                    <a:pt x="20649" y="15969"/>
                    <a:pt x="13827" y="-4871"/>
                    <a:pt x="186" y="1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3" name="Shape 1038"/>
            <p:cNvSpPr/>
            <p:nvPr/>
          </p:nvSpPr>
          <p:spPr>
            <a:xfrm>
              <a:off x="286662" y="0"/>
              <a:ext cx="482252" cy="702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339" h="19358" extrusionOk="0">
                  <a:moveTo>
                    <a:pt x="710" y="2062"/>
                  </a:moveTo>
                  <a:cubicBezTo>
                    <a:pt x="4444" y="-1631"/>
                    <a:pt x="14162" y="-123"/>
                    <a:pt x="14072" y="4672"/>
                  </a:cubicBezTo>
                  <a:cubicBezTo>
                    <a:pt x="13981" y="9467"/>
                    <a:pt x="18111" y="6414"/>
                    <a:pt x="16740" y="8825"/>
                  </a:cubicBezTo>
                  <a:cubicBezTo>
                    <a:pt x="15368" y="11235"/>
                    <a:pt x="19697" y="10962"/>
                    <a:pt x="17891" y="12944"/>
                  </a:cubicBezTo>
                  <a:cubicBezTo>
                    <a:pt x="16085" y="14926"/>
                    <a:pt x="20502" y="15370"/>
                    <a:pt x="16264" y="17670"/>
                  </a:cubicBezTo>
                  <a:cubicBezTo>
                    <a:pt x="12026" y="19969"/>
                    <a:pt x="9576" y="19252"/>
                    <a:pt x="9576" y="19252"/>
                  </a:cubicBezTo>
                  <a:cubicBezTo>
                    <a:pt x="9576" y="19252"/>
                    <a:pt x="10880" y="5804"/>
                    <a:pt x="3218" y="7372"/>
                  </a:cubicBezTo>
                  <a:cubicBezTo>
                    <a:pt x="842" y="7859"/>
                    <a:pt x="-1098" y="3848"/>
                    <a:pt x="710" y="2062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4" name="Shape 1039"/>
            <p:cNvSpPr/>
            <p:nvPr/>
          </p:nvSpPr>
          <p:spPr>
            <a:xfrm>
              <a:off x="0" y="-1"/>
              <a:ext cx="977275" cy="33325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0" extrusionOk="0">
                  <a:moveTo>
                    <a:pt x="9729" y="0"/>
                  </a:moveTo>
                  <a:cubicBezTo>
                    <a:pt x="11263" y="-1"/>
                    <a:pt x="12626" y="216"/>
                    <a:pt x="13309" y="696"/>
                  </a:cubicBezTo>
                  <a:cubicBezTo>
                    <a:pt x="13991" y="1177"/>
                    <a:pt x="14104" y="1724"/>
                    <a:pt x="13877" y="2006"/>
                  </a:cubicBezTo>
                  <a:cubicBezTo>
                    <a:pt x="13685" y="2245"/>
                    <a:pt x="14425" y="2938"/>
                    <a:pt x="14755" y="3173"/>
                  </a:cubicBezTo>
                  <a:cubicBezTo>
                    <a:pt x="15167" y="3467"/>
                    <a:pt x="15809" y="3880"/>
                    <a:pt x="15809" y="3880"/>
                  </a:cubicBezTo>
                  <a:cubicBezTo>
                    <a:pt x="15809" y="3880"/>
                    <a:pt x="16491" y="4178"/>
                    <a:pt x="16491" y="4592"/>
                  </a:cubicBezTo>
                  <a:cubicBezTo>
                    <a:pt x="16491" y="5007"/>
                    <a:pt x="16434" y="5604"/>
                    <a:pt x="16945" y="6366"/>
                  </a:cubicBezTo>
                  <a:cubicBezTo>
                    <a:pt x="17457" y="7129"/>
                    <a:pt x="17400" y="7295"/>
                    <a:pt x="16945" y="7676"/>
                  </a:cubicBezTo>
                  <a:cubicBezTo>
                    <a:pt x="16491" y="8058"/>
                    <a:pt x="15013" y="8787"/>
                    <a:pt x="15013" y="8787"/>
                  </a:cubicBezTo>
                  <a:cubicBezTo>
                    <a:pt x="15013" y="8787"/>
                    <a:pt x="16434" y="8986"/>
                    <a:pt x="15923" y="9168"/>
                  </a:cubicBezTo>
                  <a:cubicBezTo>
                    <a:pt x="15411" y="9351"/>
                    <a:pt x="14957" y="9417"/>
                    <a:pt x="14957" y="9417"/>
                  </a:cubicBezTo>
                  <a:cubicBezTo>
                    <a:pt x="14957" y="9417"/>
                    <a:pt x="16491" y="10064"/>
                    <a:pt x="15695" y="10760"/>
                  </a:cubicBezTo>
                  <a:cubicBezTo>
                    <a:pt x="14900" y="11456"/>
                    <a:pt x="14750" y="11966"/>
                    <a:pt x="14841" y="12604"/>
                  </a:cubicBezTo>
                  <a:cubicBezTo>
                    <a:pt x="14932" y="13241"/>
                    <a:pt x="14932" y="13799"/>
                    <a:pt x="14932" y="13799"/>
                  </a:cubicBezTo>
                  <a:lnTo>
                    <a:pt x="14021" y="13852"/>
                  </a:lnTo>
                  <a:cubicBezTo>
                    <a:pt x="14021" y="13852"/>
                    <a:pt x="14021" y="14437"/>
                    <a:pt x="14932" y="14809"/>
                  </a:cubicBezTo>
                  <a:cubicBezTo>
                    <a:pt x="15843" y="15181"/>
                    <a:pt x="17300" y="15792"/>
                    <a:pt x="17573" y="16775"/>
                  </a:cubicBezTo>
                  <a:cubicBezTo>
                    <a:pt x="17846" y="17758"/>
                    <a:pt x="18574" y="18608"/>
                    <a:pt x="19576" y="18847"/>
                  </a:cubicBezTo>
                  <a:cubicBezTo>
                    <a:pt x="20578" y="19086"/>
                    <a:pt x="21600" y="19060"/>
                    <a:pt x="21600" y="19462"/>
                  </a:cubicBezTo>
                  <a:cubicBezTo>
                    <a:pt x="21600" y="19865"/>
                    <a:pt x="21334" y="20329"/>
                    <a:pt x="21334" y="20531"/>
                  </a:cubicBezTo>
                  <a:cubicBezTo>
                    <a:pt x="21334" y="20732"/>
                    <a:pt x="21334" y="21011"/>
                    <a:pt x="21334" y="21011"/>
                  </a:cubicBezTo>
                  <a:lnTo>
                    <a:pt x="20910" y="21042"/>
                  </a:lnTo>
                  <a:cubicBezTo>
                    <a:pt x="20910" y="21042"/>
                    <a:pt x="21016" y="20809"/>
                    <a:pt x="20910" y="20546"/>
                  </a:cubicBezTo>
                  <a:cubicBezTo>
                    <a:pt x="20804" y="20283"/>
                    <a:pt x="20538" y="19927"/>
                    <a:pt x="19955" y="20035"/>
                  </a:cubicBezTo>
                  <a:cubicBezTo>
                    <a:pt x="19371" y="20144"/>
                    <a:pt x="18469" y="20639"/>
                    <a:pt x="18044" y="20871"/>
                  </a:cubicBezTo>
                  <a:cubicBezTo>
                    <a:pt x="17620" y="21104"/>
                    <a:pt x="16770" y="21320"/>
                    <a:pt x="15072" y="21181"/>
                  </a:cubicBezTo>
                  <a:cubicBezTo>
                    <a:pt x="13374" y="21042"/>
                    <a:pt x="12790" y="20716"/>
                    <a:pt x="13692" y="20639"/>
                  </a:cubicBezTo>
                  <a:cubicBezTo>
                    <a:pt x="14595" y="20562"/>
                    <a:pt x="15709" y="20685"/>
                    <a:pt x="15921" y="20407"/>
                  </a:cubicBezTo>
                  <a:cubicBezTo>
                    <a:pt x="16134" y="20128"/>
                    <a:pt x="16505" y="19416"/>
                    <a:pt x="16134" y="19044"/>
                  </a:cubicBezTo>
                  <a:cubicBezTo>
                    <a:pt x="15762" y="18673"/>
                    <a:pt x="14435" y="17511"/>
                    <a:pt x="13905" y="17078"/>
                  </a:cubicBezTo>
                  <a:cubicBezTo>
                    <a:pt x="13374" y="16644"/>
                    <a:pt x="12631" y="16133"/>
                    <a:pt x="12631" y="16133"/>
                  </a:cubicBezTo>
                  <a:cubicBezTo>
                    <a:pt x="12631" y="16133"/>
                    <a:pt x="12684" y="16815"/>
                    <a:pt x="12206" y="17140"/>
                  </a:cubicBezTo>
                  <a:cubicBezTo>
                    <a:pt x="11729" y="17465"/>
                    <a:pt x="10083" y="18719"/>
                    <a:pt x="9765" y="18982"/>
                  </a:cubicBezTo>
                  <a:cubicBezTo>
                    <a:pt x="9447" y="19245"/>
                    <a:pt x="10030" y="19416"/>
                    <a:pt x="10508" y="19555"/>
                  </a:cubicBezTo>
                  <a:cubicBezTo>
                    <a:pt x="10986" y="19695"/>
                    <a:pt x="10720" y="20035"/>
                    <a:pt x="10349" y="20298"/>
                  </a:cubicBezTo>
                  <a:cubicBezTo>
                    <a:pt x="9977" y="20562"/>
                    <a:pt x="9818" y="20887"/>
                    <a:pt x="9818" y="21026"/>
                  </a:cubicBezTo>
                  <a:cubicBezTo>
                    <a:pt x="9818" y="21165"/>
                    <a:pt x="9818" y="21460"/>
                    <a:pt x="9818" y="21460"/>
                  </a:cubicBezTo>
                  <a:lnTo>
                    <a:pt x="9128" y="21460"/>
                  </a:lnTo>
                  <a:cubicBezTo>
                    <a:pt x="9128" y="21460"/>
                    <a:pt x="9341" y="21134"/>
                    <a:pt x="9341" y="20871"/>
                  </a:cubicBezTo>
                  <a:cubicBezTo>
                    <a:pt x="9341" y="20608"/>
                    <a:pt x="9500" y="20422"/>
                    <a:pt x="9181" y="20376"/>
                  </a:cubicBezTo>
                  <a:cubicBezTo>
                    <a:pt x="8863" y="20329"/>
                    <a:pt x="7430" y="20701"/>
                    <a:pt x="6846" y="20964"/>
                  </a:cubicBezTo>
                  <a:cubicBezTo>
                    <a:pt x="6262" y="21227"/>
                    <a:pt x="6156" y="21599"/>
                    <a:pt x="4246" y="21460"/>
                  </a:cubicBezTo>
                  <a:cubicBezTo>
                    <a:pt x="2335" y="21320"/>
                    <a:pt x="1062" y="21026"/>
                    <a:pt x="1539" y="20856"/>
                  </a:cubicBezTo>
                  <a:cubicBezTo>
                    <a:pt x="2017" y="20685"/>
                    <a:pt x="2972" y="20825"/>
                    <a:pt x="3556" y="20732"/>
                  </a:cubicBezTo>
                  <a:cubicBezTo>
                    <a:pt x="4140" y="20639"/>
                    <a:pt x="5254" y="19818"/>
                    <a:pt x="5944" y="19323"/>
                  </a:cubicBezTo>
                  <a:cubicBezTo>
                    <a:pt x="6634" y="18827"/>
                    <a:pt x="7430" y="17805"/>
                    <a:pt x="7642" y="17202"/>
                  </a:cubicBezTo>
                  <a:cubicBezTo>
                    <a:pt x="7855" y="16598"/>
                    <a:pt x="8173" y="16133"/>
                    <a:pt x="8226" y="15932"/>
                  </a:cubicBezTo>
                  <a:cubicBezTo>
                    <a:pt x="8279" y="15731"/>
                    <a:pt x="8279" y="15359"/>
                    <a:pt x="8279" y="15359"/>
                  </a:cubicBezTo>
                  <a:cubicBezTo>
                    <a:pt x="8279" y="15359"/>
                    <a:pt x="7642" y="14662"/>
                    <a:pt x="7430" y="14368"/>
                  </a:cubicBezTo>
                  <a:cubicBezTo>
                    <a:pt x="7218" y="14074"/>
                    <a:pt x="7218" y="13857"/>
                    <a:pt x="7218" y="13857"/>
                  </a:cubicBezTo>
                  <a:cubicBezTo>
                    <a:pt x="7218" y="13857"/>
                    <a:pt x="6103" y="13919"/>
                    <a:pt x="6103" y="13718"/>
                  </a:cubicBezTo>
                  <a:cubicBezTo>
                    <a:pt x="6103" y="13516"/>
                    <a:pt x="6475" y="12665"/>
                    <a:pt x="6368" y="12262"/>
                  </a:cubicBezTo>
                  <a:cubicBezTo>
                    <a:pt x="6262" y="11860"/>
                    <a:pt x="5785" y="11891"/>
                    <a:pt x="5785" y="11891"/>
                  </a:cubicBezTo>
                  <a:cubicBezTo>
                    <a:pt x="5785" y="11891"/>
                    <a:pt x="5679" y="12107"/>
                    <a:pt x="5679" y="12278"/>
                  </a:cubicBezTo>
                  <a:cubicBezTo>
                    <a:pt x="5679" y="12448"/>
                    <a:pt x="5254" y="12402"/>
                    <a:pt x="5095" y="12278"/>
                  </a:cubicBezTo>
                  <a:cubicBezTo>
                    <a:pt x="4936" y="12154"/>
                    <a:pt x="4352" y="12278"/>
                    <a:pt x="4352" y="12154"/>
                  </a:cubicBezTo>
                  <a:cubicBezTo>
                    <a:pt x="4352" y="12030"/>
                    <a:pt x="4086" y="11767"/>
                    <a:pt x="4193" y="11566"/>
                  </a:cubicBezTo>
                  <a:cubicBezTo>
                    <a:pt x="4299" y="11364"/>
                    <a:pt x="4776" y="10993"/>
                    <a:pt x="4776" y="10993"/>
                  </a:cubicBezTo>
                  <a:lnTo>
                    <a:pt x="0" y="10946"/>
                  </a:lnTo>
                  <a:lnTo>
                    <a:pt x="631" y="8118"/>
                  </a:lnTo>
                  <a:lnTo>
                    <a:pt x="5088" y="8135"/>
                  </a:lnTo>
                  <a:cubicBezTo>
                    <a:pt x="5088" y="8135"/>
                    <a:pt x="5323" y="7246"/>
                    <a:pt x="5323" y="6818"/>
                  </a:cubicBezTo>
                  <a:cubicBezTo>
                    <a:pt x="5323" y="6390"/>
                    <a:pt x="5147" y="5826"/>
                    <a:pt x="6143" y="5347"/>
                  </a:cubicBezTo>
                  <a:cubicBezTo>
                    <a:pt x="7140" y="4868"/>
                    <a:pt x="8430" y="4474"/>
                    <a:pt x="9251" y="4166"/>
                  </a:cubicBezTo>
                  <a:cubicBezTo>
                    <a:pt x="10072" y="3858"/>
                    <a:pt x="10190" y="3841"/>
                    <a:pt x="9955" y="3567"/>
                  </a:cubicBezTo>
                  <a:cubicBezTo>
                    <a:pt x="9721" y="3294"/>
                    <a:pt x="9721" y="2951"/>
                    <a:pt x="9134" y="2969"/>
                  </a:cubicBezTo>
                  <a:cubicBezTo>
                    <a:pt x="8548" y="2986"/>
                    <a:pt x="8020" y="2969"/>
                    <a:pt x="7727" y="2746"/>
                  </a:cubicBezTo>
                  <a:cubicBezTo>
                    <a:pt x="7433" y="2524"/>
                    <a:pt x="6730" y="2113"/>
                    <a:pt x="6671" y="1822"/>
                  </a:cubicBezTo>
                  <a:cubicBezTo>
                    <a:pt x="6613" y="1531"/>
                    <a:pt x="6840" y="1489"/>
                    <a:pt x="6697" y="1397"/>
                  </a:cubicBezTo>
                  <a:cubicBezTo>
                    <a:pt x="6554" y="1305"/>
                    <a:pt x="6755" y="1021"/>
                    <a:pt x="6783" y="788"/>
                  </a:cubicBezTo>
                  <a:cubicBezTo>
                    <a:pt x="6812" y="554"/>
                    <a:pt x="7842" y="2"/>
                    <a:pt x="9729" y="0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5" name="Shape 1040"/>
            <p:cNvSpPr/>
            <p:nvPr/>
          </p:nvSpPr>
          <p:spPr>
            <a:xfrm>
              <a:off x="452624" y="422449"/>
              <a:ext cx="203490" cy="1671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60" y="0"/>
                  </a:moveTo>
                  <a:cubicBezTo>
                    <a:pt x="20837" y="1583"/>
                    <a:pt x="21229" y="3095"/>
                    <a:pt x="21600" y="4439"/>
                  </a:cubicBezTo>
                  <a:cubicBezTo>
                    <a:pt x="10590" y="3782"/>
                    <a:pt x="4549" y="13958"/>
                    <a:pt x="0" y="21600"/>
                  </a:cubicBezTo>
                  <a:cubicBezTo>
                    <a:pt x="1704" y="18222"/>
                    <a:pt x="1487" y="13002"/>
                    <a:pt x="1393" y="10461"/>
                  </a:cubicBezTo>
                  <a:cubicBezTo>
                    <a:pt x="4070" y="7225"/>
                    <a:pt x="8060" y="3929"/>
                    <a:pt x="11634" y="2160"/>
                  </a:cubicBezTo>
                  <a:cubicBezTo>
                    <a:pt x="14683" y="649"/>
                    <a:pt x="18140" y="78"/>
                    <a:pt x="20460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6" name="Shape 1041"/>
            <p:cNvSpPr/>
            <p:nvPr/>
          </p:nvSpPr>
          <p:spPr>
            <a:xfrm>
              <a:off x="739286" y="331924"/>
              <a:ext cx="1130473" cy="3545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535" extrusionOk="0">
                  <a:moveTo>
                    <a:pt x="9991" y="0"/>
                  </a:moveTo>
                  <a:cubicBezTo>
                    <a:pt x="11178" y="0"/>
                    <a:pt x="12529" y="275"/>
                    <a:pt x="12692" y="668"/>
                  </a:cubicBezTo>
                  <a:cubicBezTo>
                    <a:pt x="12856" y="1060"/>
                    <a:pt x="12774" y="1610"/>
                    <a:pt x="12774" y="1610"/>
                  </a:cubicBezTo>
                  <a:cubicBezTo>
                    <a:pt x="12774" y="1610"/>
                    <a:pt x="13183" y="1872"/>
                    <a:pt x="12856" y="2081"/>
                  </a:cubicBezTo>
                  <a:cubicBezTo>
                    <a:pt x="12529" y="2291"/>
                    <a:pt x="11751" y="2251"/>
                    <a:pt x="11751" y="2251"/>
                  </a:cubicBezTo>
                  <a:cubicBezTo>
                    <a:pt x="11751" y="2251"/>
                    <a:pt x="11546" y="2579"/>
                    <a:pt x="11546" y="2762"/>
                  </a:cubicBezTo>
                  <a:cubicBezTo>
                    <a:pt x="11546" y="2945"/>
                    <a:pt x="11587" y="3063"/>
                    <a:pt x="12038" y="3181"/>
                  </a:cubicBezTo>
                  <a:cubicBezTo>
                    <a:pt x="12488" y="3298"/>
                    <a:pt x="14166" y="3521"/>
                    <a:pt x="15475" y="3652"/>
                  </a:cubicBezTo>
                  <a:cubicBezTo>
                    <a:pt x="15621" y="3666"/>
                    <a:pt x="15762" y="3680"/>
                    <a:pt x="15900" y="3693"/>
                  </a:cubicBezTo>
                  <a:lnTo>
                    <a:pt x="15900" y="11209"/>
                  </a:lnTo>
                  <a:cubicBezTo>
                    <a:pt x="15876" y="11210"/>
                    <a:pt x="15853" y="11211"/>
                    <a:pt x="15828" y="11211"/>
                  </a:cubicBezTo>
                  <a:cubicBezTo>
                    <a:pt x="15429" y="11211"/>
                    <a:pt x="15279" y="11227"/>
                    <a:pt x="15279" y="11227"/>
                  </a:cubicBezTo>
                  <a:cubicBezTo>
                    <a:pt x="15279" y="11227"/>
                    <a:pt x="15429" y="11418"/>
                    <a:pt x="15429" y="11593"/>
                  </a:cubicBezTo>
                  <a:cubicBezTo>
                    <a:pt x="15429" y="11769"/>
                    <a:pt x="15379" y="11944"/>
                    <a:pt x="15379" y="11944"/>
                  </a:cubicBezTo>
                  <a:lnTo>
                    <a:pt x="15900" y="11919"/>
                  </a:lnTo>
                  <a:lnTo>
                    <a:pt x="15900" y="16039"/>
                  </a:lnTo>
                  <a:cubicBezTo>
                    <a:pt x="15862" y="16038"/>
                    <a:pt x="15824" y="16037"/>
                    <a:pt x="15786" y="16037"/>
                  </a:cubicBezTo>
                  <a:cubicBezTo>
                    <a:pt x="15176" y="16037"/>
                    <a:pt x="14870" y="16049"/>
                    <a:pt x="14870" y="16049"/>
                  </a:cubicBezTo>
                  <a:cubicBezTo>
                    <a:pt x="14870" y="16049"/>
                    <a:pt x="15037" y="17053"/>
                    <a:pt x="15037" y="17450"/>
                  </a:cubicBezTo>
                  <a:cubicBezTo>
                    <a:pt x="15037" y="17846"/>
                    <a:pt x="14928" y="18476"/>
                    <a:pt x="14381" y="18767"/>
                  </a:cubicBezTo>
                  <a:cubicBezTo>
                    <a:pt x="13834" y="19059"/>
                    <a:pt x="13761" y="19152"/>
                    <a:pt x="13761" y="19408"/>
                  </a:cubicBezTo>
                  <a:cubicBezTo>
                    <a:pt x="13761" y="19665"/>
                    <a:pt x="14928" y="20353"/>
                    <a:pt x="14892" y="20586"/>
                  </a:cubicBezTo>
                  <a:cubicBezTo>
                    <a:pt x="14855" y="20819"/>
                    <a:pt x="14673" y="21180"/>
                    <a:pt x="13470" y="21169"/>
                  </a:cubicBezTo>
                  <a:cubicBezTo>
                    <a:pt x="12267" y="21157"/>
                    <a:pt x="11356" y="21006"/>
                    <a:pt x="11356" y="20691"/>
                  </a:cubicBezTo>
                  <a:cubicBezTo>
                    <a:pt x="11356" y="20376"/>
                    <a:pt x="11502" y="20178"/>
                    <a:pt x="11100" y="20061"/>
                  </a:cubicBezTo>
                  <a:cubicBezTo>
                    <a:pt x="10699" y="19945"/>
                    <a:pt x="11319" y="19665"/>
                    <a:pt x="10626" y="19362"/>
                  </a:cubicBezTo>
                  <a:cubicBezTo>
                    <a:pt x="9934" y="19059"/>
                    <a:pt x="10699" y="19024"/>
                    <a:pt x="10517" y="18744"/>
                  </a:cubicBezTo>
                  <a:cubicBezTo>
                    <a:pt x="10335" y="18464"/>
                    <a:pt x="10663" y="17613"/>
                    <a:pt x="10736" y="17275"/>
                  </a:cubicBezTo>
                  <a:cubicBezTo>
                    <a:pt x="10809" y="16937"/>
                    <a:pt x="10626" y="16541"/>
                    <a:pt x="10080" y="15095"/>
                  </a:cubicBezTo>
                  <a:cubicBezTo>
                    <a:pt x="9533" y="13649"/>
                    <a:pt x="9205" y="13020"/>
                    <a:pt x="9059" y="12705"/>
                  </a:cubicBezTo>
                  <a:cubicBezTo>
                    <a:pt x="8913" y="12390"/>
                    <a:pt x="8658" y="11994"/>
                    <a:pt x="8658" y="11994"/>
                  </a:cubicBezTo>
                  <a:cubicBezTo>
                    <a:pt x="8658" y="11994"/>
                    <a:pt x="7965" y="13346"/>
                    <a:pt x="7382" y="13684"/>
                  </a:cubicBezTo>
                  <a:cubicBezTo>
                    <a:pt x="6799" y="14022"/>
                    <a:pt x="6179" y="15701"/>
                    <a:pt x="5997" y="16191"/>
                  </a:cubicBezTo>
                  <a:cubicBezTo>
                    <a:pt x="5815" y="16680"/>
                    <a:pt x="5924" y="18126"/>
                    <a:pt x="5560" y="18278"/>
                  </a:cubicBezTo>
                  <a:cubicBezTo>
                    <a:pt x="5195" y="18429"/>
                    <a:pt x="5013" y="18639"/>
                    <a:pt x="5013" y="18639"/>
                  </a:cubicBezTo>
                  <a:cubicBezTo>
                    <a:pt x="5013" y="18639"/>
                    <a:pt x="5961" y="18814"/>
                    <a:pt x="5961" y="19059"/>
                  </a:cubicBezTo>
                  <a:cubicBezTo>
                    <a:pt x="5961" y="19303"/>
                    <a:pt x="5268" y="19502"/>
                    <a:pt x="5304" y="19816"/>
                  </a:cubicBezTo>
                  <a:cubicBezTo>
                    <a:pt x="5341" y="20131"/>
                    <a:pt x="5231" y="20399"/>
                    <a:pt x="4830" y="20469"/>
                  </a:cubicBezTo>
                  <a:cubicBezTo>
                    <a:pt x="4429" y="20539"/>
                    <a:pt x="4502" y="21075"/>
                    <a:pt x="3992" y="21262"/>
                  </a:cubicBezTo>
                  <a:cubicBezTo>
                    <a:pt x="3482" y="21448"/>
                    <a:pt x="2643" y="21600"/>
                    <a:pt x="1623" y="21507"/>
                  </a:cubicBezTo>
                  <a:cubicBezTo>
                    <a:pt x="602" y="21413"/>
                    <a:pt x="602" y="20982"/>
                    <a:pt x="1112" y="20574"/>
                  </a:cubicBezTo>
                  <a:cubicBezTo>
                    <a:pt x="1623" y="20166"/>
                    <a:pt x="2242" y="19886"/>
                    <a:pt x="2060" y="19723"/>
                  </a:cubicBezTo>
                  <a:cubicBezTo>
                    <a:pt x="1878" y="19560"/>
                    <a:pt x="1696" y="19315"/>
                    <a:pt x="2206" y="19152"/>
                  </a:cubicBezTo>
                  <a:cubicBezTo>
                    <a:pt x="2716" y="18989"/>
                    <a:pt x="2169" y="18814"/>
                    <a:pt x="1841" y="18674"/>
                  </a:cubicBezTo>
                  <a:cubicBezTo>
                    <a:pt x="1513" y="18534"/>
                    <a:pt x="1586" y="17881"/>
                    <a:pt x="1550" y="17531"/>
                  </a:cubicBezTo>
                  <a:cubicBezTo>
                    <a:pt x="1513" y="17182"/>
                    <a:pt x="1659" y="15433"/>
                    <a:pt x="1586" y="14792"/>
                  </a:cubicBezTo>
                  <a:cubicBezTo>
                    <a:pt x="1513" y="14151"/>
                    <a:pt x="1331" y="12227"/>
                    <a:pt x="1623" y="11691"/>
                  </a:cubicBezTo>
                  <a:cubicBezTo>
                    <a:pt x="1914" y="11155"/>
                    <a:pt x="1659" y="10758"/>
                    <a:pt x="1659" y="10758"/>
                  </a:cubicBezTo>
                  <a:cubicBezTo>
                    <a:pt x="1659" y="10758"/>
                    <a:pt x="1003" y="10863"/>
                    <a:pt x="1003" y="10665"/>
                  </a:cubicBezTo>
                  <a:cubicBezTo>
                    <a:pt x="1003" y="10467"/>
                    <a:pt x="1258" y="10432"/>
                    <a:pt x="967" y="10082"/>
                  </a:cubicBezTo>
                  <a:cubicBezTo>
                    <a:pt x="675" y="9732"/>
                    <a:pt x="602" y="9406"/>
                    <a:pt x="274" y="9138"/>
                  </a:cubicBezTo>
                  <a:cubicBezTo>
                    <a:pt x="-54" y="8870"/>
                    <a:pt x="-127" y="8415"/>
                    <a:pt x="274" y="8275"/>
                  </a:cubicBezTo>
                  <a:cubicBezTo>
                    <a:pt x="675" y="8135"/>
                    <a:pt x="92" y="7366"/>
                    <a:pt x="456" y="6783"/>
                  </a:cubicBezTo>
                  <a:cubicBezTo>
                    <a:pt x="821" y="6200"/>
                    <a:pt x="1076" y="5267"/>
                    <a:pt x="1112" y="4766"/>
                  </a:cubicBezTo>
                  <a:cubicBezTo>
                    <a:pt x="1149" y="4265"/>
                    <a:pt x="1222" y="3903"/>
                    <a:pt x="3263" y="3740"/>
                  </a:cubicBezTo>
                  <a:cubicBezTo>
                    <a:pt x="5304" y="3577"/>
                    <a:pt x="6799" y="3391"/>
                    <a:pt x="7091" y="3251"/>
                  </a:cubicBezTo>
                  <a:cubicBezTo>
                    <a:pt x="7382" y="3111"/>
                    <a:pt x="7492" y="2749"/>
                    <a:pt x="7419" y="2586"/>
                  </a:cubicBezTo>
                  <a:cubicBezTo>
                    <a:pt x="7346" y="2423"/>
                    <a:pt x="7309" y="2295"/>
                    <a:pt x="7309" y="2201"/>
                  </a:cubicBezTo>
                  <a:cubicBezTo>
                    <a:pt x="7309" y="2108"/>
                    <a:pt x="6726" y="2248"/>
                    <a:pt x="6580" y="2073"/>
                  </a:cubicBezTo>
                  <a:cubicBezTo>
                    <a:pt x="6435" y="1898"/>
                    <a:pt x="6345" y="1520"/>
                    <a:pt x="6446" y="1489"/>
                  </a:cubicBezTo>
                  <a:cubicBezTo>
                    <a:pt x="6547" y="1458"/>
                    <a:pt x="6638" y="1462"/>
                    <a:pt x="6762" y="1467"/>
                  </a:cubicBezTo>
                  <a:cubicBezTo>
                    <a:pt x="6746" y="1406"/>
                    <a:pt x="6680" y="1054"/>
                    <a:pt x="6770" y="671"/>
                  </a:cubicBezTo>
                  <a:cubicBezTo>
                    <a:pt x="6852" y="325"/>
                    <a:pt x="7966" y="24"/>
                    <a:pt x="9991" y="0"/>
                  </a:cubicBezTo>
                  <a:close/>
                  <a:moveTo>
                    <a:pt x="15900" y="3693"/>
                  </a:moveTo>
                  <a:cubicBezTo>
                    <a:pt x="17000" y="3800"/>
                    <a:pt x="17813" y="3893"/>
                    <a:pt x="17849" y="4359"/>
                  </a:cubicBezTo>
                  <a:cubicBezTo>
                    <a:pt x="17890" y="4882"/>
                    <a:pt x="18048" y="5909"/>
                    <a:pt x="18278" y="6595"/>
                  </a:cubicBezTo>
                  <a:cubicBezTo>
                    <a:pt x="18508" y="7282"/>
                    <a:pt x="19145" y="8750"/>
                    <a:pt x="19183" y="9214"/>
                  </a:cubicBezTo>
                  <a:cubicBezTo>
                    <a:pt x="19221" y="9678"/>
                    <a:pt x="19374" y="10666"/>
                    <a:pt x="19336" y="10776"/>
                  </a:cubicBezTo>
                  <a:cubicBezTo>
                    <a:pt x="19298" y="10886"/>
                    <a:pt x="19030" y="10874"/>
                    <a:pt x="19145" y="11057"/>
                  </a:cubicBezTo>
                  <a:cubicBezTo>
                    <a:pt x="19260" y="11240"/>
                    <a:pt x="19259" y="11411"/>
                    <a:pt x="18954" y="11533"/>
                  </a:cubicBezTo>
                  <a:cubicBezTo>
                    <a:pt x="18649" y="11655"/>
                    <a:pt x="18802" y="11814"/>
                    <a:pt x="18802" y="11814"/>
                  </a:cubicBezTo>
                  <a:lnTo>
                    <a:pt x="21473" y="11777"/>
                  </a:lnTo>
                  <a:lnTo>
                    <a:pt x="21282" y="15158"/>
                  </a:lnTo>
                  <a:lnTo>
                    <a:pt x="17084" y="16196"/>
                  </a:lnTo>
                  <a:cubicBezTo>
                    <a:pt x="17084" y="16196"/>
                    <a:pt x="16479" y="16056"/>
                    <a:pt x="15900" y="16039"/>
                  </a:cubicBezTo>
                  <a:lnTo>
                    <a:pt x="15900" y="11919"/>
                  </a:lnTo>
                  <a:lnTo>
                    <a:pt x="16376" y="11896"/>
                  </a:lnTo>
                  <a:cubicBezTo>
                    <a:pt x="16376" y="11896"/>
                    <a:pt x="16276" y="11657"/>
                    <a:pt x="16426" y="11498"/>
                  </a:cubicBezTo>
                  <a:cubicBezTo>
                    <a:pt x="16575" y="11338"/>
                    <a:pt x="16526" y="11195"/>
                    <a:pt x="16426" y="11019"/>
                  </a:cubicBezTo>
                  <a:cubicBezTo>
                    <a:pt x="16426" y="11019"/>
                    <a:pt x="16250" y="11188"/>
                    <a:pt x="15900" y="11209"/>
                  </a:cubicBezTo>
                  <a:cubicBezTo>
                    <a:pt x="15900" y="11209"/>
                    <a:pt x="15900" y="3693"/>
                    <a:pt x="15900" y="3693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87" name="Shape 1042"/>
            <p:cNvSpPr/>
            <p:nvPr/>
          </p:nvSpPr>
          <p:spPr>
            <a:xfrm>
              <a:off x="799636" y="1946284"/>
              <a:ext cx="106382" cy="101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809" h="18347" extrusionOk="0">
                  <a:moveTo>
                    <a:pt x="2233" y="18347"/>
                  </a:moveTo>
                  <a:cubicBezTo>
                    <a:pt x="2233" y="18347"/>
                    <a:pt x="-2791" y="10118"/>
                    <a:pt x="2233" y="3431"/>
                  </a:cubicBezTo>
                  <a:cubicBezTo>
                    <a:pt x="7255" y="-3253"/>
                    <a:pt x="18809" y="1890"/>
                    <a:pt x="18809" y="1890"/>
                  </a:cubicBezTo>
                  <a:cubicBezTo>
                    <a:pt x="18809" y="1890"/>
                    <a:pt x="10771" y="1890"/>
                    <a:pt x="6250" y="5488"/>
                  </a:cubicBezTo>
                  <a:cubicBezTo>
                    <a:pt x="1731" y="9089"/>
                    <a:pt x="3238" y="11663"/>
                    <a:pt x="2233" y="1834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88" name="Shape 1043"/>
            <p:cNvSpPr/>
            <p:nvPr/>
          </p:nvSpPr>
          <p:spPr>
            <a:xfrm>
              <a:off x="1614360" y="2082072"/>
              <a:ext cx="142049" cy="511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0393"/>
                  </a:moveTo>
                  <a:cubicBezTo>
                    <a:pt x="0" y="20393"/>
                    <a:pt x="0" y="0"/>
                    <a:pt x="9936" y="0"/>
                  </a:cubicBezTo>
                  <a:cubicBezTo>
                    <a:pt x="19872" y="0"/>
                    <a:pt x="21600" y="21600"/>
                    <a:pt x="21600" y="21600"/>
                  </a:cubicBezTo>
                  <a:cubicBezTo>
                    <a:pt x="21600" y="21600"/>
                    <a:pt x="16258" y="10389"/>
                    <a:pt x="9641" y="10937"/>
                  </a:cubicBezTo>
                  <a:cubicBezTo>
                    <a:pt x="3025" y="11484"/>
                    <a:pt x="2926" y="11758"/>
                    <a:pt x="0" y="2039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0" name="Shape 1044"/>
            <p:cNvSpPr/>
            <p:nvPr/>
          </p:nvSpPr>
          <p:spPr>
            <a:xfrm>
              <a:off x="995773" y="814723"/>
              <a:ext cx="379693" cy="994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54" y="0"/>
                  </a:moveTo>
                  <a:cubicBezTo>
                    <a:pt x="20895" y="212"/>
                    <a:pt x="21148" y="399"/>
                    <a:pt x="21600" y="582"/>
                  </a:cubicBezTo>
                  <a:cubicBezTo>
                    <a:pt x="20853" y="2125"/>
                    <a:pt x="19156" y="6723"/>
                    <a:pt x="18504" y="10124"/>
                  </a:cubicBezTo>
                  <a:cubicBezTo>
                    <a:pt x="17759" y="14013"/>
                    <a:pt x="19622" y="21505"/>
                    <a:pt x="19622" y="21505"/>
                  </a:cubicBezTo>
                  <a:cubicBezTo>
                    <a:pt x="19622" y="21505"/>
                    <a:pt x="18256" y="21600"/>
                    <a:pt x="13661" y="21600"/>
                  </a:cubicBezTo>
                  <a:cubicBezTo>
                    <a:pt x="9066" y="21600"/>
                    <a:pt x="0" y="20509"/>
                    <a:pt x="0" y="20509"/>
                  </a:cubicBezTo>
                  <a:cubicBezTo>
                    <a:pt x="0" y="20509"/>
                    <a:pt x="1490" y="19466"/>
                    <a:pt x="2732" y="18091"/>
                  </a:cubicBezTo>
                  <a:cubicBezTo>
                    <a:pt x="3974" y="16716"/>
                    <a:pt x="6210" y="10741"/>
                    <a:pt x="6830" y="5714"/>
                  </a:cubicBezTo>
                  <a:cubicBezTo>
                    <a:pt x="7145" y="3167"/>
                    <a:pt x="7172" y="1887"/>
                    <a:pt x="6783" y="1175"/>
                  </a:cubicBezTo>
                  <a:cubicBezTo>
                    <a:pt x="6983" y="1112"/>
                    <a:pt x="7137" y="1051"/>
                    <a:pt x="7240" y="992"/>
                  </a:cubicBezTo>
                  <a:cubicBezTo>
                    <a:pt x="7529" y="826"/>
                    <a:pt x="7759" y="573"/>
                    <a:pt x="7929" y="287"/>
                  </a:cubicBezTo>
                  <a:cubicBezTo>
                    <a:pt x="9339" y="1366"/>
                    <a:pt x="12733" y="2395"/>
                    <a:pt x="14779" y="2395"/>
                  </a:cubicBezTo>
                  <a:cubicBezTo>
                    <a:pt x="16783" y="2395"/>
                    <a:pt x="19513" y="883"/>
                    <a:pt x="20754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defRPr sz="3100" b="1">
                  <a:latin typeface="Kontrapunkt Bob Bold"/>
                  <a:ea typeface="Kontrapunkt Bob Bold"/>
                  <a:cs typeface="Kontrapunkt Bob Bold"/>
                  <a:sym typeface="Kontrapunkt Bob Bold"/>
                </a:defRPr>
              </a:pPr>
              <a:endParaRPr/>
            </a:p>
          </p:txBody>
        </p:sp>
        <p:sp>
          <p:nvSpPr>
            <p:cNvPr id="91" name="Shape 1045"/>
            <p:cNvSpPr/>
            <p:nvPr/>
          </p:nvSpPr>
          <p:spPr>
            <a:xfrm>
              <a:off x="1161735" y="935423"/>
              <a:ext cx="154994" cy="9506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6" extrusionOk="0">
                  <a:moveTo>
                    <a:pt x="0" y="965"/>
                  </a:moveTo>
                  <a:cubicBezTo>
                    <a:pt x="0" y="965"/>
                    <a:pt x="3955" y="0"/>
                    <a:pt x="10647" y="0"/>
                  </a:cubicBezTo>
                  <a:cubicBezTo>
                    <a:pt x="17340" y="0"/>
                    <a:pt x="21600" y="965"/>
                    <a:pt x="21600" y="965"/>
                  </a:cubicBezTo>
                  <a:cubicBezTo>
                    <a:pt x="21600" y="965"/>
                    <a:pt x="14298" y="723"/>
                    <a:pt x="14602" y="1495"/>
                  </a:cubicBezTo>
                  <a:cubicBezTo>
                    <a:pt x="14907" y="2266"/>
                    <a:pt x="17340" y="6316"/>
                    <a:pt x="17340" y="8968"/>
                  </a:cubicBezTo>
                  <a:cubicBezTo>
                    <a:pt x="17340" y="11620"/>
                    <a:pt x="18557" y="18514"/>
                    <a:pt x="16733" y="19816"/>
                  </a:cubicBezTo>
                  <a:cubicBezTo>
                    <a:pt x="14907" y="21118"/>
                    <a:pt x="9126" y="21600"/>
                    <a:pt x="7909" y="19913"/>
                  </a:cubicBezTo>
                  <a:cubicBezTo>
                    <a:pt x="6692" y="18225"/>
                    <a:pt x="6997" y="9161"/>
                    <a:pt x="7302" y="7425"/>
                  </a:cubicBezTo>
                  <a:cubicBezTo>
                    <a:pt x="7606" y="5690"/>
                    <a:pt x="9431" y="2025"/>
                    <a:pt x="8213" y="1543"/>
                  </a:cubicBezTo>
                  <a:cubicBezTo>
                    <a:pt x="6997" y="1061"/>
                    <a:pt x="3650" y="675"/>
                    <a:pt x="0" y="965"/>
                  </a:cubicBezTo>
                  <a:close/>
                </a:path>
              </a:pathLst>
            </a:custGeom>
            <a:solidFill>
              <a:srgbClr val="F1F1F1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>
                <a:defRPr sz="32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</p:grpSp>
      <p:sp>
        <p:nvSpPr>
          <p:cNvPr id="92" name="Shape 1050"/>
          <p:cNvSpPr/>
          <p:nvPr/>
        </p:nvSpPr>
        <p:spPr>
          <a:xfrm>
            <a:off x="6645721" y="3950780"/>
            <a:ext cx="36619" cy="2020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5993" h="21600" extrusionOk="0">
                <a:moveTo>
                  <a:pt x="14839" y="115"/>
                </a:moveTo>
                <a:cubicBezTo>
                  <a:pt x="14738" y="78"/>
                  <a:pt x="14629" y="37"/>
                  <a:pt x="14521" y="0"/>
                </a:cubicBezTo>
                <a:cubicBezTo>
                  <a:pt x="36" y="7200"/>
                  <a:pt x="0" y="14401"/>
                  <a:pt x="0" y="21600"/>
                </a:cubicBezTo>
                <a:cubicBezTo>
                  <a:pt x="130" y="21558"/>
                  <a:pt x="224" y="21517"/>
                  <a:pt x="347" y="21476"/>
                </a:cubicBezTo>
                <a:cubicBezTo>
                  <a:pt x="536" y="21376"/>
                  <a:pt x="709" y="21271"/>
                  <a:pt x="905" y="21174"/>
                </a:cubicBezTo>
                <a:lnTo>
                  <a:pt x="1216" y="21168"/>
                </a:lnTo>
                <a:cubicBezTo>
                  <a:pt x="21600" y="14150"/>
                  <a:pt x="15020" y="7132"/>
                  <a:pt x="14839" y="115"/>
                </a:cubicBezTo>
                <a:close/>
              </a:path>
            </a:pathLst>
          </a:custGeom>
          <a:solidFill>
            <a:srgbClr val="F1F1F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lvl="0">
              <a:defRPr sz="32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/>
          </a:p>
        </p:txBody>
      </p:sp>
      <p:sp>
        <p:nvSpPr>
          <p:cNvPr id="100" name="TextBox 99"/>
          <p:cNvSpPr txBox="1"/>
          <p:nvPr/>
        </p:nvSpPr>
        <p:spPr>
          <a:xfrm>
            <a:off x="1318186" y="2638854"/>
            <a:ext cx="2853764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b="1" dirty="0"/>
              <a:t>Plovdiv</a:t>
            </a:r>
          </a:p>
          <a:p>
            <a:r>
              <a:rPr lang="ro-RO" sz="1200" u="sng" dirty="0"/>
              <a:t>Communities:</a:t>
            </a:r>
            <a:r>
              <a:rPr lang="ro-RO" sz="1200" dirty="0"/>
              <a:t> Stolipinovo and Sheker Mahala in Plovdiv, villages of Bolyartsi, towns of Peshtera, Rakovski, Asenovgrad</a:t>
            </a:r>
          </a:p>
          <a:p>
            <a:r>
              <a:rPr lang="en-GB" sz="1200" b="1" dirty="0"/>
              <a:t>Clinic: </a:t>
            </a:r>
            <a:r>
              <a:rPr lang="ro-RO" sz="1200" b="1" dirty="0"/>
              <a:t>Social Policy Department, Plovdiv Municipality</a:t>
            </a:r>
            <a:endParaRPr lang="ro-RO" sz="1200" dirty="0"/>
          </a:p>
          <a:p>
            <a:r>
              <a:rPr lang="ro-RO" sz="1200" dirty="0"/>
              <a:t> 38, 4 Yanuari str., entr. B, fl. 2 - 4000, Plovdiv</a:t>
            </a:r>
          </a:p>
          <a:p>
            <a:r>
              <a:rPr lang="ro-RO" sz="1200" dirty="0"/>
              <a:t>Consultation hours: Wednesday, from 09:00 - 17:00</a:t>
            </a:r>
          </a:p>
          <a:p>
            <a:r>
              <a:rPr lang="ro-RO" sz="1200" dirty="0"/>
              <a:t>Telephone number: 09895553920</a:t>
            </a:r>
          </a:p>
          <a:p>
            <a:endParaRPr lang="en-GB" sz="1200" dirty="0"/>
          </a:p>
          <a:p>
            <a:endParaRPr lang="en-US" sz="1200" dirty="0"/>
          </a:p>
        </p:txBody>
      </p:sp>
      <p:sp>
        <p:nvSpPr>
          <p:cNvPr id="10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318186" y="2321483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Bulgaria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8184957" y="2641888"/>
            <a:ext cx="2759268" cy="18158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o-RO" sz="1200" b="1" dirty="0"/>
              <a:t>Veliko Tarnovo</a:t>
            </a:r>
            <a:endParaRPr lang="ro-RO" sz="1200" dirty="0"/>
          </a:p>
          <a:p>
            <a:r>
              <a:rPr lang="ro-RO" sz="1200" u="sng" dirty="0"/>
              <a:t>Communities:</a:t>
            </a:r>
            <a:r>
              <a:rPr lang="ro-RO" sz="1200" dirty="0"/>
              <a:t> Veliko Tarnovo, Zlataritsa, Gorna Oryahovitsa, Rodina, Elena, Konstantin, Pavlikeni, Lyaskovets, Strajitsa</a:t>
            </a:r>
          </a:p>
          <a:p>
            <a:r>
              <a:rPr lang="en-GB" sz="1200" b="1" dirty="0"/>
              <a:t>Clinic: </a:t>
            </a:r>
            <a:r>
              <a:rPr lang="ro-RO" sz="1200" b="1" dirty="0"/>
              <a:t>Bar association Veliko Tarnovo</a:t>
            </a:r>
            <a:endParaRPr lang="ro-RO" sz="1200" dirty="0"/>
          </a:p>
          <a:p>
            <a:r>
              <a:rPr lang="ro-RO" sz="1200" dirty="0"/>
              <a:t>39 Tsanko Tserkovski street, office No 106, ground floor, 5000 Veliko Tarnovo</a:t>
            </a:r>
          </a:p>
          <a:p>
            <a:r>
              <a:rPr lang="ro-RO" sz="1200" dirty="0"/>
              <a:t>Consultation hours: Friday, 12:00 - 16:00</a:t>
            </a:r>
          </a:p>
          <a:p>
            <a:r>
              <a:rPr lang="ro-RO" sz="1200" dirty="0"/>
              <a:t>Telephone number: 09888734943</a:t>
            </a:r>
          </a:p>
          <a:p>
            <a:pPr algn="just"/>
            <a:endParaRPr lang="en-GB" sz="1000" dirty="0">
              <a:solidFill>
                <a:schemeClr val="bg1">
                  <a:lumMod val="50000"/>
                </a:schemeClr>
              </a:solidFill>
              <a:latin typeface="Aller Light" panose="02000503000000020004" pitchFamily="2" charset="0"/>
            </a:endParaRPr>
          </a:p>
        </p:txBody>
      </p:sp>
      <p:sp>
        <p:nvSpPr>
          <p:cNvPr id="105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184958" y="2324517"/>
            <a:ext cx="2224225" cy="295275"/>
          </a:xfrm>
          <a:noFill/>
        </p:spPr>
        <p:txBody>
          <a:bodyPr anchor="ctr">
            <a:noAutofit/>
          </a:bodyPr>
          <a:lstStyle/>
          <a:p>
            <a:r>
              <a:rPr lang="en-GB" b="1" dirty="0">
                <a:latin typeface="+mn-lt"/>
              </a:rPr>
              <a:t>Bulgaria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346" y="3138126"/>
            <a:ext cx="2969657" cy="763740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1146875" y="6191573"/>
            <a:ext cx="1301857" cy="39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238" y="6201344"/>
            <a:ext cx="1078990" cy="277496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5424405" y="6267046"/>
            <a:ext cx="1642821" cy="194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www.coe.int/justrom</a:t>
            </a:r>
            <a:endParaRPr lang="en-US" sz="1200" dirty="0">
              <a:solidFill>
                <a:schemeClr val="tx1"/>
              </a:solidFill>
            </a:endParaRP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6" y="6201344"/>
            <a:ext cx="1554453" cy="27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71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00" grpId="0"/>
      <p:bldP spid="101" grpId="0" build="p"/>
      <p:bldP spid="104" grpId="0"/>
      <p:bldP spid="10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09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D3194"/>
      </a:accent1>
      <a:accent2>
        <a:srgbClr val="2D31BC"/>
      </a:accent2>
      <a:accent3>
        <a:srgbClr val="B9C3D1"/>
      </a:accent3>
      <a:accent4>
        <a:srgbClr val="CAD1DC"/>
      </a:accent4>
      <a:accent5>
        <a:srgbClr val="A6AAA9"/>
      </a:accent5>
      <a:accent6>
        <a:srgbClr val="DCDEE0"/>
      </a:accent6>
      <a:hlink>
        <a:srgbClr val="7F7F7F"/>
      </a:hlink>
      <a:folHlink>
        <a:srgbClr val="7BBBB5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13597</TotalTime>
  <Words>1586</Words>
  <Application>Microsoft Office PowerPoint</Application>
  <PresentationFormat>Custom</PresentationFormat>
  <Paragraphs>272</Paragraphs>
  <Slides>18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Background and Justification</vt:lpstr>
      <vt:lpstr>Joint Programme CoE &amp; EC General provisions</vt:lpstr>
      <vt:lpstr>Project Aim and Objectives </vt:lpstr>
      <vt:lpstr>Project Activities</vt:lpstr>
      <vt:lpstr>Project Target groups</vt:lpstr>
      <vt:lpstr>Project Beneficiaries </vt:lpstr>
      <vt:lpstr>Expected results</vt:lpstr>
      <vt:lpstr>Legal clinics</vt:lpstr>
      <vt:lpstr>Legal clinics</vt:lpstr>
      <vt:lpstr>Legal clinics</vt:lpstr>
      <vt:lpstr>Legal clinics</vt:lpstr>
      <vt:lpstr>Legal clinics</vt:lpstr>
      <vt:lpstr>Result indicators</vt:lpstr>
      <vt:lpstr>PowerPoint Presentation</vt:lpstr>
      <vt:lpstr>Access to Justice for Roma and Traveller Women</vt:lpstr>
      <vt:lpstr>Project Activities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RUSTEM Robert</cp:lastModifiedBy>
  <cp:revision>1450</cp:revision>
  <cp:lastPrinted>2016-10-13T13:47:10Z</cp:lastPrinted>
  <dcterms:created xsi:type="dcterms:W3CDTF">2014-05-23T08:09:55Z</dcterms:created>
  <dcterms:modified xsi:type="dcterms:W3CDTF">2019-03-21T15:12:17Z</dcterms:modified>
</cp:coreProperties>
</file>