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599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919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110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13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98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821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07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938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54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127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083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C6B90-6D92-4069-9383-98E445330F98}" type="datetimeFigureOut">
              <a:rPr lang="sl-SI" smtClean="0"/>
              <a:t>8. 11. 2021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D11D5-D7DE-4479-B18A-B16E443FADC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88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Youth information services as support to young people in the COVID-19 pandemic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sz="2200" dirty="0"/>
              <a:t>Distance learning and use of new technologies and tools</a:t>
            </a:r>
            <a:endParaRPr lang="sl-SI" sz="2200" dirty="0"/>
          </a:p>
          <a:p>
            <a:pPr lvl="0"/>
            <a:r>
              <a:rPr lang="fr-FR" sz="2200" dirty="0"/>
              <a:t>Young people with fewer opportunities</a:t>
            </a:r>
            <a:endParaRPr lang="sl-SI" sz="2200" dirty="0"/>
          </a:p>
          <a:p>
            <a:pPr lvl="0"/>
            <a:r>
              <a:rPr lang="fr-FR" sz="2200" dirty="0"/>
              <a:t>Individual support by involving volunteers </a:t>
            </a:r>
            <a:endParaRPr lang="sl-SI" sz="2200" dirty="0"/>
          </a:p>
          <a:p>
            <a:pPr lvl="0"/>
            <a:r>
              <a:rPr lang="fr-FR" sz="2200" dirty="0"/>
              <a:t>Peer to peer approach</a:t>
            </a:r>
            <a:endParaRPr lang="sl-SI" sz="2200" dirty="0"/>
          </a:p>
          <a:p>
            <a:pPr lvl="0"/>
            <a:r>
              <a:rPr lang="fr-FR" sz="2200" dirty="0"/>
              <a:t>Technical assistance and media literacy support</a:t>
            </a:r>
            <a:endParaRPr lang="sl-SI" sz="2200" dirty="0"/>
          </a:p>
          <a:p>
            <a:pPr lvl="0"/>
            <a:r>
              <a:rPr lang="fr-FR" sz="2200" dirty="0"/>
              <a:t>Recognition of a new reality</a:t>
            </a:r>
            <a:r>
              <a:rPr lang="fr-FR" dirty="0"/>
              <a:t> </a:t>
            </a:r>
            <a:endParaRPr lang="sl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1600" cy="434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5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 err="1"/>
              <a:t>Impact</a:t>
            </a:r>
            <a:endParaRPr lang="sl-SI" sz="28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sl-SI" sz="2000" dirty="0"/>
          </a:p>
          <a:p>
            <a:pPr lvl="0"/>
            <a:r>
              <a:rPr lang="fr-FR" sz="2600" dirty="0"/>
              <a:t>Keeping and improving existed social networks and the efficiency of youth infomation services</a:t>
            </a:r>
            <a:endParaRPr lang="sl-SI" sz="2600" dirty="0"/>
          </a:p>
          <a:p>
            <a:pPr lvl="0"/>
            <a:r>
              <a:rPr lang="fr-FR" sz="2600" dirty="0"/>
              <a:t>Online workshops tailored to different target and age groups</a:t>
            </a:r>
            <a:endParaRPr lang="sl-SI" sz="2600" dirty="0"/>
          </a:p>
          <a:p>
            <a:pPr lvl="0"/>
            <a:r>
              <a:rPr lang="fr-FR" sz="2600" dirty="0"/>
              <a:t>Donated hardware and software for the deprive youth </a:t>
            </a:r>
            <a:endParaRPr lang="sl-SI" sz="2600" dirty="0"/>
          </a:p>
          <a:p>
            <a:pPr lvl="0"/>
            <a:r>
              <a:rPr lang="fr-FR" sz="2600" dirty="0"/>
              <a:t>Important topics linked with existing programs (health, environment, solidarity, media and infomation literacy.....)</a:t>
            </a:r>
            <a:endParaRPr lang="sl-SI" sz="2600" dirty="0"/>
          </a:p>
          <a:p>
            <a:pPr lvl="0"/>
            <a:r>
              <a:rPr lang="fr-FR" sz="2600" dirty="0"/>
              <a:t>Having fun</a:t>
            </a:r>
            <a:endParaRPr lang="sl-SI" sz="2600" dirty="0"/>
          </a:p>
          <a:p>
            <a:pPr lvl="0"/>
            <a:endParaRPr lang="sl-SI" dirty="0"/>
          </a:p>
        </p:txBody>
      </p:sp>
      <p:pic>
        <p:nvPicPr>
          <p:cNvPr id="8" name="Označba mesta vsebine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6341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Officeova tema</vt:lpstr>
      <vt:lpstr>Youth information services as support to young people in the COVID-19 pandemic</vt:lpstr>
      <vt:lpstr>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JULIEN Muriel</cp:lastModifiedBy>
  <cp:revision>3</cp:revision>
  <dcterms:created xsi:type="dcterms:W3CDTF">2021-04-12T11:21:31Z</dcterms:created>
  <dcterms:modified xsi:type="dcterms:W3CDTF">2021-11-08T13:45:50Z</dcterms:modified>
</cp:coreProperties>
</file>