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30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dirty="0"/>
              <a:t>M9-2.  Stages of the T</a:t>
            </a:r>
            <a:r>
              <a:rPr lang="en-GB" dirty="0">
                <a:cs typeface="+mj-cs"/>
              </a:rPr>
              <a:t>C Programme:</a:t>
            </a:r>
            <a:br>
              <a:rPr lang="en-GB" dirty="0">
                <a:cs typeface="+mj-cs"/>
              </a:rPr>
            </a:br>
            <a:r>
              <a:rPr lang="en-GB" dirty="0"/>
              <a:t>Stage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9846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Stage 1 Goals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82"/>
            <a:ext cx="8730189" cy="456071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2600" dirty="0"/>
              <a:t>To move from Orientation or Induction and become a full member of the TC in Primary Treatment, the member should demonstrate:</a:t>
            </a:r>
          </a:p>
          <a:p>
            <a:pPr algn="l"/>
            <a:endParaRPr lang="en-US" sz="2200" dirty="0"/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Understanding – </a:t>
            </a:r>
            <a:r>
              <a:rPr lang="en-US" sz="2800" dirty="0"/>
              <a:t>a basic understanding of TC rules, procedures, philosophy, and expectations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Trust</a:t>
            </a:r>
            <a:r>
              <a:rPr lang="en-US" sz="2800" dirty="0"/>
              <a:t> – have developed the beginnings of trusting relationships with at least some of his or her peers and TC staff members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Self-awareness </a:t>
            </a:r>
            <a:r>
              <a:rPr lang="en-US" sz="2800" dirty="0"/>
              <a:t>- an initial understanding of his/her circumstances and need for support and assistance in recovery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Acceptance</a:t>
            </a:r>
            <a:r>
              <a:rPr lang="en-US" sz="2800" dirty="0"/>
              <a:t> - an understanding of the TC view of substance use disorder as a disorder of the whole person 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Recognition</a:t>
            </a:r>
            <a:r>
              <a:rPr lang="en-US" sz="2800" dirty="0"/>
              <a:t> - beginning to understand what is needed for recovery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Willingness</a:t>
            </a:r>
            <a:r>
              <a:rPr lang="en-US" sz="2800" dirty="0"/>
              <a:t> - to commit to the recovery process, including agreeing to remain in treatment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i="1" dirty="0"/>
              <a:t>Self-discipline </a:t>
            </a:r>
            <a:r>
              <a:rPr lang="en-US" sz="2800" dirty="0"/>
              <a:t>– a preparedness to accept that other members might know what s/he needs better than s/he does.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4359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2846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Stage 2 Goals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19727"/>
            <a:ext cx="8730189" cy="467616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/>
              <a:t>To move from Primary Treatment Stage to After-care, the member should demonstrate a consistent and sustained ability to</a:t>
            </a:r>
            <a:r>
              <a:rPr lang="en-US" sz="2200" dirty="0"/>
              <a:t>:</a:t>
            </a:r>
          </a:p>
          <a:p>
            <a:pPr algn="l"/>
            <a:endParaRPr lang="en-US" sz="1200" dirty="0"/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 an active participant in group sessions and meetings and frequently co-facilitate groups with other senior residents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Adopt self-management skills and develop the ability to handle privacy and personal time appropriately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Become involved with a school or vocational training (or have concrete plans in place for such a development or for employment or voluntary service)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Develop a positive social network of peers during pre-release visits to the After-care Facility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Become an established role model and provide leadership in the community.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773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295</Words>
  <Application>Microsoft Macintosh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M9-2.  Stages of the TC Programme: Stage Goals</vt:lpstr>
      <vt:lpstr>Stage 1 Goals</vt:lpstr>
      <vt:lpstr>Stage 2 Goals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53</cp:revision>
  <cp:lastPrinted>2020-12-06T18:06:17Z</cp:lastPrinted>
  <dcterms:created xsi:type="dcterms:W3CDTF">2020-09-07T13:47:18Z</dcterms:created>
  <dcterms:modified xsi:type="dcterms:W3CDTF">2020-12-06T18:06:23Z</dcterms:modified>
</cp:coreProperties>
</file>