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4"/>
  </p:handoutMasterIdLst>
  <p:sldIdLst>
    <p:sldId id="264" r:id="rId2"/>
    <p:sldId id="290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9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08C32A-4E25-1648-B9D3-C3C0C53DFB95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EC1904-4ED1-5F4F-838F-B5C5CA875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939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7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oleObject" Target="../embeddings/oleObject1.bin"/><Relationship Id="rId5" Type="http://schemas.openxmlformats.org/officeDocument/2006/relationships/package" Target="../embeddings/Microsoft_Word_Document1.docx"/><Relationship Id="rId6" Type="http://schemas.openxmlformats.org/officeDocument/2006/relationships/image" Target="../media/image2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0847"/>
            <a:ext cx="7772400" cy="2219603"/>
          </a:xfrm>
        </p:spPr>
        <p:txBody>
          <a:bodyPr>
            <a:normAutofit/>
          </a:bodyPr>
          <a:lstStyle/>
          <a:p>
            <a:r>
              <a:rPr lang="en-GB" smtClean="0">
                <a:cs typeface="+mj-cs"/>
              </a:rPr>
              <a:t>M4-3.  The </a:t>
            </a:r>
            <a:r>
              <a:rPr lang="en-GB" dirty="0" smtClean="0">
                <a:cs typeface="+mj-cs"/>
              </a:rPr>
              <a:t>TC Structure</a:t>
            </a:r>
            <a:br>
              <a:rPr lang="en-GB" dirty="0" smtClean="0">
                <a:cs typeface="+mj-cs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4" name="Rectangle 3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05142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4369"/>
            <a:ext cx="7772400" cy="511557"/>
          </a:xfrm>
        </p:spPr>
        <p:txBody>
          <a:bodyPr>
            <a:noAutofit/>
          </a:bodyPr>
          <a:lstStyle/>
          <a:p>
            <a:r>
              <a:rPr lang="en-GB" sz="3600" dirty="0" smtClean="0"/>
              <a:t>A Typical TC Structure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5311783"/>
            <a:ext cx="8730189" cy="327017"/>
          </a:xfrm>
        </p:spPr>
        <p:txBody>
          <a:bodyPr>
            <a:normAutofit fontScale="55000" lnSpcReduction="20000"/>
          </a:bodyPr>
          <a:lstStyle/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9919295"/>
              </p:ext>
            </p:extLst>
          </p:nvPr>
        </p:nvGraphicFramePr>
        <p:xfrm>
          <a:off x="950946" y="892183"/>
          <a:ext cx="7772399" cy="441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r:id="rId5" imgW="5778500" imgH="4419600" progId="Word.Document.12">
                  <p:embed/>
                </p:oleObj>
              </mc:Choice>
              <mc:Fallback>
                <p:oleObj name="Document" r:id="rId5" imgW="5778500" imgH="44196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50946" y="892183"/>
                        <a:ext cx="7772399" cy="441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1293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35</Words>
  <Application>Microsoft Macintosh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Document</vt:lpstr>
      <vt:lpstr>M4-3.  The TC Structure </vt:lpstr>
      <vt:lpstr>A Typical TC Structure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Rowdy Yates</dc:creator>
  <cp:lastModifiedBy>Rowdy Yates</cp:lastModifiedBy>
  <cp:revision>41</cp:revision>
  <cp:lastPrinted>2020-11-17T19:10:30Z</cp:lastPrinted>
  <dcterms:created xsi:type="dcterms:W3CDTF">2020-09-07T13:47:18Z</dcterms:created>
  <dcterms:modified xsi:type="dcterms:W3CDTF">2020-11-17T19:10:35Z</dcterms:modified>
</cp:coreProperties>
</file>