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4" r:id="rId2"/>
    <p:sldId id="256" r:id="rId3"/>
    <p:sldId id="29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88E3B-C64A-A84F-9164-D1503C0D5570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A83D9-DBBD-6E45-84F9-DA498798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M4-1.  The </a:t>
            </a:r>
            <a:r>
              <a:rPr lang="en-GB" dirty="0" smtClean="0">
                <a:cs typeface="+mj-cs"/>
              </a:rPr>
              <a:t>TC Rules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 smtClean="0"/>
              <a:t>TC Rules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850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3800" i="1" dirty="0" smtClean="0"/>
              <a:t>Cardinal Rules: </a:t>
            </a:r>
            <a:r>
              <a:rPr lang="en-US" sz="3800" dirty="0" smtClean="0"/>
              <a:t>No physical violence or threats of violence or intimidation; no drugs or alcohol; no sexual activity</a:t>
            </a:r>
            <a:endParaRPr lang="en-US" sz="3800" i="1" dirty="0" smtClean="0"/>
          </a:p>
          <a:p>
            <a:pPr marL="571500" indent="-571500" algn="l">
              <a:buFont typeface="Arial"/>
              <a:buChar char="•"/>
            </a:pPr>
            <a:r>
              <a:rPr lang="en-US" sz="3800" i="1" dirty="0" smtClean="0"/>
              <a:t>Major Rules: </a:t>
            </a:r>
            <a:r>
              <a:rPr lang="en-US" sz="3800" dirty="0" smtClean="0"/>
              <a:t>No stealing or other illegal activity; no vandalism or destructive activity; no contraband</a:t>
            </a:r>
            <a:endParaRPr lang="en-US" sz="3800" i="1" dirty="0" smtClean="0"/>
          </a:p>
          <a:p>
            <a:pPr marL="571500" indent="-571500" algn="l">
              <a:buFont typeface="Arial"/>
              <a:buChar char="•"/>
            </a:pPr>
            <a:r>
              <a:rPr lang="en-US" sz="3800" i="1" dirty="0" smtClean="0"/>
              <a:t>House Rules: </a:t>
            </a:r>
            <a:r>
              <a:rPr lang="en-US" sz="3800" dirty="0" smtClean="0"/>
              <a:t>Follow instructions; maintain appropriate appearance; use proper manners; no lending or borrowing money or other personal possessions</a:t>
            </a:r>
            <a:endParaRPr lang="en-US" sz="3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 smtClean="0"/>
              <a:t>TC Rules Purpose &amp; Sanctions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62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4000" i="1" dirty="0" smtClean="0"/>
              <a:t>Cardinal Rules: </a:t>
            </a:r>
            <a:r>
              <a:rPr lang="en-US" sz="4000" dirty="0"/>
              <a:t>protect the physical and </a:t>
            </a:r>
            <a:r>
              <a:rPr lang="en-US" sz="4000" dirty="0" smtClean="0"/>
              <a:t>psychological </a:t>
            </a:r>
            <a:r>
              <a:rPr lang="en-US" sz="4000" dirty="0"/>
              <a:t>safety of the community and are strictly </a:t>
            </a:r>
            <a:r>
              <a:rPr lang="en-US" sz="4000" dirty="0" smtClean="0"/>
              <a:t>enforced. Violating </a:t>
            </a:r>
            <a:r>
              <a:rPr lang="en-US" sz="4000" dirty="0"/>
              <a:t>a cardinal rule nearly always results in automatic dismissal from the TC. </a:t>
            </a:r>
          </a:p>
          <a:p>
            <a:pPr marL="571500" indent="-571500" algn="l">
              <a:buFont typeface="Arial"/>
              <a:buChar char="•"/>
            </a:pPr>
            <a:r>
              <a:rPr lang="en-US" sz="4000" i="1" dirty="0" smtClean="0"/>
              <a:t>Major Rules: </a:t>
            </a:r>
            <a:r>
              <a:rPr lang="en-US" sz="4000" dirty="0"/>
              <a:t>are essential to the recovery process. Residents who break major rules are subject to learning experiences designed by staff members. Breaking a major rule more than once threatens the physical and psychological safety of the community. Usually, only one episode of breaking major rules is tolerated. </a:t>
            </a:r>
          </a:p>
          <a:p>
            <a:pPr marL="571500" indent="-571500" algn="l">
              <a:buFont typeface="Arial"/>
              <a:buChar char="•"/>
            </a:pPr>
            <a:r>
              <a:rPr lang="en-US" sz="4000" i="1" dirty="0" smtClean="0"/>
              <a:t>House Rules: </a:t>
            </a:r>
            <a:r>
              <a:rPr lang="en-US" sz="4000" dirty="0"/>
              <a:t>are similar to society’s expectations, are related to </a:t>
            </a:r>
            <a:r>
              <a:rPr lang="en-US" sz="4000" dirty="0" smtClean="0"/>
              <a:t>pro-social </a:t>
            </a:r>
            <a:r>
              <a:rPr lang="en-US" sz="4000" dirty="0"/>
              <a:t>behavior patterns residents are expected to adopt </a:t>
            </a:r>
            <a:r>
              <a:rPr lang="en-US" sz="4000" dirty="0" smtClean="0"/>
              <a:t>&amp; adapt gradually </a:t>
            </a:r>
            <a:endParaRPr lang="en-US" sz="40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59465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222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M4-1.  The TC Rules</vt:lpstr>
      <vt:lpstr>TC Rules</vt:lpstr>
      <vt:lpstr>TC Rules Purpose &amp; Sanctions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36</cp:revision>
  <cp:lastPrinted>2020-11-17T19:08:09Z</cp:lastPrinted>
  <dcterms:created xsi:type="dcterms:W3CDTF">2020-09-07T13:47:18Z</dcterms:created>
  <dcterms:modified xsi:type="dcterms:W3CDTF">2020-11-17T19:08:16Z</dcterms:modified>
</cp:coreProperties>
</file>