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64" r:id="rId2"/>
    <p:sldId id="256" r:id="rId3"/>
    <p:sldId id="289" r:id="rId4"/>
    <p:sldId id="29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B0DC4-7FB4-0341-B6BE-DD0F1A77DF9D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5A37A-1974-0C48-A9EF-22CDC34A8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98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50535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cs typeface="+mj-cs"/>
              </a:rPr>
              <a:t>M3-1.  Understanding </a:t>
            </a:r>
            <a:br>
              <a:rPr lang="en-GB" dirty="0" smtClean="0">
                <a:cs typeface="+mj-cs"/>
              </a:rPr>
            </a:br>
            <a:r>
              <a:rPr lang="en-GB" dirty="0" smtClean="0">
                <a:cs typeface="+mj-cs"/>
              </a:rPr>
              <a:t>Social </a:t>
            </a:r>
            <a:r>
              <a:rPr lang="en-GB" dirty="0" smtClean="0">
                <a:cs typeface="+mj-cs"/>
              </a:rPr>
              <a:t>Learning </a:t>
            </a:r>
            <a:r>
              <a:rPr lang="en-GB" dirty="0" smtClean="0">
                <a:cs typeface="+mj-cs"/>
              </a:rPr>
              <a:t/>
            </a:r>
            <a:br>
              <a:rPr lang="en-GB" dirty="0" smtClean="0">
                <a:cs typeface="+mj-cs"/>
              </a:rPr>
            </a:br>
            <a:r>
              <a:rPr lang="en-GB" dirty="0" smtClean="0">
                <a:cs typeface="+mj-cs"/>
              </a:rPr>
              <a:t>versus </a:t>
            </a:r>
            <a:r>
              <a:rPr lang="en-GB" dirty="0" smtClean="0">
                <a:cs typeface="+mj-cs"/>
              </a:rPr>
              <a:t/>
            </a:r>
            <a:br>
              <a:rPr lang="en-GB" dirty="0" smtClean="0">
                <a:cs typeface="+mj-cs"/>
              </a:rPr>
            </a:br>
            <a:r>
              <a:rPr lang="en-GB" dirty="0" smtClean="0">
                <a:cs typeface="+mj-cs"/>
              </a:rPr>
              <a:t>Didactic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4667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Social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4469" y="1297978"/>
            <a:ext cx="8149708" cy="3949762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Learning that occurs by identifying with others</a:t>
            </a:r>
            <a:endParaRPr lang="en-GB" sz="4000" dirty="0"/>
          </a:p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Through participation, observation and interaction with others</a:t>
            </a:r>
            <a:endParaRPr lang="en-GB" sz="4000" dirty="0"/>
          </a:p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Social learning has been found effective for learning appropriate behaviours, feelings, attitudes etc.</a:t>
            </a:r>
            <a:endParaRPr lang="en-US" sz="4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4667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Didactic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4469" y="1297978"/>
            <a:ext cx="8149708" cy="3949762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Learning new information through formal instruction</a:t>
            </a:r>
            <a:endParaRPr lang="en-GB" sz="4000" dirty="0"/>
          </a:p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Through a one-way presentation of information from ‘expert’ to ‘student’</a:t>
            </a:r>
            <a:endParaRPr lang="en-GB" sz="4000" dirty="0"/>
          </a:p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Didactic learning has been found effective for learning facts, information etc.</a:t>
            </a:r>
            <a:endParaRPr lang="en-US" sz="4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538061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4667"/>
            <a:ext cx="7772400" cy="830913"/>
          </a:xfrm>
        </p:spPr>
        <p:txBody>
          <a:bodyPr/>
          <a:lstStyle/>
          <a:p>
            <a:r>
              <a:rPr lang="en-GB" dirty="0" smtClean="0">
                <a:cs typeface="+mj-cs"/>
              </a:rPr>
              <a:t>Learning Evidence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4468" y="1144454"/>
            <a:ext cx="8303213" cy="4103286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Interestingly, research in higher education (universities &amp; colleges) suggests </a:t>
            </a:r>
            <a:endParaRPr lang="en-GB" sz="4000" dirty="0"/>
          </a:p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Students learn more effectively through student-to-student exchanges (social learning)</a:t>
            </a:r>
          </a:p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And self-help processes (reading, research)</a:t>
            </a:r>
            <a:endParaRPr lang="en-GB" sz="4000" dirty="0"/>
          </a:p>
          <a:p>
            <a:pPr marL="457200" indent="-457200" algn="l">
              <a:buFont typeface="Arial"/>
              <a:buChar char="•"/>
              <a:defRPr/>
            </a:pPr>
            <a:r>
              <a:rPr lang="en-GB" sz="4000" dirty="0" smtClean="0"/>
              <a:t>Than through formal lectures</a:t>
            </a:r>
            <a:endParaRPr lang="en-US" sz="4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36877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166</Words>
  <Application>Microsoft Macintosh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M3-1.  Understanding  Social Learning  versus  Didactic Learning</vt:lpstr>
      <vt:lpstr>Social Learning</vt:lpstr>
      <vt:lpstr>Didactic Learning</vt:lpstr>
      <vt:lpstr>Learning Evidence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22</cp:revision>
  <cp:lastPrinted>2020-11-17T18:57:32Z</cp:lastPrinted>
  <dcterms:created xsi:type="dcterms:W3CDTF">2020-09-07T13:47:18Z</dcterms:created>
  <dcterms:modified xsi:type="dcterms:W3CDTF">2020-11-17T18:57:37Z</dcterms:modified>
</cp:coreProperties>
</file>