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64" r:id="rId2"/>
    <p:sldId id="256" r:id="rId3"/>
    <p:sldId id="297" r:id="rId4"/>
    <p:sldId id="298" r:id="rId5"/>
    <p:sldId id="299" r:id="rId6"/>
    <p:sldId id="300" r:id="rId7"/>
    <p:sldId id="30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65F7F-D473-EC44-97E9-0E76A2C12782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4BC29-CC12-E64C-8262-5ACCCD58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3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M2-2.  Ray</a:t>
            </a:r>
            <a:r>
              <a:rPr lang="en-GB" dirty="0" smtClean="0">
                <a:cs typeface="+mj-cs"/>
              </a:rPr>
              <a:t>:</a:t>
            </a:r>
            <a:r>
              <a:rPr lang="en-GB" dirty="0"/>
              <a:t> </a:t>
            </a:r>
            <a:r>
              <a:rPr lang="en-GB" dirty="0" smtClean="0"/>
              <a:t>A 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Ray – A 28 year old Salesman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Alcohol and smoking since age 14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Crack cocaine since age 19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Times New Roman" charset="0"/>
                <a:ea typeface="ＭＳ Ｐゴシック" charset="0"/>
              </a:rPr>
              <a:t>Parents separated due to father’s drinking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Erratic work history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Unsteady though long-term relationship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Charged with possession of cocaine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Times New Roman" charset="0"/>
                <a:ea typeface="ＭＳ Ｐゴシック" charset="0"/>
              </a:rPr>
              <a:t>C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ourt-ordered placement in a TC 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fontScale="92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Initially positive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Subsequently has problems with mathematics and begins to fall behind in all subjects 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At 15 sees a school counsellor but issues remain unresolved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Becomes increasingly withdrawn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Begins to skip school with other students – smoking and drinking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Fails all his courses and drops out of school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8301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Family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fontScale="92500"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The eldest of three brothers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Mother-a homemaker.  Father a council worker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Father made redundant.  Increases drinking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Becomes physically &amp; emotionally abusive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Father is arrested and parents separate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Mother has to go out to work &amp; is preoccupied with his younger siblings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Loses contact with his father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67468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/>
              <a:t>W</a:t>
            </a:r>
            <a:r>
              <a:rPr lang="en-GB" dirty="0" smtClean="0">
                <a:cs typeface="+mj-cs"/>
              </a:rPr>
              <a:t>ork History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116540"/>
            <a:ext cx="8365926" cy="4027771"/>
          </a:xfrm>
        </p:spPr>
        <p:txBody>
          <a:bodyPr>
            <a:normAutofit fontScale="92500"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After school has 8 different jobs within 10 years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Paid on commission but often fails to make his sales quota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Often skips work to drink and smoke crack with friends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Frequently lies about his absences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Has significant problems relating to his bosses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Fired from his last two jobs for erratic attendance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31872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Relationship History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fontScale="77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Meets Tina at age 21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Tina initially smokes and drinks with him to express her love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Moves in with him when he cannot afford to live alone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At her insistence he begins to see a family counsellor but his attendance is erratic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Hides his family and his work problems from her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Lies to her about his frequent absences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Tina tries to manage his substance use by persuading him to invite his friends into their home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7405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Criminal History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fontScale="85000"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Begins stealing to support his drug use and drinking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Arguments with Tina &amp; emotional outbursts bordering on violence 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Arrested after a bar fight and charged with marijuana possession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Arrested a 2</a:t>
            </a:r>
            <a:r>
              <a:rPr lang="en-GB" baseline="30000" dirty="0" smtClean="0">
                <a:latin typeface="Times New Roman" charset="0"/>
                <a:ea typeface="ＭＳ Ｐゴシック" charset="0"/>
              </a:rPr>
              <a:t>nd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 time in a car with a drunk driver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Charged with possession of cocaine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Feels he has got off lightly and expects the TC to be “a breeze” 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42878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431</Words>
  <Application>Microsoft Macintosh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M2-2.  Ray: A Case Study</vt:lpstr>
      <vt:lpstr>Ray – A 28 year old Salesman</vt:lpstr>
      <vt:lpstr>Education</vt:lpstr>
      <vt:lpstr>Family Life</vt:lpstr>
      <vt:lpstr>Work History</vt:lpstr>
      <vt:lpstr>Relationship History</vt:lpstr>
      <vt:lpstr>Criminal History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40</cp:revision>
  <cp:lastPrinted>2020-11-17T18:44:46Z</cp:lastPrinted>
  <dcterms:created xsi:type="dcterms:W3CDTF">2020-09-07T13:47:18Z</dcterms:created>
  <dcterms:modified xsi:type="dcterms:W3CDTF">2020-11-17T18:44:53Z</dcterms:modified>
</cp:coreProperties>
</file>