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68"/>
  </p:normalViewPr>
  <p:slideViewPr>
    <p:cSldViewPr snapToGrid="0" snapToObjects="1">
      <p:cViewPr varScale="1">
        <p:scale>
          <a:sx n="132" d="100"/>
          <a:sy n="132" d="100"/>
        </p:scale>
        <p:origin x="91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8909"/>
            <a:ext cx="7772400" cy="591791"/>
          </a:xfrm>
        </p:spPr>
        <p:txBody>
          <a:bodyPr>
            <a:normAutofit fontScale="90000"/>
          </a:bodyPr>
          <a:lstStyle/>
          <a:p>
            <a:r>
              <a:rPr lang="en-GB" sz="3200"/>
              <a:t>M1-5. The </a:t>
            </a:r>
            <a:r>
              <a:rPr lang="en-GB" sz="3200" dirty="0"/>
              <a:t>Therapeutic Community Philosophy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1" y="1010977"/>
            <a:ext cx="8482820" cy="4484919"/>
          </a:xfrm>
        </p:spPr>
        <p:txBody>
          <a:bodyPr>
            <a:normAutofit fontScale="62500" lnSpcReduction="20000"/>
          </a:bodyPr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We are here because there is no refuge, finally, from ourselves.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Until we confront ourselves in the eyes and hearts of others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We are running 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Until we can suffer them to share our secrets, we can know no safety from them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Afraid to know ourselves, we can know no others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We will be alone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Where else but in our common ground can we find such a mirror?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Here, together, we can, at last, appear clearly to ourselves.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Not as the giant </a:t>
            </a:r>
            <a:r>
              <a:rPr lang="en-GB">
                <a:solidFill>
                  <a:schemeClr val="bg1">
                    <a:lumMod val="50000"/>
                  </a:schemeClr>
                </a:solidFill>
              </a:rPr>
              <a:t>of our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dreams, nor the dwarf of our fears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But as ourselves, a part of the whole with a share in its purpose.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In this ground we can take root and grow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Not alone anymore, as in death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But alive – to ourselves and to others</a:t>
            </a:r>
          </a:p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158</Words>
  <Application>Microsoft Macintosh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M1-5. The Therapeutic Community Philosophy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17</cp:revision>
  <dcterms:created xsi:type="dcterms:W3CDTF">2020-09-07T13:47:18Z</dcterms:created>
  <dcterms:modified xsi:type="dcterms:W3CDTF">2021-05-26T12:19:18Z</dcterms:modified>
</cp:coreProperties>
</file>