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9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7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A99A-0D79-F642-BF7E-D4821652B29C}" type="datetimeFigureOut">
              <a:rPr lang="en-US" smtClean="0"/>
              <a:t>17/11/20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616" y="258909"/>
            <a:ext cx="8628484" cy="1047964"/>
          </a:xfrm>
        </p:spPr>
        <p:txBody>
          <a:bodyPr>
            <a:normAutofit/>
          </a:bodyPr>
          <a:lstStyle/>
          <a:p>
            <a:r>
              <a:rPr lang="en-GB" sz="2800" b="1" smtClean="0"/>
              <a:t>M1-</a:t>
            </a:r>
            <a:r>
              <a:rPr lang="en-GB" sz="2800" b="1" dirty="0" smtClean="0"/>
              <a:t>2. Course Structure: Agreed Rules for All Students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187" y="1430163"/>
            <a:ext cx="8211567" cy="4208637"/>
          </a:xfrm>
        </p:spPr>
        <p:txBody>
          <a:bodyPr>
            <a:normAutofit/>
          </a:bodyPr>
          <a:lstStyle/>
          <a:p>
            <a:pPr marL="457200" indent="-457200" algn="l">
              <a:buFont typeface="Arial"/>
              <a:buChar char="•"/>
            </a:pPr>
            <a:r>
              <a:rPr lang="en-US" sz="2800" dirty="0" smtClean="0"/>
              <a:t>Arrive on time and return on time from breaks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 smtClean="0"/>
              <a:t>Attend &amp; participate on all aspects of the course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 smtClean="0"/>
              <a:t>Turn off mobile phones and pagers during teaching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 smtClean="0"/>
              <a:t>Treat other students and trainers with respect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 smtClean="0"/>
              <a:t>No smoking in the building/teaching area</a:t>
            </a:r>
            <a:endParaRPr lang="en-US" sz="2800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4" name="Rectangle 3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 smtClean="0"/>
                <a:t>  </a:t>
              </a:r>
              <a:r>
                <a:rPr lang="en-US" sz="2400" b="1" dirty="0" smtClean="0"/>
                <a:t>Prison-based Therapeutic Communities:  </a:t>
              </a:r>
            </a:p>
            <a:p>
              <a:pPr algn="r"/>
              <a:r>
                <a:rPr lang="en-US" sz="2400" b="1" dirty="0" smtClean="0"/>
                <a:t>A Comprehensive Staff Training Course</a:t>
              </a:r>
              <a:endParaRPr lang="en-US" sz="2400" b="1" dirty="0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05142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65</Words>
  <Application>Microsoft Macintosh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M1-2. Course Structure: Agreed Rules for All Students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Rowdy Yates</dc:creator>
  <cp:lastModifiedBy>Rowdy Yates</cp:lastModifiedBy>
  <cp:revision>18</cp:revision>
  <dcterms:created xsi:type="dcterms:W3CDTF">2020-09-07T13:47:18Z</dcterms:created>
  <dcterms:modified xsi:type="dcterms:W3CDTF">2020-11-17T18:02:20Z</dcterms:modified>
</cp:coreProperties>
</file>