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50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62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0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72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17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73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2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8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70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FA99A-0D79-F642-BF7E-D4821652B29C}" type="datetimeFigureOut">
              <a:rPr lang="en-US" smtClean="0"/>
              <a:t>17/11/20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75076-9EF0-B942-B46C-FC0A30A44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28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616" y="258909"/>
            <a:ext cx="8628484" cy="1047964"/>
          </a:xfrm>
        </p:spPr>
        <p:txBody>
          <a:bodyPr>
            <a:normAutofit/>
          </a:bodyPr>
          <a:lstStyle/>
          <a:p>
            <a:r>
              <a:rPr lang="en-GB" sz="2800" b="1" smtClean="0"/>
              <a:t>M1-</a:t>
            </a:r>
            <a:r>
              <a:rPr lang="en-GB" sz="2800" b="1" dirty="0" smtClean="0"/>
              <a:t>2. Course Structure: Agreed Rules for All Students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187" y="1430163"/>
            <a:ext cx="8211567" cy="420863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Arrive on time and return on time from breaks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Attend &amp; participate on all aspects of the course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Turn off mobile phones and pagers during teaching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Treat other students and trainers with respect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/>
              <a:t>No smoking in the building/teaching area</a:t>
            </a:r>
            <a:endParaRPr lang="en-US" sz="2800" dirty="0"/>
          </a:p>
        </p:txBody>
      </p:sp>
      <p:grpSp>
        <p:nvGrpSpPr>
          <p:cNvPr id="10" name="Group 9"/>
          <p:cNvGrpSpPr/>
          <p:nvPr/>
        </p:nvGrpSpPr>
        <p:grpSpPr>
          <a:xfrm>
            <a:off x="0" y="5495896"/>
            <a:ext cx="9144000" cy="1362104"/>
            <a:chOff x="0" y="5495896"/>
            <a:chExt cx="9144000" cy="1362104"/>
          </a:xfrm>
        </p:grpSpPr>
        <p:sp>
          <p:nvSpPr>
            <p:cNvPr id="4" name="Rectangle 3"/>
            <p:cNvSpPr/>
            <p:nvPr/>
          </p:nvSpPr>
          <p:spPr>
            <a:xfrm>
              <a:off x="0" y="5495896"/>
              <a:ext cx="9144000" cy="136210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dirty="0" smtClean="0"/>
                <a:t>  </a:t>
              </a:r>
              <a:r>
                <a:rPr lang="en-US" sz="2400" b="1" dirty="0" smtClean="0"/>
                <a:t>Prison-based Therapeutic Communities:  </a:t>
              </a:r>
            </a:p>
            <a:p>
              <a:pPr algn="r"/>
              <a:r>
                <a:rPr lang="en-US" sz="2400" b="1" dirty="0" smtClean="0"/>
                <a:t>A Comprehensive Staff Training Course</a:t>
              </a:r>
              <a:endParaRPr lang="en-US" sz="2400" b="1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72616" y="5638800"/>
              <a:ext cx="2909804" cy="1167076"/>
              <a:chOff x="172616" y="5638800"/>
              <a:chExt cx="2909804" cy="116707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172616" y="5638800"/>
                <a:ext cx="2909804" cy="116707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9891" y="5638800"/>
                <a:ext cx="2559949" cy="116707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005142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65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M1-2. Course Structure: Agreed Rules for All Students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Rowdy Yates</dc:creator>
  <cp:lastModifiedBy>Rowdy Yates</cp:lastModifiedBy>
  <cp:revision>18</cp:revision>
  <dcterms:created xsi:type="dcterms:W3CDTF">2020-09-07T13:47:18Z</dcterms:created>
  <dcterms:modified xsi:type="dcterms:W3CDTF">2020-11-17T18:02:20Z</dcterms:modified>
</cp:coreProperties>
</file>