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8909"/>
            <a:ext cx="9144000" cy="104796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M1</a:t>
            </a:r>
            <a:r>
              <a:rPr lang="en-GB" sz="2800" smtClean="0"/>
              <a:t>-1.  </a:t>
            </a:r>
            <a:r>
              <a:rPr lang="en-GB" sz="2800" dirty="0" smtClean="0"/>
              <a:t>Course </a:t>
            </a:r>
            <a:r>
              <a:rPr lang="en-GB" sz="2800" dirty="0" smtClean="0"/>
              <a:t>Structure: A Model Therapeutic Community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  <p:grpSp>
        <p:nvGrpSpPr>
          <p:cNvPr id="11" name="Group 10"/>
          <p:cNvGrpSpPr/>
          <p:nvPr/>
        </p:nvGrpSpPr>
        <p:grpSpPr>
          <a:xfrm>
            <a:off x="369891" y="1306873"/>
            <a:ext cx="8433502" cy="3994591"/>
            <a:chOff x="0" y="0"/>
            <a:chExt cx="5574030" cy="2305685"/>
          </a:xfrm>
        </p:grpSpPr>
        <p:sp>
          <p:nvSpPr>
            <p:cNvPr id="12" name="Text Box 7"/>
            <p:cNvSpPr txBox="1"/>
            <p:nvPr/>
          </p:nvSpPr>
          <p:spPr>
            <a:xfrm>
              <a:off x="2012315" y="0"/>
              <a:ext cx="1620520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200" dirty="0">
                  <a:effectLst/>
                  <a:latin typeface="Times"/>
                  <a:ea typeface="ＭＳ 明朝"/>
                  <a:cs typeface="Times New Roman"/>
                </a:rPr>
                <a:t>Trainer(s)</a:t>
              </a:r>
              <a:endParaRPr lang="en-GB" sz="1000" dirty="0">
                <a:effectLst/>
                <a:latin typeface="Times"/>
                <a:ea typeface="ＭＳ 明朝"/>
                <a:cs typeface="Times New Roman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0" y="1266190"/>
              <a:ext cx="5570855" cy="461010"/>
              <a:chOff x="0" y="1266190"/>
              <a:chExt cx="5570855" cy="461010"/>
            </a:xfrm>
          </p:grpSpPr>
          <p:sp>
            <p:nvSpPr>
              <p:cNvPr id="33" name="Text Box 15"/>
              <p:cNvSpPr txBox="1"/>
              <p:nvPr/>
            </p:nvSpPr>
            <p:spPr>
              <a:xfrm>
                <a:off x="2260600" y="1266190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Time-keeping Team Leader</a:t>
                </a:r>
              </a:p>
            </p:txBody>
          </p:sp>
          <p:sp>
            <p:nvSpPr>
              <p:cNvPr id="34" name="Text Box 18"/>
              <p:cNvSpPr txBox="1"/>
              <p:nvPr/>
            </p:nvSpPr>
            <p:spPr>
              <a:xfrm>
                <a:off x="3392805" y="1266190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Feedback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Team Leader</a:t>
                </a:r>
              </a:p>
            </p:txBody>
          </p:sp>
          <p:sp>
            <p:nvSpPr>
              <p:cNvPr id="35" name="Text Box 19"/>
              <p:cNvSpPr txBox="1"/>
              <p:nvPr/>
            </p:nvSpPr>
            <p:spPr>
              <a:xfrm>
                <a:off x="4526915" y="1266190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Clean-up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Team Leader</a:t>
                </a:r>
              </a:p>
            </p:txBody>
          </p:sp>
          <p:sp>
            <p:nvSpPr>
              <p:cNvPr id="36" name="Text Box 20"/>
              <p:cNvSpPr txBox="1"/>
              <p:nvPr/>
            </p:nvSpPr>
            <p:spPr>
              <a:xfrm>
                <a:off x="1127760" y="1266190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Administration Team Leader</a:t>
                </a:r>
              </a:p>
            </p:txBody>
          </p:sp>
          <p:sp>
            <p:nvSpPr>
              <p:cNvPr id="37" name="Text Box 21"/>
              <p:cNvSpPr txBox="1"/>
              <p:nvPr/>
            </p:nvSpPr>
            <p:spPr>
              <a:xfrm>
                <a:off x="0" y="1266190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Refreshment Team Leader</a:t>
                </a:r>
              </a:p>
            </p:txBody>
          </p:sp>
        </p:grpSp>
        <p:sp>
          <p:nvSpPr>
            <p:cNvPr id="14" name="Text Box 22"/>
            <p:cNvSpPr txBox="1"/>
            <p:nvPr/>
          </p:nvSpPr>
          <p:spPr>
            <a:xfrm>
              <a:off x="2287270" y="504190"/>
              <a:ext cx="1043940" cy="4610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000">
                  <a:effectLst/>
                  <a:latin typeface="Times"/>
                  <a:ea typeface="ＭＳ 明朝"/>
                  <a:cs typeface="Times New Roman"/>
                </a:rPr>
                <a:t>Course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000">
                  <a:effectLst/>
                  <a:latin typeface="Times"/>
                  <a:ea typeface="ＭＳ 明朝"/>
                  <a:cs typeface="Times New Roman"/>
                </a:rPr>
                <a:t>Co-ordinator 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833370" y="246380"/>
              <a:ext cx="568" cy="26048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821940" y="967105"/>
              <a:ext cx="11127" cy="30360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35305" y="1134745"/>
              <a:ext cx="2540" cy="12954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30860" y="1118235"/>
              <a:ext cx="4546513" cy="15184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67510" y="1130300"/>
              <a:ext cx="2540" cy="12954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066030" y="1116330"/>
              <a:ext cx="5715" cy="14351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902075" y="1127125"/>
              <a:ext cx="2540" cy="12954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04825" y="1720215"/>
              <a:ext cx="2540" cy="12954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080000" y="1717040"/>
              <a:ext cx="2540" cy="12954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635760" y="1720215"/>
              <a:ext cx="2540" cy="12954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832735" y="1724660"/>
              <a:ext cx="1270" cy="12319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909695" y="1733550"/>
              <a:ext cx="5080" cy="116205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3175" y="1844675"/>
              <a:ext cx="5570855" cy="461010"/>
              <a:chOff x="3175" y="1844675"/>
              <a:chExt cx="5570855" cy="461010"/>
            </a:xfrm>
          </p:grpSpPr>
          <p:sp>
            <p:nvSpPr>
              <p:cNvPr id="28" name="Text Box 46"/>
              <p:cNvSpPr txBox="1"/>
              <p:nvPr/>
            </p:nvSpPr>
            <p:spPr>
              <a:xfrm>
                <a:off x="2263775" y="1844675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Time-keeping Team (4) </a:t>
                </a:r>
              </a:p>
            </p:txBody>
          </p:sp>
          <p:sp>
            <p:nvSpPr>
              <p:cNvPr id="29" name="Text Box 47"/>
              <p:cNvSpPr txBox="1"/>
              <p:nvPr/>
            </p:nvSpPr>
            <p:spPr>
              <a:xfrm>
                <a:off x="3395980" y="1844675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Feedback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Team  (4)</a:t>
                </a:r>
              </a:p>
            </p:txBody>
          </p:sp>
          <p:sp>
            <p:nvSpPr>
              <p:cNvPr id="30" name="Text Box 48"/>
              <p:cNvSpPr txBox="1"/>
              <p:nvPr/>
            </p:nvSpPr>
            <p:spPr>
              <a:xfrm>
                <a:off x="4530090" y="1844675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Clean-up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Team  (2)</a:t>
                </a:r>
              </a:p>
            </p:txBody>
          </p:sp>
          <p:sp>
            <p:nvSpPr>
              <p:cNvPr id="31" name="Text Box 49"/>
              <p:cNvSpPr txBox="1"/>
              <p:nvPr/>
            </p:nvSpPr>
            <p:spPr>
              <a:xfrm>
                <a:off x="1130935" y="1844675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Administration Team  (2)</a:t>
                </a:r>
              </a:p>
            </p:txBody>
          </p:sp>
          <p:sp>
            <p:nvSpPr>
              <p:cNvPr id="32" name="Text Box 50"/>
              <p:cNvSpPr txBox="1"/>
              <p:nvPr/>
            </p:nvSpPr>
            <p:spPr>
              <a:xfrm>
                <a:off x="3175" y="1844675"/>
                <a:ext cx="1043940" cy="4610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000">
                    <a:effectLst/>
                    <a:latin typeface="Times"/>
                    <a:ea typeface="ＭＳ 明朝"/>
                    <a:cs typeface="Times New Roman"/>
                  </a:rPr>
                  <a:t>Refreshment Team  (2)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79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M1-1.  Course Structure: A Model Therapeutic Community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15</cp:revision>
  <dcterms:created xsi:type="dcterms:W3CDTF">2020-09-07T13:47:18Z</dcterms:created>
  <dcterms:modified xsi:type="dcterms:W3CDTF">2020-11-17T18:00:59Z</dcterms:modified>
</cp:coreProperties>
</file>