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43"/>
  </p:notesMasterIdLst>
  <p:handoutMasterIdLst>
    <p:handoutMasterId r:id="rId44"/>
  </p:handoutMasterIdLst>
  <p:sldIdLst>
    <p:sldId id="264" r:id="rId5"/>
    <p:sldId id="944" r:id="rId6"/>
    <p:sldId id="945" r:id="rId7"/>
    <p:sldId id="970" r:id="rId8"/>
    <p:sldId id="271" r:id="rId9"/>
    <p:sldId id="782" r:id="rId10"/>
    <p:sldId id="783" r:id="rId11"/>
    <p:sldId id="972" r:id="rId12"/>
    <p:sldId id="973" r:id="rId13"/>
    <p:sldId id="974" r:id="rId14"/>
    <p:sldId id="975" r:id="rId15"/>
    <p:sldId id="991" r:id="rId16"/>
    <p:sldId id="971" r:id="rId17"/>
    <p:sldId id="977" r:id="rId18"/>
    <p:sldId id="909" r:id="rId19"/>
    <p:sldId id="912" r:id="rId20"/>
    <p:sldId id="916" r:id="rId21"/>
    <p:sldId id="978" r:id="rId22"/>
    <p:sldId id="813" r:id="rId23"/>
    <p:sldId id="976" r:id="rId24"/>
    <p:sldId id="990" r:id="rId25"/>
    <p:sldId id="979" r:id="rId26"/>
    <p:sldId id="343" r:id="rId27"/>
    <p:sldId id="982" r:id="rId28"/>
    <p:sldId id="983" r:id="rId29"/>
    <p:sldId id="943" r:id="rId30"/>
    <p:sldId id="749" r:id="rId31"/>
    <p:sldId id="985" r:id="rId32"/>
    <p:sldId id="984" r:id="rId33"/>
    <p:sldId id="989" r:id="rId34"/>
    <p:sldId id="950" r:id="rId35"/>
    <p:sldId id="956" r:id="rId36"/>
    <p:sldId id="955" r:id="rId37"/>
    <p:sldId id="986" r:id="rId38"/>
    <p:sldId id="987" r:id="rId39"/>
    <p:sldId id="957" r:id="rId40"/>
    <p:sldId id="958" r:id="rId41"/>
    <p:sldId id="988" r:id="rId42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94510" autoAdjust="0"/>
  </p:normalViewPr>
  <p:slideViewPr>
    <p:cSldViewPr snapToGrid="0" snapToObjects="1">
      <p:cViewPr varScale="1">
        <p:scale>
          <a:sx n="64" d="100"/>
          <a:sy n="64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EDFB9-D31C-B645-9835-8129056F628B}" type="doc">
      <dgm:prSet loTypeId="urn:microsoft.com/office/officeart/2008/layout/BubblePictureList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3C106-FBA2-A346-AE35-1FBF39E01614}">
      <dgm:prSet phldrT="[Text]" phldr="1"/>
      <dgm:spPr/>
      <dgm:t>
        <a:bodyPr/>
        <a:lstStyle/>
        <a:p>
          <a:endParaRPr lang="en-US" dirty="0"/>
        </a:p>
      </dgm:t>
    </dgm:pt>
    <dgm:pt modelId="{B0221324-C3B0-1144-A7FA-CE38A819B869}" type="parTrans" cxnId="{19F1AC71-D4C7-E04B-BD33-C33F5C9F7FCB}">
      <dgm:prSet/>
      <dgm:spPr/>
      <dgm:t>
        <a:bodyPr/>
        <a:lstStyle/>
        <a:p>
          <a:endParaRPr lang="en-US"/>
        </a:p>
      </dgm:t>
    </dgm:pt>
    <dgm:pt modelId="{9265226A-B4DA-424B-8505-6A743E5A8594}" type="sibTrans" cxnId="{19F1AC71-D4C7-E04B-BD33-C33F5C9F7FCB}">
      <dgm:prSet/>
      <dgm:spPr/>
      <dgm:t>
        <a:bodyPr/>
        <a:lstStyle/>
        <a:p>
          <a:endParaRPr lang="en-US"/>
        </a:p>
      </dgm:t>
    </dgm:pt>
    <dgm:pt modelId="{1058988A-1038-8945-8003-A2078A08806B}">
      <dgm:prSet phldrT="[Text]" phldr="1"/>
      <dgm:spPr/>
      <dgm:t>
        <a:bodyPr/>
        <a:lstStyle/>
        <a:p>
          <a:endParaRPr lang="en-US"/>
        </a:p>
      </dgm:t>
    </dgm:pt>
    <dgm:pt modelId="{9A42F22E-0EA0-AD42-BD8E-40B41610CDB3}" type="parTrans" cxnId="{00C3FE32-48B4-6842-BC19-D0E2A51BFD47}">
      <dgm:prSet/>
      <dgm:spPr/>
      <dgm:t>
        <a:bodyPr/>
        <a:lstStyle/>
        <a:p>
          <a:endParaRPr lang="en-US"/>
        </a:p>
      </dgm:t>
    </dgm:pt>
    <dgm:pt modelId="{0FAE4748-0CA0-A749-8FB4-157DA16E44BC}" type="sibTrans" cxnId="{00C3FE32-48B4-6842-BC19-D0E2A51BFD47}">
      <dgm:prSet/>
      <dgm:spPr/>
      <dgm:t>
        <a:bodyPr/>
        <a:lstStyle/>
        <a:p>
          <a:endParaRPr lang="en-US"/>
        </a:p>
      </dgm:t>
    </dgm:pt>
    <dgm:pt modelId="{B91A5182-4D33-A04F-BB87-94C4473DDF31}">
      <dgm:prSet phldrT="[Text]" phldr="1"/>
      <dgm:spPr/>
      <dgm:t>
        <a:bodyPr/>
        <a:lstStyle/>
        <a:p>
          <a:endParaRPr lang="en-US" dirty="0"/>
        </a:p>
      </dgm:t>
    </dgm:pt>
    <dgm:pt modelId="{688CD57F-26CB-E246-9D1E-7D0618BA1BB0}" type="parTrans" cxnId="{D1414FA1-C401-6947-9EEB-AC92DB34E015}">
      <dgm:prSet/>
      <dgm:spPr/>
      <dgm:t>
        <a:bodyPr/>
        <a:lstStyle/>
        <a:p>
          <a:endParaRPr lang="en-US"/>
        </a:p>
      </dgm:t>
    </dgm:pt>
    <dgm:pt modelId="{07D8B052-E3A4-0349-B872-022E04CF384A}" type="sibTrans" cxnId="{D1414FA1-C401-6947-9EEB-AC92DB34E015}">
      <dgm:prSet/>
      <dgm:spPr/>
      <dgm:t>
        <a:bodyPr/>
        <a:lstStyle/>
        <a:p>
          <a:endParaRPr lang="en-US"/>
        </a:p>
      </dgm:t>
    </dgm:pt>
    <dgm:pt modelId="{F98DCA93-3FDA-074E-8268-7125BEA09115}">
      <dgm:prSet phldrT="[Text]"/>
      <dgm:spPr/>
      <dgm:t>
        <a:bodyPr/>
        <a:lstStyle/>
        <a:p>
          <a:endParaRPr lang="en-US" dirty="0"/>
        </a:p>
      </dgm:t>
    </dgm:pt>
    <dgm:pt modelId="{2D9793F2-4FAF-E048-8A1B-5E121C116D97}" type="parTrans" cxnId="{D12E46E0-C266-C24F-A22E-DE9BA4B14A45}">
      <dgm:prSet/>
      <dgm:spPr/>
      <dgm:t>
        <a:bodyPr/>
        <a:lstStyle/>
        <a:p>
          <a:endParaRPr lang="en-US"/>
        </a:p>
      </dgm:t>
    </dgm:pt>
    <dgm:pt modelId="{E3B1AB10-0E43-1443-8BB2-0F260C4D7233}" type="sibTrans" cxnId="{D12E46E0-C266-C24F-A22E-DE9BA4B14A45}">
      <dgm:prSet/>
      <dgm:spPr/>
      <dgm:t>
        <a:bodyPr/>
        <a:lstStyle/>
        <a:p>
          <a:endParaRPr lang="en-US"/>
        </a:p>
      </dgm:t>
    </dgm:pt>
    <dgm:pt modelId="{3C27D770-2828-D649-BBE4-03289BF48F04}">
      <dgm:prSet phldrT="[Text]"/>
      <dgm:spPr/>
      <dgm:t>
        <a:bodyPr/>
        <a:lstStyle/>
        <a:p>
          <a:endParaRPr lang="en-US" dirty="0"/>
        </a:p>
      </dgm:t>
    </dgm:pt>
    <dgm:pt modelId="{23310286-4BB7-E942-A4D2-50E511C23FED}" type="parTrans" cxnId="{533386F1-EBFA-F646-9541-1DFAFB5F4233}">
      <dgm:prSet/>
      <dgm:spPr/>
      <dgm:t>
        <a:bodyPr/>
        <a:lstStyle/>
        <a:p>
          <a:endParaRPr lang="en-US"/>
        </a:p>
      </dgm:t>
    </dgm:pt>
    <dgm:pt modelId="{1EACB684-B2B7-2245-9692-9C625FC22FCD}" type="sibTrans" cxnId="{533386F1-EBFA-F646-9541-1DFAFB5F4233}">
      <dgm:prSet/>
      <dgm:spPr/>
      <dgm:t>
        <a:bodyPr/>
        <a:lstStyle/>
        <a:p>
          <a:endParaRPr lang="en-US"/>
        </a:p>
      </dgm:t>
    </dgm:pt>
    <dgm:pt modelId="{9EFD1BE4-480F-7244-9B97-CD57EA4226A2}">
      <dgm:prSet phldrT="[Text]"/>
      <dgm:spPr/>
      <dgm:t>
        <a:bodyPr/>
        <a:lstStyle/>
        <a:p>
          <a:endParaRPr lang="en-US" dirty="0"/>
        </a:p>
      </dgm:t>
    </dgm:pt>
    <dgm:pt modelId="{BFF24E21-C672-FD46-8E00-D42891EB2CF2}" type="parTrans" cxnId="{0A74E07A-52A6-D744-ACA9-EDC2276F517D}">
      <dgm:prSet/>
      <dgm:spPr/>
      <dgm:t>
        <a:bodyPr/>
        <a:lstStyle/>
        <a:p>
          <a:endParaRPr lang="en-US"/>
        </a:p>
      </dgm:t>
    </dgm:pt>
    <dgm:pt modelId="{A0B7B941-0E3F-4143-9174-DC9005D10A06}" type="sibTrans" cxnId="{0A74E07A-52A6-D744-ACA9-EDC2276F517D}">
      <dgm:prSet/>
      <dgm:spPr/>
      <dgm:t>
        <a:bodyPr/>
        <a:lstStyle/>
        <a:p>
          <a:endParaRPr lang="en-US"/>
        </a:p>
      </dgm:t>
    </dgm:pt>
    <dgm:pt modelId="{29624751-82ED-DD47-AC19-1A981A43B0B9}" type="pres">
      <dgm:prSet presAssocID="{CF0EDFB9-D31C-B645-9835-8129056F628B}" presName="Name0" presStyleCnt="0">
        <dgm:presLayoutVars>
          <dgm:chMax val="8"/>
          <dgm:chPref val="8"/>
          <dgm:dir/>
        </dgm:presLayoutVars>
      </dgm:prSet>
      <dgm:spPr/>
    </dgm:pt>
    <dgm:pt modelId="{CB32D874-22F8-C345-9D89-E0A58CD700AC}" type="pres">
      <dgm:prSet presAssocID="{0CC3C106-FBA2-A346-AE35-1FBF39E01614}" presName="parent_text_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2338C2A-7963-C64E-9025-C957037096CD}" type="pres">
      <dgm:prSet presAssocID="{0CC3C106-FBA2-A346-AE35-1FBF39E01614}" presName="image_accent_1" presStyleCnt="0"/>
      <dgm:spPr/>
    </dgm:pt>
    <dgm:pt modelId="{B466611D-D995-2D48-9348-0A43CB11124B}" type="pres">
      <dgm:prSet presAssocID="{0CC3C106-FBA2-A346-AE35-1FBF39E01614}" presName="imageAccentRepeatNode" presStyleLbl="alignNode1" presStyleIdx="0" presStyleCnt="11" custLinFactNeighborX="-2282" custLinFactNeighborY="-31333"/>
      <dgm:spPr/>
    </dgm:pt>
    <dgm:pt modelId="{9515AA55-AFFF-CA42-8AB7-1CA95341D92D}" type="pres">
      <dgm:prSet presAssocID="{0CC3C106-FBA2-A346-AE35-1FBF39E01614}" presName="accent_1" presStyleLbl="alignNode1" presStyleIdx="1" presStyleCnt="11"/>
      <dgm:spPr/>
    </dgm:pt>
    <dgm:pt modelId="{3A9A82A7-3A40-2F44-87C2-381F63C571C2}" type="pres">
      <dgm:prSet presAssocID="{9265226A-B4DA-424B-8505-6A743E5A8594}" presName="image_1" presStyleCnt="0"/>
      <dgm:spPr/>
    </dgm:pt>
    <dgm:pt modelId="{DDAADE7E-7991-2C46-ADDB-18F3594202AB}" type="pres">
      <dgm:prSet presAssocID="{9265226A-B4DA-424B-8505-6A743E5A8594}" presName="imageRepeatNode" presStyleLbl="fgImgPlace1" presStyleIdx="0" presStyleCnt="6" custLinFactNeighborX="81037" custLinFactNeighborY="82403"/>
      <dgm:spPr/>
    </dgm:pt>
    <dgm:pt modelId="{31F76D37-5BD9-D84C-ABBA-43918A92557E}" type="pres">
      <dgm:prSet presAssocID="{1058988A-1038-8945-8003-A2078A08806B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D7B6875-8871-864E-92B0-E618E147AEDA}" type="pres">
      <dgm:prSet presAssocID="{1058988A-1038-8945-8003-A2078A08806B}" presName="image_accent_2" presStyleCnt="0"/>
      <dgm:spPr/>
    </dgm:pt>
    <dgm:pt modelId="{B9C872EE-15A8-FF48-A82A-1F62DD041DE1}" type="pres">
      <dgm:prSet presAssocID="{1058988A-1038-8945-8003-A2078A08806B}" presName="imageAccentRepeatNode" presStyleLbl="alignNode1" presStyleIdx="2" presStyleCnt="11"/>
      <dgm:spPr/>
    </dgm:pt>
    <dgm:pt modelId="{9C080CFF-F981-2B41-9F8B-12C083F94FD0}" type="pres">
      <dgm:prSet presAssocID="{0FAE4748-0CA0-A749-8FB4-157DA16E44BC}" presName="image_2" presStyleCnt="0"/>
      <dgm:spPr/>
    </dgm:pt>
    <dgm:pt modelId="{0A753B90-02F2-B344-8735-4D9E0ABECE28}" type="pres">
      <dgm:prSet presAssocID="{0FAE4748-0CA0-A749-8FB4-157DA16E44BC}" presName="imageRepeatNode" presStyleLbl="fgImgPlace1" presStyleIdx="1" presStyleCnt="6"/>
      <dgm:spPr/>
    </dgm:pt>
    <dgm:pt modelId="{D36F1BA8-1C59-CA4E-9A7F-A80A378287BC}" type="pres">
      <dgm:prSet presAssocID="{B91A5182-4D33-A04F-BB87-94C4473DDF31}" presName="image_accent_3" presStyleCnt="0"/>
      <dgm:spPr/>
    </dgm:pt>
    <dgm:pt modelId="{7A30754B-D46B-6F4C-AB43-310AC3ACCAAB}" type="pres">
      <dgm:prSet presAssocID="{B91A5182-4D33-A04F-BB87-94C4473DDF31}" presName="imageAccentRepeatNode" presStyleLbl="alignNode1" presStyleIdx="3" presStyleCnt="11"/>
      <dgm:spPr/>
    </dgm:pt>
    <dgm:pt modelId="{6080D2BA-252E-7B4A-8DBD-5F1715DEEA63}" type="pres">
      <dgm:prSet presAssocID="{B91A5182-4D33-A04F-BB87-94C4473DDF31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3E61C52-6079-4946-9C76-5518A477B798}" type="pres">
      <dgm:prSet presAssocID="{B91A5182-4D33-A04F-BB87-94C4473DDF31}" presName="accent_2" presStyleLbl="alignNode1" presStyleIdx="4" presStyleCnt="11"/>
      <dgm:spPr/>
    </dgm:pt>
    <dgm:pt modelId="{BF500954-9F95-B141-A7ED-B87E9BA3EB3C}" type="pres">
      <dgm:prSet presAssocID="{B91A5182-4D33-A04F-BB87-94C4473DDF31}" presName="accent_3" presStyleLbl="alignNode1" presStyleIdx="5" presStyleCnt="11"/>
      <dgm:spPr/>
    </dgm:pt>
    <dgm:pt modelId="{D920564B-611B-4F4E-A07D-98C4074EF7E5}" type="pres">
      <dgm:prSet presAssocID="{07D8B052-E3A4-0349-B872-022E04CF384A}" presName="image_3" presStyleCnt="0"/>
      <dgm:spPr/>
    </dgm:pt>
    <dgm:pt modelId="{670C0359-9C46-0B42-AB6A-F9E136F7EFAB}" type="pres">
      <dgm:prSet presAssocID="{07D8B052-E3A4-0349-B872-022E04CF384A}" presName="imageRepeatNode" presStyleLbl="fgImgPlace1" presStyleIdx="2" presStyleCnt="6"/>
      <dgm:spPr/>
    </dgm:pt>
    <dgm:pt modelId="{F5A4A66B-C316-F34E-85BA-522EBC65F684}" type="pres">
      <dgm:prSet presAssocID="{3C27D770-2828-D649-BBE4-03289BF48F04}" presName="image_accent_4" presStyleCnt="0"/>
      <dgm:spPr/>
    </dgm:pt>
    <dgm:pt modelId="{B28D840D-8B32-0C46-9460-C9EC70581305}" type="pres">
      <dgm:prSet presAssocID="{3C27D770-2828-D649-BBE4-03289BF48F04}" presName="imageAccentRepeatNode" presStyleLbl="alignNode1" presStyleIdx="6" presStyleCnt="11"/>
      <dgm:spPr/>
    </dgm:pt>
    <dgm:pt modelId="{E2DD0DB1-589F-3D4C-A2B5-ECAC41802B98}" type="pres">
      <dgm:prSet presAssocID="{3C27D770-2828-D649-BBE4-03289BF48F04}" presName="parent_text_4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08E7DA3-55D2-DE49-A80F-0D5718317F64}" type="pres">
      <dgm:prSet presAssocID="{3C27D770-2828-D649-BBE4-03289BF48F04}" presName="accent_4" presStyleLbl="alignNode1" presStyleIdx="7" presStyleCnt="11"/>
      <dgm:spPr/>
    </dgm:pt>
    <dgm:pt modelId="{B62BF94B-BA1A-E142-98D7-D20B2D85470C}" type="pres">
      <dgm:prSet presAssocID="{1EACB684-B2B7-2245-9692-9C625FC22FCD}" presName="image_4" presStyleCnt="0"/>
      <dgm:spPr/>
    </dgm:pt>
    <dgm:pt modelId="{3654D1B1-BEFE-E141-88E5-8771AE3500DB}" type="pres">
      <dgm:prSet presAssocID="{1EACB684-B2B7-2245-9692-9C625FC22FCD}" presName="imageRepeatNode" presStyleLbl="fgImgPlace1" presStyleIdx="3" presStyleCnt="6"/>
      <dgm:spPr/>
    </dgm:pt>
    <dgm:pt modelId="{EF73EC7F-5172-9045-805A-31BD63F62075}" type="pres">
      <dgm:prSet presAssocID="{9EFD1BE4-480F-7244-9B97-CD57EA4226A2}" presName="image_accent_5" presStyleCnt="0"/>
      <dgm:spPr/>
    </dgm:pt>
    <dgm:pt modelId="{AC8BAE6C-E5F7-EF4D-85F5-F3E14571AE5B}" type="pres">
      <dgm:prSet presAssocID="{9EFD1BE4-480F-7244-9B97-CD57EA4226A2}" presName="imageAccentRepeatNode" presStyleLbl="alignNode1" presStyleIdx="8" presStyleCnt="11"/>
      <dgm:spPr/>
    </dgm:pt>
    <dgm:pt modelId="{450B4D17-1189-C147-A13E-E82F1CB02986}" type="pres">
      <dgm:prSet presAssocID="{9EFD1BE4-480F-7244-9B97-CD57EA4226A2}" presName="parent_text_5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360CAC9-9A0C-8C4B-BEFB-F829498A76C7}" type="pres">
      <dgm:prSet presAssocID="{A0B7B941-0E3F-4143-9174-DC9005D10A06}" presName="image_5" presStyleCnt="0"/>
      <dgm:spPr/>
    </dgm:pt>
    <dgm:pt modelId="{56B1C790-319D-3D4C-8B9E-A341B99C13EB}" type="pres">
      <dgm:prSet presAssocID="{A0B7B941-0E3F-4143-9174-DC9005D10A06}" presName="imageRepeatNode" presStyleLbl="fgImgPlace1" presStyleIdx="4" presStyleCnt="6"/>
      <dgm:spPr/>
    </dgm:pt>
    <dgm:pt modelId="{EF37B92A-F790-9647-A64B-85B30F80E61F}" type="pres">
      <dgm:prSet presAssocID="{F98DCA93-3FDA-074E-8268-7125BEA09115}" presName="parent_text_6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807D6329-AA4E-1F4D-B738-5D6D3F1CB7CA}" type="pres">
      <dgm:prSet presAssocID="{F98DCA93-3FDA-074E-8268-7125BEA09115}" presName="image_accent_6" presStyleCnt="0"/>
      <dgm:spPr/>
    </dgm:pt>
    <dgm:pt modelId="{EF966EA7-4857-B845-80E7-75B32BFDCDA3}" type="pres">
      <dgm:prSet presAssocID="{F98DCA93-3FDA-074E-8268-7125BEA09115}" presName="imageAccentRepeatNode" presStyleLbl="alignNode1" presStyleIdx="9" presStyleCnt="11"/>
      <dgm:spPr/>
    </dgm:pt>
    <dgm:pt modelId="{ADF75F66-E90D-1246-8A75-DD6D2458F368}" type="pres">
      <dgm:prSet presAssocID="{F98DCA93-3FDA-074E-8268-7125BEA09115}" presName="accent_5" presStyleLbl="alignNode1" presStyleIdx="10" presStyleCnt="11"/>
      <dgm:spPr/>
    </dgm:pt>
    <dgm:pt modelId="{A08F6C68-09A4-2541-A887-931E0F568384}" type="pres">
      <dgm:prSet presAssocID="{E3B1AB10-0E43-1443-8BB2-0F260C4D7233}" presName="image_6" presStyleCnt="0"/>
      <dgm:spPr/>
    </dgm:pt>
    <dgm:pt modelId="{EEF5F482-9785-8B46-9F7B-2019FA6DEA2C}" type="pres">
      <dgm:prSet presAssocID="{E3B1AB10-0E43-1443-8BB2-0F260C4D7233}" presName="imageRepeatNode" presStyleLbl="fgImgPlace1" presStyleIdx="5" presStyleCnt="6"/>
      <dgm:spPr/>
    </dgm:pt>
  </dgm:ptLst>
  <dgm:cxnLst>
    <dgm:cxn modelId="{D352B50C-284E-4F90-8617-0F6DC7780151}" type="presOf" srcId="{0CC3C106-FBA2-A346-AE35-1FBF39E01614}" destId="{CB32D874-22F8-C345-9D89-E0A58CD700AC}" srcOrd="0" destOrd="0" presId="urn:microsoft.com/office/officeart/2008/layout/BubblePictureList"/>
    <dgm:cxn modelId="{3B60EB0E-6403-4463-BB6C-ED1D2D6EB1DF}" type="presOf" srcId="{07D8B052-E3A4-0349-B872-022E04CF384A}" destId="{670C0359-9C46-0B42-AB6A-F9E136F7EFAB}" srcOrd="0" destOrd="0" presId="urn:microsoft.com/office/officeart/2008/layout/BubblePictureList"/>
    <dgm:cxn modelId="{00C3FE32-48B4-6842-BC19-D0E2A51BFD47}" srcId="{CF0EDFB9-D31C-B645-9835-8129056F628B}" destId="{1058988A-1038-8945-8003-A2078A08806B}" srcOrd="1" destOrd="0" parTransId="{9A42F22E-0EA0-AD42-BD8E-40B41610CDB3}" sibTransId="{0FAE4748-0CA0-A749-8FB4-157DA16E44BC}"/>
    <dgm:cxn modelId="{E4E60F5F-CD4B-4C8E-9EF7-F8A90AEFB1C2}" type="presOf" srcId="{9EFD1BE4-480F-7244-9B97-CD57EA4226A2}" destId="{450B4D17-1189-C147-A13E-E82F1CB02986}" srcOrd="0" destOrd="0" presId="urn:microsoft.com/office/officeart/2008/layout/BubblePictureList"/>
    <dgm:cxn modelId="{24504F6C-935F-41BA-ABC5-0D3919834910}" type="presOf" srcId="{1EACB684-B2B7-2245-9692-9C625FC22FCD}" destId="{3654D1B1-BEFE-E141-88E5-8771AE3500DB}" srcOrd="0" destOrd="0" presId="urn:microsoft.com/office/officeart/2008/layout/BubblePictureList"/>
    <dgm:cxn modelId="{F9393570-559B-4D04-8A97-9220B2ED615D}" type="presOf" srcId="{CF0EDFB9-D31C-B645-9835-8129056F628B}" destId="{29624751-82ED-DD47-AC19-1A981A43B0B9}" srcOrd="0" destOrd="0" presId="urn:microsoft.com/office/officeart/2008/layout/BubblePictureList"/>
    <dgm:cxn modelId="{19F1AC71-D4C7-E04B-BD33-C33F5C9F7FCB}" srcId="{CF0EDFB9-D31C-B645-9835-8129056F628B}" destId="{0CC3C106-FBA2-A346-AE35-1FBF39E01614}" srcOrd="0" destOrd="0" parTransId="{B0221324-C3B0-1144-A7FA-CE38A819B869}" sibTransId="{9265226A-B4DA-424B-8505-6A743E5A8594}"/>
    <dgm:cxn modelId="{4BBAAF51-E7E1-4048-AB85-13C45B1636E6}" type="presOf" srcId="{3C27D770-2828-D649-BBE4-03289BF48F04}" destId="{E2DD0DB1-589F-3D4C-A2B5-ECAC41802B98}" srcOrd="0" destOrd="0" presId="urn:microsoft.com/office/officeart/2008/layout/BubblePictureList"/>
    <dgm:cxn modelId="{A7A65978-0E46-4AFE-AB9E-2642D99404C9}" type="presOf" srcId="{B91A5182-4D33-A04F-BB87-94C4473DDF31}" destId="{6080D2BA-252E-7B4A-8DBD-5F1715DEEA63}" srcOrd="0" destOrd="0" presId="urn:microsoft.com/office/officeart/2008/layout/BubblePictureList"/>
    <dgm:cxn modelId="{AA30D05A-A2AC-433B-9769-2C7466D543E8}" type="presOf" srcId="{F98DCA93-3FDA-074E-8268-7125BEA09115}" destId="{EF37B92A-F790-9647-A64B-85B30F80E61F}" srcOrd="0" destOrd="0" presId="urn:microsoft.com/office/officeart/2008/layout/BubblePictureList"/>
    <dgm:cxn modelId="{0A74E07A-52A6-D744-ACA9-EDC2276F517D}" srcId="{CF0EDFB9-D31C-B645-9835-8129056F628B}" destId="{9EFD1BE4-480F-7244-9B97-CD57EA4226A2}" srcOrd="4" destOrd="0" parTransId="{BFF24E21-C672-FD46-8E00-D42891EB2CF2}" sibTransId="{A0B7B941-0E3F-4143-9174-DC9005D10A06}"/>
    <dgm:cxn modelId="{C4615985-8412-4996-BF39-AB41DAA21641}" type="presOf" srcId="{E3B1AB10-0E43-1443-8BB2-0F260C4D7233}" destId="{EEF5F482-9785-8B46-9F7B-2019FA6DEA2C}" srcOrd="0" destOrd="0" presId="urn:microsoft.com/office/officeart/2008/layout/BubblePictureList"/>
    <dgm:cxn modelId="{D1414FA1-C401-6947-9EEB-AC92DB34E015}" srcId="{CF0EDFB9-D31C-B645-9835-8129056F628B}" destId="{B91A5182-4D33-A04F-BB87-94C4473DDF31}" srcOrd="2" destOrd="0" parTransId="{688CD57F-26CB-E246-9D1E-7D0618BA1BB0}" sibTransId="{07D8B052-E3A4-0349-B872-022E04CF384A}"/>
    <dgm:cxn modelId="{79F6C3A1-CD56-4F12-8DE4-ADF1BE40C128}" type="presOf" srcId="{0FAE4748-0CA0-A749-8FB4-157DA16E44BC}" destId="{0A753B90-02F2-B344-8735-4D9E0ABECE28}" srcOrd="0" destOrd="0" presId="urn:microsoft.com/office/officeart/2008/layout/BubblePictureList"/>
    <dgm:cxn modelId="{99C311B1-A083-444A-B540-58DF4F8A5E6B}" type="presOf" srcId="{1058988A-1038-8945-8003-A2078A08806B}" destId="{31F76D37-5BD9-D84C-ABBA-43918A92557E}" srcOrd="0" destOrd="0" presId="urn:microsoft.com/office/officeart/2008/layout/BubblePictureList"/>
    <dgm:cxn modelId="{D27036C8-3EE6-434F-86D8-64D7D88E9891}" type="presOf" srcId="{9265226A-B4DA-424B-8505-6A743E5A8594}" destId="{DDAADE7E-7991-2C46-ADDB-18F3594202AB}" srcOrd="0" destOrd="0" presId="urn:microsoft.com/office/officeart/2008/layout/BubblePictureList"/>
    <dgm:cxn modelId="{520FB7D7-ADCA-4084-B18F-CD6CD38516D1}" type="presOf" srcId="{A0B7B941-0E3F-4143-9174-DC9005D10A06}" destId="{56B1C790-319D-3D4C-8B9E-A341B99C13EB}" srcOrd="0" destOrd="0" presId="urn:microsoft.com/office/officeart/2008/layout/BubblePictureList"/>
    <dgm:cxn modelId="{D12E46E0-C266-C24F-A22E-DE9BA4B14A45}" srcId="{CF0EDFB9-D31C-B645-9835-8129056F628B}" destId="{F98DCA93-3FDA-074E-8268-7125BEA09115}" srcOrd="5" destOrd="0" parTransId="{2D9793F2-4FAF-E048-8A1B-5E121C116D97}" sibTransId="{E3B1AB10-0E43-1443-8BB2-0F260C4D7233}"/>
    <dgm:cxn modelId="{533386F1-EBFA-F646-9541-1DFAFB5F4233}" srcId="{CF0EDFB9-D31C-B645-9835-8129056F628B}" destId="{3C27D770-2828-D649-BBE4-03289BF48F04}" srcOrd="3" destOrd="0" parTransId="{23310286-4BB7-E942-A4D2-50E511C23FED}" sibTransId="{1EACB684-B2B7-2245-9692-9C625FC22FCD}"/>
    <dgm:cxn modelId="{3D86D6C9-F6E6-440A-A0AA-5220437F3200}" type="presParOf" srcId="{29624751-82ED-DD47-AC19-1A981A43B0B9}" destId="{CB32D874-22F8-C345-9D89-E0A58CD700AC}" srcOrd="0" destOrd="0" presId="urn:microsoft.com/office/officeart/2008/layout/BubblePictureList"/>
    <dgm:cxn modelId="{115C2118-F412-41B4-86FE-FFCB149BA406}" type="presParOf" srcId="{29624751-82ED-DD47-AC19-1A981A43B0B9}" destId="{D2338C2A-7963-C64E-9025-C957037096CD}" srcOrd="1" destOrd="0" presId="urn:microsoft.com/office/officeart/2008/layout/BubblePictureList"/>
    <dgm:cxn modelId="{955530F8-8A99-4C83-AB8F-8622D175C0E2}" type="presParOf" srcId="{D2338C2A-7963-C64E-9025-C957037096CD}" destId="{B466611D-D995-2D48-9348-0A43CB11124B}" srcOrd="0" destOrd="0" presId="urn:microsoft.com/office/officeart/2008/layout/BubblePictureList"/>
    <dgm:cxn modelId="{2496154A-D8ED-477C-928F-ADDDDFDF0785}" type="presParOf" srcId="{29624751-82ED-DD47-AC19-1A981A43B0B9}" destId="{9515AA55-AFFF-CA42-8AB7-1CA95341D92D}" srcOrd="2" destOrd="0" presId="urn:microsoft.com/office/officeart/2008/layout/BubblePictureList"/>
    <dgm:cxn modelId="{49E10480-C997-4B4D-80B0-1D55CC750C1D}" type="presParOf" srcId="{29624751-82ED-DD47-AC19-1A981A43B0B9}" destId="{3A9A82A7-3A40-2F44-87C2-381F63C571C2}" srcOrd="3" destOrd="0" presId="urn:microsoft.com/office/officeart/2008/layout/BubblePictureList"/>
    <dgm:cxn modelId="{10AB35FA-16EE-480B-B5CB-E9031FC6ECB9}" type="presParOf" srcId="{3A9A82A7-3A40-2F44-87C2-381F63C571C2}" destId="{DDAADE7E-7991-2C46-ADDB-18F3594202AB}" srcOrd="0" destOrd="0" presId="urn:microsoft.com/office/officeart/2008/layout/BubblePictureList"/>
    <dgm:cxn modelId="{110355FD-7C9D-4AF8-AC8F-6025C7CC8DDC}" type="presParOf" srcId="{29624751-82ED-DD47-AC19-1A981A43B0B9}" destId="{31F76D37-5BD9-D84C-ABBA-43918A92557E}" srcOrd="4" destOrd="0" presId="urn:microsoft.com/office/officeart/2008/layout/BubblePictureList"/>
    <dgm:cxn modelId="{11F32DA3-FA05-435B-82DE-B5280E8865B3}" type="presParOf" srcId="{29624751-82ED-DD47-AC19-1A981A43B0B9}" destId="{6D7B6875-8871-864E-92B0-E618E147AEDA}" srcOrd="5" destOrd="0" presId="urn:microsoft.com/office/officeart/2008/layout/BubblePictureList"/>
    <dgm:cxn modelId="{6BA3F701-579E-4D2E-A7B6-BAC00F83F4ED}" type="presParOf" srcId="{6D7B6875-8871-864E-92B0-E618E147AEDA}" destId="{B9C872EE-15A8-FF48-A82A-1F62DD041DE1}" srcOrd="0" destOrd="0" presId="urn:microsoft.com/office/officeart/2008/layout/BubblePictureList"/>
    <dgm:cxn modelId="{740375C1-FD4E-40E6-8155-C97E0D279E3E}" type="presParOf" srcId="{29624751-82ED-DD47-AC19-1A981A43B0B9}" destId="{9C080CFF-F981-2B41-9F8B-12C083F94FD0}" srcOrd="6" destOrd="0" presId="urn:microsoft.com/office/officeart/2008/layout/BubblePictureList"/>
    <dgm:cxn modelId="{7864CBE5-4525-491E-9A50-1387FB5F509B}" type="presParOf" srcId="{9C080CFF-F981-2B41-9F8B-12C083F94FD0}" destId="{0A753B90-02F2-B344-8735-4D9E0ABECE28}" srcOrd="0" destOrd="0" presId="urn:microsoft.com/office/officeart/2008/layout/BubblePictureList"/>
    <dgm:cxn modelId="{8771031F-1D69-44AF-B526-788BAC0A24EA}" type="presParOf" srcId="{29624751-82ED-DD47-AC19-1A981A43B0B9}" destId="{D36F1BA8-1C59-CA4E-9A7F-A80A378287BC}" srcOrd="7" destOrd="0" presId="urn:microsoft.com/office/officeart/2008/layout/BubblePictureList"/>
    <dgm:cxn modelId="{9952B2E1-E0E0-40EB-BD7D-DFC0968A5BB9}" type="presParOf" srcId="{D36F1BA8-1C59-CA4E-9A7F-A80A378287BC}" destId="{7A30754B-D46B-6F4C-AB43-310AC3ACCAAB}" srcOrd="0" destOrd="0" presId="urn:microsoft.com/office/officeart/2008/layout/BubblePictureList"/>
    <dgm:cxn modelId="{2270CF0D-749F-4569-B9B8-7FDFF77B1F93}" type="presParOf" srcId="{29624751-82ED-DD47-AC19-1A981A43B0B9}" destId="{6080D2BA-252E-7B4A-8DBD-5F1715DEEA63}" srcOrd="8" destOrd="0" presId="urn:microsoft.com/office/officeart/2008/layout/BubblePictureList"/>
    <dgm:cxn modelId="{8637327D-9C10-4EE2-8047-E1174CE86348}" type="presParOf" srcId="{29624751-82ED-DD47-AC19-1A981A43B0B9}" destId="{43E61C52-6079-4946-9C76-5518A477B798}" srcOrd="9" destOrd="0" presId="urn:microsoft.com/office/officeart/2008/layout/BubblePictureList"/>
    <dgm:cxn modelId="{984B88DE-7758-4AE1-951B-2086CB9A0BA5}" type="presParOf" srcId="{29624751-82ED-DD47-AC19-1A981A43B0B9}" destId="{BF500954-9F95-B141-A7ED-B87E9BA3EB3C}" srcOrd="10" destOrd="0" presId="urn:microsoft.com/office/officeart/2008/layout/BubblePictureList"/>
    <dgm:cxn modelId="{1F733E31-4126-4AAF-B020-DE2432477066}" type="presParOf" srcId="{29624751-82ED-DD47-AC19-1A981A43B0B9}" destId="{D920564B-611B-4F4E-A07D-98C4074EF7E5}" srcOrd="11" destOrd="0" presId="urn:microsoft.com/office/officeart/2008/layout/BubblePictureList"/>
    <dgm:cxn modelId="{4F6AD5FD-1F72-454E-ABD4-E159212C12CD}" type="presParOf" srcId="{D920564B-611B-4F4E-A07D-98C4074EF7E5}" destId="{670C0359-9C46-0B42-AB6A-F9E136F7EFAB}" srcOrd="0" destOrd="0" presId="urn:microsoft.com/office/officeart/2008/layout/BubblePictureList"/>
    <dgm:cxn modelId="{318BF7B9-30EE-4D6D-9E11-722BB3880935}" type="presParOf" srcId="{29624751-82ED-DD47-AC19-1A981A43B0B9}" destId="{F5A4A66B-C316-F34E-85BA-522EBC65F684}" srcOrd="12" destOrd="0" presId="urn:microsoft.com/office/officeart/2008/layout/BubblePictureList"/>
    <dgm:cxn modelId="{66A4CE4D-1BC3-4C63-BA62-DC0DCBB2FDFF}" type="presParOf" srcId="{F5A4A66B-C316-F34E-85BA-522EBC65F684}" destId="{B28D840D-8B32-0C46-9460-C9EC70581305}" srcOrd="0" destOrd="0" presId="urn:microsoft.com/office/officeart/2008/layout/BubblePictureList"/>
    <dgm:cxn modelId="{3A5627CA-EE1A-413E-81E9-F804E86127AD}" type="presParOf" srcId="{29624751-82ED-DD47-AC19-1A981A43B0B9}" destId="{E2DD0DB1-589F-3D4C-A2B5-ECAC41802B98}" srcOrd="13" destOrd="0" presId="urn:microsoft.com/office/officeart/2008/layout/BubblePictureList"/>
    <dgm:cxn modelId="{E15FE15E-A68C-4543-9B25-C985D016EF1D}" type="presParOf" srcId="{29624751-82ED-DD47-AC19-1A981A43B0B9}" destId="{208E7DA3-55D2-DE49-A80F-0D5718317F64}" srcOrd="14" destOrd="0" presId="urn:microsoft.com/office/officeart/2008/layout/BubblePictureList"/>
    <dgm:cxn modelId="{698C1AE7-0455-4417-BC82-3DF735989F9D}" type="presParOf" srcId="{29624751-82ED-DD47-AC19-1A981A43B0B9}" destId="{B62BF94B-BA1A-E142-98D7-D20B2D85470C}" srcOrd="15" destOrd="0" presId="urn:microsoft.com/office/officeart/2008/layout/BubblePictureList"/>
    <dgm:cxn modelId="{4DEEC0CD-64EA-42DF-AAA3-64B360C275AA}" type="presParOf" srcId="{B62BF94B-BA1A-E142-98D7-D20B2D85470C}" destId="{3654D1B1-BEFE-E141-88E5-8771AE3500DB}" srcOrd="0" destOrd="0" presId="urn:microsoft.com/office/officeart/2008/layout/BubblePictureList"/>
    <dgm:cxn modelId="{3B10DF3A-A610-4C48-A021-2267E29BF168}" type="presParOf" srcId="{29624751-82ED-DD47-AC19-1A981A43B0B9}" destId="{EF73EC7F-5172-9045-805A-31BD63F62075}" srcOrd="16" destOrd="0" presId="urn:microsoft.com/office/officeart/2008/layout/BubblePictureList"/>
    <dgm:cxn modelId="{1D21F977-F20B-436A-8878-0B3D45B43F71}" type="presParOf" srcId="{EF73EC7F-5172-9045-805A-31BD63F62075}" destId="{AC8BAE6C-E5F7-EF4D-85F5-F3E14571AE5B}" srcOrd="0" destOrd="0" presId="urn:microsoft.com/office/officeart/2008/layout/BubblePictureList"/>
    <dgm:cxn modelId="{833CE659-A064-46B9-93F3-2BBBD604CCF3}" type="presParOf" srcId="{29624751-82ED-DD47-AC19-1A981A43B0B9}" destId="{450B4D17-1189-C147-A13E-E82F1CB02986}" srcOrd="17" destOrd="0" presId="urn:microsoft.com/office/officeart/2008/layout/BubblePictureList"/>
    <dgm:cxn modelId="{F95BA408-150A-40B1-B8DC-B77EA1437E46}" type="presParOf" srcId="{29624751-82ED-DD47-AC19-1A981A43B0B9}" destId="{B360CAC9-9A0C-8C4B-BEFB-F829498A76C7}" srcOrd="18" destOrd="0" presId="urn:microsoft.com/office/officeart/2008/layout/BubblePictureList"/>
    <dgm:cxn modelId="{48A4039D-DB26-4704-924F-059B179570DA}" type="presParOf" srcId="{B360CAC9-9A0C-8C4B-BEFB-F829498A76C7}" destId="{56B1C790-319D-3D4C-8B9E-A341B99C13EB}" srcOrd="0" destOrd="0" presId="urn:microsoft.com/office/officeart/2008/layout/BubblePictureList"/>
    <dgm:cxn modelId="{988D10CA-6A03-437B-8F5C-AC4372C2F900}" type="presParOf" srcId="{29624751-82ED-DD47-AC19-1A981A43B0B9}" destId="{EF37B92A-F790-9647-A64B-85B30F80E61F}" srcOrd="19" destOrd="0" presId="urn:microsoft.com/office/officeart/2008/layout/BubblePictureList"/>
    <dgm:cxn modelId="{DF3136B4-1494-42A8-A659-9D8DDF2E4A14}" type="presParOf" srcId="{29624751-82ED-DD47-AC19-1A981A43B0B9}" destId="{807D6329-AA4E-1F4D-B738-5D6D3F1CB7CA}" srcOrd="20" destOrd="0" presId="urn:microsoft.com/office/officeart/2008/layout/BubblePictureList"/>
    <dgm:cxn modelId="{B12868EB-E648-43DB-B2A3-85F327B17665}" type="presParOf" srcId="{807D6329-AA4E-1F4D-B738-5D6D3F1CB7CA}" destId="{EF966EA7-4857-B845-80E7-75B32BFDCDA3}" srcOrd="0" destOrd="0" presId="urn:microsoft.com/office/officeart/2008/layout/BubblePictureList"/>
    <dgm:cxn modelId="{725C8421-395C-45A6-A9B7-A31F595C151D}" type="presParOf" srcId="{29624751-82ED-DD47-AC19-1A981A43B0B9}" destId="{ADF75F66-E90D-1246-8A75-DD6D2458F368}" srcOrd="21" destOrd="0" presId="urn:microsoft.com/office/officeart/2008/layout/BubblePictureList"/>
    <dgm:cxn modelId="{8D877DB0-4BCD-42B0-8BBF-87672498E8C3}" type="presParOf" srcId="{29624751-82ED-DD47-AC19-1A981A43B0B9}" destId="{A08F6C68-09A4-2541-A887-931E0F568384}" srcOrd="22" destOrd="0" presId="urn:microsoft.com/office/officeart/2008/layout/BubblePictureList"/>
    <dgm:cxn modelId="{E07B0B75-6D72-4E9F-A666-4D46A848A586}" type="presParOf" srcId="{A08F6C68-09A4-2541-A887-931E0F568384}" destId="{EEF5F482-9785-8B46-9F7B-2019FA6DEA2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85926-E699-A446-A694-95876A680CAB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B845-EE5C-014E-BFBB-A4DE568D787F}">
      <dgm:prSet phldrT="[Text]"/>
      <dgm:spPr/>
      <dgm:t>
        <a:bodyPr/>
        <a:lstStyle/>
        <a:p>
          <a:r>
            <a:rPr lang="en-CA" dirty="0"/>
            <a:t>Mediating concepts</a:t>
          </a:r>
          <a:endParaRPr lang="en-US" dirty="0"/>
        </a:p>
      </dgm:t>
    </dgm:pt>
    <dgm:pt modelId="{30FE637D-41AC-084C-B3DB-B265453DDA26}" type="parTrans" cxnId="{3F3E2E96-0D7F-1F44-BEE0-D457CCF4D6DA}">
      <dgm:prSet/>
      <dgm:spPr/>
      <dgm:t>
        <a:bodyPr/>
        <a:lstStyle/>
        <a:p>
          <a:endParaRPr lang="en-US"/>
        </a:p>
      </dgm:t>
    </dgm:pt>
    <dgm:pt modelId="{A59FBA06-FE51-3340-B074-8990DFC64891}" type="sibTrans" cxnId="{3F3E2E96-0D7F-1F44-BEE0-D457CCF4D6DA}">
      <dgm:prSet/>
      <dgm:spPr/>
      <dgm:t>
        <a:bodyPr/>
        <a:lstStyle/>
        <a:p>
          <a:endParaRPr lang="en-US"/>
        </a:p>
      </dgm:t>
    </dgm:pt>
    <dgm:pt modelId="{2A95A5D8-719F-D644-8A88-FEADF76C5576}">
      <dgm:prSet phldrT="[Text]"/>
      <dgm:spPr/>
      <dgm:t>
        <a:bodyPr/>
        <a:lstStyle/>
        <a:p>
          <a:r>
            <a:rPr lang="en-CA" dirty="0"/>
            <a:t>Mediating communication</a:t>
          </a:r>
          <a:endParaRPr lang="en-US" dirty="0"/>
        </a:p>
      </dgm:t>
    </dgm:pt>
    <dgm:pt modelId="{2A0DFE84-D233-844C-903D-39DB914E67EC}" type="parTrans" cxnId="{67602AFB-BAC4-914C-9C96-A42B673A91B5}">
      <dgm:prSet/>
      <dgm:spPr/>
      <dgm:t>
        <a:bodyPr/>
        <a:lstStyle/>
        <a:p>
          <a:endParaRPr lang="en-US"/>
        </a:p>
      </dgm:t>
    </dgm:pt>
    <dgm:pt modelId="{8ABC8C9B-3A60-AB45-AB12-C96E2ADCE9E8}" type="sibTrans" cxnId="{67602AFB-BAC4-914C-9C96-A42B673A91B5}">
      <dgm:prSet/>
      <dgm:spPr/>
      <dgm:t>
        <a:bodyPr/>
        <a:lstStyle/>
        <a:p>
          <a:endParaRPr lang="en-US"/>
        </a:p>
      </dgm:t>
    </dgm:pt>
    <dgm:pt modelId="{5F2BC58D-7B05-DE4C-A0B7-8CA5DC629532}">
      <dgm:prSet phldrT="[Text]"/>
      <dgm:spPr/>
      <dgm:t>
        <a:bodyPr/>
        <a:lstStyle/>
        <a:p>
          <a:r>
            <a:rPr lang="en-CA" dirty="0"/>
            <a:t>Mediating a text</a:t>
          </a:r>
          <a:endParaRPr lang="en-US" dirty="0"/>
        </a:p>
      </dgm:t>
    </dgm:pt>
    <dgm:pt modelId="{9DA4432D-81DB-C144-8BB6-17F02F7B77B2}" type="parTrans" cxnId="{9E3D8B89-4A14-CE40-BC57-DB8839FD82FA}">
      <dgm:prSet/>
      <dgm:spPr/>
      <dgm:t>
        <a:bodyPr/>
        <a:lstStyle/>
        <a:p>
          <a:endParaRPr lang="en-US"/>
        </a:p>
      </dgm:t>
    </dgm:pt>
    <dgm:pt modelId="{ACA65402-06D8-C04F-8F51-E9D3315691B5}" type="sibTrans" cxnId="{9E3D8B89-4A14-CE40-BC57-DB8839FD82FA}">
      <dgm:prSet/>
      <dgm:spPr/>
      <dgm:t>
        <a:bodyPr/>
        <a:lstStyle/>
        <a:p>
          <a:endParaRPr lang="en-US"/>
        </a:p>
      </dgm:t>
    </dgm:pt>
    <dgm:pt modelId="{A123D312-3B11-6847-8E19-32294EC42BF0}">
      <dgm:prSet phldrT="[Text]"/>
      <dgm:spPr/>
      <dgm:t>
        <a:bodyPr/>
        <a:lstStyle/>
        <a:p>
          <a:r>
            <a:rPr lang="en-CA" dirty="0"/>
            <a:t>Mediation strategies</a:t>
          </a:r>
          <a:endParaRPr lang="en-US" dirty="0"/>
        </a:p>
      </dgm:t>
    </dgm:pt>
    <dgm:pt modelId="{E5E7A909-2539-7C45-B604-BED5A8BDE435}" type="parTrans" cxnId="{3D4C0C0B-29D0-F444-B9E2-0BCAD6FA982D}">
      <dgm:prSet/>
      <dgm:spPr/>
      <dgm:t>
        <a:bodyPr/>
        <a:lstStyle/>
        <a:p>
          <a:endParaRPr lang="en-US"/>
        </a:p>
      </dgm:t>
    </dgm:pt>
    <dgm:pt modelId="{B83CDC15-2A1C-D844-8C65-84BE6C53B727}" type="sibTrans" cxnId="{3D4C0C0B-29D0-F444-B9E2-0BCAD6FA982D}">
      <dgm:prSet/>
      <dgm:spPr/>
      <dgm:t>
        <a:bodyPr/>
        <a:lstStyle/>
        <a:p>
          <a:endParaRPr lang="en-US"/>
        </a:p>
      </dgm:t>
    </dgm:pt>
    <dgm:pt modelId="{79F8AF0A-31A4-E849-AB7F-135C40DFE4FF}" type="pres">
      <dgm:prSet presAssocID="{BF285926-E699-A446-A694-95876A680CAB}" presName="matrix" presStyleCnt="0">
        <dgm:presLayoutVars>
          <dgm:chMax val="1"/>
          <dgm:dir/>
          <dgm:resizeHandles val="exact"/>
        </dgm:presLayoutVars>
      </dgm:prSet>
      <dgm:spPr/>
    </dgm:pt>
    <dgm:pt modelId="{1CEB488F-8FCB-8E48-A2AB-CF689F14B875}" type="pres">
      <dgm:prSet presAssocID="{BF285926-E699-A446-A694-95876A680CAB}" presName="diamond" presStyleLbl="bgShp" presStyleIdx="0" presStyleCnt="1" custLinFactNeighborX="-1781"/>
      <dgm:spPr/>
    </dgm:pt>
    <dgm:pt modelId="{B7179202-2C64-1F46-A8FB-E635585436D5}" type="pres">
      <dgm:prSet presAssocID="{BF285926-E699-A446-A694-95876A680CA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523BE0-CAD4-9B49-885F-604C08918051}" type="pres">
      <dgm:prSet presAssocID="{BF285926-E699-A446-A694-95876A680CA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44C1D5-CA2F-CF46-9A5D-A7F2561CAB6E}" type="pres">
      <dgm:prSet presAssocID="{BF285926-E699-A446-A694-95876A680CA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BF9507-C223-B445-A3D5-BDD8D9C2AE07}" type="pres">
      <dgm:prSet presAssocID="{BF285926-E699-A446-A694-95876A680CA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D4C0C0B-29D0-F444-B9E2-0BCAD6FA982D}" srcId="{BF285926-E699-A446-A694-95876A680CAB}" destId="{A123D312-3B11-6847-8E19-32294EC42BF0}" srcOrd="3" destOrd="0" parTransId="{E5E7A909-2539-7C45-B604-BED5A8BDE435}" sibTransId="{B83CDC15-2A1C-D844-8C65-84BE6C53B727}"/>
    <dgm:cxn modelId="{D7206B14-484D-1D4B-8C59-45DEC9BC2579}" type="presOf" srcId="{A123D312-3B11-6847-8E19-32294EC42BF0}" destId="{D2BF9507-C223-B445-A3D5-BDD8D9C2AE07}" srcOrd="0" destOrd="0" presId="urn:microsoft.com/office/officeart/2005/8/layout/matrix3"/>
    <dgm:cxn modelId="{65871C41-D22F-3A47-99B7-75EFAB1AD04D}" type="presOf" srcId="{1667B845-EE5C-014E-BFBB-A4DE568D787F}" destId="{D8523BE0-CAD4-9B49-885F-604C08918051}" srcOrd="0" destOrd="0" presId="urn:microsoft.com/office/officeart/2005/8/layout/matrix3"/>
    <dgm:cxn modelId="{DB27C681-C655-C848-8C67-C24F8D048A8C}" type="presOf" srcId="{5F2BC58D-7B05-DE4C-A0B7-8CA5DC629532}" destId="{5B44C1D5-CA2F-CF46-9A5D-A7F2561CAB6E}" srcOrd="0" destOrd="0" presId="urn:microsoft.com/office/officeart/2005/8/layout/matrix3"/>
    <dgm:cxn modelId="{9E3D8B89-4A14-CE40-BC57-DB8839FD82FA}" srcId="{BF285926-E699-A446-A694-95876A680CAB}" destId="{5F2BC58D-7B05-DE4C-A0B7-8CA5DC629532}" srcOrd="2" destOrd="0" parTransId="{9DA4432D-81DB-C144-8BB6-17F02F7B77B2}" sibTransId="{ACA65402-06D8-C04F-8F51-E9D3315691B5}"/>
    <dgm:cxn modelId="{3F3E2E96-0D7F-1F44-BEE0-D457CCF4D6DA}" srcId="{BF285926-E699-A446-A694-95876A680CAB}" destId="{1667B845-EE5C-014E-BFBB-A4DE568D787F}" srcOrd="1" destOrd="0" parTransId="{30FE637D-41AC-084C-B3DB-B265453DDA26}" sibTransId="{A59FBA06-FE51-3340-B074-8990DFC64891}"/>
    <dgm:cxn modelId="{A610FEC2-69CD-B246-B8D6-ACAC58D5EEC1}" type="presOf" srcId="{BF285926-E699-A446-A694-95876A680CAB}" destId="{79F8AF0A-31A4-E849-AB7F-135C40DFE4FF}" srcOrd="0" destOrd="0" presId="urn:microsoft.com/office/officeart/2005/8/layout/matrix3"/>
    <dgm:cxn modelId="{67602AFB-BAC4-914C-9C96-A42B673A91B5}" srcId="{BF285926-E699-A446-A694-95876A680CAB}" destId="{2A95A5D8-719F-D644-8A88-FEADF76C5576}" srcOrd="0" destOrd="0" parTransId="{2A0DFE84-D233-844C-903D-39DB914E67EC}" sibTransId="{8ABC8C9B-3A60-AB45-AB12-C96E2ADCE9E8}"/>
    <dgm:cxn modelId="{A137C8FC-9882-F345-8018-84C3DFBF6EE1}" type="presOf" srcId="{2A95A5D8-719F-D644-8A88-FEADF76C5576}" destId="{B7179202-2C64-1F46-A8FB-E635585436D5}" srcOrd="0" destOrd="0" presId="urn:microsoft.com/office/officeart/2005/8/layout/matrix3"/>
    <dgm:cxn modelId="{BF782512-B5E0-914F-83F9-8A2CCA901959}" type="presParOf" srcId="{79F8AF0A-31A4-E849-AB7F-135C40DFE4FF}" destId="{1CEB488F-8FCB-8E48-A2AB-CF689F14B875}" srcOrd="0" destOrd="0" presId="urn:microsoft.com/office/officeart/2005/8/layout/matrix3"/>
    <dgm:cxn modelId="{D16564C7-10F5-374C-A9AD-FE4307EBAF69}" type="presParOf" srcId="{79F8AF0A-31A4-E849-AB7F-135C40DFE4FF}" destId="{B7179202-2C64-1F46-A8FB-E635585436D5}" srcOrd="1" destOrd="0" presId="urn:microsoft.com/office/officeart/2005/8/layout/matrix3"/>
    <dgm:cxn modelId="{F5883339-DE02-D94A-AFE5-CD38A093E258}" type="presParOf" srcId="{79F8AF0A-31A4-E849-AB7F-135C40DFE4FF}" destId="{D8523BE0-CAD4-9B49-885F-604C08918051}" srcOrd="2" destOrd="0" presId="urn:microsoft.com/office/officeart/2005/8/layout/matrix3"/>
    <dgm:cxn modelId="{47B92E95-BF91-4141-85FF-4CA63C323992}" type="presParOf" srcId="{79F8AF0A-31A4-E849-AB7F-135C40DFE4FF}" destId="{5B44C1D5-CA2F-CF46-9A5D-A7F2561CAB6E}" srcOrd="3" destOrd="0" presId="urn:microsoft.com/office/officeart/2005/8/layout/matrix3"/>
    <dgm:cxn modelId="{7596DD18-FC64-ED44-818E-63E7E1C94C6F}" type="presParOf" srcId="{79F8AF0A-31A4-E849-AB7F-135C40DFE4FF}" destId="{D2BF9507-C223-B445-A3D5-BDD8D9C2AE0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DDC69-6866-4D99-9AE0-E245CF8D84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C8BCDA-3CEB-4A30-AE8C-823AB04DEC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concepts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social agents are languaging as they </a:t>
          </a:r>
          <a:r>
            <a: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think things through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together </a:t>
          </a:r>
        </a:p>
      </dgm:t>
    </dgm:pt>
    <dgm:pt modelId="{A5B26C91-2B3E-459D-BD7A-284EB60AD289}" type="parTrans" cxnId="{75928F71-A8B8-4B70-BC7C-88635DC85C65}">
      <dgm:prSet/>
      <dgm:spPr/>
      <dgm:t>
        <a:bodyPr/>
        <a:lstStyle/>
        <a:p>
          <a:endParaRPr lang="en-US"/>
        </a:p>
      </dgm:t>
    </dgm:pt>
    <dgm:pt modelId="{18CF448D-80B8-425D-829D-A06D7FF63E83}" type="sibTrans" cxnId="{75928F71-A8B8-4B70-BC7C-88635DC85C65}">
      <dgm:prSet/>
      <dgm:spPr/>
      <dgm:t>
        <a:bodyPr/>
        <a:lstStyle/>
        <a:p>
          <a:endParaRPr lang="en-US"/>
        </a:p>
      </dgm:t>
    </dgm:pt>
    <dgm:pt modelId="{EDAA0A5E-F66A-45E4-A80D-01DA2AEEF3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communication</a:t>
          </a:r>
          <a:r>
            <a: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they are languaging in the process of </a:t>
          </a:r>
          <a:r>
            <a: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self-other regulation </a:t>
          </a:r>
        </a:p>
      </dgm:t>
    </dgm:pt>
    <dgm:pt modelId="{3D655B8E-A02F-439E-95D7-66FC79AB5F23}" type="parTrans" cxnId="{959430EE-D74C-43A6-A9D9-6106D4D71EFF}">
      <dgm:prSet/>
      <dgm:spPr/>
      <dgm:t>
        <a:bodyPr/>
        <a:lstStyle/>
        <a:p>
          <a:endParaRPr lang="en-US"/>
        </a:p>
      </dgm:t>
    </dgm:pt>
    <dgm:pt modelId="{7E66D5D1-967C-4696-B07C-6579025E677C}" type="sibTrans" cxnId="{959430EE-D74C-43A6-A9D9-6106D4D71EFF}">
      <dgm:prSet/>
      <dgm:spPr/>
      <dgm:t>
        <a:bodyPr/>
        <a:lstStyle/>
        <a:p>
          <a:endParaRPr lang="en-US"/>
        </a:p>
      </dgm:t>
    </dgm:pt>
    <dgm:pt modelId="{E5DEA1B8-1CBC-4F9D-AF37-83F823F781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a text</a:t>
          </a:r>
          <a:r>
            <a: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they are languaging to find formulations that </a:t>
          </a:r>
          <a:r>
            <a: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able understanding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of the text itself for themselves and for or with others. </a:t>
          </a:r>
        </a:p>
      </dgm:t>
    </dgm:pt>
    <dgm:pt modelId="{C1A82EF5-A612-440B-BF68-84D54EAF79D8}" type="parTrans" cxnId="{97D9A6A8-7D76-44B8-95A1-1A62217901ED}">
      <dgm:prSet/>
      <dgm:spPr/>
      <dgm:t>
        <a:bodyPr/>
        <a:lstStyle/>
        <a:p>
          <a:endParaRPr lang="en-US"/>
        </a:p>
      </dgm:t>
    </dgm:pt>
    <dgm:pt modelId="{FA7C751D-635C-448C-B39F-44ECD1E52EC5}" type="sibTrans" cxnId="{97D9A6A8-7D76-44B8-95A1-1A62217901ED}">
      <dgm:prSet/>
      <dgm:spPr/>
      <dgm:t>
        <a:bodyPr/>
        <a:lstStyle/>
        <a:p>
          <a:endParaRPr lang="en-US"/>
        </a:p>
      </dgm:t>
    </dgm:pt>
    <dgm:pt modelId="{2A93E0D8-4423-4894-B5F1-6B428E062ACF}" type="pres">
      <dgm:prSet presAssocID="{3A8DDC69-6866-4D99-9AE0-E245CF8D848F}" presName="root" presStyleCnt="0">
        <dgm:presLayoutVars>
          <dgm:dir/>
          <dgm:resizeHandles val="exact"/>
        </dgm:presLayoutVars>
      </dgm:prSet>
      <dgm:spPr/>
    </dgm:pt>
    <dgm:pt modelId="{943AFDB9-C9A5-4143-91DE-45C323696C46}" type="pres">
      <dgm:prSet presAssocID="{85C8BCDA-3CEB-4A30-AE8C-823AB04DECDF}" presName="compNode" presStyleCnt="0"/>
      <dgm:spPr/>
    </dgm:pt>
    <dgm:pt modelId="{7C44EBF4-7262-49BB-BF68-25886054382B}" type="pres">
      <dgm:prSet presAssocID="{85C8BCDA-3CEB-4A30-AE8C-823AB04DECDF}" presName="bgRect" presStyleLbl="bgShp" presStyleIdx="0" presStyleCnt="3"/>
      <dgm:spPr/>
    </dgm:pt>
    <dgm:pt modelId="{443968CC-5201-4F0B-AC9A-815D309F97F4}" type="pres">
      <dgm:prSet presAssocID="{85C8BCDA-3CEB-4A30-AE8C-823AB04DEC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73D1969-A91D-4C40-8833-AF29E14F4897}" type="pres">
      <dgm:prSet presAssocID="{85C8BCDA-3CEB-4A30-AE8C-823AB04DECDF}" presName="spaceRect" presStyleCnt="0"/>
      <dgm:spPr/>
    </dgm:pt>
    <dgm:pt modelId="{2D2B9E47-3119-4B8B-8354-AB7DA5E4B411}" type="pres">
      <dgm:prSet presAssocID="{85C8BCDA-3CEB-4A30-AE8C-823AB04DECDF}" presName="parTx" presStyleLbl="revTx" presStyleIdx="0" presStyleCnt="3">
        <dgm:presLayoutVars>
          <dgm:chMax val="0"/>
          <dgm:chPref val="0"/>
        </dgm:presLayoutVars>
      </dgm:prSet>
      <dgm:spPr/>
    </dgm:pt>
    <dgm:pt modelId="{35F9A250-7B9F-4172-9D92-133C997946C8}" type="pres">
      <dgm:prSet presAssocID="{18CF448D-80B8-425D-829D-A06D7FF63E83}" presName="sibTrans" presStyleCnt="0"/>
      <dgm:spPr/>
    </dgm:pt>
    <dgm:pt modelId="{D42D21A2-56A1-4CCA-9A11-36587E8244CA}" type="pres">
      <dgm:prSet presAssocID="{EDAA0A5E-F66A-45E4-A80D-01DA2AEEF305}" presName="compNode" presStyleCnt="0"/>
      <dgm:spPr/>
    </dgm:pt>
    <dgm:pt modelId="{229D4688-3E19-4D2A-BC3B-033DA1D862AA}" type="pres">
      <dgm:prSet presAssocID="{EDAA0A5E-F66A-45E4-A80D-01DA2AEEF305}" presName="bgRect" presStyleLbl="bgShp" presStyleIdx="1" presStyleCnt="3"/>
      <dgm:spPr/>
    </dgm:pt>
    <dgm:pt modelId="{3249A4DF-AAE5-4F36-8F1E-F056D784973D}" type="pres">
      <dgm:prSet presAssocID="{EDAA0A5E-F66A-45E4-A80D-01DA2AEEF3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CC32F94E-E3D1-4B15-9500-01FB95EB72AB}" type="pres">
      <dgm:prSet presAssocID="{EDAA0A5E-F66A-45E4-A80D-01DA2AEEF305}" presName="spaceRect" presStyleCnt="0"/>
      <dgm:spPr/>
    </dgm:pt>
    <dgm:pt modelId="{8424AAE4-6DF2-45A9-AA12-EBD523902939}" type="pres">
      <dgm:prSet presAssocID="{EDAA0A5E-F66A-45E4-A80D-01DA2AEEF305}" presName="parTx" presStyleLbl="revTx" presStyleIdx="1" presStyleCnt="3">
        <dgm:presLayoutVars>
          <dgm:chMax val="0"/>
          <dgm:chPref val="0"/>
        </dgm:presLayoutVars>
      </dgm:prSet>
      <dgm:spPr/>
    </dgm:pt>
    <dgm:pt modelId="{2EB3A2A0-A5F2-48AE-AE2E-E312E1355DE1}" type="pres">
      <dgm:prSet presAssocID="{7E66D5D1-967C-4696-B07C-6579025E677C}" presName="sibTrans" presStyleCnt="0"/>
      <dgm:spPr/>
    </dgm:pt>
    <dgm:pt modelId="{7F43153E-DBEC-426F-8519-BBC98CEFFE7F}" type="pres">
      <dgm:prSet presAssocID="{E5DEA1B8-1CBC-4F9D-AF37-83F823F7818E}" presName="compNode" presStyleCnt="0"/>
      <dgm:spPr/>
    </dgm:pt>
    <dgm:pt modelId="{9D3B6140-99B0-4D4F-BB23-612A14FB3555}" type="pres">
      <dgm:prSet presAssocID="{E5DEA1B8-1CBC-4F9D-AF37-83F823F7818E}" presName="bgRect" presStyleLbl="bgShp" presStyleIdx="2" presStyleCnt="3"/>
      <dgm:spPr/>
    </dgm:pt>
    <dgm:pt modelId="{A47C8F41-8162-4A11-996A-13DC724AEDA1}" type="pres">
      <dgm:prSet presAssocID="{E5DEA1B8-1CBC-4F9D-AF37-83F823F781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C91188-499B-4A82-B100-4D4BCD9F82D7}" type="pres">
      <dgm:prSet presAssocID="{E5DEA1B8-1CBC-4F9D-AF37-83F823F7818E}" presName="spaceRect" presStyleCnt="0"/>
      <dgm:spPr/>
    </dgm:pt>
    <dgm:pt modelId="{E9EFEDFD-CA24-4032-A285-9F69F4818FAE}" type="pres">
      <dgm:prSet presAssocID="{E5DEA1B8-1CBC-4F9D-AF37-83F823F7818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37BD22B-F202-49C6-B14D-1070B0FB092A}" type="presOf" srcId="{3A8DDC69-6866-4D99-9AE0-E245CF8D848F}" destId="{2A93E0D8-4423-4894-B5F1-6B428E062ACF}" srcOrd="0" destOrd="0" presId="urn:microsoft.com/office/officeart/2018/2/layout/IconVerticalSolidList"/>
    <dgm:cxn modelId="{75928F71-A8B8-4B70-BC7C-88635DC85C65}" srcId="{3A8DDC69-6866-4D99-9AE0-E245CF8D848F}" destId="{85C8BCDA-3CEB-4A30-AE8C-823AB04DECDF}" srcOrd="0" destOrd="0" parTransId="{A5B26C91-2B3E-459D-BD7A-284EB60AD289}" sibTransId="{18CF448D-80B8-425D-829D-A06D7FF63E83}"/>
    <dgm:cxn modelId="{97D9A6A8-7D76-44B8-95A1-1A62217901ED}" srcId="{3A8DDC69-6866-4D99-9AE0-E245CF8D848F}" destId="{E5DEA1B8-1CBC-4F9D-AF37-83F823F7818E}" srcOrd="2" destOrd="0" parTransId="{C1A82EF5-A612-440B-BF68-84D54EAF79D8}" sibTransId="{FA7C751D-635C-448C-B39F-44ECD1E52EC5}"/>
    <dgm:cxn modelId="{37165CD7-ECEE-438D-B503-366DD578F40B}" type="presOf" srcId="{EDAA0A5E-F66A-45E4-A80D-01DA2AEEF305}" destId="{8424AAE4-6DF2-45A9-AA12-EBD523902939}" srcOrd="0" destOrd="0" presId="urn:microsoft.com/office/officeart/2018/2/layout/IconVerticalSolidList"/>
    <dgm:cxn modelId="{CD182ED9-D420-42EB-819F-2B70A3F45F76}" type="presOf" srcId="{E5DEA1B8-1CBC-4F9D-AF37-83F823F7818E}" destId="{E9EFEDFD-CA24-4032-A285-9F69F4818FAE}" srcOrd="0" destOrd="0" presId="urn:microsoft.com/office/officeart/2018/2/layout/IconVerticalSolidList"/>
    <dgm:cxn modelId="{F9EFA4E1-31BB-4E4F-A6C9-86BA3AD481C4}" type="presOf" srcId="{85C8BCDA-3CEB-4A30-AE8C-823AB04DECDF}" destId="{2D2B9E47-3119-4B8B-8354-AB7DA5E4B411}" srcOrd="0" destOrd="0" presId="urn:microsoft.com/office/officeart/2018/2/layout/IconVerticalSolidList"/>
    <dgm:cxn modelId="{959430EE-D74C-43A6-A9D9-6106D4D71EFF}" srcId="{3A8DDC69-6866-4D99-9AE0-E245CF8D848F}" destId="{EDAA0A5E-F66A-45E4-A80D-01DA2AEEF305}" srcOrd="1" destOrd="0" parTransId="{3D655B8E-A02F-439E-95D7-66FC79AB5F23}" sibTransId="{7E66D5D1-967C-4696-B07C-6579025E677C}"/>
    <dgm:cxn modelId="{95417647-7C73-4025-94DB-84714969FB6A}" type="presParOf" srcId="{2A93E0D8-4423-4894-B5F1-6B428E062ACF}" destId="{943AFDB9-C9A5-4143-91DE-45C323696C46}" srcOrd="0" destOrd="0" presId="urn:microsoft.com/office/officeart/2018/2/layout/IconVerticalSolidList"/>
    <dgm:cxn modelId="{9FB0075D-1B43-4C3C-9C9C-201833AAF5E1}" type="presParOf" srcId="{943AFDB9-C9A5-4143-91DE-45C323696C46}" destId="{7C44EBF4-7262-49BB-BF68-25886054382B}" srcOrd="0" destOrd="0" presId="urn:microsoft.com/office/officeart/2018/2/layout/IconVerticalSolidList"/>
    <dgm:cxn modelId="{FA100701-C475-4581-9BCC-A91698BDD24C}" type="presParOf" srcId="{943AFDB9-C9A5-4143-91DE-45C323696C46}" destId="{443968CC-5201-4F0B-AC9A-815D309F97F4}" srcOrd="1" destOrd="0" presId="urn:microsoft.com/office/officeart/2018/2/layout/IconVerticalSolidList"/>
    <dgm:cxn modelId="{5AE1EB71-2752-42D9-9EF5-E18412A6AFB9}" type="presParOf" srcId="{943AFDB9-C9A5-4143-91DE-45C323696C46}" destId="{F73D1969-A91D-4C40-8833-AF29E14F4897}" srcOrd="2" destOrd="0" presId="urn:microsoft.com/office/officeart/2018/2/layout/IconVerticalSolidList"/>
    <dgm:cxn modelId="{721A82C6-FB98-4859-A5D0-7FE2D6A70846}" type="presParOf" srcId="{943AFDB9-C9A5-4143-91DE-45C323696C46}" destId="{2D2B9E47-3119-4B8B-8354-AB7DA5E4B411}" srcOrd="3" destOrd="0" presId="urn:microsoft.com/office/officeart/2018/2/layout/IconVerticalSolidList"/>
    <dgm:cxn modelId="{18CB0175-4EA4-4571-AAF7-AB6A36D6724E}" type="presParOf" srcId="{2A93E0D8-4423-4894-B5F1-6B428E062ACF}" destId="{35F9A250-7B9F-4172-9D92-133C997946C8}" srcOrd="1" destOrd="0" presId="urn:microsoft.com/office/officeart/2018/2/layout/IconVerticalSolidList"/>
    <dgm:cxn modelId="{EBB0C1D8-8D30-4E09-8EFC-5902D0914D96}" type="presParOf" srcId="{2A93E0D8-4423-4894-B5F1-6B428E062ACF}" destId="{D42D21A2-56A1-4CCA-9A11-36587E8244CA}" srcOrd="2" destOrd="0" presId="urn:microsoft.com/office/officeart/2018/2/layout/IconVerticalSolidList"/>
    <dgm:cxn modelId="{A18E7F39-CCDD-4D6B-ABC2-C7BCF86D9F28}" type="presParOf" srcId="{D42D21A2-56A1-4CCA-9A11-36587E8244CA}" destId="{229D4688-3E19-4D2A-BC3B-033DA1D862AA}" srcOrd="0" destOrd="0" presId="urn:microsoft.com/office/officeart/2018/2/layout/IconVerticalSolidList"/>
    <dgm:cxn modelId="{54D31795-F77B-42F9-8DD8-760CF9124BC0}" type="presParOf" srcId="{D42D21A2-56A1-4CCA-9A11-36587E8244CA}" destId="{3249A4DF-AAE5-4F36-8F1E-F056D784973D}" srcOrd="1" destOrd="0" presId="urn:microsoft.com/office/officeart/2018/2/layout/IconVerticalSolidList"/>
    <dgm:cxn modelId="{DEBB0EC1-2EF6-4AE1-BB70-BD7115668D20}" type="presParOf" srcId="{D42D21A2-56A1-4CCA-9A11-36587E8244CA}" destId="{CC32F94E-E3D1-4B15-9500-01FB95EB72AB}" srcOrd="2" destOrd="0" presId="urn:microsoft.com/office/officeart/2018/2/layout/IconVerticalSolidList"/>
    <dgm:cxn modelId="{5E2DA5AD-F3D4-4ACA-9A98-F9ABD0033BB1}" type="presParOf" srcId="{D42D21A2-56A1-4CCA-9A11-36587E8244CA}" destId="{8424AAE4-6DF2-45A9-AA12-EBD523902939}" srcOrd="3" destOrd="0" presId="urn:microsoft.com/office/officeart/2018/2/layout/IconVerticalSolidList"/>
    <dgm:cxn modelId="{6B3463A4-0DBA-4448-8CD4-BCAF48911D82}" type="presParOf" srcId="{2A93E0D8-4423-4894-B5F1-6B428E062ACF}" destId="{2EB3A2A0-A5F2-48AE-AE2E-E312E1355DE1}" srcOrd="3" destOrd="0" presId="urn:microsoft.com/office/officeart/2018/2/layout/IconVerticalSolidList"/>
    <dgm:cxn modelId="{9E2D0363-7A75-435F-8F0D-AB7876F33816}" type="presParOf" srcId="{2A93E0D8-4423-4894-B5F1-6B428E062ACF}" destId="{7F43153E-DBEC-426F-8519-BBC98CEFFE7F}" srcOrd="4" destOrd="0" presId="urn:microsoft.com/office/officeart/2018/2/layout/IconVerticalSolidList"/>
    <dgm:cxn modelId="{E830723E-350B-4DD3-A1E1-329B70CE9080}" type="presParOf" srcId="{7F43153E-DBEC-426F-8519-BBC98CEFFE7F}" destId="{9D3B6140-99B0-4D4F-BB23-612A14FB3555}" srcOrd="0" destOrd="0" presId="urn:microsoft.com/office/officeart/2018/2/layout/IconVerticalSolidList"/>
    <dgm:cxn modelId="{0F8930D3-1C4D-4EAD-B2E4-8E48F4033E8B}" type="presParOf" srcId="{7F43153E-DBEC-426F-8519-BBC98CEFFE7F}" destId="{A47C8F41-8162-4A11-996A-13DC724AEDA1}" srcOrd="1" destOrd="0" presId="urn:microsoft.com/office/officeart/2018/2/layout/IconVerticalSolidList"/>
    <dgm:cxn modelId="{8B2CA6B0-2A3E-4919-A28B-7AE94154DBAF}" type="presParOf" srcId="{7F43153E-DBEC-426F-8519-BBC98CEFFE7F}" destId="{FDC91188-499B-4A82-B100-4D4BCD9F82D7}" srcOrd="2" destOrd="0" presId="urn:microsoft.com/office/officeart/2018/2/layout/IconVerticalSolidList"/>
    <dgm:cxn modelId="{891802AD-0690-408F-8125-62205AD15EB5}" type="presParOf" srcId="{7F43153E-DBEC-426F-8519-BBC98CEFFE7F}" destId="{E9EFEDFD-CA24-4032-A285-9F69F4818F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6611D-D995-2D48-9348-0A43CB11124B}">
      <dsp:nvSpPr>
        <dsp:cNvPr id="0" name=""/>
        <dsp:cNvSpPr/>
      </dsp:nvSpPr>
      <dsp:spPr>
        <a:xfrm>
          <a:off x="1120842" y="998012"/>
          <a:ext cx="658051" cy="658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15AA55-AFFF-CA42-8AB7-1CA95341D92D}">
      <dsp:nvSpPr>
        <dsp:cNvPr id="0" name=""/>
        <dsp:cNvSpPr/>
      </dsp:nvSpPr>
      <dsp:spPr>
        <a:xfrm>
          <a:off x="1555563" y="719468"/>
          <a:ext cx="195393" cy="19513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AADE7E-7991-2C46-ADDB-18F3594202AB}">
      <dsp:nvSpPr>
        <dsp:cNvPr id="0" name=""/>
        <dsp:cNvSpPr/>
      </dsp:nvSpPr>
      <dsp:spPr>
        <a:xfrm>
          <a:off x="1651475" y="1729992"/>
          <a:ext cx="607518" cy="60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C872EE-15A8-FF48-A82A-1F62DD041DE1}">
      <dsp:nvSpPr>
        <dsp:cNvPr id="0" name=""/>
        <dsp:cNvSpPr/>
      </dsp:nvSpPr>
      <dsp:spPr>
        <a:xfrm>
          <a:off x="1841635" y="1328382"/>
          <a:ext cx="344185" cy="344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753B90-02F2-B344-8735-4D9E0ABECE28}">
      <dsp:nvSpPr>
        <dsp:cNvPr id="0" name=""/>
        <dsp:cNvSpPr/>
      </dsp:nvSpPr>
      <dsp:spPr>
        <a:xfrm>
          <a:off x="1861849" y="1348662"/>
          <a:ext cx="303759" cy="3037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30754B-D46B-6F4C-AB43-310AC3ACCAAB}">
      <dsp:nvSpPr>
        <dsp:cNvPr id="0" name=""/>
        <dsp:cNvSpPr/>
      </dsp:nvSpPr>
      <dsp:spPr>
        <a:xfrm>
          <a:off x="1706881" y="842635"/>
          <a:ext cx="441601" cy="441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E61C52-6079-4946-9C76-5518A477B798}">
      <dsp:nvSpPr>
        <dsp:cNvPr id="0" name=""/>
        <dsp:cNvSpPr/>
      </dsp:nvSpPr>
      <dsp:spPr>
        <a:xfrm>
          <a:off x="2243934" y="36109"/>
          <a:ext cx="144580" cy="14468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500954-9F95-B141-A7ED-B87E9BA3EB3C}">
      <dsp:nvSpPr>
        <dsp:cNvPr id="0" name=""/>
        <dsp:cNvSpPr/>
      </dsp:nvSpPr>
      <dsp:spPr>
        <a:xfrm>
          <a:off x="2460945" y="0"/>
          <a:ext cx="72430" cy="7221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C0359-9C46-0B42-AB6A-F9E136F7EFAB}">
      <dsp:nvSpPr>
        <dsp:cNvPr id="0" name=""/>
        <dsp:cNvSpPr/>
      </dsp:nvSpPr>
      <dsp:spPr>
        <a:xfrm>
          <a:off x="1730182" y="865884"/>
          <a:ext cx="394999" cy="3947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8D840D-8B32-0C46-9460-C9EC70581305}">
      <dsp:nvSpPr>
        <dsp:cNvPr id="0" name=""/>
        <dsp:cNvSpPr/>
      </dsp:nvSpPr>
      <dsp:spPr>
        <a:xfrm>
          <a:off x="1756291" y="449883"/>
          <a:ext cx="309654" cy="30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E7DA3-55D2-DE49-A80F-0D5718317F64}">
      <dsp:nvSpPr>
        <dsp:cNvPr id="0" name=""/>
        <dsp:cNvSpPr/>
      </dsp:nvSpPr>
      <dsp:spPr>
        <a:xfrm>
          <a:off x="2039837" y="2278109"/>
          <a:ext cx="195393" cy="19513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54D1B1-BEFE-E141-88E5-8771AE3500DB}">
      <dsp:nvSpPr>
        <dsp:cNvPr id="0" name=""/>
        <dsp:cNvSpPr/>
      </dsp:nvSpPr>
      <dsp:spPr>
        <a:xfrm>
          <a:off x="1774539" y="467938"/>
          <a:ext cx="273158" cy="273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8BAE6C-E5F7-EF4D-85F5-F3E14571AE5B}">
      <dsp:nvSpPr>
        <dsp:cNvPr id="0" name=""/>
        <dsp:cNvSpPr/>
      </dsp:nvSpPr>
      <dsp:spPr>
        <a:xfrm>
          <a:off x="1973302" y="160513"/>
          <a:ext cx="286914" cy="286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B1C790-319D-3D4C-8B9E-A341B99C13EB}">
      <dsp:nvSpPr>
        <dsp:cNvPr id="0" name=""/>
        <dsp:cNvSpPr/>
      </dsp:nvSpPr>
      <dsp:spPr>
        <a:xfrm>
          <a:off x="1990146" y="177331"/>
          <a:ext cx="253226" cy="2530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966EA7-4857-B845-80E7-75B32BFDCDA3}">
      <dsp:nvSpPr>
        <dsp:cNvPr id="0" name=""/>
        <dsp:cNvSpPr/>
      </dsp:nvSpPr>
      <dsp:spPr>
        <a:xfrm>
          <a:off x="1569881" y="1844054"/>
          <a:ext cx="493257" cy="493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F75F66-E90D-1246-8A75-DD6D2458F368}">
      <dsp:nvSpPr>
        <dsp:cNvPr id="0" name=""/>
        <dsp:cNvSpPr/>
      </dsp:nvSpPr>
      <dsp:spPr>
        <a:xfrm>
          <a:off x="2220632" y="1663259"/>
          <a:ext cx="108365" cy="10857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F5F482-9785-8B46-9F7B-2019FA6DEA2C}">
      <dsp:nvSpPr>
        <dsp:cNvPr id="0" name=""/>
        <dsp:cNvSpPr/>
      </dsp:nvSpPr>
      <dsp:spPr>
        <a:xfrm>
          <a:off x="1595989" y="1870023"/>
          <a:ext cx="441320" cy="4412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32D874-22F8-C345-9D89-E0A58CD700AC}">
      <dsp:nvSpPr>
        <dsp:cNvPr id="0" name=""/>
        <dsp:cNvSpPr/>
      </dsp:nvSpPr>
      <dsp:spPr>
        <a:xfrm>
          <a:off x="485107" y="865884"/>
          <a:ext cx="976408" cy="30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85107" y="865884"/>
        <a:ext cx="976408" cy="309156"/>
      </dsp:txXfrm>
    </dsp:sp>
    <dsp:sp modelId="{31F76D37-5BD9-D84C-ABBA-43918A92557E}">
      <dsp:nvSpPr>
        <dsp:cNvPr id="0" name=""/>
        <dsp:cNvSpPr/>
      </dsp:nvSpPr>
      <dsp:spPr>
        <a:xfrm>
          <a:off x="2256848" y="1348662"/>
          <a:ext cx="976408" cy="30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56848" y="1348662"/>
        <a:ext cx="976408" cy="303714"/>
      </dsp:txXfrm>
    </dsp:sp>
    <dsp:sp modelId="{6080D2BA-252E-7B4A-8DBD-5F1715DEEA63}">
      <dsp:nvSpPr>
        <dsp:cNvPr id="0" name=""/>
        <dsp:cNvSpPr/>
      </dsp:nvSpPr>
      <dsp:spPr>
        <a:xfrm>
          <a:off x="2220632" y="865884"/>
          <a:ext cx="976408" cy="39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220632" y="865884"/>
        <a:ext cx="976408" cy="394730"/>
      </dsp:txXfrm>
    </dsp:sp>
    <dsp:sp modelId="{E2DD0DB1-589F-3D4C-A2B5-ECAC41802B98}">
      <dsp:nvSpPr>
        <dsp:cNvPr id="0" name=""/>
        <dsp:cNvSpPr/>
      </dsp:nvSpPr>
      <dsp:spPr>
        <a:xfrm>
          <a:off x="2135288" y="467938"/>
          <a:ext cx="976408" cy="2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135288" y="467938"/>
        <a:ext cx="976408" cy="273046"/>
      </dsp:txXfrm>
    </dsp:sp>
    <dsp:sp modelId="{450B4D17-1189-C147-A13E-E82F1CB02986}">
      <dsp:nvSpPr>
        <dsp:cNvPr id="0" name=""/>
        <dsp:cNvSpPr/>
      </dsp:nvSpPr>
      <dsp:spPr>
        <a:xfrm>
          <a:off x="2316083" y="177331"/>
          <a:ext cx="976408" cy="25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316083" y="177331"/>
        <a:ext cx="976408" cy="253013"/>
      </dsp:txXfrm>
    </dsp:sp>
    <dsp:sp modelId="{EF37B92A-F790-9647-A64B-85B30F80E61F}">
      <dsp:nvSpPr>
        <dsp:cNvPr id="0" name=""/>
        <dsp:cNvSpPr/>
      </dsp:nvSpPr>
      <dsp:spPr>
        <a:xfrm>
          <a:off x="539851" y="1870023"/>
          <a:ext cx="976408" cy="44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39851" y="1870023"/>
        <a:ext cx="976408" cy="441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B488F-8FCB-8E48-A2AB-CF689F14B875}">
      <dsp:nvSpPr>
        <dsp:cNvPr id="0" name=""/>
        <dsp:cNvSpPr/>
      </dsp:nvSpPr>
      <dsp:spPr>
        <a:xfrm>
          <a:off x="160037" y="0"/>
          <a:ext cx="3550971" cy="355097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79202-2C64-1F46-A8FB-E635585436D5}">
      <dsp:nvSpPr>
        <dsp:cNvPr id="0" name=""/>
        <dsp:cNvSpPr/>
      </dsp:nvSpPr>
      <dsp:spPr>
        <a:xfrm>
          <a:off x="560622" y="337342"/>
          <a:ext cx="1384878" cy="138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Mediating communication</a:t>
          </a:r>
          <a:endParaRPr lang="en-US" sz="1400" kern="1200" dirty="0"/>
        </a:p>
      </dsp:txBody>
      <dsp:txXfrm>
        <a:off x="628226" y="404946"/>
        <a:ext cx="1249670" cy="1249670"/>
      </dsp:txXfrm>
    </dsp:sp>
    <dsp:sp modelId="{D8523BE0-CAD4-9B49-885F-604C08918051}">
      <dsp:nvSpPr>
        <dsp:cNvPr id="0" name=""/>
        <dsp:cNvSpPr/>
      </dsp:nvSpPr>
      <dsp:spPr>
        <a:xfrm>
          <a:off x="2052030" y="337342"/>
          <a:ext cx="1384878" cy="138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Mediating concepts</a:t>
          </a:r>
          <a:endParaRPr lang="en-US" sz="1400" kern="1200" dirty="0"/>
        </a:p>
      </dsp:txBody>
      <dsp:txXfrm>
        <a:off x="2119634" y="404946"/>
        <a:ext cx="1249670" cy="1249670"/>
      </dsp:txXfrm>
    </dsp:sp>
    <dsp:sp modelId="{5B44C1D5-CA2F-CF46-9A5D-A7F2561CAB6E}">
      <dsp:nvSpPr>
        <dsp:cNvPr id="0" name=""/>
        <dsp:cNvSpPr/>
      </dsp:nvSpPr>
      <dsp:spPr>
        <a:xfrm>
          <a:off x="560622" y="1828750"/>
          <a:ext cx="1384878" cy="138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Mediating a text</a:t>
          </a:r>
          <a:endParaRPr lang="en-US" sz="1400" kern="1200" dirty="0"/>
        </a:p>
      </dsp:txBody>
      <dsp:txXfrm>
        <a:off x="628226" y="1896354"/>
        <a:ext cx="1249670" cy="1249670"/>
      </dsp:txXfrm>
    </dsp:sp>
    <dsp:sp modelId="{D2BF9507-C223-B445-A3D5-BDD8D9C2AE07}">
      <dsp:nvSpPr>
        <dsp:cNvPr id="0" name=""/>
        <dsp:cNvSpPr/>
      </dsp:nvSpPr>
      <dsp:spPr>
        <a:xfrm>
          <a:off x="2052030" y="1828750"/>
          <a:ext cx="1384878" cy="1384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Mediation strategies</a:t>
          </a:r>
          <a:endParaRPr lang="en-US" sz="1400" kern="1200" dirty="0"/>
        </a:p>
      </dsp:txBody>
      <dsp:txXfrm>
        <a:off x="2119634" y="1896354"/>
        <a:ext cx="1249670" cy="124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EBF4-7262-49BB-BF68-25886054382B}">
      <dsp:nvSpPr>
        <dsp:cNvPr id="0" name=""/>
        <dsp:cNvSpPr/>
      </dsp:nvSpPr>
      <dsp:spPr>
        <a:xfrm>
          <a:off x="0" y="4013"/>
          <a:ext cx="4941518" cy="1265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968CC-5201-4F0B-AC9A-815D309F97F4}">
      <dsp:nvSpPr>
        <dsp:cNvPr id="0" name=""/>
        <dsp:cNvSpPr/>
      </dsp:nvSpPr>
      <dsp:spPr>
        <a:xfrm>
          <a:off x="382826" y="288760"/>
          <a:ext cx="696728" cy="696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B9E47-3119-4B8B-8354-AB7DA5E4B411}">
      <dsp:nvSpPr>
        <dsp:cNvPr id="0" name=""/>
        <dsp:cNvSpPr/>
      </dsp:nvSpPr>
      <dsp:spPr>
        <a:xfrm>
          <a:off x="1462380" y="4013"/>
          <a:ext cx="3421842" cy="12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7" tIns="134067" rIns="134067" bIns="1340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concepts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social agents are languaging as they </a:t>
          </a:r>
          <a:r>
            <a:rPr lang="en-US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think things through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together </a:t>
          </a:r>
        </a:p>
      </dsp:txBody>
      <dsp:txXfrm>
        <a:off x="1462380" y="4013"/>
        <a:ext cx="3421842" cy="1266778"/>
      </dsp:txXfrm>
    </dsp:sp>
    <dsp:sp modelId="{229D4688-3E19-4D2A-BC3B-033DA1D862AA}">
      <dsp:nvSpPr>
        <dsp:cNvPr id="0" name=""/>
        <dsp:cNvSpPr/>
      </dsp:nvSpPr>
      <dsp:spPr>
        <a:xfrm>
          <a:off x="0" y="1577889"/>
          <a:ext cx="4941518" cy="1265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9A4DF-AAE5-4F36-8F1E-F056D784973D}">
      <dsp:nvSpPr>
        <dsp:cNvPr id="0" name=""/>
        <dsp:cNvSpPr/>
      </dsp:nvSpPr>
      <dsp:spPr>
        <a:xfrm>
          <a:off x="382826" y="1862636"/>
          <a:ext cx="696728" cy="696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AAE4-6DF2-45A9-AA12-EBD523902939}">
      <dsp:nvSpPr>
        <dsp:cNvPr id="0" name=""/>
        <dsp:cNvSpPr/>
      </dsp:nvSpPr>
      <dsp:spPr>
        <a:xfrm>
          <a:off x="1462380" y="1577889"/>
          <a:ext cx="3421842" cy="12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7" tIns="134067" rIns="134067" bIns="1340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communication</a:t>
          </a:r>
          <a:r>
            <a:rPr lang="en-US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they are languaging in the process of </a:t>
          </a:r>
          <a:r>
            <a:rPr lang="en-US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self-other regulation </a:t>
          </a:r>
        </a:p>
      </dsp:txBody>
      <dsp:txXfrm>
        <a:off x="1462380" y="1577889"/>
        <a:ext cx="3421842" cy="1266778"/>
      </dsp:txXfrm>
    </dsp:sp>
    <dsp:sp modelId="{9D3B6140-99B0-4D4F-BB23-612A14FB3555}">
      <dsp:nvSpPr>
        <dsp:cNvPr id="0" name=""/>
        <dsp:cNvSpPr/>
      </dsp:nvSpPr>
      <dsp:spPr>
        <a:xfrm>
          <a:off x="0" y="3151765"/>
          <a:ext cx="4941518" cy="1265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C8F41-8162-4A11-996A-13DC724AEDA1}">
      <dsp:nvSpPr>
        <dsp:cNvPr id="0" name=""/>
        <dsp:cNvSpPr/>
      </dsp:nvSpPr>
      <dsp:spPr>
        <a:xfrm>
          <a:off x="383200" y="3436512"/>
          <a:ext cx="696728" cy="696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EDFD-CA24-4032-A285-9F69F4818FAE}">
      <dsp:nvSpPr>
        <dsp:cNvPr id="0" name=""/>
        <dsp:cNvSpPr/>
      </dsp:nvSpPr>
      <dsp:spPr>
        <a:xfrm>
          <a:off x="1463128" y="3151765"/>
          <a:ext cx="3421842" cy="12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7" tIns="134067" rIns="134067" bIns="1340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en-US" sz="1800" b="1" i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Mediating a text</a:t>
          </a:r>
          <a:r>
            <a:rPr lang="en-US" sz="18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they are languaging to find formulations that </a:t>
          </a:r>
          <a:r>
            <a:rPr lang="en-US" sz="18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able understanding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of the text itself for themselves and for or with others. </a:t>
          </a:r>
        </a:p>
      </dsp:txBody>
      <dsp:txXfrm>
        <a:off x="1463128" y="3151765"/>
        <a:ext cx="3421842" cy="1266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BEFC0B-5551-46D7-8CC2-DAFF384D9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A9362-1D15-4D76-B100-800E1ED1A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F6B2577-5E58-4683-A09C-06CDE58C6C88}" type="datetime1">
              <a:rPr lang="fr-FR"/>
              <a:pPr>
                <a:defRPr/>
              </a:pPr>
              <a:t>02/02/2022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7F99-A565-443F-8AFA-F295F9876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7DA0-6332-4393-9FE8-564B55FDA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FBA4152-FD16-42C6-81E3-AD9C7D43070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9D505-510A-42EC-9691-2CF023E10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AFA59-A7F5-46CA-A4C3-057C722AB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D620BEF-2F66-4843-92A1-BC0D79EAB052}" type="datetime1">
              <a:rPr lang="fr-FR"/>
              <a:pPr>
                <a:defRPr/>
              </a:pPr>
              <a:t>02/02/2022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798C65E-A4D8-4544-A1A7-18536BF98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E3AF90-2FB0-46B0-A843-50DA5789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34D44-6D53-4927-8AD6-90B911262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C93CF-4C1D-40A3-A998-7AFC348F3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D91D898-C786-4C5B-BF7A-1E0F2AAC44B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501-5979-884B-95DD-FB4C77115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565D7-25A8-4E12-ADD4-6A2C3C97FF90}" type="slidenum">
              <a:rPr lang="en-US" altLang="de-DE"/>
              <a:pPr/>
              <a:t>38</a:t>
            </a:fld>
            <a:endParaRPr lang="en-US" altLang="de-DE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1783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501-5979-884B-95DD-FB4C77115C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92A32C8-E629-D445-8F41-915570411F74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869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social agent mediates while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manifestation of mediation. If we think of the three main categories in which mediation is presented in the CEFRCV,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Mediating concepts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social agents are quite obviously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they think things through together,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Mediating communication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process of self-other regulation, and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Mediating a 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find formulations that enable understanding of the text itself for themselves and for or with others. In this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process, all the various dimensions that we discussed earlier – emotional, cognitive, intrapersonal and interpersonal, cultural, textual – come into play in different combinations and at different stages.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AD501-5979-884B-95DD-FB4C77115C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4ABC-7D7C-1C45-95D5-3FEEAED0DC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4ABC-7D7C-1C45-95D5-3FEEAED0DC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Integration of additional languages, in terms of openness to learners’ linguistic (and cultural) resources and support to plurilanguaging within and beyond the language classroom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21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565D7-25A8-4E12-ADD4-6A2C3C97FF90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5326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565D7-25A8-4E12-ADD4-6A2C3C97FF90}" type="slidenum">
              <a:rPr lang="en-US" altLang="de-DE"/>
              <a:pPr/>
              <a:t>37</a:t>
            </a:fld>
            <a:endParaRPr lang="en-US" altLang="de-DE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397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3C25237-06C7-4393-A852-037944D36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FC204-4705-4E45-9CB1-474F22CFD43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6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40CB59E-E485-4D83-9B9C-CD7BA2FD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5DA5-AD21-472C-BD45-88B4761B913D}" type="datetime1">
              <a:rPr lang="fr-FR"/>
              <a:pPr>
                <a:defRPr/>
              </a:pPr>
              <a:t>02/02/2022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00B961E-8A58-4ED6-8855-543B7BE80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BCB6B-3970-457E-A2B3-ABF76972ACB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67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059A-EC37-9C44-9DAD-53DCBAD1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3D-32BB-8C4D-AE70-81D311E92716}" type="datetimeFigureOut">
              <a:rPr lang="en-US" smtClean="0"/>
              <a:t>02-Feb-22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58CDA-0E90-C341-BB9A-2011A1A2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973F5-2F39-6344-87B1-DB7F6783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3E27-6A7F-7E4B-A509-C615E7E3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03569D5-CB9F-4C36-B17D-7C85E222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22B85CF0-CDDE-444D-9422-28351580A267}" type="datetime1">
              <a:rPr lang="fr-FR"/>
              <a:pPr>
                <a:defRPr/>
              </a:pPr>
              <a:t>02/02/2022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EF30C7E-53D1-4B3C-82D4-15F04F76D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25AD86-6B63-47AF-8C69-9EFCD0ADAB8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90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3" y="395288"/>
            <a:ext cx="8408377" cy="900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882" y="1546225"/>
            <a:ext cx="3827585" cy="454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144" y="1546225"/>
            <a:ext cx="3827585" cy="454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68167" y="6546850"/>
            <a:ext cx="33264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39D4-E861-421B-960B-407857E4F75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3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0F1B-05DF-684B-9644-6A481862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5E29-24B8-EE49-A960-0B6D3129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0EAB-6EEC-404D-AFF1-82BE0786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3D-32BB-8C4D-AE70-81D311E92716}" type="datetimeFigureOut">
              <a:rPr lang="en-US" smtClean="0"/>
              <a:t>02-Feb-22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4C67-8981-D24B-AB9B-B6A7718A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13B99-B952-6A44-ADC9-6A3AE0E7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3E27-6A7F-7E4B-A509-C615E7E3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059A-EC37-9C44-9DAD-53DCBAD1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3D-32BB-8C4D-AE70-81D311E92716}" type="datetimeFigureOut">
              <a:rPr lang="en-US" smtClean="0"/>
              <a:t>02-Feb-22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58CDA-0E90-C341-BB9A-2011A1A2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973F5-2F39-6344-87B1-DB7F6783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3E27-6A7F-7E4B-A509-C615E7E3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DE7B-A499-BB4C-BBE0-0F61647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554A-4313-8B4E-843F-3C2F5DDF5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56D5-A86B-5C42-AA0D-59567AF95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4D322-21E6-3449-9369-E48457C5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3D-32BB-8C4D-AE70-81D311E92716}" type="datetimeFigureOut">
              <a:rPr lang="en-US" smtClean="0"/>
              <a:t>02-Feb-22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30279-06E6-AE43-B2BE-5463AE1D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9DC0-3F07-CE46-A59C-D67D5AF8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3E27-6A7F-7E4B-A509-C615E7E3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2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D812036-C4E4-4951-9331-6EC2ED0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ACA25288-A8B0-4AB0-B433-D2DAD4A644C7}" type="datetime1">
              <a:rPr lang="fr-FR"/>
              <a:pPr>
                <a:defRPr/>
              </a:pPr>
              <a:t>02/02/2022</a:t>
            </a:fld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E964FC6E-CB38-40E1-9978-4D24995C9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4AF49A-73B1-4E04-9572-2B39671B1AD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985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74EFC-86AD-4234-86B0-54B26A32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8234F59C-4302-4254-A6B3-D94CFE807FD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73CF25E2-6A39-4524-999F-AF5D27738B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40A7044-738A-4D50-AFC1-9FF2DFAA2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539B65D8-15F7-4028-8C80-FA9A55CABA57}" type="datetime1">
              <a:rPr lang="fr-FR"/>
              <a:pPr>
                <a:defRPr/>
              </a:pPr>
              <a:t>02/02/2022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A54FC26-8496-4022-8479-843979AC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C5277618-C601-49FA-B0E0-92C29163D876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9767662F-13E1-446A-BF9F-2E64F6BFC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0BF038-4011-4D86-BED5-9CA30348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89753087-2501-46B8-9E69-81957BAD572C}" type="datetime1">
              <a:rPr lang="fr-FR"/>
              <a:pPr>
                <a:defRPr/>
              </a:pPr>
              <a:t>02/02/2022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47A272-66EA-406F-A965-EA18898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B3DAF49F-3427-4FD7-A9EF-9CE0DDB3B1D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9F97AACB-D198-4634-8386-238A318C9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21" r:id="rId3"/>
    <p:sldLayoutId id="2147483725" r:id="rId4"/>
    <p:sldLayoutId id="2147483726" r:id="rId5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EBB19A38-2A6B-40BE-A5C0-11A8B5432D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86531151-7F0C-4989-98F7-1E4E6FA0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9B663BAB-24DA-4125-8811-0DE95DEE615E}" type="datetime1">
              <a:rPr lang="fr-FR"/>
              <a:pPr>
                <a:defRPr/>
              </a:pPr>
              <a:t>02/02/2022</a:t>
            </a:fld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0EC14E1C-4498-42D9-BA81-CD24E32C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8C58DFBA-9B88-415E-ABD0-6AD37A570048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brianjohnnorth3/kxr65qhoh8mk6gfx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BF172A4E-5A8B-48BC-81FE-B80175481FD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238625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3200" b="1" cap="all" dirty="0">
                <a:solidFill>
                  <a:srgbClr val="0D347D"/>
                </a:solidFill>
                <a:latin typeface="Arial Narrow" panose="020B0606020202030204" pitchFamily="34" charset="0"/>
              </a:rPr>
              <a:t>Key concepts in the CEFR Companion volume: What might these mean for teaching?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Brian North</a:t>
            </a:r>
          </a:p>
        </p:txBody>
      </p:sp>
      <p:pic>
        <p:nvPicPr>
          <p:cNvPr id="9219" name="Image 2">
            <a:extLst>
              <a:ext uri="{FF2B5EF4-FFF2-40B4-BE49-F238E27FC236}">
                <a16:creationId xmlns:a16="http://schemas.microsoft.com/office/drawing/2014/main" id="{D9FE6962-81DA-442B-A0B3-8FAA5AB7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e la date 3">
            <a:extLst>
              <a:ext uri="{FF2B5EF4-FFF2-40B4-BE49-F238E27FC236}">
                <a16:creationId xmlns:a16="http://schemas.microsoft.com/office/drawing/2014/main" id="{B956B93C-5EF1-4EA9-9537-6A670203E4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3E4FFC7-F062-4A56-B0C3-BE693F57E206}" type="datetime1">
              <a:rPr lang="fr-FR" altLang="fr-FR" sz="1000" smtClean="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02/02/2022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221" name="Espace réservé du numéro de diapositive 5">
            <a:extLst>
              <a:ext uri="{FF2B5EF4-FFF2-40B4-BE49-F238E27FC236}">
                <a16:creationId xmlns:a16="http://schemas.microsoft.com/office/drawing/2014/main" id="{3E05CB4B-3265-4F23-974D-B85C4132C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BE1AB5-622F-4A2C-A257-053B0C7D8A27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216855" y="2151727"/>
            <a:ext cx="671028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From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linear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inert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perspective to a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complex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integrative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agentive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perspective: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Key aspects of the CEFR Companion 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5CB79-0F55-4F42-AAF5-F9A61C26C6D4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7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304886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136891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192702"/>
            <a:ext cx="8081889" cy="579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GB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ocial agents 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acting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in the language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together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with others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collaboration in relation to a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purpose/mission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taking the initiative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, making decisions,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perating within </a:t>
            </a: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conditions and constraints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mobilizing all 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their resources (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cognitive, emotional, linguistic and cultural)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developing</a:t>
            </a:r>
            <a:r>
              <a:rPr lang="en-CA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</a:rPr>
              <a:t>strategies</a:t>
            </a:r>
            <a:r>
              <a:rPr lang="en-CA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in iterative cycles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</a:rPr>
              <a:t>planning</a:t>
            </a:r>
            <a:r>
              <a:rPr lang="en-CA" sz="24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CA" sz="2400" dirty="0">
                <a:latin typeface="Arial" panose="020B0604020202020204" pitchFamily="34" charset="0"/>
              </a:rPr>
              <a:t>producing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results, and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</a:rPr>
              <a:t>monitoring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 their action.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35E63D3-4905-40CD-A578-9A7C305331FB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268284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08" y="1486566"/>
            <a:ext cx="5197902" cy="460474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dirty="0">
                <a:solidFill>
                  <a:srgbClr val="0070C0"/>
                </a:solidFill>
              </a:rPr>
              <a:t>Through mediation, language serves different purposes:</a:t>
            </a:r>
          </a:p>
          <a:p>
            <a:pPr>
              <a:defRPr/>
            </a:pPr>
            <a:r>
              <a:rPr lang="en-CA" sz="2200" dirty="0"/>
              <a:t>creating plurilingual/pluricultural space for communication and learning; </a:t>
            </a:r>
          </a:p>
          <a:p>
            <a:pPr>
              <a:defRPr/>
            </a:pPr>
            <a:r>
              <a:rPr lang="en-GB" sz="2200" dirty="0"/>
              <a:t>reducing affective blocks/tensions; </a:t>
            </a:r>
          </a:p>
          <a:p>
            <a:pPr>
              <a:defRPr/>
            </a:pPr>
            <a:r>
              <a:rPr lang="en-GB" sz="2200" dirty="0"/>
              <a:t>building bridges towards the new, the other; </a:t>
            </a:r>
            <a:endParaRPr lang="en-US" sz="2200" dirty="0"/>
          </a:p>
          <a:p>
            <a:pPr>
              <a:defRPr/>
            </a:pPr>
            <a:r>
              <a:rPr lang="en-CA" sz="2200" dirty="0"/>
              <a:t>(co-)constructing new meaning;</a:t>
            </a:r>
          </a:p>
          <a:p>
            <a:pPr>
              <a:defRPr/>
            </a:pPr>
            <a:r>
              <a:rPr lang="en-CA" sz="2200" dirty="0"/>
              <a:t>passing on information (and simplifying, elaborating, illustrating or adapting); </a:t>
            </a:r>
          </a:p>
          <a:p>
            <a:pPr>
              <a:defRPr/>
            </a:pPr>
            <a:r>
              <a:rPr lang="en-CA" sz="2200" dirty="0"/>
              <a:t>acting as intermediary.</a:t>
            </a:r>
            <a:endParaRPr lang="en-GB" sz="22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5D34C7D-B8A1-AE44-9C14-AF15D6A4E157}"/>
              </a:ext>
            </a:extLst>
          </p:cNvPr>
          <p:cNvSpPr txBox="1">
            <a:spLocks/>
          </p:cNvSpPr>
          <p:nvPr/>
        </p:nvSpPr>
        <p:spPr>
          <a:xfrm>
            <a:off x="454641" y="2888452"/>
            <a:ext cx="2620772" cy="36976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550" dirty="0"/>
              <a:t>In the CEFR Companion Volume </a:t>
            </a:r>
            <a:br>
              <a:rPr lang="en-CA" sz="2550" b="1" dirty="0">
                <a:solidFill>
                  <a:srgbClr val="0070C0"/>
                </a:solidFill>
              </a:rPr>
            </a:br>
            <a:r>
              <a:rPr lang="en-CA" sz="2550" b="1" dirty="0">
                <a:solidFill>
                  <a:srgbClr val="0070C0"/>
                </a:solidFill>
              </a:rPr>
              <a:t>Mediation </a:t>
            </a:r>
            <a:r>
              <a:rPr lang="en-CA" sz="2550" dirty="0"/>
              <a:t>is </a:t>
            </a:r>
            <a:r>
              <a:rPr lang="en-US" sz="2550" dirty="0"/>
              <a:t>the pivot of a</a:t>
            </a:r>
            <a:r>
              <a:rPr lang="en-US" sz="2550" b="1" dirty="0">
                <a:solidFill>
                  <a:srgbClr val="0070C0"/>
                </a:solidFill>
              </a:rPr>
              <a:t> holistic, ecological view of language use and learning</a:t>
            </a:r>
            <a:br>
              <a:rPr lang="en-US" sz="2550" dirty="0">
                <a:solidFill>
                  <a:schemeClr val="accent1"/>
                </a:solidFill>
              </a:rPr>
            </a:br>
            <a:br>
              <a:rPr lang="en-CA" sz="2550" dirty="0">
                <a:solidFill>
                  <a:schemeClr val="accent1"/>
                </a:solidFill>
              </a:rPr>
            </a:br>
            <a:endParaRPr lang="en-US" sz="2550" b="1" dirty="0">
              <a:solidFill>
                <a:schemeClr val="accent1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873ED287-8599-4082-8B23-27E7D6605006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EDFA6-6B0F-45B8-AE6A-C9E98671A8A7}"/>
              </a:ext>
            </a:extLst>
          </p:cNvPr>
          <p:cNvSpPr txBox="1"/>
          <p:nvPr/>
        </p:nvSpPr>
        <p:spPr>
          <a:xfrm>
            <a:off x="671077" y="1350499"/>
            <a:ext cx="4466492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Mediation</a:t>
            </a:r>
          </a:p>
        </p:txBody>
      </p:sp>
    </p:spTree>
    <p:extLst>
      <p:ext uri="{BB962C8B-B14F-4D97-AF65-F5344CB8AC3E}">
        <p14:creationId xmlns:p14="http://schemas.microsoft.com/office/powerpoint/2010/main" val="203605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55E61E-F078-2940-BB93-6CF1588232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844443" y="2020128"/>
          <a:ext cx="3997532" cy="355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86216C-DE59-FD45-A93A-1D999BBC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004" y="2563181"/>
            <a:ext cx="2357438" cy="246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dirty="0">
                <a:solidFill>
                  <a:srgbClr val="0070C0"/>
                </a:solidFill>
              </a:rPr>
              <a:t>The new CEFR Companion Volume (</a:t>
            </a:r>
            <a:r>
              <a:rPr lang="en-CA" sz="2200" dirty="0" err="1">
                <a:solidFill>
                  <a:srgbClr val="0070C0"/>
                </a:solidFill>
              </a:rPr>
              <a:t>CoE</a:t>
            </a:r>
            <a:r>
              <a:rPr lang="en-CA" sz="2200" dirty="0">
                <a:solidFill>
                  <a:srgbClr val="0070C0"/>
                </a:solidFill>
              </a:rPr>
              <a:t>, 2020) operationalizes this new vision into calibrated and validated descriptors</a:t>
            </a:r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AB6C2AC5-6892-4B38-AAFE-A975E2B5B29B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1CDF5-7692-4951-AB47-6950E28D356F}"/>
              </a:ext>
            </a:extLst>
          </p:cNvPr>
          <p:cNvSpPr txBox="1"/>
          <p:nvPr/>
        </p:nvSpPr>
        <p:spPr>
          <a:xfrm>
            <a:off x="1487004" y="1336431"/>
            <a:ext cx="4466492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Mediation</a:t>
            </a:r>
          </a:p>
        </p:txBody>
      </p:sp>
    </p:spTree>
    <p:extLst>
      <p:ext uri="{BB962C8B-B14F-4D97-AF65-F5344CB8AC3E}">
        <p14:creationId xmlns:p14="http://schemas.microsoft.com/office/powerpoint/2010/main" val="226529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2174-FDB0-6542-A2AB-B28D5E12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013" y="1335094"/>
            <a:ext cx="3210158" cy="50516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5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In the languaging process various dimensions </a:t>
            </a:r>
            <a:r>
              <a:rPr lang="en-US" sz="2250" dirty="0">
                <a:solidFill>
                  <a:srgbClr val="0070C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emotional, cognitive, intrapersonal and interpersonal, cultural, textual </a:t>
            </a:r>
            <a:r>
              <a:rPr lang="en-US" sz="225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come into play in different combinations and at different stages</a:t>
            </a:r>
            <a:r>
              <a:rPr lang="en-US" sz="225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A9A522-F760-4C83-8557-CE9F04D65C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9185" y="1335094"/>
          <a:ext cx="4941518" cy="442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D9CDA719-3435-4F87-BDCF-6B9BC0B496F7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268620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5B31E-BD7D-7343-8977-D7564A30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6" y="3716965"/>
            <a:ext cx="4848965" cy="113701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the difference?</a:t>
            </a:r>
          </a:p>
        </p:txBody>
      </p:sp>
      <p:pic>
        <p:nvPicPr>
          <p:cNvPr id="12" name="Content Placeholder 8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8344558C-F611-F947-8A23-203D3C9F0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369" r="5367" b="-2"/>
          <a:stretch/>
        </p:blipFill>
        <p:spPr>
          <a:xfrm>
            <a:off x="429332" y="1757680"/>
            <a:ext cx="2929233" cy="4375443"/>
          </a:xfrm>
          <a:prstGeom prst="rect">
            <a:avLst/>
          </a:prstGeom>
        </p:spPr>
      </p:pic>
      <p:pic>
        <p:nvPicPr>
          <p:cNvPr id="14" name="Content Placeholder 3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84B9D9C4-1879-7A42-B142-CFC2000673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489" r="2" b="17412"/>
          <a:stretch/>
        </p:blipFill>
        <p:spPr>
          <a:xfrm>
            <a:off x="3484441" y="3157398"/>
            <a:ext cx="5412814" cy="225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AEBEE-528F-447F-90D2-9B6D03F8B461}"/>
              </a:ext>
            </a:extLst>
          </p:cNvPr>
          <p:cNvSpPr txBox="1"/>
          <p:nvPr/>
        </p:nvSpPr>
        <p:spPr>
          <a:xfrm>
            <a:off x="275965" y="974904"/>
            <a:ext cx="3235965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Plurilingualism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8310E7C3-0230-4198-A854-4BC79913D97A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6E011-BD05-40C0-92B2-8F042C727FC2}"/>
              </a:ext>
            </a:extLst>
          </p:cNvPr>
          <p:cNvSpPr txBox="1"/>
          <p:nvPr/>
        </p:nvSpPr>
        <p:spPr>
          <a:xfrm>
            <a:off x="6997547" y="6214030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Enrica Piccardo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0525E-30DE-412A-B8F3-B7568EAE834C}"/>
              </a:ext>
            </a:extLst>
          </p:cNvPr>
          <p:cNvSpPr txBox="1"/>
          <p:nvPr/>
        </p:nvSpPr>
        <p:spPr>
          <a:xfrm>
            <a:off x="4881489" y="2409288"/>
            <a:ext cx="446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Multilingualism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8EBF9-EFE3-4927-9697-3A1CC559D1C7}"/>
              </a:ext>
            </a:extLst>
          </p:cNvPr>
          <p:cNvSpPr txBox="1"/>
          <p:nvPr/>
        </p:nvSpPr>
        <p:spPr>
          <a:xfrm>
            <a:off x="687937" y="6163435"/>
            <a:ext cx="2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stroll in Zürich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4F41E-91FB-40F9-B541-F73BC9593921}"/>
              </a:ext>
            </a:extLst>
          </p:cNvPr>
          <p:cNvSpPr txBox="1"/>
          <p:nvPr/>
        </p:nvSpPr>
        <p:spPr>
          <a:xfrm>
            <a:off x="5243525" y="5454412"/>
            <a:ext cx="2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street in Toronto</a:t>
            </a:r>
          </a:p>
        </p:txBody>
      </p:sp>
    </p:spTree>
    <p:extLst>
      <p:ext uri="{BB962C8B-B14F-4D97-AF65-F5344CB8AC3E}">
        <p14:creationId xmlns:p14="http://schemas.microsoft.com/office/powerpoint/2010/main" val="19094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116843" y="2151727"/>
            <a:ext cx="77880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Presentation 								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Discussion in plenary					20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Breakout groups							60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Reports and Discussion in plenary 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Conclusion									10 mins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9E9B0887-83AF-4AFE-9F7E-08EBCD759F8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A6C1A-0BDF-4308-A973-E1BFF8DBBE65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Workshop format</a:t>
            </a:r>
          </a:p>
        </p:txBody>
      </p:sp>
    </p:spTree>
    <p:extLst>
      <p:ext uri="{BB962C8B-B14F-4D97-AF65-F5344CB8AC3E}">
        <p14:creationId xmlns:p14="http://schemas.microsoft.com/office/powerpoint/2010/main" val="326067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192702"/>
            <a:ext cx="8356209" cy="5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Plurilingualism</a:t>
            </a:r>
            <a:endParaRPr lang="en-GB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Single, integrated,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holistic linguistic repertoire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that develops throughout life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Language education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across the curriculum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Valorisation</a:t>
            </a:r>
            <a:r>
              <a:rPr lang="en-CA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of full linguistic repertoire (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heritage </a:t>
            </a:r>
            <a:r>
              <a:rPr lang="en-CA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lang.s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Openness</a:t>
            </a:r>
            <a:r>
              <a:rPr lang="en-CA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new languages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cultures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additional </a:t>
            </a:r>
            <a:r>
              <a:rPr lang="en-CA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lang.s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Valorisation of 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partial competences</a:t>
            </a:r>
            <a:endParaRPr lang="en-CA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Learners</a:t>
            </a:r>
            <a:r>
              <a:rPr lang="en-CA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mobilizing all their resources 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cognitive, emotional, linguistic and cultural) in tasks / in life</a:t>
            </a:r>
          </a:p>
          <a:p>
            <a:pPr marL="342900" lvl="0" indent="-342900">
              <a:lnSpc>
                <a:spcPct val="12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35E63D3-4905-40CD-A578-9A7C305331FB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192702"/>
            <a:ext cx="8356209" cy="5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Plurilingualism</a:t>
            </a:r>
            <a:endParaRPr lang="en-GB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Single, integrated,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holistic linguistic repertoire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that develops throughout life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Language education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across the curriculum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Valorisation</a:t>
            </a:r>
            <a:r>
              <a:rPr lang="en-CA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of full linguistic repertoire (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heritage </a:t>
            </a:r>
            <a:r>
              <a:rPr lang="en-CA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lang.s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Openness</a:t>
            </a:r>
            <a:r>
              <a:rPr lang="en-CA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new languages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cultures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additional </a:t>
            </a:r>
            <a:r>
              <a:rPr lang="en-CA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lang.s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Valorisation of 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partial competences</a:t>
            </a:r>
            <a:endParaRPr lang="en-CA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Learners</a:t>
            </a:r>
            <a:r>
              <a:rPr lang="en-CA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mobilizing all their resources 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cognitive, emotional, linguistic and cultural) in tasks / in life</a:t>
            </a:r>
          </a:p>
          <a:p>
            <a:pPr marL="342900" lvl="0" indent="-342900">
              <a:lnSpc>
                <a:spcPct val="12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35E63D3-4905-40CD-A578-9A7C305331FB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3468EA4-666E-486E-BC5B-913845CE554C}"/>
              </a:ext>
            </a:extLst>
          </p:cNvPr>
          <p:cNvSpPr/>
          <p:nvPr/>
        </p:nvSpPr>
        <p:spPr>
          <a:xfrm>
            <a:off x="284813" y="3552669"/>
            <a:ext cx="629587" cy="269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6BDBCE3-EF58-42BB-A542-CF1EEAC186EB}"/>
              </a:ext>
            </a:extLst>
          </p:cNvPr>
          <p:cNvSpPr/>
          <p:nvPr/>
        </p:nvSpPr>
        <p:spPr>
          <a:xfrm>
            <a:off x="284813" y="4100819"/>
            <a:ext cx="629587" cy="269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4520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3" y="1519538"/>
            <a:ext cx="8124507" cy="433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2853" y="940046"/>
            <a:ext cx="7606347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Transparency and coherence</a:t>
            </a:r>
            <a:endParaRPr lang="en-GB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79" y="5698218"/>
            <a:ext cx="768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“Planning, implementation and evaluation decisions should be consistent and interdependent rather than undertaken in a lockstep or piecemeal approach.” (Graves, 2008: 148)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51ACD-72EF-4065-9913-EF88202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C2F5976-ABFB-4806-9A23-3D6AE385C3F1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9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2853" y="1066656"/>
            <a:ext cx="7606347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Constructive alignment        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(Biggs, 2003: 2)</a:t>
            </a:r>
            <a:endParaRPr lang="en-GB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25" y="1786181"/>
            <a:ext cx="86094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Alignment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teacher creates “</a:t>
            </a:r>
            <a:r>
              <a:rPr lang="en-IE" sz="2000" dirty="0">
                <a:latin typeface="Arial" panose="020B0604020202020204" pitchFamily="34" charset="0"/>
              </a:rPr>
              <a:t>a learning environment that supports the learning activities appropriate to achieving the desired learning outcomes.”</a:t>
            </a:r>
          </a:p>
          <a:p>
            <a:pPr marL="285750" indent="-285750">
              <a:buFontTx/>
              <a:buChar char="-"/>
            </a:pPr>
            <a:r>
              <a:rPr lang="en-IE" sz="2000" dirty="0">
                <a:latin typeface="Arial" panose="020B0604020202020204" pitchFamily="34" charset="0"/>
              </a:rPr>
              <a:t>“teaching methods used and the assessment tasks, are </a:t>
            </a:r>
            <a:r>
              <a:rPr lang="en-IE" sz="2000" b="1" dirty="0">
                <a:solidFill>
                  <a:srgbClr val="0070C0"/>
                </a:solidFill>
                <a:latin typeface="Arial" panose="020B0604020202020204" pitchFamily="34" charset="0"/>
              </a:rPr>
              <a:t>aligned with the learning activities assumed in the learning outcomes</a:t>
            </a:r>
            <a:r>
              <a:rPr lang="en-IE" sz="2000" b="1" i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en-IE" sz="2000" dirty="0">
                <a:latin typeface="Arial" panose="020B0604020202020204" pitchFamily="34" charset="0"/>
              </a:rPr>
              <a:t>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Constructive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“refers to the idea that students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construct meaning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through relevant learning activities … </a:t>
            </a:r>
            <a:r>
              <a:rPr lang="en-IE" sz="2000" dirty="0">
                <a:latin typeface="Arial" panose="020B0604020202020204" pitchFamily="34" charset="0"/>
              </a:rPr>
              <a:t>meaning is not something imparted or transmitted from teacher to learner but is </a:t>
            </a:r>
            <a:r>
              <a:rPr lang="en-IE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something learners have to create for themselves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51ACD-72EF-4065-9913-EF88202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C2F5976-ABFB-4806-9A23-3D6AE385C3F1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F306-6C6A-494D-992A-042D45F12851}"/>
              </a:ext>
            </a:extLst>
          </p:cNvPr>
          <p:cNvSpPr txBox="1"/>
          <p:nvPr/>
        </p:nvSpPr>
        <p:spPr>
          <a:xfrm>
            <a:off x="2300668" y="4904959"/>
            <a:ext cx="6632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CEFR Descriptors: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provide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transparent outcomes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show learners what they are aiming for (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signposting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inspire teachers/materials developers to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create tasks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provide basis 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assessment of success </a:t>
            </a:r>
            <a:r>
              <a:rPr lang="en-US" sz="2000" dirty="0">
                <a:latin typeface="Arial" panose="020B0604020202020204" pitchFamily="34" charset="0"/>
              </a:rPr>
              <a:t>in the task</a:t>
            </a:r>
          </a:p>
        </p:txBody>
      </p:sp>
    </p:spTree>
    <p:extLst>
      <p:ext uri="{BB962C8B-B14F-4D97-AF65-F5344CB8AC3E}">
        <p14:creationId xmlns:p14="http://schemas.microsoft.com/office/powerpoint/2010/main" val="13572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The user/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learner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as </a:t>
            </a:r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social agent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Mediation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(of texts, concepts, communication)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Plurilingualism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Transparency and coherence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action-oriented approach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209822" y="1295312"/>
            <a:ext cx="47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180201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96" y="1288510"/>
            <a:ext cx="7876882" cy="578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 action-oriented approach</a:t>
            </a:r>
          </a:p>
          <a:p>
            <a:pPr algn="just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includes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purposeful, collaborative tasks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that: 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allow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initiative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so learners can purposefully and strategically exert their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agency</a:t>
            </a:r>
            <a:endParaRPr lang="en-US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ave a defined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mission</a:t>
            </a:r>
            <a:r>
              <a:rPr lang="en-GB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the learners (often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require a product, an artefact)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25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equire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co-construction of meaning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through mediation in interaction</a:t>
            </a:r>
          </a:p>
          <a:p>
            <a:pPr marL="342900" indent="-342900">
              <a:lnSpc>
                <a:spcPct val="125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conditions and constraints </a:t>
            </a:r>
          </a:p>
          <a:p>
            <a:pPr marL="342900" indent="-342900">
              <a:lnSpc>
                <a:spcPct val="125000"/>
              </a:lnSpc>
              <a:buFont typeface="Times New Roman" panose="02020603050405020304" pitchFamily="18" charset="0"/>
              <a:buChar char="-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pecify ‘language policy’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(when to “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plurilanguage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”, when to use a specific language)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Times New Roman" panose="02020603050405020304" pitchFamily="18" charset="0"/>
              <a:buChar char="-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404CA0BC-AA44-4C8D-AAEA-162FFCE6B524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0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3173" y="2009471"/>
            <a:ext cx="8357653" cy="4551685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Backwards design of modules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can-do aims/outcomes</a:t>
            </a:r>
          </a:p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complexity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with scaffolding as necessary</a:t>
            </a:r>
          </a:p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Authenticity/credibility of a scenario for a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task/project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research different source materials</a:t>
            </a:r>
          </a:p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unifying task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several phases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(co-)production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an artefact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reflection phase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 intercultural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focus ; integration of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</a:p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make decisions;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co-construction of meaning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through mediation of concepts and/or communication</a:t>
            </a:r>
          </a:p>
          <a:p>
            <a:pPr lvl="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Feedforward &amp; feedback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(Self-)assessment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BFFBD-3EBE-47E0-A4F7-D902B2B75186}"/>
              </a:ext>
            </a:extLst>
          </p:cNvPr>
          <p:cNvSpPr txBox="1"/>
          <p:nvPr/>
        </p:nvSpPr>
        <p:spPr>
          <a:xfrm>
            <a:off x="604911" y="1143960"/>
            <a:ext cx="784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summarise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 Action-oriented Approach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D361F4A6-DDF0-4FD6-9DDE-A27F152E3FA3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116843" y="2151727"/>
            <a:ext cx="77880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Presentation 								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Discussion in plenary					20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Breakout groups							60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Reports and Discussion in plenary 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Conclusion									10 mins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9E9B0887-83AF-4AFE-9F7E-08EBCD759F8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A6C1A-0BDF-4308-A973-E1BFF8DBBE65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Workshop format</a:t>
            </a:r>
          </a:p>
        </p:txBody>
      </p:sp>
    </p:spTree>
    <p:extLst>
      <p:ext uri="{BB962C8B-B14F-4D97-AF65-F5344CB8AC3E}">
        <p14:creationId xmlns:p14="http://schemas.microsoft.com/office/powerpoint/2010/main" val="340427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738553" y="2700366"/>
            <a:ext cx="8081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The S</a:t>
            </a:r>
            <a:r>
              <a:rPr lang="fr-FR" sz="2800" dirty="0">
                <a:latin typeface="Arial" panose="020B0604020202020204" pitchFamily="34" charset="0"/>
              </a:rPr>
              <a:t>ocial Agent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Mediation (of texts, concepts, communication)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Plurilingualism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Transparency and Coherence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The Action-oriented Approach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7D92B-070E-4A14-8E04-0C1DCD6C1D90}"/>
              </a:ext>
            </a:extLst>
          </p:cNvPr>
          <p:cNvSpPr txBox="1"/>
          <p:nvPr/>
        </p:nvSpPr>
        <p:spPr>
          <a:xfrm>
            <a:off x="1174651" y="1295312"/>
            <a:ext cx="6900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74729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216855" y="2151727"/>
            <a:ext cx="671028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From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a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linear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inert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perspective to a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complex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integrative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agentive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perspective: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Key aspects of the CEFR Companion 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5CB79-0F55-4F42-AAF5-F9A61C26C6D4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4F06D55-A9F9-4945-9655-564C35DAFE1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116843" y="2151727"/>
            <a:ext cx="77880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Presentation 								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Discussion in plenary					20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</a:rPr>
              <a:t>Breakout groups							60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Reports and Discussion in plenary 30 mins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Conclusion									10 mins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9E9B0887-83AF-4AFE-9F7E-08EBCD759F85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A6C1A-0BDF-4308-A973-E1BFF8DBBE65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Workshop format</a:t>
            </a:r>
          </a:p>
        </p:txBody>
      </p:sp>
    </p:spTree>
    <p:extLst>
      <p:ext uri="{BB962C8B-B14F-4D97-AF65-F5344CB8AC3E}">
        <p14:creationId xmlns:p14="http://schemas.microsoft.com/office/powerpoint/2010/main" val="4079888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029" y="949504"/>
            <a:ext cx="5299612" cy="873098"/>
          </a:xfrm>
        </p:spPr>
        <p:txBody>
          <a:bodyPr>
            <a:normAutofit/>
          </a:bodyPr>
          <a:lstStyle/>
          <a:p>
            <a:r>
              <a:rPr lang="en-US" dirty="0"/>
              <a:t>… but also in textbooks</a:t>
            </a:r>
            <a:br>
              <a:rPr lang="en-US" dirty="0"/>
            </a:br>
            <a:r>
              <a:rPr lang="en-US" sz="1650" dirty="0"/>
              <a:t>(ex: </a:t>
            </a:r>
            <a:r>
              <a:rPr lang="en-US" sz="1650" i="1" dirty="0"/>
              <a:t>English G21</a:t>
            </a:r>
            <a:r>
              <a:rPr lang="en-US" sz="1650" dirty="0"/>
              <a:t> - Cornelsen)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8122C-8F75-4283-B925-9077F834D48D}"/>
              </a:ext>
            </a:extLst>
          </p:cNvPr>
          <p:cNvSpPr txBox="1"/>
          <p:nvPr/>
        </p:nvSpPr>
        <p:spPr>
          <a:xfrm>
            <a:off x="399382" y="1207813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Breakout Groups             c 60 mins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6B21-A5B6-4433-B795-C693D542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4" y="2250952"/>
            <a:ext cx="6900203" cy="251521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the activity (Activities 1-8) for your group: 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what extent and how does this activity reflect the different key aspects highlighted in the PADLET. How does this 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ompare to activities you generally use?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10CBE65F-A2E5-4099-A6E7-38D97EF3A411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93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49" y="1354930"/>
            <a:ext cx="8248866" cy="532483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57200">
              <a:spcBef>
                <a:spcPct val="0"/>
              </a:spcBef>
              <a:spcAft>
                <a:spcPts val="1800"/>
              </a:spcAft>
              <a:buNone/>
            </a:pP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1A4E407E-4D66-4C2D-BE5D-E1E18337B9AF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4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029" y="949504"/>
            <a:ext cx="5299612" cy="873098"/>
          </a:xfrm>
        </p:spPr>
        <p:txBody>
          <a:bodyPr>
            <a:normAutofit/>
          </a:bodyPr>
          <a:lstStyle/>
          <a:p>
            <a:r>
              <a:rPr lang="en-US" dirty="0"/>
              <a:t>… but also in textbooks</a:t>
            </a:r>
            <a:br>
              <a:rPr lang="en-US" dirty="0"/>
            </a:br>
            <a:r>
              <a:rPr lang="en-US" sz="1650" dirty="0"/>
              <a:t>(ex: </a:t>
            </a:r>
            <a:r>
              <a:rPr lang="en-US" sz="1650" i="1" dirty="0"/>
              <a:t>English G21</a:t>
            </a:r>
            <a:r>
              <a:rPr lang="en-US" sz="1650" dirty="0"/>
              <a:t> - Cornelsen)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8122C-8F75-4283-B925-9077F834D48D}"/>
              </a:ext>
            </a:extLst>
          </p:cNvPr>
          <p:cNvSpPr txBox="1"/>
          <p:nvPr/>
        </p:nvSpPr>
        <p:spPr>
          <a:xfrm>
            <a:off x="399382" y="1207813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Breakout Groups  -  preparation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6B21-A5B6-4433-B795-C693D542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06" y="2816437"/>
            <a:ext cx="6573188" cy="246010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in the chat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links to the PADLETs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COPY them all in a Word file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62F9113-8F9E-44BD-8E00-497037B0A416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93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029" y="949504"/>
            <a:ext cx="5299612" cy="873098"/>
          </a:xfrm>
        </p:spPr>
        <p:txBody>
          <a:bodyPr>
            <a:normAutofit/>
          </a:bodyPr>
          <a:lstStyle/>
          <a:p>
            <a:r>
              <a:rPr lang="en-US" dirty="0"/>
              <a:t>… but also in textbooks</a:t>
            </a:r>
            <a:br>
              <a:rPr lang="en-US" dirty="0"/>
            </a:br>
            <a:r>
              <a:rPr lang="en-US" sz="1650" dirty="0"/>
              <a:t>(ex: </a:t>
            </a:r>
            <a:r>
              <a:rPr lang="en-US" sz="1650" i="1" dirty="0"/>
              <a:t>English G21</a:t>
            </a:r>
            <a:r>
              <a:rPr lang="en-US" sz="1650" dirty="0"/>
              <a:t> - Cornelsen)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6B21-A5B6-4433-B795-C693D542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82" y="1482120"/>
            <a:ext cx="3455233" cy="102104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in the chat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links to the PADLETs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62F9113-8F9E-44BD-8E00-497037B0A416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527B55-7420-4C5A-A992-5915B220D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80219"/>
              </p:ext>
            </p:extLst>
          </p:nvPr>
        </p:nvGraphicFramePr>
        <p:xfrm>
          <a:off x="4220309" y="1255520"/>
          <a:ext cx="8767008" cy="112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6657276" imgH="8508329" progId="Word.Document.12">
                  <p:embed/>
                </p:oleObj>
              </mc:Choice>
              <mc:Fallback>
                <p:oleObj name="Document" r:id="rId3" imgW="6657276" imgH="8508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0309" y="1255520"/>
                        <a:ext cx="8767008" cy="11204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B1DB2C0-88F8-4B00-B3DF-8A5A374A1CA6}"/>
              </a:ext>
            </a:extLst>
          </p:cNvPr>
          <p:cNvSpPr txBox="1">
            <a:spLocks/>
          </p:cNvSpPr>
          <p:nvPr/>
        </p:nvSpPr>
        <p:spPr bwMode="auto">
          <a:xfrm>
            <a:off x="457200" y="3342965"/>
            <a:ext cx="3127999" cy="20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 them all in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Word file</a:t>
            </a:r>
          </a:p>
          <a:p>
            <a:pPr marL="0" indent="0" defTabSz="9144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81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029" y="949504"/>
            <a:ext cx="5299612" cy="873098"/>
          </a:xfrm>
        </p:spPr>
        <p:txBody>
          <a:bodyPr>
            <a:normAutofit/>
          </a:bodyPr>
          <a:lstStyle/>
          <a:p>
            <a:r>
              <a:rPr lang="en-US" dirty="0"/>
              <a:t>… but also in textbooks</a:t>
            </a:r>
            <a:br>
              <a:rPr lang="en-US" dirty="0"/>
            </a:br>
            <a:r>
              <a:rPr lang="en-US" sz="1650" dirty="0"/>
              <a:t>(ex: </a:t>
            </a:r>
            <a:r>
              <a:rPr lang="en-US" sz="1650" i="1" dirty="0"/>
              <a:t>English G21</a:t>
            </a:r>
            <a:r>
              <a:rPr lang="en-US" sz="1650" dirty="0"/>
              <a:t> - Cornelsen)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8122C-8F75-4283-B925-9077F834D48D}"/>
              </a:ext>
            </a:extLst>
          </p:cNvPr>
          <p:cNvSpPr txBox="1"/>
          <p:nvPr/>
        </p:nvSpPr>
        <p:spPr>
          <a:xfrm>
            <a:off x="399382" y="1207813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Breakout Groups  -  preparation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6B21-A5B6-4433-B795-C693D542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02036"/>
            <a:ext cx="8532055" cy="495389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Open 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padlet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https://padlet.com/brianjohnnorth3/kxr65qhoh8mk6gfx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 tablet – write anything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</a:t>
            </a:r>
            <a:r>
              <a:rPr lang="en-US" sz="2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 back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!!!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62F9113-8F9E-44BD-8E00-497037B0A416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97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029" y="949504"/>
            <a:ext cx="5299612" cy="873098"/>
          </a:xfrm>
        </p:spPr>
        <p:txBody>
          <a:bodyPr>
            <a:normAutofit/>
          </a:bodyPr>
          <a:lstStyle/>
          <a:p>
            <a:r>
              <a:rPr lang="en-US" dirty="0"/>
              <a:t>… but also in textbooks</a:t>
            </a:r>
            <a:br>
              <a:rPr lang="en-US" dirty="0"/>
            </a:br>
            <a:r>
              <a:rPr lang="en-US" sz="1650" dirty="0"/>
              <a:t>(ex: </a:t>
            </a:r>
            <a:r>
              <a:rPr lang="en-US" sz="1650" i="1" dirty="0"/>
              <a:t>English G21</a:t>
            </a:r>
            <a:r>
              <a:rPr lang="en-US" sz="1650" dirty="0"/>
              <a:t> - Cornelsen)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F0EA447B-3EC0-4017-A383-AF3515767242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Action-oriented plurilingual mediation in collaborative tasks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8122C-8F75-4283-B925-9077F834D48D}"/>
              </a:ext>
            </a:extLst>
          </p:cNvPr>
          <p:cNvSpPr txBox="1"/>
          <p:nvPr/>
        </p:nvSpPr>
        <p:spPr>
          <a:xfrm>
            <a:off x="399382" y="1207813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Breakout Groups   -   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6B21-A5B6-4433-B795-C693D542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2036"/>
            <a:ext cx="8489852" cy="495389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the link for your group: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group moderator – who will guide discussion and report on your discussion afterwards, using your PADLET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Discuss:   </a:t>
            </a:r>
            <a:b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what extent and how does this activity reflect the different key aspects highlighted in the PADLET. How does this c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ompare to activities you generally use?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have time: choose another activity you like – repeat the discussion – open the PADLET for that activity </a:t>
            </a:r>
            <a:b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(PADLET Group 1 = Activity 1, Group 2 = Activity 2 etc.)</a:t>
            </a:r>
          </a:p>
        </p:txBody>
      </p:sp>
    </p:spTree>
    <p:extLst>
      <p:ext uri="{BB962C8B-B14F-4D97-AF65-F5344CB8AC3E}">
        <p14:creationId xmlns:p14="http://schemas.microsoft.com/office/powerpoint/2010/main" val="255729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49" y="1354930"/>
            <a:ext cx="8248866" cy="532483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57200">
              <a:spcBef>
                <a:spcPct val="0"/>
              </a:spcBef>
              <a:spcAft>
                <a:spcPts val="1800"/>
              </a:spcAft>
              <a:buNone/>
            </a:pP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Groups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6122F607-6C21-4DD1-A324-584007F32F91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49" y="1354930"/>
            <a:ext cx="8248866" cy="532483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spcBef>
                <a:spcPct val="0"/>
              </a:spcBef>
              <a:spcAft>
                <a:spcPts val="1800"/>
              </a:spcAft>
              <a:buNone/>
            </a:pP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57200">
              <a:spcBef>
                <a:spcPct val="0"/>
              </a:spcBef>
              <a:spcAft>
                <a:spcPts val="1800"/>
              </a:spcAft>
              <a:buNone/>
            </a:pP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&amp;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Padlets</a:t>
            </a:r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1A4E407E-4D66-4C2D-BE5D-E1E18337B9AF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4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5DD4-82AF-47B7-BF72-03D129F147A3}"/>
              </a:ext>
            </a:extLst>
          </p:cNvPr>
          <p:cNvSpPr txBox="1"/>
          <p:nvPr/>
        </p:nvSpPr>
        <p:spPr>
          <a:xfrm>
            <a:off x="1216855" y="2151727"/>
            <a:ext cx="671028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From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a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linear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inert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perspective to a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complex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integrative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agentive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 perspective: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Key aspects of the CEFR Companion 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5CB79-0F55-4F42-AAF5-F9A61C26C6D4}"/>
              </a:ext>
            </a:extLst>
          </p:cNvPr>
          <p:cNvSpPr txBox="1"/>
          <p:nvPr/>
        </p:nvSpPr>
        <p:spPr>
          <a:xfrm>
            <a:off x="1463040" y="1350498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D2AD3DB8-5141-480D-9BEB-F988659FFC92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502191"/>
            <a:ext cx="8081889" cy="443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ntegrative perspective: 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No 1-to-1 relationship between words and meaning (“The Language Myth”)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construction of meaning</a:t>
            </a:r>
            <a:endParaRPr lang="en-CA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From analytical (discrete items/skills) </a:t>
            </a:r>
            <a:b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to holistic (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situated learning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multistep tasks &amp; scenarios / integrated skills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mediation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Language repertoire is holistic and integrated embracing all languages, varieties, registers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plurilingualism</a:t>
            </a:r>
            <a:endParaRPr lang="en-US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BC0AECB4-CE5E-46B4-B286-F16C9D68F86D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8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DC954-7A86-C94F-8AB5-263876419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52" t="22036" r="865" b="-613"/>
          <a:stretch/>
        </p:blipFill>
        <p:spPr>
          <a:xfrm rot="21126539">
            <a:off x="1006191" y="3100025"/>
            <a:ext cx="2988472" cy="1194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A05F7-FF59-6540-9386-1896845EA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342" y="2349792"/>
            <a:ext cx="10668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58E68-2F39-E944-BCF0-A91345F2C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48" y="4277023"/>
            <a:ext cx="714375" cy="7143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9A6DE2-BAF5-D14E-8AB4-233E3221A0BE}"/>
              </a:ext>
            </a:extLst>
          </p:cNvPr>
          <p:cNvSpPr txBox="1"/>
          <p:nvPr/>
        </p:nvSpPr>
        <p:spPr>
          <a:xfrm>
            <a:off x="1003443" y="1281612"/>
            <a:ext cx="651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From a linear vision…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C9D18CFC-B138-2444-9102-37EDF7E5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443" y="2104735"/>
            <a:ext cx="3145183" cy="3185411"/>
          </a:xfrm>
          <a:solidFill>
            <a:schemeClr val="accent1">
              <a:alpha val="8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45525" y="2057558"/>
            <a:ext cx="352322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</a:rPr>
              <a:t>Traditionally, communication and language learning have been seen as</a:t>
            </a:r>
            <a:r>
              <a:rPr lang="en-US" sz="2100" i="1" dirty="0">
                <a:latin typeface="Arial" panose="020B0604020202020204" pitchFamily="34" charset="0"/>
              </a:rPr>
              <a:t> 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</a:rPr>
              <a:t>linear and monolingual</a:t>
            </a:r>
            <a:r>
              <a:rPr lang="en-US" sz="2100" i="1" dirty="0">
                <a:latin typeface="Arial" panose="020B0604020202020204" pitchFamily="34" charset="0"/>
              </a:rPr>
              <a:t>: </a:t>
            </a:r>
            <a:br>
              <a:rPr lang="en-US" sz="2100" i="1" dirty="0">
                <a:latin typeface="Arial" panose="020B0604020202020204" pitchFamily="34" charset="0"/>
              </a:rPr>
            </a:br>
            <a:br>
              <a:rPr lang="en-US" sz="2100" i="1" dirty="0">
                <a:latin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</a:rPr>
              <a:t>learn to communicate a message in one language,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</a:rPr>
              <a:t>learn in the class in order to apply out of the class</a:t>
            </a:r>
            <a:r>
              <a:rPr lang="en-US" sz="2100" dirty="0">
                <a:latin typeface="Arial" panose="020B0604020202020204" pitchFamily="34" charset="0"/>
              </a:rPr>
              <a:t> (language + culture)</a:t>
            </a:r>
          </a:p>
          <a:p>
            <a:endParaRPr lang="en-GB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D238CA15-A3D4-431D-A438-B797D6845F63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3F486-8BFA-43B9-9FA0-7A23881C821B}"/>
              </a:ext>
            </a:extLst>
          </p:cNvPr>
          <p:cNvSpPr txBox="1"/>
          <p:nvPr/>
        </p:nvSpPr>
        <p:spPr>
          <a:xfrm>
            <a:off x="6696222" y="6161649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Enrica Piccardo</a:t>
            </a:r>
          </a:p>
        </p:txBody>
      </p:sp>
    </p:spTree>
    <p:extLst>
      <p:ext uri="{BB962C8B-B14F-4D97-AF65-F5344CB8AC3E}">
        <p14:creationId xmlns:p14="http://schemas.microsoft.com/office/powerpoint/2010/main" val="236259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FAC458D-4546-5748-8842-003A2BA4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3825" y="1017415"/>
            <a:ext cx="3730088" cy="4974167"/>
          </a:xfrm>
          <a:solidFill>
            <a:schemeClr val="accent1">
              <a:alpha val="12000"/>
            </a:scheme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7617B1-034E-324C-8747-74C9B1F15175}"/>
              </a:ext>
            </a:extLst>
          </p:cNvPr>
          <p:cNvGrpSpPr/>
          <p:nvPr/>
        </p:nvGrpSpPr>
        <p:grpSpPr>
          <a:xfrm>
            <a:off x="4487158" y="2531202"/>
            <a:ext cx="3098306" cy="2500127"/>
            <a:chOff x="3984513" y="1912651"/>
            <a:chExt cx="4222973" cy="426431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1195D2-62B2-0949-9A45-F6AFE2F4F054}"/>
                </a:ext>
              </a:extLst>
            </p:cNvPr>
            <p:cNvSpPr/>
            <p:nvPr/>
          </p:nvSpPr>
          <p:spPr>
            <a:xfrm>
              <a:off x="4963398" y="3637087"/>
              <a:ext cx="989864" cy="989929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Donut 6">
              <a:extLst>
                <a:ext uri="{FF2B5EF4-FFF2-40B4-BE49-F238E27FC236}">
                  <a16:creationId xmlns:a16="http://schemas.microsoft.com/office/drawing/2014/main" id="{7122DF0C-3E36-1D48-A663-40313149C233}"/>
                </a:ext>
              </a:extLst>
            </p:cNvPr>
            <p:cNvSpPr/>
            <p:nvPr/>
          </p:nvSpPr>
          <p:spPr>
            <a:xfrm>
              <a:off x="7193550" y="5850612"/>
              <a:ext cx="163006" cy="163175"/>
            </a:xfrm>
            <a:prstGeom prst="donut">
              <a:avLst>
                <a:gd name="adj" fmla="val 746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6C6597-9093-C142-80F7-626166FAF688}"/>
                </a:ext>
              </a:extLst>
            </p:cNvPr>
            <p:cNvSpPr/>
            <p:nvPr/>
          </p:nvSpPr>
          <p:spPr>
            <a:xfrm>
              <a:off x="5001405" y="3674943"/>
              <a:ext cx="913851" cy="913780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9EC572-6ADA-0746-8FF9-B9EDE95A9B83}"/>
                </a:ext>
              </a:extLst>
            </p:cNvPr>
            <p:cNvSpPr/>
            <p:nvPr/>
          </p:nvSpPr>
          <p:spPr>
            <a:xfrm>
              <a:off x="6025054" y="3824194"/>
              <a:ext cx="517736" cy="517809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466FD6-8189-3F4A-829A-8AD47B3E49FA}"/>
                </a:ext>
              </a:extLst>
            </p:cNvPr>
            <p:cNvSpPr/>
            <p:nvPr/>
          </p:nvSpPr>
          <p:spPr>
            <a:xfrm>
              <a:off x="6055459" y="3854653"/>
              <a:ext cx="456925" cy="456890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3750E1-8CD0-D94F-96AC-0CCD1C7ECC7D}"/>
                </a:ext>
              </a:extLst>
            </p:cNvPr>
            <p:cNvSpPr/>
            <p:nvPr/>
          </p:nvSpPr>
          <p:spPr>
            <a:xfrm>
              <a:off x="5822351" y="3093169"/>
              <a:ext cx="664273" cy="664014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Donut 11">
              <a:extLst>
                <a:ext uri="{FF2B5EF4-FFF2-40B4-BE49-F238E27FC236}">
                  <a16:creationId xmlns:a16="http://schemas.microsoft.com/office/drawing/2014/main" id="{3CF682CB-995D-3D47-B65B-CF2CD227023C}"/>
                </a:ext>
              </a:extLst>
            </p:cNvPr>
            <p:cNvSpPr/>
            <p:nvPr/>
          </p:nvSpPr>
          <p:spPr>
            <a:xfrm>
              <a:off x="6595155" y="4327644"/>
              <a:ext cx="163006" cy="163175"/>
            </a:xfrm>
            <a:prstGeom prst="donut">
              <a:avLst>
                <a:gd name="adj" fmla="val 746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Donut 12">
              <a:extLst>
                <a:ext uri="{FF2B5EF4-FFF2-40B4-BE49-F238E27FC236}">
                  <a16:creationId xmlns:a16="http://schemas.microsoft.com/office/drawing/2014/main" id="{F5A67987-787E-614B-BE49-357B731D17F3}"/>
                </a:ext>
              </a:extLst>
            </p:cNvPr>
            <p:cNvSpPr/>
            <p:nvPr/>
          </p:nvSpPr>
          <p:spPr>
            <a:xfrm>
              <a:off x="5594733" y="2908237"/>
              <a:ext cx="293918" cy="293715"/>
            </a:xfrm>
            <a:prstGeom prst="donut">
              <a:avLst>
                <a:gd name="adj" fmla="val 746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424B3A-C533-E54F-86A1-99E86A5C0524}"/>
                </a:ext>
              </a:extLst>
            </p:cNvPr>
            <p:cNvSpPr/>
            <p:nvPr/>
          </p:nvSpPr>
          <p:spPr>
            <a:xfrm>
              <a:off x="5857401" y="3127980"/>
              <a:ext cx="594172" cy="593957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EC79C3D-D1FA-5548-BF76-986C5C35AFFD}"/>
                </a:ext>
              </a:extLst>
            </p:cNvPr>
            <p:cNvSpPr/>
            <p:nvPr/>
          </p:nvSpPr>
          <p:spPr>
            <a:xfrm>
              <a:off x="5896675" y="2502258"/>
              <a:ext cx="465793" cy="465593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Donut 15">
              <a:extLst>
                <a:ext uri="{FF2B5EF4-FFF2-40B4-BE49-F238E27FC236}">
                  <a16:creationId xmlns:a16="http://schemas.microsoft.com/office/drawing/2014/main" id="{A056D611-DEEA-AC43-9522-A59D12DB61B4}"/>
                </a:ext>
              </a:extLst>
            </p:cNvPr>
            <p:cNvSpPr/>
            <p:nvPr/>
          </p:nvSpPr>
          <p:spPr>
            <a:xfrm>
              <a:off x="7696871" y="3988253"/>
              <a:ext cx="108952" cy="108783"/>
            </a:xfrm>
            <a:prstGeom prst="donut">
              <a:avLst>
                <a:gd name="adj" fmla="val 746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54E474-3AFE-AB47-BC34-BE28D8B70D3A}"/>
                </a:ext>
              </a:extLst>
            </p:cNvPr>
            <p:cNvSpPr/>
            <p:nvPr/>
          </p:nvSpPr>
          <p:spPr>
            <a:xfrm>
              <a:off x="5924124" y="2529671"/>
              <a:ext cx="410895" cy="410766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85B6AA-79E3-2741-96F4-F6FC2A5E7B85}"/>
                </a:ext>
              </a:extLst>
            </p:cNvPr>
            <p:cNvSpPr/>
            <p:nvPr/>
          </p:nvSpPr>
          <p:spPr>
            <a:xfrm>
              <a:off x="6223111" y="2067124"/>
              <a:ext cx="431587" cy="431652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33EAB46-EE4D-0C40-9843-F641923A5C78}"/>
                </a:ext>
              </a:extLst>
            </p:cNvPr>
            <p:cNvSpPr/>
            <p:nvPr/>
          </p:nvSpPr>
          <p:spPr>
            <a:xfrm>
              <a:off x="6248449" y="2092362"/>
              <a:ext cx="380912" cy="380742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BFBB0A-8B98-EC4D-9088-5306C44ABD0A}"/>
                </a:ext>
              </a:extLst>
            </p:cNvPr>
            <p:cNvSpPr/>
            <p:nvPr/>
          </p:nvSpPr>
          <p:spPr>
            <a:xfrm>
              <a:off x="5616270" y="4599602"/>
              <a:ext cx="741976" cy="742338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Donut 20">
              <a:extLst>
                <a:ext uri="{FF2B5EF4-FFF2-40B4-BE49-F238E27FC236}">
                  <a16:creationId xmlns:a16="http://schemas.microsoft.com/office/drawing/2014/main" id="{A6E5E1BE-B112-454A-8814-6ACAB14CA790}"/>
                </a:ext>
              </a:extLst>
            </p:cNvPr>
            <p:cNvSpPr/>
            <p:nvPr/>
          </p:nvSpPr>
          <p:spPr>
            <a:xfrm>
              <a:off x="6630206" y="1912651"/>
              <a:ext cx="217483" cy="217566"/>
            </a:xfrm>
            <a:prstGeom prst="donut">
              <a:avLst>
                <a:gd name="adj" fmla="val 746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FD8E8E-7F73-5C4D-8019-7E90AE23F099}"/>
                </a:ext>
              </a:extLst>
            </p:cNvPr>
            <p:cNvSpPr/>
            <p:nvPr/>
          </p:nvSpPr>
          <p:spPr>
            <a:xfrm>
              <a:off x="5655543" y="4638765"/>
              <a:ext cx="663851" cy="663579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25BCD3-0122-3640-8CEB-FF9350647CEC}"/>
                </a:ext>
              </a:extLst>
            </p:cNvPr>
            <p:cNvSpPr/>
            <p:nvPr/>
          </p:nvSpPr>
          <p:spPr>
            <a:xfrm>
              <a:off x="6218888" y="5221844"/>
              <a:ext cx="465793" cy="465593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45CA8E-2A2B-F64F-A7B4-A0ADC8D18E7E}"/>
                </a:ext>
              </a:extLst>
            </p:cNvPr>
            <p:cNvSpPr/>
            <p:nvPr/>
          </p:nvSpPr>
          <p:spPr>
            <a:xfrm>
              <a:off x="6246337" y="5249257"/>
              <a:ext cx="410895" cy="410766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A76185-1DD8-7C4E-9D6E-7ADD33B3AA7E}"/>
                </a:ext>
              </a:extLst>
            </p:cNvPr>
            <p:cNvSpPr/>
            <p:nvPr/>
          </p:nvSpPr>
          <p:spPr>
            <a:xfrm>
              <a:off x="6707908" y="5527743"/>
              <a:ext cx="431587" cy="431652"/>
            </a:xfrm>
            <a:prstGeom prst="ellips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43579EB-A3F6-7E43-8C7A-841FD039AE6C}"/>
                </a:ext>
              </a:extLst>
            </p:cNvPr>
            <p:cNvSpPr/>
            <p:nvPr/>
          </p:nvSpPr>
          <p:spPr>
            <a:xfrm>
              <a:off x="6745493" y="5565600"/>
              <a:ext cx="356418" cy="356374"/>
            </a:xfrm>
            <a:prstGeom prst="ellipse">
              <a:avLst/>
            </a:prstGeom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DB8EFFF-3C0A-574A-A358-C65081FD9FB9}"/>
                </a:ext>
              </a:extLst>
            </p:cNvPr>
            <p:cNvSpPr/>
            <p:nvPr/>
          </p:nvSpPr>
          <p:spPr>
            <a:xfrm>
              <a:off x="3984513" y="3127980"/>
              <a:ext cx="1468750" cy="478647"/>
            </a:xfrm>
            <a:custGeom>
              <a:avLst/>
              <a:gdLst>
                <a:gd name="connsiteX0" fmla="*/ 0 w 1468750"/>
                <a:gd name="connsiteY0" fmla="*/ 0 h 478647"/>
                <a:gd name="connsiteX1" fmla="*/ 1468750 w 1468750"/>
                <a:gd name="connsiteY1" fmla="*/ 0 h 478647"/>
                <a:gd name="connsiteX2" fmla="*/ 1468750 w 1468750"/>
                <a:gd name="connsiteY2" fmla="*/ 478647 h 478647"/>
                <a:gd name="connsiteX3" fmla="*/ 0 w 1468750"/>
                <a:gd name="connsiteY3" fmla="*/ 478647 h 478647"/>
                <a:gd name="connsiteX4" fmla="*/ 0 w 1468750"/>
                <a:gd name="connsiteY4" fmla="*/ 0 h 4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478647">
                  <a:moveTo>
                    <a:pt x="0" y="0"/>
                  </a:moveTo>
                  <a:lnTo>
                    <a:pt x="1468750" y="0"/>
                  </a:lnTo>
                  <a:lnTo>
                    <a:pt x="1468750" y="478647"/>
                  </a:lnTo>
                  <a:lnTo>
                    <a:pt x="0" y="478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46" tIns="22146" rIns="22146" bIns="2215" numCol="1" spcCol="1270" anchor="b" anchorCtr="0">
              <a:noAutofit/>
            </a:bodyPr>
            <a:lstStyle/>
            <a:p>
              <a:pPr algn="r" defTabSz="775097">
                <a:lnSpc>
                  <a:spcPct val="90000"/>
                </a:lnSpc>
                <a:spcAft>
                  <a:spcPct val="35000"/>
                </a:spcAft>
              </a:pPr>
              <a:endParaRPr lang="en-US" sz="1744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E73A4F-8933-7349-A37D-73690CE75875}"/>
                </a:ext>
              </a:extLst>
            </p:cNvPr>
            <p:cNvSpPr/>
            <p:nvPr/>
          </p:nvSpPr>
          <p:spPr>
            <a:xfrm>
              <a:off x="6649631" y="3854653"/>
              <a:ext cx="1468750" cy="456890"/>
            </a:xfrm>
            <a:custGeom>
              <a:avLst/>
              <a:gdLst>
                <a:gd name="connsiteX0" fmla="*/ 0 w 1468750"/>
                <a:gd name="connsiteY0" fmla="*/ 0 h 456890"/>
                <a:gd name="connsiteX1" fmla="*/ 1468750 w 1468750"/>
                <a:gd name="connsiteY1" fmla="*/ 0 h 456890"/>
                <a:gd name="connsiteX2" fmla="*/ 1468750 w 1468750"/>
                <a:gd name="connsiteY2" fmla="*/ 456890 h 456890"/>
                <a:gd name="connsiteX3" fmla="*/ 0 w 1468750"/>
                <a:gd name="connsiteY3" fmla="*/ 456890 h 456890"/>
                <a:gd name="connsiteX4" fmla="*/ 0 w 1468750"/>
                <a:gd name="connsiteY4" fmla="*/ 0 h 4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456890">
                  <a:moveTo>
                    <a:pt x="0" y="0"/>
                  </a:moveTo>
                  <a:lnTo>
                    <a:pt x="1468750" y="0"/>
                  </a:lnTo>
                  <a:lnTo>
                    <a:pt x="1468750" y="456890"/>
                  </a:lnTo>
                  <a:lnTo>
                    <a:pt x="0" y="456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89" tIns="19289" rIns="19289" bIns="19289" numCol="1" spcCol="1270" anchor="ctr" anchorCtr="0">
              <a:noAutofit/>
            </a:bodyPr>
            <a:lstStyle/>
            <a:p>
              <a:pPr defTabSz="675085">
                <a:lnSpc>
                  <a:spcPct val="90000"/>
                </a:lnSpc>
                <a:spcAft>
                  <a:spcPct val="35000"/>
                </a:spcAft>
              </a:pPr>
              <a:endParaRPr lang="en-US" sz="1519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44078B8-5D4D-4045-BD96-F85D6EFEBEAA}"/>
                </a:ext>
              </a:extLst>
            </p:cNvPr>
            <p:cNvSpPr/>
            <p:nvPr/>
          </p:nvSpPr>
          <p:spPr>
            <a:xfrm>
              <a:off x="6595155" y="3127980"/>
              <a:ext cx="1468750" cy="593957"/>
            </a:xfrm>
            <a:custGeom>
              <a:avLst/>
              <a:gdLst>
                <a:gd name="connsiteX0" fmla="*/ 0 w 1468750"/>
                <a:gd name="connsiteY0" fmla="*/ 0 h 593957"/>
                <a:gd name="connsiteX1" fmla="*/ 1468750 w 1468750"/>
                <a:gd name="connsiteY1" fmla="*/ 0 h 593957"/>
                <a:gd name="connsiteX2" fmla="*/ 1468750 w 1468750"/>
                <a:gd name="connsiteY2" fmla="*/ 593957 h 593957"/>
                <a:gd name="connsiteX3" fmla="*/ 0 w 1468750"/>
                <a:gd name="connsiteY3" fmla="*/ 593957 h 593957"/>
                <a:gd name="connsiteX4" fmla="*/ 0 w 1468750"/>
                <a:gd name="connsiteY4" fmla="*/ 0 h 59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593957">
                  <a:moveTo>
                    <a:pt x="0" y="0"/>
                  </a:moveTo>
                  <a:lnTo>
                    <a:pt x="1468750" y="0"/>
                  </a:lnTo>
                  <a:lnTo>
                    <a:pt x="1468750" y="593957"/>
                  </a:lnTo>
                  <a:lnTo>
                    <a:pt x="0" y="59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900113">
                <a:lnSpc>
                  <a:spcPct val="90000"/>
                </a:lnSpc>
                <a:spcAft>
                  <a:spcPct val="35000"/>
                </a:spcAft>
              </a:pPr>
              <a:endParaRPr lang="en-US" sz="2025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1D2EBE4-EF80-BD48-9717-77CD28DB50CC}"/>
                </a:ext>
              </a:extLst>
            </p:cNvPr>
            <p:cNvSpPr/>
            <p:nvPr/>
          </p:nvSpPr>
          <p:spPr>
            <a:xfrm>
              <a:off x="6466777" y="2529671"/>
              <a:ext cx="1468750" cy="410766"/>
            </a:xfrm>
            <a:custGeom>
              <a:avLst/>
              <a:gdLst>
                <a:gd name="connsiteX0" fmla="*/ 0 w 1468750"/>
                <a:gd name="connsiteY0" fmla="*/ 0 h 410766"/>
                <a:gd name="connsiteX1" fmla="*/ 1468750 w 1468750"/>
                <a:gd name="connsiteY1" fmla="*/ 0 h 410766"/>
                <a:gd name="connsiteX2" fmla="*/ 1468750 w 1468750"/>
                <a:gd name="connsiteY2" fmla="*/ 410766 h 410766"/>
                <a:gd name="connsiteX3" fmla="*/ 0 w 1468750"/>
                <a:gd name="connsiteY3" fmla="*/ 410766 h 410766"/>
                <a:gd name="connsiteX4" fmla="*/ 0 w 1468750"/>
                <a:gd name="connsiteY4" fmla="*/ 0 h 41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410766">
                  <a:moveTo>
                    <a:pt x="0" y="0"/>
                  </a:moveTo>
                  <a:lnTo>
                    <a:pt x="1468750" y="0"/>
                  </a:lnTo>
                  <a:lnTo>
                    <a:pt x="1468750" y="410766"/>
                  </a:lnTo>
                  <a:lnTo>
                    <a:pt x="0" y="410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8B1060D-2308-F940-9807-9265C51CFD97}"/>
                </a:ext>
              </a:extLst>
            </p:cNvPr>
            <p:cNvSpPr/>
            <p:nvPr/>
          </p:nvSpPr>
          <p:spPr>
            <a:xfrm>
              <a:off x="6738736" y="2097583"/>
              <a:ext cx="1468750" cy="375520"/>
            </a:xfrm>
            <a:custGeom>
              <a:avLst/>
              <a:gdLst>
                <a:gd name="connsiteX0" fmla="*/ 0 w 1468750"/>
                <a:gd name="connsiteY0" fmla="*/ 0 h 375520"/>
                <a:gd name="connsiteX1" fmla="*/ 1468750 w 1468750"/>
                <a:gd name="connsiteY1" fmla="*/ 0 h 375520"/>
                <a:gd name="connsiteX2" fmla="*/ 1468750 w 1468750"/>
                <a:gd name="connsiteY2" fmla="*/ 375520 h 375520"/>
                <a:gd name="connsiteX3" fmla="*/ 0 w 1468750"/>
                <a:gd name="connsiteY3" fmla="*/ 375520 h 375520"/>
                <a:gd name="connsiteX4" fmla="*/ 0 w 1468750"/>
                <a:gd name="connsiteY4" fmla="*/ 0 h 3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375520">
                  <a:moveTo>
                    <a:pt x="0" y="0"/>
                  </a:moveTo>
                  <a:lnTo>
                    <a:pt x="1468750" y="0"/>
                  </a:lnTo>
                  <a:lnTo>
                    <a:pt x="1468750" y="375520"/>
                  </a:lnTo>
                  <a:lnTo>
                    <a:pt x="0" y="375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defTabSz="550069">
                <a:lnSpc>
                  <a:spcPct val="90000"/>
                </a:lnSpc>
                <a:spcAft>
                  <a:spcPct val="35000"/>
                </a:spcAft>
              </a:pPr>
              <a:endParaRPr lang="en-US" sz="1238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A34C804-AA75-BB47-8C6C-CACEB9A26D67}"/>
                </a:ext>
              </a:extLst>
            </p:cNvPr>
            <p:cNvSpPr/>
            <p:nvPr/>
          </p:nvSpPr>
          <p:spPr>
            <a:xfrm>
              <a:off x="4068972" y="4638765"/>
              <a:ext cx="1468750" cy="663579"/>
            </a:xfrm>
            <a:custGeom>
              <a:avLst/>
              <a:gdLst>
                <a:gd name="connsiteX0" fmla="*/ 0 w 1468750"/>
                <a:gd name="connsiteY0" fmla="*/ 0 h 663579"/>
                <a:gd name="connsiteX1" fmla="*/ 1468750 w 1468750"/>
                <a:gd name="connsiteY1" fmla="*/ 0 h 663579"/>
                <a:gd name="connsiteX2" fmla="*/ 1468750 w 1468750"/>
                <a:gd name="connsiteY2" fmla="*/ 663579 h 663579"/>
                <a:gd name="connsiteX3" fmla="*/ 0 w 1468750"/>
                <a:gd name="connsiteY3" fmla="*/ 663579 h 663579"/>
                <a:gd name="connsiteX4" fmla="*/ 0 w 1468750"/>
                <a:gd name="connsiteY4" fmla="*/ 0 h 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663579">
                  <a:moveTo>
                    <a:pt x="0" y="0"/>
                  </a:moveTo>
                  <a:lnTo>
                    <a:pt x="1468750" y="0"/>
                  </a:lnTo>
                  <a:lnTo>
                    <a:pt x="1468750" y="663579"/>
                  </a:lnTo>
                  <a:lnTo>
                    <a:pt x="0" y="663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r" defTabSz="1000125">
                <a:lnSpc>
                  <a:spcPct val="90000"/>
                </a:lnSpc>
                <a:spcAft>
                  <a:spcPct val="35000"/>
                </a:spcAft>
              </a:pPr>
              <a:endParaRPr lang="en-US" sz="22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FEB9A51-4B2F-FF43-BF4E-E1EB8F010F74}"/>
                </a:ext>
              </a:extLst>
            </p:cNvPr>
            <p:cNvSpPr/>
            <p:nvPr/>
          </p:nvSpPr>
          <p:spPr>
            <a:xfrm>
              <a:off x="4681303" y="5350208"/>
              <a:ext cx="1468750" cy="335053"/>
            </a:xfrm>
            <a:custGeom>
              <a:avLst/>
              <a:gdLst>
                <a:gd name="connsiteX0" fmla="*/ 0 w 1468750"/>
                <a:gd name="connsiteY0" fmla="*/ 0 h 335053"/>
                <a:gd name="connsiteX1" fmla="*/ 1468750 w 1468750"/>
                <a:gd name="connsiteY1" fmla="*/ 0 h 335053"/>
                <a:gd name="connsiteX2" fmla="*/ 1468750 w 1468750"/>
                <a:gd name="connsiteY2" fmla="*/ 335053 h 335053"/>
                <a:gd name="connsiteX3" fmla="*/ 0 w 1468750"/>
                <a:gd name="connsiteY3" fmla="*/ 335053 h 335053"/>
                <a:gd name="connsiteX4" fmla="*/ 0 w 1468750"/>
                <a:gd name="connsiteY4" fmla="*/ 0 h 33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335053">
                  <a:moveTo>
                    <a:pt x="0" y="0"/>
                  </a:moveTo>
                  <a:lnTo>
                    <a:pt x="1468750" y="0"/>
                  </a:lnTo>
                  <a:lnTo>
                    <a:pt x="1468750" y="335053"/>
                  </a:lnTo>
                  <a:lnTo>
                    <a:pt x="0" y="335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8" tIns="14288" rIns="14288" bIns="14288" numCol="1" spcCol="1270" anchor="t" anchorCtr="0">
              <a:noAutofit/>
            </a:bodyPr>
            <a:lstStyle/>
            <a:p>
              <a:pPr algn="r" defTabSz="500063">
                <a:lnSpc>
                  <a:spcPct val="90000"/>
                </a:lnSpc>
                <a:spcAft>
                  <a:spcPct val="35000"/>
                </a:spcAft>
              </a:pPr>
              <a:endParaRPr lang="en-US" sz="1125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1E5F492-C4CF-2A4D-9301-7DA6D08CD14F}"/>
                </a:ext>
              </a:extLst>
            </p:cNvPr>
            <p:cNvSpPr/>
            <p:nvPr/>
          </p:nvSpPr>
          <p:spPr>
            <a:xfrm>
              <a:off x="5145830" y="5698315"/>
              <a:ext cx="1468750" cy="478647"/>
            </a:xfrm>
            <a:custGeom>
              <a:avLst/>
              <a:gdLst>
                <a:gd name="connsiteX0" fmla="*/ 0 w 1468750"/>
                <a:gd name="connsiteY0" fmla="*/ 0 h 478647"/>
                <a:gd name="connsiteX1" fmla="*/ 1468750 w 1468750"/>
                <a:gd name="connsiteY1" fmla="*/ 0 h 478647"/>
                <a:gd name="connsiteX2" fmla="*/ 1468750 w 1468750"/>
                <a:gd name="connsiteY2" fmla="*/ 478647 h 478647"/>
                <a:gd name="connsiteX3" fmla="*/ 0 w 1468750"/>
                <a:gd name="connsiteY3" fmla="*/ 478647 h 478647"/>
                <a:gd name="connsiteX4" fmla="*/ 0 w 1468750"/>
                <a:gd name="connsiteY4" fmla="*/ 0 h 4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750" h="478647">
                  <a:moveTo>
                    <a:pt x="0" y="0"/>
                  </a:moveTo>
                  <a:lnTo>
                    <a:pt x="1468750" y="0"/>
                  </a:lnTo>
                  <a:lnTo>
                    <a:pt x="1468750" y="478647"/>
                  </a:lnTo>
                  <a:lnTo>
                    <a:pt x="0" y="478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17" tIns="20717" rIns="20717" bIns="20717" numCol="1" spcCol="1270" anchor="t" anchorCtr="0">
              <a:noAutofit/>
            </a:bodyPr>
            <a:lstStyle/>
            <a:p>
              <a:pPr algn="r" defTabSz="725091">
                <a:lnSpc>
                  <a:spcPct val="90000"/>
                </a:lnSpc>
                <a:spcAft>
                  <a:spcPct val="35000"/>
                </a:spcAft>
              </a:pPr>
              <a:endParaRPr lang="en-US" sz="1631" dirty="0"/>
            </a:p>
          </p:txBody>
        </p:sp>
      </p:grp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B212DD2A-1234-7A4C-8058-C724AE7533F0}"/>
              </a:ext>
            </a:extLst>
          </p:cNvPr>
          <p:cNvGraphicFramePr/>
          <p:nvPr/>
        </p:nvGraphicFramePr>
        <p:xfrm>
          <a:off x="5261857" y="3051126"/>
          <a:ext cx="3777600" cy="247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9BE5365D-76E2-984F-9CDA-55DB87DADDB4}"/>
              </a:ext>
            </a:extLst>
          </p:cNvPr>
          <p:cNvSpPr/>
          <p:nvPr/>
        </p:nvSpPr>
        <p:spPr>
          <a:xfrm rot="7668664">
            <a:off x="4628220" y="3462736"/>
            <a:ext cx="3427169" cy="1754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BAFF20-3D40-8F47-B9F4-3A1B91AE2A0F}"/>
              </a:ext>
            </a:extLst>
          </p:cNvPr>
          <p:cNvSpPr/>
          <p:nvPr/>
        </p:nvSpPr>
        <p:spPr>
          <a:xfrm rot="20882745">
            <a:off x="4778234" y="3399474"/>
            <a:ext cx="3240353" cy="574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39B508F-5BAA-0D42-978F-1513E0D1C58E}"/>
              </a:ext>
            </a:extLst>
          </p:cNvPr>
          <p:cNvSpPr/>
          <p:nvPr/>
        </p:nvSpPr>
        <p:spPr>
          <a:xfrm rot="12827714">
            <a:off x="4896522" y="3991134"/>
            <a:ext cx="3424687" cy="574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3" name="Curved Up Arrow 42">
            <a:extLst>
              <a:ext uri="{FF2B5EF4-FFF2-40B4-BE49-F238E27FC236}">
                <a16:creationId xmlns:a16="http://schemas.microsoft.com/office/drawing/2014/main" id="{670F314B-C17F-E549-B269-AF3865A1782F}"/>
              </a:ext>
            </a:extLst>
          </p:cNvPr>
          <p:cNvSpPr/>
          <p:nvPr/>
        </p:nvSpPr>
        <p:spPr>
          <a:xfrm>
            <a:off x="4863334" y="5324927"/>
            <a:ext cx="2429090" cy="549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44" name="Curved Down Arrow 43">
            <a:extLst>
              <a:ext uri="{FF2B5EF4-FFF2-40B4-BE49-F238E27FC236}">
                <a16:creationId xmlns:a16="http://schemas.microsoft.com/office/drawing/2014/main" id="{930A786B-291B-7147-AF8B-7B6182C01698}"/>
              </a:ext>
            </a:extLst>
          </p:cNvPr>
          <p:cNvSpPr/>
          <p:nvPr/>
        </p:nvSpPr>
        <p:spPr>
          <a:xfrm rot="20909175">
            <a:off x="5888032" y="2416022"/>
            <a:ext cx="1545053" cy="3713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6764" y="2073338"/>
            <a:ext cx="33472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</a:rPr>
              <a:t>Now (action-oriented approach) both communication and language learning are 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</a:rPr>
              <a:t>complex</a:t>
            </a:r>
            <a:r>
              <a:rPr lang="en-US" sz="2100" dirty="0">
                <a:latin typeface="Arial" panose="020B0604020202020204" pitchFamily="34" charset="0"/>
              </a:rPr>
              <a:t>: </a:t>
            </a:r>
            <a:br>
              <a:rPr lang="en-US" sz="2100" dirty="0">
                <a:latin typeface="Arial" panose="020B0604020202020204" pitchFamily="34" charset="0"/>
              </a:rPr>
            </a:br>
            <a:br>
              <a:rPr lang="en-US" sz="2100" dirty="0">
                <a:latin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</a:rPr>
              <a:t>learn to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</a:rPr>
              <a:t>(co)construct content and communication</a:t>
            </a:r>
            <a:r>
              <a:rPr lang="en-US" sz="2100" dirty="0">
                <a:latin typeface="Arial" panose="020B0604020202020204" pitchFamily="34" charset="0"/>
              </a:rPr>
              <a:t>, linguistic and cultural repertoires,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</a:rPr>
              <a:t>class as real social context </a:t>
            </a:r>
          </a:p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D82244-A269-254A-A30B-62401626C854}"/>
              </a:ext>
            </a:extLst>
          </p:cNvPr>
          <p:cNvSpPr txBox="1"/>
          <p:nvPr/>
        </p:nvSpPr>
        <p:spPr>
          <a:xfrm>
            <a:off x="734296" y="1281612"/>
            <a:ext cx="651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… to a complex vision</a:t>
            </a:r>
          </a:p>
        </p:txBody>
      </p:sp>
      <p:sp>
        <p:nvSpPr>
          <p:cNvPr id="47" name="Titre 2">
            <a:extLst>
              <a:ext uri="{FF2B5EF4-FFF2-40B4-BE49-F238E27FC236}">
                <a16:creationId xmlns:a16="http://schemas.microsoft.com/office/drawing/2014/main" id="{ACA367B7-333B-4E0E-A576-AECA5594859F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E084F3-B28C-44AE-AC63-779D35C626CC}"/>
              </a:ext>
            </a:extLst>
          </p:cNvPr>
          <p:cNvSpPr txBox="1"/>
          <p:nvPr/>
        </p:nvSpPr>
        <p:spPr>
          <a:xfrm>
            <a:off x="6696222" y="6161649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Enrica Piccardo</a:t>
            </a:r>
          </a:p>
        </p:txBody>
      </p:sp>
    </p:spTree>
    <p:extLst>
      <p:ext uri="{BB962C8B-B14F-4D97-AF65-F5344CB8AC3E}">
        <p14:creationId xmlns:p14="http://schemas.microsoft.com/office/powerpoint/2010/main" val="17917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502191"/>
            <a:ext cx="8081889" cy="45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Complex, ecological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perspective: 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Things are connected in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unpredictable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 ways; </a:t>
            </a:r>
            <a:b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there is no linear “IF …. THEN …”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Phenomena (including learning)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emerge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Learners react to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affordances</a:t>
            </a:r>
            <a:r>
              <a:rPr lang="en-CA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they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notice</a:t>
            </a:r>
            <a:r>
              <a:rPr lang="en-CA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in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action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Complexity should be embraced: 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scaffolding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(with 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authenticity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not dumbing down (simplified readers)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Complexity of: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real life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(situations);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tasks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(multistep, challenge);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language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400" i="1" u="sng" dirty="0">
                <a:latin typeface="Arial" panose="020B0604020202020204" pitchFamily="34" charset="0"/>
                <a:ea typeface="Calibri" panose="020F0502020204030204" pitchFamily="34" charset="0"/>
              </a:rPr>
              <a:t>complexity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, accuracy, fluency)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BC0AECB4-CE5E-46B4-B286-F16C9D68F86D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F11345F-BD27-42AE-9E3E-D4ABEF4C4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5A2433-75B4-4F9C-8E26-DB9BE2D05492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A01B4C1-56AB-4461-9C0D-8E18B748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11" y="1502191"/>
            <a:ext cx="8081889" cy="55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Agentive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perspective: 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Learning occurs when leaners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engage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, take ownership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Agency is impossible without clearly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defined goals and success criteria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Agency is about more than making choices: it’s about planning and monitoring: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feed-forward and feedback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Competence is shown when people (are permitted to)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mobilize and combine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all their resources creatively</a:t>
            </a: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Iterative approach: draft/redraft; rehearse/several takes </a:t>
            </a: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confidence and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self-efficacy</a:t>
            </a:r>
            <a:endParaRPr lang="en-CA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BC0AECB4-CE5E-46B4-B286-F16C9D68F86D}"/>
              </a:ext>
            </a:extLst>
          </p:cNvPr>
          <p:cNvSpPr txBox="1">
            <a:spLocks/>
          </p:cNvSpPr>
          <p:nvPr/>
        </p:nvSpPr>
        <p:spPr bwMode="auto">
          <a:xfrm>
            <a:off x="4220308" y="274638"/>
            <a:ext cx="446649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Key concepts in the CEFR CV: </a:t>
            </a:r>
            <a:b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What might these mean for teaching?</a:t>
            </a:r>
            <a:r>
              <a:rPr lang="en-GB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  </a:t>
            </a:r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5429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2438</Words>
  <Application>Microsoft Office PowerPoint</Application>
  <PresentationFormat>On-screen Show (4:3)</PresentationFormat>
  <Paragraphs>262</Paragraphs>
  <Slides>38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Microsoft Word Document</vt:lpstr>
      <vt:lpstr>Key concepts in the CEFR Companion volume: What might these mean for teaching?  Brian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languaging process various dimensions emotional, cognitive, intrapersonal and interpersonal, cultural, textual come into play in different combinations and at different stages.</vt:lpstr>
      <vt:lpstr>PowerPoint Presentation</vt:lpstr>
      <vt:lpstr>What’s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but also in textbooks (ex: English G21 - Cornelsen)</vt:lpstr>
      <vt:lpstr>PowerPoint Presentation</vt:lpstr>
      <vt:lpstr>… but also in textbooks (ex: English G21 - Cornelsen)</vt:lpstr>
      <vt:lpstr>… but also in textbooks (ex: English G21 - Cornelsen)</vt:lpstr>
      <vt:lpstr>… but also in textbooks (ex: English G21 - Cornelsen)</vt:lpstr>
      <vt:lpstr>… but also in textbooks (ex: English G21 - Cornelsen)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2022-02-02T21:02:43Z</dcterms:modified>
</cp:coreProperties>
</file>