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8" r:id="rId3"/>
    <p:sldId id="272" r:id="rId4"/>
    <p:sldId id="271" r:id="rId5"/>
    <p:sldId id="263" r:id="rId6"/>
    <p:sldId id="265" r:id="rId7"/>
    <p:sldId id="266" r:id="rId8"/>
    <p:sldId id="298" r:id="rId9"/>
    <p:sldId id="267" r:id="rId10"/>
    <p:sldId id="268" r:id="rId11"/>
    <p:sldId id="299" r:id="rId12"/>
    <p:sldId id="285" r:id="rId13"/>
    <p:sldId id="301" r:id="rId14"/>
    <p:sldId id="302" r:id="rId15"/>
    <p:sldId id="290" r:id="rId16"/>
    <p:sldId id="27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>
      <p:cViewPr>
        <p:scale>
          <a:sx n="100" d="100"/>
          <a:sy n="100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5E2D1-E77F-4B5B-9837-8E4C97A585E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E212D19F-19FF-46E8-91A4-EB6007B5CA16}">
      <dgm:prSet phldrT="[Text]"/>
      <dgm:spPr/>
      <dgm:t>
        <a:bodyPr/>
        <a:lstStyle/>
        <a:p>
          <a:r>
            <a:rPr lang="en-IE" dirty="0" smtClean="0"/>
            <a:t>EYC Killarney</a:t>
          </a:r>
          <a:endParaRPr lang="en-IE" dirty="0"/>
        </a:p>
      </dgm:t>
    </dgm:pt>
    <dgm:pt modelId="{94F81646-2CB4-43D0-8E36-0DBD0B7EC3DB}" type="parTrans" cxnId="{A3801977-7DB6-4AE7-B2FB-9943BDFA17FB}">
      <dgm:prSet/>
      <dgm:spPr/>
      <dgm:t>
        <a:bodyPr/>
        <a:lstStyle/>
        <a:p>
          <a:endParaRPr lang="en-IE"/>
        </a:p>
      </dgm:t>
    </dgm:pt>
    <dgm:pt modelId="{56902016-939B-41B3-83C2-CC75294FFEC0}" type="sibTrans" cxnId="{A3801977-7DB6-4AE7-B2FB-9943BDFA17FB}">
      <dgm:prSet/>
      <dgm:spPr/>
      <dgm:t>
        <a:bodyPr/>
        <a:lstStyle/>
        <a:p>
          <a:endParaRPr lang="en-IE"/>
        </a:p>
      </dgm:t>
    </dgm:pt>
    <dgm:pt modelId="{1BCA2755-E962-4867-BD17-B41779AE44A3}">
      <dgm:prSet phldrT="[Text]" custT="1"/>
      <dgm:spPr/>
      <dgm:t>
        <a:bodyPr/>
        <a:lstStyle/>
        <a:p>
          <a:r>
            <a:rPr lang="en-IE" sz="1400" dirty="0"/>
            <a:t>Focus on Youth Participation &amp; Empowerment</a:t>
          </a:r>
        </a:p>
      </dgm:t>
    </dgm:pt>
    <dgm:pt modelId="{2F69AE31-B918-4AF1-A423-B1EEA8FBBC25}" type="parTrans" cxnId="{2721211C-7FF1-4D6D-AC5E-142B217734E5}">
      <dgm:prSet/>
      <dgm:spPr/>
      <dgm:t>
        <a:bodyPr/>
        <a:lstStyle/>
        <a:p>
          <a:endParaRPr lang="en-IE"/>
        </a:p>
      </dgm:t>
    </dgm:pt>
    <dgm:pt modelId="{AED9935A-6792-43E2-A02C-F74E1A90EBA5}" type="sibTrans" cxnId="{2721211C-7FF1-4D6D-AC5E-142B217734E5}">
      <dgm:prSet/>
      <dgm:spPr/>
      <dgm:t>
        <a:bodyPr/>
        <a:lstStyle/>
        <a:p>
          <a:endParaRPr lang="en-IE"/>
        </a:p>
      </dgm:t>
    </dgm:pt>
    <dgm:pt modelId="{9B5DB78C-2AB1-4F10-B733-D5CECFC42814}">
      <dgm:prSet phldrT="[Text]" custT="1"/>
      <dgm:spPr/>
      <dgm:t>
        <a:bodyPr/>
        <a:lstStyle/>
        <a:p>
          <a:r>
            <a:rPr lang="en-IE" sz="1400" dirty="0"/>
            <a:t>Pedagogical Laboratory for developing, implementing and evaluating activities and programmes for children and young people</a:t>
          </a:r>
        </a:p>
      </dgm:t>
    </dgm:pt>
    <dgm:pt modelId="{E9E6D7CD-FAE8-49B8-9318-8B9C266E08CD}" type="parTrans" cxnId="{5FD09CDE-2997-45A1-8D9D-769D0648D2EB}">
      <dgm:prSet/>
      <dgm:spPr/>
      <dgm:t>
        <a:bodyPr/>
        <a:lstStyle/>
        <a:p>
          <a:endParaRPr lang="en-IE"/>
        </a:p>
      </dgm:t>
    </dgm:pt>
    <dgm:pt modelId="{B9382A4D-99FF-4669-8ED8-76979E878087}" type="sibTrans" cxnId="{5FD09CDE-2997-45A1-8D9D-769D0648D2EB}">
      <dgm:prSet/>
      <dgm:spPr/>
      <dgm:t>
        <a:bodyPr/>
        <a:lstStyle/>
        <a:p>
          <a:endParaRPr lang="en-IE"/>
        </a:p>
      </dgm:t>
    </dgm:pt>
    <dgm:pt modelId="{EC530505-A3C0-4E69-85BE-2E52B3B7284D}">
      <dgm:prSet phldrT="[Text]" custT="1"/>
      <dgm:spPr/>
      <dgm:t>
        <a:bodyPr/>
        <a:lstStyle/>
        <a:p>
          <a:r>
            <a:rPr lang="en-IE" sz="1400" dirty="0"/>
            <a:t>Social Innovation/centre as a Social Enterprise</a:t>
          </a:r>
        </a:p>
      </dgm:t>
    </dgm:pt>
    <dgm:pt modelId="{00D01179-A573-41AF-91D8-01E726FF60D4}" type="parTrans" cxnId="{C9C8C003-43A2-4B77-A289-C7FDD3D02EFA}">
      <dgm:prSet/>
      <dgm:spPr/>
      <dgm:t>
        <a:bodyPr/>
        <a:lstStyle/>
        <a:p>
          <a:endParaRPr lang="en-IE"/>
        </a:p>
      </dgm:t>
    </dgm:pt>
    <dgm:pt modelId="{66EB6F88-B96E-4973-9183-2F1E9C51FAB0}" type="sibTrans" cxnId="{C9C8C003-43A2-4B77-A289-C7FDD3D02EFA}">
      <dgm:prSet/>
      <dgm:spPr/>
      <dgm:t>
        <a:bodyPr/>
        <a:lstStyle/>
        <a:p>
          <a:endParaRPr lang="en-IE"/>
        </a:p>
      </dgm:t>
    </dgm:pt>
    <dgm:pt modelId="{38F00740-C8D1-4C02-8686-795096AD4374}">
      <dgm:prSet phldrT="[Text]" custT="1"/>
      <dgm:spPr/>
      <dgm:t>
        <a:bodyPr/>
        <a:lstStyle/>
        <a:p>
          <a:r>
            <a:rPr lang="en-IE" sz="1400" dirty="0"/>
            <a:t>Dedicated facility for young people</a:t>
          </a:r>
        </a:p>
      </dgm:t>
    </dgm:pt>
    <dgm:pt modelId="{DCBA82BE-81C8-4268-9FDD-93FBCC8F0930}" type="sibTrans" cxnId="{CC26F35E-CC08-4595-A05A-ECA2B1653DBA}">
      <dgm:prSet/>
      <dgm:spPr/>
      <dgm:t>
        <a:bodyPr/>
        <a:lstStyle/>
        <a:p>
          <a:endParaRPr lang="en-IE"/>
        </a:p>
      </dgm:t>
    </dgm:pt>
    <dgm:pt modelId="{D5B4B2C6-2AF2-46CE-911E-7F05BB239399}" type="parTrans" cxnId="{CC26F35E-CC08-4595-A05A-ECA2B1653DBA}">
      <dgm:prSet/>
      <dgm:spPr/>
      <dgm:t>
        <a:bodyPr/>
        <a:lstStyle/>
        <a:p>
          <a:endParaRPr lang="en-IE"/>
        </a:p>
      </dgm:t>
    </dgm:pt>
    <dgm:pt modelId="{9F72ACA5-0A19-42D2-87E5-E5008E7774D8}" type="pres">
      <dgm:prSet presAssocID="{D2F5E2D1-E77F-4B5B-9837-8E4C97A585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63242E1-1379-4F1B-97B4-4512628BC73E}" type="pres">
      <dgm:prSet presAssocID="{E212D19F-19FF-46E8-91A4-EB6007B5CA16}" presName="centerShape" presStyleLbl="node0" presStyleIdx="0" presStyleCnt="1" custScaleX="135816" custScaleY="125566"/>
      <dgm:spPr/>
      <dgm:t>
        <a:bodyPr/>
        <a:lstStyle/>
        <a:p>
          <a:endParaRPr lang="en-IE"/>
        </a:p>
      </dgm:t>
    </dgm:pt>
    <dgm:pt modelId="{E4B58775-7FC4-4AFE-B32C-445666760FEF}" type="pres">
      <dgm:prSet presAssocID="{D5B4B2C6-2AF2-46CE-911E-7F05BB239399}" presName="parTrans" presStyleLbl="sibTrans2D1" presStyleIdx="0" presStyleCnt="4"/>
      <dgm:spPr/>
      <dgm:t>
        <a:bodyPr/>
        <a:lstStyle/>
        <a:p>
          <a:endParaRPr lang="en-IE"/>
        </a:p>
      </dgm:t>
    </dgm:pt>
    <dgm:pt modelId="{B78FC04D-A53B-4A0E-83AF-682593B8D3A8}" type="pres">
      <dgm:prSet presAssocID="{D5B4B2C6-2AF2-46CE-911E-7F05BB239399}" presName="connectorText" presStyleLbl="sibTrans2D1" presStyleIdx="0" presStyleCnt="4"/>
      <dgm:spPr/>
      <dgm:t>
        <a:bodyPr/>
        <a:lstStyle/>
        <a:p>
          <a:endParaRPr lang="en-IE"/>
        </a:p>
      </dgm:t>
    </dgm:pt>
    <dgm:pt modelId="{62320E6F-6E0C-4A2C-AD77-53E13274C1EC}" type="pres">
      <dgm:prSet presAssocID="{38F00740-C8D1-4C02-8686-795096AD4374}" presName="node" presStyleLbl="node1" presStyleIdx="0" presStyleCnt="4" custScaleX="234801" custRadScaleRad="112761" custRadScaleInc="9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80CFF31-EA5B-4317-80F7-061BCBA91D8F}" type="pres">
      <dgm:prSet presAssocID="{2F69AE31-B918-4AF1-A423-B1EEA8FBBC25}" presName="parTrans" presStyleLbl="sibTrans2D1" presStyleIdx="1" presStyleCnt="4"/>
      <dgm:spPr/>
      <dgm:t>
        <a:bodyPr/>
        <a:lstStyle/>
        <a:p>
          <a:endParaRPr lang="en-IE"/>
        </a:p>
      </dgm:t>
    </dgm:pt>
    <dgm:pt modelId="{88863643-C15B-4D81-9333-A8E40202C37B}" type="pres">
      <dgm:prSet presAssocID="{2F69AE31-B918-4AF1-A423-B1EEA8FBBC25}" presName="connectorText" presStyleLbl="sibTrans2D1" presStyleIdx="1" presStyleCnt="4"/>
      <dgm:spPr/>
      <dgm:t>
        <a:bodyPr/>
        <a:lstStyle/>
        <a:p>
          <a:endParaRPr lang="en-IE"/>
        </a:p>
      </dgm:t>
    </dgm:pt>
    <dgm:pt modelId="{44D0EF02-1D2F-48E7-8E8D-AEFC9F0BF68C}" type="pres">
      <dgm:prSet presAssocID="{1BCA2755-E962-4867-BD17-B41779AE44A3}" presName="node" presStyleLbl="node1" presStyleIdx="1" presStyleCnt="4" custScaleX="163005" custRadScaleRad="134536" custRadScaleInc="477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B52F5E-F688-48BF-875B-3DE48C99A090}" type="pres">
      <dgm:prSet presAssocID="{E9E6D7CD-FAE8-49B8-9318-8B9C266E08CD}" presName="parTrans" presStyleLbl="sibTrans2D1" presStyleIdx="2" presStyleCnt="4"/>
      <dgm:spPr/>
      <dgm:t>
        <a:bodyPr/>
        <a:lstStyle/>
        <a:p>
          <a:endParaRPr lang="en-IE"/>
        </a:p>
      </dgm:t>
    </dgm:pt>
    <dgm:pt modelId="{5C2EC25F-1309-4C87-876E-914D81B12419}" type="pres">
      <dgm:prSet presAssocID="{E9E6D7CD-FAE8-49B8-9318-8B9C266E08CD}" presName="connectorText" presStyleLbl="sibTrans2D1" presStyleIdx="2" presStyleCnt="4"/>
      <dgm:spPr/>
      <dgm:t>
        <a:bodyPr/>
        <a:lstStyle/>
        <a:p>
          <a:endParaRPr lang="en-IE"/>
        </a:p>
      </dgm:t>
    </dgm:pt>
    <dgm:pt modelId="{775A2B7B-6360-4A08-A3BC-706518176F05}" type="pres">
      <dgm:prSet presAssocID="{9B5DB78C-2AB1-4F10-B733-D5CECFC42814}" presName="node" presStyleLbl="node1" presStyleIdx="2" presStyleCnt="4" custScaleX="24120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ACDE2BE-F236-4AE0-865E-E2660EEA7466}" type="pres">
      <dgm:prSet presAssocID="{00D01179-A573-41AF-91D8-01E726FF60D4}" presName="parTrans" presStyleLbl="sibTrans2D1" presStyleIdx="3" presStyleCnt="4"/>
      <dgm:spPr/>
      <dgm:t>
        <a:bodyPr/>
        <a:lstStyle/>
        <a:p>
          <a:endParaRPr lang="en-IE"/>
        </a:p>
      </dgm:t>
    </dgm:pt>
    <dgm:pt modelId="{53B34DC1-F3FE-4C76-B929-59B0D1B53EE8}" type="pres">
      <dgm:prSet presAssocID="{00D01179-A573-41AF-91D8-01E726FF60D4}" presName="connectorText" presStyleLbl="sibTrans2D1" presStyleIdx="3" presStyleCnt="4"/>
      <dgm:spPr/>
      <dgm:t>
        <a:bodyPr/>
        <a:lstStyle/>
        <a:p>
          <a:endParaRPr lang="en-IE"/>
        </a:p>
      </dgm:t>
    </dgm:pt>
    <dgm:pt modelId="{6E51C242-7E57-4E5B-A0D1-216A7193ED9E}" type="pres">
      <dgm:prSet presAssocID="{EC530505-A3C0-4E69-85BE-2E52B3B7284D}" presName="node" presStyleLbl="node1" presStyleIdx="3" presStyleCnt="4" custScaleX="148144" custRadScaleRad="136132" custRadScaleInc="-157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BC77226-46C7-468F-A753-99AF1778054A}" type="presOf" srcId="{9B5DB78C-2AB1-4F10-B733-D5CECFC42814}" destId="{775A2B7B-6360-4A08-A3BC-706518176F05}" srcOrd="0" destOrd="0" presId="urn:microsoft.com/office/officeart/2005/8/layout/radial5"/>
    <dgm:cxn modelId="{3DEF4D4F-8312-47F1-BDBA-E0F0FD0405C3}" type="presOf" srcId="{2F69AE31-B918-4AF1-A423-B1EEA8FBBC25}" destId="{88863643-C15B-4D81-9333-A8E40202C37B}" srcOrd="1" destOrd="0" presId="urn:microsoft.com/office/officeart/2005/8/layout/radial5"/>
    <dgm:cxn modelId="{A3801977-7DB6-4AE7-B2FB-9943BDFA17FB}" srcId="{D2F5E2D1-E77F-4B5B-9837-8E4C97A585E7}" destId="{E212D19F-19FF-46E8-91A4-EB6007B5CA16}" srcOrd="0" destOrd="0" parTransId="{94F81646-2CB4-43D0-8E36-0DBD0B7EC3DB}" sibTransId="{56902016-939B-41B3-83C2-CC75294FFEC0}"/>
    <dgm:cxn modelId="{E4E2F582-93E1-4035-8615-7C5618F3D3DF}" type="presOf" srcId="{E9E6D7CD-FAE8-49B8-9318-8B9C266E08CD}" destId="{5C2EC25F-1309-4C87-876E-914D81B12419}" srcOrd="1" destOrd="0" presId="urn:microsoft.com/office/officeart/2005/8/layout/radial5"/>
    <dgm:cxn modelId="{9F22E3E0-653A-4CEF-906B-6C24CF84A90F}" type="presOf" srcId="{EC530505-A3C0-4E69-85BE-2E52B3B7284D}" destId="{6E51C242-7E57-4E5B-A0D1-216A7193ED9E}" srcOrd="0" destOrd="0" presId="urn:microsoft.com/office/officeart/2005/8/layout/radial5"/>
    <dgm:cxn modelId="{ABBECCFD-9B08-4E5B-99CE-3EE0604F9DF6}" type="presOf" srcId="{00D01179-A573-41AF-91D8-01E726FF60D4}" destId="{53B34DC1-F3FE-4C76-B929-59B0D1B53EE8}" srcOrd="1" destOrd="0" presId="urn:microsoft.com/office/officeart/2005/8/layout/radial5"/>
    <dgm:cxn modelId="{9DA7A317-A48C-47B8-9542-28B643E91E1B}" type="presOf" srcId="{1BCA2755-E962-4867-BD17-B41779AE44A3}" destId="{44D0EF02-1D2F-48E7-8E8D-AEFC9F0BF68C}" srcOrd="0" destOrd="0" presId="urn:microsoft.com/office/officeart/2005/8/layout/radial5"/>
    <dgm:cxn modelId="{C9C8C003-43A2-4B77-A289-C7FDD3D02EFA}" srcId="{E212D19F-19FF-46E8-91A4-EB6007B5CA16}" destId="{EC530505-A3C0-4E69-85BE-2E52B3B7284D}" srcOrd="3" destOrd="0" parTransId="{00D01179-A573-41AF-91D8-01E726FF60D4}" sibTransId="{66EB6F88-B96E-4973-9183-2F1E9C51FAB0}"/>
    <dgm:cxn modelId="{101FA1AC-B659-45C6-B79F-AB9E4188E617}" type="presOf" srcId="{00D01179-A573-41AF-91D8-01E726FF60D4}" destId="{0ACDE2BE-F236-4AE0-865E-E2660EEA7466}" srcOrd="0" destOrd="0" presId="urn:microsoft.com/office/officeart/2005/8/layout/radial5"/>
    <dgm:cxn modelId="{CC26F35E-CC08-4595-A05A-ECA2B1653DBA}" srcId="{E212D19F-19FF-46E8-91A4-EB6007B5CA16}" destId="{38F00740-C8D1-4C02-8686-795096AD4374}" srcOrd="0" destOrd="0" parTransId="{D5B4B2C6-2AF2-46CE-911E-7F05BB239399}" sibTransId="{DCBA82BE-81C8-4268-9FDD-93FBCC8F0930}"/>
    <dgm:cxn modelId="{781CE8AE-0F0C-46B9-86E5-8163B3689B44}" type="presOf" srcId="{D5B4B2C6-2AF2-46CE-911E-7F05BB239399}" destId="{B78FC04D-A53B-4A0E-83AF-682593B8D3A8}" srcOrd="1" destOrd="0" presId="urn:microsoft.com/office/officeart/2005/8/layout/radial5"/>
    <dgm:cxn modelId="{FEB88F8F-387F-469F-A9E5-593BA7DB4E1B}" type="presOf" srcId="{38F00740-C8D1-4C02-8686-795096AD4374}" destId="{62320E6F-6E0C-4A2C-AD77-53E13274C1EC}" srcOrd="0" destOrd="0" presId="urn:microsoft.com/office/officeart/2005/8/layout/radial5"/>
    <dgm:cxn modelId="{44EA82C1-30CB-4FB8-B3AD-503EE3753BCC}" type="presOf" srcId="{E9E6D7CD-FAE8-49B8-9318-8B9C266E08CD}" destId="{CCB52F5E-F688-48BF-875B-3DE48C99A090}" srcOrd="0" destOrd="0" presId="urn:microsoft.com/office/officeart/2005/8/layout/radial5"/>
    <dgm:cxn modelId="{5FD09CDE-2997-45A1-8D9D-769D0648D2EB}" srcId="{E212D19F-19FF-46E8-91A4-EB6007B5CA16}" destId="{9B5DB78C-2AB1-4F10-B733-D5CECFC42814}" srcOrd="2" destOrd="0" parTransId="{E9E6D7CD-FAE8-49B8-9318-8B9C266E08CD}" sibTransId="{B9382A4D-99FF-4669-8ED8-76979E878087}"/>
    <dgm:cxn modelId="{08790A8F-0678-4432-85E0-17CCDCC0E8D5}" type="presOf" srcId="{E212D19F-19FF-46E8-91A4-EB6007B5CA16}" destId="{763242E1-1379-4F1B-97B4-4512628BC73E}" srcOrd="0" destOrd="0" presId="urn:microsoft.com/office/officeart/2005/8/layout/radial5"/>
    <dgm:cxn modelId="{96764C30-319C-4205-9A97-A7E50FA567AF}" type="presOf" srcId="{2F69AE31-B918-4AF1-A423-B1EEA8FBBC25}" destId="{E80CFF31-EA5B-4317-80F7-061BCBA91D8F}" srcOrd="0" destOrd="0" presId="urn:microsoft.com/office/officeart/2005/8/layout/radial5"/>
    <dgm:cxn modelId="{40F6653F-20D9-45BE-85E3-198B86FD7F2D}" type="presOf" srcId="{D2F5E2D1-E77F-4B5B-9837-8E4C97A585E7}" destId="{9F72ACA5-0A19-42D2-87E5-E5008E7774D8}" srcOrd="0" destOrd="0" presId="urn:microsoft.com/office/officeart/2005/8/layout/radial5"/>
    <dgm:cxn modelId="{4B989DD3-84EF-47B8-9FFA-55271D351B7C}" type="presOf" srcId="{D5B4B2C6-2AF2-46CE-911E-7F05BB239399}" destId="{E4B58775-7FC4-4AFE-B32C-445666760FEF}" srcOrd="0" destOrd="0" presId="urn:microsoft.com/office/officeart/2005/8/layout/radial5"/>
    <dgm:cxn modelId="{2721211C-7FF1-4D6D-AC5E-142B217734E5}" srcId="{E212D19F-19FF-46E8-91A4-EB6007B5CA16}" destId="{1BCA2755-E962-4867-BD17-B41779AE44A3}" srcOrd="1" destOrd="0" parTransId="{2F69AE31-B918-4AF1-A423-B1EEA8FBBC25}" sibTransId="{AED9935A-6792-43E2-A02C-F74E1A90EBA5}"/>
    <dgm:cxn modelId="{111D538E-D314-4246-B027-7EC462D9C51D}" type="presParOf" srcId="{9F72ACA5-0A19-42D2-87E5-E5008E7774D8}" destId="{763242E1-1379-4F1B-97B4-4512628BC73E}" srcOrd="0" destOrd="0" presId="urn:microsoft.com/office/officeart/2005/8/layout/radial5"/>
    <dgm:cxn modelId="{1BB52FAD-5FF4-4082-8E70-0E0BAA245F3A}" type="presParOf" srcId="{9F72ACA5-0A19-42D2-87E5-E5008E7774D8}" destId="{E4B58775-7FC4-4AFE-B32C-445666760FEF}" srcOrd="1" destOrd="0" presId="urn:microsoft.com/office/officeart/2005/8/layout/radial5"/>
    <dgm:cxn modelId="{CF458353-4D29-477F-9B8F-155A465D221B}" type="presParOf" srcId="{E4B58775-7FC4-4AFE-B32C-445666760FEF}" destId="{B78FC04D-A53B-4A0E-83AF-682593B8D3A8}" srcOrd="0" destOrd="0" presId="urn:microsoft.com/office/officeart/2005/8/layout/radial5"/>
    <dgm:cxn modelId="{EA3D5092-537B-44E2-953A-4AED64B6E237}" type="presParOf" srcId="{9F72ACA5-0A19-42D2-87E5-E5008E7774D8}" destId="{62320E6F-6E0C-4A2C-AD77-53E13274C1EC}" srcOrd="2" destOrd="0" presId="urn:microsoft.com/office/officeart/2005/8/layout/radial5"/>
    <dgm:cxn modelId="{CE02C04F-A064-46B5-BFB1-CE6765324B56}" type="presParOf" srcId="{9F72ACA5-0A19-42D2-87E5-E5008E7774D8}" destId="{E80CFF31-EA5B-4317-80F7-061BCBA91D8F}" srcOrd="3" destOrd="0" presId="urn:microsoft.com/office/officeart/2005/8/layout/radial5"/>
    <dgm:cxn modelId="{0EADFC52-D4BB-4227-82A6-5FA6799B829E}" type="presParOf" srcId="{E80CFF31-EA5B-4317-80F7-061BCBA91D8F}" destId="{88863643-C15B-4D81-9333-A8E40202C37B}" srcOrd="0" destOrd="0" presId="urn:microsoft.com/office/officeart/2005/8/layout/radial5"/>
    <dgm:cxn modelId="{0F1D7297-708B-44CE-ABB6-483A92A02EEA}" type="presParOf" srcId="{9F72ACA5-0A19-42D2-87E5-E5008E7774D8}" destId="{44D0EF02-1D2F-48E7-8E8D-AEFC9F0BF68C}" srcOrd="4" destOrd="0" presId="urn:microsoft.com/office/officeart/2005/8/layout/radial5"/>
    <dgm:cxn modelId="{0187CE34-6DEF-4A64-AFDA-CB009D5A266B}" type="presParOf" srcId="{9F72ACA5-0A19-42D2-87E5-E5008E7774D8}" destId="{CCB52F5E-F688-48BF-875B-3DE48C99A090}" srcOrd="5" destOrd="0" presId="urn:microsoft.com/office/officeart/2005/8/layout/radial5"/>
    <dgm:cxn modelId="{2FD27767-DD3D-4772-A740-8CA7468A2AC9}" type="presParOf" srcId="{CCB52F5E-F688-48BF-875B-3DE48C99A090}" destId="{5C2EC25F-1309-4C87-876E-914D81B12419}" srcOrd="0" destOrd="0" presId="urn:microsoft.com/office/officeart/2005/8/layout/radial5"/>
    <dgm:cxn modelId="{D65BEA5A-0119-40AF-A34A-136660459D69}" type="presParOf" srcId="{9F72ACA5-0A19-42D2-87E5-E5008E7774D8}" destId="{775A2B7B-6360-4A08-A3BC-706518176F05}" srcOrd="6" destOrd="0" presId="urn:microsoft.com/office/officeart/2005/8/layout/radial5"/>
    <dgm:cxn modelId="{9EA8453C-DF99-4AD8-A193-486EFD28C11C}" type="presParOf" srcId="{9F72ACA5-0A19-42D2-87E5-E5008E7774D8}" destId="{0ACDE2BE-F236-4AE0-865E-E2660EEA7466}" srcOrd="7" destOrd="0" presId="urn:microsoft.com/office/officeart/2005/8/layout/radial5"/>
    <dgm:cxn modelId="{34FECE44-A60C-455F-B748-0E1A8182D215}" type="presParOf" srcId="{0ACDE2BE-F236-4AE0-865E-E2660EEA7466}" destId="{53B34DC1-F3FE-4C76-B929-59B0D1B53EE8}" srcOrd="0" destOrd="0" presId="urn:microsoft.com/office/officeart/2005/8/layout/radial5"/>
    <dgm:cxn modelId="{9155B5F2-311B-4F05-B9EE-F158E07C7867}" type="presParOf" srcId="{9F72ACA5-0A19-42D2-87E5-E5008E7774D8}" destId="{6E51C242-7E57-4E5B-A0D1-216A7193ED9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59E8C-9BF1-49B0-A1A2-89D38AC3A3B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078C4C8B-8405-47D7-9514-1DAE596ADD6A}" type="pres">
      <dgm:prSet presAssocID="{5A759E8C-9BF1-49B0-A1A2-89D38AC3A3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C1D62599-03C7-40A5-B5AE-D3D067A36870}" type="presOf" srcId="{5A759E8C-9BF1-49B0-A1A2-89D38AC3A3BD}" destId="{078C4C8B-8405-47D7-9514-1DAE596ADD6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3FFD5-90B7-4417-B173-FA8078E8171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5E48BE1B-398F-4B89-B064-6BA8CEDB3A6A}">
      <dgm:prSet phldrT="[Text]"/>
      <dgm:spPr/>
      <dgm:t>
        <a:bodyPr/>
        <a:lstStyle/>
        <a:p>
          <a:r>
            <a:rPr lang="en-IE"/>
            <a:t>KDYS</a:t>
          </a:r>
        </a:p>
      </dgm:t>
    </dgm:pt>
    <dgm:pt modelId="{42EEDC81-2A0D-4097-B3A8-24E19841EA64}" type="parTrans" cxnId="{C6E75388-D269-4B0A-81CC-CF989D54C474}">
      <dgm:prSet/>
      <dgm:spPr/>
      <dgm:t>
        <a:bodyPr/>
        <a:lstStyle/>
        <a:p>
          <a:endParaRPr lang="en-IE"/>
        </a:p>
      </dgm:t>
    </dgm:pt>
    <dgm:pt modelId="{F43D0CD8-EC54-48CF-835C-6AE8A3DFAC73}" type="sibTrans" cxnId="{C6E75388-D269-4B0A-81CC-CF989D54C474}">
      <dgm:prSet/>
      <dgm:spPr/>
      <dgm:t>
        <a:bodyPr/>
        <a:lstStyle/>
        <a:p>
          <a:endParaRPr lang="en-IE"/>
        </a:p>
      </dgm:t>
    </dgm:pt>
    <dgm:pt modelId="{AE1F4886-90BB-44A9-B775-01E7E5ABB838}">
      <dgm:prSet phldrT="[Text]"/>
      <dgm:spPr/>
      <dgm:t>
        <a:bodyPr/>
        <a:lstStyle/>
        <a:p>
          <a:r>
            <a:rPr lang="en-IE"/>
            <a:t>Youth Justice</a:t>
          </a:r>
        </a:p>
      </dgm:t>
    </dgm:pt>
    <dgm:pt modelId="{EF814D71-885A-43BF-88D2-C6E1E44763ED}" type="parTrans" cxnId="{F2C178F7-D590-4C08-AFA6-0CB1EEEC7741}">
      <dgm:prSet/>
      <dgm:spPr/>
      <dgm:t>
        <a:bodyPr/>
        <a:lstStyle/>
        <a:p>
          <a:endParaRPr lang="en-IE"/>
        </a:p>
      </dgm:t>
    </dgm:pt>
    <dgm:pt modelId="{FF5EEB60-BCD1-414F-A4AE-212015C7E2FB}" type="sibTrans" cxnId="{F2C178F7-D590-4C08-AFA6-0CB1EEEC7741}">
      <dgm:prSet/>
      <dgm:spPr/>
      <dgm:t>
        <a:bodyPr/>
        <a:lstStyle/>
        <a:p>
          <a:endParaRPr lang="en-IE"/>
        </a:p>
      </dgm:t>
    </dgm:pt>
    <dgm:pt modelId="{908CB194-AE8F-411B-A638-5955DB443EC2}">
      <dgm:prSet phldrT="[Text]"/>
      <dgm:spPr/>
      <dgm:t>
        <a:bodyPr/>
        <a:lstStyle/>
        <a:p>
          <a:r>
            <a:rPr lang="en-IE"/>
            <a:t>Family Supports</a:t>
          </a:r>
        </a:p>
      </dgm:t>
    </dgm:pt>
    <dgm:pt modelId="{0E37A499-95CE-4937-BD56-B81F0A771F2C}" type="parTrans" cxnId="{8F70631C-0C58-4903-AB26-53E5304B9056}">
      <dgm:prSet/>
      <dgm:spPr/>
      <dgm:t>
        <a:bodyPr/>
        <a:lstStyle/>
        <a:p>
          <a:endParaRPr lang="en-IE"/>
        </a:p>
      </dgm:t>
    </dgm:pt>
    <dgm:pt modelId="{B4F58A7A-7052-49F3-B01D-332468C159D0}" type="sibTrans" cxnId="{8F70631C-0C58-4903-AB26-53E5304B9056}">
      <dgm:prSet/>
      <dgm:spPr/>
      <dgm:t>
        <a:bodyPr/>
        <a:lstStyle/>
        <a:p>
          <a:endParaRPr lang="en-IE"/>
        </a:p>
      </dgm:t>
    </dgm:pt>
    <dgm:pt modelId="{30BF2C02-D8D2-4E50-81B9-3296197F809C}">
      <dgm:prSet phldrT="[Text]"/>
      <dgm:spPr/>
      <dgm:t>
        <a:bodyPr/>
        <a:lstStyle/>
        <a:p>
          <a:r>
            <a:rPr lang="en-IE"/>
            <a:t>Volunteers</a:t>
          </a:r>
        </a:p>
      </dgm:t>
    </dgm:pt>
    <dgm:pt modelId="{3A4C10CD-3671-4236-BBC8-34753B7C302A}" type="parTrans" cxnId="{F07DA466-45C0-4E27-80D3-49541C416638}">
      <dgm:prSet/>
      <dgm:spPr/>
      <dgm:t>
        <a:bodyPr/>
        <a:lstStyle/>
        <a:p>
          <a:endParaRPr lang="en-IE"/>
        </a:p>
      </dgm:t>
    </dgm:pt>
    <dgm:pt modelId="{E311E3E9-1E9A-4F91-8358-E1FC64E429BE}" type="sibTrans" cxnId="{F07DA466-45C0-4E27-80D3-49541C416638}">
      <dgm:prSet/>
      <dgm:spPr/>
      <dgm:t>
        <a:bodyPr/>
        <a:lstStyle/>
        <a:p>
          <a:endParaRPr lang="en-IE"/>
        </a:p>
      </dgm:t>
    </dgm:pt>
    <dgm:pt modelId="{3137E60E-12FE-4AA0-BB05-612553E8E9D9}">
      <dgm:prSet phldrT="[Text]"/>
      <dgm:spPr/>
      <dgm:t>
        <a:bodyPr/>
        <a:lstStyle/>
        <a:p>
          <a:r>
            <a:rPr lang="en-IE"/>
            <a:t>Professional &amp; Community Networks</a:t>
          </a:r>
        </a:p>
      </dgm:t>
    </dgm:pt>
    <dgm:pt modelId="{0287EDF9-F8BF-4F13-8727-1EA7B06448AD}" type="parTrans" cxnId="{EA6069D5-850C-412B-9CCC-9FB0BEDD011D}">
      <dgm:prSet/>
      <dgm:spPr/>
      <dgm:t>
        <a:bodyPr/>
        <a:lstStyle/>
        <a:p>
          <a:endParaRPr lang="en-IE"/>
        </a:p>
      </dgm:t>
    </dgm:pt>
    <dgm:pt modelId="{A12E8BE5-327A-49C3-BC84-9E86875C3477}" type="sibTrans" cxnId="{EA6069D5-850C-412B-9CCC-9FB0BEDD011D}">
      <dgm:prSet/>
      <dgm:spPr/>
      <dgm:t>
        <a:bodyPr/>
        <a:lstStyle/>
        <a:p>
          <a:endParaRPr lang="en-IE"/>
        </a:p>
      </dgm:t>
    </dgm:pt>
    <dgm:pt modelId="{D770E3DE-3F81-46C0-AE14-20ACEDCE11F4}">
      <dgm:prSet phldrT="[Text]"/>
      <dgm:spPr/>
      <dgm:t>
        <a:bodyPr/>
        <a:lstStyle/>
        <a:p>
          <a:r>
            <a:rPr lang="en-IE"/>
            <a:t>Youth Clubs</a:t>
          </a:r>
        </a:p>
      </dgm:t>
    </dgm:pt>
    <dgm:pt modelId="{A6AAB413-0822-4E60-BFA7-CDDD27FAC290}" type="parTrans" cxnId="{BB0A85A5-5906-4AF9-BEB3-ED9E5910FF5F}">
      <dgm:prSet/>
      <dgm:spPr/>
      <dgm:t>
        <a:bodyPr/>
        <a:lstStyle/>
        <a:p>
          <a:endParaRPr lang="en-IE"/>
        </a:p>
      </dgm:t>
    </dgm:pt>
    <dgm:pt modelId="{E29F98E6-22A7-44F1-8784-C1DB596AB0DC}" type="sibTrans" cxnId="{BB0A85A5-5906-4AF9-BEB3-ED9E5910FF5F}">
      <dgm:prSet/>
      <dgm:spPr/>
      <dgm:t>
        <a:bodyPr/>
        <a:lstStyle/>
        <a:p>
          <a:endParaRPr lang="en-IE"/>
        </a:p>
      </dgm:t>
    </dgm:pt>
    <dgm:pt modelId="{25CDBD32-4D88-4556-8225-3C778BD56D3D}">
      <dgm:prSet phldrT="[Text]"/>
      <dgm:spPr/>
      <dgm:t>
        <a:bodyPr/>
        <a:lstStyle/>
        <a:p>
          <a:r>
            <a:rPr lang="en-IE"/>
            <a:t>Youth Participation Fora</a:t>
          </a:r>
        </a:p>
      </dgm:t>
    </dgm:pt>
    <dgm:pt modelId="{3E09E902-0789-42FC-B5FF-FFEBE768C570}" type="parTrans" cxnId="{7AEC563A-EFA3-4A2E-A225-17679FB66ECC}">
      <dgm:prSet/>
      <dgm:spPr/>
      <dgm:t>
        <a:bodyPr/>
        <a:lstStyle/>
        <a:p>
          <a:endParaRPr lang="en-IE"/>
        </a:p>
      </dgm:t>
    </dgm:pt>
    <dgm:pt modelId="{C4BC6412-828E-4577-A329-C9ACF585ADA3}" type="sibTrans" cxnId="{7AEC563A-EFA3-4A2E-A225-17679FB66ECC}">
      <dgm:prSet/>
      <dgm:spPr/>
      <dgm:t>
        <a:bodyPr/>
        <a:lstStyle/>
        <a:p>
          <a:endParaRPr lang="en-IE"/>
        </a:p>
      </dgm:t>
    </dgm:pt>
    <dgm:pt modelId="{92DAED40-1310-4F38-947D-D356FFE72541}">
      <dgm:prSet phldrT="[Text]"/>
      <dgm:spPr/>
      <dgm:t>
        <a:bodyPr/>
        <a:lstStyle/>
        <a:p>
          <a:r>
            <a:rPr lang="en-IE"/>
            <a:t>Education &amp; Training</a:t>
          </a:r>
        </a:p>
      </dgm:t>
    </dgm:pt>
    <dgm:pt modelId="{7F463CDF-C793-4C12-A44E-D8FF71531FB1}" type="parTrans" cxnId="{8FC6B8CD-7F43-48A8-9357-994A67194E5F}">
      <dgm:prSet/>
      <dgm:spPr/>
      <dgm:t>
        <a:bodyPr/>
        <a:lstStyle/>
        <a:p>
          <a:endParaRPr lang="en-IE"/>
        </a:p>
      </dgm:t>
    </dgm:pt>
    <dgm:pt modelId="{E2A2556E-6F6D-49D5-9E21-F94FD0E8083B}" type="sibTrans" cxnId="{8FC6B8CD-7F43-48A8-9357-994A67194E5F}">
      <dgm:prSet/>
      <dgm:spPr/>
      <dgm:t>
        <a:bodyPr/>
        <a:lstStyle/>
        <a:p>
          <a:endParaRPr lang="en-IE"/>
        </a:p>
      </dgm:t>
    </dgm:pt>
    <dgm:pt modelId="{C564DD0E-2FDD-4C3F-8F27-71568C6E8DF0}">
      <dgm:prSet phldrT="[Text]"/>
      <dgm:spPr/>
      <dgm:t>
        <a:bodyPr/>
        <a:lstStyle/>
        <a:p>
          <a:r>
            <a:rPr lang="en-IE"/>
            <a:t>Prevention of Drugs &amp; Alcohol Misuse</a:t>
          </a:r>
        </a:p>
      </dgm:t>
    </dgm:pt>
    <dgm:pt modelId="{9781D94F-825D-4940-BBD0-BC1910ACB275}" type="parTrans" cxnId="{29508693-94F4-49EC-B115-6AE6AB8D5120}">
      <dgm:prSet/>
      <dgm:spPr/>
      <dgm:t>
        <a:bodyPr/>
        <a:lstStyle/>
        <a:p>
          <a:endParaRPr lang="en-IE"/>
        </a:p>
      </dgm:t>
    </dgm:pt>
    <dgm:pt modelId="{687B3E30-49FE-4B14-9B43-E01964A0F543}" type="sibTrans" cxnId="{29508693-94F4-49EC-B115-6AE6AB8D5120}">
      <dgm:prSet/>
      <dgm:spPr/>
      <dgm:t>
        <a:bodyPr/>
        <a:lstStyle/>
        <a:p>
          <a:endParaRPr lang="en-IE"/>
        </a:p>
      </dgm:t>
    </dgm:pt>
    <dgm:pt modelId="{24C48112-9FF6-44A2-99CE-A5CD5ABB9E65}">
      <dgm:prSet phldrT="[Text]"/>
      <dgm:spPr/>
      <dgm:t>
        <a:bodyPr/>
        <a:lstStyle/>
        <a:p>
          <a:r>
            <a:rPr lang="en-IE"/>
            <a:t>Youth Information</a:t>
          </a:r>
        </a:p>
      </dgm:t>
    </dgm:pt>
    <dgm:pt modelId="{630DF0B6-FF20-4F12-A949-9A0BE9E6DB38}" type="parTrans" cxnId="{89B15CD0-4F08-4D31-998A-F519259EB4CC}">
      <dgm:prSet/>
      <dgm:spPr/>
      <dgm:t>
        <a:bodyPr/>
        <a:lstStyle/>
        <a:p>
          <a:endParaRPr lang="en-IE"/>
        </a:p>
      </dgm:t>
    </dgm:pt>
    <dgm:pt modelId="{D43A054F-BA84-4ABD-97B9-6B9F8EFB8140}" type="sibTrans" cxnId="{89B15CD0-4F08-4D31-998A-F519259EB4CC}">
      <dgm:prSet/>
      <dgm:spPr/>
      <dgm:t>
        <a:bodyPr/>
        <a:lstStyle/>
        <a:p>
          <a:endParaRPr lang="en-IE"/>
        </a:p>
      </dgm:t>
    </dgm:pt>
    <dgm:pt modelId="{F43D52A8-C105-4A8B-9865-236D33CAF738}">
      <dgm:prSet phldrT="[Text]"/>
      <dgm:spPr/>
      <dgm:t>
        <a:bodyPr/>
        <a:lstStyle/>
        <a:p>
          <a:r>
            <a:rPr lang="en-IE"/>
            <a:t>In School &amp; Out of School Supports</a:t>
          </a:r>
        </a:p>
      </dgm:t>
    </dgm:pt>
    <dgm:pt modelId="{1691C094-58AB-42B0-91CA-3C736C20529A}" type="parTrans" cxnId="{305F8719-0D99-4C5B-9CB2-52ACADED2709}">
      <dgm:prSet/>
      <dgm:spPr/>
      <dgm:t>
        <a:bodyPr/>
        <a:lstStyle/>
        <a:p>
          <a:endParaRPr lang="en-IE"/>
        </a:p>
      </dgm:t>
    </dgm:pt>
    <dgm:pt modelId="{4F8CBC77-A7D7-48DB-BD76-FBD8A5AD18D4}" type="sibTrans" cxnId="{305F8719-0D99-4C5B-9CB2-52ACADED2709}">
      <dgm:prSet/>
      <dgm:spPr/>
      <dgm:t>
        <a:bodyPr/>
        <a:lstStyle/>
        <a:p>
          <a:endParaRPr lang="en-IE"/>
        </a:p>
      </dgm:t>
    </dgm:pt>
    <dgm:pt modelId="{546E34E1-5149-4730-91E6-EA488B3A5CD4}">
      <dgm:prSet phldrT="[Text]"/>
      <dgm:spPr/>
      <dgm:t>
        <a:bodyPr/>
        <a:lstStyle/>
        <a:p>
          <a:r>
            <a:rPr lang="en-IE"/>
            <a:t>Mentoring</a:t>
          </a:r>
        </a:p>
      </dgm:t>
    </dgm:pt>
    <dgm:pt modelId="{D1243582-F690-4F18-8109-D418F86E15A9}" type="parTrans" cxnId="{D704AFF1-6FED-4DD9-931B-583B161A65C8}">
      <dgm:prSet/>
      <dgm:spPr/>
      <dgm:t>
        <a:bodyPr/>
        <a:lstStyle/>
        <a:p>
          <a:endParaRPr lang="en-IE"/>
        </a:p>
      </dgm:t>
    </dgm:pt>
    <dgm:pt modelId="{0D038028-3CC8-4590-A03E-EA40E90C7ABB}" type="sibTrans" cxnId="{D704AFF1-6FED-4DD9-931B-583B161A65C8}">
      <dgm:prSet/>
      <dgm:spPr/>
      <dgm:t>
        <a:bodyPr/>
        <a:lstStyle/>
        <a:p>
          <a:endParaRPr lang="en-IE"/>
        </a:p>
      </dgm:t>
    </dgm:pt>
    <dgm:pt modelId="{A6137FC4-5E68-4379-9115-FEC270624751}">
      <dgm:prSet phldrT="[Text]"/>
      <dgm:spPr/>
      <dgm:t>
        <a:bodyPr/>
        <a:lstStyle/>
        <a:p>
          <a:r>
            <a:rPr lang="en-IE"/>
            <a:t>Youth Centres &amp; Hubs</a:t>
          </a:r>
        </a:p>
      </dgm:t>
    </dgm:pt>
    <dgm:pt modelId="{F0BAFCB1-E070-4409-8CD6-F737AB9F65EB}" type="parTrans" cxnId="{C2EE1739-EAC5-41D6-AEF8-7EAC32115945}">
      <dgm:prSet/>
      <dgm:spPr/>
      <dgm:t>
        <a:bodyPr/>
        <a:lstStyle/>
        <a:p>
          <a:endParaRPr lang="en-IE"/>
        </a:p>
      </dgm:t>
    </dgm:pt>
    <dgm:pt modelId="{52C6CF24-EA38-4E0B-8387-6F5D027C0896}" type="sibTrans" cxnId="{C2EE1739-EAC5-41D6-AEF8-7EAC32115945}">
      <dgm:prSet/>
      <dgm:spPr/>
      <dgm:t>
        <a:bodyPr/>
        <a:lstStyle/>
        <a:p>
          <a:endParaRPr lang="en-IE"/>
        </a:p>
      </dgm:t>
    </dgm:pt>
    <dgm:pt modelId="{9F1F8B81-6CCD-45C4-A102-295D4919740F}" type="pres">
      <dgm:prSet presAssocID="{9C33FFD5-90B7-4417-B173-FA8078E81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8D0AA73-24D6-40C6-9510-1BE415FF58BA}" type="pres">
      <dgm:prSet presAssocID="{5E48BE1B-398F-4B89-B064-6BA8CEDB3A6A}" presName="centerShape" presStyleLbl="node0" presStyleIdx="0" presStyleCnt="1"/>
      <dgm:spPr/>
      <dgm:t>
        <a:bodyPr/>
        <a:lstStyle/>
        <a:p>
          <a:endParaRPr lang="en-IE"/>
        </a:p>
      </dgm:t>
    </dgm:pt>
    <dgm:pt modelId="{C293C6E9-FD32-43AC-B1AA-467FE8188853}" type="pres">
      <dgm:prSet presAssocID="{F0BAFCB1-E070-4409-8CD6-F737AB9F65EB}" presName="parTrans" presStyleLbl="sibTrans2D1" presStyleIdx="0" presStyleCnt="12"/>
      <dgm:spPr/>
      <dgm:t>
        <a:bodyPr/>
        <a:lstStyle/>
        <a:p>
          <a:endParaRPr lang="en-IE"/>
        </a:p>
      </dgm:t>
    </dgm:pt>
    <dgm:pt modelId="{0806C686-9220-49BA-B748-CF90356E4F54}" type="pres">
      <dgm:prSet presAssocID="{F0BAFCB1-E070-4409-8CD6-F737AB9F65EB}" presName="connectorText" presStyleLbl="sibTrans2D1" presStyleIdx="0" presStyleCnt="12"/>
      <dgm:spPr/>
      <dgm:t>
        <a:bodyPr/>
        <a:lstStyle/>
        <a:p>
          <a:endParaRPr lang="en-IE"/>
        </a:p>
      </dgm:t>
    </dgm:pt>
    <dgm:pt modelId="{0BC73644-20F7-45BA-8A11-D82F5E54927B}" type="pres">
      <dgm:prSet presAssocID="{A6137FC4-5E68-4379-9115-FEC27062475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002673-9C9D-4EDE-BA0B-9EA75ABAE737}" type="pres">
      <dgm:prSet presAssocID="{EF814D71-885A-43BF-88D2-C6E1E44763ED}" presName="parTrans" presStyleLbl="sibTrans2D1" presStyleIdx="1" presStyleCnt="12"/>
      <dgm:spPr/>
      <dgm:t>
        <a:bodyPr/>
        <a:lstStyle/>
        <a:p>
          <a:endParaRPr lang="en-IE"/>
        </a:p>
      </dgm:t>
    </dgm:pt>
    <dgm:pt modelId="{AD7E3A0E-97F2-4CAA-A4B9-BC88EC2571ED}" type="pres">
      <dgm:prSet presAssocID="{EF814D71-885A-43BF-88D2-C6E1E44763ED}" presName="connectorText" presStyleLbl="sibTrans2D1" presStyleIdx="1" presStyleCnt="12"/>
      <dgm:spPr/>
      <dgm:t>
        <a:bodyPr/>
        <a:lstStyle/>
        <a:p>
          <a:endParaRPr lang="en-IE"/>
        </a:p>
      </dgm:t>
    </dgm:pt>
    <dgm:pt modelId="{D0DCA711-C151-42F7-B550-897860AFAE8A}" type="pres">
      <dgm:prSet presAssocID="{AE1F4886-90BB-44A9-B775-01E7E5ABB83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92ADD4-99AB-467F-9A4C-94219A1509CA}" type="pres">
      <dgm:prSet presAssocID="{0E37A499-95CE-4937-BD56-B81F0A771F2C}" presName="parTrans" presStyleLbl="sibTrans2D1" presStyleIdx="2" presStyleCnt="12"/>
      <dgm:spPr/>
      <dgm:t>
        <a:bodyPr/>
        <a:lstStyle/>
        <a:p>
          <a:endParaRPr lang="en-IE"/>
        </a:p>
      </dgm:t>
    </dgm:pt>
    <dgm:pt modelId="{7C271185-B7ED-432E-8BCD-25943D700E42}" type="pres">
      <dgm:prSet presAssocID="{0E37A499-95CE-4937-BD56-B81F0A771F2C}" presName="connectorText" presStyleLbl="sibTrans2D1" presStyleIdx="2" presStyleCnt="12"/>
      <dgm:spPr/>
      <dgm:t>
        <a:bodyPr/>
        <a:lstStyle/>
        <a:p>
          <a:endParaRPr lang="en-IE"/>
        </a:p>
      </dgm:t>
    </dgm:pt>
    <dgm:pt modelId="{5A2037C0-6925-4B1D-9F02-0040ECF7A985}" type="pres">
      <dgm:prSet presAssocID="{908CB194-AE8F-411B-A638-5955DB443EC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9A35F2-E54D-45D9-94A4-1FF9CAD22C34}" type="pres">
      <dgm:prSet presAssocID="{D1243582-F690-4F18-8109-D418F86E15A9}" presName="parTrans" presStyleLbl="sibTrans2D1" presStyleIdx="3" presStyleCnt="12"/>
      <dgm:spPr/>
      <dgm:t>
        <a:bodyPr/>
        <a:lstStyle/>
        <a:p>
          <a:endParaRPr lang="en-IE"/>
        </a:p>
      </dgm:t>
    </dgm:pt>
    <dgm:pt modelId="{29D13973-1F6B-4188-B757-49C7B9E0E042}" type="pres">
      <dgm:prSet presAssocID="{D1243582-F690-4F18-8109-D418F86E15A9}" presName="connectorText" presStyleLbl="sibTrans2D1" presStyleIdx="3" presStyleCnt="12"/>
      <dgm:spPr/>
      <dgm:t>
        <a:bodyPr/>
        <a:lstStyle/>
        <a:p>
          <a:endParaRPr lang="en-IE"/>
        </a:p>
      </dgm:t>
    </dgm:pt>
    <dgm:pt modelId="{A0941F84-8CDA-41E1-91F2-CD2918904FB2}" type="pres">
      <dgm:prSet presAssocID="{546E34E1-5149-4730-91E6-EA488B3A5CD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1A87DA-C313-43C3-B796-CC78CCE6C578}" type="pres">
      <dgm:prSet presAssocID="{3A4C10CD-3671-4236-BBC8-34753B7C302A}" presName="parTrans" presStyleLbl="sibTrans2D1" presStyleIdx="4" presStyleCnt="12"/>
      <dgm:spPr/>
      <dgm:t>
        <a:bodyPr/>
        <a:lstStyle/>
        <a:p>
          <a:endParaRPr lang="en-IE"/>
        </a:p>
      </dgm:t>
    </dgm:pt>
    <dgm:pt modelId="{9F46BB68-6DE4-4881-92E2-8081021E333F}" type="pres">
      <dgm:prSet presAssocID="{3A4C10CD-3671-4236-BBC8-34753B7C302A}" presName="connectorText" presStyleLbl="sibTrans2D1" presStyleIdx="4" presStyleCnt="12"/>
      <dgm:spPr/>
      <dgm:t>
        <a:bodyPr/>
        <a:lstStyle/>
        <a:p>
          <a:endParaRPr lang="en-IE"/>
        </a:p>
      </dgm:t>
    </dgm:pt>
    <dgm:pt modelId="{B4292323-7D4B-4147-9946-DDB27C4499B7}" type="pres">
      <dgm:prSet presAssocID="{30BF2C02-D8D2-4E50-81B9-3296197F809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1566FB-2B03-441B-B4AF-A7998ED1843D}" type="pres">
      <dgm:prSet presAssocID="{0287EDF9-F8BF-4F13-8727-1EA7B06448AD}" presName="parTrans" presStyleLbl="sibTrans2D1" presStyleIdx="5" presStyleCnt="12"/>
      <dgm:spPr/>
      <dgm:t>
        <a:bodyPr/>
        <a:lstStyle/>
        <a:p>
          <a:endParaRPr lang="en-IE"/>
        </a:p>
      </dgm:t>
    </dgm:pt>
    <dgm:pt modelId="{FB21CFE5-271F-4A07-A007-56CE15E2059B}" type="pres">
      <dgm:prSet presAssocID="{0287EDF9-F8BF-4F13-8727-1EA7B06448AD}" presName="connectorText" presStyleLbl="sibTrans2D1" presStyleIdx="5" presStyleCnt="12"/>
      <dgm:spPr/>
      <dgm:t>
        <a:bodyPr/>
        <a:lstStyle/>
        <a:p>
          <a:endParaRPr lang="en-IE"/>
        </a:p>
      </dgm:t>
    </dgm:pt>
    <dgm:pt modelId="{A8CCCC45-67CC-4A38-B1B3-C86E1211152D}" type="pres">
      <dgm:prSet presAssocID="{3137E60E-12FE-4AA0-BB05-612553E8E9D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05A567A-050B-486F-B72E-6722B270CC32}" type="pres">
      <dgm:prSet presAssocID="{A6AAB413-0822-4E60-BFA7-CDDD27FAC290}" presName="parTrans" presStyleLbl="sibTrans2D1" presStyleIdx="6" presStyleCnt="12"/>
      <dgm:spPr/>
      <dgm:t>
        <a:bodyPr/>
        <a:lstStyle/>
        <a:p>
          <a:endParaRPr lang="en-IE"/>
        </a:p>
      </dgm:t>
    </dgm:pt>
    <dgm:pt modelId="{592012EE-47F4-4520-9C65-F3C6897ACA30}" type="pres">
      <dgm:prSet presAssocID="{A6AAB413-0822-4E60-BFA7-CDDD27FAC290}" presName="connectorText" presStyleLbl="sibTrans2D1" presStyleIdx="6" presStyleCnt="12"/>
      <dgm:spPr/>
      <dgm:t>
        <a:bodyPr/>
        <a:lstStyle/>
        <a:p>
          <a:endParaRPr lang="en-IE"/>
        </a:p>
      </dgm:t>
    </dgm:pt>
    <dgm:pt modelId="{7AAA28FF-743D-4209-B2BE-849A8DCC1E77}" type="pres">
      <dgm:prSet presAssocID="{D770E3DE-3F81-46C0-AE14-20ACEDCE11F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E2DA395-5AE4-425A-9134-A9421FAFF5D7}" type="pres">
      <dgm:prSet presAssocID="{3E09E902-0789-42FC-B5FF-FFEBE768C570}" presName="parTrans" presStyleLbl="sibTrans2D1" presStyleIdx="7" presStyleCnt="12"/>
      <dgm:spPr/>
      <dgm:t>
        <a:bodyPr/>
        <a:lstStyle/>
        <a:p>
          <a:endParaRPr lang="en-IE"/>
        </a:p>
      </dgm:t>
    </dgm:pt>
    <dgm:pt modelId="{46AF8865-AAD3-4436-B3A2-AF774E6441C3}" type="pres">
      <dgm:prSet presAssocID="{3E09E902-0789-42FC-B5FF-FFEBE768C570}" presName="connectorText" presStyleLbl="sibTrans2D1" presStyleIdx="7" presStyleCnt="12"/>
      <dgm:spPr/>
      <dgm:t>
        <a:bodyPr/>
        <a:lstStyle/>
        <a:p>
          <a:endParaRPr lang="en-IE"/>
        </a:p>
      </dgm:t>
    </dgm:pt>
    <dgm:pt modelId="{EE9E92C4-E51C-41DE-9760-5B408F1D836C}" type="pres">
      <dgm:prSet presAssocID="{25CDBD32-4D88-4556-8225-3C778BD56D3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B1E0F3C-74F5-4F8E-AFE5-79F16E72EF29}" type="pres">
      <dgm:prSet presAssocID="{7F463CDF-C793-4C12-A44E-D8FF71531FB1}" presName="parTrans" presStyleLbl="sibTrans2D1" presStyleIdx="8" presStyleCnt="12"/>
      <dgm:spPr/>
      <dgm:t>
        <a:bodyPr/>
        <a:lstStyle/>
        <a:p>
          <a:endParaRPr lang="en-IE"/>
        </a:p>
      </dgm:t>
    </dgm:pt>
    <dgm:pt modelId="{E0D6FBBD-A5BC-4112-946B-3058F46AAC5C}" type="pres">
      <dgm:prSet presAssocID="{7F463CDF-C793-4C12-A44E-D8FF71531FB1}" presName="connectorText" presStyleLbl="sibTrans2D1" presStyleIdx="8" presStyleCnt="12"/>
      <dgm:spPr/>
      <dgm:t>
        <a:bodyPr/>
        <a:lstStyle/>
        <a:p>
          <a:endParaRPr lang="en-IE"/>
        </a:p>
      </dgm:t>
    </dgm:pt>
    <dgm:pt modelId="{6E5C3680-E814-4E6D-A0D4-57429AC54E42}" type="pres">
      <dgm:prSet presAssocID="{92DAED40-1310-4F38-947D-D356FFE7254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A32C982-099B-4A6D-B139-858985E89E43}" type="pres">
      <dgm:prSet presAssocID="{9781D94F-825D-4940-BBD0-BC1910ACB275}" presName="parTrans" presStyleLbl="sibTrans2D1" presStyleIdx="9" presStyleCnt="12"/>
      <dgm:spPr/>
      <dgm:t>
        <a:bodyPr/>
        <a:lstStyle/>
        <a:p>
          <a:endParaRPr lang="en-IE"/>
        </a:p>
      </dgm:t>
    </dgm:pt>
    <dgm:pt modelId="{7FBA4182-D20B-4A07-8AA8-C81D9D3E312D}" type="pres">
      <dgm:prSet presAssocID="{9781D94F-825D-4940-BBD0-BC1910ACB275}" presName="connectorText" presStyleLbl="sibTrans2D1" presStyleIdx="9" presStyleCnt="12"/>
      <dgm:spPr/>
      <dgm:t>
        <a:bodyPr/>
        <a:lstStyle/>
        <a:p>
          <a:endParaRPr lang="en-IE"/>
        </a:p>
      </dgm:t>
    </dgm:pt>
    <dgm:pt modelId="{4152FC99-AB95-4B1E-8C45-A2A986185DCD}" type="pres">
      <dgm:prSet presAssocID="{C564DD0E-2FDD-4C3F-8F27-71568C6E8DF0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BF06616-02DC-44A6-B149-ECB5BEEA52F4}" type="pres">
      <dgm:prSet presAssocID="{630DF0B6-FF20-4F12-A949-9A0BE9E6DB38}" presName="parTrans" presStyleLbl="sibTrans2D1" presStyleIdx="10" presStyleCnt="12"/>
      <dgm:spPr/>
      <dgm:t>
        <a:bodyPr/>
        <a:lstStyle/>
        <a:p>
          <a:endParaRPr lang="en-IE"/>
        </a:p>
      </dgm:t>
    </dgm:pt>
    <dgm:pt modelId="{4C7C00B6-535C-495B-8DC2-EB48A636799B}" type="pres">
      <dgm:prSet presAssocID="{630DF0B6-FF20-4F12-A949-9A0BE9E6DB38}" presName="connectorText" presStyleLbl="sibTrans2D1" presStyleIdx="10" presStyleCnt="12"/>
      <dgm:spPr/>
      <dgm:t>
        <a:bodyPr/>
        <a:lstStyle/>
        <a:p>
          <a:endParaRPr lang="en-IE"/>
        </a:p>
      </dgm:t>
    </dgm:pt>
    <dgm:pt modelId="{E5E3DB5B-01E3-42DC-9A82-42D35012534F}" type="pres">
      <dgm:prSet presAssocID="{24C48112-9FF6-44A2-99CE-A5CD5ABB9E6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DE18A9-25C3-4EA9-93D5-6FDB3489ABA5}" type="pres">
      <dgm:prSet presAssocID="{1691C094-58AB-42B0-91CA-3C736C20529A}" presName="parTrans" presStyleLbl="sibTrans2D1" presStyleIdx="11" presStyleCnt="12"/>
      <dgm:spPr/>
      <dgm:t>
        <a:bodyPr/>
        <a:lstStyle/>
        <a:p>
          <a:endParaRPr lang="en-IE"/>
        </a:p>
      </dgm:t>
    </dgm:pt>
    <dgm:pt modelId="{41CD6083-F3F0-4AD1-AE51-B525269BFD5A}" type="pres">
      <dgm:prSet presAssocID="{1691C094-58AB-42B0-91CA-3C736C20529A}" presName="connectorText" presStyleLbl="sibTrans2D1" presStyleIdx="11" presStyleCnt="12"/>
      <dgm:spPr/>
      <dgm:t>
        <a:bodyPr/>
        <a:lstStyle/>
        <a:p>
          <a:endParaRPr lang="en-IE"/>
        </a:p>
      </dgm:t>
    </dgm:pt>
    <dgm:pt modelId="{28923593-C470-4AC9-A52E-B46BEAD8C243}" type="pres">
      <dgm:prSet presAssocID="{F43D52A8-C105-4A8B-9865-236D33CAF73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04876EE-B2FB-4F8A-8711-5F847AFD81AB}" type="presOf" srcId="{0287EDF9-F8BF-4F13-8727-1EA7B06448AD}" destId="{FB21CFE5-271F-4A07-A007-56CE15E2059B}" srcOrd="1" destOrd="0" presId="urn:microsoft.com/office/officeart/2005/8/layout/radial5"/>
    <dgm:cxn modelId="{1762877A-00A1-4170-A01A-6AF91751C0C7}" type="presOf" srcId="{0287EDF9-F8BF-4F13-8727-1EA7B06448AD}" destId="{AE1566FB-2B03-441B-B4AF-A7998ED1843D}" srcOrd="0" destOrd="0" presId="urn:microsoft.com/office/officeart/2005/8/layout/radial5"/>
    <dgm:cxn modelId="{CA34D8EB-72D9-478A-86CB-34FE75B0DDCD}" type="presOf" srcId="{30BF2C02-D8D2-4E50-81B9-3296197F809C}" destId="{B4292323-7D4B-4147-9946-DDB27C4499B7}" srcOrd="0" destOrd="0" presId="urn:microsoft.com/office/officeart/2005/8/layout/radial5"/>
    <dgm:cxn modelId="{71022677-E6B1-4B9B-A8F4-E3FD4D39C71F}" type="presOf" srcId="{F0BAFCB1-E070-4409-8CD6-F737AB9F65EB}" destId="{0806C686-9220-49BA-B748-CF90356E4F54}" srcOrd="1" destOrd="0" presId="urn:microsoft.com/office/officeart/2005/8/layout/radial5"/>
    <dgm:cxn modelId="{1BF7ECD1-4A4C-43AB-AF4E-4C6A3F3CD920}" type="presOf" srcId="{5E48BE1B-398F-4B89-B064-6BA8CEDB3A6A}" destId="{48D0AA73-24D6-40C6-9510-1BE415FF58BA}" srcOrd="0" destOrd="0" presId="urn:microsoft.com/office/officeart/2005/8/layout/radial5"/>
    <dgm:cxn modelId="{D704AFF1-6FED-4DD9-931B-583B161A65C8}" srcId="{5E48BE1B-398F-4B89-B064-6BA8CEDB3A6A}" destId="{546E34E1-5149-4730-91E6-EA488B3A5CD4}" srcOrd="3" destOrd="0" parTransId="{D1243582-F690-4F18-8109-D418F86E15A9}" sibTransId="{0D038028-3CC8-4590-A03E-EA40E90C7ABB}"/>
    <dgm:cxn modelId="{F07DA466-45C0-4E27-80D3-49541C416638}" srcId="{5E48BE1B-398F-4B89-B064-6BA8CEDB3A6A}" destId="{30BF2C02-D8D2-4E50-81B9-3296197F809C}" srcOrd="4" destOrd="0" parTransId="{3A4C10CD-3671-4236-BBC8-34753B7C302A}" sibTransId="{E311E3E9-1E9A-4F91-8358-E1FC64E429BE}"/>
    <dgm:cxn modelId="{4F4C182A-EDD0-43DD-8865-A1EEE3C87081}" type="presOf" srcId="{908CB194-AE8F-411B-A638-5955DB443EC2}" destId="{5A2037C0-6925-4B1D-9F02-0040ECF7A985}" srcOrd="0" destOrd="0" presId="urn:microsoft.com/office/officeart/2005/8/layout/radial5"/>
    <dgm:cxn modelId="{C2EE1739-EAC5-41D6-AEF8-7EAC32115945}" srcId="{5E48BE1B-398F-4B89-B064-6BA8CEDB3A6A}" destId="{A6137FC4-5E68-4379-9115-FEC270624751}" srcOrd="0" destOrd="0" parTransId="{F0BAFCB1-E070-4409-8CD6-F737AB9F65EB}" sibTransId="{52C6CF24-EA38-4E0B-8387-6F5D027C0896}"/>
    <dgm:cxn modelId="{E89D1FD4-40E7-4C47-BCDE-337E21608203}" type="presOf" srcId="{92DAED40-1310-4F38-947D-D356FFE72541}" destId="{6E5C3680-E814-4E6D-A0D4-57429AC54E42}" srcOrd="0" destOrd="0" presId="urn:microsoft.com/office/officeart/2005/8/layout/radial5"/>
    <dgm:cxn modelId="{BFA3CBD5-A319-4DCF-A4AF-30B898773DB1}" type="presOf" srcId="{9C33FFD5-90B7-4417-B173-FA8078E81718}" destId="{9F1F8B81-6CCD-45C4-A102-295D4919740F}" srcOrd="0" destOrd="0" presId="urn:microsoft.com/office/officeart/2005/8/layout/radial5"/>
    <dgm:cxn modelId="{9BF0F5FD-3570-4986-9BD1-AD68146703D7}" type="presOf" srcId="{3E09E902-0789-42FC-B5FF-FFEBE768C570}" destId="{46AF8865-AAD3-4436-B3A2-AF774E6441C3}" srcOrd="1" destOrd="0" presId="urn:microsoft.com/office/officeart/2005/8/layout/radial5"/>
    <dgm:cxn modelId="{C4A040E3-3B23-4621-86CB-F1DB11FF94C1}" type="presOf" srcId="{D1243582-F690-4F18-8109-D418F86E15A9}" destId="{29D13973-1F6B-4188-B757-49C7B9E0E042}" srcOrd="1" destOrd="0" presId="urn:microsoft.com/office/officeart/2005/8/layout/radial5"/>
    <dgm:cxn modelId="{417CFCC2-A6E3-4CE5-A6B8-EAFF182D59A4}" type="presOf" srcId="{AE1F4886-90BB-44A9-B775-01E7E5ABB838}" destId="{D0DCA711-C151-42F7-B550-897860AFAE8A}" srcOrd="0" destOrd="0" presId="urn:microsoft.com/office/officeart/2005/8/layout/radial5"/>
    <dgm:cxn modelId="{41C159A2-1C3F-4C52-85B9-07D32368455D}" type="presOf" srcId="{EF814D71-885A-43BF-88D2-C6E1E44763ED}" destId="{AD7E3A0E-97F2-4CAA-A4B9-BC88EC2571ED}" srcOrd="1" destOrd="0" presId="urn:microsoft.com/office/officeart/2005/8/layout/radial5"/>
    <dgm:cxn modelId="{F2C178F7-D590-4C08-AFA6-0CB1EEEC7741}" srcId="{5E48BE1B-398F-4B89-B064-6BA8CEDB3A6A}" destId="{AE1F4886-90BB-44A9-B775-01E7E5ABB838}" srcOrd="1" destOrd="0" parTransId="{EF814D71-885A-43BF-88D2-C6E1E44763ED}" sibTransId="{FF5EEB60-BCD1-414F-A4AE-212015C7E2FB}"/>
    <dgm:cxn modelId="{A6130249-3B96-4ACA-A3DE-9F5AD39B27FF}" type="presOf" srcId="{F0BAFCB1-E070-4409-8CD6-F737AB9F65EB}" destId="{C293C6E9-FD32-43AC-B1AA-467FE8188853}" srcOrd="0" destOrd="0" presId="urn:microsoft.com/office/officeart/2005/8/layout/radial5"/>
    <dgm:cxn modelId="{8AEDF74E-0F31-4A48-9BA5-8B0163031DA3}" type="presOf" srcId="{24C48112-9FF6-44A2-99CE-A5CD5ABB9E65}" destId="{E5E3DB5B-01E3-42DC-9A82-42D35012534F}" srcOrd="0" destOrd="0" presId="urn:microsoft.com/office/officeart/2005/8/layout/radial5"/>
    <dgm:cxn modelId="{164D78B8-8A2C-4A8A-9D1B-56F3E180CB98}" type="presOf" srcId="{A6AAB413-0822-4E60-BFA7-CDDD27FAC290}" destId="{905A567A-050B-486F-B72E-6722B270CC32}" srcOrd="0" destOrd="0" presId="urn:microsoft.com/office/officeart/2005/8/layout/radial5"/>
    <dgm:cxn modelId="{7AEC563A-EFA3-4A2E-A225-17679FB66ECC}" srcId="{5E48BE1B-398F-4B89-B064-6BA8CEDB3A6A}" destId="{25CDBD32-4D88-4556-8225-3C778BD56D3D}" srcOrd="7" destOrd="0" parTransId="{3E09E902-0789-42FC-B5FF-FFEBE768C570}" sibTransId="{C4BC6412-828E-4577-A329-C9ACF585ADA3}"/>
    <dgm:cxn modelId="{807622AF-08E2-4745-8D64-EBB2724C6F04}" type="presOf" srcId="{3A4C10CD-3671-4236-BBC8-34753B7C302A}" destId="{9F46BB68-6DE4-4881-92E2-8081021E333F}" srcOrd="1" destOrd="0" presId="urn:microsoft.com/office/officeart/2005/8/layout/radial5"/>
    <dgm:cxn modelId="{39357959-5394-4FCD-9D49-9D0212252B66}" type="presOf" srcId="{7F463CDF-C793-4C12-A44E-D8FF71531FB1}" destId="{4B1E0F3C-74F5-4F8E-AFE5-79F16E72EF29}" srcOrd="0" destOrd="0" presId="urn:microsoft.com/office/officeart/2005/8/layout/radial5"/>
    <dgm:cxn modelId="{29508693-94F4-49EC-B115-6AE6AB8D5120}" srcId="{5E48BE1B-398F-4B89-B064-6BA8CEDB3A6A}" destId="{C564DD0E-2FDD-4C3F-8F27-71568C6E8DF0}" srcOrd="9" destOrd="0" parTransId="{9781D94F-825D-4940-BBD0-BC1910ACB275}" sibTransId="{687B3E30-49FE-4B14-9B43-E01964A0F543}"/>
    <dgm:cxn modelId="{89B15CD0-4F08-4D31-998A-F519259EB4CC}" srcId="{5E48BE1B-398F-4B89-B064-6BA8CEDB3A6A}" destId="{24C48112-9FF6-44A2-99CE-A5CD5ABB9E65}" srcOrd="10" destOrd="0" parTransId="{630DF0B6-FF20-4F12-A949-9A0BE9E6DB38}" sibTransId="{D43A054F-BA84-4ABD-97B9-6B9F8EFB8140}"/>
    <dgm:cxn modelId="{67CE58CE-6589-4CEC-AE70-409EAD9B68C2}" type="presOf" srcId="{7F463CDF-C793-4C12-A44E-D8FF71531FB1}" destId="{E0D6FBBD-A5BC-4112-946B-3058F46AAC5C}" srcOrd="1" destOrd="0" presId="urn:microsoft.com/office/officeart/2005/8/layout/radial5"/>
    <dgm:cxn modelId="{1090C049-64DA-4832-8029-4AAE6B924CE0}" type="presOf" srcId="{1691C094-58AB-42B0-91CA-3C736C20529A}" destId="{7DDE18A9-25C3-4EA9-93D5-6FDB3489ABA5}" srcOrd="0" destOrd="0" presId="urn:microsoft.com/office/officeart/2005/8/layout/radial5"/>
    <dgm:cxn modelId="{1AEB6C5C-66E5-45EB-A22F-9E642A091AC0}" type="presOf" srcId="{630DF0B6-FF20-4F12-A949-9A0BE9E6DB38}" destId="{4C7C00B6-535C-495B-8DC2-EB48A636799B}" srcOrd="1" destOrd="0" presId="urn:microsoft.com/office/officeart/2005/8/layout/radial5"/>
    <dgm:cxn modelId="{6884AF1A-B26F-4C06-AE51-3FC9F8D5EA78}" type="presOf" srcId="{3E09E902-0789-42FC-B5FF-FFEBE768C570}" destId="{1E2DA395-5AE4-425A-9134-A9421FAFF5D7}" srcOrd="0" destOrd="0" presId="urn:microsoft.com/office/officeart/2005/8/layout/radial5"/>
    <dgm:cxn modelId="{FCD26BFA-05DD-4302-88EA-ED84A418C49A}" type="presOf" srcId="{A6AAB413-0822-4E60-BFA7-CDDD27FAC290}" destId="{592012EE-47F4-4520-9C65-F3C6897ACA30}" srcOrd="1" destOrd="0" presId="urn:microsoft.com/office/officeart/2005/8/layout/radial5"/>
    <dgm:cxn modelId="{E469F67E-CB50-4792-B33E-FBE13567C4D1}" type="presOf" srcId="{3137E60E-12FE-4AA0-BB05-612553E8E9D9}" destId="{A8CCCC45-67CC-4A38-B1B3-C86E1211152D}" srcOrd="0" destOrd="0" presId="urn:microsoft.com/office/officeart/2005/8/layout/radial5"/>
    <dgm:cxn modelId="{A8333B10-DAE6-4EB0-89D5-3AD12101CADC}" type="presOf" srcId="{1691C094-58AB-42B0-91CA-3C736C20529A}" destId="{41CD6083-F3F0-4AD1-AE51-B525269BFD5A}" srcOrd="1" destOrd="0" presId="urn:microsoft.com/office/officeart/2005/8/layout/radial5"/>
    <dgm:cxn modelId="{66498DEA-44B8-4EC5-8049-ADF9C73C16D0}" type="presOf" srcId="{546E34E1-5149-4730-91E6-EA488B3A5CD4}" destId="{A0941F84-8CDA-41E1-91F2-CD2918904FB2}" srcOrd="0" destOrd="0" presId="urn:microsoft.com/office/officeart/2005/8/layout/radial5"/>
    <dgm:cxn modelId="{B1C7CC35-27DF-4AC1-993B-6F9EC6E1D27B}" type="presOf" srcId="{D770E3DE-3F81-46C0-AE14-20ACEDCE11F4}" destId="{7AAA28FF-743D-4209-B2BE-849A8DCC1E77}" srcOrd="0" destOrd="0" presId="urn:microsoft.com/office/officeart/2005/8/layout/radial5"/>
    <dgm:cxn modelId="{0CB2A6B5-5105-463C-B02C-783861749BD5}" type="presOf" srcId="{EF814D71-885A-43BF-88D2-C6E1E44763ED}" destId="{F0002673-9C9D-4EDE-BA0B-9EA75ABAE737}" srcOrd="0" destOrd="0" presId="urn:microsoft.com/office/officeart/2005/8/layout/radial5"/>
    <dgm:cxn modelId="{207AD60E-7EBD-4DC4-87F0-357BD6B3F391}" type="presOf" srcId="{9781D94F-825D-4940-BBD0-BC1910ACB275}" destId="{7FBA4182-D20B-4A07-8AA8-C81D9D3E312D}" srcOrd="1" destOrd="0" presId="urn:microsoft.com/office/officeart/2005/8/layout/radial5"/>
    <dgm:cxn modelId="{2F7C10C0-F56C-45B9-A0EA-A4ED99C149F8}" type="presOf" srcId="{D1243582-F690-4F18-8109-D418F86E15A9}" destId="{629A35F2-E54D-45D9-94A4-1FF9CAD22C34}" srcOrd="0" destOrd="0" presId="urn:microsoft.com/office/officeart/2005/8/layout/radial5"/>
    <dgm:cxn modelId="{BFE8B5BE-FC8A-4C1E-B6D3-13463F0BD8E1}" type="presOf" srcId="{25CDBD32-4D88-4556-8225-3C778BD56D3D}" destId="{EE9E92C4-E51C-41DE-9760-5B408F1D836C}" srcOrd="0" destOrd="0" presId="urn:microsoft.com/office/officeart/2005/8/layout/radial5"/>
    <dgm:cxn modelId="{8F70631C-0C58-4903-AB26-53E5304B9056}" srcId="{5E48BE1B-398F-4B89-B064-6BA8CEDB3A6A}" destId="{908CB194-AE8F-411B-A638-5955DB443EC2}" srcOrd="2" destOrd="0" parTransId="{0E37A499-95CE-4937-BD56-B81F0A771F2C}" sibTransId="{B4F58A7A-7052-49F3-B01D-332468C159D0}"/>
    <dgm:cxn modelId="{A9F190A8-AAE1-4C0F-80DD-7286AD4D380A}" type="presOf" srcId="{C564DD0E-2FDD-4C3F-8F27-71568C6E8DF0}" destId="{4152FC99-AB95-4B1E-8C45-A2A986185DCD}" srcOrd="0" destOrd="0" presId="urn:microsoft.com/office/officeart/2005/8/layout/radial5"/>
    <dgm:cxn modelId="{305F8719-0D99-4C5B-9CB2-52ACADED2709}" srcId="{5E48BE1B-398F-4B89-B064-6BA8CEDB3A6A}" destId="{F43D52A8-C105-4A8B-9865-236D33CAF738}" srcOrd="11" destOrd="0" parTransId="{1691C094-58AB-42B0-91CA-3C736C20529A}" sibTransId="{4F8CBC77-A7D7-48DB-BD76-FBD8A5AD18D4}"/>
    <dgm:cxn modelId="{B4207DD5-CF73-46CF-8758-4AD439BBB3F9}" type="presOf" srcId="{F43D52A8-C105-4A8B-9865-236D33CAF738}" destId="{28923593-C470-4AC9-A52E-B46BEAD8C243}" srcOrd="0" destOrd="0" presId="urn:microsoft.com/office/officeart/2005/8/layout/radial5"/>
    <dgm:cxn modelId="{C6E75388-D269-4B0A-81CC-CF989D54C474}" srcId="{9C33FFD5-90B7-4417-B173-FA8078E81718}" destId="{5E48BE1B-398F-4B89-B064-6BA8CEDB3A6A}" srcOrd="0" destOrd="0" parTransId="{42EEDC81-2A0D-4097-B3A8-24E19841EA64}" sibTransId="{F43D0CD8-EC54-48CF-835C-6AE8A3DFAC73}"/>
    <dgm:cxn modelId="{8FC6B8CD-7F43-48A8-9357-994A67194E5F}" srcId="{5E48BE1B-398F-4B89-B064-6BA8CEDB3A6A}" destId="{92DAED40-1310-4F38-947D-D356FFE72541}" srcOrd="8" destOrd="0" parTransId="{7F463CDF-C793-4C12-A44E-D8FF71531FB1}" sibTransId="{E2A2556E-6F6D-49D5-9E21-F94FD0E8083B}"/>
    <dgm:cxn modelId="{102D4BA7-0F4F-4CCD-B35C-8E02AB02EA94}" type="presOf" srcId="{9781D94F-825D-4940-BBD0-BC1910ACB275}" destId="{6A32C982-099B-4A6D-B139-858985E89E43}" srcOrd="0" destOrd="0" presId="urn:microsoft.com/office/officeart/2005/8/layout/radial5"/>
    <dgm:cxn modelId="{BB0A85A5-5906-4AF9-BEB3-ED9E5910FF5F}" srcId="{5E48BE1B-398F-4B89-B064-6BA8CEDB3A6A}" destId="{D770E3DE-3F81-46C0-AE14-20ACEDCE11F4}" srcOrd="6" destOrd="0" parTransId="{A6AAB413-0822-4E60-BFA7-CDDD27FAC290}" sibTransId="{E29F98E6-22A7-44F1-8784-C1DB596AB0DC}"/>
    <dgm:cxn modelId="{AAFCA76B-518D-4A62-AB67-3C879FCB72E2}" type="presOf" srcId="{630DF0B6-FF20-4F12-A949-9A0BE9E6DB38}" destId="{EBF06616-02DC-44A6-B149-ECB5BEEA52F4}" srcOrd="0" destOrd="0" presId="urn:microsoft.com/office/officeart/2005/8/layout/radial5"/>
    <dgm:cxn modelId="{EA6069D5-850C-412B-9CCC-9FB0BEDD011D}" srcId="{5E48BE1B-398F-4B89-B064-6BA8CEDB3A6A}" destId="{3137E60E-12FE-4AA0-BB05-612553E8E9D9}" srcOrd="5" destOrd="0" parTransId="{0287EDF9-F8BF-4F13-8727-1EA7B06448AD}" sibTransId="{A12E8BE5-327A-49C3-BC84-9E86875C3477}"/>
    <dgm:cxn modelId="{6EAE8CBE-4964-44A3-B6D6-DE0E827C905C}" type="presOf" srcId="{3A4C10CD-3671-4236-BBC8-34753B7C302A}" destId="{4E1A87DA-C313-43C3-B796-CC78CCE6C578}" srcOrd="0" destOrd="0" presId="urn:microsoft.com/office/officeart/2005/8/layout/radial5"/>
    <dgm:cxn modelId="{9255B8EC-95A2-456D-B46D-5C0741B77469}" type="presOf" srcId="{0E37A499-95CE-4937-BD56-B81F0A771F2C}" destId="{7C271185-B7ED-432E-8BCD-25943D700E42}" srcOrd="1" destOrd="0" presId="urn:microsoft.com/office/officeart/2005/8/layout/radial5"/>
    <dgm:cxn modelId="{4F50C8AD-A7C6-4634-8125-05A96F632FDC}" type="presOf" srcId="{0E37A499-95CE-4937-BD56-B81F0A771F2C}" destId="{7192ADD4-99AB-467F-9A4C-94219A1509CA}" srcOrd="0" destOrd="0" presId="urn:microsoft.com/office/officeart/2005/8/layout/radial5"/>
    <dgm:cxn modelId="{930368B1-A3C0-47D2-92E3-D7803843D274}" type="presOf" srcId="{A6137FC4-5E68-4379-9115-FEC270624751}" destId="{0BC73644-20F7-45BA-8A11-D82F5E54927B}" srcOrd="0" destOrd="0" presId="urn:microsoft.com/office/officeart/2005/8/layout/radial5"/>
    <dgm:cxn modelId="{07663BDB-9456-4963-8BB6-1D53ECB80A7E}" type="presParOf" srcId="{9F1F8B81-6CCD-45C4-A102-295D4919740F}" destId="{48D0AA73-24D6-40C6-9510-1BE415FF58BA}" srcOrd="0" destOrd="0" presId="urn:microsoft.com/office/officeart/2005/8/layout/radial5"/>
    <dgm:cxn modelId="{2B0F9C5C-54EF-406C-A5D5-BF257FFA0E41}" type="presParOf" srcId="{9F1F8B81-6CCD-45C4-A102-295D4919740F}" destId="{C293C6E9-FD32-43AC-B1AA-467FE8188853}" srcOrd="1" destOrd="0" presId="urn:microsoft.com/office/officeart/2005/8/layout/radial5"/>
    <dgm:cxn modelId="{49CD79CB-FBF7-4B3E-83DD-ED66F412C202}" type="presParOf" srcId="{C293C6E9-FD32-43AC-B1AA-467FE8188853}" destId="{0806C686-9220-49BA-B748-CF90356E4F54}" srcOrd="0" destOrd="0" presId="urn:microsoft.com/office/officeart/2005/8/layout/radial5"/>
    <dgm:cxn modelId="{E7FE1A6C-133B-46C7-BDEF-91245761AE43}" type="presParOf" srcId="{9F1F8B81-6CCD-45C4-A102-295D4919740F}" destId="{0BC73644-20F7-45BA-8A11-D82F5E54927B}" srcOrd="2" destOrd="0" presId="urn:microsoft.com/office/officeart/2005/8/layout/radial5"/>
    <dgm:cxn modelId="{94C016AE-417E-4204-8B7B-353D7138041C}" type="presParOf" srcId="{9F1F8B81-6CCD-45C4-A102-295D4919740F}" destId="{F0002673-9C9D-4EDE-BA0B-9EA75ABAE737}" srcOrd="3" destOrd="0" presId="urn:microsoft.com/office/officeart/2005/8/layout/radial5"/>
    <dgm:cxn modelId="{CD4AD100-ADD0-40C0-A531-E5864711F742}" type="presParOf" srcId="{F0002673-9C9D-4EDE-BA0B-9EA75ABAE737}" destId="{AD7E3A0E-97F2-4CAA-A4B9-BC88EC2571ED}" srcOrd="0" destOrd="0" presId="urn:microsoft.com/office/officeart/2005/8/layout/radial5"/>
    <dgm:cxn modelId="{DD813AD2-6AF9-41B4-B1D3-D0B3A49611B1}" type="presParOf" srcId="{9F1F8B81-6CCD-45C4-A102-295D4919740F}" destId="{D0DCA711-C151-42F7-B550-897860AFAE8A}" srcOrd="4" destOrd="0" presId="urn:microsoft.com/office/officeart/2005/8/layout/radial5"/>
    <dgm:cxn modelId="{FF7AEBDE-2C0C-4F8D-8B6D-C5EE9A2B6F0F}" type="presParOf" srcId="{9F1F8B81-6CCD-45C4-A102-295D4919740F}" destId="{7192ADD4-99AB-467F-9A4C-94219A1509CA}" srcOrd="5" destOrd="0" presId="urn:microsoft.com/office/officeart/2005/8/layout/radial5"/>
    <dgm:cxn modelId="{82477D9D-599A-4F5A-82EF-87F1B5A89430}" type="presParOf" srcId="{7192ADD4-99AB-467F-9A4C-94219A1509CA}" destId="{7C271185-B7ED-432E-8BCD-25943D700E42}" srcOrd="0" destOrd="0" presId="urn:microsoft.com/office/officeart/2005/8/layout/radial5"/>
    <dgm:cxn modelId="{E3D4E67D-B85B-4E11-BADF-DB4EB96EDCFE}" type="presParOf" srcId="{9F1F8B81-6CCD-45C4-A102-295D4919740F}" destId="{5A2037C0-6925-4B1D-9F02-0040ECF7A985}" srcOrd="6" destOrd="0" presId="urn:microsoft.com/office/officeart/2005/8/layout/radial5"/>
    <dgm:cxn modelId="{9ADD7535-1043-4EDC-8377-53A712978A3E}" type="presParOf" srcId="{9F1F8B81-6CCD-45C4-A102-295D4919740F}" destId="{629A35F2-E54D-45D9-94A4-1FF9CAD22C34}" srcOrd="7" destOrd="0" presId="urn:microsoft.com/office/officeart/2005/8/layout/radial5"/>
    <dgm:cxn modelId="{6332E768-E224-4C38-84D3-5D8748D2F7C9}" type="presParOf" srcId="{629A35F2-E54D-45D9-94A4-1FF9CAD22C34}" destId="{29D13973-1F6B-4188-B757-49C7B9E0E042}" srcOrd="0" destOrd="0" presId="urn:microsoft.com/office/officeart/2005/8/layout/radial5"/>
    <dgm:cxn modelId="{5B584F3B-8385-4758-AB0D-3F8A2620F403}" type="presParOf" srcId="{9F1F8B81-6CCD-45C4-A102-295D4919740F}" destId="{A0941F84-8CDA-41E1-91F2-CD2918904FB2}" srcOrd="8" destOrd="0" presId="urn:microsoft.com/office/officeart/2005/8/layout/radial5"/>
    <dgm:cxn modelId="{AF5FB33E-3D0A-4BFF-80B2-6179386CA644}" type="presParOf" srcId="{9F1F8B81-6CCD-45C4-A102-295D4919740F}" destId="{4E1A87DA-C313-43C3-B796-CC78CCE6C578}" srcOrd="9" destOrd="0" presId="urn:microsoft.com/office/officeart/2005/8/layout/radial5"/>
    <dgm:cxn modelId="{DCAC61C1-1944-4FEE-B74B-4BC394A78215}" type="presParOf" srcId="{4E1A87DA-C313-43C3-B796-CC78CCE6C578}" destId="{9F46BB68-6DE4-4881-92E2-8081021E333F}" srcOrd="0" destOrd="0" presId="urn:microsoft.com/office/officeart/2005/8/layout/radial5"/>
    <dgm:cxn modelId="{F7B1DE42-9FA2-4761-B740-C5525D8796AD}" type="presParOf" srcId="{9F1F8B81-6CCD-45C4-A102-295D4919740F}" destId="{B4292323-7D4B-4147-9946-DDB27C4499B7}" srcOrd="10" destOrd="0" presId="urn:microsoft.com/office/officeart/2005/8/layout/radial5"/>
    <dgm:cxn modelId="{7C72B780-8131-4668-9946-7AA4CBB3E017}" type="presParOf" srcId="{9F1F8B81-6CCD-45C4-A102-295D4919740F}" destId="{AE1566FB-2B03-441B-B4AF-A7998ED1843D}" srcOrd="11" destOrd="0" presId="urn:microsoft.com/office/officeart/2005/8/layout/radial5"/>
    <dgm:cxn modelId="{0B438FB5-CC4E-400A-B20A-452ACEB36088}" type="presParOf" srcId="{AE1566FB-2B03-441B-B4AF-A7998ED1843D}" destId="{FB21CFE5-271F-4A07-A007-56CE15E2059B}" srcOrd="0" destOrd="0" presId="urn:microsoft.com/office/officeart/2005/8/layout/radial5"/>
    <dgm:cxn modelId="{B5A9168D-7750-48E3-BA2F-10A7B8C9D28E}" type="presParOf" srcId="{9F1F8B81-6CCD-45C4-A102-295D4919740F}" destId="{A8CCCC45-67CC-4A38-B1B3-C86E1211152D}" srcOrd="12" destOrd="0" presId="urn:microsoft.com/office/officeart/2005/8/layout/radial5"/>
    <dgm:cxn modelId="{F39BDAEB-F3B8-4B23-AA65-3E1217E6BE6E}" type="presParOf" srcId="{9F1F8B81-6CCD-45C4-A102-295D4919740F}" destId="{905A567A-050B-486F-B72E-6722B270CC32}" srcOrd="13" destOrd="0" presId="urn:microsoft.com/office/officeart/2005/8/layout/radial5"/>
    <dgm:cxn modelId="{670A1E1A-9598-4E66-A22F-DF97D7F38C0D}" type="presParOf" srcId="{905A567A-050B-486F-B72E-6722B270CC32}" destId="{592012EE-47F4-4520-9C65-F3C6897ACA30}" srcOrd="0" destOrd="0" presId="urn:microsoft.com/office/officeart/2005/8/layout/radial5"/>
    <dgm:cxn modelId="{81042C14-9850-4D14-8F49-D80722AF79B4}" type="presParOf" srcId="{9F1F8B81-6CCD-45C4-A102-295D4919740F}" destId="{7AAA28FF-743D-4209-B2BE-849A8DCC1E77}" srcOrd="14" destOrd="0" presId="urn:microsoft.com/office/officeart/2005/8/layout/radial5"/>
    <dgm:cxn modelId="{C1068D58-BFC1-44FA-A5BD-C8B37428D9DD}" type="presParOf" srcId="{9F1F8B81-6CCD-45C4-A102-295D4919740F}" destId="{1E2DA395-5AE4-425A-9134-A9421FAFF5D7}" srcOrd="15" destOrd="0" presId="urn:microsoft.com/office/officeart/2005/8/layout/radial5"/>
    <dgm:cxn modelId="{1D87A93B-4544-499C-BE81-07B4BF8FDCF7}" type="presParOf" srcId="{1E2DA395-5AE4-425A-9134-A9421FAFF5D7}" destId="{46AF8865-AAD3-4436-B3A2-AF774E6441C3}" srcOrd="0" destOrd="0" presId="urn:microsoft.com/office/officeart/2005/8/layout/radial5"/>
    <dgm:cxn modelId="{06013A5F-C18A-407B-ACA8-9677BF5EF1CA}" type="presParOf" srcId="{9F1F8B81-6CCD-45C4-A102-295D4919740F}" destId="{EE9E92C4-E51C-41DE-9760-5B408F1D836C}" srcOrd="16" destOrd="0" presId="urn:microsoft.com/office/officeart/2005/8/layout/radial5"/>
    <dgm:cxn modelId="{978BA88B-AB01-4455-846D-3B5BB0106E38}" type="presParOf" srcId="{9F1F8B81-6CCD-45C4-A102-295D4919740F}" destId="{4B1E0F3C-74F5-4F8E-AFE5-79F16E72EF29}" srcOrd="17" destOrd="0" presId="urn:microsoft.com/office/officeart/2005/8/layout/radial5"/>
    <dgm:cxn modelId="{FC308D5D-E988-4C12-BA4E-38236F12C45E}" type="presParOf" srcId="{4B1E0F3C-74F5-4F8E-AFE5-79F16E72EF29}" destId="{E0D6FBBD-A5BC-4112-946B-3058F46AAC5C}" srcOrd="0" destOrd="0" presId="urn:microsoft.com/office/officeart/2005/8/layout/radial5"/>
    <dgm:cxn modelId="{2ED8874E-EE7E-43AF-8AA2-DA2457FDC0BD}" type="presParOf" srcId="{9F1F8B81-6CCD-45C4-A102-295D4919740F}" destId="{6E5C3680-E814-4E6D-A0D4-57429AC54E42}" srcOrd="18" destOrd="0" presId="urn:microsoft.com/office/officeart/2005/8/layout/radial5"/>
    <dgm:cxn modelId="{181F03BC-0F4A-4427-9B1F-216D03031EB4}" type="presParOf" srcId="{9F1F8B81-6CCD-45C4-A102-295D4919740F}" destId="{6A32C982-099B-4A6D-B139-858985E89E43}" srcOrd="19" destOrd="0" presId="urn:microsoft.com/office/officeart/2005/8/layout/radial5"/>
    <dgm:cxn modelId="{82830C29-84A6-4853-A1A5-80A5113051D3}" type="presParOf" srcId="{6A32C982-099B-4A6D-B139-858985E89E43}" destId="{7FBA4182-D20B-4A07-8AA8-C81D9D3E312D}" srcOrd="0" destOrd="0" presId="urn:microsoft.com/office/officeart/2005/8/layout/radial5"/>
    <dgm:cxn modelId="{34092007-4F11-4889-A883-1CDEB2833465}" type="presParOf" srcId="{9F1F8B81-6CCD-45C4-A102-295D4919740F}" destId="{4152FC99-AB95-4B1E-8C45-A2A986185DCD}" srcOrd="20" destOrd="0" presId="urn:microsoft.com/office/officeart/2005/8/layout/radial5"/>
    <dgm:cxn modelId="{53539CB3-FBB7-44B3-8F20-93073BC10427}" type="presParOf" srcId="{9F1F8B81-6CCD-45C4-A102-295D4919740F}" destId="{EBF06616-02DC-44A6-B149-ECB5BEEA52F4}" srcOrd="21" destOrd="0" presId="urn:microsoft.com/office/officeart/2005/8/layout/radial5"/>
    <dgm:cxn modelId="{9BAAF83F-4406-4BB5-838F-34D1E5D48EBA}" type="presParOf" srcId="{EBF06616-02DC-44A6-B149-ECB5BEEA52F4}" destId="{4C7C00B6-535C-495B-8DC2-EB48A636799B}" srcOrd="0" destOrd="0" presId="urn:microsoft.com/office/officeart/2005/8/layout/radial5"/>
    <dgm:cxn modelId="{CCF057A9-E70C-494E-ADE7-161BAE49126B}" type="presParOf" srcId="{9F1F8B81-6CCD-45C4-A102-295D4919740F}" destId="{E5E3DB5B-01E3-42DC-9A82-42D35012534F}" srcOrd="22" destOrd="0" presId="urn:microsoft.com/office/officeart/2005/8/layout/radial5"/>
    <dgm:cxn modelId="{D65673C9-6BEB-435C-9C6A-4278DD825FD1}" type="presParOf" srcId="{9F1F8B81-6CCD-45C4-A102-295D4919740F}" destId="{7DDE18A9-25C3-4EA9-93D5-6FDB3489ABA5}" srcOrd="23" destOrd="0" presId="urn:microsoft.com/office/officeart/2005/8/layout/radial5"/>
    <dgm:cxn modelId="{26A67B3F-8277-4651-BBF3-D5C835350DD8}" type="presParOf" srcId="{7DDE18A9-25C3-4EA9-93D5-6FDB3489ABA5}" destId="{41CD6083-F3F0-4AD1-AE51-B525269BFD5A}" srcOrd="0" destOrd="0" presId="urn:microsoft.com/office/officeart/2005/8/layout/radial5"/>
    <dgm:cxn modelId="{DCF3F45D-813B-49EC-A3F9-FE88540489D7}" type="presParOf" srcId="{9F1F8B81-6CCD-45C4-A102-295D4919740F}" destId="{28923593-C470-4AC9-A52E-B46BEAD8C243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B084C-7D2D-47D0-A17F-0990BF0F5B08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73F02875-412A-47D0-A5D8-D219AFAACBF3}">
      <dgm:prSet phldrT="[Text]"/>
      <dgm:spPr/>
      <dgm:t>
        <a:bodyPr/>
        <a:lstStyle/>
        <a:p>
          <a:r>
            <a:rPr lang="en-IE" dirty="0" smtClean="0"/>
            <a:t>KDYS</a:t>
          </a:r>
          <a:endParaRPr lang="en-IE" dirty="0"/>
        </a:p>
      </dgm:t>
    </dgm:pt>
    <dgm:pt modelId="{4EE45776-30E3-4423-A338-90B8A9C6E8E3}" type="parTrans" cxnId="{36445BA0-8E95-479E-9679-0E96C85EEE23}">
      <dgm:prSet/>
      <dgm:spPr/>
      <dgm:t>
        <a:bodyPr/>
        <a:lstStyle/>
        <a:p>
          <a:endParaRPr lang="en-IE"/>
        </a:p>
      </dgm:t>
    </dgm:pt>
    <dgm:pt modelId="{E206B0DB-690B-4B5E-98BC-31BFAE8D0F2E}" type="sibTrans" cxnId="{36445BA0-8E95-479E-9679-0E96C85EEE23}">
      <dgm:prSet/>
      <dgm:spPr/>
      <dgm:t>
        <a:bodyPr/>
        <a:lstStyle/>
        <a:p>
          <a:endParaRPr lang="en-IE"/>
        </a:p>
      </dgm:t>
    </dgm:pt>
    <dgm:pt modelId="{CF02CF1F-8201-40B6-9DA1-4D6F8D9C5ED4}">
      <dgm:prSet phldrT="[Text]"/>
      <dgm:spPr/>
      <dgm:t>
        <a:bodyPr/>
        <a:lstStyle/>
        <a:p>
          <a:r>
            <a:rPr lang="en-IE" dirty="0" smtClean="0"/>
            <a:t>State</a:t>
          </a:r>
          <a:r>
            <a:rPr lang="en-IE" baseline="0" dirty="0" smtClean="0"/>
            <a:t> funded contracts</a:t>
          </a:r>
          <a:endParaRPr lang="en-IE" dirty="0"/>
        </a:p>
      </dgm:t>
    </dgm:pt>
    <dgm:pt modelId="{F6D36E87-E1FA-4F3F-8ABC-844F98C4DBCD}" type="parTrans" cxnId="{71B35C6F-6EB5-411C-8A9E-AAF88AB82CFD}">
      <dgm:prSet/>
      <dgm:spPr/>
      <dgm:t>
        <a:bodyPr/>
        <a:lstStyle/>
        <a:p>
          <a:endParaRPr lang="en-IE"/>
        </a:p>
      </dgm:t>
    </dgm:pt>
    <dgm:pt modelId="{C0DD24E4-F029-45EA-B22A-E0B514BB94DE}" type="sibTrans" cxnId="{71B35C6F-6EB5-411C-8A9E-AAF88AB82CFD}">
      <dgm:prSet/>
      <dgm:spPr/>
      <dgm:t>
        <a:bodyPr/>
        <a:lstStyle/>
        <a:p>
          <a:endParaRPr lang="en-IE"/>
        </a:p>
      </dgm:t>
    </dgm:pt>
    <dgm:pt modelId="{16D143DC-4580-42D0-B226-A59B5A2EDB0F}">
      <dgm:prSet phldrT="[Text]"/>
      <dgm:spPr/>
      <dgm:t>
        <a:bodyPr/>
        <a:lstStyle/>
        <a:p>
          <a:r>
            <a:rPr lang="en-IE" dirty="0" smtClean="0"/>
            <a:t>Accountability</a:t>
          </a:r>
          <a:endParaRPr lang="en-IE" dirty="0"/>
        </a:p>
      </dgm:t>
    </dgm:pt>
    <dgm:pt modelId="{2B5862B7-8464-4A68-8105-2A29DB91C9F0}" type="parTrans" cxnId="{C93E51A9-D5A5-442F-834D-87721F38961E}">
      <dgm:prSet/>
      <dgm:spPr/>
      <dgm:t>
        <a:bodyPr/>
        <a:lstStyle/>
        <a:p>
          <a:endParaRPr lang="en-IE"/>
        </a:p>
      </dgm:t>
    </dgm:pt>
    <dgm:pt modelId="{E15A42D6-8B8F-4EE5-8FD7-698442B52C9F}" type="sibTrans" cxnId="{C93E51A9-D5A5-442F-834D-87721F38961E}">
      <dgm:prSet/>
      <dgm:spPr/>
      <dgm:t>
        <a:bodyPr/>
        <a:lstStyle/>
        <a:p>
          <a:endParaRPr lang="en-IE"/>
        </a:p>
      </dgm:t>
    </dgm:pt>
    <dgm:pt modelId="{4581434C-1382-4CD2-A5DC-F22C9DB965D8}">
      <dgm:prSet phldrT="[Text]" custT="1"/>
      <dgm:spPr/>
      <dgm:t>
        <a:bodyPr/>
        <a:lstStyle/>
        <a:p>
          <a:r>
            <a:rPr lang="en-IE" sz="2400" dirty="0" err="1" smtClean="0"/>
            <a:t>VfM</a:t>
          </a:r>
          <a:endParaRPr lang="en-IE" sz="2400" dirty="0"/>
        </a:p>
      </dgm:t>
    </dgm:pt>
    <dgm:pt modelId="{B2EF50AB-5D15-4C27-80A9-4E78DFB1C59A}" type="parTrans" cxnId="{04F25B6B-4C25-4290-AB78-19EE384612EF}">
      <dgm:prSet/>
      <dgm:spPr/>
      <dgm:t>
        <a:bodyPr/>
        <a:lstStyle/>
        <a:p>
          <a:endParaRPr lang="en-IE"/>
        </a:p>
      </dgm:t>
    </dgm:pt>
    <dgm:pt modelId="{BA0B0CD8-F4E1-4D48-B455-FC9E0FD9BD70}" type="sibTrans" cxnId="{04F25B6B-4C25-4290-AB78-19EE384612EF}">
      <dgm:prSet/>
      <dgm:spPr/>
      <dgm:t>
        <a:bodyPr/>
        <a:lstStyle/>
        <a:p>
          <a:endParaRPr lang="en-IE"/>
        </a:p>
      </dgm:t>
    </dgm:pt>
    <dgm:pt modelId="{083665D9-2A7A-4D9F-A91F-A73FDC94184F}" type="pres">
      <dgm:prSet presAssocID="{6F2B084C-7D2D-47D0-A17F-0990BF0F5B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1543159F-F394-4133-B2F7-A112A4B513DA}" type="pres">
      <dgm:prSet presAssocID="{73F02875-412A-47D0-A5D8-D219AFAACBF3}" presName="singleCycle" presStyleCnt="0"/>
      <dgm:spPr/>
    </dgm:pt>
    <dgm:pt modelId="{6F1B1FDB-BCD6-47CF-838D-E147E584465A}" type="pres">
      <dgm:prSet presAssocID="{73F02875-412A-47D0-A5D8-D219AFAACBF3}" presName="singleCenter" presStyleLbl="node1" presStyleIdx="0" presStyleCnt="4" custScaleX="112897" custScaleY="122070">
        <dgm:presLayoutVars>
          <dgm:chMax val="7"/>
          <dgm:chPref val="7"/>
        </dgm:presLayoutVars>
      </dgm:prSet>
      <dgm:spPr/>
      <dgm:t>
        <a:bodyPr/>
        <a:lstStyle/>
        <a:p>
          <a:endParaRPr lang="en-IE"/>
        </a:p>
      </dgm:t>
    </dgm:pt>
    <dgm:pt modelId="{75A7E9F7-2047-45C8-9AE4-0AD8F6507623}" type="pres">
      <dgm:prSet presAssocID="{F6D36E87-E1FA-4F3F-8ABC-844F98C4DBCD}" presName="Name56" presStyleLbl="parChTrans1D2" presStyleIdx="0" presStyleCnt="3"/>
      <dgm:spPr/>
      <dgm:t>
        <a:bodyPr/>
        <a:lstStyle/>
        <a:p>
          <a:endParaRPr lang="en-IE"/>
        </a:p>
      </dgm:t>
    </dgm:pt>
    <dgm:pt modelId="{664ADE79-7BC7-4BA7-8FA4-259B7F84D25C}" type="pres">
      <dgm:prSet presAssocID="{CF02CF1F-8201-40B6-9DA1-4D6F8D9C5ED4}" presName="text0" presStyleLbl="node1" presStyleIdx="1" presStyleCnt="4" custScaleX="178329" custScaleY="14153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7539912-B972-4814-B9A0-C4002E8C6089}" type="pres">
      <dgm:prSet presAssocID="{2B5862B7-8464-4A68-8105-2A29DB91C9F0}" presName="Name56" presStyleLbl="parChTrans1D2" presStyleIdx="1" presStyleCnt="3"/>
      <dgm:spPr/>
      <dgm:t>
        <a:bodyPr/>
        <a:lstStyle/>
        <a:p>
          <a:endParaRPr lang="en-IE"/>
        </a:p>
      </dgm:t>
    </dgm:pt>
    <dgm:pt modelId="{2664F170-905D-4ADC-A195-DCF5B4B37FC5}" type="pres">
      <dgm:prSet presAssocID="{16D143DC-4580-42D0-B226-A59B5A2EDB0F}" presName="text0" presStyleLbl="node1" presStyleIdx="2" presStyleCnt="4" custScaleX="211548" custScaleY="1083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BAEC8CE-FFDF-4B43-AA2A-5A193753AE33}" type="pres">
      <dgm:prSet presAssocID="{B2EF50AB-5D15-4C27-80A9-4E78DFB1C59A}" presName="Name56" presStyleLbl="parChTrans1D2" presStyleIdx="2" presStyleCnt="3"/>
      <dgm:spPr/>
      <dgm:t>
        <a:bodyPr/>
        <a:lstStyle/>
        <a:p>
          <a:endParaRPr lang="en-IE"/>
        </a:p>
      </dgm:t>
    </dgm:pt>
    <dgm:pt modelId="{FE5B46D4-4C49-43C8-AB03-66C901420246}" type="pres">
      <dgm:prSet presAssocID="{4581434C-1382-4CD2-A5DC-F22C9DB965D8}" presName="text0" presStyleLbl="node1" presStyleIdx="3" presStyleCnt="4" custScaleX="183285" custScaleY="11671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4F25B6B-4C25-4290-AB78-19EE384612EF}" srcId="{73F02875-412A-47D0-A5D8-D219AFAACBF3}" destId="{4581434C-1382-4CD2-A5DC-F22C9DB965D8}" srcOrd="2" destOrd="0" parTransId="{B2EF50AB-5D15-4C27-80A9-4E78DFB1C59A}" sibTransId="{BA0B0CD8-F4E1-4D48-B455-FC9E0FD9BD70}"/>
    <dgm:cxn modelId="{FE95B628-2AD0-49AD-A00B-D0CEDD3B3BDE}" type="presOf" srcId="{CF02CF1F-8201-40B6-9DA1-4D6F8D9C5ED4}" destId="{664ADE79-7BC7-4BA7-8FA4-259B7F84D25C}" srcOrd="0" destOrd="0" presId="urn:microsoft.com/office/officeart/2008/layout/RadialCluster"/>
    <dgm:cxn modelId="{96D11EDA-B230-4214-AD93-F338E7767F14}" type="presOf" srcId="{B2EF50AB-5D15-4C27-80A9-4E78DFB1C59A}" destId="{2BAEC8CE-FFDF-4B43-AA2A-5A193753AE33}" srcOrd="0" destOrd="0" presId="urn:microsoft.com/office/officeart/2008/layout/RadialCluster"/>
    <dgm:cxn modelId="{3A195FDC-FCEC-4882-90CA-C71325EC8F30}" type="presOf" srcId="{16D143DC-4580-42D0-B226-A59B5A2EDB0F}" destId="{2664F170-905D-4ADC-A195-DCF5B4B37FC5}" srcOrd="0" destOrd="0" presId="urn:microsoft.com/office/officeart/2008/layout/RadialCluster"/>
    <dgm:cxn modelId="{13186103-F20B-4A84-9544-4E7482E4509D}" type="presOf" srcId="{73F02875-412A-47D0-A5D8-D219AFAACBF3}" destId="{6F1B1FDB-BCD6-47CF-838D-E147E584465A}" srcOrd="0" destOrd="0" presId="urn:microsoft.com/office/officeart/2008/layout/RadialCluster"/>
    <dgm:cxn modelId="{C93E51A9-D5A5-442F-834D-87721F38961E}" srcId="{73F02875-412A-47D0-A5D8-D219AFAACBF3}" destId="{16D143DC-4580-42D0-B226-A59B5A2EDB0F}" srcOrd="1" destOrd="0" parTransId="{2B5862B7-8464-4A68-8105-2A29DB91C9F0}" sibTransId="{E15A42D6-8B8F-4EE5-8FD7-698442B52C9F}"/>
    <dgm:cxn modelId="{D299CAFE-D6A8-4B92-A20C-B994249B70F4}" type="presOf" srcId="{6F2B084C-7D2D-47D0-A17F-0990BF0F5B08}" destId="{083665D9-2A7A-4D9F-A91F-A73FDC94184F}" srcOrd="0" destOrd="0" presId="urn:microsoft.com/office/officeart/2008/layout/RadialCluster"/>
    <dgm:cxn modelId="{36445BA0-8E95-479E-9679-0E96C85EEE23}" srcId="{6F2B084C-7D2D-47D0-A17F-0990BF0F5B08}" destId="{73F02875-412A-47D0-A5D8-D219AFAACBF3}" srcOrd="0" destOrd="0" parTransId="{4EE45776-30E3-4423-A338-90B8A9C6E8E3}" sibTransId="{E206B0DB-690B-4B5E-98BC-31BFAE8D0F2E}"/>
    <dgm:cxn modelId="{7A720EC5-685E-41AB-9B66-E24808F5D1D8}" type="presOf" srcId="{2B5862B7-8464-4A68-8105-2A29DB91C9F0}" destId="{87539912-B972-4814-B9A0-C4002E8C6089}" srcOrd="0" destOrd="0" presId="urn:microsoft.com/office/officeart/2008/layout/RadialCluster"/>
    <dgm:cxn modelId="{1CD5A8AF-FA82-4648-B1D6-AD4607419BB8}" type="presOf" srcId="{F6D36E87-E1FA-4F3F-8ABC-844F98C4DBCD}" destId="{75A7E9F7-2047-45C8-9AE4-0AD8F6507623}" srcOrd="0" destOrd="0" presId="urn:microsoft.com/office/officeart/2008/layout/RadialCluster"/>
    <dgm:cxn modelId="{A30909A4-4F88-4355-B489-9719E9B93A32}" type="presOf" srcId="{4581434C-1382-4CD2-A5DC-F22C9DB965D8}" destId="{FE5B46D4-4C49-43C8-AB03-66C901420246}" srcOrd="0" destOrd="0" presId="urn:microsoft.com/office/officeart/2008/layout/RadialCluster"/>
    <dgm:cxn modelId="{71B35C6F-6EB5-411C-8A9E-AAF88AB82CFD}" srcId="{73F02875-412A-47D0-A5D8-D219AFAACBF3}" destId="{CF02CF1F-8201-40B6-9DA1-4D6F8D9C5ED4}" srcOrd="0" destOrd="0" parTransId="{F6D36E87-E1FA-4F3F-8ABC-844F98C4DBCD}" sibTransId="{C0DD24E4-F029-45EA-B22A-E0B514BB94DE}"/>
    <dgm:cxn modelId="{0285ABA9-9ABB-499F-BB13-5412DD5C48A0}" type="presParOf" srcId="{083665D9-2A7A-4D9F-A91F-A73FDC94184F}" destId="{1543159F-F394-4133-B2F7-A112A4B513DA}" srcOrd="0" destOrd="0" presId="urn:microsoft.com/office/officeart/2008/layout/RadialCluster"/>
    <dgm:cxn modelId="{5FE13725-DA16-48C2-A47A-A6F5BF8263B7}" type="presParOf" srcId="{1543159F-F394-4133-B2F7-A112A4B513DA}" destId="{6F1B1FDB-BCD6-47CF-838D-E147E584465A}" srcOrd="0" destOrd="0" presId="urn:microsoft.com/office/officeart/2008/layout/RadialCluster"/>
    <dgm:cxn modelId="{6BDF9D98-D30E-40D2-852E-DCBEF43CD3B6}" type="presParOf" srcId="{1543159F-F394-4133-B2F7-A112A4B513DA}" destId="{75A7E9F7-2047-45C8-9AE4-0AD8F6507623}" srcOrd="1" destOrd="0" presId="urn:microsoft.com/office/officeart/2008/layout/RadialCluster"/>
    <dgm:cxn modelId="{9C790D61-080A-4D5D-8EB7-A1D20AC6490A}" type="presParOf" srcId="{1543159F-F394-4133-B2F7-A112A4B513DA}" destId="{664ADE79-7BC7-4BA7-8FA4-259B7F84D25C}" srcOrd="2" destOrd="0" presId="urn:microsoft.com/office/officeart/2008/layout/RadialCluster"/>
    <dgm:cxn modelId="{F5C88511-6233-4E5E-8E6F-2B308A4BE956}" type="presParOf" srcId="{1543159F-F394-4133-B2F7-A112A4B513DA}" destId="{87539912-B972-4814-B9A0-C4002E8C6089}" srcOrd="3" destOrd="0" presId="urn:microsoft.com/office/officeart/2008/layout/RadialCluster"/>
    <dgm:cxn modelId="{436B0946-D265-4493-9C36-C68BD55F3CDB}" type="presParOf" srcId="{1543159F-F394-4133-B2F7-A112A4B513DA}" destId="{2664F170-905D-4ADC-A195-DCF5B4B37FC5}" srcOrd="4" destOrd="0" presId="urn:microsoft.com/office/officeart/2008/layout/RadialCluster"/>
    <dgm:cxn modelId="{5990E4BA-CD56-49A5-8F2B-DEFFE166B6A5}" type="presParOf" srcId="{1543159F-F394-4133-B2F7-A112A4B513DA}" destId="{2BAEC8CE-FFDF-4B43-AA2A-5A193753AE33}" srcOrd="5" destOrd="0" presId="urn:microsoft.com/office/officeart/2008/layout/RadialCluster"/>
    <dgm:cxn modelId="{9E2D21E3-61A9-4899-A4DA-C6A87B09EA6D}" type="presParOf" srcId="{1543159F-F394-4133-B2F7-A112A4B513DA}" destId="{FE5B46D4-4C49-43C8-AB03-66C90142024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C8796C-1EC3-4E01-B276-447D2603A3CB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2ED6B5D4-2A33-4485-813F-9D2D265AC76E}">
      <dgm:prSet phldrT="[Text]"/>
      <dgm:spPr/>
      <dgm:t>
        <a:bodyPr/>
        <a:lstStyle/>
        <a:p>
          <a:pPr algn="l"/>
          <a:r>
            <a:rPr lang="en-IE" dirty="0" smtClean="0"/>
            <a:t>Analyse needs</a:t>
          </a:r>
          <a:endParaRPr lang="en-IE" dirty="0"/>
        </a:p>
      </dgm:t>
    </dgm:pt>
    <dgm:pt modelId="{8D2F09BC-E253-4BE8-BF2F-EE67782F1128}" type="parTrans" cxnId="{B534606C-AEDA-4970-BD64-8444ECFD744C}">
      <dgm:prSet/>
      <dgm:spPr/>
      <dgm:t>
        <a:bodyPr/>
        <a:lstStyle/>
        <a:p>
          <a:pPr algn="l"/>
          <a:endParaRPr lang="en-IE"/>
        </a:p>
      </dgm:t>
    </dgm:pt>
    <dgm:pt modelId="{DC39935C-DDE0-4F4C-9976-89B66188958E}" type="sibTrans" cxnId="{B534606C-AEDA-4970-BD64-8444ECFD744C}">
      <dgm:prSet/>
      <dgm:spPr/>
      <dgm:t>
        <a:bodyPr/>
        <a:lstStyle/>
        <a:p>
          <a:pPr algn="l"/>
          <a:endParaRPr lang="en-IE"/>
        </a:p>
      </dgm:t>
    </dgm:pt>
    <dgm:pt modelId="{7050FB63-33E4-4106-AA26-973B0849596D}">
      <dgm:prSet phldrT="[Text]"/>
      <dgm:spPr/>
      <dgm:t>
        <a:bodyPr/>
        <a:lstStyle/>
        <a:p>
          <a:pPr algn="l"/>
          <a:r>
            <a:rPr lang="en-IE" dirty="0" smtClean="0"/>
            <a:t>Plan response</a:t>
          </a:r>
          <a:endParaRPr lang="en-IE" dirty="0"/>
        </a:p>
      </dgm:t>
    </dgm:pt>
    <dgm:pt modelId="{510C19D1-C877-4873-B783-69BD910D8BDF}" type="parTrans" cxnId="{3AE2A557-4BC4-487D-BB84-C75E44D462B5}">
      <dgm:prSet/>
      <dgm:spPr/>
      <dgm:t>
        <a:bodyPr/>
        <a:lstStyle/>
        <a:p>
          <a:pPr algn="l"/>
          <a:endParaRPr lang="en-IE"/>
        </a:p>
      </dgm:t>
    </dgm:pt>
    <dgm:pt modelId="{A5CE9016-707E-4612-BDA8-4C59C6D3776C}" type="sibTrans" cxnId="{3AE2A557-4BC4-487D-BB84-C75E44D462B5}">
      <dgm:prSet/>
      <dgm:spPr/>
      <dgm:t>
        <a:bodyPr/>
        <a:lstStyle/>
        <a:p>
          <a:pPr algn="l"/>
          <a:endParaRPr lang="en-IE"/>
        </a:p>
      </dgm:t>
    </dgm:pt>
    <dgm:pt modelId="{A618F76D-1278-41A8-AD07-6B05DFBC4A2E}">
      <dgm:prSet phldrT="[Text]"/>
      <dgm:spPr/>
      <dgm:t>
        <a:bodyPr/>
        <a:lstStyle/>
        <a:p>
          <a:pPr algn="l"/>
          <a:r>
            <a:rPr lang="en-IE" dirty="0" smtClean="0"/>
            <a:t>Implement</a:t>
          </a:r>
          <a:endParaRPr lang="en-IE" dirty="0"/>
        </a:p>
      </dgm:t>
    </dgm:pt>
    <dgm:pt modelId="{70BCCA81-3FF1-4889-8607-8CBF384AA6DE}" type="parTrans" cxnId="{8419F641-23E2-4245-8C3F-5DBC58B06184}">
      <dgm:prSet/>
      <dgm:spPr/>
      <dgm:t>
        <a:bodyPr/>
        <a:lstStyle/>
        <a:p>
          <a:pPr algn="l"/>
          <a:endParaRPr lang="en-IE"/>
        </a:p>
      </dgm:t>
    </dgm:pt>
    <dgm:pt modelId="{973C23C9-D8DB-4F14-9280-F3FBFB124108}" type="sibTrans" cxnId="{8419F641-23E2-4245-8C3F-5DBC58B06184}">
      <dgm:prSet/>
      <dgm:spPr/>
      <dgm:t>
        <a:bodyPr/>
        <a:lstStyle/>
        <a:p>
          <a:pPr algn="l"/>
          <a:endParaRPr lang="en-IE"/>
        </a:p>
      </dgm:t>
    </dgm:pt>
    <dgm:pt modelId="{467C3569-EB87-46AE-8F5B-495D7EDD0E59}">
      <dgm:prSet phldrT="[Text]"/>
      <dgm:spPr/>
      <dgm:t>
        <a:bodyPr/>
        <a:lstStyle/>
        <a:p>
          <a:pPr algn="l"/>
          <a:r>
            <a:rPr lang="en-IE" dirty="0" smtClean="0"/>
            <a:t>Reflect</a:t>
          </a:r>
          <a:endParaRPr lang="en-IE" dirty="0"/>
        </a:p>
      </dgm:t>
    </dgm:pt>
    <dgm:pt modelId="{0CB710CA-73C5-41E5-83CD-737B30CC8913}" type="parTrans" cxnId="{EE72067A-828A-45E1-91EB-F1C01A0EF787}">
      <dgm:prSet/>
      <dgm:spPr/>
      <dgm:t>
        <a:bodyPr/>
        <a:lstStyle/>
        <a:p>
          <a:pPr algn="l"/>
          <a:endParaRPr lang="en-IE"/>
        </a:p>
      </dgm:t>
    </dgm:pt>
    <dgm:pt modelId="{5AE5B8E2-58B3-4534-8BF6-8C13CE94D9FE}" type="sibTrans" cxnId="{EE72067A-828A-45E1-91EB-F1C01A0EF787}">
      <dgm:prSet/>
      <dgm:spPr/>
      <dgm:t>
        <a:bodyPr/>
        <a:lstStyle/>
        <a:p>
          <a:pPr algn="l"/>
          <a:endParaRPr lang="en-IE"/>
        </a:p>
      </dgm:t>
    </dgm:pt>
    <dgm:pt modelId="{59ED8744-967F-4123-BB1A-76BF9F7FC730}">
      <dgm:prSet phldrT="[Text]"/>
      <dgm:spPr/>
      <dgm:t>
        <a:bodyPr/>
        <a:lstStyle/>
        <a:p>
          <a:pPr algn="l"/>
          <a:r>
            <a:rPr lang="en-IE" dirty="0" smtClean="0"/>
            <a:t>Repeat</a:t>
          </a:r>
          <a:endParaRPr lang="en-IE" dirty="0"/>
        </a:p>
      </dgm:t>
    </dgm:pt>
    <dgm:pt modelId="{A2D53D4C-1C1D-411A-85D2-6584CBF4CBDA}" type="parTrans" cxnId="{74F9FC9D-A427-423F-B1E0-DFE454C59FC0}">
      <dgm:prSet/>
      <dgm:spPr/>
      <dgm:t>
        <a:bodyPr/>
        <a:lstStyle/>
        <a:p>
          <a:pPr algn="l"/>
          <a:endParaRPr lang="en-IE"/>
        </a:p>
      </dgm:t>
    </dgm:pt>
    <dgm:pt modelId="{8646A23B-22C4-45C5-A8B9-4D459DE05191}" type="sibTrans" cxnId="{74F9FC9D-A427-423F-B1E0-DFE454C59FC0}">
      <dgm:prSet/>
      <dgm:spPr/>
      <dgm:t>
        <a:bodyPr/>
        <a:lstStyle/>
        <a:p>
          <a:pPr algn="l"/>
          <a:endParaRPr lang="en-IE"/>
        </a:p>
      </dgm:t>
    </dgm:pt>
    <dgm:pt modelId="{C165CDF0-E479-4DF2-9B02-73DC677ED0A4}" type="pres">
      <dgm:prSet presAssocID="{D5C8796C-1EC3-4E01-B276-447D2603A3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B4BBABF-DFBB-4B24-B162-869273A9C17F}" type="pres">
      <dgm:prSet presAssocID="{2ED6B5D4-2A33-4485-813F-9D2D265AC76E}" presName="dummy" presStyleCnt="0"/>
      <dgm:spPr/>
    </dgm:pt>
    <dgm:pt modelId="{0B745D50-98EA-4197-98C2-6A68A50E86FA}" type="pres">
      <dgm:prSet presAssocID="{2ED6B5D4-2A33-4485-813F-9D2D265AC76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A21B1D6-12BC-4BE0-A0A0-FC039D655F9E}" type="pres">
      <dgm:prSet presAssocID="{DC39935C-DDE0-4F4C-9976-89B66188958E}" presName="sibTrans" presStyleLbl="node1" presStyleIdx="0" presStyleCnt="5"/>
      <dgm:spPr/>
      <dgm:t>
        <a:bodyPr/>
        <a:lstStyle/>
        <a:p>
          <a:endParaRPr lang="en-IE"/>
        </a:p>
      </dgm:t>
    </dgm:pt>
    <dgm:pt modelId="{374EAAD2-773F-4C73-9CC0-4B883ED39A51}" type="pres">
      <dgm:prSet presAssocID="{7050FB63-33E4-4106-AA26-973B0849596D}" presName="dummy" presStyleCnt="0"/>
      <dgm:spPr/>
    </dgm:pt>
    <dgm:pt modelId="{6C4EE07E-0BBF-49A3-AE12-7BE4EA048245}" type="pres">
      <dgm:prSet presAssocID="{7050FB63-33E4-4106-AA26-973B0849596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279A458-240A-4655-9676-9F3F0DEF79D0}" type="pres">
      <dgm:prSet presAssocID="{A5CE9016-707E-4612-BDA8-4C59C6D3776C}" presName="sibTrans" presStyleLbl="node1" presStyleIdx="1" presStyleCnt="5"/>
      <dgm:spPr/>
      <dgm:t>
        <a:bodyPr/>
        <a:lstStyle/>
        <a:p>
          <a:endParaRPr lang="en-IE"/>
        </a:p>
      </dgm:t>
    </dgm:pt>
    <dgm:pt modelId="{16314BF6-E1CA-41FF-913D-2AD253195A6B}" type="pres">
      <dgm:prSet presAssocID="{A618F76D-1278-41A8-AD07-6B05DFBC4A2E}" presName="dummy" presStyleCnt="0"/>
      <dgm:spPr/>
    </dgm:pt>
    <dgm:pt modelId="{EA164CB6-53E0-41EF-A020-F902A5BAB3CC}" type="pres">
      <dgm:prSet presAssocID="{A618F76D-1278-41A8-AD07-6B05DFBC4A2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F9F36F2-C150-409F-880B-3204AC186F7B}" type="pres">
      <dgm:prSet presAssocID="{973C23C9-D8DB-4F14-9280-F3FBFB124108}" presName="sibTrans" presStyleLbl="node1" presStyleIdx="2" presStyleCnt="5"/>
      <dgm:spPr/>
      <dgm:t>
        <a:bodyPr/>
        <a:lstStyle/>
        <a:p>
          <a:endParaRPr lang="en-IE"/>
        </a:p>
      </dgm:t>
    </dgm:pt>
    <dgm:pt modelId="{929D836D-AE4A-469C-9106-B639EF21698F}" type="pres">
      <dgm:prSet presAssocID="{467C3569-EB87-46AE-8F5B-495D7EDD0E59}" presName="dummy" presStyleCnt="0"/>
      <dgm:spPr/>
    </dgm:pt>
    <dgm:pt modelId="{AF0CD445-729A-4F3C-8A3C-579ABCF8A3F5}" type="pres">
      <dgm:prSet presAssocID="{467C3569-EB87-46AE-8F5B-495D7EDD0E5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70E0ED-A516-4540-9DFA-49F8561B4FF6}" type="pres">
      <dgm:prSet presAssocID="{5AE5B8E2-58B3-4534-8BF6-8C13CE94D9FE}" presName="sibTrans" presStyleLbl="node1" presStyleIdx="3" presStyleCnt="5"/>
      <dgm:spPr/>
      <dgm:t>
        <a:bodyPr/>
        <a:lstStyle/>
        <a:p>
          <a:endParaRPr lang="en-IE"/>
        </a:p>
      </dgm:t>
    </dgm:pt>
    <dgm:pt modelId="{342EA5A8-4097-40AB-927A-F28F7858C938}" type="pres">
      <dgm:prSet presAssocID="{59ED8744-967F-4123-BB1A-76BF9F7FC730}" presName="dummy" presStyleCnt="0"/>
      <dgm:spPr/>
    </dgm:pt>
    <dgm:pt modelId="{37600720-1F19-4B90-A40B-911DB5F5421B}" type="pres">
      <dgm:prSet presAssocID="{59ED8744-967F-4123-BB1A-76BF9F7FC73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6ED65A-0EE3-49F0-9EFC-99C132206DF8}" type="pres">
      <dgm:prSet presAssocID="{8646A23B-22C4-45C5-A8B9-4D459DE05191}" presName="sibTrans" presStyleLbl="node1" presStyleIdx="4" presStyleCnt="5"/>
      <dgm:spPr/>
      <dgm:t>
        <a:bodyPr/>
        <a:lstStyle/>
        <a:p>
          <a:endParaRPr lang="en-IE"/>
        </a:p>
      </dgm:t>
    </dgm:pt>
  </dgm:ptLst>
  <dgm:cxnLst>
    <dgm:cxn modelId="{6750C6DB-F0F2-4000-B23F-AF73FB8BA915}" type="presOf" srcId="{59ED8744-967F-4123-BB1A-76BF9F7FC730}" destId="{37600720-1F19-4B90-A40B-911DB5F5421B}" srcOrd="0" destOrd="0" presId="urn:microsoft.com/office/officeart/2005/8/layout/cycle1"/>
    <dgm:cxn modelId="{8419F641-23E2-4245-8C3F-5DBC58B06184}" srcId="{D5C8796C-1EC3-4E01-B276-447D2603A3CB}" destId="{A618F76D-1278-41A8-AD07-6B05DFBC4A2E}" srcOrd="2" destOrd="0" parTransId="{70BCCA81-3FF1-4889-8607-8CBF384AA6DE}" sibTransId="{973C23C9-D8DB-4F14-9280-F3FBFB124108}"/>
    <dgm:cxn modelId="{74F9FC9D-A427-423F-B1E0-DFE454C59FC0}" srcId="{D5C8796C-1EC3-4E01-B276-447D2603A3CB}" destId="{59ED8744-967F-4123-BB1A-76BF9F7FC730}" srcOrd="4" destOrd="0" parTransId="{A2D53D4C-1C1D-411A-85D2-6584CBF4CBDA}" sibTransId="{8646A23B-22C4-45C5-A8B9-4D459DE05191}"/>
    <dgm:cxn modelId="{3AE2A557-4BC4-487D-BB84-C75E44D462B5}" srcId="{D5C8796C-1EC3-4E01-B276-447D2603A3CB}" destId="{7050FB63-33E4-4106-AA26-973B0849596D}" srcOrd="1" destOrd="0" parTransId="{510C19D1-C877-4873-B783-69BD910D8BDF}" sibTransId="{A5CE9016-707E-4612-BDA8-4C59C6D3776C}"/>
    <dgm:cxn modelId="{AEA28090-A735-4123-8A51-E62737319799}" type="presOf" srcId="{A5CE9016-707E-4612-BDA8-4C59C6D3776C}" destId="{C279A458-240A-4655-9676-9F3F0DEF79D0}" srcOrd="0" destOrd="0" presId="urn:microsoft.com/office/officeart/2005/8/layout/cycle1"/>
    <dgm:cxn modelId="{76B5182D-10AB-4C34-B69A-61C8767F9387}" type="presOf" srcId="{A618F76D-1278-41A8-AD07-6B05DFBC4A2E}" destId="{EA164CB6-53E0-41EF-A020-F902A5BAB3CC}" srcOrd="0" destOrd="0" presId="urn:microsoft.com/office/officeart/2005/8/layout/cycle1"/>
    <dgm:cxn modelId="{5D97CEC8-5499-40DF-87B5-C4E1B1B6BC96}" type="presOf" srcId="{973C23C9-D8DB-4F14-9280-F3FBFB124108}" destId="{2F9F36F2-C150-409F-880B-3204AC186F7B}" srcOrd="0" destOrd="0" presId="urn:microsoft.com/office/officeart/2005/8/layout/cycle1"/>
    <dgm:cxn modelId="{E4B320B7-27CF-4615-B302-3BE0269282D3}" type="presOf" srcId="{2ED6B5D4-2A33-4485-813F-9D2D265AC76E}" destId="{0B745D50-98EA-4197-98C2-6A68A50E86FA}" srcOrd="0" destOrd="0" presId="urn:microsoft.com/office/officeart/2005/8/layout/cycle1"/>
    <dgm:cxn modelId="{349F0870-885A-497C-BC48-92EE70D5F3EE}" type="presOf" srcId="{DC39935C-DDE0-4F4C-9976-89B66188958E}" destId="{0A21B1D6-12BC-4BE0-A0A0-FC039D655F9E}" srcOrd="0" destOrd="0" presId="urn:microsoft.com/office/officeart/2005/8/layout/cycle1"/>
    <dgm:cxn modelId="{B534606C-AEDA-4970-BD64-8444ECFD744C}" srcId="{D5C8796C-1EC3-4E01-B276-447D2603A3CB}" destId="{2ED6B5D4-2A33-4485-813F-9D2D265AC76E}" srcOrd="0" destOrd="0" parTransId="{8D2F09BC-E253-4BE8-BF2F-EE67782F1128}" sibTransId="{DC39935C-DDE0-4F4C-9976-89B66188958E}"/>
    <dgm:cxn modelId="{15381F3F-19E4-41EA-AF41-A2AECD1733A4}" type="presOf" srcId="{D5C8796C-1EC3-4E01-B276-447D2603A3CB}" destId="{C165CDF0-E479-4DF2-9B02-73DC677ED0A4}" srcOrd="0" destOrd="0" presId="urn:microsoft.com/office/officeart/2005/8/layout/cycle1"/>
    <dgm:cxn modelId="{EC9EF56F-7393-49C3-9E39-FD7AEB498B30}" type="presOf" srcId="{5AE5B8E2-58B3-4534-8BF6-8C13CE94D9FE}" destId="{CC70E0ED-A516-4540-9DFA-49F8561B4FF6}" srcOrd="0" destOrd="0" presId="urn:microsoft.com/office/officeart/2005/8/layout/cycle1"/>
    <dgm:cxn modelId="{41580A3D-6E16-4426-8FE5-0182760FF781}" type="presOf" srcId="{467C3569-EB87-46AE-8F5B-495D7EDD0E59}" destId="{AF0CD445-729A-4F3C-8A3C-579ABCF8A3F5}" srcOrd="0" destOrd="0" presId="urn:microsoft.com/office/officeart/2005/8/layout/cycle1"/>
    <dgm:cxn modelId="{EE72067A-828A-45E1-91EB-F1C01A0EF787}" srcId="{D5C8796C-1EC3-4E01-B276-447D2603A3CB}" destId="{467C3569-EB87-46AE-8F5B-495D7EDD0E59}" srcOrd="3" destOrd="0" parTransId="{0CB710CA-73C5-41E5-83CD-737B30CC8913}" sibTransId="{5AE5B8E2-58B3-4534-8BF6-8C13CE94D9FE}"/>
    <dgm:cxn modelId="{A509E6FB-3C02-4061-AA6F-C0D0AF43A2B4}" type="presOf" srcId="{8646A23B-22C4-45C5-A8B9-4D459DE05191}" destId="{756ED65A-0EE3-49F0-9EFC-99C132206DF8}" srcOrd="0" destOrd="0" presId="urn:microsoft.com/office/officeart/2005/8/layout/cycle1"/>
    <dgm:cxn modelId="{CD356FBB-3C71-4A38-883B-CD0C5C794176}" type="presOf" srcId="{7050FB63-33E4-4106-AA26-973B0849596D}" destId="{6C4EE07E-0BBF-49A3-AE12-7BE4EA048245}" srcOrd="0" destOrd="0" presId="urn:microsoft.com/office/officeart/2005/8/layout/cycle1"/>
    <dgm:cxn modelId="{3716105E-FEBC-4E2B-BB53-A0A655A52F1A}" type="presParOf" srcId="{C165CDF0-E479-4DF2-9B02-73DC677ED0A4}" destId="{9B4BBABF-DFBB-4B24-B162-869273A9C17F}" srcOrd="0" destOrd="0" presId="urn:microsoft.com/office/officeart/2005/8/layout/cycle1"/>
    <dgm:cxn modelId="{6D45F544-1C34-46FA-9C90-37985276799D}" type="presParOf" srcId="{C165CDF0-E479-4DF2-9B02-73DC677ED0A4}" destId="{0B745D50-98EA-4197-98C2-6A68A50E86FA}" srcOrd="1" destOrd="0" presId="urn:microsoft.com/office/officeart/2005/8/layout/cycle1"/>
    <dgm:cxn modelId="{4836ECE5-0C13-4204-956F-8F1E0C0BD707}" type="presParOf" srcId="{C165CDF0-E479-4DF2-9B02-73DC677ED0A4}" destId="{0A21B1D6-12BC-4BE0-A0A0-FC039D655F9E}" srcOrd="2" destOrd="0" presId="urn:microsoft.com/office/officeart/2005/8/layout/cycle1"/>
    <dgm:cxn modelId="{6ECED1AD-E8DF-4D01-B3DB-E4740BF226A4}" type="presParOf" srcId="{C165CDF0-E479-4DF2-9B02-73DC677ED0A4}" destId="{374EAAD2-773F-4C73-9CC0-4B883ED39A51}" srcOrd="3" destOrd="0" presId="urn:microsoft.com/office/officeart/2005/8/layout/cycle1"/>
    <dgm:cxn modelId="{28B15473-4258-4463-801E-1A08C6844AB4}" type="presParOf" srcId="{C165CDF0-E479-4DF2-9B02-73DC677ED0A4}" destId="{6C4EE07E-0BBF-49A3-AE12-7BE4EA048245}" srcOrd="4" destOrd="0" presId="urn:microsoft.com/office/officeart/2005/8/layout/cycle1"/>
    <dgm:cxn modelId="{C1D0FDFD-5FE3-4170-ABF4-066C19002D4E}" type="presParOf" srcId="{C165CDF0-E479-4DF2-9B02-73DC677ED0A4}" destId="{C279A458-240A-4655-9676-9F3F0DEF79D0}" srcOrd="5" destOrd="0" presId="urn:microsoft.com/office/officeart/2005/8/layout/cycle1"/>
    <dgm:cxn modelId="{085C1FD5-3248-473E-B2F1-93323C8DF3C4}" type="presParOf" srcId="{C165CDF0-E479-4DF2-9B02-73DC677ED0A4}" destId="{16314BF6-E1CA-41FF-913D-2AD253195A6B}" srcOrd="6" destOrd="0" presId="urn:microsoft.com/office/officeart/2005/8/layout/cycle1"/>
    <dgm:cxn modelId="{2E1A2B52-B522-40E7-ACF2-D72121B5F89E}" type="presParOf" srcId="{C165CDF0-E479-4DF2-9B02-73DC677ED0A4}" destId="{EA164CB6-53E0-41EF-A020-F902A5BAB3CC}" srcOrd="7" destOrd="0" presId="urn:microsoft.com/office/officeart/2005/8/layout/cycle1"/>
    <dgm:cxn modelId="{5E9CAA06-8D72-4FB0-9340-7E5B7B80F6F0}" type="presParOf" srcId="{C165CDF0-E479-4DF2-9B02-73DC677ED0A4}" destId="{2F9F36F2-C150-409F-880B-3204AC186F7B}" srcOrd="8" destOrd="0" presId="urn:microsoft.com/office/officeart/2005/8/layout/cycle1"/>
    <dgm:cxn modelId="{0BF19870-30A9-4D82-B7FD-F87B4D6F7FAD}" type="presParOf" srcId="{C165CDF0-E479-4DF2-9B02-73DC677ED0A4}" destId="{929D836D-AE4A-469C-9106-B639EF21698F}" srcOrd="9" destOrd="0" presId="urn:microsoft.com/office/officeart/2005/8/layout/cycle1"/>
    <dgm:cxn modelId="{9F1C8C96-CE1F-4D17-8668-B3D19BFD0D0C}" type="presParOf" srcId="{C165CDF0-E479-4DF2-9B02-73DC677ED0A4}" destId="{AF0CD445-729A-4F3C-8A3C-579ABCF8A3F5}" srcOrd="10" destOrd="0" presId="urn:microsoft.com/office/officeart/2005/8/layout/cycle1"/>
    <dgm:cxn modelId="{C029DEFF-2F20-487F-A368-58BCB9D62C73}" type="presParOf" srcId="{C165CDF0-E479-4DF2-9B02-73DC677ED0A4}" destId="{CC70E0ED-A516-4540-9DFA-49F8561B4FF6}" srcOrd="11" destOrd="0" presId="urn:microsoft.com/office/officeart/2005/8/layout/cycle1"/>
    <dgm:cxn modelId="{8509D9CC-40A6-4C09-827E-DC8047D0F39C}" type="presParOf" srcId="{C165CDF0-E479-4DF2-9B02-73DC677ED0A4}" destId="{342EA5A8-4097-40AB-927A-F28F7858C938}" srcOrd="12" destOrd="0" presId="urn:microsoft.com/office/officeart/2005/8/layout/cycle1"/>
    <dgm:cxn modelId="{9443FE8B-9507-4A5E-9514-96B62E53CBAB}" type="presParOf" srcId="{C165CDF0-E479-4DF2-9B02-73DC677ED0A4}" destId="{37600720-1F19-4B90-A40B-911DB5F5421B}" srcOrd="13" destOrd="0" presId="urn:microsoft.com/office/officeart/2005/8/layout/cycle1"/>
    <dgm:cxn modelId="{C7567013-5687-43DB-837B-A23B0E26A4C0}" type="presParOf" srcId="{C165CDF0-E479-4DF2-9B02-73DC677ED0A4}" destId="{756ED65A-0EE3-49F0-9EFC-99C132206DF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674B4-8B06-43F3-81B7-6474D69D266B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457C81DD-F78F-45A4-B754-4870B967A476}">
      <dgm:prSet phldrT="[Text]"/>
      <dgm:spPr/>
      <dgm:t>
        <a:bodyPr/>
        <a:lstStyle/>
        <a:p>
          <a:r>
            <a:rPr lang="en-IE" dirty="0" smtClean="0"/>
            <a:t>EurÓg</a:t>
          </a:r>
          <a:endParaRPr lang="en-IE" dirty="0"/>
        </a:p>
      </dgm:t>
    </dgm:pt>
    <dgm:pt modelId="{0A96298F-C26C-427E-A063-8E05592235E9}" type="parTrans" cxnId="{543A27A3-99C3-4529-A0E8-06B0D16B4E99}">
      <dgm:prSet/>
      <dgm:spPr/>
      <dgm:t>
        <a:bodyPr/>
        <a:lstStyle/>
        <a:p>
          <a:endParaRPr lang="en-IE"/>
        </a:p>
      </dgm:t>
    </dgm:pt>
    <dgm:pt modelId="{34B69C88-717A-45A7-8FFB-5F3A286C4BA0}" type="sibTrans" cxnId="{543A27A3-99C3-4529-A0E8-06B0D16B4E99}">
      <dgm:prSet/>
      <dgm:spPr/>
      <dgm:t>
        <a:bodyPr/>
        <a:lstStyle/>
        <a:p>
          <a:endParaRPr lang="en-IE"/>
        </a:p>
      </dgm:t>
    </dgm:pt>
    <dgm:pt modelId="{3A28C82E-5A09-43E2-92CA-55046CD7DFFB}">
      <dgm:prSet phldrT="[Text]"/>
      <dgm:spPr/>
      <dgm:t>
        <a:bodyPr/>
        <a:lstStyle/>
        <a:p>
          <a:r>
            <a:rPr lang="en-IE" dirty="0" smtClean="0"/>
            <a:t>Young people</a:t>
          </a:r>
          <a:endParaRPr lang="en-IE" dirty="0"/>
        </a:p>
      </dgm:t>
    </dgm:pt>
    <dgm:pt modelId="{0EA5F6E1-4912-4BE7-83B5-6AC2F6403635}" type="parTrans" cxnId="{D1C2EEDC-C8E0-4640-A49E-A5FD6067C282}">
      <dgm:prSet/>
      <dgm:spPr/>
      <dgm:t>
        <a:bodyPr/>
        <a:lstStyle/>
        <a:p>
          <a:endParaRPr lang="en-IE"/>
        </a:p>
      </dgm:t>
    </dgm:pt>
    <dgm:pt modelId="{05F0E523-5028-4C6C-B029-1342F6E2FDD7}" type="sibTrans" cxnId="{D1C2EEDC-C8E0-4640-A49E-A5FD6067C282}">
      <dgm:prSet/>
      <dgm:spPr/>
      <dgm:t>
        <a:bodyPr/>
        <a:lstStyle/>
        <a:p>
          <a:endParaRPr lang="en-IE"/>
        </a:p>
      </dgm:t>
    </dgm:pt>
    <dgm:pt modelId="{B9860C04-A703-4AA8-8136-4A32502DBB4B}">
      <dgm:prSet phldrT="[Text]"/>
      <dgm:spPr/>
      <dgm:t>
        <a:bodyPr/>
        <a:lstStyle/>
        <a:p>
          <a:r>
            <a:rPr lang="en-IE" dirty="0" smtClean="0"/>
            <a:t>Services </a:t>
          </a:r>
          <a:endParaRPr lang="en-IE" dirty="0"/>
        </a:p>
      </dgm:t>
    </dgm:pt>
    <dgm:pt modelId="{8B5B5418-7CB0-4589-B7A4-16C1CAAB155A}" type="parTrans" cxnId="{B0359983-5EA7-4FFB-B0F4-ED9E7B9957B0}">
      <dgm:prSet/>
      <dgm:spPr/>
      <dgm:t>
        <a:bodyPr/>
        <a:lstStyle/>
        <a:p>
          <a:endParaRPr lang="en-IE"/>
        </a:p>
      </dgm:t>
    </dgm:pt>
    <dgm:pt modelId="{C4554287-33A2-4AED-B87A-92220E88AA29}" type="sibTrans" cxnId="{B0359983-5EA7-4FFB-B0F4-ED9E7B9957B0}">
      <dgm:prSet/>
      <dgm:spPr/>
      <dgm:t>
        <a:bodyPr/>
        <a:lstStyle/>
        <a:p>
          <a:endParaRPr lang="en-IE"/>
        </a:p>
      </dgm:t>
    </dgm:pt>
    <dgm:pt modelId="{66BB0948-622D-43E3-B84E-B802B52E7E8C}">
      <dgm:prSet phldrT="[Text]"/>
      <dgm:spPr/>
      <dgm:t>
        <a:bodyPr/>
        <a:lstStyle/>
        <a:p>
          <a:r>
            <a:rPr lang="en-IE" dirty="0" smtClean="0"/>
            <a:t>Practice </a:t>
          </a:r>
          <a:endParaRPr lang="en-IE" dirty="0"/>
        </a:p>
      </dgm:t>
    </dgm:pt>
    <dgm:pt modelId="{A5135E10-FF82-411D-AB63-5C3BFA259CB8}" type="parTrans" cxnId="{73374745-E59B-45C4-9131-19D910DB7212}">
      <dgm:prSet/>
      <dgm:spPr/>
      <dgm:t>
        <a:bodyPr/>
        <a:lstStyle/>
        <a:p>
          <a:endParaRPr lang="en-IE"/>
        </a:p>
      </dgm:t>
    </dgm:pt>
    <dgm:pt modelId="{C6C56959-3A2C-48E7-A532-0905A0D380B1}" type="sibTrans" cxnId="{73374745-E59B-45C4-9131-19D910DB7212}">
      <dgm:prSet/>
      <dgm:spPr/>
      <dgm:t>
        <a:bodyPr/>
        <a:lstStyle/>
        <a:p>
          <a:endParaRPr lang="en-IE"/>
        </a:p>
      </dgm:t>
    </dgm:pt>
    <dgm:pt modelId="{C2C41336-2866-4613-B5C1-C364BA24C6B4}" type="pres">
      <dgm:prSet presAssocID="{630674B4-8B06-43F3-81B7-6474D69D266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5300A7BA-0A4F-4B57-86A2-C87FA5BE621E}" type="pres">
      <dgm:prSet presAssocID="{457C81DD-F78F-45A4-B754-4870B967A476}" presName="composite" presStyleCnt="0"/>
      <dgm:spPr/>
    </dgm:pt>
    <dgm:pt modelId="{78245274-E010-4CC6-863B-3AD92F93D30E}" type="pres">
      <dgm:prSet presAssocID="{457C81DD-F78F-45A4-B754-4870B967A476}" presName="ParentAccent1" presStyleLbl="alignNode1" presStyleIdx="0" presStyleCnt="34"/>
      <dgm:spPr/>
    </dgm:pt>
    <dgm:pt modelId="{0A3BEC6D-2990-4645-ABF2-23BF7E14AB31}" type="pres">
      <dgm:prSet presAssocID="{457C81DD-F78F-45A4-B754-4870B967A476}" presName="ParentAccent2" presStyleLbl="alignNode1" presStyleIdx="1" presStyleCnt="34"/>
      <dgm:spPr/>
    </dgm:pt>
    <dgm:pt modelId="{C36F2487-B4EF-44D8-9BF0-53E69CDFA5F4}" type="pres">
      <dgm:prSet presAssocID="{457C81DD-F78F-45A4-B754-4870B967A476}" presName="ParentAccent3" presStyleLbl="alignNode1" presStyleIdx="2" presStyleCnt="34"/>
      <dgm:spPr/>
    </dgm:pt>
    <dgm:pt modelId="{F939E3DE-F1F7-42D0-86E3-838A813FF8ED}" type="pres">
      <dgm:prSet presAssocID="{457C81DD-F78F-45A4-B754-4870B967A476}" presName="ParentAccent4" presStyleLbl="alignNode1" presStyleIdx="3" presStyleCnt="34"/>
      <dgm:spPr/>
    </dgm:pt>
    <dgm:pt modelId="{2AE81AD4-DAAC-4C2E-93E8-DC1C995193B9}" type="pres">
      <dgm:prSet presAssocID="{457C81DD-F78F-45A4-B754-4870B967A476}" presName="ParentAccent5" presStyleLbl="alignNode1" presStyleIdx="4" presStyleCnt="34"/>
      <dgm:spPr/>
    </dgm:pt>
    <dgm:pt modelId="{FE5B112A-AB25-40E2-ABA5-0AF5CE207285}" type="pres">
      <dgm:prSet presAssocID="{457C81DD-F78F-45A4-B754-4870B967A476}" presName="ParentAccent6" presStyleLbl="alignNode1" presStyleIdx="5" presStyleCnt="34"/>
      <dgm:spPr/>
    </dgm:pt>
    <dgm:pt modelId="{BA2822C8-C69F-4EBE-92A4-AFA6789AE5E5}" type="pres">
      <dgm:prSet presAssocID="{457C81DD-F78F-45A4-B754-4870B967A476}" presName="ParentAccent7" presStyleLbl="alignNode1" presStyleIdx="6" presStyleCnt="34"/>
      <dgm:spPr/>
    </dgm:pt>
    <dgm:pt modelId="{072FF36E-4BB0-4E7D-B860-A124FFA7205B}" type="pres">
      <dgm:prSet presAssocID="{457C81DD-F78F-45A4-B754-4870B967A476}" presName="ParentAccent8" presStyleLbl="alignNode1" presStyleIdx="7" presStyleCnt="34"/>
      <dgm:spPr/>
    </dgm:pt>
    <dgm:pt modelId="{EF28862A-AFBB-4F79-8BC4-08DB006E788F}" type="pres">
      <dgm:prSet presAssocID="{457C81DD-F78F-45A4-B754-4870B967A476}" presName="ParentAccent9" presStyleLbl="alignNode1" presStyleIdx="8" presStyleCnt="34"/>
      <dgm:spPr/>
    </dgm:pt>
    <dgm:pt modelId="{B5797A2F-2782-4844-9296-670BDFA25A63}" type="pres">
      <dgm:prSet presAssocID="{457C81DD-F78F-45A4-B754-4870B967A476}" presName="ParentAccent10" presStyleLbl="alignNode1" presStyleIdx="9" presStyleCnt="34"/>
      <dgm:spPr/>
    </dgm:pt>
    <dgm:pt modelId="{85B3853D-30E4-4E14-AD9F-3F3390F43BEE}" type="pres">
      <dgm:prSet presAssocID="{457C81DD-F78F-45A4-B754-4870B967A476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8E8F3C0-A071-49F2-A08F-49C3AF4776DC}" type="pres">
      <dgm:prSet presAssocID="{3A28C82E-5A09-43E2-92CA-55046CD7DFFB}" presName="Child1Accent1" presStyleLbl="alignNode1" presStyleIdx="11" presStyleCnt="34"/>
      <dgm:spPr/>
    </dgm:pt>
    <dgm:pt modelId="{88BEE75C-D4B3-4D0F-B1EC-7D2CC6D56ACF}" type="pres">
      <dgm:prSet presAssocID="{3A28C82E-5A09-43E2-92CA-55046CD7DFFB}" presName="Child1Accent2" presStyleLbl="alignNode1" presStyleIdx="12" presStyleCnt="34"/>
      <dgm:spPr/>
    </dgm:pt>
    <dgm:pt modelId="{B392DEB1-DE46-47E3-91D5-B280F492429D}" type="pres">
      <dgm:prSet presAssocID="{3A28C82E-5A09-43E2-92CA-55046CD7DFFB}" presName="Child1Accent3" presStyleLbl="alignNode1" presStyleIdx="13" presStyleCnt="34"/>
      <dgm:spPr/>
    </dgm:pt>
    <dgm:pt modelId="{E2166FAF-25C3-47C2-92AF-1F3454449A14}" type="pres">
      <dgm:prSet presAssocID="{3A28C82E-5A09-43E2-92CA-55046CD7DFFB}" presName="Child1Accent4" presStyleLbl="alignNode1" presStyleIdx="14" presStyleCnt="34"/>
      <dgm:spPr/>
    </dgm:pt>
    <dgm:pt modelId="{0429D278-67B5-4815-BC92-ED35295B5FFB}" type="pres">
      <dgm:prSet presAssocID="{3A28C82E-5A09-43E2-92CA-55046CD7DFFB}" presName="Child1Accent5" presStyleLbl="alignNode1" presStyleIdx="15" presStyleCnt="34"/>
      <dgm:spPr/>
    </dgm:pt>
    <dgm:pt modelId="{1C5530CD-5584-4255-8ED5-C2FD1803E4FF}" type="pres">
      <dgm:prSet presAssocID="{3A28C82E-5A09-43E2-92CA-55046CD7DFFB}" presName="Child1Accent6" presStyleLbl="alignNode1" presStyleIdx="16" presStyleCnt="34"/>
      <dgm:spPr/>
    </dgm:pt>
    <dgm:pt modelId="{C5AE4AC0-0701-4080-A22C-0BA286FB5953}" type="pres">
      <dgm:prSet presAssocID="{3A28C82E-5A09-43E2-92CA-55046CD7DFFB}" presName="Child1Accent7" presStyleLbl="alignNode1" presStyleIdx="17" presStyleCnt="34"/>
      <dgm:spPr/>
    </dgm:pt>
    <dgm:pt modelId="{358A3050-667A-4816-9651-DA257C625A35}" type="pres">
      <dgm:prSet presAssocID="{3A28C82E-5A09-43E2-92CA-55046CD7DFFB}" presName="Child1Accent8" presStyleLbl="alignNode1" presStyleIdx="18" presStyleCnt="34"/>
      <dgm:spPr/>
    </dgm:pt>
    <dgm:pt modelId="{DA1061F9-8352-4CF2-B3F4-AF8A5270F40E}" type="pres">
      <dgm:prSet presAssocID="{3A28C82E-5A09-43E2-92CA-55046CD7DFFB}" presName="Child1Accent9" presStyleLbl="alignNode1" presStyleIdx="19" presStyleCnt="34"/>
      <dgm:spPr/>
    </dgm:pt>
    <dgm:pt modelId="{196D8E3D-9953-467F-B03B-FF81F7F7CA50}" type="pres">
      <dgm:prSet presAssocID="{3A28C82E-5A09-43E2-92CA-55046CD7DFFB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2222A87-C28D-4247-A170-687A083427F4}" type="pres">
      <dgm:prSet presAssocID="{B9860C04-A703-4AA8-8136-4A32502DBB4B}" presName="Child2Accent1" presStyleLbl="alignNode1" presStyleIdx="20" presStyleCnt="34"/>
      <dgm:spPr/>
    </dgm:pt>
    <dgm:pt modelId="{015CC05B-008D-4FBF-98F5-EF2B8F74507A}" type="pres">
      <dgm:prSet presAssocID="{B9860C04-A703-4AA8-8136-4A32502DBB4B}" presName="Child2Accent2" presStyleLbl="alignNode1" presStyleIdx="21" presStyleCnt="34"/>
      <dgm:spPr/>
    </dgm:pt>
    <dgm:pt modelId="{9B833C73-1CFF-4313-9F9F-5AE8C4265923}" type="pres">
      <dgm:prSet presAssocID="{B9860C04-A703-4AA8-8136-4A32502DBB4B}" presName="Child2Accent3" presStyleLbl="alignNode1" presStyleIdx="22" presStyleCnt="34"/>
      <dgm:spPr/>
    </dgm:pt>
    <dgm:pt modelId="{255432B7-8AD6-4681-8707-1A91A2657562}" type="pres">
      <dgm:prSet presAssocID="{B9860C04-A703-4AA8-8136-4A32502DBB4B}" presName="Child2Accent4" presStyleLbl="alignNode1" presStyleIdx="23" presStyleCnt="34"/>
      <dgm:spPr/>
    </dgm:pt>
    <dgm:pt modelId="{4BA3760B-3D58-449A-BA88-5337BF8F2FB0}" type="pres">
      <dgm:prSet presAssocID="{B9860C04-A703-4AA8-8136-4A32502DBB4B}" presName="Child2Accent5" presStyleLbl="alignNode1" presStyleIdx="24" presStyleCnt="34"/>
      <dgm:spPr/>
    </dgm:pt>
    <dgm:pt modelId="{B906BE8A-B204-4D98-9E89-0B938EEE57B4}" type="pres">
      <dgm:prSet presAssocID="{B9860C04-A703-4AA8-8136-4A32502DBB4B}" presName="Child2Accent6" presStyleLbl="alignNode1" presStyleIdx="25" presStyleCnt="34"/>
      <dgm:spPr/>
    </dgm:pt>
    <dgm:pt modelId="{6BE77707-7177-4A4B-9A51-E8E57162AC54}" type="pres">
      <dgm:prSet presAssocID="{B9860C04-A703-4AA8-8136-4A32502DBB4B}" presName="Child2Accent7" presStyleLbl="alignNode1" presStyleIdx="26" presStyleCnt="34"/>
      <dgm:spPr/>
    </dgm:pt>
    <dgm:pt modelId="{9075BFAB-FA7A-4CB6-8024-87791F4F82C1}" type="pres">
      <dgm:prSet presAssocID="{B9860C04-A703-4AA8-8136-4A32502DBB4B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805EBB1-8CFC-4954-A406-74DCBDE0533E}" type="pres">
      <dgm:prSet presAssocID="{66BB0948-622D-43E3-B84E-B802B52E7E8C}" presName="Child3Accent1" presStyleLbl="alignNode1" presStyleIdx="27" presStyleCnt="34"/>
      <dgm:spPr/>
    </dgm:pt>
    <dgm:pt modelId="{83A73247-3384-4CC7-8F34-F9A7E74C4EEC}" type="pres">
      <dgm:prSet presAssocID="{66BB0948-622D-43E3-B84E-B802B52E7E8C}" presName="Child3Accent2" presStyleLbl="alignNode1" presStyleIdx="28" presStyleCnt="34"/>
      <dgm:spPr/>
    </dgm:pt>
    <dgm:pt modelId="{6D375323-A246-434F-A3C3-9FA0E1326959}" type="pres">
      <dgm:prSet presAssocID="{66BB0948-622D-43E3-B84E-B802B52E7E8C}" presName="Child3Accent3" presStyleLbl="alignNode1" presStyleIdx="29" presStyleCnt="34"/>
      <dgm:spPr/>
    </dgm:pt>
    <dgm:pt modelId="{11055A52-ED3D-4C4D-AF7F-066FB9B688F6}" type="pres">
      <dgm:prSet presAssocID="{66BB0948-622D-43E3-B84E-B802B52E7E8C}" presName="Child3Accent4" presStyleLbl="alignNode1" presStyleIdx="30" presStyleCnt="34"/>
      <dgm:spPr/>
    </dgm:pt>
    <dgm:pt modelId="{CDB930CA-6674-42DD-9521-FC362C76814F}" type="pres">
      <dgm:prSet presAssocID="{66BB0948-622D-43E3-B84E-B802B52E7E8C}" presName="Child3Accent5" presStyleLbl="alignNode1" presStyleIdx="31" presStyleCnt="34"/>
      <dgm:spPr/>
    </dgm:pt>
    <dgm:pt modelId="{6464C838-2FD2-45A4-B138-C633CA31275C}" type="pres">
      <dgm:prSet presAssocID="{66BB0948-622D-43E3-B84E-B802B52E7E8C}" presName="Child3Accent6" presStyleLbl="alignNode1" presStyleIdx="32" presStyleCnt="34"/>
      <dgm:spPr/>
    </dgm:pt>
    <dgm:pt modelId="{672DC976-713C-4B7E-83DE-83EB96A69F59}" type="pres">
      <dgm:prSet presAssocID="{66BB0948-622D-43E3-B84E-B802B52E7E8C}" presName="Child3Accent7" presStyleLbl="alignNode1" presStyleIdx="33" presStyleCnt="34"/>
      <dgm:spPr/>
    </dgm:pt>
    <dgm:pt modelId="{ACAAE682-3E63-43EB-B8D3-1D3D4DE9D29E}" type="pres">
      <dgm:prSet presAssocID="{66BB0948-622D-43E3-B84E-B802B52E7E8C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1C2EEDC-C8E0-4640-A49E-A5FD6067C282}" srcId="{457C81DD-F78F-45A4-B754-4870B967A476}" destId="{3A28C82E-5A09-43E2-92CA-55046CD7DFFB}" srcOrd="0" destOrd="0" parTransId="{0EA5F6E1-4912-4BE7-83B5-6AC2F6403635}" sibTransId="{05F0E523-5028-4C6C-B029-1342F6E2FDD7}"/>
    <dgm:cxn modelId="{390B6BEF-06DB-4F7D-8598-EBD2C2E9A9F9}" type="presOf" srcId="{630674B4-8B06-43F3-81B7-6474D69D266B}" destId="{C2C41336-2866-4613-B5C1-C364BA24C6B4}" srcOrd="0" destOrd="0" presId="urn:microsoft.com/office/officeart/2011/layout/ConvergingText"/>
    <dgm:cxn modelId="{73374745-E59B-45C4-9131-19D910DB7212}" srcId="{457C81DD-F78F-45A4-B754-4870B967A476}" destId="{66BB0948-622D-43E3-B84E-B802B52E7E8C}" srcOrd="2" destOrd="0" parTransId="{A5135E10-FF82-411D-AB63-5C3BFA259CB8}" sibTransId="{C6C56959-3A2C-48E7-A532-0905A0D380B1}"/>
    <dgm:cxn modelId="{D809D143-F168-4756-A287-F347170017A1}" type="presOf" srcId="{B9860C04-A703-4AA8-8136-4A32502DBB4B}" destId="{9075BFAB-FA7A-4CB6-8024-87791F4F82C1}" srcOrd="0" destOrd="0" presId="urn:microsoft.com/office/officeart/2011/layout/ConvergingText"/>
    <dgm:cxn modelId="{3A35A58B-7C15-4C13-A745-B898846899B3}" type="presOf" srcId="{3A28C82E-5A09-43E2-92CA-55046CD7DFFB}" destId="{196D8E3D-9953-467F-B03B-FF81F7F7CA50}" srcOrd="0" destOrd="0" presId="urn:microsoft.com/office/officeart/2011/layout/ConvergingText"/>
    <dgm:cxn modelId="{B0359983-5EA7-4FFB-B0F4-ED9E7B9957B0}" srcId="{457C81DD-F78F-45A4-B754-4870B967A476}" destId="{B9860C04-A703-4AA8-8136-4A32502DBB4B}" srcOrd="1" destOrd="0" parTransId="{8B5B5418-7CB0-4589-B7A4-16C1CAAB155A}" sibTransId="{C4554287-33A2-4AED-B87A-92220E88AA29}"/>
    <dgm:cxn modelId="{0095426A-C835-4FC2-A9C9-515E68A52A8D}" type="presOf" srcId="{457C81DD-F78F-45A4-B754-4870B967A476}" destId="{85B3853D-30E4-4E14-AD9F-3F3390F43BEE}" srcOrd="0" destOrd="0" presId="urn:microsoft.com/office/officeart/2011/layout/ConvergingText"/>
    <dgm:cxn modelId="{457DFF31-7030-4BCA-9A62-10AA23BBEF1A}" type="presOf" srcId="{66BB0948-622D-43E3-B84E-B802B52E7E8C}" destId="{ACAAE682-3E63-43EB-B8D3-1D3D4DE9D29E}" srcOrd="0" destOrd="0" presId="urn:microsoft.com/office/officeart/2011/layout/ConvergingText"/>
    <dgm:cxn modelId="{543A27A3-99C3-4529-A0E8-06B0D16B4E99}" srcId="{630674B4-8B06-43F3-81B7-6474D69D266B}" destId="{457C81DD-F78F-45A4-B754-4870B967A476}" srcOrd="0" destOrd="0" parTransId="{0A96298F-C26C-427E-A063-8E05592235E9}" sibTransId="{34B69C88-717A-45A7-8FFB-5F3A286C4BA0}"/>
    <dgm:cxn modelId="{648377ED-DE98-432D-9D4A-27939A28F28F}" type="presParOf" srcId="{C2C41336-2866-4613-B5C1-C364BA24C6B4}" destId="{5300A7BA-0A4F-4B57-86A2-C87FA5BE621E}" srcOrd="0" destOrd="0" presId="urn:microsoft.com/office/officeart/2011/layout/ConvergingText"/>
    <dgm:cxn modelId="{CD06C770-12DF-4B7F-96FF-A07DAA0D17B7}" type="presParOf" srcId="{5300A7BA-0A4F-4B57-86A2-C87FA5BE621E}" destId="{78245274-E010-4CC6-863B-3AD92F93D30E}" srcOrd="0" destOrd="0" presId="urn:microsoft.com/office/officeart/2011/layout/ConvergingText"/>
    <dgm:cxn modelId="{6EEDF1AC-7A88-416B-8E3D-316116F402A3}" type="presParOf" srcId="{5300A7BA-0A4F-4B57-86A2-C87FA5BE621E}" destId="{0A3BEC6D-2990-4645-ABF2-23BF7E14AB31}" srcOrd="1" destOrd="0" presId="urn:microsoft.com/office/officeart/2011/layout/ConvergingText"/>
    <dgm:cxn modelId="{758FFBAA-11B3-406F-96BE-653A7B4E03AA}" type="presParOf" srcId="{5300A7BA-0A4F-4B57-86A2-C87FA5BE621E}" destId="{C36F2487-B4EF-44D8-9BF0-53E69CDFA5F4}" srcOrd="2" destOrd="0" presId="urn:microsoft.com/office/officeart/2011/layout/ConvergingText"/>
    <dgm:cxn modelId="{0CEBC808-48E2-4EFD-8584-9DCF820381FF}" type="presParOf" srcId="{5300A7BA-0A4F-4B57-86A2-C87FA5BE621E}" destId="{F939E3DE-F1F7-42D0-86E3-838A813FF8ED}" srcOrd="3" destOrd="0" presId="urn:microsoft.com/office/officeart/2011/layout/ConvergingText"/>
    <dgm:cxn modelId="{466AF3D3-A4C8-48CF-B4EF-DF78EB9C6F6C}" type="presParOf" srcId="{5300A7BA-0A4F-4B57-86A2-C87FA5BE621E}" destId="{2AE81AD4-DAAC-4C2E-93E8-DC1C995193B9}" srcOrd="4" destOrd="0" presId="urn:microsoft.com/office/officeart/2011/layout/ConvergingText"/>
    <dgm:cxn modelId="{08DC32D9-45C2-4F52-BE5F-55328EC9FDEB}" type="presParOf" srcId="{5300A7BA-0A4F-4B57-86A2-C87FA5BE621E}" destId="{FE5B112A-AB25-40E2-ABA5-0AF5CE207285}" srcOrd="5" destOrd="0" presId="urn:microsoft.com/office/officeart/2011/layout/ConvergingText"/>
    <dgm:cxn modelId="{2FA8FDBF-96A0-4FF0-AA74-3C75C7A18856}" type="presParOf" srcId="{5300A7BA-0A4F-4B57-86A2-C87FA5BE621E}" destId="{BA2822C8-C69F-4EBE-92A4-AFA6789AE5E5}" srcOrd="6" destOrd="0" presId="urn:microsoft.com/office/officeart/2011/layout/ConvergingText"/>
    <dgm:cxn modelId="{9484470F-0F8F-4942-8802-3BE70FA3E5EB}" type="presParOf" srcId="{5300A7BA-0A4F-4B57-86A2-C87FA5BE621E}" destId="{072FF36E-4BB0-4E7D-B860-A124FFA7205B}" srcOrd="7" destOrd="0" presId="urn:microsoft.com/office/officeart/2011/layout/ConvergingText"/>
    <dgm:cxn modelId="{C8D45EC9-0A08-4C5C-953C-9BFC5143D1F3}" type="presParOf" srcId="{5300A7BA-0A4F-4B57-86A2-C87FA5BE621E}" destId="{EF28862A-AFBB-4F79-8BC4-08DB006E788F}" srcOrd="8" destOrd="0" presId="urn:microsoft.com/office/officeart/2011/layout/ConvergingText"/>
    <dgm:cxn modelId="{7DDD372C-E5E0-4B22-B29B-2867510FAE86}" type="presParOf" srcId="{5300A7BA-0A4F-4B57-86A2-C87FA5BE621E}" destId="{B5797A2F-2782-4844-9296-670BDFA25A63}" srcOrd="9" destOrd="0" presId="urn:microsoft.com/office/officeart/2011/layout/ConvergingText"/>
    <dgm:cxn modelId="{17DB27CF-4B54-4902-9807-0A7BFE41E788}" type="presParOf" srcId="{5300A7BA-0A4F-4B57-86A2-C87FA5BE621E}" destId="{85B3853D-30E4-4E14-AD9F-3F3390F43BEE}" srcOrd="10" destOrd="0" presId="urn:microsoft.com/office/officeart/2011/layout/ConvergingText"/>
    <dgm:cxn modelId="{25462A5F-DC99-4F2D-A897-7B8600E85786}" type="presParOf" srcId="{5300A7BA-0A4F-4B57-86A2-C87FA5BE621E}" destId="{98E8F3C0-A071-49F2-A08F-49C3AF4776DC}" srcOrd="11" destOrd="0" presId="urn:microsoft.com/office/officeart/2011/layout/ConvergingText"/>
    <dgm:cxn modelId="{9EA15BE3-AC75-4476-885C-5D472A516987}" type="presParOf" srcId="{5300A7BA-0A4F-4B57-86A2-C87FA5BE621E}" destId="{88BEE75C-D4B3-4D0F-B1EC-7D2CC6D56ACF}" srcOrd="12" destOrd="0" presId="urn:microsoft.com/office/officeart/2011/layout/ConvergingText"/>
    <dgm:cxn modelId="{638E6762-8F5E-4A1B-BCFF-00B717FFACE9}" type="presParOf" srcId="{5300A7BA-0A4F-4B57-86A2-C87FA5BE621E}" destId="{B392DEB1-DE46-47E3-91D5-B280F492429D}" srcOrd="13" destOrd="0" presId="urn:microsoft.com/office/officeart/2011/layout/ConvergingText"/>
    <dgm:cxn modelId="{E8A508D9-E379-4071-8E3B-2C7AD988A25C}" type="presParOf" srcId="{5300A7BA-0A4F-4B57-86A2-C87FA5BE621E}" destId="{E2166FAF-25C3-47C2-92AF-1F3454449A14}" srcOrd="14" destOrd="0" presId="urn:microsoft.com/office/officeart/2011/layout/ConvergingText"/>
    <dgm:cxn modelId="{4E9B07C2-935B-4440-8194-359458DE3B15}" type="presParOf" srcId="{5300A7BA-0A4F-4B57-86A2-C87FA5BE621E}" destId="{0429D278-67B5-4815-BC92-ED35295B5FFB}" srcOrd="15" destOrd="0" presId="urn:microsoft.com/office/officeart/2011/layout/ConvergingText"/>
    <dgm:cxn modelId="{0C35F9D8-492C-4786-92FE-5C63F1156235}" type="presParOf" srcId="{5300A7BA-0A4F-4B57-86A2-C87FA5BE621E}" destId="{1C5530CD-5584-4255-8ED5-C2FD1803E4FF}" srcOrd="16" destOrd="0" presId="urn:microsoft.com/office/officeart/2011/layout/ConvergingText"/>
    <dgm:cxn modelId="{8528EDE1-1F90-4A68-9AFC-E3531415414D}" type="presParOf" srcId="{5300A7BA-0A4F-4B57-86A2-C87FA5BE621E}" destId="{C5AE4AC0-0701-4080-A22C-0BA286FB5953}" srcOrd="17" destOrd="0" presId="urn:microsoft.com/office/officeart/2011/layout/ConvergingText"/>
    <dgm:cxn modelId="{5FD73B3C-ABA3-4501-856F-C8816250DE9F}" type="presParOf" srcId="{5300A7BA-0A4F-4B57-86A2-C87FA5BE621E}" destId="{358A3050-667A-4816-9651-DA257C625A35}" srcOrd="18" destOrd="0" presId="urn:microsoft.com/office/officeart/2011/layout/ConvergingText"/>
    <dgm:cxn modelId="{232BC820-495A-44F5-8AD2-66A797C74889}" type="presParOf" srcId="{5300A7BA-0A4F-4B57-86A2-C87FA5BE621E}" destId="{DA1061F9-8352-4CF2-B3F4-AF8A5270F40E}" srcOrd="19" destOrd="0" presId="urn:microsoft.com/office/officeart/2011/layout/ConvergingText"/>
    <dgm:cxn modelId="{18F16E34-8CC2-4907-9E64-33200A20F91F}" type="presParOf" srcId="{5300A7BA-0A4F-4B57-86A2-C87FA5BE621E}" destId="{196D8E3D-9953-467F-B03B-FF81F7F7CA50}" srcOrd="20" destOrd="0" presId="urn:microsoft.com/office/officeart/2011/layout/ConvergingText"/>
    <dgm:cxn modelId="{BE5A9C69-540A-44D6-8AA7-50E3B621680D}" type="presParOf" srcId="{5300A7BA-0A4F-4B57-86A2-C87FA5BE621E}" destId="{82222A87-C28D-4247-A170-687A083427F4}" srcOrd="21" destOrd="0" presId="urn:microsoft.com/office/officeart/2011/layout/ConvergingText"/>
    <dgm:cxn modelId="{9269E13C-DC4C-4746-9F70-8D3DD761D5D9}" type="presParOf" srcId="{5300A7BA-0A4F-4B57-86A2-C87FA5BE621E}" destId="{015CC05B-008D-4FBF-98F5-EF2B8F74507A}" srcOrd="22" destOrd="0" presId="urn:microsoft.com/office/officeart/2011/layout/ConvergingText"/>
    <dgm:cxn modelId="{703ED1D6-127F-42C3-8297-B0B676ACE385}" type="presParOf" srcId="{5300A7BA-0A4F-4B57-86A2-C87FA5BE621E}" destId="{9B833C73-1CFF-4313-9F9F-5AE8C4265923}" srcOrd="23" destOrd="0" presId="urn:microsoft.com/office/officeart/2011/layout/ConvergingText"/>
    <dgm:cxn modelId="{A1CCFEA8-DD58-459F-8B18-ED6E662B0883}" type="presParOf" srcId="{5300A7BA-0A4F-4B57-86A2-C87FA5BE621E}" destId="{255432B7-8AD6-4681-8707-1A91A2657562}" srcOrd="24" destOrd="0" presId="urn:microsoft.com/office/officeart/2011/layout/ConvergingText"/>
    <dgm:cxn modelId="{6C0D3B6A-9A98-4BCF-B57B-330A13391BC0}" type="presParOf" srcId="{5300A7BA-0A4F-4B57-86A2-C87FA5BE621E}" destId="{4BA3760B-3D58-449A-BA88-5337BF8F2FB0}" srcOrd="25" destOrd="0" presId="urn:microsoft.com/office/officeart/2011/layout/ConvergingText"/>
    <dgm:cxn modelId="{780605E3-432A-4356-B457-FF66E968CDCC}" type="presParOf" srcId="{5300A7BA-0A4F-4B57-86A2-C87FA5BE621E}" destId="{B906BE8A-B204-4D98-9E89-0B938EEE57B4}" srcOrd="26" destOrd="0" presId="urn:microsoft.com/office/officeart/2011/layout/ConvergingText"/>
    <dgm:cxn modelId="{1ED956D4-82B8-48D5-B956-1AF624F342CE}" type="presParOf" srcId="{5300A7BA-0A4F-4B57-86A2-C87FA5BE621E}" destId="{6BE77707-7177-4A4B-9A51-E8E57162AC54}" srcOrd="27" destOrd="0" presId="urn:microsoft.com/office/officeart/2011/layout/ConvergingText"/>
    <dgm:cxn modelId="{F9837F01-3EA3-450D-821C-03E15B7C4034}" type="presParOf" srcId="{5300A7BA-0A4F-4B57-86A2-C87FA5BE621E}" destId="{9075BFAB-FA7A-4CB6-8024-87791F4F82C1}" srcOrd="28" destOrd="0" presId="urn:microsoft.com/office/officeart/2011/layout/ConvergingText"/>
    <dgm:cxn modelId="{F4ED263B-540A-4DF1-A765-59377626225D}" type="presParOf" srcId="{5300A7BA-0A4F-4B57-86A2-C87FA5BE621E}" destId="{A805EBB1-8CFC-4954-A406-74DCBDE0533E}" srcOrd="29" destOrd="0" presId="urn:microsoft.com/office/officeart/2011/layout/ConvergingText"/>
    <dgm:cxn modelId="{1F5430AC-C306-4FA4-B05F-20068D611CC7}" type="presParOf" srcId="{5300A7BA-0A4F-4B57-86A2-C87FA5BE621E}" destId="{83A73247-3384-4CC7-8F34-F9A7E74C4EEC}" srcOrd="30" destOrd="0" presId="urn:microsoft.com/office/officeart/2011/layout/ConvergingText"/>
    <dgm:cxn modelId="{6A7C835B-11C8-4FD4-93AA-3DC0D5DF8600}" type="presParOf" srcId="{5300A7BA-0A4F-4B57-86A2-C87FA5BE621E}" destId="{6D375323-A246-434F-A3C3-9FA0E1326959}" srcOrd="31" destOrd="0" presId="urn:microsoft.com/office/officeart/2011/layout/ConvergingText"/>
    <dgm:cxn modelId="{322482C3-1220-4ED1-B678-944A10492963}" type="presParOf" srcId="{5300A7BA-0A4F-4B57-86A2-C87FA5BE621E}" destId="{11055A52-ED3D-4C4D-AF7F-066FB9B688F6}" srcOrd="32" destOrd="0" presId="urn:microsoft.com/office/officeart/2011/layout/ConvergingText"/>
    <dgm:cxn modelId="{D6C73C50-8E6A-4B92-BFE9-95B304A01E92}" type="presParOf" srcId="{5300A7BA-0A4F-4B57-86A2-C87FA5BE621E}" destId="{CDB930CA-6674-42DD-9521-FC362C76814F}" srcOrd="33" destOrd="0" presId="urn:microsoft.com/office/officeart/2011/layout/ConvergingText"/>
    <dgm:cxn modelId="{FCCA916F-8616-41CB-BF62-D7A65BF18DB9}" type="presParOf" srcId="{5300A7BA-0A4F-4B57-86A2-C87FA5BE621E}" destId="{6464C838-2FD2-45A4-B138-C633CA31275C}" srcOrd="34" destOrd="0" presId="urn:microsoft.com/office/officeart/2011/layout/ConvergingText"/>
    <dgm:cxn modelId="{02F4A045-67CA-4974-BA86-6E88E2058317}" type="presParOf" srcId="{5300A7BA-0A4F-4B57-86A2-C87FA5BE621E}" destId="{672DC976-713C-4B7E-83DE-83EB96A69F59}" srcOrd="35" destOrd="0" presId="urn:microsoft.com/office/officeart/2011/layout/ConvergingText"/>
    <dgm:cxn modelId="{24AB10B3-6DD9-41D3-859A-64BBCA5466EA}" type="presParOf" srcId="{5300A7BA-0A4F-4B57-86A2-C87FA5BE621E}" destId="{ACAAE682-3E63-43EB-B8D3-1D3D4DE9D29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5189A2-5CDD-467E-91F0-124CF21B8EE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67C18FF9-7356-498D-B425-058D551F9F6A}">
      <dgm:prSet phldrT="[Text]" custT="1"/>
      <dgm:spPr/>
      <dgm:t>
        <a:bodyPr/>
        <a:lstStyle/>
        <a:p>
          <a:r>
            <a:rPr lang="en-IE" sz="2400" dirty="0" smtClean="0"/>
            <a:t>Executive Director </a:t>
          </a:r>
          <a:endParaRPr lang="en-IE" sz="2400" dirty="0"/>
        </a:p>
      </dgm:t>
    </dgm:pt>
    <dgm:pt modelId="{B024610F-C005-467E-9013-80F583F8ED79}" type="parTrans" cxnId="{0027D4CD-5CAE-4843-B191-307621BB8F7B}">
      <dgm:prSet/>
      <dgm:spPr/>
      <dgm:t>
        <a:bodyPr/>
        <a:lstStyle/>
        <a:p>
          <a:endParaRPr lang="en-IE"/>
        </a:p>
      </dgm:t>
    </dgm:pt>
    <dgm:pt modelId="{6E6D4F52-2BCF-4B60-9D1B-80DFE2554AA2}" type="sibTrans" cxnId="{0027D4CD-5CAE-4843-B191-307621BB8F7B}">
      <dgm:prSet/>
      <dgm:spPr/>
      <dgm:t>
        <a:bodyPr/>
        <a:lstStyle/>
        <a:p>
          <a:endParaRPr lang="en-IE"/>
        </a:p>
      </dgm:t>
    </dgm:pt>
    <dgm:pt modelId="{6A4B462A-9E81-4931-A8BE-84EDF26646B6}" type="asst">
      <dgm:prSet phldrT="[Text]"/>
      <dgm:spPr/>
      <dgm:t>
        <a:bodyPr/>
        <a:lstStyle/>
        <a:p>
          <a:r>
            <a:rPr lang="en-IE" dirty="0" smtClean="0"/>
            <a:t>EYC Programme Co-ordinator</a:t>
          </a:r>
          <a:endParaRPr lang="en-IE" dirty="0"/>
        </a:p>
      </dgm:t>
    </dgm:pt>
    <dgm:pt modelId="{DFE55405-F426-4FBA-80D5-B753D2E4997E}" type="parTrans" cxnId="{33826636-39D8-4EDF-BD46-AA01E93537CD}">
      <dgm:prSet/>
      <dgm:spPr/>
      <dgm:t>
        <a:bodyPr/>
        <a:lstStyle/>
        <a:p>
          <a:endParaRPr lang="en-IE"/>
        </a:p>
      </dgm:t>
    </dgm:pt>
    <dgm:pt modelId="{1BBD84D2-3F16-464C-B6E1-1921F041E1DD}" type="sibTrans" cxnId="{33826636-39D8-4EDF-BD46-AA01E93537CD}">
      <dgm:prSet/>
      <dgm:spPr/>
      <dgm:t>
        <a:bodyPr/>
        <a:lstStyle/>
        <a:p>
          <a:endParaRPr lang="en-IE"/>
        </a:p>
      </dgm:t>
    </dgm:pt>
    <dgm:pt modelId="{A402336C-205A-419F-8BFE-D36DA1A7B98B}">
      <dgm:prSet phldrT="[Text]"/>
      <dgm:spPr/>
      <dgm:t>
        <a:bodyPr/>
        <a:lstStyle/>
        <a:p>
          <a:r>
            <a:rPr lang="en-IE" dirty="0" smtClean="0"/>
            <a:t>Technical Team </a:t>
          </a:r>
          <a:endParaRPr lang="en-IE" dirty="0"/>
        </a:p>
      </dgm:t>
    </dgm:pt>
    <dgm:pt modelId="{D6BBC165-393C-4925-9A24-D1F4E258D0A8}" type="parTrans" cxnId="{75B878C5-23EE-4ACA-9085-15101DF5910A}">
      <dgm:prSet/>
      <dgm:spPr/>
      <dgm:t>
        <a:bodyPr/>
        <a:lstStyle/>
        <a:p>
          <a:endParaRPr lang="en-IE"/>
        </a:p>
      </dgm:t>
    </dgm:pt>
    <dgm:pt modelId="{D07A0954-CD1B-4832-B22C-3EFE54629EE9}" type="sibTrans" cxnId="{75B878C5-23EE-4ACA-9085-15101DF5910A}">
      <dgm:prSet/>
      <dgm:spPr/>
      <dgm:t>
        <a:bodyPr/>
        <a:lstStyle/>
        <a:p>
          <a:endParaRPr lang="en-IE"/>
        </a:p>
      </dgm:t>
    </dgm:pt>
    <dgm:pt modelId="{909E898E-0DA6-47E0-9288-8CF835E09808}">
      <dgm:prSet phldrT="[Text]"/>
      <dgm:spPr/>
      <dgm:t>
        <a:bodyPr/>
        <a:lstStyle/>
        <a:p>
          <a:r>
            <a:rPr lang="en-IE" dirty="0" smtClean="0"/>
            <a:t>Educational Team </a:t>
          </a:r>
          <a:endParaRPr lang="en-IE" dirty="0"/>
        </a:p>
      </dgm:t>
    </dgm:pt>
    <dgm:pt modelId="{E33B810A-D86A-4A96-9A11-D5368B5B6095}" type="parTrans" cxnId="{307D729A-FDEB-48A8-B9D8-456AFE55F642}">
      <dgm:prSet/>
      <dgm:spPr/>
      <dgm:t>
        <a:bodyPr/>
        <a:lstStyle/>
        <a:p>
          <a:endParaRPr lang="en-IE"/>
        </a:p>
      </dgm:t>
    </dgm:pt>
    <dgm:pt modelId="{8C3813B4-5957-4FE3-9815-D016669FA484}" type="sibTrans" cxnId="{307D729A-FDEB-48A8-B9D8-456AFE55F642}">
      <dgm:prSet/>
      <dgm:spPr/>
      <dgm:t>
        <a:bodyPr/>
        <a:lstStyle/>
        <a:p>
          <a:endParaRPr lang="en-IE"/>
        </a:p>
      </dgm:t>
    </dgm:pt>
    <dgm:pt modelId="{11E3ECB6-8A20-4A53-975E-6618E88AD770}">
      <dgm:prSet phldrT="[Text]"/>
      <dgm:spPr/>
      <dgm:t>
        <a:bodyPr/>
        <a:lstStyle/>
        <a:p>
          <a:r>
            <a:rPr lang="en-IE" dirty="0" smtClean="0"/>
            <a:t>Administrative Team </a:t>
          </a:r>
          <a:endParaRPr lang="en-IE" dirty="0"/>
        </a:p>
      </dgm:t>
    </dgm:pt>
    <dgm:pt modelId="{C5E067F6-C45B-4B02-91D9-A0A8B9362AFB}" type="parTrans" cxnId="{E10960E9-6F39-40AD-B400-58DFBC094AA1}">
      <dgm:prSet/>
      <dgm:spPr/>
      <dgm:t>
        <a:bodyPr/>
        <a:lstStyle/>
        <a:p>
          <a:endParaRPr lang="en-IE"/>
        </a:p>
      </dgm:t>
    </dgm:pt>
    <dgm:pt modelId="{A6B62D43-BD8F-4647-A7AF-57260BD0F612}" type="sibTrans" cxnId="{E10960E9-6F39-40AD-B400-58DFBC094AA1}">
      <dgm:prSet/>
      <dgm:spPr/>
      <dgm:t>
        <a:bodyPr/>
        <a:lstStyle/>
        <a:p>
          <a:endParaRPr lang="en-IE"/>
        </a:p>
      </dgm:t>
    </dgm:pt>
    <dgm:pt modelId="{C080E078-B1C4-4962-A4EC-2B8DB4CC18C6}" type="pres">
      <dgm:prSet presAssocID="{185189A2-5CDD-467E-91F0-124CF21B8E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B2839F36-9013-4235-8922-959B53611456}" type="pres">
      <dgm:prSet presAssocID="{67C18FF9-7356-498D-B425-058D551F9F6A}" presName="hierRoot1" presStyleCnt="0">
        <dgm:presLayoutVars>
          <dgm:hierBranch val="init"/>
        </dgm:presLayoutVars>
      </dgm:prSet>
      <dgm:spPr/>
    </dgm:pt>
    <dgm:pt modelId="{E821BD83-72B9-4B6E-80A9-2B392726A451}" type="pres">
      <dgm:prSet presAssocID="{67C18FF9-7356-498D-B425-058D551F9F6A}" presName="rootComposite1" presStyleCnt="0"/>
      <dgm:spPr/>
    </dgm:pt>
    <dgm:pt modelId="{89003918-4967-4F74-BF69-8C18F0F585EC}" type="pres">
      <dgm:prSet presAssocID="{67C18FF9-7356-498D-B425-058D551F9F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3673540-1B83-4257-98FF-1E389AB8B20A}" type="pres">
      <dgm:prSet presAssocID="{67C18FF9-7356-498D-B425-058D551F9F6A}" presName="rootConnector1" presStyleLbl="node1" presStyleIdx="0" presStyleCnt="0"/>
      <dgm:spPr/>
      <dgm:t>
        <a:bodyPr/>
        <a:lstStyle/>
        <a:p>
          <a:endParaRPr lang="en-IE"/>
        </a:p>
      </dgm:t>
    </dgm:pt>
    <dgm:pt modelId="{BE1F82F8-A585-48A7-B156-A92970818D3E}" type="pres">
      <dgm:prSet presAssocID="{67C18FF9-7356-498D-B425-058D551F9F6A}" presName="hierChild2" presStyleCnt="0"/>
      <dgm:spPr/>
    </dgm:pt>
    <dgm:pt modelId="{E6B06A9E-E524-4286-A734-35C0F5B88FA3}" type="pres">
      <dgm:prSet presAssocID="{D6BBC165-393C-4925-9A24-D1F4E258D0A8}" presName="Name37" presStyleLbl="parChTrans1D2" presStyleIdx="0" presStyleCnt="4"/>
      <dgm:spPr/>
      <dgm:t>
        <a:bodyPr/>
        <a:lstStyle/>
        <a:p>
          <a:endParaRPr lang="en-IE"/>
        </a:p>
      </dgm:t>
    </dgm:pt>
    <dgm:pt modelId="{8B6F6083-652B-4229-89E3-B1B0359731BE}" type="pres">
      <dgm:prSet presAssocID="{A402336C-205A-419F-8BFE-D36DA1A7B98B}" presName="hierRoot2" presStyleCnt="0">
        <dgm:presLayoutVars>
          <dgm:hierBranch val="init"/>
        </dgm:presLayoutVars>
      </dgm:prSet>
      <dgm:spPr/>
    </dgm:pt>
    <dgm:pt modelId="{5353D976-A9AC-411C-8D2B-48C81A75F075}" type="pres">
      <dgm:prSet presAssocID="{A402336C-205A-419F-8BFE-D36DA1A7B98B}" presName="rootComposite" presStyleCnt="0"/>
      <dgm:spPr/>
    </dgm:pt>
    <dgm:pt modelId="{D85F2F9F-8BB1-4C72-B581-480AE43E17D8}" type="pres">
      <dgm:prSet presAssocID="{A402336C-205A-419F-8BFE-D36DA1A7B9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8DF7C5D-D83A-43E8-886D-4AD03637BA70}" type="pres">
      <dgm:prSet presAssocID="{A402336C-205A-419F-8BFE-D36DA1A7B98B}" presName="rootConnector" presStyleLbl="node2" presStyleIdx="0" presStyleCnt="3"/>
      <dgm:spPr/>
      <dgm:t>
        <a:bodyPr/>
        <a:lstStyle/>
        <a:p>
          <a:endParaRPr lang="en-IE"/>
        </a:p>
      </dgm:t>
    </dgm:pt>
    <dgm:pt modelId="{753430AA-2494-49DC-8ABE-F98A02C63259}" type="pres">
      <dgm:prSet presAssocID="{A402336C-205A-419F-8BFE-D36DA1A7B98B}" presName="hierChild4" presStyleCnt="0"/>
      <dgm:spPr/>
    </dgm:pt>
    <dgm:pt modelId="{014E55A1-4266-45B5-95F6-DAFE070CBFB9}" type="pres">
      <dgm:prSet presAssocID="{A402336C-205A-419F-8BFE-D36DA1A7B98B}" presName="hierChild5" presStyleCnt="0"/>
      <dgm:spPr/>
    </dgm:pt>
    <dgm:pt modelId="{F04EDBA9-6EE6-4F26-A72A-D216F27565FD}" type="pres">
      <dgm:prSet presAssocID="{E33B810A-D86A-4A96-9A11-D5368B5B6095}" presName="Name37" presStyleLbl="parChTrans1D2" presStyleIdx="1" presStyleCnt="4"/>
      <dgm:spPr/>
      <dgm:t>
        <a:bodyPr/>
        <a:lstStyle/>
        <a:p>
          <a:endParaRPr lang="en-IE"/>
        </a:p>
      </dgm:t>
    </dgm:pt>
    <dgm:pt modelId="{CC1E625B-51B2-40A6-BCB1-D4AED31E36E1}" type="pres">
      <dgm:prSet presAssocID="{909E898E-0DA6-47E0-9288-8CF835E09808}" presName="hierRoot2" presStyleCnt="0">
        <dgm:presLayoutVars>
          <dgm:hierBranch val="init"/>
        </dgm:presLayoutVars>
      </dgm:prSet>
      <dgm:spPr/>
    </dgm:pt>
    <dgm:pt modelId="{13D4C725-C383-4251-AB66-680757466F4E}" type="pres">
      <dgm:prSet presAssocID="{909E898E-0DA6-47E0-9288-8CF835E09808}" presName="rootComposite" presStyleCnt="0"/>
      <dgm:spPr/>
    </dgm:pt>
    <dgm:pt modelId="{4CC562F5-406D-4FBE-8C15-468672EFA502}" type="pres">
      <dgm:prSet presAssocID="{909E898E-0DA6-47E0-9288-8CF835E0980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40C23171-BC50-4721-A588-390A8352D231}" type="pres">
      <dgm:prSet presAssocID="{909E898E-0DA6-47E0-9288-8CF835E09808}" presName="rootConnector" presStyleLbl="node2" presStyleIdx="1" presStyleCnt="3"/>
      <dgm:spPr/>
      <dgm:t>
        <a:bodyPr/>
        <a:lstStyle/>
        <a:p>
          <a:endParaRPr lang="en-IE"/>
        </a:p>
      </dgm:t>
    </dgm:pt>
    <dgm:pt modelId="{371DB8CC-535A-470C-8268-EEFECCA48C57}" type="pres">
      <dgm:prSet presAssocID="{909E898E-0DA6-47E0-9288-8CF835E09808}" presName="hierChild4" presStyleCnt="0"/>
      <dgm:spPr/>
    </dgm:pt>
    <dgm:pt modelId="{EFDC9F8E-2EB6-4B2E-8A39-0E9A762ABC62}" type="pres">
      <dgm:prSet presAssocID="{909E898E-0DA6-47E0-9288-8CF835E09808}" presName="hierChild5" presStyleCnt="0"/>
      <dgm:spPr/>
    </dgm:pt>
    <dgm:pt modelId="{07B38862-BBE4-4C9D-9D8D-FB757EFD4DC8}" type="pres">
      <dgm:prSet presAssocID="{C5E067F6-C45B-4B02-91D9-A0A8B9362AFB}" presName="Name37" presStyleLbl="parChTrans1D2" presStyleIdx="2" presStyleCnt="4"/>
      <dgm:spPr/>
      <dgm:t>
        <a:bodyPr/>
        <a:lstStyle/>
        <a:p>
          <a:endParaRPr lang="en-IE"/>
        </a:p>
      </dgm:t>
    </dgm:pt>
    <dgm:pt modelId="{00C97CC6-4327-4CC3-8374-1B6A7581AE51}" type="pres">
      <dgm:prSet presAssocID="{11E3ECB6-8A20-4A53-975E-6618E88AD770}" presName="hierRoot2" presStyleCnt="0">
        <dgm:presLayoutVars>
          <dgm:hierBranch val="init"/>
        </dgm:presLayoutVars>
      </dgm:prSet>
      <dgm:spPr/>
    </dgm:pt>
    <dgm:pt modelId="{EAE275DE-6B73-4BF1-8135-F8925F408E24}" type="pres">
      <dgm:prSet presAssocID="{11E3ECB6-8A20-4A53-975E-6618E88AD770}" presName="rootComposite" presStyleCnt="0"/>
      <dgm:spPr/>
    </dgm:pt>
    <dgm:pt modelId="{1459FD33-5647-46D4-BAF7-84A38D5A530C}" type="pres">
      <dgm:prSet presAssocID="{11E3ECB6-8A20-4A53-975E-6618E88AD77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DD43265-B3EC-41BA-8640-24DA4F6C8FA7}" type="pres">
      <dgm:prSet presAssocID="{11E3ECB6-8A20-4A53-975E-6618E88AD770}" presName="rootConnector" presStyleLbl="node2" presStyleIdx="2" presStyleCnt="3"/>
      <dgm:spPr/>
      <dgm:t>
        <a:bodyPr/>
        <a:lstStyle/>
        <a:p>
          <a:endParaRPr lang="en-IE"/>
        </a:p>
      </dgm:t>
    </dgm:pt>
    <dgm:pt modelId="{D74DC938-357E-4A9E-A786-F1055A776087}" type="pres">
      <dgm:prSet presAssocID="{11E3ECB6-8A20-4A53-975E-6618E88AD770}" presName="hierChild4" presStyleCnt="0"/>
      <dgm:spPr/>
    </dgm:pt>
    <dgm:pt modelId="{A13A7FFA-302B-46B6-BFFA-E954307F1602}" type="pres">
      <dgm:prSet presAssocID="{11E3ECB6-8A20-4A53-975E-6618E88AD770}" presName="hierChild5" presStyleCnt="0"/>
      <dgm:spPr/>
    </dgm:pt>
    <dgm:pt modelId="{F4807837-45EE-48E2-82DC-C0449610D863}" type="pres">
      <dgm:prSet presAssocID="{67C18FF9-7356-498D-B425-058D551F9F6A}" presName="hierChild3" presStyleCnt="0"/>
      <dgm:spPr/>
    </dgm:pt>
    <dgm:pt modelId="{F19C1BD9-8AA1-4773-B32E-08ECE8D541DA}" type="pres">
      <dgm:prSet presAssocID="{DFE55405-F426-4FBA-80D5-B753D2E4997E}" presName="Name111" presStyleLbl="parChTrans1D2" presStyleIdx="3" presStyleCnt="4"/>
      <dgm:spPr/>
      <dgm:t>
        <a:bodyPr/>
        <a:lstStyle/>
        <a:p>
          <a:endParaRPr lang="en-IE"/>
        </a:p>
      </dgm:t>
    </dgm:pt>
    <dgm:pt modelId="{6BCDE146-3D6D-43EB-BB89-7B8E902E8533}" type="pres">
      <dgm:prSet presAssocID="{6A4B462A-9E81-4931-A8BE-84EDF26646B6}" presName="hierRoot3" presStyleCnt="0">
        <dgm:presLayoutVars>
          <dgm:hierBranch val="init"/>
        </dgm:presLayoutVars>
      </dgm:prSet>
      <dgm:spPr/>
    </dgm:pt>
    <dgm:pt modelId="{F02C1BA2-8960-4F61-8066-D3D961ECF271}" type="pres">
      <dgm:prSet presAssocID="{6A4B462A-9E81-4931-A8BE-84EDF26646B6}" presName="rootComposite3" presStyleCnt="0"/>
      <dgm:spPr/>
    </dgm:pt>
    <dgm:pt modelId="{567557AC-A9BC-474F-BC25-771D97BD1B22}" type="pres">
      <dgm:prSet presAssocID="{6A4B462A-9E81-4931-A8BE-84EDF26646B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7B900F0-AE56-46A4-B14D-8CB0ABC3AA29}" type="pres">
      <dgm:prSet presAssocID="{6A4B462A-9E81-4931-A8BE-84EDF26646B6}" presName="rootConnector3" presStyleLbl="asst1" presStyleIdx="0" presStyleCnt="1"/>
      <dgm:spPr/>
      <dgm:t>
        <a:bodyPr/>
        <a:lstStyle/>
        <a:p>
          <a:endParaRPr lang="en-IE"/>
        </a:p>
      </dgm:t>
    </dgm:pt>
    <dgm:pt modelId="{1CDA543C-050E-44FC-94F6-47AD0E27BF5D}" type="pres">
      <dgm:prSet presAssocID="{6A4B462A-9E81-4931-A8BE-84EDF26646B6}" presName="hierChild6" presStyleCnt="0"/>
      <dgm:spPr/>
    </dgm:pt>
    <dgm:pt modelId="{33F31CE6-1BE1-41EF-8530-B0FCBCC46068}" type="pres">
      <dgm:prSet presAssocID="{6A4B462A-9E81-4931-A8BE-84EDF26646B6}" presName="hierChild7" presStyleCnt="0"/>
      <dgm:spPr/>
    </dgm:pt>
  </dgm:ptLst>
  <dgm:cxnLst>
    <dgm:cxn modelId="{026B5022-635C-4BEC-8F37-92AE6C467171}" type="presOf" srcId="{C5E067F6-C45B-4B02-91D9-A0A8B9362AFB}" destId="{07B38862-BBE4-4C9D-9D8D-FB757EFD4DC8}" srcOrd="0" destOrd="0" presId="urn:microsoft.com/office/officeart/2005/8/layout/orgChart1"/>
    <dgm:cxn modelId="{965888B3-387A-4BFD-9400-F7EFADF2CC21}" type="presOf" srcId="{11E3ECB6-8A20-4A53-975E-6618E88AD770}" destId="{2DD43265-B3EC-41BA-8640-24DA4F6C8FA7}" srcOrd="1" destOrd="0" presId="urn:microsoft.com/office/officeart/2005/8/layout/orgChart1"/>
    <dgm:cxn modelId="{8500558F-DE79-47D0-9390-C12248E8FB1A}" type="presOf" srcId="{11E3ECB6-8A20-4A53-975E-6618E88AD770}" destId="{1459FD33-5647-46D4-BAF7-84A38D5A530C}" srcOrd="0" destOrd="0" presId="urn:microsoft.com/office/officeart/2005/8/layout/orgChart1"/>
    <dgm:cxn modelId="{9EA4BEA1-4D5B-43DB-809E-259AFB077436}" type="presOf" srcId="{D6BBC165-393C-4925-9A24-D1F4E258D0A8}" destId="{E6B06A9E-E524-4286-A734-35C0F5B88FA3}" srcOrd="0" destOrd="0" presId="urn:microsoft.com/office/officeart/2005/8/layout/orgChart1"/>
    <dgm:cxn modelId="{4E36FD55-F0E0-4D42-8D61-79BF05DD983B}" type="presOf" srcId="{909E898E-0DA6-47E0-9288-8CF835E09808}" destId="{40C23171-BC50-4721-A588-390A8352D231}" srcOrd="1" destOrd="0" presId="urn:microsoft.com/office/officeart/2005/8/layout/orgChart1"/>
    <dgm:cxn modelId="{431A4611-6C2C-4F16-8352-3924C36E63F5}" type="presOf" srcId="{185189A2-5CDD-467E-91F0-124CF21B8EEA}" destId="{C080E078-B1C4-4962-A4EC-2B8DB4CC18C6}" srcOrd="0" destOrd="0" presId="urn:microsoft.com/office/officeart/2005/8/layout/orgChart1"/>
    <dgm:cxn modelId="{DDC42130-1C60-40A9-9781-14395D8E9DF7}" type="presOf" srcId="{A402336C-205A-419F-8BFE-D36DA1A7B98B}" destId="{D85F2F9F-8BB1-4C72-B581-480AE43E17D8}" srcOrd="0" destOrd="0" presId="urn:microsoft.com/office/officeart/2005/8/layout/orgChart1"/>
    <dgm:cxn modelId="{0B2C2BFF-650D-4782-941A-3B8611CFA0F9}" type="presOf" srcId="{6A4B462A-9E81-4931-A8BE-84EDF26646B6}" destId="{567557AC-A9BC-474F-BC25-771D97BD1B22}" srcOrd="0" destOrd="0" presId="urn:microsoft.com/office/officeart/2005/8/layout/orgChart1"/>
    <dgm:cxn modelId="{42C40251-815B-4B73-BF83-D953E29C25F7}" type="presOf" srcId="{A402336C-205A-419F-8BFE-D36DA1A7B98B}" destId="{38DF7C5D-D83A-43E8-886D-4AD03637BA70}" srcOrd="1" destOrd="0" presId="urn:microsoft.com/office/officeart/2005/8/layout/orgChart1"/>
    <dgm:cxn modelId="{5628FA12-96B7-4F19-8AD7-30F760CDFE9C}" type="presOf" srcId="{DFE55405-F426-4FBA-80D5-B753D2E4997E}" destId="{F19C1BD9-8AA1-4773-B32E-08ECE8D541DA}" srcOrd="0" destOrd="0" presId="urn:microsoft.com/office/officeart/2005/8/layout/orgChart1"/>
    <dgm:cxn modelId="{E10960E9-6F39-40AD-B400-58DFBC094AA1}" srcId="{67C18FF9-7356-498D-B425-058D551F9F6A}" destId="{11E3ECB6-8A20-4A53-975E-6618E88AD770}" srcOrd="3" destOrd="0" parTransId="{C5E067F6-C45B-4B02-91D9-A0A8B9362AFB}" sibTransId="{A6B62D43-BD8F-4647-A7AF-57260BD0F612}"/>
    <dgm:cxn modelId="{08482CF0-37DC-41C9-BAE5-2E7314162317}" type="presOf" srcId="{E33B810A-D86A-4A96-9A11-D5368B5B6095}" destId="{F04EDBA9-6EE6-4F26-A72A-D216F27565FD}" srcOrd="0" destOrd="0" presId="urn:microsoft.com/office/officeart/2005/8/layout/orgChart1"/>
    <dgm:cxn modelId="{EFCC7A86-249C-4F45-BEE8-4CC8D53557BB}" type="presOf" srcId="{6A4B462A-9E81-4931-A8BE-84EDF26646B6}" destId="{27B900F0-AE56-46A4-B14D-8CB0ABC3AA29}" srcOrd="1" destOrd="0" presId="urn:microsoft.com/office/officeart/2005/8/layout/orgChart1"/>
    <dgm:cxn modelId="{33826636-39D8-4EDF-BD46-AA01E93537CD}" srcId="{67C18FF9-7356-498D-B425-058D551F9F6A}" destId="{6A4B462A-9E81-4931-A8BE-84EDF26646B6}" srcOrd="0" destOrd="0" parTransId="{DFE55405-F426-4FBA-80D5-B753D2E4997E}" sibTransId="{1BBD84D2-3F16-464C-B6E1-1921F041E1DD}"/>
    <dgm:cxn modelId="{B74A493E-DCB5-436C-BFEA-0C226E8F3A18}" type="presOf" srcId="{67C18FF9-7356-498D-B425-058D551F9F6A}" destId="{89003918-4967-4F74-BF69-8C18F0F585EC}" srcOrd="0" destOrd="0" presId="urn:microsoft.com/office/officeart/2005/8/layout/orgChart1"/>
    <dgm:cxn modelId="{307D729A-FDEB-48A8-B9D8-456AFE55F642}" srcId="{67C18FF9-7356-498D-B425-058D551F9F6A}" destId="{909E898E-0DA6-47E0-9288-8CF835E09808}" srcOrd="2" destOrd="0" parTransId="{E33B810A-D86A-4A96-9A11-D5368B5B6095}" sibTransId="{8C3813B4-5957-4FE3-9815-D016669FA484}"/>
    <dgm:cxn modelId="{75B878C5-23EE-4ACA-9085-15101DF5910A}" srcId="{67C18FF9-7356-498D-B425-058D551F9F6A}" destId="{A402336C-205A-419F-8BFE-D36DA1A7B98B}" srcOrd="1" destOrd="0" parTransId="{D6BBC165-393C-4925-9A24-D1F4E258D0A8}" sibTransId="{D07A0954-CD1B-4832-B22C-3EFE54629EE9}"/>
    <dgm:cxn modelId="{EB1FE5D1-484B-4849-82DC-BBDD1BB2C4BD}" type="presOf" srcId="{67C18FF9-7356-498D-B425-058D551F9F6A}" destId="{33673540-1B83-4257-98FF-1E389AB8B20A}" srcOrd="1" destOrd="0" presId="urn:microsoft.com/office/officeart/2005/8/layout/orgChart1"/>
    <dgm:cxn modelId="{0027D4CD-5CAE-4843-B191-307621BB8F7B}" srcId="{185189A2-5CDD-467E-91F0-124CF21B8EEA}" destId="{67C18FF9-7356-498D-B425-058D551F9F6A}" srcOrd="0" destOrd="0" parTransId="{B024610F-C005-467E-9013-80F583F8ED79}" sibTransId="{6E6D4F52-2BCF-4B60-9D1B-80DFE2554AA2}"/>
    <dgm:cxn modelId="{5B05D7E2-0809-484D-AF6B-05AA7076F5B8}" type="presOf" srcId="{909E898E-0DA6-47E0-9288-8CF835E09808}" destId="{4CC562F5-406D-4FBE-8C15-468672EFA502}" srcOrd="0" destOrd="0" presId="urn:microsoft.com/office/officeart/2005/8/layout/orgChart1"/>
    <dgm:cxn modelId="{562C442F-116F-4905-BD9F-B50651DCE02B}" type="presParOf" srcId="{C080E078-B1C4-4962-A4EC-2B8DB4CC18C6}" destId="{B2839F36-9013-4235-8922-959B53611456}" srcOrd="0" destOrd="0" presId="urn:microsoft.com/office/officeart/2005/8/layout/orgChart1"/>
    <dgm:cxn modelId="{E66388B1-01BA-4AE6-BA74-30067AFAD1FF}" type="presParOf" srcId="{B2839F36-9013-4235-8922-959B53611456}" destId="{E821BD83-72B9-4B6E-80A9-2B392726A451}" srcOrd="0" destOrd="0" presId="urn:microsoft.com/office/officeart/2005/8/layout/orgChart1"/>
    <dgm:cxn modelId="{CF15511B-7026-4C55-A380-C360BD763F7D}" type="presParOf" srcId="{E821BD83-72B9-4B6E-80A9-2B392726A451}" destId="{89003918-4967-4F74-BF69-8C18F0F585EC}" srcOrd="0" destOrd="0" presId="urn:microsoft.com/office/officeart/2005/8/layout/orgChart1"/>
    <dgm:cxn modelId="{FC31BA5D-F544-417F-84CF-EF49925C244B}" type="presParOf" srcId="{E821BD83-72B9-4B6E-80A9-2B392726A451}" destId="{33673540-1B83-4257-98FF-1E389AB8B20A}" srcOrd="1" destOrd="0" presId="urn:microsoft.com/office/officeart/2005/8/layout/orgChart1"/>
    <dgm:cxn modelId="{CB9B6632-BBDF-4F9C-B272-527FBB8E77B7}" type="presParOf" srcId="{B2839F36-9013-4235-8922-959B53611456}" destId="{BE1F82F8-A585-48A7-B156-A92970818D3E}" srcOrd="1" destOrd="0" presId="urn:microsoft.com/office/officeart/2005/8/layout/orgChart1"/>
    <dgm:cxn modelId="{E7F90FE1-9BD6-4CCC-B86D-9DF8C7DC5DBC}" type="presParOf" srcId="{BE1F82F8-A585-48A7-B156-A92970818D3E}" destId="{E6B06A9E-E524-4286-A734-35C0F5B88FA3}" srcOrd="0" destOrd="0" presId="urn:microsoft.com/office/officeart/2005/8/layout/orgChart1"/>
    <dgm:cxn modelId="{765A0CC2-820E-4AE3-B24C-F1AA5EF886D2}" type="presParOf" srcId="{BE1F82F8-A585-48A7-B156-A92970818D3E}" destId="{8B6F6083-652B-4229-89E3-B1B0359731BE}" srcOrd="1" destOrd="0" presId="urn:microsoft.com/office/officeart/2005/8/layout/orgChart1"/>
    <dgm:cxn modelId="{C7302EF2-3DAD-4B4A-AC01-D1042366714E}" type="presParOf" srcId="{8B6F6083-652B-4229-89E3-B1B0359731BE}" destId="{5353D976-A9AC-411C-8D2B-48C81A75F075}" srcOrd="0" destOrd="0" presId="urn:microsoft.com/office/officeart/2005/8/layout/orgChart1"/>
    <dgm:cxn modelId="{AE4D62AD-17E6-4D92-98B5-0D4DC4DBE7A0}" type="presParOf" srcId="{5353D976-A9AC-411C-8D2B-48C81A75F075}" destId="{D85F2F9F-8BB1-4C72-B581-480AE43E17D8}" srcOrd="0" destOrd="0" presId="urn:microsoft.com/office/officeart/2005/8/layout/orgChart1"/>
    <dgm:cxn modelId="{1401425D-1E80-4A42-87A1-28D9CF347676}" type="presParOf" srcId="{5353D976-A9AC-411C-8D2B-48C81A75F075}" destId="{38DF7C5D-D83A-43E8-886D-4AD03637BA70}" srcOrd="1" destOrd="0" presId="urn:microsoft.com/office/officeart/2005/8/layout/orgChart1"/>
    <dgm:cxn modelId="{6053CD37-994B-4EAA-B30A-647ACE053E8C}" type="presParOf" srcId="{8B6F6083-652B-4229-89E3-B1B0359731BE}" destId="{753430AA-2494-49DC-8ABE-F98A02C63259}" srcOrd="1" destOrd="0" presId="urn:microsoft.com/office/officeart/2005/8/layout/orgChart1"/>
    <dgm:cxn modelId="{A73AE31A-0112-4891-8F9D-12B25738D71F}" type="presParOf" srcId="{8B6F6083-652B-4229-89E3-B1B0359731BE}" destId="{014E55A1-4266-45B5-95F6-DAFE070CBFB9}" srcOrd="2" destOrd="0" presId="urn:microsoft.com/office/officeart/2005/8/layout/orgChart1"/>
    <dgm:cxn modelId="{30255587-DBD0-4315-B725-6CED35330DB4}" type="presParOf" srcId="{BE1F82F8-A585-48A7-B156-A92970818D3E}" destId="{F04EDBA9-6EE6-4F26-A72A-D216F27565FD}" srcOrd="2" destOrd="0" presId="urn:microsoft.com/office/officeart/2005/8/layout/orgChart1"/>
    <dgm:cxn modelId="{12831A27-7D32-4996-9F49-7D0393CF26D9}" type="presParOf" srcId="{BE1F82F8-A585-48A7-B156-A92970818D3E}" destId="{CC1E625B-51B2-40A6-BCB1-D4AED31E36E1}" srcOrd="3" destOrd="0" presId="urn:microsoft.com/office/officeart/2005/8/layout/orgChart1"/>
    <dgm:cxn modelId="{708363CC-8DC6-4528-9222-9BF76FD9A557}" type="presParOf" srcId="{CC1E625B-51B2-40A6-BCB1-D4AED31E36E1}" destId="{13D4C725-C383-4251-AB66-680757466F4E}" srcOrd="0" destOrd="0" presId="urn:microsoft.com/office/officeart/2005/8/layout/orgChart1"/>
    <dgm:cxn modelId="{2EF203C7-B390-4C9A-B92A-DA7E7241D456}" type="presParOf" srcId="{13D4C725-C383-4251-AB66-680757466F4E}" destId="{4CC562F5-406D-4FBE-8C15-468672EFA502}" srcOrd="0" destOrd="0" presId="urn:microsoft.com/office/officeart/2005/8/layout/orgChart1"/>
    <dgm:cxn modelId="{1166B4DA-BADA-451E-891F-D87AE9391503}" type="presParOf" srcId="{13D4C725-C383-4251-AB66-680757466F4E}" destId="{40C23171-BC50-4721-A588-390A8352D231}" srcOrd="1" destOrd="0" presId="urn:microsoft.com/office/officeart/2005/8/layout/orgChart1"/>
    <dgm:cxn modelId="{FE4A6D00-0DD3-45B3-BC81-40DD52568C73}" type="presParOf" srcId="{CC1E625B-51B2-40A6-BCB1-D4AED31E36E1}" destId="{371DB8CC-535A-470C-8268-EEFECCA48C57}" srcOrd="1" destOrd="0" presId="urn:microsoft.com/office/officeart/2005/8/layout/orgChart1"/>
    <dgm:cxn modelId="{4AA0F667-53B1-441F-AB29-C47A7D8FD1A7}" type="presParOf" srcId="{CC1E625B-51B2-40A6-BCB1-D4AED31E36E1}" destId="{EFDC9F8E-2EB6-4B2E-8A39-0E9A762ABC62}" srcOrd="2" destOrd="0" presId="urn:microsoft.com/office/officeart/2005/8/layout/orgChart1"/>
    <dgm:cxn modelId="{2D77BFFE-EDED-42FF-9A92-6CAA83EA02E7}" type="presParOf" srcId="{BE1F82F8-A585-48A7-B156-A92970818D3E}" destId="{07B38862-BBE4-4C9D-9D8D-FB757EFD4DC8}" srcOrd="4" destOrd="0" presId="urn:microsoft.com/office/officeart/2005/8/layout/orgChart1"/>
    <dgm:cxn modelId="{C9BE1AC5-3802-4529-8F53-AF50125408D7}" type="presParOf" srcId="{BE1F82F8-A585-48A7-B156-A92970818D3E}" destId="{00C97CC6-4327-4CC3-8374-1B6A7581AE51}" srcOrd="5" destOrd="0" presId="urn:microsoft.com/office/officeart/2005/8/layout/orgChart1"/>
    <dgm:cxn modelId="{1DE13885-2DA8-4E95-85B3-E1A955714E64}" type="presParOf" srcId="{00C97CC6-4327-4CC3-8374-1B6A7581AE51}" destId="{EAE275DE-6B73-4BF1-8135-F8925F408E24}" srcOrd="0" destOrd="0" presId="urn:microsoft.com/office/officeart/2005/8/layout/orgChart1"/>
    <dgm:cxn modelId="{745EEA94-D44A-49D9-BDED-CA8B337A6166}" type="presParOf" srcId="{EAE275DE-6B73-4BF1-8135-F8925F408E24}" destId="{1459FD33-5647-46D4-BAF7-84A38D5A530C}" srcOrd="0" destOrd="0" presId="urn:microsoft.com/office/officeart/2005/8/layout/orgChart1"/>
    <dgm:cxn modelId="{7D5D901D-4317-41FF-AE5A-D860B2963C91}" type="presParOf" srcId="{EAE275DE-6B73-4BF1-8135-F8925F408E24}" destId="{2DD43265-B3EC-41BA-8640-24DA4F6C8FA7}" srcOrd="1" destOrd="0" presId="urn:microsoft.com/office/officeart/2005/8/layout/orgChart1"/>
    <dgm:cxn modelId="{316C57B1-0DAD-4C11-ACD1-4A5FC849ABAB}" type="presParOf" srcId="{00C97CC6-4327-4CC3-8374-1B6A7581AE51}" destId="{D74DC938-357E-4A9E-A786-F1055A776087}" srcOrd="1" destOrd="0" presId="urn:microsoft.com/office/officeart/2005/8/layout/orgChart1"/>
    <dgm:cxn modelId="{E5C45C20-94E4-47CB-B399-0DC593E6AE43}" type="presParOf" srcId="{00C97CC6-4327-4CC3-8374-1B6A7581AE51}" destId="{A13A7FFA-302B-46B6-BFFA-E954307F1602}" srcOrd="2" destOrd="0" presId="urn:microsoft.com/office/officeart/2005/8/layout/orgChart1"/>
    <dgm:cxn modelId="{239B4113-CFA9-43AB-8736-41B1C38D1C35}" type="presParOf" srcId="{B2839F36-9013-4235-8922-959B53611456}" destId="{F4807837-45EE-48E2-82DC-C0449610D863}" srcOrd="2" destOrd="0" presId="urn:microsoft.com/office/officeart/2005/8/layout/orgChart1"/>
    <dgm:cxn modelId="{A67B1D1E-EA6F-4B51-9F1A-F20E958E47F5}" type="presParOf" srcId="{F4807837-45EE-48E2-82DC-C0449610D863}" destId="{F19C1BD9-8AA1-4773-B32E-08ECE8D541DA}" srcOrd="0" destOrd="0" presId="urn:microsoft.com/office/officeart/2005/8/layout/orgChart1"/>
    <dgm:cxn modelId="{61CF066B-A38F-48EE-85D4-2891A7EBB7B5}" type="presParOf" srcId="{F4807837-45EE-48E2-82DC-C0449610D863}" destId="{6BCDE146-3D6D-43EB-BB89-7B8E902E8533}" srcOrd="1" destOrd="0" presId="urn:microsoft.com/office/officeart/2005/8/layout/orgChart1"/>
    <dgm:cxn modelId="{CD6EDB79-63D3-47E5-B38C-9AC76A3BBB50}" type="presParOf" srcId="{6BCDE146-3D6D-43EB-BB89-7B8E902E8533}" destId="{F02C1BA2-8960-4F61-8066-D3D961ECF271}" srcOrd="0" destOrd="0" presId="urn:microsoft.com/office/officeart/2005/8/layout/orgChart1"/>
    <dgm:cxn modelId="{5AB4B784-680F-4D7C-B3C0-E7BD0C1F400D}" type="presParOf" srcId="{F02C1BA2-8960-4F61-8066-D3D961ECF271}" destId="{567557AC-A9BC-474F-BC25-771D97BD1B22}" srcOrd="0" destOrd="0" presId="urn:microsoft.com/office/officeart/2005/8/layout/orgChart1"/>
    <dgm:cxn modelId="{6D9AE3E2-9DF5-4F3A-9375-1FAA11C6F314}" type="presParOf" srcId="{F02C1BA2-8960-4F61-8066-D3D961ECF271}" destId="{27B900F0-AE56-46A4-B14D-8CB0ABC3AA29}" srcOrd="1" destOrd="0" presId="urn:microsoft.com/office/officeart/2005/8/layout/orgChart1"/>
    <dgm:cxn modelId="{A4F8DCA7-1BF8-4DCA-9538-1FED7CE41506}" type="presParOf" srcId="{6BCDE146-3D6D-43EB-BB89-7B8E902E8533}" destId="{1CDA543C-050E-44FC-94F6-47AD0E27BF5D}" srcOrd="1" destOrd="0" presId="urn:microsoft.com/office/officeart/2005/8/layout/orgChart1"/>
    <dgm:cxn modelId="{C11D4BC7-016D-412C-B581-3B627B95E775}" type="presParOf" srcId="{6BCDE146-3D6D-43EB-BB89-7B8E902E8533}" destId="{33F31CE6-1BE1-41EF-8530-B0FCBCC46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C27611-6221-4C44-8A47-2DA4A28855F5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FB65E849-BD5C-46C0-B973-90048E2BAAB5}">
      <dgm:prSet phldrT="[Text]"/>
      <dgm:spPr/>
      <dgm:t>
        <a:bodyPr/>
        <a:lstStyle/>
        <a:p>
          <a:r>
            <a:rPr lang="en-IE" dirty="0" smtClean="0"/>
            <a:t>Source new funding lines to develop new work</a:t>
          </a:r>
          <a:endParaRPr lang="en-IE" dirty="0"/>
        </a:p>
      </dgm:t>
    </dgm:pt>
    <dgm:pt modelId="{B889BA89-1E8F-49AD-812E-0415D0226B2D}" type="parTrans" cxnId="{B7CFCFBD-6299-45CB-841A-100EB5F5BBD1}">
      <dgm:prSet/>
      <dgm:spPr/>
      <dgm:t>
        <a:bodyPr/>
        <a:lstStyle/>
        <a:p>
          <a:endParaRPr lang="en-IE"/>
        </a:p>
      </dgm:t>
    </dgm:pt>
    <dgm:pt modelId="{13DB5ED6-C396-4932-A907-81C4127C5205}" type="sibTrans" cxnId="{B7CFCFBD-6299-45CB-841A-100EB5F5BBD1}">
      <dgm:prSet/>
      <dgm:spPr/>
      <dgm:t>
        <a:bodyPr/>
        <a:lstStyle/>
        <a:p>
          <a:endParaRPr lang="en-IE"/>
        </a:p>
      </dgm:t>
    </dgm:pt>
    <dgm:pt modelId="{CAA3E104-DFC8-484E-ABED-8BC195ADB742}">
      <dgm:prSet phldrT="[Text]"/>
      <dgm:spPr/>
      <dgm:t>
        <a:bodyPr/>
        <a:lstStyle/>
        <a:p>
          <a:r>
            <a:rPr lang="en-IE" dirty="0" smtClean="0"/>
            <a:t>Develop KDYS structures independent of funding requirements</a:t>
          </a:r>
          <a:endParaRPr lang="en-IE" dirty="0"/>
        </a:p>
      </dgm:t>
    </dgm:pt>
    <dgm:pt modelId="{69516C1A-BF0B-41BC-9DEE-08EC89A38D6F}" type="parTrans" cxnId="{20491315-8788-432B-B7D0-0A6A5E158A2E}">
      <dgm:prSet/>
      <dgm:spPr/>
      <dgm:t>
        <a:bodyPr/>
        <a:lstStyle/>
        <a:p>
          <a:endParaRPr lang="en-IE"/>
        </a:p>
      </dgm:t>
    </dgm:pt>
    <dgm:pt modelId="{5EE015E9-B4B4-463C-8CCF-560AF9527B9F}" type="sibTrans" cxnId="{20491315-8788-432B-B7D0-0A6A5E158A2E}">
      <dgm:prSet/>
      <dgm:spPr/>
      <dgm:t>
        <a:bodyPr/>
        <a:lstStyle/>
        <a:p>
          <a:endParaRPr lang="en-IE"/>
        </a:p>
      </dgm:t>
    </dgm:pt>
    <dgm:pt modelId="{B5424CB8-CB28-4AF5-A3AC-782405DC3C90}">
      <dgm:prSet phldrT="[Text]"/>
      <dgm:spPr/>
      <dgm:t>
        <a:bodyPr/>
        <a:lstStyle/>
        <a:p>
          <a:r>
            <a:rPr lang="en-IE" dirty="0" smtClean="0"/>
            <a:t>Co-design &amp; co-creation</a:t>
          </a:r>
          <a:endParaRPr lang="en-IE" dirty="0"/>
        </a:p>
      </dgm:t>
    </dgm:pt>
    <dgm:pt modelId="{862FECAD-2FDA-49CC-B110-23902531E552}" type="parTrans" cxnId="{FCB7F831-6738-49BF-A7B0-9A5BFD465CCC}">
      <dgm:prSet/>
      <dgm:spPr/>
      <dgm:t>
        <a:bodyPr/>
        <a:lstStyle/>
        <a:p>
          <a:endParaRPr lang="en-IE"/>
        </a:p>
      </dgm:t>
    </dgm:pt>
    <dgm:pt modelId="{F4F5EE97-2D29-4010-868C-B76BC4BF8C39}" type="sibTrans" cxnId="{FCB7F831-6738-49BF-A7B0-9A5BFD465CCC}">
      <dgm:prSet/>
      <dgm:spPr/>
      <dgm:t>
        <a:bodyPr/>
        <a:lstStyle/>
        <a:p>
          <a:endParaRPr lang="en-IE"/>
        </a:p>
      </dgm:t>
    </dgm:pt>
    <dgm:pt modelId="{59C20CB8-FB37-43B1-90E1-C6C433A891C4}">
      <dgm:prSet/>
      <dgm:spPr/>
      <dgm:t>
        <a:bodyPr/>
        <a:lstStyle/>
        <a:p>
          <a:r>
            <a:rPr lang="en-IE" dirty="0" smtClean="0"/>
            <a:t>Support return to mission</a:t>
          </a:r>
          <a:endParaRPr lang="en-IE" dirty="0"/>
        </a:p>
      </dgm:t>
    </dgm:pt>
    <dgm:pt modelId="{E5A2F446-E919-42F7-AF04-A3FB5023A54A}" type="parTrans" cxnId="{373266B2-D28F-4388-955E-130AAEFE2785}">
      <dgm:prSet/>
      <dgm:spPr/>
    </dgm:pt>
    <dgm:pt modelId="{889C504A-D6C1-4B23-895D-9DCBA5882CE0}" type="sibTrans" cxnId="{373266B2-D28F-4388-955E-130AAEFE2785}">
      <dgm:prSet/>
      <dgm:spPr/>
    </dgm:pt>
    <dgm:pt modelId="{A6CD23F8-4E25-4F46-BF7B-8366722F703B}">
      <dgm:prSet/>
      <dgm:spPr/>
      <dgm:t>
        <a:bodyPr/>
        <a:lstStyle/>
        <a:p>
          <a:r>
            <a:rPr lang="en-IE" dirty="0" smtClean="0"/>
            <a:t>Embed exchange of practice through EYC</a:t>
          </a:r>
          <a:endParaRPr lang="en-IE" dirty="0"/>
        </a:p>
      </dgm:t>
    </dgm:pt>
    <dgm:pt modelId="{FED80D59-A8F6-4156-A28C-C862581614B0}" type="parTrans" cxnId="{09BD3F0B-FC46-4FD7-81EC-0D91165FF60D}">
      <dgm:prSet/>
      <dgm:spPr/>
    </dgm:pt>
    <dgm:pt modelId="{EBA1FC02-8E69-4747-A266-5BA82BAF8604}" type="sibTrans" cxnId="{09BD3F0B-FC46-4FD7-81EC-0D91165FF60D}">
      <dgm:prSet/>
      <dgm:spPr/>
    </dgm:pt>
    <dgm:pt modelId="{850374B2-64B8-45F5-BF5A-55BB25529074}">
      <dgm:prSet/>
      <dgm:spPr/>
      <dgm:t>
        <a:bodyPr/>
        <a:lstStyle/>
        <a:p>
          <a:r>
            <a:rPr lang="en-IE" dirty="0" smtClean="0"/>
            <a:t>Enhance youth participation </a:t>
          </a:r>
          <a:r>
            <a:rPr lang="en-IE" smtClean="0"/>
            <a:t>&amp; influence</a:t>
          </a:r>
          <a:endParaRPr lang="en-IE" dirty="0"/>
        </a:p>
      </dgm:t>
    </dgm:pt>
    <dgm:pt modelId="{8AFE7948-6E1D-44C2-B9C8-89F75AF0E4C0}" type="parTrans" cxnId="{4210CE51-A932-4AD8-878C-7AC24A0E93F1}">
      <dgm:prSet/>
      <dgm:spPr/>
    </dgm:pt>
    <dgm:pt modelId="{B3AE3E59-BE5A-472C-A55A-F4FDB0F9898F}" type="sibTrans" cxnId="{4210CE51-A932-4AD8-878C-7AC24A0E93F1}">
      <dgm:prSet/>
      <dgm:spPr/>
    </dgm:pt>
    <dgm:pt modelId="{E181DEE0-8DB7-41EB-876C-8E7FC6C98DE1}" type="pres">
      <dgm:prSet presAssocID="{C2C27611-6221-4C44-8A47-2DA4A28855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98AE9682-9CFB-45E6-B057-C91F273D5151}" type="pres">
      <dgm:prSet presAssocID="{FB65E849-BD5C-46C0-B973-90048E2BAAB5}" presName="linNode" presStyleCnt="0"/>
      <dgm:spPr/>
    </dgm:pt>
    <dgm:pt modelId="{133D2A64-1A09-4A0C-8962-3568AAD1DE75}" type="pres">
      <dgm:prSet presAssocID="{FB65E849-BD5C-46C0-B973-90048E2BAAB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C1666B-A4C9-4BCC-869E-0C83C9B1C159}" type="pres">
      <dgm:prSet presAssocID="{FB65E849-BD5C-46C0-B973-90048E2BAAB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CFB893-17DA-4B2A-9EB2-147F17525EAF}" type="pres">
      <dgm:prSet presAssocID="{13DB5ED6-C396-4932-A907-81C4127C5205}" presName="spacing" presStyleCnt="0"/>
      <dgm:spPr/>
    </dgm:pt>
    <dgm:pt modelId="{01B46841-71B8-42E7-902D-2F3E5D767F9F}" type="pres">
      <dgm:prSet presAssocID="{CAA3E104-DFC8-484E-ABED-8BC195ADB742}" presName="linNode" presStyleCnt="0"/>
      <dgm:spPr/>
    </dgm:pt>
    <dgm:pt modelId="{FAD5CCA1-0D3C-47B7-8E81-9131FB522135}" type="pres">
      <dgm:prSet presAssocID="{CAA3E104-DFC8-484E-ABED-8BC195ADB74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61CB013-CA9C-4C6D-9429-19C1325A9329}" type="pres">
      <dgm:prSet presAssocID="{CAA3E104-DFC8-484E-ABED-8BC195ADB74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EAF6093-AA9E-4E92-ADBB-2399F4C1FA02}" type="pres">
      <dgm:prSet presAssocID="{5EE015E9-B4B4-463C-8CCF-560AF9527B9F}" presName="spacing" presStyleCnt="0"/>
      <dgm:spPr/>
    </dgm:pt>
    <dgm:pt modelId="{230B36D3-716D-48C9-9DE6-DD31B6E36D0D}" type="pres">
      <dgm:prSet presAssocID="{B5424CB8-CB28-4AF5-A3AC-782405DC3C90}" presName="linNode" presStyleCnt="0"/>
      <dgm:spPr/>
    </dgm:pt>
    <dgm:pt modelId="{F051CA12-B726-46B7-BDBF-917BB7A04CE5}" type="pres">
      <dgm:prSet presAssocID="{B5424CB8-CB28-4AF5-A3AC-782405DC3C9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25C782B-9681-440A-AC16-FDE5D870DE3B}" type="pres">
      <dgm:prSet presAssocID="{B5424CB8-CB28-4AF5-A3AC-782405DC3C9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30753EE-2248-4DE4-AE12-6D40045A5D88}" type="presOf" srcId="{FB65E849-BD5C-46C0-B973-90048E2BAAB5}" destId="{133D2A64-1A09-4A0C-8962-3568AAD1DE75}" srcOrd="0" destOrd="0" presId="urn:microsoft.com/office/officeart/2005/8/layout/vList6"/>
    <dgm:cxn modelId="{344C21C5-9C14-45BD-B293-FBCD70D2A2CD}" type="presOf" srcId="{CAA3E104-DFC8-484E-ABED-8BC195ADB742}" destId="{FAD5CCA1-0D3C-47B7-8E81-9131FB522135}" srcOrd="0" destOrd="0" presId="urn:microsoft.com/office/officeart/2005/8/layout/vList6"/>
    <dgm:cxn modelId="{D6118BAE-0930-454E-BBEB-6CBB657D6258}" type="presOf" srcId="{A6CD23F8-4E25-4F46-BF7B-8366722F703B}" destId="{461CB013-CA9C-4C6D-9429-19C1325A9329}" srcOrd="0" destOrd="0" presId="urn:microsoft.com/office/officeart/2005/8/layout/vList6"/>
    <dgm:cxn modelId="{4D8D0BF7-BADE-41D8-91E8-D65E12A9D203}" type="presOf" srcId="{850374B2-64B8-45F5-BF5A-55BB25529074}" destId="{525C782B-9681-440A-AC16-FDE5D870DE3B}" srcOrd="0" destOrd="0" presId="urn:microsoft.com/office/officeart/2005/8/layout/vList6"/>
    <dgm:cxn modelId="{4210CE51-A932-4AD8-878C-7AC24A0E93F1}" srcId="{B5424CB8-CB28-4AF5-A3AC-782405DC3C90}" destId="{850374B2-64B8-45F5-BF5A-55BB25529074}" srcOrd="0" destOrd="0" parTransId="{8AFE7948-6E1D-44C2-B9C8-89F75AF0E4C0}" sibTransId="{B3AE3E59-BE5A-472C-A55A-F4FDB0F9898F}"/>
    <dgm:cxn modelId="{FCB7F831-6738-49BF-A7B0-9A5BFD465CCC}" srcId="{C2C27611-6221-4C44-8A47-2DA4A28855F5}" destId="{B5424CB8-CB28-4AF5-A3AC-782405DC3C90}" srcOrd="2" destOrd="0" parTransId="{862FECAD-2FDA-49CC-B110-23902531E552}" sibTransId="{F4F5EE97-2D29-4010-868C-B76BC4BF8C39}"/>
    <dgm:cxn modelId="{B114D204-2CCE-4D49-AA8D-CCB6E93E004F}" type="presOf" srcId="{C2C27611-6221-4C44-8A47-2DA4A28855F5}" destId="{E181DEE0-8DB7-41EB-876C-8E7FC6C98DE1}" srcOrd="0" destOrd="0" presId="urn:microsoft.com/office/officeart/2005/8/layout/vList6"/>
    <dgm:cxn modelId="{009E47D3-CE7B-41B7-AC1A-3B06B9E61E17}" type="presOf" srcId="{59C20CB8-FB37-43B1-90E1-C6C433A891C4}" destId="{FFC1666B-A4C9-4BCC-869E-0C83C9B1C159}" srcOrd="0" destOrd="0" presId="urn:microsoft.com/office/officeart/2005/8/layout/vList6"/>
    <dgm:cxn modelId="{09BD3F0B-FC46-4FD7-81EC-0D91165FF60D}" srcId="{CAA3E104-DFC8-484E-ABED-8BC195ADB742}" destId="{A6CD23F8-4E25-4F46-BF7B-8366722F703B}" srcOrd="0" destOrd="0" parTransId="{FED80D59-A8F6-4156-A28C-C862581614B0}" sibTransId="{EBA1FC02-8E69-4747-A266-5BA82BAF8604}"/>
    <dgm:cxn modelId="{20491315-8788-432B-B7D0-0A6A5E158A2E}" srcId="{C2C27611-6221-4C44-8A47-2DA4A28855F5}" destId="{CAA3E104-DFC8-484E-ABED-8BC195ADB742}" srcOrd="1" destOrd="0" parTransId="{69516C1A-BF0B-41BC-9DEE-08EC89A38D6F}" sibTransId="{5EE015E9-B4B4-463C-8CCF-560AF9527B9F}"/>
    <dgm:cxn modelId="{B7CFCFBD-6299-45CB-841A-100EB5F5BBD1}" srcId="{C2C27611-6221-4C44-8A47-2DA4A28855F5}" destId="{FB65E849-BD5C-46C0-B973-90048E2BAAB5}" srcOrd="0" destOrd="0" parTransId="{B889BA89-1E8F-49AD-812E-0415D0226B2D}" sibTransId="{13DB5ED6-C396-4932-A907-81C4127C5205}"/>
    <dgm:cxn modelId="{21DE0EFC-B3C8-4638-83F0-B0209901C8A6}" type="presOf" srcId="{B5424CB8-CB28-4AF5-A3AC-782405DC3C90}" destId="{F051CA12-B726-46B7-BDBF-917BB7A04CE5}" srcOrd="0" destOrd="0" presId="urn:microsoft.com/office/officeart/2005/8/layout/vList6"/>
    <dgm:cxn modelId="{373266B2-D28F-4388-955E-130AAEFE2785}" srcId="{FB65E849-BD5C-46C0-B973-90048E2BAAB5}" destId="{59C20CB8-FB37-43B1-90E1-C6C433A891C4}" srcOrd="0" destOrd="0" parTransId="{E5A2F446-E919-42F7-AF04-A3FB5023A54A}" sibTransId="{889C504A-D6C1-4B23-895D-9DCBA5882CE0}"/>
    <dgm:cxn modelId="{EF7FE13E-CE81-4D8A-88BB-858E338F9246}" type="presParOf" srcId="{E181DEE0-8DB7-41EB-876C-8E7FC6C98DE1}" destId="{98AE9682-9CFB-45E6-B057-C91F273D5151}" srcOrd="0" destOrd="0" presId="urn:microsoft.com/office/officeart/2005/8/layout/vList6"/>
    <dgm:cxn modelId="{A700ADDC-897F-46F6-BECE-0263AAED76ED}" type="presParOf" srcId="{98AE9682-9CFB-45E6-B057-C91F273D5151}" destId="{133D2A64-1A09-4A0C-8962-3568AAD1DE75}" srcOrd="0" destOrd="0" presId="urn:microsoft.com/office/officeart/2005/8/layout/vList6"/>
    <dgm:cxn modelId="{9AD3AD3C-F8E7-4E33-945D-78D3469422AA}" type="presParOf" srcId="{98AE9682-9CFB-45E6-B057-C91F273D5151}" destId="{FFC1666B-A4C9-4BCC-869E-0C83C9B1C159}" srcOrd="1" destOrd="0" presId="urn:microsoft.com/office/officeart/2005/8/layout/vList6"/>
    <dgm:cxn modelId="{E36BE00D-FA2B-4E69-918E-964F7423B3BA}" type="presParOf" srcId="{E181DEE0-8DB7-41EB-876C-8E7FC6C98DE1}" destId="{19CFB893-17DA-4B2A-9EB2-147F17525EAF}" srcOrd="1" destOrd="0" presId="urn:microsoft.com/office/officeart/2005/8/layout/vList6"/>
    <dgm:cxn modelId="{E8722576-5657-4886-8656-01F2B3E07F51}" type="presParOf" srcId="{E181DEE0-8DB7-41EB-876C-8E7FC6C98DE1}" destId="{01B46841-71B8-42E7-902D-2F3E5D767F9F}" srcOrd="2" destOrd="0" presId="urn:microsoft.com/office/officeart/2005/8/layout/vList6"/>
    <dgm:cxn modelId="{E1E67418-D0E1-43B4-9624-1F84FABAD9EC}" type="presParOf" srcId="{01B46841-71B8-42E7-902D-2F3E5D767F9F}" destId="{FAD5CCA1-0D3C-47B7-8E81-9131FB522135}" srcOrd="0" destOrd="0" presId="urn:microsoft.com/office/officeart/2005/8/layout/vList6"/>
    <dgm:cxn modelId="{F19A1721-0470-45C9-B418-D848EA8FDA9D}" type="presParOf" srcId="{01B46841-71B8-42E7-902D-2F3E5D767F9F}" destId="{461CB013-CA9C-4C6D-9429-19C1325A9329}" srcOrd="1" destOrd="0" presId="urn:microsoft.com/office/officeart/2005/8/layout/vList6"/>
    <dgm:cxn modelId="{062767DB-6332-4AC7-A1AE-C6D0BB603D22}" type="presParOf" srcId="{E181DEE0-8DB7-41EB-876C-8E7FC6C98DE1}" destId="{7EAF6093-AA9E-4E92-ADBB-2399F4C1FA02}" srcOrd="3" destOrd="0" presId="urn:microsoft.com/office/officeart/2005/8/layout/vList6"/>
    <dgm:cxn modelId="{090FE4F0-04CB-4C91-864F-B5CFAA7FEE9F}" type="presParOf" srcId="{E181DEE0-8DB7-41EB-876C-8E7FC6C98DE1}" destId="{230B36D3-716D-48C9-9DE6-DD31B6E36D0D}" srcOrd="4" destOrd="0" presId="urn:microsoft.com/office/officeart/2005/8/layout/vList6"/>
    <dgm:cxn modelId="{B58E8702-25CD-4BFC-97F3-73316BFA0E3A}" type="presParOf" srcId="{230B36D3-716D-48C9-9DE6-DD31B6E36D0D}" destId="{F051CA12-B726-46B7-BDBF-917BB7A04CE5}" srcOrd="0" destOrd="0" presId="urn:microsoft.com/office/officeart/2005/8/layout/vList6"/>
    <dgm:cxn modelId="{AFCAB6BD-AA6C-416B-88AC-FFADE560ABA0}" type="presParOf" srcId="{230B36D3-716D-48C9-9DE6-DD31B6E36D0D}" destId="{525C782B-9681-440A-AC16-FDE5D870DE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242E1-1379-4F1B-97B4-4512628BC73E}">
      <dsp:nvSpPr>
        <dsp:cNvPr id="0" name=""/>
        <dsp:cNvSpPr/>
      </dsp:nvSpPr>
      <dsp:spPr>
        <a:xfrm>
          <a:off x="3108299" y="1516387"/>
          <a:ext cx="1615077" cy="1493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EYC Killarney</a:t>
          </a:r>
          <a:endParaRPr lang="en-IE" sz="2300" kern="1200" dirty="0"/>
        </a:p>
      </dsp:txBody>
      <dsp:txXfrm>
        <a:off x="3344822" y="1735059"/>
        <a:ext cx="1142031" cy="1055844"/>
      </dsp:txXfrm>
    </dsp:sp>
    <dsp:sp modelId="{E4B58775-7FC4-4AFE-B32C-445666760FEF}">
      <dsp:nvSpPr>
        <dsp:cNvPr id="0" name=""/>
        <dsp:cNvSpPr/>
      </dsp:nvSpPr>
      <dsp:spPr>
        <a:xfrm rot="16228850">
          <a:off x="3836712" y="1155536"/>
          <a:ext cx="173447" cy="404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>
        <a:off x="3862511" y="1262415"/>
        <a:ext cx="121413" cy="242590"/>
      </dsp:txXfrm>
    </dsp:sp>
    <dsp:sp modelId="{62320E6F-6E0C-4A2C-AD77-53E13274C1EC}">
      <dsp:nvSpPr>
        <dsp:cNvPr id="0" name=""/>
        <dsp:cNvSpPr/>
      </dsp:nvSpPr>
      <dsp:spPr>
        <a:xfrm>
          <a:off x="2533753" y="0"/>
          <a:ext cx="2792173" cy="11891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Dedicated facility for young people</a:t>
          </a:r>
        </a:p>
      </dsp:txBody>
      <dsp:txXfrm>
        <a:off x="2942657" y="174149"/>
        <a:ext cx="1974365" cy="840867"/>
      </dsp:txXfrm>
    </dsp:sp>
    <dsp:sp modelId="{E80CFF31-EA5B-4317-80F7-061BCBA91D8F}">
      <dsp:nvSpPr>
        <dsp:cNvPr id="0" name=""/>
        <dsp:cNvSpPr/>
      </dsp:nvSpPr>
      <dsp:spPr>
        <a:xfrm rot="128844">
          <a:off x="4825039" y="2099544"/>
          <a:ext cx="246894" cy="404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>
        <a:off x="4825065" y="2179019"/>
        <a:ext cx="172826" cy="242590"/>
      </dsp:txXfrm>
    </dsp:sp>
    <dsp:sp modelId="{44D0EF02-1D2F-48E7-8E8D-AEFC9F0BF68C}">
      <dsp:nvSpPr>
        <dsp:cNvPr id="0" name=""/>
        <dsp:cNvSpPr/>
      </dsp:nvSpPr>
      <dsp:spPr>
        <a:xfrm>
          <a:off x="5186419" y="1752383"/>
          <a:ext cx="1938399" cy="11891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Focus on Youth Participation &amp; Empowerment</a:t>
          </a:r>
        </a:p>
      </dsp:txBody>
      <dsp:txXfrm>
        <a:off x="5470291" y="1926532"/>
        <a:ext cx="1370655" cy="840867"/>
      </dsp:txXfrm>
    </dsp:sp>
    <dsp:sp modelId="{CCB52F5E-F688-48BF-875B-3DE48C99A090}">
      <dsp:nvSpPr>
        <dsp:cNvPr id="0" name=""/>
        <dsp:cNvSpPr/>
      </dsp:nvSpPr>
      <dsp:spPr>
        <a:xfrm rot="5400000">
          <a:off x="3829763" y="2964951"/>
          <a:ext cx="172150" cy="404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>
        <a:off x="3855586" y="3019992"/>
        <a:ext cx="120505" cy="242590"/>
      </dsp:txXfrm>
    </dsp:sp>
    <dsp:sp modelId="{775A2B7B-6360-4A08-A3BC-706518176F05}">
      <dsp:nvSpPr>
        <dsp:cNvPr id="0" name=""/>
        <dsp:cNvSpPr/>
      </dsp:nvSpPr>
      <dsp:spPr>
        <a:xfrm>
          <a:off x="2481650" y="3334387"/>
          <a:ext cx="2868375" cy="11891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Pedagogical Laboratory for developing, implementing and evaluating activities and programmes for children and young people</a:t>
          </a:r>
        </a:p>
      </dsp:txBody>
      <dsp:txXfrm>
        <a:off x="2901714" y="3508536"/>
        <a:ext cx="2028247" cy="840867"/>
      </dsp:txXfrm>
    </dsp:sp>
    <dsp:sp modelId="{0ACDE2BE-F236-4AE0-865E-E2660EEA7466}">
      <dsp:nvSpPr>
        <dsp:cNvPr id="0" name=""/>
        <dsp:cNvSpPr/>
      </dsp:nvSpPr>
      <dsp:spPr>
        <a:xfrm rot="10757583">
          <a:off x="2673650" y="2074255"/>
          <a:ext cx="307218" cy="404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 rot="10800000">
        <a:off x="2765811" y="2154549"/>
        <a:ext cx="215053" cy="242590"/>
      </dsp:txXfrm>
    </dsp:sp>
    <dsp:sp modelId="{6E51C242-7E57-4E5B-A0D1-216A7193ED9E}">
      <dsp:nvSpPr>
        <dsp:cNvPr id="0" name=""/>
        <dsp:cNvSpPr/>
      </dsp:nvSpPr>
      <dsp:spPr>
        <a:xfrm>
          <a:off x="767228" y="1696381"/>
          <a:ext cx="1761677" cy="11891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Social Innovation/centre as a Social Enterprise</a:t>
          </a:r>
        </a:p>
      </dsp:txBody>
      <dsp:txXfrm>
        <a:off x="1025220" y="1870530"/>
        <a:ext cx="1245693" cy="840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0AA73-24D6-40C6-9510-1BE415FF58BA}">
      <dsp:nvSpPr>
        <dsp:cNvPr id="0" name=""/>
        <dsp:cNvSpPr/>
      </dsp:nvSpPr>
      <dsp:spPr>
        <a:xfrm>
          <a:off x="1871765" y="2557565"/>
          <a:ext cx="647494" cy="647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/>
            <a:t>KDYS</a:t>
          </a:r>
        </a:p>
      </dsp:txBody>
      <dsp:txXfrm>
        <a:off x="1966588" y="2652388"/>
        <a:ext cx="457848" cy="457848"/>
      </dsp:txXfrm>
    </dsp:sp>
    <dsp:sp modelId="{C293C6E9-FD32-43AC-B1AA-467FE8188853}">
      <dsp:nvSpPr>
        <dsp:cNvPr id="0" name=""/>
        <dsp:cNvSpPr/>
      </dsp:nvSpPr>
      <dsp:spPr>
        <a:xfrm rot="16200000">
          <a:off x="1913365" y="1946962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1941631" y="2012916"/>
        <a:ext cx="507761" cy="113065"/>
      </dsp:txXfrm>
    </dsp:sp>
    <dsp:sp modelId="{0BC73644-20F7-45BA-8A11-D82F5E54927B}">
      <dsp:nvSpPr>
        <dsp:cNvPr id="0" name=""/>
        <dsp:cNvSpPr/>
      </dsp:nvSpPr>
      <dsp:spPr>
        <a:xfrm>
          <a:off x="1796392" y="694620"/>
          <a:ext cx="798239" cy="7982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Youth Centres &amp; Hubs</a:t>
          </a:r>
        </a:p>
      </dsp:txBody>
      <dsp:txXfrm>
        <a:off x="1913291" y="811519"/>
        <a:ext cx="564441" cy="564441"/>
      </dsp:txXfrm>
    </dsp:sp>
    <dsp:sp modelId="{F0002673-9C9D-4EDE-BA0B-9EA75ABAE737}">
      <dsp:nvSpPr>
        <dsp:cNvPr id="0" name=""/>
        <dsp:cNvSpPr/>
      </dsp:nvSpPr>
      <dsp:spPr>
        <a:xfrm rot="18000000">
          <a:off x="2333430" y="2059518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2347563" y="2121685"/>
        <a:ext cx="507761" cy="113065"/>
      </dsp:txXfrm>
    </dsp:sp>
    <dsp:sp modelId="{D0DCA711-C151-42F7-B550-897860AFAE8A}">
      <dsp:nvSpPr>
        <dsp:cNvPr id="0" name=""/>
        <dsp:cNvSpPr/>
      </dsp:nvSpPr>
      <dsp:spPr>
        <a:xfrm>
          <a:off x="2690179" y="934109"/>
          <a:ext cx="798239" cy="798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Youth Justice</a:t>
          </a:r>
        </a:p>
      </dsp:txBody>
      <dsp:txXfrm>
        <a:off x="2807078" y="1051008"/>
        <a:ext cx="564441" cy="564441"/>
      </dsp:txXfrm>
    </dsp:sp>
    <dsp:sp modelId="{7192ADD4-99AB-467F-9A4C-94219A1509CA}">
      <dsp:nvSpPr>
        <dsp:cNvPr id="0" name=""/>
        <dsp:cNvSpPr/>
      </dsp:nvSpPr>
      <dsp:spPr>
        <a:xfrm rot="19800000">
          <a:off x="2640939" y="2367027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2644726" y="2418848"/>
        <a:ext cx="507761" cy="113065"/>
      </dsp:txXfrm>
    </dsp:sp>
    <dsp:sp modelId="{5A2037C0-6925-4B1D-9F02-0040ECF7A985}">
      <dsp:nvSpPr>
        <dsp:cNvPr id="0" name=""/>
        <dsp:cNvSpPr/>
      </dsp:nvSpPr>
      <dsp:spPr>
        <a:xfrm>
          <a:off x="3344476" y="1588406"/>
          <a:ext cx="798239" cy="7982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Family Supports</a:t>
          </a:r>
        </a:p>
      </dsp:txBody>
      <dsp:txXfrm>
        <a:off x="3461375" y="1705305"/>
        <a:ext cx="564441" cy="564441"/>
      </dsp:txXfrm>
    </dsp:sp>
    <dsp:sp modelId="{629A35F2-E54D-45D9-94A4-1FF9CAD22C34}">
      <dsp:nvSpPr>
        <dsp:cNvPr id="0" name=""/>
        <dsp:cNvSpPr/>
      </dsp:nvSpPr>
      <dsp:spPr>
        <a:xfrm>
          <a:off x="2753495" y="2787091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2753495" y="2824779"/>
        <a:ext cx="507761" cy="113065"/>
      </dsp:txXfrm>
    </dsp:sp>
    <dsp:sp modelId="{A0941F84-8CDA-41E1-91F2-CD2918904FB2}">
      <dsp:nvSpPr>
        <dsp:cNvPr id="0" name=""/>
        <dsp:cNvSpPr/>
      </dsp:nvSpPr>
      <dsp:spPr>
        <a:xfrm>
          <a:off x="3583965" y="2482192"/>
          <a:ext cx="798239" cy="7982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Mentoring</a:t>
          </a:r>
        </a:p>
      </dsp:txBody>
      <dsp:txXfrm>
        <a:off x="3700864" y="2599091"/>
        <a:ext cx="564441" cy="564441"/>
      </dsp:txXfrm>
    </dsp:sp>
    <dsp:sp modelId="{4E1A87DA-C313-43C3-B796-CC78CCE6C578}">
      <dsp:nvSpPr>
        <dsp:cNvPr id="0" name=""/>
        <dsp:cNvSpPr/>
      </dsp:nvSpPr>
      <dsp:spPr>
        <a:xfrm rot="1800000">
          <a:off x="2640939" y="3207156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2644726" y="3230711"/>
        <a:ext cx="507761" cy="113065"/>
      </dsp:txXfrm>
    </dsp:sp>
    <dsp:sp modelId="{B4292323-7D4B-4147-9946-DDB27C4499B7}">
      <dsp:nvSpPr>
        <dsp:cNvPr id="0" name=""/>
        <dsp:cNvSpPr/>
      </dsp:nvSpPr>
      <dsp:spPr>
        <a:xfrm>
          <a:off x="3344476" y="3375979"/>
          <a:ext cx="798239" cy="7982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Volunteers</a:t>
          </a:r>
        </a:p>
      </dsp:txBody>
      <dsp:txXfrm>
        <a:off x="3461375" y="3492878"/>
        <a:ext cx="564441" cy="564441"/>
      </dsp:txXfrm>
    </dsp:sp>
    <dsp:sp modelId="{AE1566FB-2B03-441B-B4AF-A7998ED1843D}">
      <dsp:nvSpPr>
        <dsp:cNvPr id="0" name=""/>
        <dsp:cNvSpPr/>
      </dsp:nvSpPr>
      <dsp:spPr>
        <a:xfrm rot="3600000">
          <a:off x="2333430" y="3514665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2347563" y="3527874"/>
        <a:ext cx="507761" cy="113065"/>
      </dsp:txXfrm>
    </dsp:sp>
    <dsp:sp modelId="{A8CCCC45-67CC-4A38-B1B3-C86E1211152D}">
      <dsp:nvSpPr>
        <dsp:cNvPr id="0" name=""/>
        <dsp:cNvSpPr/>
      </dsp:nvSpPr>
      <dsp:spPr>
        <a:xfrm>
          <a:off x="2690179" y="4030276"/>
          <a:ext cx="798239" cy="7982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Professional &amp; Community Networks</a:t>
          </a:r>
        </a:p>
      </dsp:txBody>
      <dsp:txXfrm>
        <a:off x="2807078" y="4147175"/>
        <a:ext cx="564441" cy="564441"/>
      </dsp:txXfrm>
    </dsp:sp>
    <dsp:sp modelId="{905A567A-050B-486F-B72E-6722B270CC32}">
      <dsp:nvSpPr>
        <dsp:cNvPr id="0" name=""/>
        <dsp:cNvSpPr/>
      </dsp:nvSpPr>
      <dsp:spPr>
        <a:xfrm rot="5400000">
          <a:off x="1913365" y="3627221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>
        <a:off x="1941631" y="3636643"/>
        <a:ext cx="507761" cy="113065"/>
      </dsp:txXfrm>
    </dsp:sp>
    <dsp:sp modelId="{7AAA28FF-743D-4209-B2BE-849A8DCC1E77}">
      <dsp:nvSpPr>
        <dsp:cNvPr id="0" name=""/>
        <dsp:cNvSpPr/>
      </dsp:nvSpPr>
      <dsp:spPr>
        <a:xfrm>
          <a:off x="1796392" y="4269765"/>
          <a:ext cx="798239" cy="798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Youth Clubs</a:t>
          </a:r>
        </a:p>
      </dsp:txBody>
      <dsp:txXfrm>
        <a:off x="1913291" y="4386664"/>
        <a:ext cx="564441" cy="564441"/>
      </dsp:txXfrm>
    </dsp:sp>
    <dsp:sp modelId="{1E2DA395-5AE4-425A-9134-A9421FAFF5D7}">
      <dsp:nvSpPr>
        <dsp:cNvPr id="0" name=""/>
        <dsp:cNvSpPr/>
      </dsp:nvSpPr>
      <dsp:spPr>
        <a:xfrm rot="7200000">
          <a:off x="1493300" y="3514665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 rot="10800000">
        <a:off x="1535699" y="3527874"/>
        <a:ext cx="507761" cy="113065"/>
      </dsp:txXfrm>
    </dsp:sp>
    <dsp:sp modelId="{EE9E92C4-E51C-41DE-9760-5B408F1D836C}">
      <dsp:nvSpPr>
        <dsp:cNvPr id="0" name=""/>
        <dsp:cNvSpPr/>
      </dsp:nvSpPr>
      <dsp:spPr>
        <a:xfrm>
          <a:off x="902606" y="4030276"/>
          <a:ext cx="798239" cy="7982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Youth Participation Fora</a:t>
          </a:r>
        </a:p>
      </dsp:txBody>
      <dsp:txXfrm>
        <a:off x="1019505" y="4147175"/>
        <a:ext cx="564441" cy="564441"/>
      </dsp:txXfrm>
    </dsp:sp>
    <dsp:sp modelId="{4B1E0F3C-74F5-4F8E-AFE5-79F16E72EF29}">
      <dsp:nvSpPr>
        <dsp:cNvPr id="0" name=""/>
        <dsp:cNvSpPr/>
      </dsp:nvSpPr>
      <dsp:spPr>
        <a:xfrm rot="9000000">
          <a:off x="1185791" y="3207156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 rot="10800000">
        <a:off x="1238536" y="3230711"/>
        <a:ext cx="507761" cy="113065"/>
      </dsp:txXfrm>
    </dsp:sp>
    <dsp:sp modelId="{6E5C3680-E814-4E6D-A0D4-57429AC54E42}">
      <dsp:nvSpPr>
        <dsp:cNvPr id="0" name=""/>
        <dsp:cNvSpPr/>
      </dsp:nvSpPr>
      <dsp:spPr>
        <a:xfrm>
          <a:off x="248309" y="3375979"/>
          <a:ext cx="798239" cy="7982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Education &amp; Training</a:t>
          </a:r>
        </a:p>
      </dsp:txBody>
      <dsp:txXfrm>
        <a:off x="365208" y="3492878"/>
        <a:ext cx="564441" cy="564441"/>
      </dsp:txXfrm>
    </dsp:sp>
    <dsp:sp modelId="{6A32C982-099B-4A6D-B139-858985E89E43}">
      <dsp:nvSpPr>
        <dsp:cNvPr id="0" name=""/>
        <dsp:cNvSpPr/>
      </dsp:nvSpPr>
      <dsp:spPr>
        <a:xfrm rot="10800000">
          <a:off x="1073235" y="2787091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 rot="10800000">
        <a:off x="1129767" y="2824779"/>
        <a:ext cx="507761" cy="113065"/>
      </dsp:txXfrm>
    </dsp:sp>
    <dsp:sp modelId="{4152FC99-AB95-4B1E-8C45-A2A986185DCD}">
      <dsp:nvSpPr>
        <dsp:cNvPr id="0" name=""/>
        <dsp:cNvSpPr/>
      </dsp:nvSpPr>
      <dsp:spPr>
        <a:xfrm>
          <a:off x="8820" y="2482192"/>
          <a:ext cx="798239" cy="7982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Prevention of Drugs &amp; Alcohol Misuse</a:t>
          </a:r>
        </a:p>
      </dsp:txBody>
      <dsp:txXfrm>
        <a:off x="125719" y="2599091"/>
        <a:ext cx="564441" cy="564441"/>
      </dsp:txXfrm>
    </dsp:sp>
    <dsp:sp modelId="{EBF06616-02DC-44A6-B149-ECB5BEEA52F4}">
      <dsp:nvSpPr>
        <dsp:cNvPr id="0" name=""/>
        <dsp:cNvSpPr/>
      </dsp:nvSpPr>
      <dsp:spPr>
        <a:xfrm rot="12600000">
          <a:off x="1185791" y="2367027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 rot="10800000">
        <a:off x="1238536" y="2418848"/>
        <a:ext cx="507761" cy="113065"/>
      </dsp:txXfrm>
    </dsp:sp>
    <dsp:sp modelId="{E5E3DB5B-01E3-42DC-9A82-42D35012534F}">
      <dsp:nvSpPr>
        <dsp:cNvPr id="0" name=""/>
        <dsp:cNvSpPr/>
      </dsp:nvSpPr>
      <dsp:spPr>
        <a:xfrm>
          <a:off x="248309" y="1588406"/>
          <a:ext cx="798239" cy="7982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Youth Information</a:t>
          </a:r>
        </a:p>
      </dsp:txBody>
      <dsp:txXfrm>
        <a:off x="365208" y="1705305"/>
        <a:ext cx="564441" cy="564441"/>
      </dsp:txXfrm>
    </dsp:sp>
    <dsp:sp modelId="{7DDE18A9-25C3-4EA9-93D5-6FDB3489ABA5}">
      <dsp:nvSpPr>
        <dsp:cNvPr id="0" name=""/>
        <dsp:cNvSpPr/>
      </dsp:nvSpPr>
      <dsp:spPr>
        <a:xfrm rot="14400000">
          <a:off x="1493300" y="2059518"/>
          <a:ext cx="564293" cy="18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/>
        </a:p>
      </dsp:txBody>
      <dsp:txXfrm rot="10800000">
        <a:off x="1535699" y="2121685"/>
        <a:ext cx="507761" cy="113065"/>
      </dsp:txXfrm>
    </dsp:sp>
    <dsp:sp modelId="{28923593-C470-4AC9-A52E-B46BEAD8C243}">
      <dsp:nvSpPr>
        <dsp:cNvPr id="0" name=""/>
        <dsp:cNvSpPr/>
      </dsp:nvSpPr>
      <dsp:spPr>
        <a:xfrm>
          <a:off x="902606" y="934109"/>
          <a:ext cx="798239" cy="798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/>
            <a:t>In School &amp; Out of School Supports</a:t>
          </a:r>
        </a:p>
      </dsp:txBody>
      <dsp:txXfrm>
        <a:off x="1019505" y="1051008"/>
        <a:ext cx="564441" cy="564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1FDB-BCD6-47CF-838D-E147E584465A}">
      <dsp:nvSpPr>
        <dsp:cNvPr id="0" name=""/>
        <dsp:cNvSpPr/>
      </dsp:nvSpPr>
      <dsp:spPr>
        <a:xfrm>
          <a:off x="2634801" y="1888866"/>
          <a:ext cx="1438919" cy="15558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KDYS</a:t>
          </a:r>
          <a:endParaRPr lang="en-IE" sz="3600" kern="1200" dirty="0"/>
        </a:p>
      </dsp:txBody>
      <dsp:txXfrm>
        <a:off x="2705043" y="1959108"/>
        <a:ext cx="1298435" cy="1415348"/>
      </dsp:txXfrm>
    </dsp:sp>
    <dsp:sp modelId="{75A7E9F7-2047-45C8-9AE4-0AD8F6507623}">
      <dsp:nvSpPr>
        <dsp:cNvPr id="0" name=""/>
        <dsp:cNvSpPr/>
      </dsp:nvSpPr>
      <dsp:spPr>
        <a:xfrm rot="16200000">
          <a:off x="3066228" y="1600832"/>
          <a:ext cx="5760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06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ADE79-7BC7-4BA7-8FA4-259B7F84D25C}">
      <dsp:nvSpPr>
        <dsp:cNvPr id="0" name=""/>
        <dsp:cNvSpPr/>
      </dsp:nvSpPr>
      <dsp:spPr>
        <a:xfrm>
          <a:off x="2592847" y="104205"/>
          <a:ext cx="1522827" cy="120859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State</a:t>
          </a:r>
          <a:r>
            <a:rPr lang="en-IE" sz="2300" kern="1200" baseline="0" dirty="0" smtClean="0"/>
            <a:t> funded contracts</a:t>
          </a:r>
          <a:endParaRPr lang="en-IE" sz="2300" kern="1200" dirty="0"/>
        </a:p>
      </dsp:txBody>
      <dsp:txXfrm>
        <a:off x="2651846" y="163204"/>
        <a:ext cx="1404829" cy="1090595"/>
      </dsp:txXfrm>
    </dsp:sp>
    <dsp:sp modelId="{87539912-B972-4814-B9A0-C4002E8C6089}">
      <dsp:nvSpPr>
        <dsp:cNvPr id="0" name=""/>
        <dsp:cNvSpPr/>
      </dsp:nvSpPr>
      <dsp:spPr>
        <a:xfrm rot="1800000">
          <a:off x="4060176" y="3132713"/>
          <a:ext cx="202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20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F170-905D-4ADC-A195-DCF5B4B37FC5}">
      <dsp:nvSpPr>
        <dsp:cNvPr id="0" name=""/>
        <dsp:cNvSpPr/>
      </dsp:nvSpPr>
      <dsp:spPr>
        <a:xfrm>
          <a:off x="4146932" y="3183264"/>
          <a:ext cx="1806499" cy="92531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Accountability</a:t>
          </a:r>
          <a:endParaRPr lang="en-IE" sz="2100" kern="1200" dirty="0"/>
        </a:p>
      </dsp:txBody>
      <dsp:txXfrm>
        <a:off x="4192102" y="3228434"/>
        <a:ext cx="1716159" cy="834975"/>
      </dsp:txXfrm>
    </dsp:sp>
    <dsp:sp modelId="{2BAEC8CE-FFDF-4B43-AA2A-5A193753AE33}">
      <dsp:nvSpPr>
        <dsp:cNvPr id="0" name=""/>
        <dsp:cNvSpPr/>
      </dsp:nvSpPr>
      <dsp:spPr>
        <a:xfrm rot="9000000">
          <a:off x="2425918" y="3138132"/>
          <a:ext cx="223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8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B46D4-4C49-43C8-AB03-66C901420246}">
      <dsp:nvSpPr>
        <dsp:cNvPr id="0" name=""/>
        <dsp:cNvSpPr/>
      </dsp:nvSpPr>
      <dsp:spPr>
        <a:xfrm>
          <a:off x="875766" y="3147578"/>
          <a:ext cx="1565149" cy="99668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err="1" smtClean="0"/>
            <a:t>VfM</a:t>
          </a:r>
          <a:endParaRPr lang="en-IE" sz="2400" kern="1200" dirty="0"/>
        </a:p>
      </dsp:txBody>
      <dsp:txXfrm>
        <a:off x="924420" y="3196232"/>
        <a:ext cx="1467841" cy="899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45D50-98EA-4197-98C2-6A68A50E86FA}">
      <dsp:nvSpPr>
        <dsp:cNvPr id="0" name=""/>
        <dsp:cNvSpPr/>
      </dsp:nvSpPr>
      <dsp:spPr>
        <a:xfrm>
          <a:off x="3923040" y="30033"/>
          <a:ext cx="1054534" cy="105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Analyse needs</a:t>
          </a:r>
          <a:endParaRPr lang="en-IE" sz="1700" kern="1200" dirty="0"/>
        </a:p>
      </dsp:txBody>
      <dsp:txXfrm>
        <a:off x="3923040" y="30033"/>
        <a:ext cx="1054534" cy="1054534"/>
      </dsp:txXfrm>
    </dsp:sp>
    <dsp:sp modelId="{0A21B1D6-12BC-4BE0-A0A0-FC039D655F9E}">
      <dsp:nvSpPr>
        <dsp:cNvPr id="0" name=""/>
        <dsp:cNvSpPr/>
      </dsp:nvSpPr>
      <dsp:spPr>
        <a:xfrm>
          <a:off x="1436870" y="-1138"/>
          <a:ext cx="3960710" cy="3960710"/>
        </a:xfrm>
        <a:prstGeom prst="circularArrow">
          <a:avLst>
            <a:gd name="adj1" fmla="val 5192"/>
            <a:gd name="adj2" fmla="val 335308"/>
            <a:gd name="adj3" fmla="val 21295707"/>
            <a:gd name="adj4" fmla="val 19764079"/>
            <a:gd name="adj5" fmla="val 60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E07E-0BBF-49A3-AE12-7BE4EA048245}">
      <dsp:nvSpPr>
        <dsp:cNvPr id="0" name=""/>
        <dsp:cNvSpPr/>
      </dsp:nvSpPr>
      <dsp:spPr>
        <a:xfrm>
          <a:off x="4561520" y="1995072"/>
          <a:ext cx="1054534" cy="105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Plan response</a:t>
          </a:r>
          <a:endParaRPr lang="en-IE" sz="1700" kern="1200" dirty="0"/>
        </a:p>
      </dsp:txBody>
      <dsp:txXfrm>
        <a:off x="4561520" y="1995072"/>
        <a:ext cx="1054534" cy="1054534"/>
      </dsp:txXfrm>
    </dsp:sp>
    <dsp:sp modelId="{C279A458-240A-4655-9676-9F3F0DEF79D0}">
      <dsp:nvSpPr>
        <dsp:cNvPr id="0" name=""/>
        <dsp:cNvSpPr/>
      </dsp:nvSpPr>
      <dsp:spPr>
        <a:xfrm>
          <a:off x="1436870" y="-1138"/>
          <a:ext cx="3960710" cy="3960710"/>
        </a:xfrm>
        <a:prstGeom prst="circularArrow">
          <a:avLst>
            <a:gd name="adj1" fmla="val 5192"/>
            <a:gd name="adj2" fmla="val 335308"/>
            <a:gd name="adj3" fmla="val 4017253"/>
            <a:gd name="adj4" fmla="val 2251087"/>
            <a:gd name="adj5" fmla="val 6057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64CB6-53E0-41EF-A020-F902A5BAB3CC}">
      <dsp:nvSpPr>
        <dsp:cNvPr id="0" name=""/>
        <dsp:cNvSpPr/>
      </dsp:nvSpPr>
      <dsp:spPr>
        <a:xfrm>
          <a:off x="2889958" y="3209533"/>
          <a:ext cx="1054534" cy="105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Implement</a:t>
          </a:r>
          <a:endParaRPr lang="en-IE" sz="1700" kern="1200" dirty="0"/>
        </a:p>
      </dsp:txBody>
      <dsp:txXfrm>
        <a:off x="2889958" y="3209533"/>
        <a:ext cx="1054534" cy="1054534"/>
      </dsp:txXfrm>
    </dsp:sp>
    <dsp:sp modelId="{2F9F36F2-C150-409F-880B-3204AC186F7B}">
      <dsp:nvSpPr>
        <dsp:cNvPr id="0" name=""/>
        <dsp:cNvSpPr/>
      </dsp:nvSpPr>
      <dsp:spPr>
        <a:xfrm>
          <a:off x="1436870" y="-1138"/>
          <a:ext cx="3960710" cy="3960710"/>
        </a:xfrm>
        <a:prstGeom prst="circularArrow">
          <a:avLst>
            <a:gd name="adj1" fmla="val 5192"/>
            <a:gd name="adj2" fmla="val 335308"/>
            <a:gd name="adj3" fmla="val 8213605"/>
            <a:gd name="adj4" fmla="val 6447439"/>
            <a:gd name="adj5" fmla="val 605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CD445-729A-4F3C-8A3C-579ABCF8A3F5}">
      <dsp:nvSpPr>
        <dsp:cNvPr id="0" name=""/>
        <dsp:cNvSpPr/>
      </dsp:nvSpPr>
      <dsp:spPr>
        <a:xfrm>
          <a:off x="1218395" y="1995072"/>
          <a:ext cx="1054534" cy="105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Reflect</a:t>
          </a:r>
          <a:endParaRPr lang="en-IE" sz="1700" kern="1200" dirty="0"/>
        </a:p>
      </dsp:txBody>
      <dsp:txXfrm>
        <a:off x="1218395" y="1995072"/>
        <a:ext cx="1054534" cy="1054534"/>
      </dsp:txXfrm>
    </dsp:sp>
    <dsp:sp modelId="{CC70E0ED-A516-4540-9DFA-49F8561B4FF6}">
      <dsp:nvSpPr>
        <dsp:cNvPr id="0" name=""/>
        <dsp:cNvSpPr/>
      </dsp:nvSpPr>
      <dsp:spPr>
        <a:xfrm>
          <a:off x="1436870" y="-1138"/>
          <a:ext cx="3960710" cy="3960710"/>
        </a:xfrm>
        <a:prstGeom prst="circularArrow">
          <a:avLst>
            <a:gd name="adj1" fmla="val 5192"/>
            <a:gd name="adj2" fmla="val 335308"/>
            <a:gd name="adj3" fmla="val 12300613"/>
            <a:gd name="adj4" fmla="val 10768985"/>
            <a:gd name="adj5" fmla="val 6057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00720-1F19-4B90-A40B-911DB5F5421B}">
      <dsp:nvSpPr>
        <dsp:cNvPr id="0" name=""/>
        <dsp:cNvSpPr/>
      </dsp:nvSpPr>
      <dsp:spPr>
        <a:xfrm>
          <a:off x="1856875" y="30033"/>
          <a:ext cx="1054534" cy="105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Repeat</a:t>
          </a:r>
          <a:endParaRPr lang="en-IE" sz="1700" kern="1200" dirty="0"/>
        </a:p>
      </dsp:txBody>
      <dsp:txXfrm>
        <a:off x="1856875" y="30033"/>
        <a:ext cx="1054534" cy="1054534"/>
      </dsp:txXfrm>
    </dsp:sp>
    <dsp:sp modelId="{756ED65A-0EE3-49F0-9EFC-99C132206DF8}">
      <dsp:nvSpPr>
        <dsp:cNvPr id="0" name=""/>
        <dsp:cNvSpPr/>
      </dsp:nvSpPr>
      <dsp:spPr>
        <a:xfrm>
          <a:off x="1436870" y="-1138"/>
          <a:ext cx="3960710" cy="3960710"/>
        </a:xfrm>
        <a:prstGeom prst="circularArrow">
          <a:avLst>
            <a:gd name="adj1" fmla="val 5192"/>
            <a:gd name="adj2" fmla="val 335308"/>
            <a:gd name="adj3" fmla="val 16868233"/>
            <a:gd name="adj4" fmla="val 15196459"/>
            <a:gd name="adj5" fmla="val 605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45274-E010-4CC6-863B-3AD92F93D30E}">
      <dsp:nvSpPr>
        <dsp:cNvPr id="0" name=""/>
        <dsp:cNvSpPr/>
      </dsp:nvSpPr>
      <dsp:spPr>
        <a:xfrm>
          <a:off x="5255649" y="2017024"/>
          <a:ext cx="155294" cy="155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BEC6D-2990-4645-ABF2-23BF7E14AB31}">
      <dsp:nvSpPr>
        <dsp:cNvPr id="0" name=""/>
        <dsp:cNvSpPr/>
      </dsp:nvSpPr>
      <dsp:spPr>
        <a:xfrm>
          <a:off x="4971034" y="2017024"/>
          <a:ext cx="155294" cy="155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F2487-B4EF-44D8-9BF0-53E69CDFA5F4}">
      <dsp:nvSpPr>
        <dsp:cNvPr id="0" name=""/>
        <dsp:cNvSpPr/>
      </dsp:nvSpPr>
      <dsp:spPr>
        <a:xfrm>
          <a:off x="4686418" y="2017024"/>
          <a:ext cx="155294" cy="155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E3DE-F1F7-42D0-86E3-838A813FF8ED}">
      <dsp:nvSpPr>
        <dsp:cNvPr id="0" name=""/>
        <dsp:cNvSpPr/>
      </dsp:nvSpPr>
      <dsp:spPr>
        <a:xfrm>
          <a:off x="4402344" y="2017024"/>
          <a:ext cx="155294" cy="155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81AD4-DAAC-4C2E-93E8-DC1C995193B9}">
      <dsp:nvSpPr>
        <dsp:cNvPr id="0" name=""/>
        <dsp:cNvSpPr/>
      </dsp:nvSpPr>
      <dsp:spPr>
        <a:xfrm>
          <a:off x="4117728" y="2017024"/>
          <a:ext cx="155294" cy="155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B112A-AB25-40E2-ABA5-0AF5CE207285}">
      <dsp:nvSpPr>
        <dsp:cNvPr id="0" name=""/>
        <dsp:cNvSpPr/>
      </dsp:nvSpPr>
      <dsp:spPr>
        <a:xfrm>
          <a:off x="3677818" y="1939378"/>
          <a:ext cx="310588" cy="310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822C8-C69F-4EBE-92A4-AFA6789AE5E5}">
      <dsp:nvSpPr>
        <dsp:cNvPr id="0" name=""/>
        <dsp:cNvSpPr/>
      </dsp:nvSpPr>
      <dsp:spPr>
        <a:xfrm>
          <a:off x="5002417" y="1696224"/>
          <a:ext cx="155294" cy="155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FF36E-4BB0-4E7D-B860-A124FFA7205B}">
      <dsp:nvSpPr>
        <dsp:cNvPr id="0" name=""/>
        <dsp:cNvSpPr/>
      </dsp:nvSpPr>
      <dsp:spPr>
        <a:xfrm>
          <a:off x="5002417" y="2340123"/>
          <a:ext cx="155294" cy="155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8862A-AFBB-4F79-8BC4-08DB006E788F}">
      <dsp:nvSpPr>
        <dsp:cNvPr id="0" name=""/>
        <dsp:cNvSpPr/>
      </dsp:nvSpPr>
      <dsp:spPr>
        <a:xfrm>
          <a:off x="5140937" y="1835680"/>
          <a:ext cx="155294" cy="155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97A2F-2782-4844-9296-670BDFA25A63}">
      <dsp:nvSpPr>
        <dsp:cNvPr id="0" name=""/>
        <dsp:cNvSpPr/>
      </dsp:nvSpPr>
      <dsp:spPr>
        <a:xfrm>
          <a:off x="5150136" y="2201433"/>
          <a:ext cx="155294" cy="155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853D-30E4-4E14-AD9F-3F3390F43BEE}">
      <dsp:nvSpPr>
        <dsp:cNvPr id="0" name=""/>
        <dsp:cNvSpPr/>
      </dsp:nvSpPr>
      <dsp:spPr>
        <a:xfrm>
          <a:off x="1976617" y="1308506"/>
          <a:ext cx="1572420" cy="157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EurÓg</a:t>
          </a:r>
          <a:endParaRPr lang="en-IE" sz="3200" kern="1200" dirty="0"/>
        </a:p>
      </dsp:txBody>
      <dsp:txXfrm>
        <a:off x="2206893" y="1538805"/>
        <a:ext cx="1111868" cy="1111985"/>
      </dsp:txXfrm>
    </dsp:sp>
    <dsp:sp modelId="{98E8F3C0-A071-49F2-A08F-49C3AF4776DC}">
      <dsp:nvSpPr>
        <dsp:cNvPr id="0" name=""/>
        <dsp:cNvSpPr/>
      </dsp:nvSpPr>
      <dsp:spPr>
        <a:xfrm>
          <a:off x="1859200" y="1174158"/>
          <a:ext cx="310588" cy="310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EE75C-D4B3-4D0F-B1EC-7D2CC6D56ACF}">
      <dsp:nvSpPr>
        <dsp:cNvPr id="0" name=""/>
        <dsp:cNvSpPr/>
      </dsp:nvSpPr>
      <dsp:spPr>
        <a:xfrm>
          <a:off x="1660077" y="1010182"/>
          <a:ext cx="155294" cy="155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2DEB1-DE46-47E3-91D5-B280F492429D}">
      <dsp:nvSpPr>
        <dsp:cNvPr id="0" name=""/>
        <dsp:cNvSpPr/>
      </dsp:nvSpPr>
      <dsp:spPr>
        <a:xfrm>
          <a:off x="1328386" y="1010182"/>
          <a:ext cx="155294" cy="155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66FAF-25C3-47C2-92AF-1F3454449A14}">
      <dsp:nvSpPr>
        <dsp:cNvPr id="0" name=""/>
        <dsp:cNvSpPr/>
      </dsp:nvSpPr>
      <dsp:spPr>
        <a:xfrm>
          <a:off x="996695" y="1010182"/>
          <a:ext cx="155294" cy="155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9D278-67B5-4815-BC92-ED35295B5FFB}">
      <dsp:nvSpPr>
        <dsp:cNvPr id="0" name=""/>
        <dsp:cNvSpPr/>
      </dsp:nvSpPr>
      <dsp:spPr>
        <a:xfrm>
          <a:off x="665005" y="1010182"/>
          <a:ext cx="155294" cy="155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30CD-5584-4255-8ED5-C2FD1803E4FF}">
      <dsp:nvSpPr>
        <dsp:cNvPr id="0" name=""/>
        <dsp:cNvSpPr/>
      </dsp:nvSpPr>
      <dsp:spPr>
        <a:xfrm>
          <a:off x="332773" y="1010182"/>
          <a:ext cx="155294" cy="155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E4AC0-0701-4080-A22C-0BA286FB5953}">
      <dsp:nvSpPr>
        <dsp:cNvPr id="0" name=""/>
        <dsp:cNvSpPr/>
      </dsp:nvSpPr>
      <dsp:spPr>
        <a:xfrm>
          <a:off x="1082" y="1010182"/>
          <a:ext cx="155294" cy="155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8E3D-9953-467F-B03B-FF81F7F7CA50}">
      <dsp:nvSpPr>
        <dsp:cNvPr id="0" name=""/>
        <dsp:cNvSpPr/>
      </dsp:nvSpPr>
      <dsp:spPr>
        <a:xfrm>
          <a:off x="0" y="609438"/>
          <a:ext cx="1820241" cy="3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Young people</a:t>
          </a:r>
          <a:endParaRPr lang="en-IE" sz="2600" kern="1200" dirty="0"/>
        </a:p>
      </dsp:txBody>
      <dsp:txXfrm>
        <a:off x="0" y="609438"/>
        <a:ext cx="1820241" cy="399467"/>
      </dsp:txXfrm>
    </dsp:sp>
    <dsp:sp modelId="{82222A87-C28D-4247-A170-687A083427F4}">
      <dsp:nvSpPr>
        <dsp:cNvPr id="0" name=""/>
        <dsp:cNvSpPr/>
      </dsp:nvSpPr>
      <dsp:spPr>
        <a:xfrm>
          <a:off x="1536708" y="1939378"/>
          <a:ext cx="310588" cy="310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CC05B-008D-4FBF-98F5-EF2B8F74507A}">
      <dsp:nvSpPr>
        <dsp:cNvPr id="0" name=""/>
        <dsp:cNvSpPr/>
      </dsp:nvSpPr>
      <dsp:spPr>
        <a:xfrm>
          <a:off x="1229366" y="2017024"/>
          <a:ext cx="155294" cy="155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33C73-1CFF-4313-9F9F-5AE8C4265923}">
      <dsp:nvSpPr>
        <dsp:cNvPr id="0" name=""/>
        <dsp:cNvSpPr/>
      </dsp:nvSpPr>
      <dsp:spPr>
        <a:xfrm>
          <a:off x="922565" y="2017024"/>
          <a:ext cx="155294" cy="155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432B7-8AD6-4681-8707-1A91A2657562}">
      <dsp:nvSpPr>
        <dsp:cNvPr id="0" name=""/>
        <dsp:cNvSpPr/>
      </dsp:nvSpPr>
      <dsp:spPr>
        <a:xfrm>
          <a:off x="615224" y="2017024"/>
          <a:ext cx="155294" cy="155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3760B-3D58-449A-BA88-5337BF8F2FB0}">
      <dsp:nvSpPr>
        <dsp:cNvPr id="0" name=""/>
        <dsp:cNvSpPr/>
      </dsp:nvSpPr>
      <dsp:spPr>
        <a:xfrm>
          <a:off x="308423" y="2017024"/>
          <a:ext cx="155294" cy="155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BE8A-B204-4D98-9E89-0B938EEE57B4}">
      <dsp:nvSpPr>
        <dsp:cNvPr id="0" name=""/>
        <dsp:cNvSpPr/>
      </dsp:nvSpPr>
      <dsp:spPr>
        <a:xfrm>
          <a:off x="1082" y="2017024"/>
          <a:ext cx="155294" cy="155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5BFAB-FA7A-4CB6-8024-87791F4F82C1}">
      <dsp:nvSpPr>
        <dsp:cNvPr id="0" name=""/>
        <dsp:cNvSpPr/>
      </dsp:nvSpPr>
      <dsp:spPr>
        <a:xfrm>
          <a:off x="0" y="1619600"/>
          <a:ext cx="1376544" cy="3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Services </a:t>
          </a:r>
          <a:endParaRPr lang="en-IE" sz="2600" kern="1200" dirty="0"/>
        </a:p>
      </dsp:txBody>
      <dsp:txXfrm>
        <a:off x="0" y="1619600"/>
        <a:ext cx="1376544" cy="399467"/>
      </dsp:txXfrm>
    </dsp:sp>
    <dsp:sp modelId="{A805EBB1-8CFC-4954-A406-74DCBDE0533E}">
      <dsp:nvSpPr>
        <dsp:cNvPr id="0" name=""/>
        <dsp:cNvSpPr/>
      </dsp:nvSpPr>
      <dsp:spPr>
        <a:xfrm>
          <a:off x="1859200" y="2691828"/>
          <a:ext cx="310588" cy="310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73247-3384-4CC7-8F34-F9A7E74C4EEC}">
      <dsp:nvSpPr>
        <dsp:cNvPr id="0" name=""/>
        <dsp:cNvSpPr/>
      </dsp:nvSpPr>
      <dsp:spPr>
        <a:xfrm>
          <a:off x="1660077" y="3008285"/>
          <a:ext cx="155294" cy="155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75323-A246-434F-A3C3-9FA0E1326959}">
      <dsp:nvSpPr>
        <dsp:cNvPr id="0" name=""/>
        <dsp:cNvSpPr/>
      </dsp:nvSpPr>
      <dsp:spPr>
        <a:xfrm>
          <a:off x="1328386" y="3008285"/>
          <a:ext cx="155294" cy="155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55A52-ED3D-4C4D-AF7F-066FB9B688F6}">
      <dsp:nvSpPr>
        <dsp:cNvPr id="0" name=""/>
        <dsp:cNvSpPr/>
      </dsp:nvSpPr>
      <dsp:spPr>
        <a:xfrm>
          <a:off x="996695" y="3008285"/>
          <a:ext cx="155294" cy="155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930CA-6674-42DD-9521-FC362C76814F}">
      <dsp:nvSpPr>
        <dsp:cNvPr id="0" name=""/>
        <dsp:cNvSpPr/>
      </dsp:nvSpPr>
      <dsp:spPr>
        <a:xfrm>
          <a:off x="665005" y="3008285"/>
          <a:ext cx="155294" cy="155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4C838-2FD2-45A4-B138-C633CA31275C}">
      <dsp:nvSpPr>
        <dsp:cNvPr id="0" name=""/>
        <dsp:cNvSpPr/>
      </dsp:nvSpPr>
      <dsp:spPr>
        <a:xfrm>
          <a:off x="332773" y="3008285"/>
          <a:ext cx="155294" cy="155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DC976-713C-4B7E-83DE-83EB96A69F59}">
      <dsp:nvSpPr>
        <dsp:cNvPr id="0" name=""/>
        <dsp:cNvSpPr/>
      </dsp:nvSpPr>
      <dsp:spPr>
        <a:xfrm>
          <a:off x="1082" y="3008285"/>
          <a:ext cx="155294" cy="155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AE682-3E63-43EB-B8D3-1D3D4DE9D29E}">
      <dsp:nvSpPr>
        <dsp:cNvPr id="0" name=""/>
        <dsp:cNvSpPr/>
      </dsp:nvSpPr>
      <dsp:spPr>
        <a:xfrm>
          <a:off x="0" y="2607286"/>
          <a:ext cx="1820241" cy="3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Practice </a:t>
          </a:r>
          <a:endParaRPr lang="en-IE" sz="2600" kern="1200" dirty="0"/>
        </a:p>
      </dsp:txBody>
      <dsp:txXfrm>
        <a:off x="0" y="2607286"/>
        <a:ext cx="1820241" cy="399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C1BD9-8AA1-4773-B32E-08ECE8D541DA}">
      <dsp:nvSpPr>
        <dsp:cNvPr id="0" name=""/>
        <dsp:cNvSpPr/>
      </dsp:nvSpPr>
      <dsp:spPr>
        <a:xfrm>
          <a:off x="3608012" y="1077328"/>
          <a:ext cx="225795" cy="989199"/>
        </a:xfrm>
        <a:custGeom>
          <a:avLst/>
          <a:gdLst/>
          <a:ahLst/>
          <a:cxnLst/>
          <a:rect l="0" t="0" r="0" b="0"/>
          <a:pathLst>
            <a:path>
              <a:moveTo>
                <a:pt x="225795" y="0"/>
              </a:moveTo>
              <a:lnTo>
                <a:pt x="225795" y="989199"/>
              </a:lnTo>
              <a:lnTo>
                <a:pt x="0" y="9891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38862-BBE4-4C9D-9D8D-FB757EFD4DC8}">
      <dsp:nvSpPr>
        <dsp:cNvPr id="0" name=""/>
        <dsp:cNvSpPr/>
      </dsp:nvSpPr>
      <dsp:spPr>
        <a:xfrm>
          <a:off x="3833807" y="1077328"/>
          <a:ext cx="2602023" cy="1978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2602"/>
              </a:lnTo>
              <a:lnTo>
                <a:pt x="2602023" y="1752602"/>
              </a:lnTo>
              <a:lnTo>
                <a:pt x="2602023" y="19783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EDBA9-6EE6-4F26-A72A-D216F27565FD}">
      <dsp:nvSpPr>
        <dsp:cNvPr id="0" name=""/>
        <dsp:cNvSpPr/>
      </dsp:nvSpPr>
      <dsp:spPr>
        <a:xfrm>
          <a:off x="3788087" y="1077328"/>
          <a:ext cx="91440" cy="1978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83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06A9E-E524-4286-A734-35C0F5B88FA3}">
      <dsp:nvSpPr>
        <dsp:cNvPr id="0" name=""/>
        <dsp:cNvSpPr/>
      </dsp:nvSpPr>
      <dsp:spPr>
        <a:xfrm>
          <a:off x="1231783" y="1077328"/>
          <a:ext cx="2602023" cy="1978398"/>
        </a:xfrm>
        <a:custGeom>
          <a:avLst/>
          <a:gdLst/>
          <a:ahLst/>
          <a:cxnLst/>
          <a:rect l="0" t="0" r="0" b="0"/>
          <a:pathLst>
            <a:path>
              <a:moveTo>
                <a:pt x="2602023" y="0"/>
              </a:moveTo>
              <a:lnTo>
                <a:pt x="2602023" y="1752602"/>
              </a:lnTo>
              <a:lnTo>
                <a:pt x="0" y="1752602"/>
              </a:lnTo>
              <a:lnTo>
                <a:pt x="0" y="19783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3918-4967-4F74-BF69-8C18F0F585EC}">
      <dsp:nvSpPr>
        <dsp:cNvPr id="0" name=""/>
        <dsp:cNvSpPr/>
      </dsp:nvSpPr>
      <dsp:spPr>
        <a:xfrm>
          <a:off x="2758591" y="2112"/>
          <a:ext cx="2150432" cy="1075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Executive Director </a:t>
          </a:r>
          <a:endParaRPr lang="en-IE" sz="2400" kern="1200" dirty="0"/>
        </a:p>
      </dsp:txBody>
      <dsp:txXfrm>
        <a:off x="2758591" y="2112"/>
        <a:ext cx="2150432" cy="1075216"/>
      </dsp:txXfrm>
    </dsp:sp>
    <dsp:sp modelId="{D85F2F9F-8BB1-4C72-B581-480AE43E17D8}">
      <dsp:nvSpPr>
        <dsp:cNvPr id="0" name=""/>
        <dsp:cNvSpPr/>
      </dsp:nvSpPr>
      <dsp:spPr>
        <a:xfrm>
          <a:off x="156567" y="3055727"/>
          <a:ext cx="2150432" cy="1075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Technical Team </a:t>
          </a:r>
          <a:endParaRPr lang="en-IE" sz="2500" kern="1200" dirty="0"/>
        </a:p>
      </dsp:txBody>
      <dsp:txXfrm>
        <a:off x="156567" y="3055727"/>
        <a:ext cx="2150432" cy="1075216"/>
      </dsp:txXfrm>
    </dsp:sp>
    <dsp:sp modelId="{4CC562F5-406D-4FBE-8C15-468672EFA502}">
      <dsp:nvSpPr>
        <dsp:cNvPr id="0" name=""/>
        <dsp:cNvSpPr/>
      </dsp:nvSpPr>
      <dsp:spPr>
        <a:xfrm>
          <a:off x="2758591" y="3055727"/>
          <a:ext cx="2150432" cy="1075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Educational Team </a:t>
          </a:r>
          <a:endParaRPr lang="en-IE" sz="2500" kern="1200" dirty="0"/>
        </a:p>
      </dsp:txBody>
      <dsp:txXfrm>
        <a:off x="2758591" y="3055727"/>
        <a:ext cx="2150432" cy="1075216"/>
      </dsp:txXfrm>
    </dsp:sp>
    <dsp:sp modelId="{1459FD33-5647-46D4-BAF7-84A38D5A530C}">
      <dsp:nvSpPr>
        <dsp:cNvPr id="0" name=""/>
        <dsp:cNvSpPr/>
      </dsp:nvSpPr>
      <dsp:spPr>
        <a:xfrm>
          <a:off x="5360614" y="3055727"/>
          <a:ext cx="2150432" cy="1075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Administrative Team </a:t>
          </a:r>
          <a:endParaRPr lang="en-IE" sz="2500" kern="1200" dirty="0"/>
        </a:p>
      </dsp:txBody>
      <dsp:txXfrm>
        <a:off x="5360614" y="3055727"/>
        <a:ext cx="2150432" cy="1075216"/>
      </dsp:txXfrm>
    </dsp:sp>
    <dsp:sp modelId="{567557AC-A9BC-474F-BC25-771D97BD1B22}">
      <dsp:nvSpPr>
        <dsp:cNvPr id="0" name=""/>
        <dsp:cNvSpPr/>
      </dsp:nvSpPr>
      <dsp:spPr>
        <a:xfrm>
          <a:off x="1457579" y="1528919"/>
          <a:ext cx="2150432" cy="1075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EYC Programme Co-ordinator</a:t>
          </a:r>
          <a:endParaRPr lang="en-IE" sz="2500" kern="1200" dirty="0"/>
        </a:p>
      </dsp:txBody>
      <dsp:txXfrm>
        <a:off x="1457579" y="1528919"/>
        <a:ext cx="2150432" cy="1075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666B-A4C9-4BCC-869E-0C83C9B1C159}">
      <dsp:nvSpPr>
        <dsp:cNvPr id="0" name=""/>
        <dsp:cNvSpPr/>
      </dsp:nvSpPr>
      <dsp:spPr>
        <a:xfrm>
          <a:off x="3291839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3100" kern="1200" dirty="0" smtClean="0"/>
            <a:t>Support return to mission</a:t>
          </a:r>
          <a:endParaRPr lang="en-IE" sz="3100" kern="1200" dirty="0"/>
        </a:p>
      </dsp:txBody>
      <dsp:txXfrm>
        <a:off x="3291839" y="176795"/>
        <a:ext cx="4407374" cy="1060773"/>
      </dsp:txXfrm>
    </dsp:sp>
    <dsp:sp modelId="{133D2A64-1A09-4A0C-8962-3568AAD1DE75}">
      <dsp:nvSpPr>
        <dsp:cNvPr id="0" name=""/>
        <dsp:cNvSpPr/>
      </dsp:nvSpPr>
      <dsp:spPr>
        <a:xfrm>
          <a:off x="0" y="0"/>
          <a:ext cx="3291840" cy="1414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Source new funding lines to develop new work</a:t>
          </a:r>
          <a:endParaRPr lang="en-IE" sz="2300" kern="1200" dirty="0"/>
        </a:p>
      </dsp:txBody>
      <dsp:txXfrm>
        <a:off x="69044" y="69044"/>
        <a:ext cx="3153752" cy="1276275"/>
      </dsp:txXfrm>
    </dsp:sp>
    <dsp:sp modelId="{461CB013-CA9C-4C6D-9429-19C1325A9329}">
      <dsp:nvSpPr>
        <dsp:cNvPr id="0" name=""/>
        <dsp:cNvSpPr/>
      </dsp:nvSpPr>
      <dsp:spPr>
        <a:xfrm>
          <a:off x="3291839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3100" kern="1200" dirty="0" smtClean="0"/>
            <a:t>Embed exchange of practice through EYC</a:t>
          </a:r>
          <a:endParaRPr lang="en-IE" sz="3100" kern="1200" dirty="0"/>
        </a:p>
      </dsp:txBody>
      <dsp:txXfrm>
        <a:off x="3291839" y="1732594"/>
        <a:ext cx="4407374" cy="1060773"/>
      </dsp:txXfrm>
    </dsp:sp>
    <dsp:sp modelId="{FAD5CCA1-0D3C-47B7-8E81-9131FB522135}">
      <dsp:nvSpPr>
        <dsp:cNvPr id="0" name=""/>
        <dsp:cNvSpPr/>
      </dsp:nvSpPr>
      <dsp:spPr>
        <a:xfrm>
          <a:off x="0" y="1555799"/>
          <a:ext cx="3291840" cy="141436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Develop KDYS structures independent of funding requirements</a:t>
          </a:r>
          <a:endParaRPr lang="en-IE" sz="2300" kern="1200" dirty="0"/>
        </a:p>
      </dsp:txBody>
      <dsp:txXfrm>
        <a:off x="69044" y="1624843"/>
        <a:ext cx="3153752" cy="1276275"/>
      </dsp:txXfrm>
    </dsp:sp>
    <dsp:sp modelId="{525C782B-9681-440A-AC16-FDE5D870DE3B}">
      <dsp:nvSpPr>
        <dsp:cNvPr id="0" name=""/>
        <dsp:cNvSpPr/>
      </dsp:nvSpPr>
      <dsp:spPr>
        <a:xfrm>
          <a:off x="3291839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3100" kern="1200" dirty="0" smtClean="0"/>
            <a:t>Enhance youth participation </a:t>
          </a:r>
          <a:r>
            <a:rPr lang="en-IE" sz="3100" kern="1200" smtClean="0"/>
            <a:t>&amp; influence</a:t>
          </a:r>
          <a:endParaRPr lang="en-IE" sz="3100" kern="1200" dirty="0"/>
        </a:p>
      </dsp:txBody>
      <dsp:txXfrm>
        <a:off x="3291839" y="3288394"/>
        <a:ext cx="4407374" cy="1060773"/>
      </dsp:txXfrm>
    </dsp:sp>
    <dsp:sp modelId="{F051CA12-B726-46B7-BDBF-917BB7A04CE5}">
      <dsp:nvSpPr>
        <dsp:cNvPr id="0" name=""/>
        <dsp:cNvSpPr/>
      </dsp:nvSpPr>
      <dsp:spPr>
        <a:xfrm>
          <a:off x="0" y="3111599"/>
          <a:ext cx="3291840" cy="141436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Co-design &amp; co-creation</a:t>
          </a:r>
          <a:endParaRPr lang="en-IE" sz="2300" kern="1200" dirty="0"/>
        </a:p>
      </dsp:txBody>
      <dsp:txXfrm>
        <a:off x="69044" y="3180643"/>
        <a:ext cx="3153752" cy="127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6F60-381E-4533-9DC4-91A380ADDD01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CC7A-74BA-40F0-8C10-46E66479FE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367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2D8E2-5F3A-4C06-ABEE-E436252B57D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564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583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40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159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96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91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7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25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753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57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451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785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4EAA-533D-4010-BD89-80261C7B082D}" type="datetimeFigureOut">
              <a:rPr lang="en-IE" smtClean="0"/>
              <a:t>16/01/2019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23E4-B900-416A-8424-B0636DBF23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7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KDYS-</a:t>
            </a:r>
            <a:endParaRPr lang="en-I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200800" cy="17526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Presentation by </a:t>
            </a:r>
          </a:p>
          <a:p>
            <a:r>
              <a:rPr lang="en-IE" sz="2800" dirty="0" smtClean="0"/>
              <a:t>Mr. Tim O’Donoghue, KDYS CEO </a:t>
            </a:r>
          </a:p>
          <a:p>
            <a:r>
              <a:rPr lang="en-IE" sz="2800" dirty="0" smtClean="0"/>
              <a:t>to COE 9</a:t>
            </a:r>
            <a:r>
              <a:rPr lang="en-IE" sz="2800" baseline="30000" dirty="0" smtClean="0"/>
              <a:t>th</a:t>
            </a:r>
            <a:r>
              <a:rPr lang="en-IE" sz="2800" dirty="0" smtClean="0"/>
              <a:t> Platform Meeting, 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93" y="382876"/>
            <a:ext cx="1976798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9" t="5363" r="22186" b="5164"/>
          <a:stretch/>
        </p:blipFill>
        <p:spPr>
          <a:xfrm>
            <a:off x="452295" y="258231"/>
            <a:ext cx="1679650" cy="161744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5024"/>
            <a:ext cx="1346200" cy="123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oE_logo_2013_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139954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08" y="382875"/>
            <a:ext cx="1976798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9" t="5363" r="22186" b="5164"/>
          <a:stretch/>
        </p:blipFill>
        <p:spPr>
          <a:xfrm>
            <a:off x="470110" y="258231"/>
            <a:ext cx="1679650" cy="161744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684"/>
            <a:ext cx="1364015" cy="127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IE" sz="3600" b="1" dirty="0" smtClean="0">
                <a:solidFill>
                  <a:srgbClr val="7030A0"/>
                </a:solidFill>
              </a:rPr>
              <a:t>REFLECTION ON PRACTICE</a:t>
            </a:r>
            <a:r>
              <a:rPr lang="en-IE" sz="3600" b="1" dirty="0">
                <a:solidFill>
                  <a:srgbClr val="7030A0"/>
                </a:solidFill>
              </a:rPr>
              <a:t/>
            </a:r>
            <a:br>
              <a:rPr lang="en-IE" sz="3600" b="1" dirty="0">
                <a:solidFill>
                  <a:srgbClr val="7030A0"/>
                </a:solidFill>
              </a:rPr>
            </a:br>
            <a:r>
              <a:rPr lang="en-IE" sz="3600" b="1" dirty="0">
                <a:solidFill>
                  <a:srgbClr val="7030A0"/>
                </a:solidFill>
              </a:rPr>
              <a:t> 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5688632" cy="48860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558592" y="5190856"/>
            <a:ext cx="1599719" cy="166714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5172156"/>
              </p:ext>
            </p:extLst>
          </p:nvPr>
        </p:nvGraphicFramePr>
        <p:xfrm>
          <a:off x="1523999" y="1397000"/>
          <a:ext cx="6834451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05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000" b="1" dirty="0" smtClean="0">
                <a:solidFill>
                  <a:srgbClr val="7030A0"/>
                </a:solidFill>
              </a:rPr>
              <a:t>REFLECTION ON PRACTICE</a:t>
            </a:r>
            <a:endParaRPr lang="en-IE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73016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Built into programme delivery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An opportunity for youth workers to learn from each other and from young people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Is generally within the parameters of service delivery and “what can be done” accordingly.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Is not always connected to the broader organisation</a:t>
            </a:r>
          </a:p>
          <a:p>
            <a:pPr marL="0" indent="0">
              <a:buNone/>
            </a:pP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b="1" dirty="0" smtClean="0">
                <a:solidFill>
                  <a:srgbClr val="7030A0"/>
                </a:solidFill>
              </a:rPr>
              <a:t> VOICE OF YOUNG PEOPLE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899175" cy="4051612"/>
          </a:xfrm>
        </p:spPr>
        <p:txBody>
          <a:bodyPr>
            <a:normAutofit lnSpcReduction="10000"/>
          </a:bodyPr>
          <a:lstStyle/>
          <a:p>
            <a:r>
              <a:rPr lang="en-IE" sz="2400" dirty="0" smtClean="0"/>
              <a:t>The </a:t>
            </a:r>
            <a:r>
              <a:rPr lang="en-IE" sz="2400" dirty="0"/>
              <a:t>KDYS Strategic Plan 2015-2018 states the core values of KDYS which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/>
              <a:t>Young people at the heart of everything we do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/>
              <a:t>Commitment to working in partnership </a:t>
            </a:r>
            <a:r>
              <a:rPr lang="en-IE" sz="2000" dirty="0" smtClean="0"/>
              <a:t>with </a:t>
            </a:r>
            <a:r>
              <a:rPr lang="en-IE" sz="2000" dirty="0"/>
              <a:t>young people</a:t>
            </a:r>
            <a:r>
              <a:rPr lang="en-IE" sz="2000" dirty="0" smtClean="0"/>
              <a:t>.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IE" sz="2400" dirty="0" smtClean="0"/>
              <a:t>Commitment to youth participation and to build capacity of young people through: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Youth participation 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Dedicated staff role to develop a Youth Participation Strategy and Young People’s Charter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Work in partnership with young people to develop events, services,  &amp; responses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000" dirty="0" smtClean="0"/>
              <a:t>Development of structures to embed this across KDYS</a:t>
            </a:r>
          </a:p>
          <a:p>
            <a:pPr marL="457200" lvl="1" indent="0">
              <a:buNone/>
            </a:pPr>
            <a:endParaRPr lang="en-IE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9" y="227690"/>
            <a:ext cx="166467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b="1" dirty="0" smtClean="0">
                <a:solidFill>
                  <a:srgbClr val="7030A0"/>
                </a:solidFill>
              </a:rPr>
              <a:t>INNOVATION &amp; POLICY DEVELOPMENT</a:t>
            </a:r>
            <a:endParaRPr lang="en-IE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95942"/>
              </p:ext>
            </p:extLst>
          </p:nvPr>
        </p:nvGraphicFramePr>
        <p:xfrm>
          <a:off x="457200" y="1600201"/>
          <a:ext cx="5410944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9" y="227690"/>
            <a:ext cx="1664672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263691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Integrated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KEY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National policy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Co-design by young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Erasmus + opportunities </a:t>
            </a:r>
          </a:p>
          <a:p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b="1" dirty="0" smtClean="0">
                <a:solidFill>
                  <a:srgbClr val="7030A0"/>
                </a:solidFill>
              </a:rPr>
              <a:t>STRUCTURES</a:t>
            </a:r>
            <a:endParaRPr lang="en-IE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20927"/>
              </p:ext>
            </p:extLst>
          </p:nvPr>
        </p:nvGraphicFramePr>
        <p:xfrm>
          <a:off x="1019184" y="1600201"/>
          <a:ext cx="7667615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9" y="227690"/>
            <a:ext cx="1664672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000" b="1" dirty="0" smtClean="0">
                <a:solidFill>
                  <a:srgbClr val="7030A0"/>
                </a:solidFill>
              </a:rPr>
              <a:t>CHALLENGES</a:t>
            </a:r>
            <a:endParaRPr lang="en-IE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73016"/>
          </a:xfrm>
        </p:spPr>
        <p:txBody>
          <a:bodyPr>
            <a:normAutofit lnSpcReduction="10000"/>
          </a:bodyPr>
          <a:lstStyle/>
          <a:p>
            <a:r>
              <a:rPr lang="en-IE" sz="2400" dirty="0" smtClean="0"/>
              <a:t>Drive to service state contracts has placed an increased administrative burden on KDYS.</a:t>
            </a:r>
          </a:p>
          <a:p>
            <a:r>
              <a:rPr lang="en-IE" sz="2400" dirty="0" smtClean="0"/>
              <a:t>Funding is restricted in terms of usage and delivery must be within the parameters outlined in the contract.</a:t>
            </a:r>
          </a:p>
          <a:p>
            <a:r>
              <a:rPr lang="en-IE" sz="2400" dirty="0" smtClean="0"/>
              <a:t>Our ability to engage with young people more broadly is restricted as funding is mainly for work with targeted young people</a:t>
            </a:r>
          </a:p>
          <a:p>
            <a:r>
              <a:rPr lang="en-IE" sz="2400" dirty="0" smtClean="0"/>
              <a:t>KDYS needs to develop unrestricted sources of funding to enable development and return to mission as a youth organisation</a:t>
            </a:r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b="1" dirty="0" smtClean="0">
                <a:solidFill>
                  <a:srgbClr val="7030A0"/>
                </a:solidFill>
              </a:rPr>
              <a:t>OPPORTUNITIES</a:t>
            </a:r>
            <a:endParaRPr lang="en-IE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9" y="227690"/>
            <a:ext cx="1664672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2877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59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b="1" dirty="0" smtClean="0">
                <a:solidFill>
                  <a:srgbClr val="FF3300"/>
                </a:solidFill>
              </a:rPr>
              <a:t>KDYS EurÓg</a:t>
            </a:r>
            <a:endParaRPr lang="en-IE" b="1" dirty="0">
              <a:solidFill>
                <a:srgbClr val="FF3300"/>
              </a:solidFill>
            </a:endParaRPr>
          </a:p>
        </p:txBody>
      </p:sp>
      <p:pic>
        <p:nvPicPr>
          <p:cNvPr id="2050" name="Picture 2" descr="\\killarney\data\Photobank\2017\Eurog Pic\InHouse pics\IMG_0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391062"/>
            <a:ext cx="6336705" cy="434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000" b="1" dirty="0" smtClean="0">
                <a:solidFill>
                  <a:srgbClr val="7030A0"/>
                </a:solidFill>
              </a:rPr>
              <a:t>KDYS –OUR APPROACH</a:t>
            </a:r>
            <a:endParaRPr lang="en-IE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78" y="3640931"/>
            <a:ext cx="8075241" cy="2728118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 smtClean="0"/>
              <a:t>An </a:t>
            </a:r>
            <a:r>
              <a:rPr lang="en-IE" sz="2000" dirty="0"/>
              <a:t>inclusive approach to working with all young people aged 10-25 years </a:t>
            </a:r>
            <a:r>
              <a:rPr lang="en-IE" sz="2000" dirty="0" smtClean="0"/>
              <a:t>informed by four pillars: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sp>
        <p:nvSpPr>
          <p:cNvPr id="9" name="Round Single Corner Rectangle 4"/>
          <p:cNvSpPr/>
          <p:nvPr/>
        </p:nvSpPr>
        <p:spPr>
          <a:xfrm>
            <a:off x="3174206" y="3005138"/>
            <a:ext cx="2795587" cy="6357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500" kern="1200" dirty="0"/>
              <a:t>Youth Work Approach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8" y="4509120"/>
            <a:ext cx="578802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74936" y="1556792"/>
            <a:ext cx="7827167" cy="18931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400" b="1" dirty="0" smtClean="0">
                <a:solidFill>
                  <a:srgbClr val="00B0F0"/>
                </a:solidFill>
              </a:rPr>
              <a:t>KDYS Mission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2400" i="1" dirty="0" smtClean="0">
                <a:solidFill>
                  <a:srgbClr val="7030A0"/>
                </a:solidFill>
              </a:rPr>
              <a:t>To empower all young people to grow to their full potential by enabling them to acquire the knowledge, attitudes, and skills necessary for their wellbeing and the enrichment of their communities</a:t>
            </a:r>
            <a:endParaRPr lang="en-IE" sz="36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0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pPr algn="r"/>
            <a:r>
              <a:rPr lang="en-IE" b="1" dirty="0" smtClean="0">
                <a:solidFill>
                  <a:srgbClr val="7030A0"/>
                </a:solidFill>
              </a:rPr>
              <a:t>Description of EYC</a:t>
            </a:r>
            <a:endParaRPr lang="en-IE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96329"/>
              </p:ext>
            </p:extLst>
          </p:nvPr>
        </p:nvGraphicFramePr>
        <p:xfrm>
          <a:off x="539750" y="1498600"/>
          <a:ext cx="79200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91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pPr algn="r"/>
            <a:r>
              <a:rPr lang="en-IE" sz="4800" b="1" dirty="0" smtClean="0">
                <a:solidFill>
                  <a:srgbClr val="7030A0"/>
                </a:solidFill>
              </a:rPr>
              <a:t>EYC Programmes </a:t>
            </a:r>
            <a:endParaRPr lang="en-IE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541236"/>
              </p:ext>
            </p:extLst>
          </p:nvPr>
        </p:nvGraphicFramePr>
        <p:xfrm>
          <a:off x="323528" y="1398712"/>
          <a:ext cx="8229600" cy="515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1170030"/>
              </p:ext>
            </p:extLst>
          </p:nvPr>
        </p:nvGraphicFramePr>
        <p:xfrm>
          <a:off x="2267744" y="548680"/>
          <a:ext cx="4391025" cy="576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4116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IE" sz="2800" b="1" dirty="0" smtClean="0">
                <a:solidFill>
                  <a:srgbClr val="7030A0"/>
                </a:solidFill>
              </a:rPr>
              <a:t>Practice of Exchange between </a:t>
            </a:r>
            <a:br>
              <a:rPr lang="en-IE" sz="2800" b="1" dirty="0" smtClean="0">
                <a:solidFill>
                  <a:srgbClr val="7030A0"/>
                </a:solidFill>
              </a:rPr>
            </a:br>
            <a:r>
              <a:rPr lang="en-IE" sz="2800" b="1" dirty="0" smtClean="0">
                <a:solidFill>
                  <a:srgbClr val="7030A0"/>
                </a:solidFill>
              </a:rPr>
              <a:t>Youth Workers &amp; </a:t>
            </a:r>
            <a:br>
              <a:rPr lang="en-IE" sz="2800" b="1" dirty="0" smtClean="0">
                <a:solidFill>
                  <a:srgbClr val="7030A0"/>
                </a:solidFill>
              </a:rPr>
            </a:br>
            <a:r>
              <a:rPr lang="en-IE" sz="2800" b="1" dirty="0" smtClean="0">
                <a:solidFill>
                  <a:srgbClr val="7030A0"/>
                </a:solidFill>
              </a:rPr>
              <a:t>Young people  </a:t>
            </a:r>
            <a:endParaRPr lang="en-IE" sz="2800" b="1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 order to become knowledge, this exchange must be </a:t>
            </a:r>
            <a:r>
              <a:rPr lang="en-IE" dirty="0" smtClean="0">
                <a:solidFill>
                  <a:srgbClr val="FF0000"/>
                </a:solidFill>
              </a:rPr>
              <a:t>Organised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Documented</a:t>
            </a:r>
            <a:r>
              <a:rPr lang="en-IE" dirty="0" smtClean="0"/>
              <a:t> &amp; </a:t>
            </a:r>
            <a:r>
              <a:rPr lang="en-IE" dirty="0" smtClean="0">
                <a:solidFill>
                  <a:srgbClr val="00B050"/>
                </a:solidFill>
              </a:rPr>
              <a:t>Shared.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Exchange happens :</a:t>
            </a:r>
          </a:p>
          <a:p>
            <a:pPr lvl="1"/>
            <a:r>
              <a:rPr lang="en-IE" b="1" dirty="0" smtClean="0">
                <a:solidFill>
                  <a:srgbClr val="00B050"/>
                </a:solidFill>
              </a:rPr>
              <a:t>Informally</a:t>
            </a:r>
            <a:r>
              <a:rPr lang="en-IE" dirty="0" smtClean="0">
                <a:solidFill>
                  <a:srgbClr val="00B050"/>
                </a:solidFill>
              </a:rPr>
              <a:t>: young people calling to the EYC looking for information, guidance, advice or training</a:t>
            </a:r>
          </a:p>
          <a:p>
            <a:pPr lvl="1"/>
            <a:r>
              <a:rPr lang="en-IE" b="1" dirty="0" smtClean="0">
                <a:solidFill>
                  <a:srgbClr val="00B050"/>
                </a:solidFill>
              </a:rPr>
              <a:t>Formally: </a:t>
            </a:r>
            <a:r>
              <a:rPr lang="en-IE" dirty="0" smtClean="0">
                <a:solidFill>
                  <a:srgbClr val="00B050"/>
                </a:solidFill>
              </a:rPr>
              <a:t>young people get involved in services provided in the EYC. Exchange happens on a structured basis e.g. 1:1. group work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Autofit/>
          </a:bodyPr>
          <a:lstStyle/>
          <a:p>
            <a:pPr algn="just"/>
            <a:r>
              <a:rPr lang="en-IE" sz="2800" b="1" dirty="0" smtClean="0">
                <a:solidFill>
                  <a:srgbClr val="7030A0"/>
                </a:solidFill>
              </a:rPr>
              <a:t>Practice of Exchange </a:t>
            </a:r>
            <a:r>
              <a:rPr lang="en-IE" sz="2800" b="1" dirty="0">
                <a:solidFill>
                  <a:srgbClr val="7030A0"/>
                </a:solidFill>
              </a:rPr>
              <a:t>between Youth </a:t>
            </a:r>
            <a:r>
              <a:rPr lang="en-IE" sz="2800" b="1" dirty="0" smtClean="0">
                <a:solidFill>
                  <a:srgbClr val="7030A0"/>
                </a:solidFill>
              </a:rPr>
              <a:t>Workers </a:t>
            </a:r>
            <a:r>
              <a:rPr lang="en-IE" sz="2800" b="1" dirty="0">
                <a:solidFill>
                  <a:srgbClr val="7030A0"/>
                </a:solidFill>
              </a:rPr>
              <a:t>&amp; </a:t>
            </a:r>
            <a:r>
              <a:rPr lang="en-IE" sz="2800" b="1" dirty="0" smtClean="0">
                <a:solidFill>
                  <a:srgbClr val="7030A0"/>
                </a:solidFill>
              </a:rPr>
              <a:t>Young </a:t>
            </a:r>
            <a:r>
              <a:rPr lang="en-IE" sz="2800" b="1" dirty="0">
                <a:solidFill>
                  <a:srgbClr val="7030A0"/>
                </a:solidFill>
              </a:rPr>
              <a:t>people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000" dirty="0" smtClean="0">
                <a:solidFill>
                  <a:srgbClr val="FF3300"/>
                </a:solidFill>
              </a:rPr>
              <a:t>Exchange elicits:</a:t>
            </a:r>
          </a:p>
          <a:p>
            <a:r>
              <a:rPr lang="en-IE" sz="3000" dirty="0" smtClean="0"/>
              <a:t>Needs of young people</a:t>
            </a:r>
          </a:p>
          <a:p>
            <a:r>
              <a:rPr lang="en-IE" sz="3000" dirty="0" smtClean="0"/>
              <a:t>What is working well/not well</a:t>
            </a:r>
          </a:p>
          <a:p>
            <a:r>
              <a:rPr lang="en-IE" sz="3000" dirty="0" smtClean="0"/>
              <a:t>Gaps/deficits</a:t>
            </a:r>
          </a:p>
          <a:p>
            <a:r>
              <a:rPr lang="en-IE" sz="3000" dirty="0" smtClean="0"/>
              <a:t>Suggestions for development</a:t>
            </a:r>
          </a:p>
          <a:p>
            <a:r>
              <a:rPr lang="en-IE" sz="3000" dirty="0" smtClean="0"/>
              <a:t>Innovation in practice/new services</a:t>
            </a:r>
          </a:p>
          <a:p>
            <a:pPr marL="0" indent="0">
              <a:buNone/>
            </a:pPr>
            <a:endParaRPr lang="en-IE" sz="3000" dirty="0" smtClean="0"/>
          </a:p>
          <a:p>
            <a:endParaRPr lang="en-IE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 for KDYS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2800" b="1" dirty="0" smtClean="0"/>
              <a:t>PRACTICE IS BASED ON SERVICE DELIVERY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Services are delivered to respond to youth needs 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Are based on youth work principles and approaches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Exchange takes place through the lens of a project or programme; the parameters of which are largely determined by the funder.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Exchange informs programme/service delivery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Information used to account for youth work delivery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KDYS has evolved from a mission led Youth Organisation to a Youth Service – 96% of funding derived from state contracts. </a:t>
            </a:r>
          </a:p>
          <a:p>
            <a:pPr marL="0" indent="0">
              <a:buNone/>
            </a:pPr>
            <a:endParaRPr lang="en-IE" sz="2800" dirty="0" smtClean="0">
              <a:solidFill>
                <a:srgbClr val="0070C0"/>
              </a:solidFill>
            </a:endParaRPr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endParaRPr lang="en-IE" sz="2800" dirty="0" smtClean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Autofit/>
          </a:bodyPr>
          <a:lstStyle/>
          <a:p>
            <a:pPr algn="r"/>
            <a:r>
              <a:rPr lang="en-IE" sz="3600" b="1" dirty="0" smtClean="0">
                <a:solidFill>
                  <a:srgbClr val="7030A0"/>
                </a:solidFill>
              </a:rPr>
              <a:t>DRIVERS UNDERPINNING PRACTICE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09120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64672" cy="115212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6015107"/>
              </p:ext>
            </p:extLst>
          </p:nvPr>
        </p:nvGraphicFramePr>
        <p:xfrm>
          <a:off x="1115616" y="1916832"/>
          <a:ext cx="682919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5332794" y="2132856"/>
            <a:ext cx="240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KDYS- delivery Agent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588223" y="4365104"/>
            <a:ext cx="17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Compliance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24440"/>
          <a:stretch/>
        </p:blipFill>
        <p:spPr>
          <a:xfrm>
            <a:off x="7494852" y="5190856"/>
            <a:ext cx="1599719" cy="1667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3651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Return on investment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5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638</Words>
  <Application>Microsoft Office PowerPoint</Application>
  <PresentationFormat>On-screen Show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KDYS-</vt:lpstr>
      <vt:lpstr>KDYS EurÓg</vt:lpstr>
      <vt:lpstr>KDYS –OUR APPROACH</vt:lpstr>
      <vt:lpstr>Description of EYC</vt:lpstr>
      <vt:lpstr>EYC Programmes </vt:lpstr>
      <vt:lpstr>Practice of Exchange between  Youth Workers &amp;  Young people  </vt:lpstr>
      <vt:lpstr>Practice of Exchange between Youth Workers &amp; Young people </vt:lpstr>
      <vt:lpstr>QUESTION for KDYS</vt:lpstr>
      <vt:lpstr>DRIVERS UNDERPINNING PRACTICE</vt:lpstr>
      <vt:lpstr>REFLECTION ON PRACTICE  </vt:lpstr>
      <vt:lpstr>REFLECTION ON PRACTICE</vt:lpstr>
      <vt:lpstr> VOICE OF YOUNG PEOPLE</vt:lpstr>
      <vt:lpstr>INNOVATION &amp; POLICY DEVELOPMENT</vt:lpstr>
      <vt:lpstr>STRUCTURES</vt:lpstr>
      <vt:lpstr>CHALLENGES</vt:lpstr>
      <vt:lpstr>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OBrien</dc:creator>
  <cp:lastModifiedBy>TISZA Gabriella</cp:lastModifiedBy>
  <cp:revision>77</cp:revision>
  <cp:lastPrinted>2018-05-31T17:58:23Z</cp:lastPrinted>
  <dcterms:created xsi:type="dcterms:W3CDTF">2017-06-02T16:34:18Z</dcterms:created>
  <dcterms:modified xsi:type="dcterms:W3CDTF">2019-01-16T11:29:06Z</dcterms:modified>
</cp:coreProperties>
</file>