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60" r:id="rId2"/>
    <p:sldId id="257" r:id="rId3"/>
    <p:sldId id="278" r:id="rId4"/>
    <p:sldId id="272" r:id="rId5"/>
    <p:sldId id="271" r:id="rId6"/>
    <p:sldId id="263" r:id="rId7"/>
    <p:sldId id="265" r:id="rId8"/>
    <p:sldId id="266" r:id="rId9"/>
    <p:sldId id="267" r:id="rId10"/>
    <p:sldId id="268" r:id="rId11"/>
    <p:sldId id="285" r:id="rId12"/>
    <p:sldId id="290" r:id="rId13"/>
    <p:sldId id="279" r:id="rId14"/>
    <p:sldId id="280" r:id="rId15"/>
    <p:sldId id="286" r:id="rId16"/>
    <p:sldId id="274" r:id="rId17"/>
    <p:sldId id="291" r:id="rId18"/>
    <p:sldId id="289" r:id="rId19"/>
    <p:sldId id="296" r:id="rId20"/>
    <p:sldId id="293" r:id="rId21"/>
    <p:sldId id="294" r:id="rId22"/>
    <p:sldId id="270" r:id="rId23"/>
    <p:sldId id="297" r:id="rId24"/>
    <p:sldId id="262"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82771" autoAdjust="0"/>
  </p:normalViewPr>
  <p:slideViewPr>
    <p:cSldViewPr>
      <p:cViewPr varScale="1">
        <p:scale>
          <a:sx n="55" d="100"/>
          <a:sy n="55" d="100"/>
        </p:scale>
        <p:origin x="-102" y="-90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759E8C-9BF1-49B0-A1A2-89D38AC3A3BD}" type="doc">
      <dgm:prSet loTypeId="urn:microsoft.com/office/officeart/2005/8/layout/radial1" loCatId="cycle" qsTypeId="urn:microsoft.com/office/officeart/2005/8/quickstyle/simple1" qsCatId="simple" csTypeId="urn:microsoft.com/office/officeart/2005/8/colors/colorful1" csCatId="colorful" phldr="1"/>
      <dgm:spPr/>
      <dgm:t>
        <a:bodyPr/>
        <a:lstStyle/>
        <a:p>
          <a:endParaRPr lang="en-IE"/>
        </a:p>
      </dgm:t>
    </dgm:pt>
    <dgm:pt modelId="{307D6B13-38E5-4CB3-9CB4-FE636F41026F}">
      <dgm:prSet phldrT="[Text]"/>
      <dgm:spPr/>
      <dgm:t>
        <a:bodyPr/>
        <a:lstStyle/>
        <a:p>
          <a:r>
            <a:rPr lang="en-IE" dirty="0" smtClean="0"/>
            <a:t>Young Person</a:t>
          </a:r>
          <a:endParaRPr lang="en-IE" dirty="0"/>
        </a:p>
      </dgm:t>
    </dgm:pt>
    <dgm:pt modelId="{A776D474-7E42-4305-B60A-8867D7AE8229}" type="parTrans" cxnId="{0A0E20B1-5844-4EC9-9432-C90304237B59}">
      <dgm:prSet/>
      <dgm:spPr/>
      <dgm:t>
        <a:bodyPr/>
        <a:lstStyle/>
        <a:p>
          <a:endParaRPr lang="en-IE"/>
        </a:p>
      </dgm:t>
    </dgm:pt>
    <dgm:pt modelId="{D86E6A62-5E85-4591-B602-4FF634EC22F8}" type="sibTrans" cxnId="{0A0E20B1-5844-4EC9-9432-C90304237B59}">
      <dgm:prSet/>
      <dgm:spPr/>
      <dgm:t>
        <a:bodyPr/>
        <a:lstStyle/>
        <a:p>
          <a:endParaRPr lang="en-IE"/>
        </a:p>
      </dgm:t>
    </dgm:pt>
    <dgm:pt modelId="{27040465-8144-4B46-8D11-468437DFF3B9}">
      <dgm:prSet phldrT="[Text]"/>
      <dgm:spPr/>
      <dgm:t>
        <a:bodyPr/>
        <a:lstStyle/>
        <a:p>
          <a:r>
            <a:rPr lang="en-IE" dirty="0" smtClean="0"/>
            <a:t>Second chance education</a:t>
          </a:r>
          <a:endParaRPr lang="en-IE" dirty="0"/>
        </a:p>
      </dgm:t>
    </dgm:pt>
    <dgm:pt modelId="{9D5F4831-4B55-4ABC-AF0C-8E8486B44E2C}" type="parTrans" cxnId="{A81EFDBF-9E54-4F63-AED0-78CD2C625FD0}">
      <dgm:prSet/>
      <dgm:spPr/>
      <dgm:t>
        <a:bodyPr/>
        <a:lstStyle/>
        <a:p>
          <a:endParaRPr lang="en-IE"/>
        </a:p>
      </dgm:t>
    </dgm:pt>
    <dgm:pt modelId="{1B8C8B84-C0AD-48F0-A9D7-8DDD57314F56}" type="sibTrans" cxnId="{A81EFDBF-9E54-4F63-AED0-78CD2C625FD0}">
      <dgm:prSet/>
      <dgm:spPr/>
      <dgm:t>
        <a:bodyPr/>
        <a:lstStyle/>
        <a:p>
          <a:endParaRPr lang="en-IE"/>
        </a:p>
      </dgm:t>
    </dgm:pt>
    <dgm:pt modelId="{406B5DCB-A633-4C41-8212-C35D1F662765}">
      <dgm:prSet/>
      <dgm:spPr/>
      <dgm:t>
        <a:bodyPr/>
        <a:lstStyle/>
        <a:p>
          <a:r>
            <a:rPr lang="en-IE" dirty="0" smtClean="0"/>
            <a:t>Family support</a:t>
          </a:r>
          <a:endParaRPr lang="en-IE" dirty="0"/>
        </a:p>
      </dgm:t>
    </dgm:pt>
    <dgm:pt modelId="{5691909D-FD5A-4B06-9F1B-85C04F7C173B}" type="parTrans" cxnId="{C2C32635-583A-4598-A6C5-B16657FA6885}">
      <dgm:prSet/>
      <dgm:spPr/>
      <dgm:t>
        <a:bodyPr/>
        <a:lstStyle/>
        <a:p>
          <a:endParaRPr lang="en-IE"/>
        </a:p>
      </dgm:t>
    </dgm:pt>
    <dgm:pt modelId="{B4C40C34-1E16-4CF5-BFAF-F1801A2D1A87}" type="sibTrans" cxnId="{C2C32635-583A-4598-A6C5-B16657FA6885}">
      <dgm:prSet/>
      <dgm:spPr/>
      <dgm:t>
        <a:bodyPr/>
        <a:lstStyle/>
        <a:p>
          <a:endParaRPr lang="en-IE"/>
        </a:p>
      </dgm:t>
    </dgm:pt>
    <dgm:pt modelId="{2C2D62EB-9696-4DEF-AD25-412EFFC971AE}">
      <dgm:prSet/>
      <dgm:spPr/>
      <dgm:t>
        <a:bodyPr/>
        <a:lstStyle/>
        <a:p>
          <a:r>
            <a:rPr lang="en-IE" dirty="0" smtClean="0"/>
            <a:t>Youth Justice Work</a:t>
          </a:r>
          <a:endParaRPr lang="en-IE" dirty="0"/>
        </a:p>
      </dgm:t>
    </dgm:pt>
    <dgm:pt modelId="{39E07B55-CD45-452F-AA4A-CCF362059730}" type="parTrans" cxnId="{03F7BD2F-A774-45F4-98C4-FB2941F09A8E}">
      <dgm:prSet/>
      <dgm:spPr/>
      <dgm:t>
        <a:bodyPr/>
        <a:lstStyle/>
        <a:p>
          <a:endParaRPr lang="en-IE"/>
        </a:p>
      </dgm:t>
    </dgm:pt>
    <dgm:pt modelId="{99C5633D-E935-4F2F-80D5-65068EE2D8C2}" type="sibTrans" cxnId="{03F7BD2F-A774-45F4-98C4-FB2941F09A8E}">
      <dgm:prSet/>
      <dgm:spPr/>
      <dgm:t>
        <a:bodyPr/>
        <a:lstStyle/>
        <a:p>
          <a:endParaRPr lang="en-IE"/>
        </a:p>
      </dgm:t>
    </dgm:pt>
    <dgm:pt modelId="{B7C7FE9C-DD6F-4340-B181-FEF71B992EE9}">
      <dgm:prSet/>
      <dgm:spPr/>
      <dgm:t>
        <a:bodyPr/>
        <a:lstStyle/>
        <a:p>
          <a:r>
            <a:rPr lang="en-IE" dirty="0" smtClean="0"/>
            <a:t>Youth Information</a:t>
          </a:r>
          <a:endParaRPr lang="en-IE" dirty="0"/>
        </a:p>
      </dgm:t>
    </dgm:pt>
    <dgm:pt modelId="{BBB5FF1A-ABF2-4E9A-BDE2-648E51A91605}" type="parTrans" cxnId="{8255A248-E457-490C-9B4B-1EEC7C2AEE51}">
      <dgm:prSet/>
      <dgm:spPr/>
      <dgm:t>
        <a:bodyPr/>
        <a:lstStyle/>
        <a:p>
          <a:endParaRPr lang="en-IE"/>
        </a:p>
      </dgm:t>
    </dgm:pt>
    <dgm:pt modelId="{A5F8D4A9-F1B8-4C9D-ABAB-95E99280E613}" type="sibTrans" cxnId="{8255A248-E457-490C-9B4B-1EEC7C2AEE51}">
      <dgm:prSet/>
      <dgm:spPr/>
      <dgm:t>
        <a:bodyPr/>
        <a:lstStyle/>
        <a:p>
          <a:endParaRPr lang="en-IE"/>
        </a:p>
      </dgm:t>
    </dgm:pt>
    <dgm:pt modelId="{01BF41AE-8390-4644-996A-42AFE405B17A}">
      <dgm:prSet/>
      <dgm:spPr/>
      <dgm:t>
        <a:bodyPr/>
        <a:lstStyle/>
        <a:p>
          <a:r>
            <a:rPr lang="en-IE" dirty="0" smtClean="0"/>
            <a:t>Youth Clubs </a:t>
          </a:r>
          <a:endParaRPr lang="en-IE" dirty="0"/>
        </a:p>
      </dgm:t>
    </dgm:pt>
    <dgm:pt modelId="{8C616485-2CB5-481A-9A2F-AFFA02EDEB86}" type="parTrans" cxnId="{E9D27649-B670-4F6E-BFD9-B8AA7404A00F}">
      <dgm:prSet/>
      <dgm:spPr/>
      <dgm:t>
        <a:bodyPr/>
        <a:lstStyle/>
        <a:p>
          <a:endParaRPr lang="en-IE"/>
        </a:p>
      </dgm:t>
    </dgm:pt>
    <dgm:pt modelId="{EF2F4182-F6ED-460C-AE63-168AD70810F2}" type="sibTrans" cxnId="{E9D27649-B670-4F6E-BFD9-B8AA7404A00F}">
      <dgm:prSet/>
      <dgm:spPr/>
      <dgm:t>
        <a:bodyPr/>
        <a:lstStyle/>
        <a:p>
          <a:endParaRPr lang="en-IE"/>
        </a:p>
      </dgm:t>
    </dgm:pt>
    <dgm:pt modelId="{0904916F-50AA-41BC-85D4-F0C7AEF817F8}">
      <dgm:prSet/>
      <dgm:spPr/>
      <dgm:t>
        <a:bodyPr/>
        <a:lstStyle/>
        <a:p>
          <a:r>
            <a:rPr lang="en-IE" dirty="0" smtClean="0"/>
            <a:t>Mentoring services</a:t>
          </a:r>
          <a:endParaRPr lang="en-IE" dirty="0"/>
        </a:p>
      </dgm:t>
    </dgm:pt>
    <dgm:pt modelId="{21448E10-625D-46A5-96DD-438A249714D9}" type="parTrans" cxnId="{88032599-E52C-4823-AAC0-7DE61E19ED83}">
      <dgm:prSet/>
      <dgm:spPr/>
      <dgm:t>
        <a:bodyPr/>
        <a:lstStyle/>
        <a:p>
          <a:endParaRPr lang="en-IE"/>
        </a:p>
      </dgm:t>
    </dgm:pt>
    <dgm:pt modelId="{F816B452-718C-4D38-9221-9BB4E7501532}" type="sibTrans" cxnId="{88032599-E52C-4823-AAC0-7DE61E19ED83}">
      <dgm:prSet/>
      <dgm:spPr/>
      <dgm:t>
        <a:bodyPr/>
        <a:lstStyle/>
        <a:p>
          <a:endParaRPr lang="en-IE"/>
        </a:p>
      </dgm:t>
    </dgm:pt>
    <dgm:pt modelId="{2A97CC2A-EF07-4E0A-A2CD-3148CFB35677}">
      <dgm:prSet/>
      <dgm:spPr/>
      <dgm:t>
        <a:bodyPr/>
        <a:lstStyle/>
        <a:p>
          <a:r>
            <a:rPr lang="en-IE" dirty="0" smtClean="0"/>
            <a:t>Youth Centres</a:t>
          </a:r>
          <a:endParaRPr lang="en-IE" dirty="0"/>
        </a:p>
      </dgm:t>
    </dgm:pt>
    <dgm:pt modelId="{E7EBD648-A534-40E5-8DD0-0B857CA48B16}" type="parTrans" cxnId="{4B36DE06-6438-446E-8BD6-B2CFD98185AF}">
      <dgm:prSet/>
      <dgm:spPr/>
      <dgm:t>
        <a:bodyPr/>
        <a:lstStyle/>
        <a:p>
          <a:endParaRPr lang="en-IE"/>
        </a:p>
      </dgm:t>
    </dgm:pt>
    <dgm:pt modelId="{C4942ED0-5671-41BE-BB4F-7E46E215B6AD}" type="sibTrans" cxnId="{4B36DE06-6438-446E-8BD6-B2CFD98185AF}">
      <dgm:prSet/>
      <dgm:spPr/>
      <dgm:t>
        <a:bodyPr/>
        <a:lstStyle/>
        <a:p>
          <a:endParaRPr lang="en-IE"/>
        </a:p>
      </dgm:t>
    </dgm:pt>
    <dgm:pt modelId="{DE1D373E-B366-48CF-8A0D-59453FE3EDA3}">
      <dgm:prSet/>
      <dgm:spPr/>
      <dgm:t>
        <a:bodyPr/>
        <a:lstStyle/>
        <a:p>
          <a:r>
            <a:rPr lang="en-IE" dirty="0" smtClean="0"/>
            <a:t> Drugs &amp; alcohol services</a:t>
          </a:r>
          <a:endParaRPr lang="en-IE" dirty="0"/>
        </a:p>
      </dgm:t>
    </dgm:pt>
    <dgm:pt modelId="{C347BD60-1BB2-4066-8BCA-DD607E8FD864}" type="parTrans" cxnId="{EE3612B0-ECBB-468D-A520-83054F2DBBC3}">
      <dgm:prSet/>
      <dgm:spPr/>
      <dgm:t>
        <a:bodyPr/>
        <a:lstStyle/>
        <a:p>
          <a:endParaRPr lang="en-IE"/>
        </a:p>
      </dgm:t>
    </dgm:pt>
    <dgm:pt modelId="{EC47A206-1FF4-4847-979F-1C36F8C2F435}" type="sibTrans" cxnId="{EE3612B0-ECBB-468D-A520-83054F2DBBC3}">
      <dgm:prSet/>
      <dgm:spPr/>
      <dgm:t>
        <a:bodyPr/>
        <a:lstStyle/>
        <a:p>
          <a:endParaRPr lang="en-IE"/>
        </a:p>
      </dgm:t>
    </dgm:pt>
    <dgm:pt modelId="{ACFBF281-22C7-4388-B4BD-5EED2AEAA6B1}" type="pres">
      <dgm:prSet presAssocID="{5A759E8C-9BF1-49B0-A1A2-89D38AC3A3BD}" presName="cycle" presStyleCnt="0">
        <dgm:presLayoutVars>
          <dgm:chMax val="1"/>
          <dgm:dir/>
          <dgm:animLvl val="ctr"/>
          <dgm:resizeHandles val="exact"/>
        </dgm:presLayoutVars>
      </dgm:prSet>
      <dgm:spPr/>
      <dgm:t>
        <a:bodyPr/>
        <a:lstStyle/>
        <a:p>
          <a:endParaRPr lang="en-IE"/>
        </a:p>
      </dgm:t>
    </dgm:pt>
    <dgm:pt modelId="{5941E61E-DFF5-4CD8-B1F2-3C48B6750667}" type="pres">
      <dgm:prSet presAssocID="{307D6B13-38E5-4CB3-9CB4-FE636F41026F}" presName="centerShape" presStyleLbl="node0" presStyleIdx="0" presStyleCnt="1"/>
      <dgm:spPr/>
      <dgm:t>
        <a:bodyPr/>
        <a:lstStyle/>
        <a:p>
          <a:endParaRPr lang="en-IE"/>
        </a:p>
      </dgm:t>
    </dgm:pt>
    <dgm:pt modelId="{BFE45712-1029-4D71-A6B8-600F7302847A}" type="pres">
      <dgm:prSet presAssocID="{9D5F4831-4B55-4ABC-AF0C-8E8486B44E2C}" presName="Name9" presStyleLbl="parChTrans1D2" presStyleIdx="0" presStyleCnt="8"/>
      <dgm:spPr/>
      <dgm:t>
        <a:bodyPr/>
        <a:lstStyle/>
        <a:p>
          <a:endParaRPr lang="en-IE"/>
        </a:p>
      </dgm:t>
    </dgm:pt>
    <dgm:pt modelId="{85A7E012-FFF2-44D8-A976-0BA9C635A496}" type="pres">
      <dgm:prSet presAssocID="{9D5F4831-4B55-4ABC-AF0C-8E8486B44E2C}" presName="connTx" presStyleLbl="parChTrans1D2" presStyleIdx="0" presStyleCnt="8"/>
      <dgm:spPr/>
      <dgm:t>
        <a:bodyPr/>
        <a:lstStyle/>
        <a:p>
          <a:endParaRPr lang="en-IE"/>
        </a:p>
      </dgm:t>
    </dgm:pt>
    <dgm:pt modelId="{F2A9F4AA-DE0F-46BD-A603-770AF9A90880}" type="pres">
      <dgm:prSet presAssocID="{27040465-8144-4B46-8D11-468437DFF3B9}" presName="node" presStyleLbl="node1" presStyleIdx="0" presStyleCnt="8">
        <dgm:presLayoutVars>
          <dgm:bulletEnabled val="1"/>
        </dgm:presLayoutVars>
      </dgm:prSet>
      <dgm:spPr/>
      <dgm:t>
        <a:bodyPr/>
        <a:lstStyle/>
        <a:p>
          <a:endParaRPr lang="en-IE"/>
        </a:p>
      </dgm:t>
    </dgm:pt>
    <dgm:pt modelId="{38271368-3825-48FC-BF0E-C084C70DD921}" type="pres">
      <dgm:prSet presAssocID="{5691909D-FD5A-4B06-9F1B-85C04F7C173B}" presName="Name9" presStyleLbl="parChTrans1D2" presStyleIdx="1" presStyleCnt="8"/>
      <dgm:spPr/>
      <dgm:t>
        <a:bodyPr/>
        <a:lstStyle/>
        <a:p>
          <a:endParaRPr lang="en-IE"/>
        </a:p>
      </dgm:t>
    </dgm:pt>
    <dgm:pt modelId="{32015A07-EB47-4351-869A-ACF941C88B8E}" type="pres">
      <dgm:prSet presAssocID="{5691909D-FD5A-4B06-9F1B-85C04F7C173B}" presName="connTx" presStyleLbl="parChTrans1D2" presStyleIdx="1" presStyleCnt="8"/>
      <dgm:spPr/>
      <dgm:t>
        <a:bodyPr/>
        <a:lstStyle/>
        <a:p>
          <a:endParaRPr lang="en-IE"/>
        </a:p>
      </dgm:t>
    </dgm:pt>
    <dgm:pt modelId="{CA112D30-CFDD-47E4-9A16-8133D63876EC}" type="pres">
      <dgm:prSet presAssocID="{406B5DCB-A633-4C41-8212-C35D1F662765}" presName="node" presStyleLbl="node1" presStyleIdx="1" presStyleCnt="8">
        <dgm:presLayoutVars>
          <dgm:bulletEnabled val="1"/>
        </dgm:presLayoutVars>
      </dgm:prSet>
      <dgm:spPr/>
      <dgm:t>
        <a:bodyPr/>
        <a:lstStyle/>
        <a:p>
          <a:endParaRPr lang="en-IE"/>
        </a:p>
      </dgm:t>
    </dgm:pt>
    <dgm:pt modelId="{D7BBCB5C-8162-4773-8479-A03BB5CB9470}" type="pres">
      <dgm:prSet presAssocID="{BBB5FF1A-ABF2-4E9A-BDE2-648E51A91605}" presName="Name9" presStyleLbl="parChTrans1D2" presStyleIdx="2" presStyleCnt="8"/>
      <dgm:spPr/>
      <dgm:t>
        <a:bodyPr/>
        <a:lstStyle/>
        <a:p>
          <a:endParaRPr lang="en-IE"/>
        </a:p>
      </dgm:t>
    </dgm:pt>
    <dgm:pt modelId="{FA43CA2E-0638-4F64-8A4C-3E5787D57305}" type="pres">
      <dgm:prSet presAssocID="{BBB5FF1A-ABF2-4E9A-BDE2-648E51A91605}" presName="connTx" presStyleLbl="parChTrans1D2" presStyleIdx="2" presStyleCnt="8"/>
      <dgm:spPr/>
      <dgm:t>
        <a:bodyPr/>
        <a:lstStyle/>
        <a:p>
          <a:endParaRPr lang="en-IE"/>
        </a:p>
      </dgm:t>
    </dgm:pt>
    <dgm:pt modelId="{240E29E3-33CE-4DC2-B1B0-932779093197}" type="pres">
      <dgm:prSet presAssocID="{B7C7FE9C-DD6F-4340-B181-FEF71B992EE9}" presName="node" presStyleLbl="node1" presStyleIdx="2" presStyleCnt="8">
        <dgm:presLayoutVars>
          <dgm:bulletEnabled val="1"/>
        </dgm:presLayoutVars>
      </dgm:prSet>
      <dgm:spPr/>
      <dgm:t>
        <a:bodyPr/>
        <a:lstStyle/>
        <a:p>
          <a:endParaRPr lang="en-IE"/>
        </a:p>
      </dgm:t>
    </dgm:pt>
    <dgm:pt modelId="{27DE55C6-71D1-4D7B-BBA3-AC715C06F1D3}" type="pres">
      <dgm:prSet presAssocID="{8C616485-2CB5-481A-9A2F-AFFA02EDEB86}" presName="Name9" presStyleLbl="parChTrans1D2" presStyleIdx="3" presStyleCnt="8"/>
      <dgm:spPr/>
      <dgm:t>
        <a:bodyPr/>
        <a:lstStyle/>
        <a:p>
          <a:endParaRPr lang="en-IE"/>
        </a:p>
      </dgm:t>
    </dgm:pt>
    <dgm:pt modelId="{F96F1B49-CCD0-4E2C-A146-A2650E151B2D}" type="pres">
      <dgm:prSet presAssocID="{8C616485-2CB5-481A-9A2F-AFFA02EDEB86}" presName="connTx" presStyleLbl="parChTrans1D2" presStyleIdx="3" presStyleCnt="8"/>
      <dgm:spPr/>
      <dgm:t>
        <a:bodyPr/>
        <a:lstStyle/>
        <a:p>
          <a:endParaRPr lang="en-IE"/>
        </a:p>
      </dgm:t>
    </dgm:pt>
    <dgm:pt modelId="{BDE7EC72-FBC5-4800-9A18-07032AC79276}" type="pres">
      <dgm:prSet presAssocID="{01BF41AE-8390-4644-996A-42AFE405B17A}" presName="node" presStyleLbl="node1" presStyleIdx="3" presStyleCnt="8">
        <dgm:presLayoutVars>
          <dgm:bulletEnabled val="1"/>
        </dgm:presLayoutVars>
      </dgm:prSet>
      <dgm:spPr/>
      <dgm:t>
        <a:bodyPr/>
        <a:lstStyle/>
        <a:p>
          <a:endParaRPr lang="en-IE"/>
        </a:p>
      </dgm:t>
    </dgm:pt>
    <dgm:pt modelId="{1BE69B7D-BD2A-4D39-B9BA-1B172274C51C}" type="pres">
      <dgm:prSet presAssocID="{39E07B55-CD45-452F-AA4A-CCF362059730}" presName="Name9" presStyleLbl="parChTrans1D2" presStyleIdx="4" presStyleCnt="8"/>
      <dgm:spPr/>
      <dgm:t>
        <a:bodyPr/>
        <a:lstStyle/>
        <a:p>
          <a:endParaRPr lang="en-IE"/>
        </a:p>
      </dgm:t>
    </dgm:pt>
    <dgm:pt modelId="{47069FCC-E349-437D-9D66-C7A71F18072B}" type="pres">
      <dgm:prSet presAssocID="{39E07B55-CD45-452F-AA4A-CCF362059730}" presName="connTx" presStyleLbl="parChTrans1D2" presStyleIdx="4" presStyleCnt="8"/>
      <dgm:spPr/>
      <dgm:t>
        <a:bodyPr/>
        <a:lstStyle/>
        <a:p>
          <a:endParaRPr lang="en-IE"/>
        </a:p>
      </dgm:t>
    </dgm:pt>
    <dgm:pt modelId="{33902DB6-137B-4FE1-98C5-DDAF7F4AD436}" type="pres">
      <dgm:prSet presAssocID="{2C2D62EB-9696-4DEF-AD25-412EFFC971AE}" presName="node" presStyleLbl="node1" presStyleIdx="4" presStyleCnt="8">
        <dgm:presLayoutVars>
          <dgm:bulletEnabled val="1"/>
        </dgm:presLayoutVars>
      </dgm:prSet>
      <dgm:spPr/>
      <dgm:t>
        <a:bodyPr/>
        <a:lstStyle/>
        <a:p>
          <a:endParaRPr lang="en-IE"/>
        </a:p>
      </dgm:t>
    </dgm:pt>
    <dgm:pt modelId="{D4CC8117-E84F-4F25-A713-9D72921BFFCE}" type="pres">
      <dgm:prSet presAssocID="{21448E10-625D-46A5-96DD-438A249714D9}" presName="Name9" presStyleLbl="parChTrans1D2" presStyleIdx="5" presStyleCnt="8"/>
      <dgm:spPr/>
      <dgm:t>
        <a:bodyPr/>
        <a:lstStyle/>
        <a:p>
          <a:endParaRPr lang="en-IE"/>
        </a:p>
      </dgm:t>
    </dgm:pt>
    <dgm:pt modelId="{2DED9795-6601-4835-8F34-D2EBC8F3416F}" type="pres">
      <dgm:prSet presAssocID="{21448E10-625D-46A5-96DD-438A249714D9}" presName="connTx" presStyleLbl="parChTrans1D2" presStyleIdx="5" presStyleCnt="8"/>
      <dgm:spPr/>
      <dgm:t>
        <a:bodyPr/>
        <a:lstStyle/>
        <a:p>
          <a:endParaRPr lang="en-IE"/>
        </a:p>
      </dgm:t>
    </dgm:pt>
    <dgm:pt modelId="{5CD369A8-AFE7-40FF-8516-11D9AE0B4FA7}" type="pres">
      <dgm:prSet presAssocID="{0904916F-50AA-41BC-85D4-F0C7AEF817F8}" presName="node" presStyleLbl="node1" presStyleIdx="5" presStyleCnt="8">
        <dgm:presLayoutVars>
          <dgm:bulletEnabled val="1"/>
        </dgm:presLayoutVars>
      </dgm:prSet>
      <dgm:spPr/>
      <dgm:t>
        <a:bodyPr/>
        <a:lstStyle/>
        <a:p>
          <a:endParaRPr lang="en-IE"/>
        </a:p>
      </dgm:t>
    </dgm:pt>
    <dgm:pt modelId="{F9CC93EA-F2EF-4D38-95C5-56BCA18F6967}" type="pres">
      <dgm:prSet presAssocID="{E7EBD648-A534-40E5-8DD0-0B857CA48B16}" presName="Name9" presStyleLbl="parChTrans1D2" presStyleIdx="6" presStyleCnt="8"/>
      <dgm:spPr/>
      <dgm:t>
        <a:bodyPr/>
        <a:lstStyle/>
        <a:p>
          <a:endParaRPr lang="en-IE"/>
        </a:p>
      </dgm:t>
    </dgm:pt>
    <dgm:pt modelId="{8DFA4F07-7CFA-4B5B-8C14-3DE68569BBD2}" type="pres">
      <dgm:prSet presAssocID="{E7EBD648-A534-40E5-8DD0-0B857CA48B16}" presName="connTx" presStyleLbl="parChTrans1D2" presStyleIdx="6" presStyleCnt="8"/>
      <dgm:spPr/>
      <dgm:t>
        <a:bodyPr/>
        <a:lstStyle/>
        <a:p>
          <a:endParaRPr lang="en-IE"/>
        </a:p>
      </dgm:t>
    </dgm:pt>
    <dgm:pt modelId="{FEB19F7D-3B2E-4265-AE15-3BE2442F883D}" type="pres">
      <dgm:prSet presAssocID="{2A97CC2A-EF07-4E0A-A2CD-3148CFB35677}" presName="node" presStyleLbl="node1" presStyleIdx="6" presStyleCnt="8">
        <dgm:presLayoutVars>
          <dgm:bulletEnabled val="1"/>
        </dgm:presLayoutVars>
      </dgm:prSet>
      <dgm:spPr/>
      <dgm:t>
        <a:bodyPr/>
        <a:lstStyle/>
        <a:p>
          <a:endParaRPr lang="en-IE"/>
        </a:p>
      </dgm:t>
    </dgm:pt>
    <dgm:pt modelId="{37AA1477-27CF-45F1-983D-60296A3E4BC3}" type="pres">
      <dgm:prSet presAssocID="{C347BD60-1BB2-4066-8BCA-DD607E8FD864}" presName="Name9" presStyleLbl="parChTrans1D2" presStyleIdx="7" presStyleCnt="8"/>
      <dgm:spPr/>
      <dgm:t>
        <a:bodyPr/>
        <a:lstStyle/>
        <a:p>
          <a:endParaRPr lang="en-IE"/>
        </a:p>
      </dgm:t>
    </dgm:pt>
    <dgm:pt modelId="{EC1D09F8-6EBD-42CB-84D9-E756A414F833}" type="pres">
      <dgm:prSet presAssocID="{C347BD60-1BB2-4066-8BCA-DD607E8FD864}" presName="connTx" presStyleLbl="parChTrans1D2" presStyleIdx="7" presStyleCnt="8"/>
      <dgm:spPr/>
      <dgm:t>
        <a:bodyPr/>
        <a:lstStyle/>
        <a:p>
          <a:endParaRPr lang="en-IE"/>
        </a:p>
      </dgm:t>
    </dgm:pt>
    <dgm:pt modelId="{946E3856-A368-48BD-B9BA-320CD812D7DC}" type="pres">
      <dgm:prSet presAssocID="{DE1D373E-B366-48CF-8A0D-59453FE3EDA3}" presName="node" presStyleLbl="node1" presStyleIdx="7" presStyleCnt="8">
        <dgm:presLayoutVars>
          <dgm:bulletEnabled val="1"/>
        </dgm:presLayoutVars>
      </dgm:prSet>
      <dgm:spPr/>
      <dgm:t>
        <a:bodyPr/>
        <a:lstStyle/>
        <a:p>
          <a:endParaRPr lang="en-IE"/>
        </a:p>
      </dgm:t>
    </dgm:pt>
  </dgm:ptLst>
  <dgm:cxnLst>
    <dgm:cxn modelId="{84027F9A-2EB8-4CFB-8633-CEA2A9833713}" type="presOf" srcId="{B7C7FE9C-DD6F-4340-B181-FEF71B992EE9}" destId="{240E29E3-33CE-4DC2-B1B0-932779093197}" srcOrd="0" destOrd="0" presId="urn:microsoft.com/office/officeart/2005/8/layout/radial1"/>
    <dgm:cxn modelId="{4FDF590B-6A8F-4F1F-AC32-D07953BD223B}" type="presOf" srcId="{5A759E8C-9BF1-49B0-A1A2-89D38AC3A3BD}" destId="{ACFBF281-22C7-4388-B4BD-5EED2AEAA6B1}" srcOrd="0" destOrd="0" presId="urn:microsoft.com/office/officeart/2005/8/layout/radial1"/>
    <dgm:cxn modelId="{03F7BD2F-A774-45F4-98C4-FB2941F09A8E}" srcId="{307D6B13-38E5-4CB3-9CB4-FE636F41026F}" destId="{2C2D62EB-9696-4DEF-AD25-412EFFC971AE}" srcOrd="4" destOrd="0" parTransId="{39E07B55-CD45-452F-AA4A-CCF362059730}" sibTransId="{99C5633D-E935-4F2F-80D5-65068EE2D8C2}"/>
    <dgm:cxn modelId="{EE3612B0-ECBB-468D-A520-83054F2DBBC3}" srcId="{307D6B13-38E5-4CB3-9CB4-FE636F41026F}" destId="{DE1D373E-B366-48CF-8A0D-59453FE3EDA3}" srcOrd="7" destOrd="0" parTransId="{C347BD60-1BB2-4066-8BCA-DD607E8FD864}" sibTransId="{EC47A206-1FF4-4847-979F-1C36F8C2F435}"/>
    <dgm:cxn modelId="{4B36DE06-6438-446E-8BD6-B2CFD98185AF}" srcId="{307D6B13-38E5-4CB3-9CB4-FE636F41026F}" destId="{2A97CC2A-EF07-4E0A-A2CD-3148CFB35677}" srcOrd="6" destOrd="0" parTransId="{E7EBD648-A534-40E5-8DD0-0B857CA48B16}" sibTransId="{C4942ED0-5671-41BE-BB4F-7E46E215B6AD}"/>
    <dgm:cxn modelId="{9BE91542-86AA-4A3D-974F-3A9B25E4079D}" type="presOf" srcId="{DE1D373E-B366-48CF-8A0D-59453FE3EDA3}" destId="{946E3856-A368-48BD-B9BA-320CD812D7DC}" srcOrd="0" destOrd="0" presId="urn:microsoft.com/office/officeart/2005/8/layout/radial1"/>
    <dgm:cxn modelId="{2B0918DC-FC15-4BB1-880B-F2B2A86B05A6}" type="presOf" srcId="{E7EBD648-A534-40E5-8DD0-0B857CA48B16}" destId="{F9CC93EA-F2EF-4D38-95C5-56BCA18F6967}" srcOrd="0" destOrd="0" presId="urn:microsoft.com/office/officeart/2005/8/layout/radial1"/>
    <dgm:cxn modelId="{FB1C9D83-D23E-4262-BD26-F2DC5D3A6109}" type="presOf" srcId="{E7EBD648-A534-40E5-8DD0-0B857CA48B16}" destId="{8DFA4F07-7CFA-4B5B-8C14-3DE68569BBD2}" srcOrd="1" destOrd="0" presId="urn:microsoft.com/office/officeart/2005/8/layout/radial1"/>
    <dgm:cxn modelId="{2702BE55-C674-461A-BA29-F612A7A9CB17}" type="presOf" srcId="{BBB5FF1A-ABF2-4E9A-BDE2-648E51A91605}" destId="{FA43CA2E-0638-4F64-8A4C-3E5787D57305}" srcOrd="1" destOrd="0" presId="urn:microsoft.com/office/officeart/2005/8/layout/radial1"/>
    <dgm:cxn modelId="{47F5DD01-18A8-42D9-B7B9-16FA9D772A13}" type="presOf" srcId="{21448E10-625D-46A5-96DD-438A249714D9}" destId="{2DED9795-6601-4835-8F34-D2EBC8F3416F}" srcOrd="1" destOrd="0" presId="urn:microsoft.com/office/officeart/2005/8/layout/radial1"/>
    <dgm:cxn modelId="{1A939571-3D81-4EC0-9B72-C93880767ED4}" type="presOf" srcId="{01BF41AE-8390-4644-996A-42AFE405B17A}" destId="{BDE7EC72-FBC5-4800-9A18-07032AC79276}" srcOrd="0" destOrd="0" presId="urn:microsoft.com/office/officeart/2005/8/layout/radial1"/>
    <dgm:cxn modelId="{B61B7EE1-2304-4464-8DCF-EA452C4CFC33}" type="presOf" srcId="{21448E10-625D-46A5-96DD-438A249714D9}" destId="{D4CC8117-E84F-4F25-A713-9D72921BFFCE}" srcOrd="0" destOrd="0" presId="urn:microsoft.com/office/officeart/2005/8/layout/radial1"/>
    <dgm:cxn modelId="{165DC4C7-56A8-4751-965F-ED3B5A7D5D62}" type="presOf" srcId="{C347BD60-1BB2-4066-8BCA-DD607E8FD864}" destId="{EC1D09F8-6EBD-42CB-84D9-E756A414F833}" srcOrd="1" destOrd="0" presId="urn:microsoft.com/office/officeart/2005/8/layout/radial1"/>
    <dgm:cxn modelId="{A81EFDBF-9E54-4F63-AED0-78CD2C625FD0}" srcId="{307D6B13-38E5-4CB3-9CB4-FE636F41026F}" destId="{27040465-8144-4B46-8D11-468437DFF3B9}" srcOrd="0" destOrd="0" parTransId="{9D5F4831-4B55-4ABC-AF0C-8E8486B44E2C}" sibTransId="{1B8C8B84-C0AD-48F0-A9D7-8DDD57314F56}"/>
    <dgm:cxn modelId="{C2C32635-583A-4598-A6C5-B16657FA6885}" srcId="{307D6B13-38E5-4CB3-9CB4-FE636F41026F}" destId="{406B5DCB-A633-4C41-8212-C35D1F662765}" srcOrd="1" destOrd="0" parTransId="{5691909D-FD5A-4B06-9F1B-85C04F7C173B}" sibTransId="{B4C40C34-1E16-4CF5-BFAF-F1801A2D1A87}"/>
    <dgm:cxn modelId="{CF8F4C5E-0897-4AE9-8DAF-C551A0FC8D96}" type="presOf" srcId="{0904916F-50AA-41BC-85D4-F0C7AEF817F8}" destId="{5CD369A8-AFE7-40FF-8516-11D9AE0B4FA7}" srcOrd="0" destOrd="0" presId="urn:microsoft.com/office/officeart/2005/8/layout/radial1"/>
    <dgm:cxn modelId="{E2E0554A-5978-4C7C-9278-CD9D2E435325}" type="presOf" srcId="{39E07B55-CD45-452F-AA4A-CCF362059730}" destId="{1BE69B7D-BD2A-4D39-B9BA-1B172274C51C}" srcOrd="0" destOrd="0" presId="urn:microsoft.com/office/officeart/2005/8/layout/radial1"/>
    <dgm:cxn modelId="{39A4FAC1-96E6-483E-B0AC-5ECBDBFB644D}" type="presOf" srcId="{27040465-8144-4B46-8D11-468437DFF3B9}" destId="{F2A9F4AA-DE0F-46BD-A603-770AF9A90880}" srcOrd="0" destOrd="0" presId="urn:microsoft.com/office/officeart/2005/8/layout/radial1"/>
    <dgm:cxn modelId="{0A0E20B1-5844-4EC9-9432-C90304237B59}" srcId="{5A759E8C-9BF1-49B0-A1A2-89D38AC3A3BD}" destId="{307D6B13-38E5-4CB3-9CB4-FE636F41026F}" srcOrd="0" destOrd="0" parTransId="{A776D474-7E42-4305-B60A-8867D7AE8229}" sibTransId="{D86E6A62-5E85-4591-B602-4FF634EC22F8}"/>
    <dgm:cxn modelId="{3F2D82FB-2E64-47A0-B3A8-54A1C6499C04}" type="presOf" srcId="{5691909D-FD5A-4B06-9F1B-85C04F7C173B}" destId="{32015A07-EB47-4351-869A-ACF941C88B8E}" srcOrd="1" destOrd="0" presId="urn:microsoft.com/office/officeart/2005/8/layout/radial1"/>
    <dgm:cxn modelId="{B40684AE-3DCA-4B31-8C2A-38AE8C21B83F}" type="presOf" srcId="{8C616485-2CB5-481A-9A2F-AFFA02EDEB86}" destId="{27DE55C6-71D1-4D7B-BBA3-AC715C06F1D3}" srcOrd="0" destOrd="0" presId="urn:microsoft.com/office/officeart/2005/8/layout/radial1"/>
    <dgm:cxn modelId="{5575985A-A31C-496B-AE91-289BF340527E}" type="presOf" srcId="{39E07B55-CD45-452F-AA4A-CCF362059730}" destId="{47069FCC-E349-437D-9D66-C7A71F18072B}" srcOrd="1" destOrd="0" presId="urn:microsoft.com/office/officeart/2005/8/layout/radial1"/>
    <dgm:cxn modelId="{0EE47F33-87AE-43FD-9DFF-9DCBEC2F4FB6}" type="presOf" srcId="{9D5F4831-4B55-4ABC-AF0C-8E8486B44E2C}" destId="{BFE45712-1029-4D71-A6B8-600F7302847A}" srcOrd="0" destOrd="0" presId="urn:microsoft.com/office/officeart/2005/8/layout/radial1"/>
    <dgm:cxn modelId="{E9D27649-B670-4F6E-BFD9-B8AA7404A00F}" srcId="{307D6B13-38E5-4CB3-9CB4-FE636F41026F}" destId="{01BF41AE-8390-4644-996A-42AFE405B17A}" srcOrd="3" destOrd="0" parTransId="{8C616485-2CB5-481A-9A2F-AFFA02EDEB86}" sibTransId="{EF2F4182-F6ED-460C-AE63-168AD70810F2}"/>
    <dgm:cxn modelId="{D946620A-FAED-478E-A365-1ACD7535C34E}" type="presOf" srcId="{8C616485-2CB5-481A-9A2F-AFFA02EDEB86}" destId="{F96F1B49-CCD0-4E2C-A146-A2650E151B2D}" srcOrd="1" destOrd="0" presId="urn:microsoft.com/office/officeart/2005/8/layout/radial1"/>
    <dgm:cxn modelId="{8639376E-F587-4C51-BE05-CA5CC4547B11}" type="presOf" srcId="{307D6B13-38E5-4CB3-9CB4-FE636F41026F}" destId="{5941E61E-DFF5-4CD8-B1F2-3C48B6750667}" srcOrd="0" destOrd="0" presId="urn:microsoft.com/office/officeart/2005/8/layout/radial1"/>
    <dgm:cxn modelId="{F6C0180B-6711-4F99-BCEB-282B5700D0EB}" type="presOf" srcId="{BBB5FF1A-ABF2-4E9A-BDE2-648E51A91605}" destId="{D7BBCB5C-8162-4773-8479-A03BB5CB9470}" srcOrd="0" destOrd="0" presId="urn:microsoft.com/office/officeart/2005/8/layout/radial1"/>
    <dgm:cxn modelId="{92F21719-05F6-4606-BC6C-18FBCFB78881}" type="presOf" srcId="{2C2D62EB-9696-4DEF-AD25-412EFFC971AE}" destId="{33902DB6-137B-4FE1-98C5-DDAF7F4AD436}" srcOrd="0" destOrd="0" presId="urn:microsoft.com/office/officeart/2005/8/layout/radial1"/>
    <dgm:cxn modelId="{88032599-E52C-4823-AAC0-7DE61E19ED83}" srcId="{307D6B13-38E5-4CB3-9CB4-FE636F41026F}" destId="{0904916F-50AA-41BC-85D4-F0C7AEF817F8}" srcOrd="5" destOrd="0" parTransId="{21448E10-625D-46A5-96DD-438A249714D9}" sibTransId="{F816B452-718C-4D38-9221-9BB4E7501532}"/>
    <dgm:cxn modelId="{7E0F6286-A181-4C32-BDDF-4C54044A2246}" type="presOf" srcId="{9D5F4831-4B55-4ABC-AF0C-8E8486B44E2C}" destId="{85A7E012-FFF2-44D8-A976-0BA9C635A496}" srcOrd="1" destOrd="0" presId="urn:microsoft.com/office/officeart/2005/8/layout/radial1"/>
    <dgm:cxn modelId="{8C0D4E31-9B92-4B7A-B513-EF3B50994E5D}" type="presOf" srcId="{C347BD60-1BB2-4066-8BCA-DD607E8FD864}" destId="{37AA1477-27CF-45F1-983D-60296A3E4BC3}" srcOrd="0" destOrd="0" presId="urn:microsoft.com/office/officeart/2005/8/layout/radial1"/>
    <dgm:cxn modelId="{8255A248-E457-490C-9B4B-1EEC7C2AEE51}" srcId="{307D6B13-38E5-4CB3-9CB4-FE636F41026F}" destId="{B7C7FE9C-DD6F-4340-B181-FEF71B992EE9}" srcOrd="2" destOrd="0" parTransId="{BBB5FF1A-ABF2-4E9A-BDE2-648E51A91605}" sibTransId="{A5F8D4A9-F1B8-4C9D-ABAB-95E99280E613}"/>
    <dgm:cxn modelId="{CC6218FF-5550-48B0-A3DB-F60B2E32EB10}" type="presOf" srcId="{5691909D-FD5A-4B06-9F1B-85C04F7C173B}" destId="{38271368-3825-48FC-BF0E-C084C70DD921}" srcOrd="0" destOrd="0" presId="urn:microsoft.com/office/officeart/2005/8/layout/radial1"/>
    <dgm:cxn modelId="{196A5073-5273-4282-8B8F-D34219AA6B7C}" type="presOf" srcId="{406B5DCB-A633-4C41-8212-C35D1F662765}" destId="{CA112D30-CFDD-47E4-9A16-8133D63876EC}" srcOrd="0" destOrd="0" presId="urn:microsoft.com/office/officeart/2005/8/layout/radial1"/>
    <dgm:cxn modelId="{2E8FFE6C-5115-4C29-A4B3-FF7FB5D92CEE}" type="presOf" srcId="{2A97CC2A-EF07-4E0A-A2CD-3148CFB35677}" destId="{FEB19F7D-3B2E-4265-AE15-3BE2442F883D}" srcOrd="0" destOrd="0" presId="urn:microsoft.com/office/officeart/2005/8/layout/radial1"/>
    <dgm:cxn modelId="{9367B888-A5EA-4FC1-904E-46A431DB183A}" type="presParOf" srcId="{ACFBF281-22C7-4388-B4BD-5EED2AEAA6B1}" destId="{5941E61E-DFF5-4CD8-B1F2-3C48B6750667}" srcOrd="0" destOrd="0" presId="urn:microsoft.com/office/officeart/2005/8/layout/radial1"/>
    <dgm:cxn modelId="{EBA0066A-F2C2-4E30-83CA-C3A8F2B0ABC1}" type="presParOf" srcId="{ACFBF281-22C7-4388-B4BD-5EED2AEAA6B1}" destId="{BFE45712-1029-4D71-A6B8-600F7302847A}" srcOrd="1" destOrd="0" presId="urn:microsoft.com/office/officeart/2005/8/layout/radial1"/>
    <dgm:cxn modelId="{7346D7B0-F4C1-46BD-9BB5-9C0AC8054B07}" type="presParOf" srcId="{BFE45712-1029-4D71-A6B8-600F7302847A}" destId="{85A7E012-FFF2-44D8-A976-0BA9C635A496}" srcOrd="0" destOrd="0" presId="urn:microsoft.com/office/officeart/2005/8/layout/radial1"/>
    <dgm:cxn modelId="{362AFCC9-71FF-42D7-A1E7-B68C8E14C294}" type="presParOf" srcId="{ACFBF281-22C7-4388-B4BD-5EED2AEAA6B1}" destId="{F2A9F4AA-DE0F-46BD-A603-770AF9A90880}" srcOrd="2" destOrd="0" presId="urn:microsoft.com/office/officeart/2005/8/layout/radial1"/>
    <dgm:cxn modelId="{A1950597-92BF-434F-B477-BAA93B1BA361}" type="presParOf" srcId="{ACFBF281-22C7-4388-B4BD-5EED2AEAA6B1}" destId="{38271368-3825-48FC-BF0E-C084C70DD921}" srcOrd="3" destOrd="0" presId="urn:microsoft.com/office/officeart/2005/8/layout/radial1"/>
    <dgm:cxn modelId="{A20CA42C-F2CD-4DEA-9638-CE449EFE4EC2}" type="presParOf" srcId="{38271368-3825-48FC-BF0E-C084C70DD921}" destId="{32015A07-EB47-4351-869A-ACF941C88B8E}" srcOrd="0" destOrd="0" presId="urn:microsoft.com/office/officeart/2005/8/layout/radial1"/>
    <dgm:cxn modelId="{F6713905-E9C2-4D5F-8CA3-FE7BB6BD81F9}" type="presParOf" srcId="{ACFBF281-22C7-4388-B4BD-5EED2AEAA6B1}" destId="{CA112D30-CFDD-47E4-9A16-8133D63876EC}" srcOrd="4" destOrd="0" presId="urn:microsoft.com/office/officeart/2005/8/layout/radial1"/>
    <dgm:cxn modelId="{7D910A6B-BAE6-4E60-AC60-FE68979A88DA}" type="presParOf" srcId="{ACFBF281-22C7-4388-B4BD-5EED2AEAA6B1}" destId="{D7BBCB5C-8162-4773-8479-A03BB5CB9470}" srcOrd="5" destOrd="0" presId="urn:microsoft.com/office/officeart/2005/8/layout/radial1"/>
    <dgm:cxn modelId="{A7C76CB4-9013-45F5-8D93-1789627CDA17}" type="presParOf" srcId="{D7BBCB5C-8162-4773-8479-A03BB5CB9470}" destId="{FA43CA2E-0638-4F64-8A4C-3E5787D57305}" srcOrd="0" destOrd="0" presId="urn:microsoft.com/office/officeart/2005/8/layout/radial1"/>
    <dgm:cxn modelId="{05942069-B01E-43AC-A08B-E8ED78EEFBD3}" type="presParOf" srcId="{ACFBF281-22C7-4388-B4BD-5EED2AEAA6B1}" destId="{240E29E3-33CE-4DC2-B1B0-932779093197}" srcOrd="6" destOrd="0" presId="urn:microsoft.com/office/officeart/2005/8/layout/radial1"/>
    <dgm:cxn modelId="{4CBAB611-D6DB-4DBE-9C04-5A9D1DA40D39}" type="presParOf" srcId="{ACFBF281-22C7-4388-B4BD-5EED2AEAA6B1}" destId="{27DE55C6-71D1-4D7B-BBA3-AC715C06F1D3}" srcOrd="7" destOrd="0" presId="urn:microsoft.com/office/officeart/2005/8/layout/radial1"/>
    <dgm:cxn modelId="{A350925B-9C35-4788-8838-C36C1496D5E7}" type="presParOf" srcId="{27DE55C6-71D1-4D7B-BBA3-AC715C06F1D3}" destId="{F96F1B49-CCD0-4E2C-A146-A2650E151B2D}" srcOrd="0" destOrd="0" presId="urn:microsoft.com/office/officeart/2005/8/layout/radial1"/>
    <dgm:cxn modelId="{28C46E88-40FA-445A-84EF-50B822FC3515}" type="presParOf" srcId="{ACFBF281-22C7-4388-B4BD-5EED2AEAA6B1}" destId="{BDE7EC72-FBC5-4800-9A18-07032AC79276}" srcOrd="8" destOrd="0" presId="urn:microsoft.com/office/officeart/2005/8/layout/radial1"/>
    <dgm:cxn modelId="{9C108428-1011-4FCB-A500-EC6F80EB1376}" type="presParOf" srcId="{ACFBF281-22C7-4388-B4BD-5EED2AEAA6B1}" destId="{1BE69B7D-BD2A-4D39-B9BA-1B172274C51C}" srcOrd="9" destOrd="0" presId="urn:microsoft.com/office/officeart/2005/8/layout/radial1"/>
    <dgm:cxn modelId="{6299BC9F-226D-450B-B990-0F19E658BD2C}" type="presParOf" srcId="{1BE69B7D-BD2A-4D39-B9BA-1B172274C51C}" destId="{47069FCC-E349-437D-9D66-C7A71F18072B}" srcOrd="0" destOrd="0" presId="urn:microsoft.com/office/officeart/2005/8/layout/radial1"/>
    <dgm:cxn modelId="{F223E560-B1C3-4AD9-8A6D-A8031B9559AB}" type="presParOf" srcId="{ACFBF281-22C7-4388-B4BD-5EED2AEAA6B1}" destId="{33902DB6-137B-4FE1-98C5-DDAF7F4AD436}" srcOrd="10" destOrd="0" presId="urn:microsoft.com/office/officeart/2005/8/layout/radial1"/>
    <dgm:cxn modelId="{0EBF0B37-471E-494D-9C48-7FF891DE31C2}" type="presParOf" srcId="{ACFBF281-22C7-4388-B4BD-5EED2AEAA6B1}" destId="{D4CC8117-E84F-4F25-A713-9D72921BFFCE}" srcOrd="11" destOrd="0" presId="urn:microsoft.com/office/officeart/2005/8/layout/radial1"/>
    <dgm:cxn modelId="{DDB95613-4FC2-4E0A-B216-6485615A349F}" type="presParOf" srcId="{D4CC8117-E84F-4F25-A713-9D72921BFFCE}" destId="{2DED9795-6601-4835-8F34-D2EBC8F3416F}" srcOrd="0" destOrd="0" presId="urn:microsoft.com/office/officeart/2005/8/layout/radial1"/>
    <dgm:cxn modelId="{CE128264-805C-42EF-BDE0-B5BA7099F7BB}" type="presParOf" srcId="{ACFBF281-22C7-4388-B4BD-5EED2AEAA6B1}" destId="{5CD369A8-AFE7-40FF-8516-11D9AE0B4FA7}" srcOrd="12" destOrd="0" presId="urn:microsoft.com/office/officeart/2005/8/layout/radial1"/>
    <dgm:cxn modelId="{6D885B9F-F838-4948-97B3-33FB07615FAE}" type="presParOf" srcId="{ACFBF281-22C7-4388-B4BD-5EED2AEAA6B1}" destId="{F9CC93EA-F2EF-4D38-95C5-56BCA18F6967}" srcOrd="13" destOrd="0" presId="urn:microsoft.com/office/officeart/2005/8/layout/radial1"/>
    <dgm:cxn modelId="{4BA435AE-D88C-4656-9785-73A259A9F805}" type="presParOf" srcId="{F9CC93EA-F2EF-4D38-95C5-56BCA18F6967}" destId="{8DFA4F07-7CFA-4B5B-8C14-3DE68569BBD2}" srcOrd="0" destOrd="0" presId="urn:microsoft.com/office/officeart/2005/8/layout/radial1"/>
    <dgm:cxn modelId="{3ABE1DCE-AF4D-460C-ADFD-65B29A59DD0D}" type="presParOf" srcId="{ACFBF281-22C7-4388-B4BD-5EED2AEAA6B1}" destId="{FEB19F7D-3B2E-4265-AE15-3BE2442F883D}" srcOrd="14" destOrd="0" presId="urn:microsoft.com/office/officeart/2005/8/layout/radial1"/>
    <dgm:cxn modelId="{EC042E05-36B1-4515-958A-59760657EAAD}" type="presParOf" srcId="{ACFBF281-22C7-4388-B4BD-5EED2AEAA6B1}" destId="{37AA1477-27CF-45F1-983D-60296A3E4BC3}" srcOrd="15" destOrd="0" presId="urn:microsoft.com/office/officeart/2005/8/layout/radial1"/>
    <dgm:cxn modelId="{51C4EDB6-879D-4B75-B468-BEF1A993DD12}" type="presParOf" srcId="{37AA1477-27CF-45F1-983D-60296A3E4BC3}" destId="{EC1D09F8-6EBD-42CB-84D9-E756A414F833}" srcOrd="0" destOrd="0" presId="urn:microsoft.com/office/officeart/2005/8/layout/radial1"/>
    <dgm:cxn modelId="{EFD488E7-F801-4614-A4F1-ED8CCF057E4B}" type="presParOf" srcId="{ACFBF281-22C7-4388-B4BD-5EED2AEAA6B1}" destId="{946E3856-A368-48BD-B9BA-320CD812D7DC}" srcOrd="16"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F2B084C-7D2D-47D0-A17F-0990BF0F5B08}" type="doc">
      <dgm:prSet loTypeId="urn:microsoft.com/office/officeart/2008/layout/RadialCluster" loCatId="cycle" qsTypeId="urn:microsoft.com/office/officeart/2005/8/quickstyle/simple1" qsCatId="simple" csTypeId="urn:microsoft.com/office/officeart/2005/8/colors/colorful5" csCatId="colorful" phldr="1"/>
      <dgm:spPr/>
      <dgm:t>
        <a:bodyPr/>
        <a:lstStyle/>
        <a:p>
          <a:endParaRPr lang="en-IE"/>
        </a:p>
      </dgm:t>
    </dgm:pt>
    <dgm:pt modelId="{73F02875-412A-47D0-A5D8-D219AFAACBF3}">
      <dgm:prSet phldrT="[Text]"/>
      <dgm:spPr/>
      <dgm:t>
        <a:bodyPr/>
        <a:lstStyle/>
        <a:p>
          <a:r>
            <a:rPr lang="en-IE" dirty="0" smtClean="0"/>
            <a:t>KDYS TARGETED SERVICES</a:t>
          </a:r>
          <a:endParaRPr lang="en-IE" dirty="0"/>
        </a:p>
      </dgm:t>
    </dgm:pt>
    <dgm:pt modelId="{4EE45776-30E3-4423-A338-90B8A9C6E8E3}" type="parTrans" cxnId="{36445BA0-8E95-479E-9679-0E96C85EEE23}">
      <dgm:prSet/>
      <dgm:spPr/>
      <dgm:t>
        <a:bodyPr/>
        <a:lstStyle/>
        <a:p>
          <a:endParaRPr lang="en-IE"/>
        </a:p>
      </dgm:t>
    </dgm:pt>
    <dgm:pt modelId="{E206B0DB-690B-4B5E-98BC-31BFAE8D0F2E}" type="sibTrans" cxnId="{36445BA0-8E95-479E-9679-0E96C85EEE23}">
      <dgm:prSet/>
      <dgm:spPr/>
      <dgm:t>
        <a:bodyPr/>
        <a:lstStyle/>
        <a:p>
          <a:endParaRPr lang="en-IE"/>
        </a:p>
      </dgm:t>
    </dgm:pt>
    <dgm:pt modelId="{CF02CF1F-8201-40B6-9DA1-4D6F8D9C5ED4}">
      <dgm:prSet phldrT="[Text]"/>
      <dgm:spPr/>
      <dgm:t>
        <a:bodyPr/>
        <a:lstStyle/>
        <a:p>
          <a:r>
            <a:rPr lang="en-IE" dirty="0" smtClean="0"/>
            <a:t>Statutory services</a:t>
          </a:r>
          <a:endParaRPr lang="en-IE" dirty="0"/>
        </a:p>
      </dgm:t>
    </dgm:pt>
    <dgm:pt modelId="{F6D36E87-E1FA-4F3F-8ABC-844F98C4DBCD}" type="parTrans" cxnId="{71B35C6F-6EB5-411C-8A9E-AAF88AB82CFD}">
      <dgm:prSet/>
      <dgm:spPr/>
      <dgm:t>
        <a:bodyPr/>
        <a:lstStyle/>
        <a:p>
          <a:endParaRPr lang="en-IE"/>
        </a:p>
      </dgm:t>
    </dgm:pt>
    <dgm:pt modelId="{C0DD24E4-F029-45EA-B22A-E0B514BB94DE}" type="sibTrans" cxnId="{71B35C6F-6EB5-411C-8A9E-AAF88AB82CFD}">
      <dgm:prSet/>
      <dgm:spPr/>
      <dgm:t>
        <a:bodyPr/>
        <a:lstStyle/>
        <a:p>
          <a:endParaRPr lang="en-IE"/>
        </a:p>
      </dgm:t>
    </dgm:pt>
    <dgm:pt modelId="{16D143DC-4580-42D0-B226-A59B5A2EDB0F}">
      <dgm:prSet phldrT="[Text]"/>
      <dgm:spPr/>
      <dgm:t>
        <a:bodyPr/>
        <a:lstStyle/>
        <a:p>
          <a:r>
            <a:rPr lang="en-IE" dirty="0" smtClean="0"/>
            <a:t>Self referrals</a:t>
          </a:r>
          <a:endParaRPr lang="en-IE" dirty="0"/>
        </a:p>
      </dgm:t>
    </dgm:pt>
    <dgm:pt modelId="{2B5862B7-8464-4A68-8105-2A29DB91C9F0}" type="parTrans" cxnId="{C93E51A9-D5A5-442F-834D-87721F38961E}">
      <dgm:prSet/>
      <dgm:spPr/>
      <dgm:t>
        <a:bodyPr/>
        <a:lstStyle/>
        <a:p>
          <a:endParaRPr lang="en-IE"/>
        </a:p>
      </dgm:t>
    </dgm:pt>
    <dgm:pt modelId="{E15A42D6-8B8F-4EE5-8FD7-698442B52C9F}" type="sibTrans" cxnId="{C93E51A9-D5A5-442F-834D-87721F38961E}">
      <dgm:prSet/>
      <dgm:spPr/>
      <dgm:t>
        <a:bodyPr/>
        <a:lstStyle/>
        <a:p>
          <a:endParaRPr lang="en-IE"/>
        </a:p>
      </dgm:t>
    </dgm:pt>
    <dgm:pt modelId="{4581434C-1382-4CD2-A5DC-F22C9DB965D8}">
      <dgm:prSet phldrT="[Text]"/>
      <dgm:spPr/>
      <dgm:t>
        <a:bodyPr/>
        <a:lstStyle/>
        <a:p>
          <a:r>
            <a:rPr lang="en-IE" dirty="0" smtClean="0"/>
            <a:t>KDYS Mainstream services</a:t>
          </a:r>
          <a:endParaRPr lang="en-IE" dirty="0"/>
        </a:p>
      </dgm:t>
    </dgm:pt>
    <dgm:pt modelId="{B2EF50AB-5D15-4C27-80A9-4E78DFB1C59A}" type="parTrans" cxnId="{04F25B6B-4C25-4290-AB78-19EE384612EF}">
      <dgm:prSet/>
      <dgm:spPr/>
      <dgm:t>
        <a:bodyPr/>
        <a:lstStyle/>
        <a:p>
          <a:endParaRPr lang="en-IE"/>
        </a:p>
      </dgm:t>
    </dgm:pt>
    <dgm:pt modelId="{BA0B0CD8-F4E1-4D48-B455-FC9E0FD9BD70}" type="sibTrans" cxnId="{04F25B6B-4C25-4290-AB78-19EE384612EF}">
      <dgm:prSet/>
      <dgm:spPr/>
      <dgm:t>
        <a:bodyPr/>
        <a:lstStyle/>
        <a:p>
          <a:endParaRPr lang="en-IE"/>
        </a:p>
      </dgm:t>
    </dgm:pt>
    <dgm:pt modelId="{083665D9-2A7A-4D9F-A91F-A73FDC94184F}" type="pres">
      <dgm:prSet presAssocID="{6F2B084C-7D2D-47D0-A17F-0990BF0F5B08}" presName="Name0" presStyleCnt="0">
        <dgm:presLayoutVars>
          <dgm:chMax val="1"/>
          <dgm:chPref val="1"/>
          <dgm:dir/>
          <dgm:animOne val="branch"/>
          <dgm:animLvl val="lvl"/>
        </dgm:presLayoutVars>
      </dgm:prSet>
      <dgm:spPr/>
      <dgm:t>
        <a:bodyPr/>
        <a:lstStyle/>
        <a:p>
          <a:endParaRPr lang="en-IE"/>
        </a:p>
      </dgm:t>
    </dgm:pt>
    <dgm:pt modelId="{1543159F-F394-4133-B2F7-A112A4B513DA}" type="pres">
      <dgm:prSet presAssocID="{73F02875-412A-47D0-A5D8-D219AFAACBF3}" presName="singleCycle" presStyleCnt="0"/>
      <dgm:spPr/>
    </dgm:pt>
    <dgm:pt modelId="{6F1B1FDB-BCD6-47CF-838D-E147E584465A}" type="pres">
      <dgm:prSet presAssocID="{73F02875-412A-47D0-A5D8-D219AFAACBF3}" presName="singleCenter" presStyleLbl="node1" presStyleIdx="0" presStyleCnt="4" custScaleX="112897" custScaleY="122070">
        <dgm:presLayoutVars>
          <dgm:chMax val="7"/>
          <dgm:chPref val="7"/>
        </dgm:presLayoutVars>
      </dgm:prSet>
      <dgm:spPr/>
      <dgm:t>
        <a:bodyPr/>
        <a:lstStyle/>
        <a:p>
          <a:endParaRPr lang="en-IE"/>
        </a:p>
      </dgm:t>
    </dgm:pt>
    <dgm:pt modelId="{75A7E9F7-2047-45C8-9AE4-0AD8F6507623}" type="pres">
      <dgm:prSet presAssocID="{F6D36E87-E1FA-4F3F-8ABC-844F98C4DBCD}" presName="Name56" presStyleLbl="parChTrans1D2" presStyleIdx="0" presStyleCnt="3"/>
      <dgm:spPr/>
      <dgm:t>
        <a:bodyPr/>
        <a:lstStyle/>
        <a:p>
          <a:endParaRPr lang="en-IE"/>
        </a:p>
      </dgm:t>
    </dgm:pt>
    <dgm:pt modelId="{664ADE79-7BC7-4BA7-8FA4-259B7F84D25C}" type="pres">
      <dgm:prSet presAssocID="{CF02CF1F-8201-40B6-9DA1-4D6F8D9C5ED4}" presName="text0" presStyleLbl="node1" presStyleIdx="1" presStyleCnt="4" custScaleX="178329" custScaleY="141531">
        <dgm:presLayoutVars>
          <dgm:bulletEnabled val="1"/>
        </dgm:presLayoutVars>
      </dgm:prSet>
      <dgm:spPr/>
      <dgm:t>
        <a:bodyPr/>
        <a:lstStyle/>
        <a:p>
          <a:endParaRPr lang="en-IE"/>
        </a:p>
      </dgm:t>
    </dgm:pt>
    <dgm:pt modelId="{87539912-B972-4814-B9A0-C4002E8C6089}" type="pres">
      <dgm:prSet presAssocID="{2B5862B7-8464-4A68-8105-2A29DB91C9F0}" presName="Name56" presStyleLbl="parChTrans1D2" presStyleIdx="1" presStyleCnt="3"/>
      <dgm:spPr/>
      <dgm:t>
        <a:bodyPr/>
        <a:lstStyle/>
        <a:p>
          <a:endParaRPr lang="en-IE"/>
        </a:p>
      </dgm:t>
    </dgm:pt>
    <dgm:pt modelId="{2664F170-905D-4ADC-A195-DCF5B4B37FC5}" type="pres">
      <dgm:prSet presAssocID="{16D143DC-4580-42D0-B226-A59B5A2EDB0F}" presName="text0" presStyleLbl="node1" presStyleIdx="2" presStyleCnt="4" custScaleX="144351" custScaleY="108358">
        <dgm:presLayoutVars>
          <dgm:bulletEnabled val="1"/>
        </dgm:presLayoutVars>
      </dgm:prSet>
      <dgm:spPr/>
      <dgm:t>
        <a:bodyPr/>
        <a:lstStyle/>
        <a:p>
          <a:endParaRPr lang="en-IE"/>
        </a:p>
      </dgm:t>
    </dgm:pt>
    <dgm:pt modelId="{2BAEC8CE-FFDF-4B43-AA2A-5A193753AE33}" type="pres">
      <dgm:prSet presAssocID="{B2EF50AB-5D15-4C27-80A9-4E78DFB1C59A}" presName="Name56" presStyleLbl="parChTrans1D2" presStyleIdx="2" presStyleCnt="3"/>
      <dgm:spPr/>
      <dgm:t>
        <a:bodyPr/>
        <a:lstStyle/>
        <a:p>
          <a:endParaRPr lang="en-IE"/>
        </a:p>
      </dgm:t>
    </dgm:pt>
    <dgm:pt modelId="{FE5B46D4-4C49-43C8-AB03-66C901420246}" type="pres">
      <dgm:prSet presAssocID="{4581434C-1382-4CD2-A5DC-F22C9DB965D8}" presName="text0" presStyleLbl="node1" presStyleIdx="3" presStyleCnt="4" custScaleX="183285" custScaleY="116716">
        <dgm:presLayoutVars>
          <dgm:bulletEnabled val="1"/>
        </dgm:presLayoutVars>
      </dgm:prSet>
      <dgm:spPr/>
      <dgm:t>
        <a:bodyPr/>
        <a:lstStyle/>
        <a:p>
          <a:endParaRPr lang="en-IE"/>
        </a:p>
      </dgm:t>
    </dgm:pt>
  </dgm:ptLst>
  <dgm:cxnLst>
    <dgm:cxn modelId="{04F25B6B-4C25-4290-AB78-19EE384612EF}" srcId="{73F02875-412A-47D0-A5D8-D219AFAACBF3}" destId="{4581434C-1382-4CD2-A5DC-F22C9DB965D8}" srcOrd="2" destOrd="0" parTransId="{B2EF50AB-5D15-4C27-80A9-4E78DFB1C59A}" sibTransId="{BA0B0CD8-F4E1-4D48-B455-FC9E0FD9BD70}"/>
    <dgm:cxn modelId="{FE95B628-2AD0-49AD-A00B-D0CEDD3B3BDE}" type="presOf" srcId="{CF02CF1F-8201-40B6-9DA1-4D6F8D9C5ED4}" destId="{664ADE79-7BC7-4BA7-8FA4-259B7F84D25C}" srcOrd="0" destOrd="0" presId="urn:microsoft.com/office/officeart/2008/layout/RadialCluster"/>
    <dgm:cxn modelId="{96D11EDA-B230-4214-AD93-F338E7767F14}" type="presOf" srcId="{B2EF50AB-5D15-4C27-80A9-4E78DFB1C59A}" destId="{2BAEC8CE-FFDF-4B43-AA2A-5A193753AE33}" srcOrd="0" destOrd="0" presId="urn:microsoft.com/office/officeart/2008/layout/RadialCluster"/>
    <dgm:cxn modelId="{3A195FDC-FCEC-4882-90CA-C71325EC8F30}" type="presOf" srcId="{16D143DC-4580-42D0-B226-A59B5A2EDB0F}" destId="{2664F170-905D-4ADC-A195-DCF5B4B37FC5}" srcOrd="0" destOrd="0" presId="urn:microsoft.com/office/officeart/2008/layout/RadialCluster"/>
    <dgm:cxn modelId="{13186103-F20B-4A84-9544-4E7482E4509D}" type="presOf" srcId="{73F02875-412A-47D0-A5D8-D219AFAACBF3}" destId="{6F1B1FDB-BCD6-47CF-838D-E147E584465A}" srcOrd="0" destOrd="0" presId="urn:microsoft.com/office/officeart/2008/layout/RadialCluster"/>
    <dgm:cxn modelId="{C93E51A9-D5A5-442F-834D-87721F38961E}" srcId="{73F02875-412A-47D0-A5D8-D219AFAACBF3}" destId="{16D143DC-4580-42D0-B226-A59B5A2EDB0F}" srcOrd="1" destOrd="0" parTransId="{2B5862B7-8464-4A68-8105-2A29DB91C9F0}" sibTransId="{E15A42D6-8B8F-4EE5-8FD7-698442B52C9F}"/>
    <dgm:cxn modelId="{D299CAFE-D6A8-4B92-A20C-B994249B70F4}" type="presOf" srcId="{6F2B084C-7D2D-47D0-A17F-0990BF0F5B08}" destId="{083665D9-2A7A-4D9F-A91F-A73FDC94184F}" srcOrd="0" destOrd="0" presId="urn:microsoft.com/office/officeart/2008/layout/RadialCluster"/>
    <dgm:cxn modelId="{36445BA0-8E95-479E-9679-0E96C85EEE23}" srcId="{6F2B084C-7D2D-47D0-A17F-0990BF0F5B08}" destId="{73F02875-412A-47D0-A5D8-D219AFAACBF3}" srcOrd="0" destOrd="0" parTransId="{4EE45776-30E3-4423-A338-90B8A9C6E8E3}" sibTransId="{E206B0DB-690B-4B5E-98BC-31BFAE8D0F2E}"/>
    <dgm:cxn modelId="{7A720EC5-685E-41AB-9B66-E24808F5D1D8}" type="presOf" srcId="{2B5862B7-8464-4A68-8105-2A29DB91C9F0}" destId="{87539912-B972-4814-B9A0-C4002E8C6089}" srcOrd="0" destOrd="0" presId="urn:microsoft.com/office/officeart/2008/layout/RadialCluster"/>
    <dgm:cxn modelId="{1CD5A8AF-FA82-4648-B1D6-AD4607419BB8}" type="presOf" srcId="{F6D36E87-E1FA-4F3F-8ABC-844F98C4DBCD}" destId="{75A7E9F7-2047-45C8-9AE4-0AD8F6507623}" srcOrd="0" destOrd="0" presId="urn:microsoft.com/office/officeart/2008/layout/RadialCluster"/>
    <dgm:cxn modelId="{A30909A4-4F88-4355-B489-9719E9B93A32}" type="presOf" srcId="{4581434C-1382-4CD2-A5DC-F22C9DB965D8}" destId="{FE5B46D4-4C49-43C8-AB03-66C901420246}" srcOrd="0" destOrd="0" presId="urn:microsoft.com/office/officeart/2008/layout/RadialCluster"/>
    <dgm:cxn modelId="{71B35C6F-6EB5-411C-8A9E-AAF88AB82CFD}" srcId="{73F02875-412A-47D0-A5D8-D219AFAACBF3}" destId="{CF02CF1F-8201-40B6-9DA1-4D6F8D9C5ED4}" srcOrd="0" destOrd="0" parTransId="{F6D36E87-E1FA-4F3F-8ABC-844F98C4DBCD}" sibTransId="{C0DD24E4-F029-45EA-B22A-E0B514BB94DE}"/>
    <dgm:cxn modelId="{0285ABA9-9ABB-499F-BB13-5412DD5C48A0}" type="presParOf" srcId="{083665D9-2A7A-4D9F-A91F-A73FDC94184F}" destId="{1543159F-F394-4133-B2F7-A112A4B513DA}" srcOrd="0" destOrd="0" presId="urn:microsoft.com/office/officeart/2008/layout/RadialCluster"/>
    <dgm:cxn modelId="{5FE13725-DA16-48C2-A47A-A6F5BF8263B7}" type="presParOf" srcId="{1543159F-F394-4133-B2F7-A112A4B513DA}" destId="{6F1B1FDB-BCD6-47CF-838D-E147E584465A}" srcOrd="0" destOrd="0" presId="urn:microsoft.com/office/officeart/2008/layout/RadialCluster"/>
    <dgm:cxn modelId="{6BDF9D98-D30E-40D2-852E-DCBEF43CD3B6}" type="presParOf" srcId="{1543159F-F394-4133-B2F7-A112A4B513DA}" destId="{75A7E9F7-2047-45C8-9AE4-0AD8F6507623}" srcOrd="1" destOrd="0" presId="urn:microsoft.com/office/officeart/2008/layout/RadialCluster"/>
    <dgm:cxn modelId="{9C790D61-080A-4D5D-8EB7-A1D20AC6490A}" type="presParOf" srcId="{1543159F-F394-4133-B2F7-A112A4B513DA}" destId="{664ADE79-7BC7-4BA7-8FA4-259B7F84D25C}" srcOrd="2" destOrd="0" presId="urn:microsoft.com/office/officeart/2008/layout/RadialCluster"/>
    <dgm:cxn modelId="{F5C88511-6233-4E5E-8E6F-2B308A4BE956}" type="presParOf" srcId="{1543159F-F394-4133-B2F7-A112A4B513DA}" destId="{87539912-B972-4814-B9A0-C4002E8C6089}" srcOrd="3" destOrd="0" presId="urn:microsoft.com/office/officeart/2008/layout/RadialCluster"/>
    <dgm:cxn modelId="{436B0946-D265-4493-9C36-C68BD55F3CDB}" type="presParOf" srcId="{1543159F-F394-4133-B2F7-A112A4B513DA}" destId="{2664F170-905D-4ADC-A195-DCF5B4B37FC5}" srcOrd="4" destOrd="0" presId="urn:microsoft.com/office/officeart/2008/layout/RadialCluster"/>
    <dgm:cxn modelId="{5990E4BA-CD56-49A5-8F2B-DEFFE166B6A5}" type="presParOf" srcId="{1543159F-F394-4133-B2F7-A112A4B513DA}" destId="{2BAEC8CE-FFDF-4B43-AA2A-5A193753AE33}" srcOrd="5" destOrd="0" presId="urn:microsoft.com/office/officeart/2008/layout/RadialCluster"/>
    <dgm:cxn modelId="{9E2D21E3-61A9-4899-A4DA-C6A87B09EA6D}" type="presParOf" srcId="{1543159F-F394-4133-B2F7-A112A4B513DA}" destId="{FE5B46D4-4C49-43C8-AB03-66C901420246}" srcOrd="6"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BC2600E-92D1-498B-BF45-4958538F7F3A}" type="doc">
      <dgm:prSet loTypeId="urn:microsoft.com/office/officeart/2009/layout/CircleArrowProcess" loCatId="process" qsTypeId="urn:microsoft.com/office/officeart/2005/8/quickstyle/simple1" qsCatId="simple" csTypeId="urn:microsoft.com/office/officeart/2005/8/colors/colorful1" csCatId="colorful" phldr="1"/>
      <dgm:spPr/>
    </dgm:pt>
    <dgm:pt modelId="{2D411B84-5E47-4996-94A0-BC1D65E2E13D}">
      <dgm:prSet phldrT="[Text]"/>
      <dgm:spPr/>
      <dgm:t>
        <a:bodyPr/>
        <a:lstStyle/>
        <a:p>
          <a:r>
            <a:rPr lang="en-IE" dirty="0" smtClean="0"/>
            <a:t>Youth work</a:t>
          </a:r>
          <a:endParaRPr lang="en-IE" dirty="0"/>
        </a:p>
      </dgm:t>
    </dgm:pt>
    <dgm:pt modelId="{955E5E88-39B2-4CA3-AEFD-1AAE0EDF9037}" type="parTrans" cxnId="{F4969373-D8A4-48E2-93C7-EC7C3948B3BC}">
      <dgm:prSet/>
      <dgm:spPr/>
      <dgm:t>
        <a:bodyPr/>
        <a:lstStyle/>
        <a:p>
          <a:endParaRPr lang="en-IE"/>
        </a:p>
      </dgm:t>
    </dgm:pt>
    <dgm:pt modelId="{5E6AE87E-9BC8-4A27-8229-8210550621F9}" type="sibTrans" cxnId="{F4969373-D8A4-48E2-93C7-EC7C3948B3BC}">
      <dgm:prSet/>
      <dgm:spPr/>
      <dgm:t>
        <a:bodyPr/>
        <a:lstStyle/>
        <a:p>
          <a:endParaRPr lang="en-IE"/>
        </a:p>
      </dgm:t>
    </dgm:pt>
    <dgm:pt modelId="{917825E6-0A80-499D-892A-7392B0F14E88}">
      <dgm:prSet phldrT="[Text]"/>
      <dgm:spPr/>
      <dgm:t>
        <a:bodyPr/>
        <a:lstStyle/>
        <a:p>
          <a:r>
            <a:rPr lang="en-IE" dirty="0" smtClean="0"/>
            <a:t>Education</a:t>
          </a:r>
          <a:endParaRPr lang="en-IE" dirty="0"/>
        </a:p>
      </dgm:t>
    </dgm:pt>
    <dgm:pt modelId="{03960EA1-0FF2-4AA7-A3C2-FE6CFC788648}" type="parTrans" cxnId="{57314270-A8DB-4800-8BE7-D84D5BE0F81E}">
      <dgm:prSet/>
      <dgm:spPr/>
      <dgm:t>
        <a:bodyPr/>
        <a:lstStyle/>
        <a:p>
          <a:endParaRPr lang="en-IE"/>
        </a:p>
      </dgm:t>
    </dgm:pt>
    <dgm:pt modelId="{F830017E-641F-402E-B7C9-BF645430B6AE}" type="sibTrans" cxnId="{57314270-A8DB-4800-8BE7-D84D5BE0F81E}">
      <dgm:prSet/>
      <dgm:spPr/>
      <dgm:t>
        <a:bodyPr/>
        <a:lstStyle/>
        <a:p>
          <a:endParaRPr lang="en-IE"/>
        </a:p>
      </dgm:t>
    </dgm:pt>
    <dgm:pt modelId="{8991F661-1AAA-4687-BF82-9B63A9F4888A}">
      <dgm:prSet phldrT="[Text]"/>
      <dgm:spPr/>
      <dgm:t>
        <a:bodyPr/>
        <a:lstStyle/>
        <a:p>
          <a:r>
            <a:rPr lang="en-IE" dirty="0" smtClean="0"/>
            <a:t>Training</a:t>
          </a:r>
          <a:endParaRPr lang="en-IE" dirty="0"/>
        </a:p>
      </dgm:t>
    </dgm:pt>
    <dgm:pt modelId="{48947FA3-9DDD-4C7C-B4F5-292926E845A6}" type="parTrans" cxnId="{1E447D01-E468-4DAF-AD8C-724276AA584D}">
      <dgm:prSet/>
      <dgm:spPr/>
      <dgm:t>
        <a:bodyPr/>
        <a:lstStyle/>
        <a:p>
          <a:endParaRPr lang="en-IE"/>
        </a:p>
      </dgm:t>
    </dgm:pt>
    <dgm:pt modelId="{2EE43B63-D12E-4A2B-85A1-DADBB6673077}" type="sibTrans" cxnId="{1E447D01-E468-4DAF-AD8C-724276AA584D}">
      <dgm:prSet/>
      <dgm:spPr/>
      <dgm:t>
        <a:bodyPr/>
        <a:lstStyle/>
        <a:p>
          <a:endParaRPr lang="en-IE"/>
        </a:p>
      </dgm:t>
    </dgm:pt>
    <dgm:pt modelId="{44159F35-43DD-47D2-9D46-8251E0171446}" type="pres">
      <dgm:prSet presAssocID="{6BC2600E-92D1-498B-BF45-4958538F7F3A}" presName="Name0" presStyleCnt="0">
        <dgm:presLayoutVars>
          <dgm:chMax val="7"/>
          <dgm:chPref val="7"/>
          <dgm:dir/>
          <dgm:animLvl val="lvl"/>
        </dgm:presLayoutVars>
      </dgm:prSet>
      <dgm:spPr/>
    </dgm:pt>
    <dgm:pt modelId="{BA6997D5-98E1-4484-A486-3FC0CCCD6CAF}" type="pres">
      <dgm:prSet presAssocID="{2D411B84-5E47-4996-94A0-BC1D65E2E13D}" presName="Accent1" presStyleCnt="0"/>
      <dgm:spPr/>
    </dgm:pt>
    <dgm:pt modelId="{E42B709E-0803-4474-93B9-4CD888879CCB}" type="pres">
      <dgm:prSet presAssocID="{2D411B84-5E47-4996-94A0-BC1D65E2E13D}" presName="Accent" presStyleLbl="node1" presStyleIdx="0" presStyleCnt="3" custLinFactNeighborX="-247" custLinFactNeighborY="1313"/>
      <dgm:spPr/>
    </dgm:pt>
    <dgm:pt modelId="{3FC5E1DB-27A7-47FA-8FFC-CAACB9FFBC07}" type="pres">
      <dgm:prSet presAssocID="{2D411B84-5E47-4996-94A0-BC1D65E2E13D}" presName="Parent1" presStyleLbl="revTx" presStyleIdx="0" presStyleCnt="3">
        <dgm:presLayoutVars>
          <dgm:chMax val="1"/>
          <dgm:chPref val="1"/>
          <dgm:bulletEnabled val="1"/>
        </dgm:presLayoutVars>
      </dgm:prSet>
      <dgm:spPr/>
      <dgm:t>
        <a:bodyPr/>
        <a:lstStyle/>
        <a:p>
          <a:endParaRPr lang="en-IE"/>
        </a:p>
      </dgm:t>
    </dgm:pt>
    <dgm:pt modelId="{DEBD5B04-DE37-4C5A-A50F-8587B5A4770F}" type="pres">
      <dgm:prSet presAssocID="{917825E6-0A80-499D-892A-7392B0F14E88}" presName="Accent2" presStyleCnt="0"/>
      <dgm:spPr/>
    </dgm:pt>
    <dgm:pt modelId="{9E8497B3-D5FB-4C74-8D19-4AEE69104A81}" type="pres">
      <dgm:prSet presAssocID="{917825E6-0A80-499D-892A-7392B0F14E88}" presName="Accent" presStyleLbl="node1" presStyleIdx="1" presStyleCnt="3"/>
      <dgm:spPr/>
    </dgm:pt>
    <dgm:pt modelId="{3B6A38BB-0CE7-4211-8456-791D17286E7B}" type="pres">
      <dgm:prSet presAssocID="{917825E6-0A80-499D-892A-7392B0F14E88}" presName="Parent2" presStyleLbl="revTx" presStyleIdx="1" presStyleCnt="3">
        <dgm:presLayoutVars>
          <dgm:chMax val="1"/>
          <dgm:chPref val="1"/>
          <dgm:bulletEnabled val="1"/>
        </dgm:presLayoutVars>
      </dgm:prSet>
      <dgm:spPr/>
      <dgm:t>
        <a:bodyPr/>
        <a:lstStyle/>
        <a:p>
          <a:endParaRPr lang="en-IE"/>
        </a:p>
      </dgm:t>
    </dgm:pt>
    <dgm:pt modelId="{8610444A-5409-4CFC-BE5B-1A05A4D5DE89}" type="pres">
      <dgm:prSet presAssocID="{8991F661-1AAA-4687-BF82-9B63A9F4888A}" presName="Accent3" presStyleCnt="0"/>
      <dgm:spPr/>
    </dgm:pt>
    <dgm:pt modelId="{2C271C94-A66E-4FE9-9482-34B6E380F5D1}" type="pres">
      <dgm:prSet presAssocID="{8991F661-1AAA-4687-BF82-9B63A9F4888A}" presName="Accent" presStyleLbl="node1" presStyleIdx="2" presStyleCnt="3"/>
      <dgm:spPr/>
    </dgm:pt>
    <dgm:pt modelId="{F971F899-32FC-47B0-AD62-D3EE2EE4C63D}" type="pres">
      <dgm:prSet presAssocID="{8991F661-1AAA-4687-BF82-9B63A9F4888A}" presName="Parent3" presStyleLbl="revTx" presStyleIdx="2" presStyleCnt="3">
        <dgm:presLayoutVars>
          <dgm:chMax val="1"/>
          <dgm:chPref val="1"/>
          <dgm:bulletEnabled val="1"/>
        </dgm:presLayoutVars>
      </dgm:prSet>
      <dgm:spPr/>
      <dgm:t>
        <a:bodyPr/>
        <a:lstStyle/>
        <a:p>
          <a:endParaRPr lang="en-IE"/>
        </a:p>
      </dgm:t>
    </dgm:pt>
  </dgm:ptLst>
  <dgm:cxnLst>
    <dgm:cxn modelId="{5598F7B5-643B-4458-86CF-3D6E76F94E56}" type="presOf" srcId="{6BC2600E-92D1-498B-BF45-4958538F7F3A}" destId="{44159F35-43DD-47D2-9D46-8251E0171446}" srcOrd="0" destOrd="0" presId="urn:microsoft.com/office/officeart/2009/layout/CircleArrowProcess"/>
    <dgm:cxn modelId="{266A09CF-31EA-49FE-B404-57B4AF0D5994}" type="presOf" srcId="{2D411B84-5E47-4996-94A0-BC1D65E2E13D}" destId="{3FC5E1DB-27A7-47FA-8FFC-CAACB9FFBC07}" srcOrd="0" destOrd="0" presId="urn:microsoft.com/office/officeart/2009/layout/CircleArrowProcess"/>
    <dgm:cxn modelId="{84332449-480E-4D1E-AE82-34A5EADCEDB5}" type="presOf" srcId="{8991F661-1AAA-4687-BF82-9B63A9F4888A}" destId="{F971F899-32FC-47B0-AD62-D3EE2EE4C63D}" srcOrd="0" destOrd="0" presId="urn:microsoft.com/office/officeart/2009/layout/CircleArrowProcess"/>
    <dgm:cxn modelId="{F4969373-D8A4-48E2-93C7-EC7C3948B3BC}" srcId="{6BC2600E-92D1-498B-BF45-4958538F7F3A}" destId="{2D411B84-5E47-4996-94A0-BC1D65E2E13D}" srcOrd="0" destOrd="0" parTransId="{955E5E88-39B2-4CA3-AEFD-1AAE0EDF9037}" sibTransId="{5E6AE87E-9BC8-4A27-8229-8210550621F9}"/>
    <dgm:cxn modelId="{13D046B2-D2E6-45D9-B36B-DE119DCB6391}" type="presOf" srcId="{917825E6-0A80-499D-892A-7392B0F14E88}" destId="{3B6A38BB-0CE7-4211-8456-791D17286E7B}" srcOrd="0" destOrd="0" presId="urn:microsoft.com/office/officeart/2009/layout/CircleArrowProcess"/>
    <dgm:cxn modelId="{57314270-A8DB-4800-8BE7-D84D5BE0F81E}" srcId="{6BC2600E-92D1-498B-BF45-4958538F7F3A}" destId="{917825E6-0A80-499D-892A-7392B0F14E88}" srcOrd="1" destOrd="0" parTransId="{03960EA1-0FF2-4AA7-A3C2-FE6CFC788648}" sibTransId="{F830017E-641F-402E-B7C9-BF645430B6AE}"/>
    <dgm:cxn modelId="{1E447D01-E468-4DAF-AD8C-724276AA584D}" srcId="{6BC2600E-92D1-498B-BF45-4958538F7F3A}" destId="{8991F661-1AAA-4687-BF82-9B63A9F4888A}" srcOrd="2" destOrd="0" parTransId="{48947FA3-9DDD-4C7C-B4F5-292926E845A6}" sibTransId="{2EE43B63-D12E-4A2B-85A1-DADBB6673077}"/>
    <dgm:cxn modelId="{E4556D31-B484-4369-9EB0-25FB957C1873}" type="presParOf" srcId="{44159F35-43DD-47D2-9D46-8251E0171446}" destId="{BA6997D5-98E1-4484-A486-3FC0CCCD6CAF}" srcOrd="0" destOrd="0" presId="urn:microsoft.com/office/officeart/2009/layout/CircleArrowProcess"/>
    <dgm:cxn modelId="{F205806A-52BB-4398-B3A1-358C6178D139}" type="presParOf" srcId="{BA6997D5-98E1-4484-A486-3FC0CCCD6CAF}" destId="{E42B709E-0803-4474-93B9-4CD888879CCB}" srcOrd="0" destOrd="0" presId="urn:microsoft.com/office/officeart/2009/layout/CircleArrowProcess"/>
    <dgm:cxn modelId="{862BE649-DB75-4EAC-8B4C-3C15454ADC21}" type="presParOf" srcId="{44159F35-43DD-47D2-9D46-8251E0171446}" destId="{3FC5E1DB-27A7-47FA-8FFC-CAACB9FFBC07}" srcOrd="1" destOrd="0" presId="urn:microsoft.com/office/officeart/2009/layout/CircleArrowProcess"/>
    <dgm:cxn modelId="{1A4A89FC-EDE1-4E27-BD36-4808D646157B}" type="presParOf" srcId="{44159F35-43DD-47D2-9D46-8251E0171446}" destId="{DEBD5B04-DE37-4C5A-A50F-8587B5A4770F}" srcOrd="2" destOrd="0" presId="urn:microsoft.com/office/officeart/2009/layout/CircleArrowProcess"/>
    <dgm:cxn modelId="{48EA3A40-2572-4B97-AB2D-2FF65C0FDDFE}" type="presParOf" srcId="{DEBD5B04-DE37-4C5A-A50F-8587B5A4770F}" destId="{9E8497B3-D5FB-4C74-8D19-4AEE69104A81}" srcOrd="0" destOrd="0" presId="urn:microsoft.com/office/officeart/2009/layout/CircleArrowProcess"/>
    <dgm:cxn modelId="{C5AD4792-03B8-4D36-AB32-FF0159A92E03}" type="presParOf" srcId="{44159F35-43DD-47D2-9D46-8251E0171446}" destId="{3B6A38BB-0CE7-4211-8456-791D17286E7B}" srcOrd="3" destOrd="0" presId="urn:microsoft.com/office/officeart/2009/layout/CircleArrowProcess"/>
    <dgm:cxn modelId="{3DDA88D0-397C-453B-B887-34F17552DC8F}" type="presParOf" srcId="{44159F35-43DD-47D2-9D46-8251E0171446}" destId="{8610444A-5409-4CFC-BE5B-1A05A4D5DE89}" srcOrd="4" destOrd="0" presId="urn:microsoft.com/office/officeart/2009/layout/CircleArrowProcess"/>
    <dgm:cxn modelId="{9D20FC7A-ABA0-463C-8C5D-29A98D77C6EB}" type="presParOf" srcId="{8610444A-5409-4CFC-BE5B-1A05A4D5DE89}" destId="{2C271C94-A66E-4FE9-9482-34B6E380F5D1}" srcOrd="0" destOrd="0" presId="urn:microsoft.com/office/officeart/2009/layout/CircleArrowProcess"/>
    <dgm:cxn modelId="{A18F2F97-4272-4422-83EF-C8C325446FB3}" type="presParOf" srcId="{44159F35-43DD-47D2-9D46-8251E0171446}" destId="{F971F899-32FC-47B0-AD62-D3EE2EE4C63D}"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D175013B-88E3-44FE-B23D-CE551330DFE2}" type="doc">
      <dgm:prSet loTypeId="urn:microsoft.com/office/officeart/2005/8/layout/radial5" loCatId="cycle" qsTypeId="urn:microsoft.com/office/officeart/2005/8/quickstyle/simple1" qsCatId="simple" csTypeId="urn:microsoft.com/office/officeart/2005/8/colors/colorful2" csCatId="colorful" phldr="1"/>
      <dgm:spPr/>
      <dgm:t>
        <a:bodyPr/>
        <a:lstStyle/>
        <a:p>
          <a:endParaRPr lang="en-IE"/>
        </a:p>
      </dgm:t>
    </dgm:pt>
    <dgm:pt modelId="{538CCB85-6109-4735-B249-5E5AE6C68FC9}">
      <dgm:prSet phldrT="[Text]"/>
      <dgm:spPr/>
      <dgm:t>
        <a:bodyPr/>
        <a:lstStyle/>
        <a:p>
          <a:r>
            <a:rPr lang="en-IE" dirty="0" smtClean="0"/>
            <a:t>Young Person</a:t>
          </a:r>
          <a:endParaRPr lang="en-IE" dirty="0"/>
        </a:p>
      </dgm:t>
    </dgm:pt>
    <dgm:pt modelId="{407A2EEE-1D11-47C8-A835-59F26B9419AA}" type="parTrans" cxnId="{F5BCF323-771B-41D8-A212-6DD811FC0524}">
      <dgm:prSet/>
      <dgm:spPr/>
      <dgm:t>
        <a:bodyPr/>
        <a:lstStyle/>
        <a:p>
          <a:endParaRPr lang="en-IE"/>
        </a:p>
      </dgm:t>
    </dgm:pt>
    <dgm:pt modelId="{F6FF90EC-660A-49C7-9879-CB530A37E1C5}" type="sibTrans" cxnId="{F5BCF323-771B-41D8-A212-6DD811FC0524}">
      <dgm:prSet/>
      <dgm:spPr/>
      <dgm:t>
        <a:bodyPr/>
        <a:lstStyle/>
        <a:p>
          <a:endParaRPr lang="en-IE"/>
        </a:p>
      </dgm:t>
    </dgm:pt>
    <dgm:pt modelId="{6F76E5F7-22E8-43C0-AF0A-8FD780FF3CE8}">
      <dgm:prSet phldrT="[Text]"/>
      <dgm:spPr/>
      <dgm:t>
        <a:bodyPr/>
        <a:lstStyle/>
        <a:p>
          <a:r>
            <a:rPr lang="en-IE" dirty="0" smtClean="0"/>
            <a:t>Certification </a:t>
          </a:r>
          <a:endParaRPr lang="en-IE" dirty="0"/>
        </a:p>
      </dgm:t>
    </dgm:pt>
    <dgm:pt modelId="{371059CC-7CAE-49D8-9BB2-451D8D7031FA}" type="parTrans" cxnId="{0788690B-20BA-4B12-90BB-C681E3CA85AD}">
      <dgm:prSet/>
      <dgm:spPr/>
      <dgm:t>
        <a:bodyPr/>
        <a:lstStyle/>
        <a:p>
          <a:endParaRPr lang="en-IE"/>
        </a:p>
      </dgm:t>
    </dgm:pt>
    <dgm:pt modelId="{C7D08619-05CC-4B09-8BBF-8B3923101F78}" type="sibTrans" cxnId="{0788690B-20BA-4B12-90BB-C681E3CA85AD}">
      <dgm:prSet/>
      <dgm:spPr/>
      <dgm:t>
        <a:bodyPr/>
        <a:lstStyle/>
        <a:p>
          <a:endParaRPr lang="en-IE"/>
        </a:p>
      </dgm:t>
    </dgm:pt>
    <dgm:pt modelId="{663B6994-66CB-4138-A83F-F3CC15B8A003}">
      <dgm:prSet phldrT="[Text]"/>
      <dgm:spPr/>
      <dgm:t>
        <a:bodyPr/>
        <a:lstStyle/>
        <a:p>
          <a:r>
            <a:rPr lang="en-IE" dirty="0" smtClean="0"/>
            <a:t>Holistic approach</a:t>
          </a:r>
          <a:endParaRPr lang="en-IE" dirty="0"/>
        </a:p>
      </dgm:t>
    </dgm:pt>
    <dgm:pt modelId="{4B45EC5F-9605-49BC-9ACA-3543F22D3A69}" type="parTrans" cxnId="{B6EE76F2-75DF-49FF-ADA1-C18390B742B3}">
      <dgm:prSet/>
      <dgm:spPr/>
      <dgm:t>
        <a:bodyPr/>
        <a:lstStyle/>
        <a:p>
          <a:endParaRPr lang="en-IE"/>
        </a:p>
      </dgm:t>
    </dgm:pt>
    <dgm:pt modelId="{34BFECA3-F23D-4A62-A4CE-1096E39E2DE3}" type="sibTrans" cxnId="{B6EE76F2-75DF-49FF-ADA1-C18390B742B3}">
      <dgm:prSet/>
      <dgm:spPr/>
      <dgm:t>
        <a:bodyPr/>
        <a:lstStyle/>
        <a:p>
          <a:endParaRPr lang="en-IE"/>
        </a:p>
      </dgm:t>
    </dgm:pt>
    <dgm:pt modelId="{8FB171C6-321D-4F10-B53E-6A0C89DBADEB}">
      <dgm:prSet phldrT="[Text]"/>
      <dgm:spPr/>
      <dgm:t>
        <a:bodyPr/>
        <a:lstStyle/>
        <a:p>
          <a:r>
            <a:rPr lang="en-IE" dirty="0" smtClean="0"/>
            <a:t>Positive youth development</a:t>
          </a:r>
          <a:endParaRPr lang="en-IE" dirty="0"/>
        </a:p>
      </dgm:t>
    </dgm:pt>
    <dgm:pt modelId="{3AEE22A2-91A2-420D-A7F7-7A6420742428}" type="parTrans" cxnId="{912B07C3-4F3D-41C0-BF1A-209E50BCDCE0}">
      <dgm:prSet/>
      <dgm:spPr/>
      <dgm:t>
        <a:bodyPr/>
        <a:lstStyle/>
        <a:p>
          <a:endParaRPr lang="en-IE"/>
        </a:p>
      </dgm:t>
    </dgm:pt>
    <dgm:pt modelId="{6E696158-6645-4EC8-BCF0-FE8C5EE31B67}" type="sibTrans" cxnId="{912B07C3-4F3D-41C0-BF1A-209E50BCDCE0}">
      <dgm:prSet/>
      <dgm:spPr/>
      <dgm:t>
        <a:bodyPr/>
        <a:lstStyle/>
        <a:p>
          <a:endParaRPr lang="en-IE"/>
        </a:p>
      </dgm:t>
    </dgm:pt>
    <dgm:pt modelId="{BF7FDF1D-490E-46AF-B26C-FB5D8F918002}">
      <dgm:prSet phldrT="[Text]"/>
      <dgm:spPr/>
      <dgm:t>
        <a:bodyPr/>
        <a:lstStyle/>
        <a:p>
          <a:r>
            <a:rPr lang="en-IE" dirty="0" smtClean="0"/>
            <a:t>Learner centred</a:t>
          </a:r>
          <a:endParaRPr lang="en-IE" dirty="0"/>
        </a:p>
      </dgm:t>
    </dgm:pt>
    <dgm:pt modelId="{F5557006-1356-4536-9ADD-DD2B3E70711C}" type="parTrans" cxnId="{F9FB77DD-351C-47F9-A57A-B0BF26F1DD68}">
      <dgm:prSet/>
      <dgm:spPr/>
      <dgm:t>
        <a:bodyPr/>
        <a:lstStyle/>
        <a:p>
          <a:endParaRPr lang="en-IE"/>
        </a:p>
      </dgm:t>
    </dgm:pt>
    <dgm:pt modelId="{D0F659BF-1374-4135-8938-15ED80904D93}" type="sibTrans" cxnId="{F9FB77DD-351C-47F9-A57A-B0BF26F1DD68}">
      <dgm:prSet/>
      <dgm:spPr/>
      <dgm:t>
        <a:bodyPr/>
        <a:lstStyle/>
        <a:p>
          <a:endParaRPr lang="en-IE"/>
        </a:p>
      </dgm:t>
    </dgm:pt>
    <dgm:pt modelId="{6644C269-2FC0-4BBF-BD61-A28F5F3B111A}">
      <dgm:prSet phldrT="[Text]"/>
      <dgm:spPr/>
      <dgm:t>
        <a:bodyPr/>
        <a:lstStyle/>
        <a:p>
          <a:r>
            <a:rPr lang="en-IE" dirty="0" smtClean="0"/>
            <a:t>Soft skills development</a:t>
          </a:r>
          <a:endParaRPr lang="en-IE" dirty="0"/>
        </a:p>
      </dgm:t>
    </dgm:pt>
    <dgm:pt modelId="{E9B3AED4-6310-4D04-BDD1-5D5C7F3AB281}" type="parTrans" cxnId="{AE0DC240-80AD-49F1-865E-76C04D4F47C5}">
      <dgm:prSet/>
      <dgm:spPr/>
      <dgm:t>
        <a:bodyPr/>
        <a:lstStyle/>
        <a:p>
          <a:endParaRPr lang="en-IE"/>
        </a:p>
      </dgm:t>
    </dgm:pt>
    <dgm:pt modelId="{F6789713-FB14-45CE-A58B-B6237DC9CDF2}" type="sibTrans" cxnId="{AE0DC240-80AD-49F1-865E-76C04D4F47C5}">
      <dgm:prSet/>
      <dgm:spPr/>
      <dgm:t>
        <a:bodyPr/>
        <a:lstStyle/>
        <a:p>
          <a:endParaRPr lang="en-IE"/>
        </a:p>
      </dgm:t>
    </dgm:pt>
    <dgm:pt modelId="{AF5D24C6-74D6-49D5-9D82-51FF901E39C5}" type="pres">
      <dgm:prSet presAssocID="{D175013B-88E3-44FE-B23D-CE551330DFE2}" presName="Name0" presStyleCnt="0">
        <dgm:presLayoutVars>
          <dgm:chMax val="1"/>
          <dgm:dir/>
          <dgm:animLvl val="ctr"/>
          <dgm:resizeHandles val="exact"/>
        </dgm:presLayoutVars>
      </dgm:prSet>
      <dgm:spPr/>
      <dgm:t>
        <a:bodyPr/>
        <a:lstStyle/>
        <a:p>
          <a:endParaRPr lang="en-IE"/>
        </a:p>
      </dgm:t>
    </dgm:pt>
    <dgm:pt modelId="{D88E3D21-F76F-4D3D-9406-7873EC64FC4C}" type="pres">
      <dgm:prSet presAssocID="{538CCB85-6109-4735-B249-5E5AE6C68FC9}" presName="centerShape" presStyleLbl="node0" presStyleIdx="0" presStyleCnt="1"/>
      <dgm:spPr/>
      <dgm:t>
        <a:bodyPr/>
        <a:lstStyle/>
        <a:p>
          <a:endParaRPr lang="en-IE"/>
        </a:p>
      </dgm:t>
    </dgm:pt>
    <dgm:pt modelId="{B81B4536-BA92-495F-A4B3-7CE1525F43EE}" type="pres">
      <dgm:prSet presAssocID="{371059CC-7CAE-49D8-9BB2-451D8D7031FA}" presName="parTrans" presStyleLbl="sibTrans2D1" presStyleIdx="0" presStyleCnt="5"/>
      <dgm:spPr/>
      <dgm:t>
        <a:bodyPr/>
        <a:lstStyle/>
        <a:p>
          <a:endParaRPr lang="en-IE"/>
        </a:p>
      </dgm:t>
    </dgm:pt>
    <dgm:pt modelId="{48F64689-98B7-4F7C-A5B5-A8D0AF7940C8}" type="pres">
      <dgm:prSet presAssocID="{371059CC-7CAE-49D8-9BB2-451D8D7031FA}" presName="connectorText" presStyleLbl="sibTrans2D1" presStyleIdx="0" presStyleCnt="5"/>
      <dgm:spPr/>
      <dgm:t>
        <a:bodyPr/>
        <a:lstStyle/>
        <a:p>
          <a:endParaRPr lang="en-IE"/>
        </a:p>
      </dgm:t>
    </dgm:pt>
    <dgm:pt modelId="{7B45EE7C-6A22-4BFF-B8EB-FBCFC5728BAE}" type="pres">
      <dgm:prSet presAssocID="{6F76E5F7-22E8-43C0-AF0A-8FD780FF3CE8}" presName="node" presStyleLbl="node1" presStyleIdx="0" presStyleCnt="5">
        <dgm:presLayoutVars>
          <dgm:bulletEnabled val="1"/>
        </dgm:presLayoutVars>
      </dgm:prSet>
      <dgm:spPr/>
      <dgm:t>
        <a:bodyPr/>
        <a:lstStyle/>
        <a:p>
          <a:endParaRPr lang="en-IE"/>
        </a:p>
      </dgm:t>
    </dgm:pt>
    <dgm:pt modelId="{A125109F-AD37-4322-982E-8D4FD6934455}" type="pres">
      <dgm:prSet presAssocID="{4B45EC5F-9605-49BC-9ACA-3543F22D3A69}" presName="parTrans" presStyleLbl="sibTrans2D1" presStyleIdx="1" presStyleCnt="5"/>
      <dgm:spPr/>
      <dgm:t>
        <a:bodyPr/>
        <a:lstStyle/>
        <a:p>
          <a:endParaRPr lang="en-IE"/>
        </a:p>
      </dgm:t>
    </dgm:pt>
    <dgm:pt modelId="{D0CB5CE9-F664-4FD9-8429-B79073FBC1E8}" type="pres">
      <dgm:prSet presAssocID="{4B45EC5F-9605-49BC-9ACA-3543F22D3A69}" presName="connectorText" presStyleLbl="sibTrans2D1" presStyleIdx="1" presStyleCnt="5"/>
      <dgm:spPr/>
      <dgm:t>
        <a:bodyPr/>
        <a:lstStyle/>
        <a:p>
          <a:endParaRPr lang="en-IE"/>
        </a:p>
      </dgm:t>
    </dgm:pt>
    <dgm:pt modelId="{B774725D-1B44-4329-AB59-5302A868D7F4}" type="pres">
      <dgm:prSet presAssocID="{663B6994-66CB-4138-A83F-F3CC15B8A003}" presName="node" presStyleLbl="node1" presStyleIdx="1" presStyleCnt="5">
        <dgm:presLayoutVars>
          <dgm:bulletEnabled val="1"/>
        </dgm:presLayoutVars>
      </dgm:prSet>
      <dgm:spPr/>
      <dgm:t>
        <a:bodyPr/>
        <a:lstStyle/>
        <a:p>
          <a:endParaRPr lang="en-IE"/>
        </a:p>
      </dgm:t>
    </dgm:pt>
    <dgm:pt modelId="{279B3E93-6C9E-4C93-B3BF-EE355D28C044}" type="pres">
      <dgm:prSet presAssocID="{F5557006-1356-4536-9ADD-DD2B3E70711C}" presName="parTrans" presStyleLbl="sibTrans2D1" presStyleIdx="2" presStyleCnt="5"/>
      <dgm:spPr/>
      <dgm:t>
        <a:bodyPr/>
        <a:lstStyle/>
        <a:p>
          <a:endParaRPr lang="en-IE"/>
        </a:p>
      </dgm:t>
    </dgm:pt>
    <dgm:pt modelId="{0A23F99F-7F9C-42F3-A4C9-CFD8106A3E67}" type="pres">
      <dgm:prSet presAssocID="{F5557006-1356-4536-9ADD-DD2B3E70711C}" presName="connectorText" presStyleLbl="sibTrans2D1" presStyleIdx="2" presStyleCnt="5"/>
      <dgm:spPr/>
      <dgm:t>
        <a:bodyPr/>
        <a:lstStyle/>
        <a:p>
          <a:endParaRPr lang="en-IE"/>
        </a:p>
      </dgm:t>
    </dgm:pt>
    <dgm:pt modelId="{1FCB0186-0FE4-4305-B0C6-24A193F819D0}" type="pres">
      <dgm:prSet presAssocID="{BF7FDF1D-490E-46AF-B26C-FB5D8F918002}" presName="node" presStyleLbl="node1" presStyleIdx="2" presStyleCnt="5">
        <dgm:presLayoutVars>
          <dgm:bulletEnabled val="1"/>
        </dgm:presLayoutVars>
      </dgm:prSet>
      <dgm:spPr/>
      <dgm:t>
        <a:bodyPr/>
        <a:lstStyle/>
        <a:p>
          <a:endParaRPr lang="en-IE"/>
        </a:p>
      </dgm:t>
    </dgm:pt>
    <dgm:pt modelId="{AFFB6552-C10E-4222-95FB-F509B744B885}" type="pres">
      <dgm:prSet presAssocID="{E9B3AED4-6310-4D04-BDD1-5D5C7F3AB281}" presName="parTrans" presStyleLbl="sibTrans2D1" presStyleIdx="3" presStyleCnt="5"/>
      <dgm:spPr/>
      <dgm:t>
        <a:bodyPr/>
        <a:lstStyle/>
        <a:p>
          <a:endParaRPr lang="en-IE"/>
        </a:p>
      </dgm:t>
    </dgm:pt>
    <dgm:pt modelId="{5765E8B5-8D3A-4D78-83FB-6F1996F910A3}" type="pres">
      <dgm:prSet presAssocID="{E9B3AED4-6310-4D04-BDD1-5D5C7F3AB281}" presName="connectorText" presStyleLbl="sibTrans2D1" presStyleIdx="3" presStyleCnt="5"/>
      <dgm:spPr/>
      <dgm:t>
        <a:bodyPr/>
        <a:lstStyle/>
        <a:p>
          <a:endParaRPr lang="en-IE"/>
        </a:p>
      </dgm:t>
    </dgm:pt>
    <dgm:pt modelId="{F78E4866-E672-4AF6-A092-08ECFEDE981B}" type="pres">
      <dgm:prSet presAssocID="{6644C269-2FC0-4BBF-BD61-A28F5F3B111A}" presName="node" presStyleLbl="node1" presStyleIdx="3" presStyleCnt="5">
        <dgm:presLayoutVars>
          <dgm:bulletEnabled val="1"/>
        </dgm:presLayoutVars>
      </dgm:prSet>
      <dgm:spPr/>
      <dgm:t>
        <a:bodyPr/>
        <a:lstStyle/>
        <a:p>
          <a:endParaRPr lang="en-IE"/>
        </a:p>
      </dgm:t>
    </dgm:pt>
    <dgm:pt modelId="{317429EB-70C3-4457-9354-B7D50355E0EE}" type="pres">
      <dgm:prSet presAssocID="{3AEE22A2-91A2-420D-A7F7-7A6420742428}" presName="parTrans" presStyleLbl="sibTrans2D1" presStyleIdx="4" presStyleCnt="5"/>
      <dgm:spPr/>
      <dgm:t>
        <a:bodyPr/>
        <a:lstStyle/>
        <a:p>
          <a:endParaRPr lang="en-IE"/>
        </a:p>
      </dgm:t>
    </dgm:pt>
    <dgm:pt modelId="{34613907-811E-462A-BA3E-D4E7D6A52EFD}" type="pres">
      <dgm:prSet presAssocID="{3AEE22A2-91A2-420D-A7F7-7A6420742428}" presName="connectorText" presStyleLbl="sibTrans2D1" presStyleIdx="4" presStyleCnt="5"/>
      <dgm:spPr/>
      <dgm:t>
        <a:bodyPr/>
        <a:lstStyle/>
        <a:p>
          <a:endParaRPr lang="en-IE"/>
        </a:p>
      </dgm:t>
    </dgm:pt>
    <dgm:pt modelId="{CBF02610-12F4-48CA-96E9-E0373C24EA00}" type="pres">
      <dgm:prSet presAssocID="{8FB171C6-321D-4F10-B53E-6A0C89DBADEB}" presName="node" presStyleLbl="node1" presStyleIdx="4" presStyleCnt="5">
        <dgm:presLayoutVars>
          <dgm:bulletEnabled val="1"/>
        </dgm:presLayoutVars>
      </dgm:prSet>
      <dgm:spPr/>
      <dgm:t>
        <a:bodyPr/>
        <a:lstStyle/>
        <a:p>
          <a:endParaRPr lang="en-IE"/>
        </a:p>
      </dgm:t>
    </dgm:pt>
  </dgm:ptLst>
  <dgm:cxnLst>
    <dgm:cxn modelId="{C51ACBA1-7549-4841-A9F8-AEB1770928E2}" type="presOf" srcId="{8FB171C6-321D-4F10-B53E-6A0C89DBADEB}" destId="{CBF02610-12F4-48CA-96E9-E0373C24EA00}" srcOrd="0" destOrd="0" presId="urn:microsoft.com/office/officeart/2005/8/layout/radial5"/>
    <dgm:cxn modelId="{40B4B7D1-A0B0-4042-9F69-9DA800C94C9A}" type="presOf" srcId="{BF7FDF1D-490E-46AF-B26C-FB5D8F918002}" destId="{1FCB0186-0FE4-4305-B0C6-24A193F819D0}" srcOrd="0" destOrd="0" presId="urn:microsoft.com/office/officeart/2005/8/layout/radial5"/>
    <dgm:cxn modelId="{912B07C3-4F3D-41C0-BF1A-209E50BCDCE0}" srcId="{538CCB85-6109-4735-B249-5E5AE6C68FC9}" destId="{8FB171C6-321D-4F10-B53E-6A0C89DBADEB}" srcOrd="4" destOrd="0" parTransId="{3AEE22A2-91A2-420D-A7F7-7A6420742428}" sibTransId="{6E696158-6645-4EC8-BCF0-FE8C5EE31B67}"/>
    <dgm:cxn modelId="{6E024928-93AF-4492-8E70-CDA2D6A5BF67}" type="presOf" srcId="{D175013B-88E3-44FE-B23D-CE551330DFE2}" destId="{AF5D24C6-74D6-49D5-9D82-51FF901E39C5}" srcOrd="0" destOrd="0" presId="urn:microsoft.com/office/officeart/2005/8/layout/radial5"/>
    <dgm:cxn modelId="{AE0DC240-80AD-49F1-865E-76C04D4F47C5}" srcId="{538CCB85-6109-4735-B249-5E5AE6C68FC9}" destId="{6644C269-2FC0-4BBF-BD61-A28F5F3B111A}" srcOrd="3" destOrd="0" parTransId="{E9B3AED4-6310-4D04-BDD1-5D5C7F3AB281}" sibTransId="{F6789713-FB14-45CE-A58B-B6237DC9CDF2}"/>
    <dgm:cxn modelId="{A789457C-592D-41DF-AA2D-28B432B4D726}" type="presOf" srcId="{6644C269-2FC0-4BBF-BD61-A28F5F3B111A}" destId="{F78E4866-E672-4AF6-A092-08ECFEDE981B}" srcOrd="0" destOrd="0" presId="urn:microsoft.com/office/officeart/2005/8/layout/radial5"/>
    <dgm:cxn modelId="{046D0A3F-7F9F-4B32-8EBC-81F904DC6626}" type="presOf" srcId="{F5557006-1356-4536-9ADD-DD2B3E70711C}" destId="{279B3E93-6C9E-4C93-B3BF-EE355D28C044}" srcOrd="0" destOrd="0" presId="urn:microsoft.com/office/officeart/2005/8/layout/radial5"/>
    <dgm:cxn modelId="{9958E63B-44C5-4BB9-9E76-5C00F9872B3E}" type="presOf" srcId="{538CCB85-6109-4735-B249-5E5AE6C68FC9}" destId="{D88E3D21-F76F-4D3D-9406-7873EC64FC4C}" srcOrd="0" destOrd="0" presId="urn:microsoft.com/office/officeart/2005/8/layout/radial5"/>
    <dgm:cxn modelId="{F5BCF323-771B-41D8-A212-6DD811FC0524}" srcId="{D175013B-88E3-44FE-B23D-CE551330DFE2}" destId="{538CCB85-6109-4735-B249-5E5AE6C68FC9}" srcOrd="0" destOrd="0" parTransId="{407A2EEE-1D11-47C8-A835-59F26B9419AA}" sibTransId="{F6FF90EC-660A-49C7-9879-CB530A37E1C5}"/>
    <dgm:cxn modelId="{DF479891-DBAF-4445-BB12-365AB9241150}" type="presOf" srcId="{F5557006-1356-4536-9ADD-DD2B3E70711C}" destId="{0A23F99F-7F9C-42F3-A4C9-CFD8106A3E67}" srcOrd="1" destOrd="0" presId="urn:microsoft.com/office/officeart/2005/8/layout/radial5"/>
    <dgm:cxn modelId="{B6EE76F2-75DF-49FF-ADA1-C18390B742B3}" srcId="{538CCB85-6109-4735-B249-5E5AE6C68FC9}" destId="{663B6994-66CB-4138-A83F-F3CC15B8A003}" srcOrd="1" destOrd="0" parTransId="{4B45EC5F-9605-49BC-9ACA-3543F22D3A69}" sibTransId="{34BFECA3-F23D-4A62-A4CE-1096E39E2DE3}"/>
    <dgm:cxn modelId="{07246860-8E63-428D-8730-DBE637398E91}" type="presOf" srcId="{371059CC-7CAE-49D8-9BB2-451D8D7031FA}" destId="{48F64689-98B7-4F7C-A5B5-A8D0AF7940C8}" srcOrd="1" destOrd="0" presId="urn:microsoft.com/office/officeart/2005/8/layout/radial5"/>
    <dgm:cxn modelId="{614B2EA0-78D8-42EA-9663-2D7BF7FF07A3}" type="presOf" srcId="{3AEE22A2-91A2-420D-A7F7-7A6420742428}" destId="{34613907-811E-462A-BA3E-D4E7D6A52EFD}" srcOrd="1" destOrd="0" presId="urn:microsoft.com/office/officeart/2005/8/layout/radial5"/>
    <dgm:cxn modelId="{38217769-8DC8-4FC9-88E9-25F9C59A95A8}" type="presOf" srcId="{3AEE22A2-91A2-420D-A7F7-7A6420742428}" destId="{317429EB-70C3-4457-9354-B7D50355E0EE}" srcOrd="0" destOrd="0" presId="urn:microsoft.com/office/officeart/2005/8/layout/radial5"/>
    <dgm:cxn modelId="{957F0678-9A55-4CB9-9B3C-5EC0B275AA04}" type="presOf" srcId="{4B45EC5F-9605-49BC-9ACA-3543F22D3A69}" destId="{A125109F-AD37-4322-982E-8D4FD6934455}" srcOrd="0" destOrd="0" presId="urn:microsoft.com/office/officeart/2005/8/layout/radial5"/>
    <dgm:cxn modelId="{F9FB77DD-351C-47F9-A57A-B0BF26F1DD68}" srcId="{538CCB85-6109-4735-B249-5E5AE6C68FC9}" destId="{BF7FDF1D-490E-46AF-B26C-FB5D8F918002}" srcOrd="2" destOrd="0" parTransId="{F5557006-1356-4536-9ADD-DD2B3E70711C}" sibTransId="{D0F659BF-1374-4135-8938-15ED80904D93}"/>
    <dgm:cxn modelId="{0788690B-20BA-4B12-90BB-C681E3CA85AD}" srcId="{538CCB85-6109-4735-B249-5E5AE6C68FC9}" destId="{6F76E5F7-22E8-43C0-AF0A-8FD780FF3CE8}" srcOrd="0" destOrd="0" parTransId="{371059CC-7CAE-49D8-9BB2-451D8D7031FA}" sibTransId="{C7D08619-05CC-4B09-8BBF-8B3923101F78}"/>
    <dgm:cxn modelId="{B67D72E2-6419-4F3A-9BC4-FBAA69EEF068}" type="presOf" srcId="{6F76E5F7-22E8-43C0-AF0A-8FD780FF3CE8}" destId="{7B45EE7C-6A22-4BFF-B8EB-FBCFC5728BAE}" srcOrd="0" destOrd="0" presId="urn:microsoft.com/office/officeart/2005/8/layout/radial5"/>
    <dgm:cxn modelId="{F496E4CE-E9EE-472B-9EAC-35504B1211AB}" type="presOf" srcId="{E9B3AED4-6310-4D04-BDD1-5D5C7F3AB281}" destId="{5765E8B5-8D3A-4D78-83FB-6F1996F910A3}" srcOrd="1" destOrd="0" presId="urn:microsoft.com/office/officeart/2005/8/layout/radial5"/>
    <dgm:cxn modelId="{76C913FF-F24E-4ED0-9ED6-FB7BA400F425}" type="presOf" srcId="{663B6994-66CB-4138-A83F-F3CC15B8A003}" destId="{B774725D-1B44-4329-AB59-5302A868D7F4}" srcOrd="0" destOrd="0" presId="urn:microsoft.com/office/officeart/2005/8/layout/radial5"/>
    <dgm:cxn modelId="{6749E855-A15A-4C7B-B4E0-C10A182972EB}" type="presOf" srcId="{4B45EC5F-9605-49BC-9ACA-3543F22D3A69}" destId="{D0CB5CE9-F664-4FD9-8429-B79073FBC1E8}" srcOrd="1" destOrd="0" presId="urn:microsoft.com/office/officeart/2005/8/layout/radial5"/>
    <dgm:cxn modelId="{36115867-CF20-4B90-8531-B084C4D36B5C}" type="presOf" srcId="{371059CC-7CAE-49D8-9BB2-451D8D7031FA}" destId="{B81B4536-BA92-495F-A4B3-7CE1525F43EE}" srcOrd="0" destOrd="0" presId="urn:microsoft.com/office/officeart/2005/8/layout/radial5"/>
    <dgm:cxn modelId="{EC51BD87-0F04-47F1-9CB3-9372FF8A172F}" type="presOf" srcId="{E9B3AED4-6310-4D04-BDD1-5D5C7F3AB281}" destId="{AFFB6552-C10E-4222-95FB-F509B744B885}" srcOrd="0" destOrd="0" presId="urn:microsoft.com/office/officeart/2005/8/layout/radial5"/>
    <dgm:cxn modelId="{AE5D04DE-4434-44C2-9AE3-B7E4C519FEF7}" type="presParOf" srcId="{AF5D24C6-74D6-49D5-9D82-51FF901E39C5}" destId="{D88E3D21-F76F-4D3D-9406-7873EC64FC4C}" srcOrd="0" destOrd="0" presId="urn:microsoft.com/office/officeart/2005/8/layout/radial5"/>
    <dgm:cxn modelId="{4715F3B0-9908-4E25-ABE2-77A5EBCDFCD0}" type="presParOf" srcId="{AF5D24C6-74D6-49D5-9D82-51FF901E39C5}" destId="{B81B4536-BA92-495F-A4B3-7CE1525F43EE}" srcOrd="1" destOrd="0" presId="urn:microsoft.com/office/officeart/2005/8/layout/radial5"/>
    <dgm:cxn modelId="{AAAF8390-F862-4C40-B131-F0DBF3EA05DC}" type="presParOf" srcId="{B81B4536-BA92-495F-A4B3-7CE1525F43EE}" destId="{48F64689-98B7-4F7C-A5B5-A8D0AF7940C8}" srcOrd="0" destOrd="0" presId="urn:microsoft.com/office/officeart/2005/8/layout/radial5"/>
    <dgm:cxn modelId="{2ABC90A2-7E81-4156-9D5D-0B5468F8DEBD}" type="presParOf" srcId="{AF5D24C6-74D6-49D5-9D82-51FF901E39C5}" destId="{7B45EE7C-6A22-4BFF-B8EB-FBCFC5728BAE}" srcOrd="2" destOrd="0" presId="urn:microsoft.com/office/officeart/2005/8/layout/radial5"/>
    <dgm:cxn modelId="{97FD8A62-7E1E-44EE-929C-5CFBF40C26BA}" type="presParOf" srcId="{AF5D24C6-74D6-49D5-9D82-51FF901E39C5}" destId="{A125109F-AD37-4322-982E-8D4FD6934455}" srcOrd="3" destOrd="0" presId="urn:microsoft.com/office/officeart/2005/8/layout/radial5"/>
    <dgm:cxn modelId="{5E252623-317F-43FB-91E0-33CD57091573}" type="presParOf" srcId="{A125109F-AD37-4322-982E-8D4FD6934455}" destId="{D0CB5CE9-F664-4FD9-8429-B79073FBC1E8}" srcOrd="0" destOrd="0" presId="urn:microsoft.com/office/officeart/2005/8/layout/radial5"/>
    <dgm:cxn modelId="{8A60FA81-728B-4D6F-85F9-F00892CD4CAD}" type="presParOf" srcId="{AF5D24C6-74D6-49D5-9D82-51FF901E39C5}" destId="{B774725D-1B44-4329-AB59-5302A868D7F4}" srcOrd="4" destOrd="0" presId="urn:microsoft.com/office/officeart/2005/8/layout/radial5"/>
    <dgm:cxn modelId="{D20B03B8-EBEB-4340-BD31-A4BD39B07965}" type="presParOf" srcId="{AF5D24C6-74D6-49D5-9D82-51FF901E39C5}" destId="{279B3E93-6C9E-4C93-B3BF-EE355D28C044}" srcOrd="5" destOrd="0" presId="urn:microsoft.com/office/officeart/2005/8/layout/radial5"/>
    <dgm:cxn modelId="{74FE6E7A-2DBA-4D81-A5A3-419742A55C47}" type="presParOf" srcId="{279B3E93-6C9E-4C93-B3BF-EE355D28C044}" destId="{0A23F99F-7F9C-42F3-A4C9-CFD8106A3E67}" srcOrd="0" destOrd="0" presId="urn:microsoft.com/office/officeart/2005/8/layout/radial5"/>
    <dgm:cxn modelId="{5B65BC79-FEEA-4EFD-A75B-16CBC16373CB}" type="presParOf" srcId="{AF5D24C6-74D6-49D5-9D82-51FF901E39C5}" destId="{1FCB0186-0FE4-4305-B0C6-24A193F819D0}" srcOrd="6" destOrd="0" presId="urn:microsoft.com/office/officeart/2005/8/layout/radial5"/>
    <dgm:cxn modelId="{DB0FBAD0-246C-4BCE-A802-B8CB40913C26}" type="presParOf" srcId="{AF5D24C6-74D6-49D5-9D82-51FF901E39C5}" destId="{AFFB6552-C10E-4222-95FB-F509B744B885}" srcOrd="7" destOrd="0" presId="urn:microsoft.com/office/officeart/2005/8/layout/radial5"/>
    <dgm:cxn modelId="{BE2D1B62-CBA8-416A-B42A-6584E04B837E}" type="presParOf" srcId="{AFFB6552-C10E-4222-95FB-F509B744B885}" destId="{5765E8B5-8D3A-4D78-83FB-6F1996F910A3}" srcOrd="0" destOrd="0" presId="urn:microsoft.com/office/officeart/2005/8/layout/radial5"/>
    <dgm:cxn modelId="{F6D36CBB-66E5-478A-9197-448FE625F16B}" type="presParOf" srcId="{AF5D24C6-74D6-49D5-9D82-51FF901E39C5}" destId="{F78E4866-E672-4AF6-A092-08ECFEDE981B}" srcOrd="8" destOrd="0" presId="urn:microsoft.com/office/officeart/2005/8/layout/radial5"/>
    <dgm:cxn modelId="{1B46EF96-18F5-4DE0-9EEC-EADA072D1131}" type="presParOf" srcId="{AF5D24C6-74D6-49D5-9D82-51FF901E39C5}" destId="{317429EB-70C3-4457-9354-B7D50355E0EE}" srcOrd="9" destOrd="0" presId="urn:microsoft.com/office/officeart/2005/8/layout/radial5"/>
    <dgm:cxn modelId="{B9C96280-DFBA-4F8D-B2F4-01A9C6CF2720}" type="presParOf" srcId="{317429EB-70C3-4457-9354-B7D50355E0EE}" destId="{34613907-811E-462A-BA3E-D4E7D6A52EFD}" srcOrd="0" destOrd="0" presId="urn:microsoft.com/office/officeart/2005/8/layout/radial5"/>
    <dgm:cxn modelId="{BE05E7C8-14CF-4778-8EF7-0245AB9BEC50}" type="presParOf" srcId="{AF5D24C6-74D6-49D5-9D82-51FF901E39C5}" destId="{CBF02610-12F4-48CA-96E9-E0373C24EA00}" srcOrd="10"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3027F3C-256A-4648-9ED5-3E5E36C5C1C1}"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en-IE"/>
        </a:p>
      </dgm:t>
    </dgm:pt>
    <dgm:pt modelId="{0D6477E0-EC13-49D8-9B56-208CE8B367B6}">
      <dgm:prSet phldrT="[Text]"/>
      <dgm:spPr/>
      <dgm:t>
        <a:bodyPr/>
        <a:lstStyle/>
        <a:p>
          <a:r>
            <a:rPr lang="en-IE" dirty="0" smtClean="0"/>
            <a:t>Educational</a:t>
          </a:r>
          <a:endParaRPr lang="en-IE" dirty="0"/>
        </a:p>
      </dgm:t>
    </dgm:pt>
    <dgm:pt modelId="{42F46EF7-D3E5-4398-B525-2E824A680927}" type="sibTrans" cxnId="{ABEF0A9D-F937-4C8B-AF5D-45FEB5C32357}">
      <dgm:prSet/>
      <dgm:spPr/>
      <dgm:t>
        <a:bodyPr/>
        <a:lstStyle/>
        <a:p>
          <a:endParaRPr lang="en-IE"/>
        </a:p>
      </dgm:t>
    </dgm:pt>
    <dgm:pt modelId="{83B41C49-738F-4641-9542-A07C364C2388}" type="parTrans" cxnId="{ABEF0A9D-F937-4C8B-AF5D-45FEB5C32357}">
      <dgm:prSet/>
      <dgm:spPr/>
      <dgm:t>
        <a:bodyPr/>
        <a:lstStyle/>
        <a:p>
          <a:endParaRPr lang="en-IE"/>
        </a:p>
      </dgm:t>
    </dgm:pt>
    <dgm:pt modelId="{40291225-29B2-4EFC-B48D-38AAE65B8079}">
      <dgm:prSet phldrT="[Text]"/>
      <dgm:spPr/>
      <dgm:t>
        <a:bodyPr/>
        <a:lstStyle/>
        <a:p>
          <a:r>
            <a:rPr lang="en-IE" dirty="0" smtClean="0"/>
            <a:t>Personal</a:t>
          </a:r>
          <a:endParaRPr lang="en-IE" dirty="0"/>
        </a:p>
      </dgm:t>
    </dgm:pt>
    <dgm:pt modelId="{5ED2BBB6-3F74-4DEA-8236-2EA7648270B2}" type="sibTrans" cxnId="{501217B8-3965-43AA-BBDE-085847668FF0}">
      <dgm:prSet/>
      <dgm:spPr/>
      <dgm:t>
        <a:bodyPr/>
        <a:lstStyle/>
        <a:p>
          <a:endParaRPr lang="en-IE"/>
        </a:p>
      </dgm:t>
    </dgm:pt>
    <dgm:pt modelId="{97350175-33AD-4E36-BE4B-648187BA0C30}" type="parTrans" cxnId="{501217B8-3965-43AA-BBDE-085847668FF0}">
      <dgm:prSet/>
      <dgm:spPr/>
      <dgm:t>
        <a:bodyPr/>
        <a:lstStyle/>
        <a:p>
          <a:endParaRPr lang="en-IE"/>
        </a:p>
      </dgm:t>
    </dgm:pt>
    <dgm:pt modelId="{9628FC00-FEC9-43AC-8CB3-95A18CB78E87}">
      <dgm:prSet phldrT="[Text]"/>
      <dgm:spPr/>
      <dgm:t>
        <a:bodyPr/>
        <a:lstStyle/>
        <a:p>
          <a:r>
            <a:rPr lang="en-IE" dirty="0" smtClean="0"/>
            <a:t>Social</a:t>
          </a:r>
          <a:endParaRPr lang="en-IE" dirty="0"/>
        </a:p>
      </dgm:t>
    </dgm:pt>
    <dgm:pt modelId="{B986D078-2BD2-4F69-AF6E-94B85B74C857}" type="sibTrans" cxnId="{4501DD0D-1472-4242-8BF7-D7A5CE160BD5}">
      <dgm:prSet/>
      <dgm:spPr/>
      <dgm:t>
        <a:bodyPr/>
        <a:lstStyle/>
        <a:p>
          <a:endParaRPr lang="en-IE"/>
        </a:p>
      </dgm:t>
    </dgm:pt>
    <dgm:pt modelId="{775158D3-0C44-4A7E-A60A-4D3088699B8B}" type="parTrans" cxnId="{4501DD0D-1472-4242-8BF7-D7A5CE160BD5}">
      <dgm:prSet/>
      <dgm:spPr/>
      <dgm:t>
        <a:bodyPr/>
        <a:lstStyle/>
        <a:p>
          <a:endParaRPr lang="en-IE"/>
        </a:p>
      </dgm:t>
    </dgm:pt>
    <dgm:pt modelId="{869E9E67-5B10-406F-850F-A579976047B7}">
      <dgm:prSet/>
      <dgm:spPr/>
      <dgm:t>
        <a:bodyPr/>
        <a:lstStyle/>
        <a:p>
          <a:r>
            <a:rPr lang="en-IE" dirty="0" smtClean="0"/>
            <a:t>Poor literacy numeracy</a:t>
          </a:r>
          <a:endParaRPr lang="en-IE" dirty="0"/>
        </a:p>
      </dgm:t>
    </dgm:pt>
    <dgm:pt modelId="{959E9107-E0BD-468E-82D0-56595746FD04}" type="parTrans" cxnId="{A2FE820F-6735-4F73-8939-A2009C400757}">
      <dgm:prSet/>
      <dgm:spPr/>
      <dgm:t>
        <a:bodyPr/>
        <a:lstStyle/>
        <a:p>
          <a:endParaRPr lang="en-IE"/>
        </a:p>
      </dgm:t>
    </dgm:pt>
    <dgm:pt modelId="{661B5F12-B3DA-4349-8C6B-DE61CD6A9200}" type="sibTrans" cxnId="{A2FE820F-6735-4F73-8939-A2009C400757}">
      <dgm:prSet/>
      <dgm:spPr/>
      <dgm:t>
        <a:bodyPr/>
        <a:lstStyle/>
        <a:p>
          <a:endParaRPr lang="en-IE"/>
        </a:p>
      </dgm:t>
    </dgm:pt>
    <dgm:pt modelId="{DAF200C7-D79B-44CB-AA0D-69C0A5C0531C}">
      <dgm:prSet/>
      <dgm:spPr/>
      <dgm:t>
        <a:bodyPr/>
        <a:lstStyle/>
        <a:p>
          <a:r>
            <a:rPr lang="en-IE" dirty="0" smtClean="0"/>
            <a:t>Poor or no qualifications</a:t>
          </a:r>
          <a:endParaRPr lang="en-IE" dirty="0"/>
        </a:p>
      </dgm:t>
    </dgm:pt>
    <dgm:pt modelId="{4E29856D-C572-4027-9DA6-BDA8C04C0CA4}" type="parTrans" cxnId="{5D3A5AAC-1356-4B69-B16F-499CC3BE58CC}">
      <dgm:prSet/>
      <dgm:spPr/>
      <dgm:t>
        <a:bodyPr/>
        <a:lstStyle/>
        <a:p>
          <a:endParaRPr lang="en-IE"/>
        </a:p>
      </dgm:t>
    </dgm:pt>
    <dgm:pt modelId="{286DADFA-DA91-4F3C-9370-C39E18E47034}" type="sibTrans" cxnId="{5D3A5AAC-1356-4B69-B16F-499CC3BE58CC}">
      <dgm:prSet/>
      <dgm:spPr/>
      <dgm:t>
        <a:bodyPr/>
        <a:lstStyle/>
        <a:p>
          <a:endParaRPr lang="en-IE"/>
        </a:p>
      </dgm:t>
    </dgm:pt>
    <dgm:pt modelId="{60B0A8E8-917C-44FC-9925-4546A52B9C09}">
      <dgm:prSet/>
      <dgm:spPr/>
      <dgm:t>
        <a:bodyPr/>
        <a:lstStyle/>
        <a:p>
          <a:r>
            <a:rPr lang="en-IE" dirty="0" smtClean="0"/>
            <a:t>Struggling within formal education system</a:t>
          </a:r>
          <a:endParaRPr lang="en-IE" dirty="0"/>
        </a:p>
      </dgm:t>
    </dgm:pt>
    <dgm:pt modelId="{F1574E28-ED91-424F-B95D-C90FF57F01BE}" type="parTrans" cxnId="{97683367-E686-42BD-ABEB-7EF8B7E816B1}">
      <dgm:prSet/>
      <dgm:spPr/>
      <dgm:t>
        <a:bodyPr/>
        <a:lstStyle/>
        <a:p>
          <a:endParaRPr lang="en-IE"/>
        </a:p>
      </dgm:t>
    </dgm:pt>
    <dgm:pt modelId="{3CC1327F-5122-4687-A522-9E547C9BCC6F}" type="sibTrans" cxnId="{97683367-E686-42BD-ABEB-7EF8B7E816B1}">
      <dgm:prSet/>
      <dgm:spPr/>
      <dgm:t>
        <a:bodyPr/>
        <a:lstStyle/>
        <a:p>
          <a:endParaRPr lang="en-IE"/>
        </a:p>
      </dgm:t>
    </dgm:pt>
    <dgm:pt modelId="{4590796F-7814-4AF5-A33E-31D50A3FE1EF}">
      <dgm:prSet/>
      <dgm:spPr/>
      <dgm:t>
        <a:bodyPr/>
        <a:lstStyle/>
        <a:p>
          <a:r>
            <a:rPr lang="en-IE" dirty="0" smtClean="0"/>
            <a:t>Anxiety</a:t>
          </a:r>
          <a:endParaRPr lang="en-IE" dirty="0"/>
        </a:p>
      </dgm:t>
    </dgm:pt>
    <dgm:pt modelId="{5B1F3C9A-7FA7-42FB-B562-9F6A5B0B8C15}" type="parTrans" cxnId="{79AF67FD-8412-4468-B1BC-3849CC132F8C}">
      <dgm:prSet/>
      <dgm:spPr/>
      <dgm:t>
        <a:bodyPr/>
        <a:lstStyle/>
        <a:p>
          <a:endParaRPr lang="en-IE"/>
        </a:p>
      </dgm:t>
    </dgm:pt>
    <dgm:pt modelId="{65D5A8FF-7F53-4F45-97AB-E1B01E2A8E4F}" type="sibTrans" cxnId="{79AF67FD-8412-4468-B1BC-3849CC132F8C}">
      <dgm:prSet/>
      <dgm:spPr/>
      <dgm:t>
        <a:bodyPr/>
        <a:lstStyle/>
        <a:p>
          <a:endParaRPr lang="en-IE"/>
        </a:p>
      </dgm:t>
    </dgm:pt>
    <dgm:pt modelId="{5BB1DAE4-2BF4-4EDE-86DA-FFD3BD6DC587}">
      <dgm:prSet/>
      <dgm:spPr/>
      <dgm:t>
        <a:bodyPr/>
        <a:lstStyle/>
        <a:p>
          <a:r>
            <a:rPr lang="en-IE" dirty="0" smtClean="0"/>
            <a:t>Mental health concerns</a:t>
          </a:r>
          <a:endParaRPr lang="en-IE" dirty="0"/>
        </a:p>
      </dgm:t>
    </dgm:pt>
    <dgm:pt modelId="{6EE602C6-A2FF-4529-8F5E-C473C4F3E4AA}" type="parTrans" cxnId="{CB7A0079-2C68-4888-B95C-091200E6C91D}">
      <dgm:prSet/>
      <dgm:spPr/>
      <dgm:t>
        <a:bodyPr/>
        <a:lstStyle/>
        <a:p>
          <a:endParaRPr lang="en-IE"/>
        </a:p>
      </dgm:t>
    </dgm:pt>
    <dgm:pt modelId="{7FDF93A7-EF13-4B39-8788-0AC6246E294C}" type="sibTrans" cxnId="{CB7A0079-2C68-4888-B95C-091200E6C91D}">
      <dgm:prSet/>
      <dgm:spPr/>
      <dgm:t>
        <a:bodyPr/>
        <a:lstStyle/>
        <a:p>
          <a:endParaRPr lang="en-IE"/>
        </a:p>
      </dgm:t>
    </dgm:pt>
    <dgm:pt modelId="{62B106AC-D067-4F47-94DF-0653E718DD72}">
      <dgm:prSet/>
      <dgm:spPr/>
      <dgm:t>
        <a:bodyPr/>
        <a:lstStyle/>
        <a:p>
          <a:endParaRPr lang="en-IE" dirty="0"/>
        </a:p>
      </dgm:t>
    </dgm:pt>
    <dgm:pt modelId="{6DE831AE-708A-40A6-8789-736020B0DA72}" type="parTrans" cxnId="{C7E131DB-177B-4082-A605-86AEAA1AD61A}">
      <dgm:prSet/>
      <dgm:spPr/>
      <dgm:t>
        <a:bodyPr/>
        <a:lstStyle/>
        <a:p>
          <a:endParaRPr lang="en-IE"/>
        </a:p>
      </dgm:t>
    </dgm:pt>
    <dgm:pt modelId="{5095136E-061A-4493-AA62-AF4392925F5D}" type="sibTrans" cxnId="{C7E131DB-177B-4082-A605-86AEAA1AD61A}">
      <dgm:prSet/>
      <dgm:spPr/>
      <dgm:t>
        <a:bodyPr/>
        <a:lstStyle/>
        <a:p>
          <a:endParaRPr lang="en-IE"/>
        </a:p>
      </dgm:t>
    </dgm:pt>
    <dgm:pt modelId="{656DA294-4EC9-4071-8CD0-15BC8174375D}">
      <dgm:prSet/>
      <dgm:spPr/>
      <dgm:t>
        <a:bodyPr/>
        <a:lstStyle/>
        <a:p>
          <a:r>
            <a:rPr lang="en-IE" dirty="0" smtClean="0"/>
            <a:t>Alcohol /drug misuse</a:t>
          </a:r>
          <a:endParaRPr lang="en-IE" dirty="0"/>
        </a:p>
      </dgm:t>
    </dgm:pt>
    <dgm:pt modelId="{DD36ED0C-4882-43A8-899E-80B33A9D5696}" type="parTrans" cxnId="{677CE1C8-7D7B-4242-A077-F4A1D8F21F80}">
      <dgm:prSet/>
      <dgm:spPr/>
      <dgm:t>
        <a:bodyPr/>
        <a:lstStyle/>
        <a:p>
          <a:endParaRPr lang="en-IE"/>
        </a:p>
      </dgm:t>
    </dgm:pt>
    <dgm:pt modelId="{639EA247-1AE3-4D6D-A379-CF086CFF639D}" type="sibTrans" cxnId="{677CE1C8-7D7B-4242-A077-F4A1D8F21F80}">
      <dgm:prSet/>
      <dgm:spPr/>
      <dgm:t>
        <a:bodyPr/>
        <a:lstStyle/>
        <a:p>
          <a:endParaRPr lang="en-IE"/>
        </a:p>
      </dgm:t>
    </dgm:pt>
    <dgm:pt modelId="{D17A57F3-1DBC-411B-B892-9E2A185988B5}">
      <dgm:prSet/>
      <dgm:spPr/>
      <dgm:t>
        <a:bodyPr/>
        <a:lstStyle/>
        <a:p>
          <a:r>
            <a:rPr lang="en-IE" dirty="0" smtClean="0"/>
            <a:t>Anger management</a:t>
          </a:r>
          <a:endParaRPr lang="en-IE" dirty="0"/>
        </a:p>
      </dgm:t>
    </dgm:pt>
    <dgm:pt modelId="{F3FDC7EF-E0C7-4048-8BCA-9539BD92D451}" type="parTrans" cxnId="{B3968CCB-465A-46C7-B52D-0D3B906ED197}">
      <dgm:prSet/>
      <dgm:spPr/>
      <dgm:t>
        <a:bodyPr/>
        <a:lstStyle/>
        <a:p>
          <a:endParaRPr lang="en-IE"/>
        </a:p>
      </dgm:t>
    </dgm:pt>
    <dgm:pt modelId="{1992C0F2-3AA6-4FA9-BEE6-F2A9CA1042EF}" type="sibTrans" cxnId="{B3968CCB-465A-46C7-B52D-0D3B906ED197}">
      <dgm:prSet/>
      <dgm:spPr/>
      <dgm:t>
        <a:bodyPr/>
        <a:lstStyle/>
        <a:p>
          <a:endParaRPr lang="en-IE"/>
        </a:p>
      </dgm:t>
    </dgm:pt>
    <dgm:pt modelId="{AC40A750-7A74-4A21-9C77-BFC2F865C32C}">
      <dgm:prSet/>
      <dgm:spPr/>
      <dgm:t>
        <a:bodyPr/>
        <a:lstStyle/>
        <a:p>
          <a:r>
            <a:rPr lang="en-IE" dirty="0" smtClean="0"/>
            <a:t>Antisocial behaviour</a:t>
          </a:r>
          <a:endParaRPr lang="en-IE" dirty="0"/>
        </a:p>
      </dgm:t>
    </dgm:pt>
    <dgm:pt modelId="{D455A823-1964-4656-8EAE-163A789C61AE}" type="parTrans" cxnId="{9D92717E-F7AF-473B-8951-010BF1428A21}">
      <dgm:prSet/>
      <dgm:spPr/>
      <dgm:t>
        <a:bodyPr/>
        <a:lstStyle/>
        <a:p>
          <a:endParaRPr lang="en-IE"/>
        </a:p>
      </dgm:t>
    </dgm:pt>
    <dgm:pt modelId="{C7F3DFDE-0514-4130-A7BD-035D00D8AE77}" type="sibTrans" cxnId="{9D92717E-F7AF-473B-8951-010BF1428A21}">
      <dgm:prSet/>
      <dgm:spPr/>
      <dgm:t>
        <a:bodyPr/>
        <a:lstStyle/>
        <a:p>
          <a:endParaRPr lang="en-IE"/>
        </a:p>
      </dgm:t>
    </dgm:pt>
    <dgm:pt modelId="{90985138-9E5A-40AB-A908-495B28D134F0}">
      <dgm:prSet/>
      <dgm:spPr/>
      <dgm:t>
        <a:bodyPr/>
        <a:lstStyle/>
        <a:p>
          <a:r>
            <a:rPr lang="en-IE" dirty="0" smtClean="0"/>
            <a:t>Struggling with identity</a:t>
          </a:r>
          <a:endParaRPr lang="en-IE" dirty="0"/>
        </a:p>
      </dgm:t>
    </dgm:pt>
    <dgm:pt modelId="{2FBE7CCB-DC7C-4C98-8A4C-A9C54D1CD402}" type="parTrans" cxnId="{900C5613-9E9E-45E9-A4AB-E6296B1C41D1}">
      <dgm:prSet/>
      <dgm:spPr/>
      <dgm:t>
        <a:bodyPr/>
        <a:lstStyle/>
        <a:p>
          <a:endParaRPr lang="en-IE"/>
        </a:p>
      </dgm:t>
    </dgm:pt>
    <dgm:pt modelId="{C04AF3CC-E4D9-4F2E-9EBC-E98BBEBADF75}" type="sibTrans" cxnId="{900C5613-9E9E-45E9-A4AB-E6296B1C41D1}">
      <dgm:prSet/>
      <dgm:spPr/>
      <dgm:t>
        <a:bodyPr/>
        <a:lstStyle/>
        <a:p>
          <a:endParaRPr lang="en-IE"/>
        </a:p>
      </dgm:t>
    </dgm:pt>
    <dgm:pt modelId="{5597A534-D63B-41FD-9A4E-9E0279BBE499}">
      <dgm:prSet/>
      <dgm:spPr/>
      <dgm:t>
        <a:bodyPr/>
        <a:lstStyle/>
        <a:p>
          <a:r>
            <a:rPr lang="en-IE" dirty="0" smtClean="0"/>
            <a:t>Bullying</a:t>
          </a:r>
          <a:endParaRPr lang="en-IE" dirty="0"/>
        </a:p>
      </dgm:t>
    </dgm:pt>
    <dgm:pt modelId="{FE2F2783-3B57-401D-858E-3705D0174F7D}" type="parTrans" cxnId="{636D6C33-E126-496A-AB06-820501AE50C3}">
      <dgm:prSet/>
      <dgm:spPr/>
      <dgm:t>
        <a:bodyPr/>
        <a:lstStyle/>
        <a:p>
          <a:endParaRPr lang="en-IE"/>
        </a:p>
      </dgm:t>
    </dgm:pt>
    <dgm:pt modelId="{22A53AA5-D705-48DA-AE2D-18A4DEDECA6F}" type="sibTrans" cxnId="{636D6C33-E126-496A-AB06-820501AE50C3}">
      <dgm:prSet/>
      <dgm:spPr/>
      <dgm:t>
        <a:bodyPr/>
        <a:lstStyle/>
        <a:p>
          <a:endParaRPr lang="en-IE"/>
        </a:p>
      </dgm:t>
    </dgm:pt>
    <dgm:pt modelId="{5311C389-3484-4E0E-936A-0EF4063B4755}">
      <dgm:prSet/>
      <dgm:spPr/>
      <dgm:t>
        <a:bodyPr/>
        <a:lstStyle/>
        <a:p>
          <a:r>
            <a:rPr lang="en-IE" dirty="0" smtClean="0"/>
            <a:t>Isolation</a:t>
          </a:r>
          <a:endParaRPr lang="en-IE" dirty="0"/>
        </a:p>
      </dgm:t>
    </dgm:pt>
    <dgm:pt modelId="{F8B09FF2-B66D-4BB1-989A-E0D7A32A04CD}" type="parTrans" cxnId="{D64E7E4E-781F-428D-AF2C-5ACDEB897104}">
      <dgm:prSet/>
      <dgm:spPr/>
      <dgm:t>
        <a:bodyPr/>
        <a:lstStyle/>
        <a:p>
          <a:endParaRPr lang="en-IE"/>
        </a:p>
      </dgm:t>
    </dgm:pt>
    <dgm:pt modelId="{9A395AB6-EC32-49D4-93BC-E4BE4EDC03DA}" type="sibTrans" cxnId="{D64E7E4E-781F-428D-AF2C-5ACDEB897104}">
      <dgm:prSet/>
      <dgm:spPr/>
      <dgm:t>
        <a:bodyPr/>
        <a:lstStyle/>
        <a:p>
          <a:endParaRPr lang="en-IE"/>
        </a:p>
      </dgm:t>
    </dgm:pt>
    <dgm:pt modelId="{3369E1C8-4393-4C47-AC0A-5471A4E46FB2}">
      <dgm:prSet/>
      <dgm:spPr/>
      <dgm:t>
        <a:bodyPr/>
        <a:lstStyle/>
        <a:p>
          <a:endParaRPr lang="en-IE" dirty="0"/>
        </a:p>
      </dgm:t>
    </dgm:pt>
    <dgm:pt modelId="{50036035-F995-4877-A252-1F06E0349DAC}" type="parTrans" cxnId="{44CF05C7-0C51-48AD-AF84-CA965E5B56DE}">
      <dgm:prSet/>
      <dgm:spPr/>
      <dgm:t>
        <a:bodyPr/>
        <a:lstStyle/>
        <a:p>
          <a:endParaRPr lang="en-IE"/>
        </a:p>
      </dgm:t>
    </dgm:pt>
    <dgm:pt modelId="{F06D9FDA-8167-421F-AD97-CA4988B20D42}" type="sibTrans" cxnId="{44CF05C7-0C51-48AD-AF84-CA965E5B56DE}">
      <dgm:prSet/>
      <dgm:spPr/>
      <dgm:t>
        <a:bodyPr/>
        <a:lstStyle/>
        <a:p>
          <a:endParaRPr lang="en-IE"/>
        </a:p>
      </dgm:t>
    </dgm:pt>
    <dgm:pt modelId="{F9E166B7-AFCD-416B-90CB-70249788886B}">
      <dgm:prSet/>
      <dgm:spPr/>
      <dgm:t>
        <a:bodyPr/>
        <a:lstStyle/>
        <a:p>
          <a:r>
            <a:rPr lang="en-IE" dirty="0" smtClean="0"/>
            <a:t>Family circumstances</a:t>
          </a:r>
          <a:endParaRPr lang="en-IE" dirty="0"/>
        </a:p>
      </dgm:t>
    </dgm:pt>
    <dgm:pt modelId="{5EA5B88E-425D-4E11-8D5D-E6ECD9C6DE39}" type="parTrans" cxnId="{8A2344F4-4903-4DC9-980A-D4373F1D3C87}">
      <dgm:prSet/>
      <dgm:spPr/>
      <dgm:t>
        <a:bodyPr/>
        <a:lstStyle/>
        <a:p>
          <a:endParaRPr lang="en-IE"/>
        </a:p>
      </dgm:t>
    </dgm:pt>
    <dgm:pt modelId="{0FA159B3-EFDE-485B-B141-CDAD724DF75B}" type="sibTrans" cxnId="{8A2344F4-4903-4DC9-980A-D4373F1D3C87}">
      <dgm:prSet/>
      <dgm:spPr/>
      <dgm:t>
        <a:bodyPr/>
        <a:lstStyle/>
        <a:p>
          <a:endParaRPr lang="en-IE"/>
        </a:p>
      </dgm:t>
    </dgm:pt>
    <dgm:pt modelId="{C0C52EC6-5ADA-420B-BD1A-4C9B7E77BDED}" type="pres">
      <dgm:prSet presAssocID="{E3027F3C-256A-4648-9ED5-3E5E36C5C1C1}" presName="Name0" presStyleCnt="0">
        <dgm:presLayoutVars>
          <dgm:dir/>
          <dgm:animLvl val="lvl"/>
          <dgm:resizeHandles val="exact"/>
        </dgm:presLayoutVars>
      </dgm:prSet>
      <dgm:spPr/>
      <dgm:t>
        <a:bodyPr/>
        <a:lstStyle/>
        <a:p>
          <a:endParaRPr lang="en-IE"/>
        </a:p>
      </dgm:t>
    </dgm:pt>
    <dgm:pt modelId="{D32E7927-1FC1-406F-9421-4428D04F2112}" type="pres">
      <dgm:prSet presAssocID="{0D6477E0-EC13-49D8-9B56-208CE8B367B6}" presName="composite" presStyleCnt="0"/>
      <dgm:spPr/>
    </dgm:pt>
    <dgm:pt modelId="{6A871E52-BFC9-4D4B-990D-FB289078D9DB}" type="pres">
      <dgm:prSet presAssocID="{0D6477E0-EC13-49D8-9B56-208CE8B367B6}" presName="parTx" presStyleLbl="alignNode1" presStyleIdx="0" presStyleCnt="3">
        <dgm:presLayoutVars>
          <dgm:chMax val="0"/>
          <dgm:chPref val="0"/>
          <dgm:bulletEnabled val="1"/>
        </dgm:presLayoutVars>
      </dgm:prSet>
      <dgm:spPr/>
      <dgm:t>
        <a:bodyPr/>
        <a:lstStyle/>
        <a:p>
          <a:endParaRPr lang="en-IE"/>
        </a:p>
      </dgm:t>
    </dgm:pt>
    <dgm:pt modelId="{5CC21D14-B79B-4B67-B38D-DE9D77F95F42}" type="pres">
      <dgm:prSet presAssocID="{0D6477E0-EC13-49D8-9B56-208CE8B367B6}" presName="desTx" presStyleLbl="alignAccFollowNode1" presStyleIdx="0" presStyleCnt="3">
        <dgm:presLayoutVars>
          <dgm:bulletEnabled val="1"/>
        </dgm:presLayoutVars>
      </dgm:prSet>
      <dgm:spPr/>
      <dgm:t>
        <a:bodyPr/>
        <a:lstStyle/>
        <a:p>
          <a:endParaRPr lang="en-IE"/>
        </a:p>
      </dgm:t>
    </dgm:pt>
    <dgm:pt modelId="{9F823F67-C789-42C8-8D33-36D2C7D4CA7D}" type="pres">
      <dgm:prSet presAssocID="{42F46EF7-D3E5-4398-B525-2E824A680927}" presName="space" presStyleCnt="0"/>
      <dgm:spPr/>
    </dgm:pt>
    <dgm:pt modelId="{3CA49707-433B-4B09-882D-33B7FA23B372}" type="pres">
      <dgm:prSet presAssocID="{40291225-29B2-4EFC-B48D-38AAE65B8079}" presName="composite" presStyleCnt="0"/>
      <dgm:spPr/>
    </dgm:pt>
    <dgm:pt modelId="{0DEC6E04-3D85-44CF-8C69-D1C709036548}" type="pres">
      <dgm:prSet presAssocID="{40291225-29B2-4EFC-B48D-38AAE65B8079}" presName="parTx" presStyleLbl="alignNode1" presStyleIdx="1" presStyleCnt="3">
        <dgm:presLayoutVars>
          <dgm:chMax val="0"/>
          <dgm:chPref val="0"/>
          <dgm:bulletEnabled val="1"/>
        </dgm:presLayoutVars>
      </dgm:prSet>
      <dgm:spPr/>
      <dgm:t>
        <a:bodyPr/>
        <a:lstStyle/>
        <a:p>
          <a:endParaRPr lang="en-IE"/>
        </a:p>
      </dgm:t>
    </dgm:pt>
    <dgm:pt modelId="{EA003F10-E13C-45EB-A4B3-E154CC376055}" type="pres">
      <dgm:prSet presAssocID="{40291225-29B2-4EFC-B48D-38AAE65B8079}" presName="desTx" presStyleLbl="alignAccFollowNode1" presStyleIdx="1" presStyleCnt="3" custLinFactNeighborX="-4276" custLinFactNeighborY="506">
        <dgm:presLayoutVars>
          <dgm:bulletEnabled val="1"/>
        </dgm:presLayoutVars>
      </dgm:prSet>
      <dgm:spPr/>
      <dgm:t>
        <a:bodyPr/>
        <a:lstStyle/>
        <a:p>
          <a:endParaRPr lang="en-IE"/>
        </a:p>
      </dgm:t>
    </dgm:pt>
    <dgm:pt modelId="{60FAE329-9801-45F2-B396-96DC352FCA3B}" type="pres">
      <dgm:prSet presAssocID="{5ED2BBB6-3F74-4DEA-8236-2EA7648270B2}" presName="space" presStyleCnt="0"/>
      <dgm:spPr/>
    </dgm:pt>
    <dgm:pt modelId="{13C918F8-042E-4DF9-9613-E23F7408DDED}" type="pres">
      <dgm:prSet presAssocID="{9628FC00-FEC9-43AC-8CB3-95A18CB78E87}" presName="composite" presStyleCnt="0"/>
      <dgm:spPr/>
    </dgm:pt>
    <dgm:pt modelId="{E3106C9C-9382-4B26-8C39-EABDDA80FB77}" type="pres">
      <dgm:prSet presAssocID="{9628FC00-FEC9-43AC-8CB3-95A18CB78E87}" presName="parTx" presStyleLbl="alignNode1" presStyleIdx="2" presStyleCnt="3">
        <dgm:presLayoutVars>
          <dgm:chMax val="0"/>
          <dgm:chPref val="0"/>
          <dgm:bulletEnabled val="1"/>
        </dgm:presLayoutVars>
      </dgm:prSet>
      <dgm:spPr/>
      <dgm:t>
        <a:bodyPr/>
        <a:lstStyle/>
        <a:p>
          <a:endParaRPr lang="en-IE"/>
        </a:p>
      </dgm:t>
    </dgm:pt>
    <dgm:pt modelId="{CA0CD72A-7ED0-4217-AAD4-784B4E4EF824}" type="pres">
      <dgm:prSet presAssocID="{9628FC00-FEC9-43AC-8CB3-95A18CB78E87}" presName="desTx" presStyleLbl="alignAccFollowNode1" presStyleIdx="2" presStyleCnt="3">
        <dgm:presLayoutVars>
          <dgm:bulletEnabled val="1"/>
        </dgm:presLayoutVars>
      </dgm:prSet>
      <dgm:spPr/>
      <dgm:t>
        <a:bodyPr/>
        <a:lstStyle/>
        <a:p>
          <a:endParaRPr lang="en-IE"/>
        </a:p>
      </dgm:t>
    </dgm:pt>
  </dgm:ptLst>
  <dgm:cxnLst>
    <dgm:cxn modelId="{A2FE820F-6735-4F73-8939-A2009C400757}" srcId="{0D6477E0-EC13-49D8-9B56-208CE8B367B6}" destId="{869E9E67-5B10-406F-850F-A579976047B7}" srcOrd="0" destOrd="0" parTransId="{959E9107-E0BD-468E-82D0-56595746FD04}" sibTransId="{661B5F12-B3DA-4349-8C6B-DE61CD6A9200}"/>
    <dgm:cxn modelId="{ABEF0A9D-F937-4C8B-AF5D-45FEB5C32357}" srcId="{E3027F3C-256A-4648-9ED5-3E5E36C5C1C1}" destId="{0D6477E0-EC13-49D8-9B56-208CE8B367B6}" srcOrd="0" destOrd="0" parTransId="{83B41C49-738F-4641-9542-A07C364C2388}" sibTransId="{42F46EF7-D3E5-4398-B525-2E824A680927}"/>
    <dgm:cxn modelId="{C2742C92-3A79-4D69-8ADF-EE5ADF1E8718}" type="presOf" srcId="{9628FC00-FEC9-43AC-8CB3-95A18CB78E87}" destId="{E3106C9C-9382-4B26-8C39-EABDDA80FB77}" srcOrd="0" destOrd="0" presId="urn:microsoft.com/office/officeart/2005/8/layout/hList1"/>
    <dgm:cxn modelId="{97683367-E686-42BD-ABEB-7EF8B7E816B1}" srcId="{0D6477E0-EC13-49D8-9B56-208CE8B367B6}" destId="{60B0A8E8-917C-44FC-9925-4546A52B9C09}" srcOrd="2" destOrd="0" parTransId="{F1574E28-ED91-424F-B95D-C90FF57F01BE}" sibTransId="{3CC1327F-5122-4687-A522-9E547C9BCC6F}"/>
    <dgm:cxn modelId="{3E1C26E8-61F9-4592-9F68-9C25D543FFA8}" type="presOf" srcId="{5BB1DAE4-2BF4-4EDE-86DA-FFD3BD6DC587}" destId="{EA003F10-E13C-45EB-A4B3-E154CC376055}" srcOrd="0" destOrd="1" presId="urn:microsoft.com/office/officeart/2005/8/layout/hList1"/>
    <dgm:cxn modelId="{44CF05C7-0C51-48AD-AF84-CA965E5B56DE}" srcId="{9628FC00-FEC9-43AC-8CB3-95A18CB78E87}" destId="{3369E1C8-4393-4C47-AC0A-5471A4E46FB2}" srcOrd="5" destOrd="0" parTransId="{50036035-F995-4877-A252-1F06E0349DAC}" sibTransId="{F06D9FDA-8167-421F-AD97-CA4988B20D42}"/>
    <dgm:cxn modelId="{79AF67FD-8412-4468-B1BC-3849CC132F8C}" srcId="{40291225-29B2-4EFC-B48D-38AAE65B8079}" destId="{4590796F-7814-4AF5-A33E-31D50A3FE1EF}" srcOrd="0" destOrd="0" parTransId="{5B1F3C9A-7FA7-42FB-B562-9F6A5B0B8C15}" sibTransId="{65D5A8FF-7F53-4F45-97AB-E1B01E2A8E4F}"/>
    <dgm:cxn modelId="{B5484217-0FA7-4A09-AA02-F1EE2383724D}" type="presOf" srcId="{DAF200C7-D79B-44CB-AA0D-69C0A5C0531C}" destId="{5CC21D14-B79B-4B67-B38D-DE9D77F95F42}" srcOrd="0" destOrd="1" presId="urn:microsoft.com/office/officeart/2005/8/layout/hList1"/>
    <dgm:cxn modelId="{B3968CCB-465A-46C7-B52D-0D3B906ED197}" srcId="{40291225-29B2-4EFC-B48D-38AAE65B8079}" destId="{D17A57F3-1DBC-411B-B892-9E2A185988B5}" srcOrd="3" destOrd="0" parTransId="{F3FDC7EF-E0C7-4048-8BCA-9539BD92D451}" sibTransId="{1992C0F2-3AA6-4FA9-BEE6-F2A9CA1042EF}"/>
    <dgm:cxn modelId="{1262612E-6D7D-43D9-9313-EDFE3FB53200}" type="presOf" srcId="{E3027F3C-256A-4648-9ED5-3E5E36C5C1C1}" destId="{C0C52EC6-5ADA-420B-BD1A-4C9B7E77BDED}" srcOrd="0" destOrd="0" presId="urn:microsoft.com/office/officeart/2005/8/layout/hList1"/>
    <dgm:cxn modelId="{7F553A80-2CAE-4BA8-91F2-DC2F47F971E3}" type="presOf" srcId="{3369E1C8-4393-4C47-AC0A-5471A4E46FB2}" destId="{CA0CD72A-7ED0-4217-AAD4-784B4E4EF824}" srcOrd="0" destOrd="5" presId="urn:microsoft.com/office/officeart/2005/8/layout/hList1"/>
    <dgm:cxn modelId="{5D3A5AAC-1356-4B69-B16F-499CC3BE58CC}" srcId="{0D6477E0-EC13-49D8-9B56-208CE8B367B6}" destId="{DAF200C7-D79B-44CB-AA0D-69C0A5C0531C}" srcOrd="1" destOrd="0" parTransId="{4E29856D-C572-4027-9DA6-BDA8C04C0CA4}" sibTransId="{286DADFA-DA91-4F3C-9370-C39E18E47034}"/>
    <dgm:cxn modelId="{A322FED2-AF3F-4648-BFDC-6D11070BAA16}" type="presOf" srcId="{F9E166B7-AFCD-416B-90CB-70249788886B}" destId="{CA0CD72A-7ED0-4217-AAD4-784B4E4EF824}" srcOrd="0" destOrd="4" presId="urn:microsoft.com/office/officeart/2005/8/layout/hList1"/>
    <dgm:cxn modelId="{81179657-7FEB-4863-B808-02BC1AED1C3F}" type="presOf" srcId="{0D6477E0-EC13-49D8-9B56-208CE8B367B6}" destId="{6A871E52-BFC9-4D4B-990D-FB289078D9DB}" srcOrd="0" destOrd="0" presId="urn:microsoft.com/office/officeart/2005/8/layout/hList1"/>
    <dgm:cxn modelId="{4501DD0D-1472-4242-8BF7-D7A5CE160BD5}" srcId="{E3027F3C-256A-4648-9ED5-3E5E36C5C1C1}" destId="{9628FC00-FEC9-43AC-8CB3-95A18CB78E87}" srcOrd="2" destOrd="0" parTransId="{775158D3-0C44-4A7E-A60A-4D3088699B8B}" sibTransId="{B986D078-2BD2-4F69-AF6E-94B85B74C857}"/>
    <dgm:cxn modelId="{677CE1C8-7D7B-4242-A077-F4A1D8F21F80}" srcId="{40291225-29B2-4EFC-B48D-38AAE65B8079}" destId="{656DA294-4EC9-4071-8CD0-15BC8174375D}" srcOrd="2" destOrd="0" parTransId="{DD36ED0C-4882-43A8-899E-80B33A9D5696}" sibTransId="{639EA247-1AE3-4D6D-A379-CF086CFF639D}"/>
    <dgm:cxn modelId="{ADC9722D-E2A9-42DC-B17E-08BD9E8A07B3}" type="presOf" srcId="{90985138-9E5A-40AB-A908-495B28D134F0}" destId="{CA0CD72A-7ED0-4217-AAD4-784B4E4EF824}" srcOrd="0" destOrd="1" presId="urn:microsoft.com/office/officeart/2005/8/layout/hList1"/>
    <dgm:cxn modelId="{900C5613-9E9E-45E9-A4AB-E6296B1C41D1}" srcId="{9628FC00-FEC9-43AC-8CB3-95A18CB78E87}" destId="{90985138-9E5A-40AB-A908-495B28D134F0}" srcOrd="1" destOrd="0" parTransId="{2FBE7CCB-DC7C-4C98-8A4C-A9C54D1CD402}" sibTransId="{C04AF3CC-E4D9-4F2E-9EBC-E98BBEBADF75}"/>
    <dgm:cxn modelId="{D64E7E4E-781F-428D-AF2C-5ACDEB897104}" srcId="{9628FC00-FEC9-43AC-8CB3-95A18CB78E87}" destId="{5311C389-3484-4E0E-936A-0EF4063B4755}" srcOrd="3" destOrd="0" parTransId="{F8B09FF2-B66D-4BB1-989A-E0D7A32A04CD}" sibTransId="{9A395AB6-EC32-49D4-93BC-E4BE4EDC03DA}"/>
    <dgm:cxn modelId="{8ED910BF-D475-4082-BA67-0961337C86B6}" type="presOf" srcId="{4590796F-7814-4AF5-A33E-31D50A3FE1EF}" destId="{EA003F10-E13C-45EB-A4B3-E154CC376055}" srcOrd="0" destOrd="0" presId="urn:microsoft.com/office/officeart/2005/8/layout/hList1"/>
    <dgm:cxn modelId="{27B765CA-695C-4DF6-BA61-0AF811F4C238}" type="presOf" srcId="{5597A534-D63B-41FD-9A4E-9E0279BBE499}" destId="{CA0CD72A-7ED0-4217-AAD4-784B4E4EF824}" srcOrd="0" destOrd="2" presId="urn:microsoft.com/office/officeart/2005/8/layout/hList1"/>
    <dgm:cxn modelId="{636D6C33-E126-496A-AB06-820501AE50C3}" srcId="{9628FC00-FEC9-43AC-8CB3-95A18CB78E87}" destId="{5597A534-D63B-41FD-9A4E-9E0279BBE499}" srcOrd="2" destOrd="0" parTransId="{FE2F2783-3B57-401D-858E-3705D0174F7D}" sibTransId="{22A53AA5-D705-48DA-AE2D-18A4DEDECA6F}"/>
    <dgm:cxn modelId="{C5FE124A-3E00-47CC-83BD-7EEA64E2B3B3}" type="presOf" srcId="{5311C389-3484-4E0E-936A-0EF4063B4755}" destId="{CA0CD72A-7ED0-4217-AAD4-784B4E4EF824}" srcOrd="0" destOrd="3" presId="urn:microsoft.com/office/officeart/2005/8/layout/hList1"/>
    <dgm:cxn modelId="{4CDB312B-FE2E-4A23-83C8-DBB6EA7BCDF0}" type="presOf" srcId="{62B106AC-D067-4F47-94DF-0653E718DD72}" destId="{EA003F10-E13C-45EB-A4B3-E154CC376055}" srcOrd="0" destOrd="4" presId="urn:microsoft.com/office/officeart/2005/8/layout/hList1"/>
    <dgm:cxn modelId="{501217B8-3965-43AA-BBDE-085847668FF0}" srcId="{E3027F3C-256A-4648-9ED5-3E5E36C5C1C1}" destId="{40291225-29B2-4EFC-B48D-38AAE65B8079}" srcOrd="1" destOrd="0" parTransId="{97350175-33AD-4E36-BE4B-648187BA0C30}" sibTransId="{5ED2BBB6-3F74-4DEA-8236-2EA7648270B2}"/>
    <dgm:cxn modelId="{9D92717E-F7AF-473B-8951-010BF1428A21}" srcId="{9628FC00-FEC9-43AC-8CB3-95A18CB78E87}" destId="{AC40A750-7A74-4A21-9C77-BFC2F865C32C}" srcOrd="0" destOrd="0" parTransId="{D455A823-1964-4656-8EAE-163A789C61AE}" sibTransId="{C7F3DFDE-0514-4130-A7BD-035D00D8AE77}"/>
    <dgm:cxn modelId="{CB7A0079-2C68-4888-B95C-091200E6C91D}" srcId="{40291225-29B2-4EFC-B48D-38AAE65B8079}" destId="{5BB1DAE4-2BF4-4EDE-86DA-FFD3BD6DC587}" srcOrd="1" destOrd="0" parTransId="{6EE602C6-A2FF-4529-8F5E-C473C4F3E4AA}" sibTransId="{7FDF93A7-EF13-4B39-8788-0AC6246E294C}"/>
    <dgm:cxn modelId="{FA31D48F-3968-4793-8E09-2F96BF31CA68}" type="presOf" srcId="{AC40A750-7A74-4A21-9C77-BFC2F865C32C}" destId="{CA0CD72A-7ED0-4217-AAD4-784B4E4EF824}" srcOrd="0" destOrd="0" presId="urn:microsoft.com/office/officeart/2005/8/layout/hList1"/>
    <dgm:cxn modelId="{60BDEE9D-F90D-442F-AFB8-DEA122B7C667}" type="presOf" srcId="{D17A57F3-1DBC-411B-B892-9E2A185988B5}" destId="{EA003F10-E13C-45EB-A4B3-E154CC376055}" srcOrd="0" destOrd="3" presId="urn:microsoft.com/office/officeart/2005/8/layout/hList1"/>
    <dgm:cxn modelId="{AC3D2FE5-58B6-4460-9E27-38C3D02B330B}" type="presOf" srcId="{60B0A8E8-917C-44FC-9925-4546A52B9C09}" destId="{5CC21D14-B79B-4B67-B38D-DE9D77F95F42}" srcOrd="0" destOrd="2" presId="urn:microsoft.com/office/officeart/2005/8/layout/hList1"/>
    <dgm:cxn modelId="{8A2344F4-4903-4DC9-980A-D4373F1D3C87}" srcId="{9628FC00-FEC9-43AC-8CB3-95A18CB78E87}" destId="{F9E166B7-AFCD-416B-90CB-70249788886B}" srcOrd="4" destOrd="0" parTransId="{5EA5B88E-425D-4E11-8D5D-E6ECD9C6DE39}" sibTransId="{0FA159B3-EFDE-485B-B141-CDAD724DF75B}"/>
    <dgm:cxn modelId="{C7E131DB-177B-4082-A605-86AEAA1AD61A}" srcId="{40291225-29B2-4EFC-B48D-38AAE65B8079}" destId="{62B106AC-D067-4F47-94DF-0653E718DD72}" srcOrd="4" destOrd="0" parTransId="{6DE831AE-708A-40A6-8789-736020B0DA72}" sibTransId="{5095136E-061A-4493-AA62-AF4392925F5D}"/>
    <dgm:cxn modelId="{02F20856-479B-4DA5-82E5-8FDC93C2A854}" type="presOf" srcId="{656DA294-4EC9-4071-8CD0-15BC8174375D}" destId="{EA003F10-E13C-45EB-A4B3-E154CC376055}" srcOrd="0" destOrd="2" presId="urn:microsoft.com/office/officeart/2005/8/layout/hList1"/>
    <dgm:cxn modelId="{DDC94B6A-64F4-45F8-9D28-E8E882258444}" type="presOf" srcId="{869E9E67-5B10-406F-850F-A579976047B7}" destId="{5CC21D14-B79B-4B67-B38D-DE9D77F95F42}" srcOrd="0" destOrd="0" presId="urn:microsoft.com/office/officeart/2005/8/layout/hList1"/>
    <dgm:cxn modelId="{0EAED129-D766-441C-B8E3-6F0C7BD91283}" type="presOf" srcId="{40291225-29B2-4EFC-B48D-38AAE65B8079}" destId="{0DEC6E04-3D85-44CF-8C69-D1C709036548}" srcOrd="0" destOrd="0" presId="urn:microsoft.com/office/officeart/2005/8/layout/hList1"/>
    <dgm:cxn modelId="{E758F38A-B9F6-4798-84D8-457C513530F1}" type="presParOf" srcId="{C0C52EC6-5ADA-420B-BD1A-4C9B7E77BDED}" destId="{D32E7927-1FC1-406F-9421-4428D04F2112}" srcOrd="0" destOrd="0" presId="urn:microsoft.com/office/officeart/2005/8/layout/hList1"/>
    <dgm:cxn modelId="{5DFAB388-372B-4CF9-A61F-E512E3710A37}" type="presParOf" srcId="{D32E7927-1FC1-406F-9421-4428D04F2112}" destId="{6A871E52-BFC9-4D4B-990D-FB289078D9DB}" srcOrd="0" destOrd="0" presId="urn:microsoft.com/office/officeart/2005/8/layout/hList1"/>
    <dgm:cxn modelId="{6D7B4039-0E0E-452F-9580-90FC6C158F7E}" type="presParOf" srcId="{D32E7927-1FC1-406F-9421-4428D04F2112}" destId="{5CC21D14-B79B-4B67-B38D-DE9D77F95F42}" srcOrd="1" destOrd="0" presId="urn:microsoft.com/office/officeart/2005/8/layout/hList1"/>
    <dgm:cxn modelId="{455B6BE8-62A1-4F76-99D6-93E516DA647D}" type="presParOf" srcId="{C0C52EC6-5ADA-420B-BD1A-4C9B7E77BDED}" destId="{9F823F67-C789-42C8-8D33-36D2C7D4CA7D}" srcOrd="1" destOrd="0" presId="urn:microsoft.com/office/officeart/2005/8/layout/hList1"/>
    <dgm:cxn modelId="{14135A54-C236-43BF-BA3C-FD8FE8FBC458}" type="presParOf" srcId="{C0C52EC6-5ADA-420B-BD1A-4C9B7E77BDED}" destId="{3CA49707-433B-4B09-882D-33B7FA23B372}" srcOrd="2" destOrd="0" presId="urn:microsoft.com/office/officeart/2005/8/layout/hList1"/>
    <dgm:cxn modelId="{C4E8E38C-08DC-4E08-A3E8-759E0881D2B5}" type="presParOf" srcId="{3CA49707-433B-4B09-882D-33B7FA23B372}" destId="{0DEC6E04-3D85-44CF-8C69-D1C709036548}" srcOrd="0" destOrd="0" presId="urn:microsoft.com/office/officeart/2005/8/layout/hList1"/>
    <dgm:cxn modelId="{F6095552-36FC-4CE3-8936-3FF3EB944442}" type="presParOf" srcId="{3CA49707-433B-4B09-882D-33B7FA23B372}" destId="{EA003F10-E13C-45EB-A4B3-E154CC376055}" srcOrd="1" destOrd="0" presId="urn:microsoft.com/office/officeart/2005/8/layout/hList1"/>
    <dgm:cxn modelId="{6EEC54DC-E399-4810-B88C-09203FAC8CDB}" type="presParOf" srcId="{C0C52EC6-5ADA-420B-BD1A-4C9B7E77BDED}" destId="{60FAE329-9801-45F2-B396-96DC352FCA3B}" srcOrd="3" destOrd="0" presId="urn:microsoft.com/office/officeart/2005/8/layout/hList1"/>
    <dgm:cxn modelId="{4B49728F-7B77-418C-9A5E-DE58D7BA2353}" type="presParOf" srcId="{C0C52EC6-5ADA-420B-BD1A-4C9B7E77BDED}" destId="{13C918F8-042E-4DF9-9613-E23F7408DDED}" srcOrd="4" destOrd="0" presId="urn:microsoft.com/office/officeart/2005/8/layout/hList1"/>
    <dgm:cxn modelId="{59B2358F-C983-43CC-9725-44056433652C}" type="presParOf" srcId="{13C918F8-042E-4DF9-9613-E23F7408DDED}" destId="{E3106C9C-9382-4B26-8C39-EABDDA80FB77}" srcOrd="0" destOrd="0" presId="urn:microsoft.com/office/officeart/2005/8/layout/hList1"/>
    <dgm:cxn modelId="{04A9F355-E951-40D5-9368-C0D92068CF07}" type="presParOf" srcId="{13C918F8-042E-4DF9-9613-E23F7408DDED}" destId="{CA0CD72A-7ED0-4217-AAD4-784B4E4EF824}"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F78E151-C903-4EA4-BFB1-7ACEE13D8927}" type="doc">
      <dgm:prSet loTypeId="urn:microsoft.com/office/officeart/2005/8/layout/arrow2" loCatId="process" qsTypeId="urn:microsoft.com/office/officeart/2005/8/quickstyle/simple1" qsCatId="simple" csTypeId="urn:microsoft.com/office/officeart/2005/8/colors/colorful1" csCatId="colorful" phldr="1"/>
      <dgm:spPr/>
      <dgm:t>
        <a:bodyPr/>
        <a:lstStyle/>
        <a:p>
          <a:endParaRPr lang="en-IE"/>
        </a:p>
      </dgm:t>
    </dgm:pt>
    <dgm:pt modelId="{2D06D742-608A-496A-B8B0-1B4CA6251DBC}">
      <dgm:prSet phldrT="[Text]"/>
      <dgm:spPr/>
      <dgm:t>
        <a:bodyPr/>
        <a:lstStyle/>
        <a:p>
          <a:r>
            <a:rPr lang="en-IE" dirty="0" smtClean="0"/>
            <a:t>Developing a relationship with the young person</a:t>
          </a:r>
          <a:endParaRPr lang="en-IE" dirty="0"/>
        </a:p>
      </dgm:t>
    </dgm:pt>
    <dgm:pt modelId="{B6CB43DF-8E34-4570-9CB5-31B04F905DC8}" type="parTrans" cxnId="{BAAC1879-3384-495F-9B99-B22B1390A4EF}">
      <dgm:prSet/>
      <dgm:spPr/>
      <dgm:t>
        <a:bodyPr/>
        <a:lstStyle/>
        <a:p>
          <a:endParaRPr lang="en-IE"/>
        </a:p>
      </dgm:t>
    </dgm:pt>
    <dgm:pt modelId="{7C69A43B-AFE2-4A68-A0D8-700E2D022932}" type="sibTrans" cxnId="{BAAC1879-3384-495F-9B99-B22B1390A4EF}">
      <dgm:prSet/>
      <dgm:spPr/>
      <dgm:t>
        <a:bodyPr/>
        <a:lstStyle/>
        <a:p>
          <a:endParaRPr lang="en-IE"/>
        </a:p>
      </dgm:t>
    </dgm:pt>
    <dgm:pt modelId="{14ADFF7B-8484-4A22-89E6-79A5066B5E63}">
      <dgm:prSet phldrT="[Text]"/>
      <dgm:spPr/>
      <dgm:t>
        <a:bodyPr/>
        <a:lstStyle/>
        <a:p>
          <a:r>
            <a:rPr lang="en-IE" dirty="0" smtClean="0"/>
            <a:t>Assessment of strengths &amp; needs  is carried out with young person </a:t>
          </a:r>
          <a:endParaRPr lang="en-IE" dirty="0"/>
        </a:p>
      </dgm:t>
    </dgm:pt>
    <dgm:pt modelId="{9B414719-4A24-44D0-83EA-7C0AFB364B00}" type="parTrans" cxnId="{32139A4F-B929-46DD-95D9-30B2A1878AA7}">
      <dgm:prSet/>
      <dgm:spPr/>
      <dgm:t>
        <a:bodyPr/>
        <a:lstStyle/>
        <a:p>
          <a:endParaRPr lang="en-IE"/>
        </a:p>
      </dgm:t>
    </dgm:pt>
    <dgm:pt modelId="{80A78900-934E-454C-9FEF-75D8418B0577}" type="sibTrans" cxnId="{32139A4F-B929-46DD-95D9-30B2A1878AA7}">
      <dgm:prSet/>
      <dgm:spPr/>
      <dgm:t>
        <a:bodyPr/>
        <a:lstStyle/>
        <a:p>
          <a:endParaRPr lang="en-IE"/>
        </a:p>
      </dgm:t>
    </dgm:pt>
    <dgm:pt modelId="{429F6B6B-6392-4161-B064-6213C76F7F45}">
      <dgm:prSet phldrT="[Text]"/>
      <dgm:spPr/>
      <dgm:t>
        <a:bodyPr/>
        <a:lstStyle/>
        <a:p>
          <a:r>
            <a:rPr lang="en-IE" dirty="0" smtClean="0"/>
            <a:t>Young person sets goals and targets and an individual plan developed </a:t>
          </a:r>
          <a:endParaRPr lang="en-IE" dirty="0"/>
        </a:p>
      </dgm:t>
    </dgm:pt>
    <dgm:pt modelId="{F97E4C81-7E9E-4C69-9D45-8C650E36EB1C}" type="parTrans" cxnId="{F7414892-7DB6-44BC-A43D-A00D9C1DAA1D}">
      <dgm:prSet/>
      <dgm:spPr/>
      <dgm:t>
        <a:bodyPr/>
        <a:lstStyle/>
        <a:p>
          <a:endParaRPr lang="en-IE"/>
        </a:p>
      </dgm:t>
    </dgm:pt>
    <dgm:pt modelId="{AAF2E866-C742-4A56-9A26-E9A8F6C43192}" type="sibTrans" cxnId="{F7414892-7DB6-44BC-A43D-A00D9C1DAA1D}">
      <dgm:prSet/>
      <dgm:spPr/>
      <dgm:t>
        <a:bodyPr/>
        <a:lstStyle/>
        <a:p>
          <a:endParaRPr lang="en-IE"/>
        </a:p>
      </dgm:t>
    </dgm:pt>
    <dgm:pt modelId="{3BB97FDC-72B7-4294-B073-51E279183D21}">
      <dgm:prSet phldrT="[Text]"/>
      <dgm:spPr/>
      <dgm:t>
        <a:bodyPr/>
        <a:lstStyle/>
        <a:p>
          <a:r>
            <a:rPr lang="en-IE" dirty="0" smtClean="0"/>
            <a:t>Plan is implemented &amp; reviewed regularly with the young person </a:t>
          </a:r>
          <a:endParaRPr lang="en-IE" dirty="0"/>
        </a:p>
      </dgm:t>
    </dgm:pt>
    <dgm:pt modelId="{D8D84F5D-2D86-4C45-99DE-A6ACD34A1182}" type="parTrans" cxnId="{9F55094B-1F8A-43BF-B898-B061A0FA7ADC}">
      <dgm:prSet/>
      <dgm:spPr/>
      <dgm:t>
        <a:bodyPr/>
        <a:lstStyle/>
        <a:p>
          <a:endParaRPr lang="en-IE"/>
        </a:p>
      </dgm:t>
    </dgm:pt>
    <dgm:pt modelId="{F801CC37-996D-4E43-9F03-54367677DE7B}" type="sibTrans" cxnId="{9F55094B-1F8A-43BF-B898-B061A0FA7ADC}">
      <dgm:prSet/>
      <dgm:spPr/>
      <dgm:t>
        <a:bodyPr/>
        <a:lstStyle/>
        <a:p>
          <a:endParaRPr lang="en-IE"/>
        </a:p>
      </dgm:t>
    </dgm:pt>
    <dgm:pt modelId="{62E4A878-719A-4D96-94EF-6A2DB07AAA38}">
      <dgm:prSet phldrT="[Text]"/>
      <dgm:spPr/>
      <dgm:t>
        <a:bodyPr/>
        <a:lstStyle/>
        <a:p>
          <a:r>
            <a:rPr lang="en-IE" dirty="0" smtClean="0"/>
            <a:t>Young person progresses</a:t>
          </a:r>
          <a:endParaRPr lang="en-IE" dirty="0"/>
        </a:p>
      </dgm:t>
    </dgm:pt>
    <dgm:pt modelId="{656603EB-B246-4B35-8591-C502A6C065E9}" type="parTrans" cxnId="{6C3419D3-F8F1-4C51-AB81-FC552FAC236B}">
      <dgm:prSet/>
      <dgm:spPr/>
      <dgm:t>
        <a:bodyPr/>
        <a:lstStyle/>
        <a:p>
          <a:endParaRPr lang="en-IE"/>
        </a:p>
      </dgm:t>
    </dgm:pt>
    <dgm:pt modelId="{3EE7C0A4-3C1F-4EFE-B3F0-A1BB21546D1B}" type="sibTrans" cxnId="{6C3419D3-F8F1-4C51-AB81-FC552FAC236B}">
      <dgm:prSet/>
      <dgm:spPr/>
      <dgm:t>
        <a:bodyPr/>
        <a:lstStyle/>
        <a:p>
          <a:endParaRPr lang="en-IE"/>
        </a:p>
      </dgm:t>
    </dgm:pt>
    <dgm:pt modelId="{D8B80C9D-D0B5-4184-B522-7EFD987EDC25}" type="pres">
      <dgm:prSet presAssocID="{5F78E151-C903-4EA4-BFB1-7ACEE13D8927}" presName="arrowDiagram" presStyleCnt="0">
        <dgm:presLayoutVars>
          <dgm:chMax val="5"/>
          <dgm:dir/>
          <dgm:resizeHandles val="exact"/>
        </dgm:presLayoutVars>
      </dgm:prSet>
      <dgm:spPr/>
      <dgm:t>
        <a:bodyPr/>
        <a:lstStyle/>
        <a:p>
          <a:endParaRPr lang="en-IE"/>
        </a:p>
      </dgm:t>
    </dgm:pt>
    <dgm:pt modelId="{6E0AF1C3-6309-494F-8419-E07C8B6912AF}" type="pres">
      <dgm:prSet presAssocID="{5F78E151-C903-4EA4-BFB1-7ACEE13D8927}" presName="arrow" presStyleLbl="bgShp" presStyleIdx="0" presStyleCnt="1"/>
      <dgm:spPr/>
    </dgm:pt>
    <dgm:pt modelId="{A0280AF1-1B97-4473-AA4C-BE4ACDDF987A}" type="pres">
      <dgm:prSet presAssocID="{5F78E151-C903-4EA4-BFB1-7ACEE13D8927}" presName="arrowDiagram5" presStyleCnt="0"/>
      <dgm:spPr/>
    </dgm:pt>
    <dgm:pt modelId="{89C78E0B-4F02-4588-ACAE-62B44DB2D5C1}" type="pres">
      <dgm:prSet presAssocID="{2D06D742-608A-496A-B8B0-1B4CA6251DBC}" presName="bullet5a" presStyleLbl="node1" presStyleIdx="0" presStyleCnt="5"/>
      <dgm:spPr/>
    </dgm:pt>
    <dgm:pt modelId="{CBAF24A4-4E74-4DAD-8A59-8AD0741CFDFD}" type="pres">
      <dgm:prSet presAssocID="{2D06D742-608A-496A-B8B0-1B4CA6251DBC}" presName="textBox5a" presStyleLbl="revTx" presStyleIdx="0" presStyleCnt="5">
        <dgm:presLayoutVars>
          <dgm:bulletEnabled val="1"/>
        </dgm:presLayoutVars>
      </dgm:prSet>
      <dgm:spPr/>
      <dgm:t>
        <a:bodyPr/>
        <a:lstStyle/>
        <a:p>
          <a:endParaRPr lang="en-IE"/>
        </a:p>
      </dgm:t>
    </dgm:pt>
    <dgm:pt modelId="{C4E4F324-7414-48BD-81DA-74FCCB61AB26}" type="pres">
      <dgm:prSet presAssocID="{14ADFF7B-8484-4A22-89E6-79A5066B5E63}" presName="bullet5b" presStyleLbl="node1" presStyleIdx="1" presStyleCnt="5"/>
      <dgm:spPr/>
    </dgm:pt>
    <dgm:pt modelId="{2C76FB48-1835-461B-AC94-12AA47BAAAB7}" type="pres">
      <dgm:prSet presAssocID="{14ADFF7B-8484-4A22-89E6-79A5066B5E63}" presName="textBox5b" presStyleLbl="revTx" presStyleIdx="1" presStyleCnt="5">
        <dgm:presLayoutVars>
          <dgm:bulletEnabled val="1"/>
        </dgm:presLayoutVars>
      </dgm:prSet>
      <dgm:spPr/>
      <dgm:t>
        <a:bodyPr/>
        <a:lstStyle/>
        <a:p>
          <a:endParaRPr lang="en-IE"/>
        </a:p>
      </dgm:t>
    </dgm:pt>
    <dgm:pt modelId="{F54493D4-C8C9-4B1F-8EFE-E863B0911941}" type="pres">
      <dgm:prSet presAssocID="{429F6B6B-6392-4161-B064-6213C76F7F45}" presName="bullet5c" presStyleLbl="node1" presStyleIdx="2" presStyleCnt="5"/>
      <dgm:spPr/>
    </dgm:pt>
    <dgm:pt modelId="{C0D2B919-9B44-42DC-8D89-2710CB3A2D08}" type="pres">
      <dgm:prSet presAssocID="{429F6B6B-6392-4161-B064-6213C76F7F45}" presName="textBox5c" presStyleLbl="revTx" presStyleIdx="2" presStyleCnt="5">
        <dgm:presLayoutVars>
          <dgm:bulletEnabled val="1"/>
        </dgm:presLayoutVars>
      </dgm:prSet>
      <dgm:spPr/>
      <dgm:t>
        <a:bodyPr/>
        <a:lstStyle/>
        <a:p>
          <a:endParaRPr lang="en-IE"/>
        </a:p>
      </dgm:t>
    </dgm:pt>
    <dgm:pt modelId="{A920D6BF-C7A4-4DDD-A15D-99F6B339D3B4}" type="pres">
      <dgm:prSet presAssocID="{3BB97FDC-72B7-4294-B073-51E279183D21}" presName="bullet5d" presStyleLbl="node1" presStyleIdx="3" presStyleCnt="5"/>
      <dgm:spPr/>
    </dgm:pt>
    <dgm:pt modelId="{C3E5AF48-2EF3-4F2F-A69F-C088E092BDA6}" type="pres">
      <dgm:prSet presAssocID="{3BB97FDC-72B7-4294-B073-51E279183D21}" presName="textBox5d" presStyleLbl="revTx" presStyleIdx="3" presStyleCnt="5">
        <dgm:presLayoutVars>
          <dgm:bulletEnabled val="1"/>
        </dgm:presLayoutVars>
      </dgm:prSet>
      <dgm:spPr/>
      <dgm:t>
        <a:bodyPr/>
        <a:lstStyle/>
        <a:p>
          <a:endParaRPr lang="en-IE"/>
        </a:p>
      </dgm:t>
    </dgm:pt>
    <dgm:pt modelId="{D15F6E6E-E0D0-4B4D-9427-23439D94EB78}" type="pres">
      <dgm:prSet presAssocID="{62E4A878-719A-4D96-94EF-6A2DB07AAA38}" presName="bullet5e" presStyleLbl="node1" presStyleIdx="4" presStyleCnt="5"/>
      <dgm:spPr/>
    </dgm:pt>
    <dgm:pt modelId="{795F3D4C-20D3-46AB-8D8F-CF33F10251E7}" type="pres">
      <dgm:prSet presAssocID="{62E4A878-719A-4D96-94EF-6A2DB07AAA38}" presName="textBox5e" presStyleLbl="revTx" presStyleIdx="4" presStyleCnt="5">
        <dgm:presLayoutVars>
          <dgm:bulletEnabled val="1"/>
        </dgm:presLayoutVars>
      </dgm:prSet>
      <dgm:spPr/>
      <dgm:t>
        <a:bodyPr/>
        <a:lstStyle/>
        <a:p>
          <a:endParaRPr lang="en-IE"/>
        </a:p>
      </dgm:t>
    </dgm:pt>
  </dgm:ptLst>
  <dgm:cxnLst>
    <dgm:cxn modelId="{BAAC1879-3384-495F-9B99-B22B1390A4EF}" srcId="{5F78E151-C903-4EA4-BFB1-7ACEE13D8927}" destId="{2D06D742-608A-496A-B8B0-1B4CA6251DBC}" srcOrd="0" destOrd="0" parTransId="{B6CB43DF-8E34-4570-9CB5-31B04F905DC8}" sibTransId="{7C69A43B-AFE2-4A68-A0D8-700E2D022932}"/>
    <dgm:cxn modelId="{F7414892-7DB6-44BC-A43D-A00D9C1DAA1D}" srcId="{5F78E151-C903-4EA4-BFB1-7ACEE13D8927}" destId="{429F6B6B-6392-4161-B064-6213C76F7F45}" srcOrd="2" destOrd="0" parTransId="{F97E4C81-7E9E-4C69-9D45-8C650E36EB1C}" sibTransId="{AAF2E866-C742-4A56-9A26-E9A8F6C43192}"/>
    <dgm:cxn modelId="{32139A4F-B929-46DD-95D9-30B2A1878AA7}" srcId="{5F78E151-C903-4EA4-BFB1-7ACEE13D8927}" destId="{14ADFF7B-8484-4A22-89E6-79A5066B5E63}" srcOrd="1" destOrd="0" parTransId="{9B414719-4A24-44D0-83EA-7C0AFB364B00}" sibTransId="{80A78900-934E-454C-9FEF-75D8418B0577}"/>
    <dgm:cxn modelId="{F1B556DF-F56A-4D7C-81D3-31141C34C287}" type="presOf" srcId="{14ADFF7B-8484-4A22-89E6-79A5066B5E63}" destId="{2C76FB48-1835-461B-AC94-12AA47BAAAB7}" srcOrd="0" destOrd="0" presId="urn:microsoft.com/office/officeart/2005/8/layout/arrow2"/>
    <dgm:cxn modelId="{0C779C21-B805-4D0E-AEB6-CA1BB6713C51}" type="presOf" srcId="{62E4A878-719A-4D96-94EF-6A2DB07AAA38}" destId="{795F3D4C-20D3-46AB-8D8F-CF33F10251E7}" srcOrd="0" destOrd="0" presId="urn:microsoft.com/office/officeart/2005/8/layout/arrow2"/>
    <dgm:cxn modelId="{DE2B790C-FED9-440A-8E02-DCD3EC5D237A}" type="presOf" srcId="{3BB97FDC-72B7-4294-B073-51E279183D21}" destId="{C3E5AF48-2EF3-4F2F-A69F-C088E092BDA6}" srcOrd="0" destOrd="0" presId="urn:microsoft.com/office/officeart/2005/8/layout/arrow2"/>
    <dgm:cxn modelId="{6C3419D3-F8F1-4C51-AB81-FC552FAC236B}" srcId="{5F78E151-C903-4EA4-BFB1-7ACEE13D8927}" destId="{62E4A878-719A-4D96-94EF-6A2DB07AAA38}" srcOrd="4" destOrd="0" parTransId="{656603EB-B246-4B35-8591-C502A6C065E9}" sibTransId="{3EE7C0A4-3C1F-4EFE-B3F0-A1BB21546D1B}"/>
    <dgm:cxn modelId="{2A54BFED-E486-4AA4-81C3-5D6B53C818B6}" type="presOf" srcId="{429F6B6B-6392-4161-B064-6213C76F7F45}" destId="{C0D2B919-9B44-42DC-8D89-2710CB3A2D08}" srcOrd="0" destOrd="0" presId="urn:microsoft.com/office/officeart/2005/8/layout/arrow2"/>
    <dgm:cxn modelId="{0223B303-1E06-4709-B492-E5123FC0D73A}" type="presOf" srcId="{5F78E151-C903-4EA4-BFB1-7ACEE13D8927}" destId="{D8B80C9D-D0B5-4184-B522-7EFD987EDC25}" srcOrd="0" destOrd="0" presId="urn:microsoft.com/office/officeart/2005/8/layout/arrow2"/>
    <dgm:cxn modelId="{9F55094B-1F8A-43BF-B898-B061A0FA7ADC}" srcId="{5F78E151-C903-4EA4-BFB1-7ACEE13D8927}" destId="{3BB97FDC-72B7-4294-B073-51E279183D21}" srcOrd="3" destOrd="0" parTransId="{D8D84F5D-2D86-4C45-99DE-A6ACD34A1182}" sibTransId="{F801CC37-996D-4E43-9F03-54367677DE7B}"/>
    <dgm:cxn modelId="{D0FE753D-8F85-455E-B0BB-943E8F4DF2CC}" type="presOf" srcId="{2D06D742-608A-496A-B8B0-1B4CA6251DBC}" destId="{CBAF24A4-4E74-4DAD-8A59-8AD0741CFDFD}" srcOrd="0" destOrd="0" presId="urn:microsoft.com/office/officeart/2005/8/layout/arrow2"/>
    <dgm:cxn modelId="{86F63D11-DCC9-4F07-9536-30C9640DE80D}" type="presParOf" srcId="{D8B80C9D-D0B5-4184-B522-7EFD987EDC25}" destId="{6E0AF1C3-6309-494F-8419-E07C8B6912AF}" srcOrd="0" destOrd="0" presId="urn:microsoft.com/office/officeart/2005/8/layout/arrow2"/>
    <dgm:cxn modelId="{E8F5DDB4-8200-466B-8FFB-5DFB772EB8DF}" type="presParOf" srcId="{D8B80C9D-D0B5-4184-B522-7EFD987EDC25}" destId="{A0280AF1-1B97-4473-AA4C-BE4ACDDF987A}" srcOrd="1" destOrd="0" presId="urn:microsoft.com/office/officeart/2005/8/layout/arrow2"/>
    <dgm:cxn modelId="{BF3DEB58-47F4-41C8-B729-AB68FF52C675}" type="presParOf" srcId="{A0280AF1-1B97-4473-AA4C-BE4ACDDF987A}" destId="{89C78E0B-4F02-4588-ACAE-62B44DB2D5C1}" srcOrd="0" destOrd="0" presId="urn:microsoft.com/office/officeart/2005/8/layout/arrow2"/>
    <dgm:cxn modelId="{2BA42FB5-52AF-4B58-A0D5-B30246093DEA}" type="presParOf" srcId="{A0280AF1-1B97-4473-AA4C-BE4ACDDF987A}" destId="{CBAF24A4-4E74-4DAD-8A59-8AD0741CFDFD}" srcOrd="1" destOrd="0" presId="urn:microsoft.com/office/officeart/2005/8/layout/arrow2"/>
    <dgm:cxn modelId="{D6955344-4186-4ACE-A7ED-1341D5DB7F68}" type="presParOf" srcId="{A0280AF1-1B97-4473-AA4C-BE4ACDDF987A}" destId="{C4E4F324-7414-48BD-81DA-74FCCB61AB26}" srcOrd="2" destOrd="0" presId="urn:microsoft.com/office/officeart/2005/8/layout/arrow2"/>
    <dgm:cxn modelId="{BB09FF95-7992-492D-8515-05E74CF3915A}" type="presParOf" srcId="{A0280AF1-1B97-4473-AA4C-BE4ACDDF987A}" destId="{2C76FB48-1835-461B-AC94-12AA47BAAAB7}" srcOrd="3" destOrd="0" presId="urn:microsoft.com/office/officeart/2005/8/layout/arrow2"/>
    <dgm:cxn modelId="{AF99441B-B4F6-420F-8177-7EB3AB8764B7}" type="presParOf" srcId="{A0280AF1-1B97-4473-AA4C-BE4ACDDF987A}" destId="{F54493D4-C8C9-4B1F-8EFE-E863B0911941}" srcOrd="4" destOrd="0" presId="urn:microsoft.com/office/officeart/2005/8/layout/arrow2"/>
    <dgm:cxn modelId="{48443625-830A-4535-B804-1F6481ED7DF2}" type="presParOf" srcId="{A0280AF1-1B97-4473-AA4C-BE4ACDDF987A}" destId="{C0D2B919-9B44-42DC-8D89-2710CB3A2D08}" srcOrd="5" destOrd="0" presId="urn:microsoft.com/office/officeart/2005/8/layout/arrow2"/>
    <dgm:cxn modelId="{F9468650-0B49-4986-8C03-736089A8ED2F}" type="presParOf" srcId="{A0280AF1-1B97-4473-AA4C-BE4ACDDF987A}" destId="{A920D6BF-C7A4-4DDD-A15D-99F6B339D3B4}" srcOrd="6" destOrd="0" presId="urn:microsoft.com/office/officeart/2005/8/layout/arrow2"/>
    <dgm:cxn modelId="{C6CDD0DE-47BF-47CB-9938-FE500DD04358}" type="presParOf" srcId="{A0280AF1-1B97-4473-AA4C-BE4ACDDF987A}" destId="{C3E5AF48-2EF3-4F2F-A69F-C088E092BDA6}" srcOrd="7" destOrd="0" presId="urn:microsoft.com/office/officeart/2005/8/layout/arrow2"/>
    <dgm:cxn modelId="{DB61411D-51CA-4E8F-A2A1-ADE86B9A4715}" type="presParOf" srcId="{A0280AF1-1B97-4473-AA4C-BE4ACDDF987A}" destId="{D15F6E6E-E0D0-4B4D-9427-23439D94EB78}" srcOrd="8" destOrd="0" presId="urn:microsoft.com/office/officeart/2005/8/layout/arrow2"/>
    <dgm:cxn modelId="{645B880B-0EB9-48DF-ACA7-76A2D397E2F7}" type="presParOf" srcId="{A0280AF1-1B97-4473-AA4C-BE4ACDDF987A}" destId="{795F3D4C-20D3-46AB-8D8F-CF33F10251E7}" srcOrd="9"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3027F3C-256A-4648-9ED5-3E5E36C5C1C1}"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en-IE"/>
        </a:p>
      </dgm:t>
    </dgm:pt>
    <dgm:pt modelId="{0D6477E0-EC13-49D8-9B56-208CE8B367B6}">
      <dgm:prSet phldrT="[Text]"/>
      <dgm:spPr/>
      <dgm:t>
        <a:bodyPr/>
        <a:lstStyle/>
        <a:p>
          <a:r>
            <a:rPr lang="en-IE" dirty="0" smtClean="0"/>
            <a:t>Educational</a:t>
          </a:r>
          <a:endParaRPr lang="en-IE" dirty="0"/>
        </a:p>
      </dgm:t>
    </dgm:pt>
    <dgm:pt modelId="{42F46EF7-D3E5-4398-B525-2E824A680927}" type="sibTrans" cxnId="{ABEF0A9D-F937-4C8B-AF5D-45FEB5C32357}">
      <dgm:prSet/>
      <dgm:spPr/>
      <dgm:t>
        <a:bodyPr/>
        <a:lstStyle/>
        <a:p>
          <a:endParaRPr lang="en-IE"/>
        </a:p>
      </dgm:t>
    </dgm:pt>
    <dgm:pt modelId="{83B41C49-738F-4641-9542-A07C364C2388}" type="parTrans" cxnId="{ABEF0A9D-F937-4C8B-AF5D-45FEB5C32357}">
      <dgm:prSet/>
      <dgm:spPr/>
      <dgm:t>
        <a:bodyPr/>
        <a:lstStyle/>
        <a:p>
          <a:endParaRPr lang="en-IE"/>
        </a:p>
      </dgm:t>
    </dgm:pt>
    <dgm:pt modelId="{869E9E67-5B10-406F-850F-A579976047B7}">
      <dgm:prSet/>
      <dgm:spPr/>
      <dgm:t>
        <a:bodyPr/>
        <a:lstStyle/>
        <a:p>
          <a:r>
            <a:rPr lang="en-IE" dirty="0" smtClean="0"/>
            <a:t>Maths</a:t>
          </a:r>
          <a:endParaRPr lang="en-IE" dirty="0"/>
        </a:p>
      </dgm:t>
    </dgm:pt>
    <dgm:pt modelId="{959E9107-E0BD-468E-82D0-56595746FD04}" type="parTrans" cxnId="{A2FE820F-6735-4F73-8939-A2009C400757}">
      <dgm:prSet/>
      <dgm:spPr/>
      <dgm:t>
        <a:bodyPr/>
        <a:lstStyle/>
        <a:p>
          <a:endParaRPr lang="en-IE"/>
        </a:p>
      </dgm:t>
    </dgm:pt>
    <dgm:pt modelId="{661B5F12-B3DA-4349-8C6B-DE61CD6A9200}" type="sibTrans" cxnId="{A2FE820F-6735-4F73-8939-A2009C400757}">
      <dgm:prSet/>
      <dgm:spPr/>
      <dgm:t>
        <a:bodyPr/>
        <a:lstStyle/>
        <a:p>
          <a:endParaRPr lang="en-IE"/>
        </a:p>
      </dgm:t>
    </dgm:pt>
    <dgm:pt modelId="{62B106AC-D067-4F47-94DF-0653E718DD72}">
      <dgm:prSet/>
      <dgm:spPr/>
      <dgm:t>
        <a:bodyPr/>
        <a:lstStyle/>
        <a:p>
          <a:r>
            <a:rPr lang="en-IE" dirty="0" smtClean="0"/>
            <a:t>Personal </a:t>
          </a:r>
          <a:endParaRPr lang="en-IE" dirty="0"/>
        </a:p>
      </dgm:t>
    </dgm:pt>
    <dgm:pt modelId="{5095136E-061A-4493-AA62-AF4392925F5D}" type="sibTrans" cxnId="{C7E131DB-177B-4082-A605-86AEAA1AD61A}">
      <dgm:prSet/>
      <dgm:spPr/>
      <dgm:t>
        <a:bodyPr/>
        <a:lstStyle/>
        <a:p>
          <a:endParaRPr lang="en-IE"/>
        </a:p>
      </dgm:t>
    </dgm:pt>
    <dgm:pt modelId="{6DE831AE-708A-40A6-8789-736020B0DA72}" type="parTrans" cxnId="{C7E131DB-177B-4082-A605-86AEAA1AD61A}">
      <dgm:prSet/>
      <dgm:spPr/>
      <dgm:t>
        <a:bodyPr/>
        <a:lstStyle/>
        <a:p>
          <a:endParaRPr lang="en-IE"/>
        </a:p>
      </dgm:t>
    </dgm:pt>
    <dgm:pt modelId="{60EE17C5-B28E-41DB-849B-EAF1A24DC699}">
      <dgm:prSet/>
      <dgm:spPr/>
      <dgm:t>
        <a:bodyPr/>
        <a:lstStyle/>
        <a:p>
          <a:r>
            <a:rPr lang="en-IE" dirty="0" smtClean="0"/>
            <a:t>1:1 contact time</a:t>
          </a:r>
          <a:endParaRPr lang="en-IE" dirty="0"/>
        </a:p>
      </dgm:t>
    </dgm:pt>
    <dgm:pt modelId="{F1AB6ABE-C9B2-4BB0-A605-884D49A5556A}" type="parTrans" cxnId="{F95077FC-FF71-4EB9-B5B1-4B3A877ADCD9}">
      <dgm:prSet/>
      <dgm:spPr/>
      <dgm:t>
        <a:bodyPr/>
        <a:lstStyle/>
        <a:p>
          <a:endParaRPr lang="en-IE"/>
        </a:p>
      </dgm:t>
    </dgm:pt>
    <dgm:pt modelId="{4CFBBBFF-1D6D-4D8A-8CAC-F6E47B682901}" type="sibTrans" cxnId="{F95077FC-FF71-4EB9-B5B1-4B3A877ADCD9}">
      <dgm:prSet/>
      <dgm:spPr/>
      <dgm:t>
        <a:bodyPr/>
        <a:lstStyle/>
        <a:p>
          <a:endParaRPr lang="en-IE"/>
        </a:p>
      </dgm:t>
    </dgm:pt>
    <dgm:pt modelId="{AC40A750-7A74-4A21-9C77-BFC2F865C32C}">
      <dgm:prSet/>
      <dgm:spPr/>
      <dgm:t>
        <a:bodyPr/>
        <a:lstStyle/>
        <a:p>
          <a:r>
            <a:rPr lang="en-IE" dirty="0" smtClean="0"/>
            <a:t>Community</a:t>
          </a:r>
          <a:endParaRPr lang="en-IE" dirty="0"/>
        </a:p>
      </dgm:t>
    </dgm:pt>
    <dgm:pt modelId="{C7F3DFDE-0514-4130-A7BD-035D00D8AE77}" type="sibTrans" cxnId="{9D92717E-F7AF-473B-8951-010BF1428A21}">
      <dgm:prSet/>
      <dgm:spPr/>
      <dgm:t>
        <a:bodyPr/>
        <a:lstStyle/>
        <a:p>
          <a:endParaRPr lang="en-IE"/>
        </a:p>
      </dgm:t>
    </dgm:pt>
    <dgm:pt modelId="{D455A823-1964-4656-8EAE-163A789C61AE}" type="parTrans" cxnId="{9D92717E-F7AF-473B-8951-010BF1428A21}">
      <dgm:prSet/>
      <dgm:spPr/>
      <dgm:t>
        <a:bodyPr/>
        <a:lstStyle/>
        <a:p>
          <a:endParaRPr lang="en-IE"/>
        </a:p>
      </dgm:t>
    </dgm:pt>
    <dgm:pt modelId="{9C16C270-B9D5-4A3F-B0A9-ED56C8B16A60}">
      <dgm:prSet/>
      <dgm:spPr/>
      <dgm:t>
        <a:bodyPr/>
        <a:lstStyle/>
        <a:p>
          <a:endParaRPr lang="en-IE" dirty="0"/>
        </a:p>
      </dgm:t>
    </dgm:pt>
    <dgm:pt modelId="{E47A6901-003A-44F7-942D-A7D8D029A69F}" type="parTrans" cxnId="{B596F8FD-03DC-48BA-8731-8A88DE23FC11}">
      <dgm:prSet/>
      <dgm:spPr/>
    </dgm:pt>
    <dgm:pt modelId="{E89947A0-28F9-47B1-BFDC-886E62D23216}" type="sibTrans" cxnId="{B596F8FD-03DC-48BA-8731-8A88DE23FC11}">
      <dgm:prSet/>
      <dgm:spPr/>
    </dgm:pt>
    <dgm:pt modelId="{6B0A4939-EBF1-4100-95D4-55548298B45C}">
      <dgm:prSet/>
      <dgm:spPr/>
      <dgm:t>
        <a:bodyPr/>
        <a:lstStyle/>
        <a:p>
          <a:r>
            <a:rPr lang="en-IE" dirty="0" smtClean="0"/>
            <a:t>Access to counselling</a:t>
          </a:r>
          <a:endParaRPr lang="en-IE" dirty="0"/>
        </a:p>
      </dgm:t>
    </dgm:pt>
    <dgm:pt modelId="{51FAC17C-3930-4735-9C1C-ABE47195CC9E}" type="parTrans" cxnId="{26CF62B8-33B1-448C-B267-B94CC63060F3}">
      <dgm:prSet/>
      <dgm:spPr/>
    </dgm:pt>
    <dgm:pt modelId="{C12F5F52-568E-45B4-B5A4-3025821C3847}" type="sibTrans" cxnId="{26CF62B8-33B1-448C-B267-B94CC63060F3}">
      <dgm:prSet/>
      <dgm:spPr/>
    </dgm:pt>
    <dgm:pt modelId="{179024AE-A08C-49EB-A603-0A75CC713401}">
      <dgm:prSet/>
      <dgm:spPr/>
      <dgm:t>
        <a:bodyPr/>
        <a:lstStyle/>
        <a:p>
          <a:r>
            <a:rPr lang="en-IE" dirty="0" smtClean="0"/>
            <a:t>Sports/outdoor education</a:t>
          </a:r>
          <a:endParaRPr lang="en-IE" dirty="0"/>
        </a:p>
      </dgm:t>
    </dgm:pt>
    <dgm:pt modelId="{6D5A8671-360E-43AA-9E33-27358C381CE6}" type="parTrans" cxnId="{16D51E69-9164-4353-B873-89829FDFB161}">
      <dgm:prSet/>
      <dgm:spPr/>
    </dgm:pt>
    <dgm:pt modelId="{16BE9316-19DB-418E-97FD-031EBE099AD7}" type="sibTrans" cxnId="{16D51E69-9164-4353-B873-89829FDFB161}">
      <dgm:prSet/>
      <dgm:spPr/>
    </dgm:pt>
    <dgm:pt modelId="{988E044F-BD66-45A9-8BAB-77FDC0B65B02}">
      <dgm:prSet/>
      <dgm:spPr/>
      <dgm:t>
        <a:bodyPr/>
        <a:lstStyle/>
        <a:p>
          <a:endParaRPr lang="en-IE" dirty="0"/>
        </a:p>
      </dgm:t>
    </dgm:pt>
    <dgm:pt modelId="{6F62E850-EBCA-41CC-A94B-90A290CAB51A}" type="parTrans" cxnId="{3C0D1464-162A-42F2-BFAC-B8CD7D14B681}">
      <dgm:prSet/>
      <dgm:spPr/>
    </dgm:pt>
    <dgm:pt modelId="{D82AA4EE-62F6-47FC-8C74-B60EA31535CC}" type="sibTrans" cxnId="{3C0D1464-162A-42F2-BFAC-B8CD7D14B681}">
      <dgm:prSet/>
      <dgm:spPr/>
    </dgm:pt>
    <dgm:pt modelId="{BC3A5C49-8E67-4BB4-8E01-2F07FE1FBB91}">
      <dgm:prSet/>
      <dgm:spPr/>
      <dgm:t>
        <a:bodyPr/>
        <a:lstStyle/>
        <a:p>
          <a:r>
            <a:rPr lang="en-IE" dirty="0" smtClean="0"/>
            <a:t>Work experience</a:t>
          </a:r>
          <a:endParaRPr lang="en-IE" dirty="0"/>
        </a:p>
      </dgm:t>
    </dgm:pt>
    <dgm:pt modelId="{A5386BEF-28C5-4A1A-ADF8-39EEA8C76263}" type="parTrans" cxnId="{4DEECC84-06CD-487E-AE85-903DB679443C}">
      <dgm:prSet/>
      <dgm:spPr/>
    </dgm:pt>
    <dgm:pt modelId="{F62ABDE6-DE6C-4B51-9164-CE34A0B7F08B}" type="sibTrans" cxnId="{4DEECC84-06CD-487E-AE85-903DB679443C}">
      <dgm:prSet/>
      <dgm:spPr/>
    </dgm:pt>
    <dgm:pt modelId="{7C8B756A-8B0E-4A72-B493-2185A4BAAD56}">
      <dgm:prSet/>
      <dgm:spPr/>
      <dgm:t>
        <a:bodyPr/>
        <a:lstStyle/>
        <a:p>
          <a:r>
            <a:rPr lang="en-IE" dirty="0" smtClean="0"/>
            <a:t>Community based activities</a:t>
          </a:r>
          <a:endParaRPr lang="en-IE" dirty="0"/>
        </a:p>
      </dgm:t>
    </dgm:pt>
    <dgm:pt modelId="{E741A94D-D5E9-4452-B093-985087407506}" type="parTrans" cxnId="{096D8804-1254-4CB6-8A65-BEFE1576CB8E}">
      <dgm:prSet/>
      <dgm:spPr/>
    </dgm:pt>
    <dgm:pt modelId="{2D0BC632-51EE-449A-96D0-748253AAD336}" type="sibTrans" cxnId="{096D8804-1254-4CB6-8A65-BEFE1576CB8E}">
      <dgm:prSet/>
      <dgm:spPr/>
    </dgm:pt>
    <dgm:pt modelId="{1A3C74CC-0597-426A-A368-63E41C05B082}">
      <dgm:prSet/>
      <dgm:spPr/>
      <dgm:t>
        <a:bodyPr/>
        <a:lstStyle/>
        <a:p>
          <a:endParaRPr lang="en-IE" dirty="0"/>
        </a:p>
      </dgm:t>
    </dgm:pt>
    <dgm:pt modelId="{F4083535-9D05-4E4B-9B64-267220A1A5B0}" type="parTrans" cxnId="{49F95B9C-22ED-45F5-A26B-74EEF2AB3809}">
      <dgm:prSet/>
      <dgm:spPr/>
    </dgm:pt>
    <dgm:pt modelId="{8248487B-8C1F-47A4-B676-99428397C00D}" type="sibTrans" cxnId="{49F95B9C-22ED-45F5-A26B-74EEF2AB3809}">
      <dgm:prSet/>
      <dgm:spPr/>
    </dgm:pt>
    <dgm:pt modelId="{80EA9321-3F54-4033-91F3-35156EC90E28}">
      <dgm:prSet/>
      <dgm:spPr/>
      <dgm:t>
        <a:bodyPr/>
        <a:lstStyle/>
        <a:p>
          <a:r>
            <a:rPr lang="en-IE" dirty="0" smtClean="0"/>
            <a:t>Personal development</a:t>
          </a:r>
          <a:endParaRPr lang="en-IE" dirty="0"/>
        </a:p>
      </dgm:t>
    </dgm:pt>
    <dgm:pt modelId="{B1DD0BF8-16BF-4D57-AE91-033565F9D38A}" type="parTrans" cxnId="{850ED371-7920-4E52-83A7-2295C01FD641}">
      <dgm:prSet/>
      <dgm:spPr/>
    </dgm:pt>
    <dgm:pt modelId="{9D846BB1-2102-4F39-A1F9-6ED1D3E730E2}" type="sibTrans" cxnId="{850ED371-7920-4E52-83A7-2295C01FD641}">
      <dgm:prSet/>
      <dgm:spPr/>
    </dgm:pt>
    <dgm:pt modelId="{BD2C126B-D7B1-44D4-84BA-03D3F7C4E44E}">
      <dgm:prSet/>
      <dgm:spPr/>
      <dgm:t>
        <a:bodyPr/>
        <a:lstStyle/>
        <a:p>
          <a:r>
            <a:rPr lang="en-IE" dirty="0" smtClean="0"/>
            <a:t>Mindfulness</a:t>
          </a:r>
          <a:endParaRPr lang="en-IE" dirty="0"/>
        </a:p>
      </dgm:t>
    </dgm:pt>
    <dgm:pt modelId="{1CF48181-C967-490B-A244-8A5EF8BFE399}" type="parTrans" cxnId="{C67B89A4-2AC6-48A9-A379-8C8B48CDC8BB}">
      <dgm:prSet/>
      <dgm:spPr/>
    </dgm:pt>
    <dgm:pt modelId="{2A4D6BC4-B6AA-4345-88DF-9D4FA370A7BA}" type="sibTrans" cxnId="{C67B89A4-2AC6-48A9-A379-8C8B48CDC8BB}">
      <dgm:prSet/>
      <dgm:spPr/>
    </dgm:pt>
    <dgm:pt modelId="{BACC56F5-DC4E-4005-8B9A-2A7CA4FA580E}">
      <dgm:prSet/>
      <dgm:spPr/>
      <dgm:t>
        <a:bodyPr/>
        <a:lstStyle/>
        <a:p>
          <a:r>
            <a:rPr lang="en-IE" dirty="0" smtClean="0"/>
            <a:t>Literacy</a:t>
          </a:r>
          <a:endParaRPr lang="en-IE" dirty="0"/>
        </a:p>
      </dgm:t>
    </dgm:pt>
    <dgm:pt modelId="{9D80DB6C-E063-4400-A60A-FE54276CFFC9}" type="parTrans" cxnId="{A37F463F-D32D-4019-9939-5B1A2A9B7A91}">
      <dgm:prSet/>
      <dgm:spPr/>
    </dgm:pt>
    <dgm:pt modelId="{76B9A2C4-8811-4F68-B997-E79098810B9A}" type="sibTrans" cxnId="{A37F463F-D32D-4019-9939-5B1A2A9B7A91}">
      <dgm:prSet/>
      <dgm:spPr/>
    </dgm:pt>
    <dgm:pt modelId="{F2DEF212-C189-4C97-85E3-FF1DF2CA6C7C}">
      <dgm:prSet/>
      <dgm:spPr/>
      <dgm:t>
        <a:bodyPr/>
        <a:lstStyle/>
        <a:p>
          <a:r>
            <a:rPr lang="en-IE" dirty="0" smtClean="0"/>
            <a:t>ICT</a:t>
          </a:r>
          <a:endParaRPr lang="en-IE" dirty="0"/>
        </a:p>
      </dgm:t>
    </dgm:pt>
    <dgm:pt modelId="{DEEE2536-3918-4564-AD03-3C636F390009}" type="parTrans" cxnId="{C669B1D6-0B08-4E60-BB9F-9150ADF4B105}">
      <dgm:prSet/>
      <dgm:spPr/>
    </dgm:pt>
    <dgm:pt modelId="{0E1BB865-979B-45B0-B3C3-5A46A43A7F2C}" type="sibTrans" cxnId="{C669B1D6-0B08-4E60-BB9F-9150ADF4B105}">
      <dgm:prSet/>
      <dgm:spPr/>
    </dgm:pt>
    <dgm:pt modelId="{A43D0C06-3284-44EB-BD32-8AECB1A272E1}">
      <dgm:prSet/>
      <dgm:spPr/>
      <dgm:t>
        <a:bodyPr/>
        <a:lstStyle/>
        <a:p>
          <a:r>
            <a:rPr lang="en-IE" dirty="0" smtClean="0"/>
            <a:t>Health related fitness</a:t>
          </a:r>
          <a:endParaRPr lang="en-IE" dirty="0"/>
        </a:p>
      </dgm:t>
    </dgm:pt>
    <dgm:pt modelId="{6FFA7C12-CAE1-4D39-8481-E8C3A7FEEFD9}" type="parTrans" cxnId="{67795789-37B3-4935-A718-F372C0E03D19}">
      <dgm:prSet/>
      <dgm:spPr/>
    </dgm:pt>
    <dgm:pt modelId="{D1FF5F0C-E690-4D0D-A4DA-69A30595FF6C}" type="sibTrans" cxnId="{67795789-37B3-4935-A718-F372C0E03D19}">
      <dgm:prSet/>
      <dgm:spPr/>
    </dgm:pt>
    <dgm:pt modelId="{24195D53-9D52-42D0-9A65-525F5963C01A}">
      <dgm:prSet/>
      <dgm:spPr/>
      <dgm:t>
        <a:bodyPr/>
        <a:lstStyle/>
        <a:p>
          <a:r>
            <a:rPr lang="en-IE" dirty="0" smtClean="0"/>
            <a:t>Food &amp; nutrition</a:t>
          </a:r>
          <a:endParaRPr lang="en-IE" dirty="0"/>
        </a:p>
      </dgm:t>
    </dgm:pt>
    <dgm:pt modelId="{A3E890B0-DA81-4F27-8CF8-80693022036E}" type="parTrans" cxnId="{1AE76CF4-A84A-42D5-B1E1-3ED84A841057}">
      <dgm:prSet/>
      <dgm:spPr/>
    </dgm:pt>
    <dgm:pt modelId="{255190A9-F96B-4096-A9BB-64783DD9211B}" type="sibTrans" cxnId="{1AE76CF4-A84A-42D5-B1E1-3ED84A841057}">
      <dgm:prSet/>
      <dgm:spPr/>
    </dgm:pt>
    <dgm:pt modelId="{BC2A8987-3D44-498B-8C90-CCDC4E2C2C5C}">
      <dgm:prSet/>
      <dgm:spPr/>
      <dgm:t>
        <a:bodyPr/>
        <a:lstStyle/>
        <a:p>
          <a:r>
            <a:rPr lang="en-IE" dirty="0" smtClean="0"/>
            <a:t>Career preparation</a:t>
          </a:r>
          <a:endParaRPr lang="en-IE" dirty="0"/>
        </a:p>
      </dgm:t>
    </dgm:pt>
    <dgm:pt modelId="{46F73CEA-A535-463A-9F6F-A5CA51629D43}" type="parTrans" cxnId="{FF647063-CF03-4FF1-98CB-3150F9656F5E}">
      <dgm:prSet/>
      <dgm:spPr/>
    </dgm:pt>
    <dgm:pt modelId="{610CEB5C-FB52-4038-AB29-81DE8AACF8FB}" type="sibTrans" cxnId="{FF647063-CF03-4FF1-98CB-3150F9656F5E}">
      <dgm:prSet/>
      <dgm:spPr/>
    </dgm:pt>
    <dgm:pt modelId="{5F16F6DB-32AB-4108-BDA8-1718B54DCF34}">
      <dgm:prSet/>
      <dgm:spPr/>
      <dgm:t>
        <a:bodyPr/>
        <a:lstStyle/>
        <a:p>
          <a:r>
            <a:rPr lang="en-IE" dirty="0" smtClean="0"/>
            <a:t>Art &amp; design</a:t>
          </a:r>
          <a:endParaRPr lang="en-IE" dirty="0"/>
        </a:p>
      </dgm:t>
    </dgm:pt>
    <dgm:pt modelId="{5B3A1DB6-8191-4210-A1A5-1EE1EBB8F4C8}" type="parTrans" cxnId="{916E760B-2C7C-4D6B-B868-68DBD99FC829}">
      <dgm:prSet/>
      <dgm:spPr/>
    </dgm:pt>
    <dgm:pt modelId="{CBE5179A-8EF0-40F4-AB9A-8E8ABBD4C158}" type="sibTrans" cxnId="{916E760B-2C7C-4D6B-B868-68DBD99FC829}">
      <dgm:prSet/>
      <dgm:spPr/>
    </dgm:pt>
    <dgm:pt modelId="{C8E14B43-8184-4A8C-B95B-AD6EF23A5DCC}">
      <dgm:prSet/>
      <dgm:spPr/>
      <dgm:t>
        <a:bodyPr/>
        <a:lstStyle/>
        <a:p>
          <a:r>
            <a:rPr lang="en-IE" dirty="0" smtClean="0"/>
            <a:t>Mentoring</a:t>
          </a:r>
          <a:endParaRPr lang="en-IE" dirty="0"/>
        </a:p>
      </dgm:t>
    </dgm:pt>
    <dgm:pt modelId="{FDBA58A1-48CC-4E3E-9FC3-F6249FF283F4}" type="parTrans" cxnId="{DB8FFE66-DCBB-41F8-BDBE-45499DBAE644}">
      <dgm:prSet/>
      <dgm:spPr/>
    </dgm:pt>
    <dgm:pt modelId="{DFF915A3-913B-4A07-BAB8-6C1BBEB5B300}" type="sibTrans" cxnId="{DB8FFE66-DCBB-41F8-BDBE-45499DBAE644}">
      <dgm:prSet/>
      <dgm:spPr/>
    </dgm:pt>
    <dgm:pt modelId="{050CDB94-ADAF-4471-A5C4-D0186170E28B}">
      <dgm:prSet/>
      <dgm:spPr/>
      <dgm:t>
        <a:bodyPr/>
        <a:lstStyle/>
        <a:p>
          <a:r>
            <a:rPr lang="en-IE" dirty="0" smtClean="0"/>
            <a:t>Paired reading</a:t>
          </a:r>
          <a:endParaRPr lang="en-IE" dirty="0"/>
        </a:p>
      </dgm:t>
    </dgm:pt>
    <dgm:pt modelId="{E7FD8D9A-B224-42D7-B74A-2CBDB7D07241}" type="parTrans" cxnId="{5DA60F33-A0C7-4C7F-897D-00CE2A772EFD}">
      <dgm:prSet/>
      <dgm:spPr/>
    </dgm:pt>
    <dgm:pt modelId="{E9430BBA-6A69-4E3E-9287-E7D5565D4987}" type="sibTrans" cxnId="{5DA60F33-A0C7-4C7F-897D-00CE2A772EFD}">
      <dgm:prSet/>
      <dgm:spPr/>
    </dgm:pt>
    <dgm:pt modelId="{FFD5562E-4A52-45A5-B9C2-A901C29BB787}">
      <dgm:prSet/>
      <dgm:spPr/>
      <dgm:t>
        <a:bodyPr/>
        <a:lstStyle/>
        <a:p>
          <a:r>
            <a:rPr lang="en-IE" dirty="0" smtClean="0"/>
            <a:t>Community parades</a:t>
          </a:r>
          <a:endParaRPr lang="en-IE" dirty="0"/>
        </a:p>
      </dgm:t>
    </dgm:pt>
    <dgm:pt modelId="{6ECA82E6-9991-4873-A889-1CF99ECF6830}" type="parTrans" cxnId="{C19FD072-F5D9-4DD5-A592-8316AAF05F69}">
      <dgm:prSet/>
      <dgm:spPr/>
    </dgm:pt>
    <dgm:pt modelId="{FED59762-C58C-4384-B61D-2579A1EF6FCC}" type="sibTrans" cxnId="{C19FD072-F5D9-4DD5-A592-8316AAF05F69}">
      <dgm:prSet/>
      <dgm:spPr/>
    </dgm:pt>
    <dgm:pt modelId="{3E27BAA2-32CB-4665-B450-3C78210ECBEE}">
      <dgm:prSet/>
      <dgm:spPr/>
      <dgm:t>
        <a:bodyPr/>
        <a:lstStyle/>
        <a:p>
          <a:r>
            <a:rPr lang="en-IE" dirty="0" smtClean="0"/>
            <a:t>No Hate Campaign</a:t>
          </a:r>
          <a:endParaRPr lang="en-IE" dirty="0"/>
        </a:p>
      </dgm:t>
    </dgm:pt>
    <dgm:pt modelId="{A7E5590D-B050-4798-8537-5FD5EE304B28}" type="parTrans" cxnId="{DE333464-8DFA-4CE2-A4DE-F4D08A3261DD}">
      <dgm:prSet/>
      <dgm:spPr/>
    </dgm:pt>
    <dgm:pt modelId="{1F9502A2-A528-4F5C-A160-1911B55F2F18}" type="sibTrans" cxnId="{DE333464-8DFA-4CE2-A4DE-F4D08A3261DD}">
      <dgm:prSet/>
      <dgm:spPr/>
    </dgm:pt>
    <dgm:pt modelId="{EAE07200-ACF4-478B-8B83-1A2CA09AF570}">
      <dgm:prSet/>
      <dgm:spPr/>
      <dgm:t>
        <a:bodyPr/>
        <a:lstStyle/>
        <a:p>
          <a:endParaRPr lang="en-IE" dirty="0"/>
        </a:p>
      </dgm:t>
    </dgm:pt>
    <dgm:pt modelId="{8F93FB7C-29F2-4C75-A1F7-50C66E783DD1}" type="parTrans" cxnId="{633A302F-EFC7-49A6-882C-C304F970230B}">
      <dgm:prSet/>
      <dgm:spPr/>
    </dgm:pt>
    <dgm:pt modelId="{35614097-C376-4B86-AD34-859662845143}" type="sibTrans" cxnId="{633A302F-EFC7-49A6-882C-C304F970230B}">
      <dgm:prSet/>
      <dgm:spPr/>
    </dgm:pt>
    <dgm:pt modelId="{6C272B67-FCEF-4391-8690-38C5DC8F0039}">
      <dgm:prSet/>
      <dgm:spPr/>
      <dgm:t>
        <a:bodyPr/>
        <a:lstStyle/>
        <a:p>
          <a:r>
            <a:rPr lang="en-IE" dirty="0" smtClean="0"/>
            <a:t>Access to other KDYS services</a:t>
          </a:r>
          <a:endParaRPr lang="en-IE" dirty="0"/>
        </a:p>
      </dgm:t>
    </dgm:pt>
    <dgm:pt modelId="{885C0361-783A-4B44-930B-F220FEC7CF0A}" type="parTrans" cxnId="{EFC8D8D1-EDD3-4316-AC8A-79ECEEB69945}">
      <dgm:prSet/>
      <dgm:spPr/>
    </dgm:pt>
    <dgm:pt modelId="{D9A6A64E-24BF-4E37-88E4-41D0C13F135D}" type="sibTrans" cxnId="{EFC8D8D1-EDD3-4316-AC8A-79ECEEB69945}">
      <dgm:prSet/>
      <dgm:spPr/>
    </dgm:pt>
    <dgm:pt modelId="{CD67842C-6CC8-4E98-9F67-51BAC6AB1AB2}">
      <dgm:prSet/>
      <dgm:spPr/>
      <dgm:t>
        <a:bodyPr/>
        <a:lstStyle/>
        <a:p>
          <a:r>
            <a:rPr lang="en-IE" dirty="0" smtClean="0"/>
            <a:t>Volunteering opportunities</a:t>
          </a:r>
          <a:endParaRPr lang="en-IE" dirty="0"/>
        </a:p>
      </dgm:t>
    </dgm:pt>
    <dgm:pt modelId="{E7727607-F07F-44A2-8A71-E6F724D2EBE2}" type="parTrans" cxnId="{1DCD45F1-6335-47B8-8254-D847858C9881}">
      <dgm:prSet/>
      <dgm:spPr/>
    </dgm:pt>
    <dgm:pt modelId="{70910E87-6809-47EB-8A49-4B46B87C01D2}" type="sibTrans" cxnId="{1DCD45F1-6335-47B8-8254-D847858C9881}">
      <dgm:prSet/>
      <dgm:spPr/>
    </dgm:pt>
    <dgm:pt modelId="{05FD2974-4D7F-4AF1-B8AA-9AD5F96465AA}">
      <dgm:prSet/>
      <dgm:spPr/>
      <dgm:t>
        <a:bodyPr/>
        <a:lstStyle/>
        <a:p>
          <a:r>
            <a:rPr lang="en-IE" dirty="0" smtClean="0"/>
            <a:t>Development of youth spaces</a:t>
          </a:r>
          <a:endParaRPr lang="en-IE" dirty="0"/>
        </a:p>
      </dgm:t>
    </dgm:pt>
    <dgm:pt modelId="{98BA38E0-FAF9-477F-AF81-10D8800D81E3}" type="parTrans" cxnId="{2C221E29-29BC-4904-B08E-E77DE651457D}">
      <dgm:prSet/>
      <dgm:spPr/>
    </dgm:pt>
    <dgm:pt modelId="{3AF5AEE9-078D-4011-AD37-BDAD6634793E}" type="sibTrans" cxnId="{2C221E29-29BC-4904-B08E-E77DE651457D}">
      <dgm:prSet/>
      <dgm:spPr/>
    </dgm:pt>
    <dgm:pt modelId="{BD8AE3EC-53A9-49B4-A071-9AE40F251E3D}">
      <dgm:prSet/>
      <dgm:spPr/>
      <dgm:t>
        <a:bodyPr/>
        <a:lstStyle/>
        <a:p>
          <a:r>
            <a:rPr lang="en-IE" dirty="0" smtClean="0"/>
            <a:t>Leadership roles in KDYS events</a:t>
          </a:r>
          <a:endParaRPr lang="en-IE" dirty="0"/>
        </a:p>
      </dgm:t>
    </dgm:pt>
    <dgm:pt modelId="{3EF0420E-A239-44A0-8B42-32477ED29449}" type="parTrans" cxnId="{7E7ABF4D-194E-4ED8-8772-0127B6E4D67F}">
      <dgm:prSet/>
      <dgm:spPr/>
    </dgm:pt>
    <dgm:pt modelId="{58BEF4D3-80BB-4ACB-88D1-0FD6A18BD499}" type="sibTrans" cxnId="{7E7ABF4D-194E-4ED8-8772-0127B6E4D67F}">
      <dgm:prSet/>
      <dgm:spPr/>
    </dgm:pt>
    <dgm:pt modelId="{C0C52EC6-5ADA-420B-BD1A-4C9B7E77BDED}" type="pres">
      <dgm:prSet presAssocID="{E3027F3C-256A-4648-9ED5-3E5E36C5C1C1}" presName="Name0" presStyleCnt="0">
        <dgm:presLayoutVars>
          <dgm:dir/>
          <dgm:animLvl val="lvl"/>
          <dgm:resizeHandles val="exact"/>
        </dgm:presLayoutVars>
      </dgm:prSet>
      <dgm:spPr/>
      <dgm:t>
        <a:bodyPr/>
        <a:lstStyle/>
        <a:p>
          <a:endParaRPr lang="en-IE"/>
        </a:p>
      </dgm:t>
    </dgm:pt>
    <dgm:pt modelId="{D32E7927-1FC1-406F-9421-4428D04F2112}" type="pres">
      <dgm:prSet presAssocID="{0D6477E0-EC13-49D8-9B56-208CE8B367B6}" presName="composite" presStyleCnt="0"/>
      <dgm:spPr/>
    </dgm:pt>
    <dgm:pt modelId="{6A871E52-BFC9-4D4B-990D-FB289078D9DB}" type="pres">
      <dgm:prSet presAssocID="{0D6477E0-EC13-49D8-9B56-208CE8B367B6}" presName="parTx" presStyleLbl="alignNode1" presStyleIdx="0" presStyleCnt="3">
        <dgm:presLayoutVars>
          <dgm:chMax val="0"/>
          <dgm:chPref val="0"/>
          <dgm:bulletEnabled val="1"/>
        </dgm:presLayoutVars>
      </dgm:prSet>
      <dgm:spPr/>
      <dgm:t>
        <a:bodyPr/>
        <a:lstStyle/>
        <a:p>
          <a:endParaRPr lang="en-IE"/>
        </a:p>
      </dgm:t>
    </dgm:pt>
    <dgm:pt modelId="{5CC21D14-B79B-4B67-B38D-DE9D77F95F42}" type="pres">
      <dgm:prSet presAssocID="{0D6477E0-EC13-49D8-9B56-208CE8B367B6}" presName="desTx" presStyleLbl="alignAccFollowNode1" presStyleIdx="0" presStyleCnt="3">
        <dgm:presLayoutVars>
          <dgm:bulletEnabled val="1"/>
        </dgm:presLayoutVars>
      </dgm:prSet>
      <dgm:spPr/>
      <dgm:t>
        <a:bodyPr/>
        <a:lstStyle/>
        <a:p>
          <a:endParaRPr lang="en-IE"/>
        </a:p>
      </dgm:t>
    </dgm:pt>
    <dgm:pt modelId="{9F823F67-C789-42C8-8D33-36D2C7D4CA7D}" type="pres">
      <dgm:prSet presAssocID="{42F46EF7-D3E5-4398-B525-2E824A680927}" presName="space" presStyleCnt="0"/>
      <dgm:spPr/>
    </dgm:pt>
    <dgm:pt modelId="{8CF94598-357A-458E-887A-41587018F029}" type="pres">
      <dgm:prSet presAssocID="{62B106AC-D067-4F47-94DF-0653E718DD72}" presName="composite" presStyleCnt="0"/>
      <dgm:spPr/>
    </dgm:pt>
    <dgm:pt modelId="{651B218C-DD9A-4680-A5F5-8DCFFB3800B0}" type="pres">
      <dgm:prSet presAssocID="{62B106AC-D067-4F47-94DF-0653E718DD72}" presName="parTx" presStyleLbl="alignNode1" presStyleIdx="1" presStyleCnt="3">
        <dgm:presLayoutVars>
          <dgm:chMax val="0"/>
          <dgm:chPref val="0"/>
          <dgm:bulletEnabled val="1"/>
        </dgm:presLayoutVars>
      </dgm:prSet>
      <dgm:spPr/>
      <dgm:t>
        <a:bodyPr/>
        <a:lstStyle/>
        <a:p>
          <a:endParaRPr lang="en-IE"/>
        </a:p>
      </dgm:t>
    </dgm:pt>
    <dgm:pt modelId="{0B99A8CD-67B9-492A-A33B-6397FF9935AD}" type="pres">
      <dgm:prSet presAssocID="{62B106AC-D067-4F47-94DF-0653E718DD72}" presName="desTx" presStyleLbl="alignAccFollowNode1" presStyleIdx="1" presStyleCnt="3">
        <dgm:presLayoutVars>
          <dgm:bulletEnabled val="1"/>
        </dgm:presLayoutVars>
      </dgm:prSet>
      <dgm:spPr/>
      <dgm:t>
        <a:bodyPr/>
        <a:lstStyle/>
        <a:p>
          <a:endParaRPr lang="en-IE"/>
        </a:p>
      </dgm:t>
    </dgm:pt>
    <dgm:pt modelId="{A8761A4A-C4AB-4DEF-9261-485B61E75CA6}" type="pres">
      <dgm:prSet presAssocID="{5095136E-061A-4493-AA62-AF4392925F5D}" presName="space" presStyleCnt="0"/>
      <dgm:spPr/>
    </dgm:pt>
    <dgm:pt modelId="{B73C1CD6-716A-49DF-BCD3-00A451E14697}" type="pres">
      <dgm:prSet presAssocID="{AC40A750-7A74-4A21-9C77-BFC2F865C32C}" presName="composite" presStyleCnt="0"/>
      <dgm:spPr/>
    </dgm:pt>
    <dgm:pt modelId="{479362E6-E608-418E-A0AF-76841D6DAB6B}" type="pres">
      <dgm:prSet presAssocID="{AC40A750-7A74-4A21-9C77-BFC2F865C32C}" presName="parTx" presStyleLbl="alignNode1" presStyleIdx="2" presStyleCnt="3">
        <dgm:presLayoutVars>
          <dgm:chMax val="0"/>
          <dgm:chPref val="0"/>
          <dgm:bulletEnabled val="1"/>
        </dgm:presLayoutVars>
      </dgm:prSet>
      <dgm:spPr/>
      <dgm:t>
        <a:bodyPr/>
        <a:lstStyle/>
        <a:p>
          <a:endParaRPr lang="en-IE"/>
        </a:p>
      </dgm:t>
    </dgm:pt>
    <dgm:pt modelId="{454A99EA-F674-4A6F-93B2-C9B0351DE0F7}" type="pres">
      <dgm:prSet presAssocID="{AC40A750-7A74-4A21-9C77-BFC2F865C32C}" presName="desTx" presStyleLbl="alignAccFollowNode1" presStyleIdx="2" presStyleCnt="3">
        <dgm:presLayoutVars>
          <dgm:bulletEnabled val="1"/>
        </dgm:presLayoutVars>
      </dgm:prSet>
      <dgm:spPr/>
      <dgm:t>
        <a:bodyPr/>
        <a:lstStyle/>
        <a:p>
          <a:endParaRPr lang="en-IE"/>
        </a:p>
      </dgm:t>
    </dgm:pt>
  </dgm:ptLst>
  <dgm:cxnLst>
    <dgm:cxn modelId="{B596F8FD-03DC-48BA-8731-8A88DE23FC11}" srcId="{0D6477E0-EC13-49D8-9B56-208CE8B367B6}" destId="{9C16C270-B9D5-4A3F-B0A9-ED56C8B16A60}" srcOrd="9" destOrd="0" parTransId="{E47A6901-003A-44F7-942D-A7D8D029A69F}" sibTransId="{E89947A0-28F9-47B1-BFDC-886E62D23216}"/>
    <dgm:cxn modelId="{9D92717E-F7AF-473B-8951-010BF1428A21}" srcId="{E3027F3C-256A-4648-9ED5-3E5E36C5C1C1}" destId="{AC40A750-7A74-4A21-9C77-BFC2F865C32C}" srcOrd="2" destOrd="0" parTransId="{D455A823-1964-4656-8EAE-163A789C61AE}" sibTransId="{C7F3DFDE-0514-4130-A7BD-035D00D8AE77}"/>
    <dgm:cxn modelId="{096D8804-1254-4CB6-8A65-BEFE1576CB8E}" srcId="{AC40A750-7A74-4A21-9C77-BFC2F865C32C}" destId="{7C8B756A-8B0E-4A72-B493-2185A4BAAD56}" srcOrd="1" destOrd="0" parTransId="{E741A94D-D5E9-4452-B093-985087407506}" sibTransId="{2D0BC632-51EE-449A-96D0-748253AAD336}"/>
    <dgm:cxn modelId="{21D5D3EF-ECB8-4BF3-9769-9A77EC56E734}" type="presOf" srcId="{1A3C74CC-0597-426A-A368-63E41C05B082}" destId="{5CC21D14-B79B-4B67-B38D-DE9D77F95F42}" srcOrd="0" destOrd="8" presId="urn:microsoft.com/office/officeart/2005/8/layout/hList1"/>
    <dgm:cxn modelId="{498B8DEF-89FB-4991-B6D9-F1295D70DE8A}" type="presOf" srcId="{BC3A5C49-8E67-4BB4-8E01-2F07FE1FBB91}" destId="{454A99EA-F674-4A6F-93B2-C9B0351DE0F7}" srcOrd="0" destOrd="0" presId="urn:microsoft.com/office/officeart/2005/8/layout/hList1"/>
    <dgm:cxn modelId="{14069036-D46B-4451-9AD3-EEB7C81C4158}" type="presOf" srcId="{A43D0C06-3284-44EB-BD32-8AECB1A272E1}" destId="{5CC21D14-B79B-4B67-B38D-DE9D77F95F42}" srcOrd="0" destOrd="3" presId="urn:microsoft.com/office/officeart/2005/8/layout/hList1"/>
    <dgm:cxn modelId="{633A302F-EFC7-49A6-882C-C304F970230B}" srcId="{AC40A750-7A74-4A21-9C77-BFC2F865C32C}" destId="{EAE07200-ACF4-478B-8B83-1A2CA09AF570}" srcOrd="7" destOrd="0" parTransId="{8F93FB7C-29F2-4C75-A1F7-50C66E783DD1}" sibTransId="{35614097-C376-4B86-AD34-859662845143}"/>
    <dgm:cxn modelId="{DB8FFE66-DCBB-41F8-BDBE-45499DBAE644}" srcId="{62B106AC-D067-4F47-94DF-0653E718DD72}" destId="{C8E14B43-8184-4A8C-B95B-AD6EF23A5DCC}" srcOrd="5" destOrd="0" parTransId="{FDBA58A1-48CC-4E3E-9FC3-F6249FF283F4}" sibTransId="{DFF915A3-913B-4A07-BAB8-6C1BBEB5B300}"/>
    <dgm:cxn modelId="{49F95B9C-22ED-45F5-A26B-74EEF2AB3809}" srcId="{0D6477E0-EC13-49D8-9B56-208CE8B367B6}" destId="{1A3C74CC-0597-426A-A368-63E41C05B082}" srcOrd="8" destOrd="0" parTransId="{F4083535-9D05-4E4B-9B64-267220A1A5B0}" sibTransId="{8248487B-8C1F-47A4-B676-99428397C00D}"/>
    <dgm:cxn modelId="{147038A8-9F70-4622-9418-D18DBB1BE7E6}" type="presOf" srcId="{BC2A8987-3D44-498B-8C90-CCDC4E2C2C5C}" destId="{5CC21D14-B79B-4B67-B38D-DE9D77F95F42}" srcOrd="0" destOrd="5" presId="urn:microsoft.com/office/officeart/2005/8/layout/hList1"/>
    <dgm:cxn modelId="{0D16AE5E-BD11-41BC-89BC-4E43C1CC8618}" type="presOf" srcId="{6C272B67-FCEF-4391-8690-38C5DC8F0039}" destId="{0B99A8CD-67B9-492A-A33B-6397FF9935AD}" srcOrd="0" destOrd="6" presId="urn:microsoft.com/office/officeart/2005/8/layout/hList1"/>
    <dgm:cxn modelId="{EFC8D8D1-EDD3-4316-AC8A-79ECEEB69945}" srcId="{62B106AC-D067-4F47-94DF-0653E718DD72}" destId="{6C272B67-FCEF-4391-8690-38C5DC8F0039}" srcOrd="6" destOrd="0" parTransId="{885C0361-783A-4B44-930B-F220FEC7CF0A}" sibTransId="{D9A6A64E-24BF-4E37-88E4-41D0C13F135D}"/>
    <dgm:cxn modelId="{A2FE820F-6735-4F73-8939-A2009C400757}" srcId="{0D6477E0-EC13-49D8-9B56-208CE8B367B6}" destId="{869E9E67-5B10-406F-850F-A579976047B7}" srcOrd="0" destOrd="0" parTransId="{959E9107-E0BD-468E-82D0-56595746FD04}" sibTransId="{661B5F12-B3DA-4349-8C6B-DE61CD6A9200}"/>
    <dgm:cxn modelId="{8C0F85EB-BC61-450C-985B-2849E777B472}" type="presOf" srcId="{869E9E67-5B10-406F-850F-A579976047B7}" destId="{5CC21D14-B79B-4B67-B38D-DE9D77F95F42}" srcOrd="0" destOrd="0" presId="urn:microsoft.com/office/officeart/2005/8/layout/hList1"/>
    <dgm:cxn modelId="{F76D523A-9303-4C83-8CAE-03D69F405F05}" type="presOf" srcId="{BD2C126B-D7B1-44D4-84BA-03D3F7C4E44E}" destId="{0B99A8CD-67B9-492A-A33B-6397FF9935AD}" srcOrd="0" destOrd="4" presId="urn:microsoft.com/office/officeart/2005/8/layout/hList1"/>
    <dgm:cxn modelId="{5DA60F33-A0C7-4C7F-897D-00CE2A772EFD}" srcId="{AC40A750-7A74-4A21-9C77-BFC2F865C32C}" destId="{050CDB94-ADAF-4471-A5C4-D0186170E28B}" srcOrd="2" destOrd="0" parTransId="{E7FD8D9A-B224-42D7-B74A-2CBDB7D07241}" sibTransId="{E9430BBA-6A69-4E3E-9287-E7D5565D4987}"/>
    <dgm:cxn modelId="{3E468466-1AA5-4321-A6A3-5CDD632BC1EA}" type="presOf" srcId="{9C16C270-B9D5-4A3F-B0A9-ED56C8B16A60}" destId="{5CC21D14-B79B-4B67-B38D-DE9D77F95F42}" srcOrd="0" destOrd="9" presId="urn:microsoft.com/office/officeart/2005/8/layout/hList1"/>
    <dgm:cxn modelId="{708C91F6-ADA6-4852-A71F-322F87A4C411}" type="presOf" srcId="{F2DEF212-C189-4C97-85E3-FF1DF2CA6C7C}" destId="{5CC21D14-B79B-4B67-B38D-DE9D77F95F42}" srcOrd="0" destOrd="2" presId="urn:microsoft.com/office/officeart/2005/8/layout/hList1"/>
    <dgm:cxn modelId="{39FAE74C-1766-443B-8884-AB4BE955F017}" type="presOf" srcId="{BACC56F5-DC4E-4005-8B9A-2A7CA4FA580E}" destId="{5CC21D14-B79B-4B67-B38D-DE9D77F95F42}" srcOrd="0" destOrd="1" presId="urn:microsoft.com/office/officeart/2005/8/layout/hList1"/>
    <dgm:cxn modelId="{16D51E69-9164-4353-B873-89829FDFB161}" srcId="{62B106AC-D067-4F47-94DF-0653E718DD72}" destId="{179024AE-A08C-49EB-A603-0A75CC713401}" srcOrd="2" destOrd="0" parTransId="{6D5A8671-360E-43AA-9E33-27358C381CE6}" sibTransId="{16BE9316-19DB-418E-97FD-031EBE099AD7}"/>
    <dgm:cxn modelId="{FC9DA46D-16F7-407E-883F-F4EF22BB1208}" type="presOf" srcId="{E3027F3C-256A-4648-9ED5-3E5E36C5C1C1}" destId="{C0C52EC6-5ADA-420B-BD1A-4C9B7E77BDED}" srcOrd="0" destOrd="0" presId="urn:microsoft.com/office/officeart/2005/8/layout/hList1"/>
    <dgm:cxn modelId="{F95077FC-FF71-4EB9-B5B1-4B3A877ADCD9}" srcId="{62B106AC-D067-4F47-94DF-0653E718DD72}" destId="{60EE17C5-B28E-41DB-849B-EAF1A24DC699}" srcOrd="0" destOrd="0" parTransId="{F1AB6ABE-C9B2-4BB0-A605-884D49A5556A}" sibTransId="{4CFBBBFF-1D6D-4D8A-8CAC-F6E47B682901}"/>
    <dgm:cxn modelId="{FF647063-CF03-4FF1-98CB-3150F9656F5E}" srcId="{0D6477E0-EC13-49D8-9B56-208CE8B367B6}" destId="{BC2A8987-3D44-498B-8C90-CCDC4E2C2C5C}" srcOrd="5" destOrd="0" parTransId="{46F73CEA-A535-463A-9F6F-A5CA51629D43}" sibTransId="{610CEB5C-FB52-4038-AB29-81DE8AACF8FB}"/>
    <dgm:cxn modelId="{C19FD072-F5D9-4DD5-A592-8316AAF05F69}" srcId="{AC40A750-7A74-4A21-9C77-BFC2F865C32C}" destId="{FFD5562E-4A52-45A5-B9C2-A901C29BB787}" srcOrd="3" destOrd="0" parTransId="{6ECA82E6-9991-4873-A889-1CF99ECF6830}" sibTransId="{FED59762-C58C-4384-B61D-2579A1EF6FCC}"/>
    <dgm:cxn modelId="{850ED371-7920-4E52-83A7-2295C01FD641}" srcId="{62B106AC-D067-4F47-94DF-0653E718DD72}" destId="{80EA9321-3F54-4033-91F3-35156EC90E28}" srcOrd="3" destOrd="0" parTransId="{B1DD0BF8-16BF-4D57-AE91-033565F9D38A}" sibTransId="{9D846BB1-2102-4F39-A1F9-6ED1D3E730E2}"/>
    <dgm:cxn modelId="{801C8992-A2BF-42EA-BB82-FE22589BB4B5}" type="presOf" srcId="{62B106AC-D067-4F47-94DF-0653E718DD72}" destId="{651B218C-DD9A-4680-A5F5-8DCFFB3800B0}" srcOrd="0" destOrd="0" presId="urn:microsoft.com/office/officeart/2005/8/layout/hList1"/>
    <dgm:cxn modelId="{8BB8AA0B-722F-4447-A7E9-77915BE94410}" type="presOf" srcId="{24195D53-9D52-42D0-9A65-525F5963C01A}" destId="{5CC21D14-B79B-4B67-B38D-DE9D77F95F42}" srcOrd="0" destOrd="4" presId="urn:microsoft.com/office/officeart/2005/8/layout/hList1"/>
    <dgm:cxn modelId="{26CF62B8-33B1-448C-B267-B94CC63060F3}" srcId="{62B106AC-D067-4F47-94DF-0653E718DD72}" destId="{6B0A4939-EBF1-4100-95D4-55548298B45C}" srcOrd="1" destOrd="0" parTransId="{51FAC17C-3930-4735-9C1C-ABE47195CC9E}" sibTransId="{C12F5F52-568E-45B4-B5A4-3025821C3847}"/>
    <dgm:cxn modelId="{DE333464-8DFA-4CE2-A4DE-F4D08A3261DD}" srcId="{0D6477E0-EC13-49D8-9B56-208CE8B367B6}" destId="{3E27BAA2-32CB-4665-B450-3C78210ECBEE}" srcOrd="7" destOrd="0" parTransId="{A7E5590D-B050-4798-8537-5FD5EE304B28}" sibTransId="{1F9502A2-A528-4F5C-A160-1911B55F2F18}"/>
    <dgm:cxn modelId="{01DD72C9-3B31-4CF1-82D3-FD579F24B17D}" type="presOf" srcId="{0D6477E0-EC13-49D8-9B56-208CE8B367B6}" destId="{6A871E52-BFC9-4D4B-990D-FB289078D9DB}" srcOrd="0" destOrd="0" presId="urn:microsoft.com/office/officeart/2005/8/layout/hList1"/>
    <dgm:cxn modelId="{F2C1D323-50EE-46A3-B3CD-DB8B9226ACE8}" type="presOf" srcId="{988E044F-BD66-45A9-8BAB-77FDC0B65B02}" destId="{0B99A8CD-67B9-492A-A33B-6397FF9935AD}" srcOrd="0" destOrd="7" presId="urn:microsoft.com/office/officeart/2005/8/layout/hList1"/>
    <dgm:cxn modelId="{C7E131DB-177B-4082-A605-86AEAA1AD61A}" srcId="{E3027F3C-256A-4648-9ED5-3E5E36C5C1C1}" destId="{62B106AC-D067-4F47-94DF-0653E718DD72}" srcOrd="1" destOrd="0" parTransId="{6DE831AE-708A-40A6-8789-736020B0DA72}" sibTransId="{5095136E-061A-4493-AA62-AF4392925F5D}"/>
    <dgm:cxn modelId="{EC04C940-B21F-48C2-8810-C2BA997BB7AF}" type="presOf" srcId="{60EE17C5-B28E-41DB-849B-EAF1A24DC699}" destId="{0B99A8CD-67B9-492A-A33B-6397FF9935AD}" srcOrd="0" destOrd="0" presId="urn:microsoft.com/office/officeart/2005/8/layout/hList1"/>
    <dgm:cxn modelId="{8ACC1E58-B872-44BB-832B-68F637F3D861}" type="presOf" srcId="{EAE07200-ACF4-478B-8B83-1A2CA09AF570}" destId="{454A99EA-F674-4A6F-93B2-C9B0351DE0F7}" srcOrd="0" destOrd="7" presId="urn:microsoft.com/office/officeart/2005/8/layout/hList1"/>
    <dgm:cxn modelId="{8148549F-3B77-4160-AF71-E7418964EB77}" type="presOf" srcId="{3E27BAA2-32CB-4665-B450-3C78210ECBEE}" destId="{5CC21D14-B79B-4B67-B38D-DE9D77F95F42}" srcOrd="0" destOrd="7" presId="urn:microsoft.com/office/officeart/2005/8/layout/hList1"/>
    <dgm:cxn modelId="{C67B89A4-2AC6-48A9-A379-8C8B48CDC8BB}" srcId="{62B106AC-D067-4F47-94DF-0653E718DD72}" destId="{BD2C126B-D7B1-44D4-84BA-03D3F7C4E44E}" srcOrd="4" destOrd="0" parTransId="{1CF48181-C967-490B-A244-8A5EF8BFE399}" sibTransId="{2A4D6BC4-B6AA-4345-88DF-9D4FA370A7BA}"/>
    <dgm:cxn modelId="{916E760B-2C7C-4D6B-B868-68DBD99FC829}" srcId="{0D6477E0-EC13-49D8-9B56-208CE8B367B6}" destId="{5F16F6DB-32AB-4108-BDA8-1718B54DCF34}" srcOrd="6" destOrd="0" parTransId="{5B3A1DB6-8191-4210-A1A5-1EE1EBB8F4C8}" sibTransId="{CBE5179A-8EF0-40F4-AB9A-8E8ABBD4C158}"/>
    <dgm:cxn modelId="{433B79C1-F351-4386-B60D-E78579E5658E}" type="presOf" srcId="{CD67842C-6CC8-4E98-9F67-51BAC6AB1AB2}" destId="{454A99EA-F674-4A6F-93B2-C9B0351DE0F7}" srcOrd="0" destOrd="4" presId="urn:microsoft.com/office/officeart/2005/8/layout/hList1"/>
    <dgm:cxn modelId="{28BF8E38-6661-4F2A-BC98-4127EA5C88D2}" type="presOf" srcId="{6B0A4939-EBF1-4100-95D4-55548298B45C}" destId="{0B99A8CD-67B9-492A-A33B-6397FF9935AD}" srcOrd="0" destOrd="1" presId="urn:microsoft.com/office/officeart/2005/8/layout/hList1"/>
    <dgm:cxn modelId="{67795789-37B3-4935-A718-F372C0E03D19}" srcId="{0D6477E0-EC13-49D8-9B56-208CE8B367B6}" destId="{A43D0C06-3284-44EB-BD32-8AECB1A272E1}" srcOrd="3" destOrd="0" parTransId="{6FFA7C12-CAE1-4D39-8481-E8C3A7FEEFD9}" sibTransId="{D1FF5F0C-E690-4D0D-A4DA-69A30595FF6C}"/>
    <dgm:cxn modelId="{A81664A9-624E-42F0-BF99-246E80660FEB}" type="presOf" srcId="{C8E14B43-8184-4A8C-B95B-AD6EF23A5DCC}" destId="{0B99A8CD-67B9-492A-A33B-6397FF9935AD}" srcOrd="0" destOrd="5" presId="urn:microsoft.com/office/officeart/2005/8/layout/hList1"/>
    <dgm:cxn modelId="{84924BD0-31B4-4375-B9BF-6ABE652BC787}" type="presOf" srcId="{80EA9321-3F54-4033-91F3-35156EC90E28}" destId="{0B99A8CD-67B9-492A-A33B-6397FF9935AD}" srcOrd="0" destOrd="3" presId="urn:microsoft.com/office/officeart/2005/8/layout/hList1"/>
    <dgm:cxn modelId="{1AE76CF4-A84A-42D5-B1E1-3ED84A841057}" srcId="{0D6477E0-EC13-49D8-9B56-208CE8B367B6}" destId="{24195D53-9D52-42D0-9A65-525F5963C01A}" srcOrd="4" destOrd="0" parTransId="{A3E890B0-DA81-4F27-8CF8-80693022036E}" sibTransId="{255190A9-F96B-4096-A9BB-64783DD9211B}"/>
    <dgm:cxn modelId="{4DEECC84-06CD-487E-AE85-903DB679443C}" srcId="{AC40A750-7A74-4A21-9C77-BFC2F865C32C}" destId="{BC3A5C49-8E67-4BB4-8E01-2F07FE1FBB91}" srcOrd="0" destOrd="0" parTransId="{A5386BEF-28C5-4A1A-ADF8-39EEA8C76263}" sibTransId="{F62ABDE6-DE6C-4B51-9164-CE34A0B7F08B}"/>
    <dgm:cxn modelId="{5D6A111F-4F5D-4E98-88A7-45B16A208FC6}" type="presOf" srcId="{BD8AE3EC-53A9-49B4-A071-9AE40F251E3D}" destId="{454A99EA-F674-4A6F-93B2-C9B0351DE0F7}" srcOrd="0" destOrd="6" presId="urn:microsoft.com/office/officeart/2005/8/layout/hList1"/>
    <dgm:cxn modelId="{23286A8E-B327-40A2-BD37-44F82A146221}" type="presOf" srcId="{05FD2974-4D7F-4AF1-B8AA-9AD5F96465AA}" destId="{454A99EA-F674-4A6F-93B2-C9B0351DE0F7}" srcOrd="0" destOrd="5" presId="urn:microsoft.com/office/officeart/2005/8/layout/hList1"/>
    <dgm:cxn modelId="{3C0D1464-162A-42F2-BFAC-B8CD7D14B681}" srcId="{62B106AC-D067-4F47-94DF-0653E718DD72}" destId="{988E044F-BD66-45A9-8BAB-77FDC0B65B02}" srcOrd="7" destOrd="0" parTransId="{6F62E850-EBCA-41CC-A94B-90A290CAB51A}" sibTransId="{D82AA4EE-62F6-47FC-8C74-B60EA31535CC}"/>
    <dgm:cxn modelId="{2C221E29-29BC-4904-B08E-E77DE651457D}" srcId="{AC40A750-7A74-4A21-9C77-BFC2F865C32C}" destId="{05FD2974-4D7F-4AF1-B8AA-9AD5F96465AA}" srcOrd="5" destOrd="0" parTransId="{98BA38E0-FAF9-477F-AF81-10D8800D81E3}" sibTransId="{3AF5AEE9-078D-4011-AD37-BDAD6634793E}"/>
    <dgm:cxn modelId="{6A084518-ED07-41AC-BEA5-7C0C9F1BC947}" type="presOf" srcId="{7C8B756A-8B0E-4A72-B493-2185A4BAAD56}" destId="{454A99EA-F674-4A6F-93B2-C9B0351DE0F7}" srcOrd="0" destOrd="1" presId="urn:microsoft.com/office/officeart/2005/8/layout/hList1"/>
    <dgm:cxn modelId="{2BC3F5E9-EBDE-4C45-991A-418B34DB4411}" type="presOf" srcId="{5F16F6DB-32AB-4108-BDA8-1718B54DCF34}" destId="{5CC21D14-B79B-4B67-B38D-DE9D77F95F42}" srcOrd="0" destOrd="6" presId="urn:microsoft.com/office/officeart/2005/8/layout/hList1"/>
    <dgm:cxn modelId="{7E7ABF4D-194E-4ED8-8772-0127B6E4D67F}" srcId="{AC40A750-7A74-4A21-9C77-BFC2F865C32C}" destId="{BD8AE3EC-53A9-49B4-A071-9AE40F251E3D}" srcOrd="6" destOrd="0" parTransId="{3EF0420E-A239-44A0-8B42-32477ED29449}" sibTransId="{58BEF4D3-80BB-4ACB-88D1-0FD6A18BD499}"/>
    <dgm:cxn modelId="{D1CAD5E0-322F-4000-A884-13704E008371}" type="presOf" srcId="{AC40A750-7A74-4A21-9C77-BFC2F865C32C}" destId="{479362E6-E608-418E-A0AF-76841D6DAB6B}" srcOrd="0" destOrd="0" presId="urn:microsoft.com/office/officeart/2005/8/layout/hList1"/>
    <dgm:cxn modelId="{A37F463F-D32D-4019-9939-5B1A2A9B7A91}" srcId="{0D6477E0-EC13-49D8-9B56-208CE8B367B6}" destId="{BACC56F5-DC4E-4005-8B9A-2A7CA4FA580E}" srcOrd="1" destOrd="0" parTransId="{9D80DB6C-E063-4400-A60A-FE54276CFFC9}" sibTransId="{76B9A2C4-8811-4F68-B997-E79098810B9A}"/>
    <dgm:cxn modelId="{114DACCC-3082-4F44-853D-481E4157C9CB}" type="presOf" srcId="{FFD5562E-4A52-45A5-B9C2-A901C29BB787}" destId="{454A99EA-F674-4A6F-93B2-C9B0351DE0F7}" srcOrd="0" destOrd="3" presId="urn:microsoft.com/office/officeart/2005/8/layout/hList1"/>
    <dgm:cxn modelId="{ABEF0A9D-F937-4C8B-AF5D-45FEB5C32357}" srcId="{E3027F3C-256A-4648-9ED5-3E5E36C5C1C1}" destId="{0D6477E0-EC13-49D8-9B56-208CE8B367B6}" srcOrd="0" destOrd="0" parTransId="{83B41C49-738F-4641-9542-A07C364C2388}" sibTransId="{42F46EF7-D3E5-4398-B525-2E824A680927}"/>
    <dgm:cxn modelId="{1DCD45F1-6335-47B8-8254-D847858C9881}" srcId="{AC40A750-7A74-4A21-9C77-BFC2F865C32C}" destId="{CD67842C-6CC8-4E98-9F67-51BAC6AB1AB2}" srcOrd="4" destOrd="0" parTransId="{E7727607-F07F-44A2-8A71-E6F724D2EBE2}" sibTransId="{70910E87-6809-47EB-8A49-4B46B87C01D2}"/>
    <dgm:cxn modelId="{C669B1D6-0B08-4E60-BB9F-9150ADF4B105}" srcId="{0D6477E0-EC13-49D8-9B56-208CE8B367B6}" destId="{F2DEF212-C189-4C97-85E3-FF1DF2CA6C7C}" srcOrd="2" destOrd="0" parTransId="{DEEE2536-3918-4564-AD03-3C636F390009}" sibTransId="{0E1BB865-979B-45B0-B3C3-5A46A43A7F2C}"/>
    <dgm:cxn modelId="{AB945021-56F0-483F-9052-8944EB75C249}" type="presOf" srcId="{050CDB94-ADAF-4471-A5C4-D0186170E28B}" destId="{454A99EA-F674-4A6F-93B2-C9B0351DE0F7}" srcOrd="0" destOrd="2" presId="urn:microsoft.com/office/officeart/2005/8/layout/hList1"/>
    <dgm:cxn modelId="{2774FB71-310B-4D96-9355-7AA2087DEBE2}" type="presOf" srcId="{179024AE-A08C-49EB-A603-0A75CC713401}" destId="{0B99A8CD-67B9-492A-A33B-6397FF9935AD}" srcOrd="0" destOrd="2" presId="urn:microsoft.com/office/officeart/2005/8/layout/hList1"/>
    <dgm:cxn modelId="{DF156859-F6E5-44F9-90B8-183CD802F857}" type="presParOf" srcId="{C0C52EC6-5ADA-420B-BD1A-4C9B7E77BDED}" destId="{D32E7927-1FC1-406F-9421-4428D04F2112}" srcOrd="0" destOrd="0" presId="urn:microsoft.com/office/officeart/2005/8/layout/hList1"/>
    <dgm:cxn modelId="{55E8C625-A71F-46AA-ABA6-C9EDA6F295C3}" type="presParOf" srcId="{D32E7927-1FC1-406F-9421-4428D04F2112}" destId="{6A871E52-BFC9-4D4B-990D-FB289078D9DB}" srcOrd="0" destOrd="0" presId="urn:microsoft.com/office/officeart/2005/8/layout/hList1"/>
    <dgm:cxn modelId="{A41D7C06-D884-4015-8AD9-89AFA93AEDCB}" type="presParOf" srcId="{D32E7927-1FC1-406F-9421-4428D04F2112}" destId="{5CC21D14-B79B-4B67-B38D-DE9D77F95F42}" srcOrd="1" destOrd="0" presId="urn:microsoft.com/office/officeart/2005/8/layout/hList1"/>
    <dgm:cxn modelId="{AD8E57D3-40B8-4B78-AEB7-A7C8CFC84968}" type="presParOf" srcId="{C0C52EC6-5ADA-420B-BD1A-4C9B7E77BDED}" destId="{9F823F67-C789-42C8-8D33-36D2C7D4CA7D}" srcOrd="1" destOrd="0" presId="urn:microsoft.com/office/officeart/2005/8/layout/hList1"/>
    <dgm:cxn modelId="{ED1FC2DE-FE3E-4E25-9FCE-6607E00EA6BE}" type="presParOf" srcId="{C0C52EC6-5ADA-420B-BD1A-4C9B7E77BDED}" destId="{8CF94598-357A-458E-887A-41587018F029}" srcOrd="2" destOrd="0" presId="urn:microsoft.com/office/officeart/2005/8/layout/hList1"/>
    <dgm:cxn modelId="{8167CC69-CBC3-4684-BE7A-C1B13256E9FB}" type="presParOf" srcId="{8CF94598-357A-458E-887A-41587018F029}" destId="{651B218C-DD9A-4680-A5F5-8DCFFB3800B0}" srcOrd="0" destOrd="0" presId="urn:microsoft.com/office/officeart/2005/8/layout/hList1"/>
    <dgm:cxn modelId="{DF9883A1-D3DE-4A42-A514-39D6B455C7CE}" type="presParOf" srcId="{8CF94598-357A-458E-887A-41587018F029}" destId="{0B99A8CD-67B9-492A-A33B-6397FF9935AD}" srcOrd="1" destOrd="0" presId="urn:microsoft.com/office/officeart/2005/8/layout/hList1"/>
    <dgm:cxn modelId="{25E4B759-22AD-4BCD-8B74-E43470B83F33}" type="presParOf" srcId="{C0C52EC6-5ADA-420B-BD1A-4C9B7E77BDED}" destId="{A8761A4A-C4AB-4DEF-9261-485B61E75CA6}" srcOrd="3" destOrd="0" presId="urn:microsoft.com/office/officeart/2005/8/layout/hList1"/>
    <dgm:cxn modelId="{6E3C6C50-9E2A-462E-B487-1F881C4ABF98}" type="presParOf" srcId="{C0C52EC6-5ADA-420B-BD1A-4C9B7E77BDED}" destId="{B73C1CD6-716A-49DF-BCD3-00A451E14697}" srcOrd="4" destOrd="0" presId="urn:microsoft.com/office/officeart/2005/8/layout/hList1"/>
    <dgm:cxn modelId="{B2179D55-3288-44E5-8178-31ED1BEDA039}" type="presParOf" srcId="{B73C1CD6-716A-49DF-BCD3-00A451E14697}" destId="{479362E6-E608-418E-A0AF-76841D6DAB6B}" srcOrd="0" destOrd="0" presId="urn:microsoft.com/office/officeart/2005/8/layout/hList1"/>
    <dgm:cxn modelId="{BABF9309-3147-44AF-9EFF-B740DC584107}" type="presParOf" srcId="{B73C1CD6-716A-49DF-BCD3-00A451E14697}" destId="{454A99EA-F674-4A6F-93B2-C9B0351DE0F7}"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D98A2EE-BACB-41B9-8B9B-E4FBDC2E8200}" type="doc">
      <dgm:prSet loTypeId="urn:microsoft.com/office/officeart/2005/8/layout/chevron2" loCatId="process" qsTypeId="urn:microsoft.com/office/officeart/2005/8/quickstyle/simple1" qsCatId="simple" csTypeId="urn:microsoft.com/office/officeart/2005/8/colors/colorful1" csCatId="colorful" phldr="1"/>
      <dgm:spPr/>
      <dgm:t>
        <a:bodyPr/>
        <a:lstStyle/>
        <a:p>
          <a:endParaRPr lang="en-IE"/>
        </a:p>
      </dgm:t>
    </dgm:pt>
    <dgm:pt modelId="{1F99F85A-6807-4A05-96E8-FD6A96F47E73}">
      <dgm:prSet phldrT="[Text]"/>
      <dgm:spPr/>
      <dgm:t>
        <a:bodyPr/>
        <a:lstStyle/>
        <a:p>
          <a:r>
            <a:rPr lang="en-IE" dirty="0" smtClean="0"/>
            <a:t>Integrated services</a:t>
          </a:r>
          <a:endParaRPr lang="en-IE" dirty="0"/>
        </a:p>
      </dgm:t>
    </dgm:pt>
    <dgm:pt modelId="{D10FE191-F571-4FB1-834D-CE5384094169}" type="parTrans" cxnId="{687AE866-2040-41E8-A895-2C759FF1A85F}">
      <dgm:prSet/>
      <dgm:spPr/>
      <dgm:t>
        <a:bodyPr/>
        <a:lstStyle/>
        <a:p>
          <a:endParaRPr lang="en-IE"/>
        </a:p>
      </dgm:t>
    </dgm:pt>
    <dgm:pt modelId="{45645ADC-191C-47F3-8CE8-72C3C561761B}" type="sibTrans" cxnId="{687AE866-2040-41E8-A895-2C759FF1A85F}">
      <dgm:prSet/>
      <dgm:spPr/>
      <dgm:t>
        <a:bodyPr/>
        <a:lstStyle/>
        <a:p>
          <a:endParaRPr lang="en-IE"/>
        </a:p>
      </dgm:t>
    </dgm:pt>
    <dgm:pt modelId="{4B3756F5-5E09-4EA9-A2C2-8BB2D5A55FDA}">
      <dgm:prSet phldrT="[Text]"/>
      <dgm:spPr/>
      <dgm:t>
        <a:bodyPr/>
        <a:lstStyle/>
        <a:p>
          <a:r>
            <a:rPr lang="en-IE" dirty="0" smtClean="0"/>
            <a:t>KDYS services working in partnership to ensure seamless service delivery for young people</a:t>
          </a:r>
          <a:endParaRPr lang="en-IE" dirty="0"/>
        </a:p>
      </dgm:t>
    </dgm:pt>
    <dgm:pt modelId="{1D1CB3A8-FF79-4BE4-8972-8B5A64919A9B}" type="parTrans" cxnId="{768A5901-46B4-402E-8D4F-10343C4E0ED0}">
      <dgm:prSet/>
      <dgm:spPr/>
      <dgm:t>
        <a:bodyPr/>
        <a:lstStyle/>
        <a:p>
          <a:endParaRPr lang="en-IE"/>
        </a:p>
      </dgm:t>
    </dgm:pt>
    <dgm:pt modelId="{712A5D47-0D8D-49E7-A373-4B4A841C2F46}" type="sibTrans" cxnId="{768A5901-46B4-402E-8D4F-10343C4E0ED0}">
      <dgm:prSet/>
      <dgm:spPr/>
      <dgm:t>
        <a:bodyPr/>
        <a:lstStyle/>
        <a:p>
          <a:endParaRPr lang="en-IE"/>
        </a:p>
      </dgm:t>
    </dgm:pt>
    <dgm:pt modelId="{FA520E84-8347-438B-96A5-FE4A29AC60B9}">
      <dgm:prSet phldrT="[Text]"/>
      <dgm:spPr/>
      <dgm:t>
        <a:bodyPr/>
        <a:lstStyle/>
        <a:p>
          <a:r>
            <a:rPr lang="en-IE" dirty="0" smtClean="0"/>
            <a:t>Internal and external collaboration to respond to youth needs</a:t>
          </a:r>
          <a:endParaRPr lang="en-IE" dirty="0"/>
        </a:p>
      </dgm:t>
    </dgm:pt>
    <dgm:pt modelId="{EFCC485E-737D-4EC1-8BD1-1A01D0BA33BE}" type="parTrans" cxnId="{3AC9C96F-EAFD-4692-866D-71C5533B2915}">
      <dgm:prSet/>
      <dgm:spPr/>
      <dgm:t>
        <a:bodyPr/>
        <a:lstStyle/>
        <a:p>
          <a:endParaRPr lang="en-IE"/>
        </a:p>
      </dgm:t>
    </dgm:pt>
    <dgm:pt modelId="{0AE2E9AF-FFF9-47A5-B276-C446AB45D613}" type="sibTrans" cxnId="{3AC9C96F-EAFD-4692-866D-71C5533B2915}">
      <dgm:prSet/>
      <dgm:spPr/>
      <dgm:t>
        <a:bodyPr/>
        <a:lstStyle/>
        <a:p>
          <a:endParaRPr lang="en-IE"/>
        </a:p>
      </dgm:t>
    </dgm:pt>
    <dgm:pt modelId="{8CEF960C-6691-4C53-A174-300F51DD88EB}">
      <dgm:prSet phldrT="[Text]"/>
      <dgm:spPr/>
      <dgm:t>
        <a:bodyPr/>
        <a:lstStyle/>
        <a:p>
          <a:r>
            <a:rPr lang="en-IE" dirty="0" smtClean="0"/>
            <a:t>Data analysis</a:t>
          </a:r>
          <a:endParaRPr lang="en-IE" dirty="0"/>
        </a:p>
      </dgm:t>
    </dgm:pt>
    <dgm:pt modelId="{30F9AC4D-3390-4A4F-A177-10906B7F22EA}" type="parTrans" cxnId="{452270F7-E88A-422A-8F74-566B30108003}">
      <dgm:prSet/>
      <dgm:spPr/>
      <dgm:t>
        <a:bodyPr/>
        <a:lstStyle/>
        <a:p>
          <a:endParaRPr lang="en-IE"/>
        </a:p>
      </dgm:t>
    </dgm:pt>
    <dgm:pt modelId="{7DF68C5E-F2BA-4B05-B273-D9B963A19B97}" type="sibTrans" cxnId="{452270F7-E88A-422A-8F74-566B30108003}">
      <dgm:prSet/>
      <dgm:spPr/>
      <dgm:t>
        <a:bodyPr/>
        <a:lstStyle/>
        <a:p>
          <a:endParaRPr lang="en-IE"/>
        </a:p>
      </dgm:t>
    </dgm:pt>
    <dgm:pt modelId="{1914D377-8F8D-4E6A-975C-F5003B6067A7}">
      <dgm:prSet phldrT="[Text]"/>
      <dgm:spPr/>
      <dgm:t>
        <a:bodyPr/>
        <a:lstStyle/>
        <a:p>
          <a:r>
            <a:rPr lang="en-IE" dirty="0" smtClean="0"/>
            <a:t>Ongoing analysis of data collated from services to inform service delivery</a:t>
          </a:r>
          <a:endParaRPr lang="en-IE" dirty="0"/>
        </a:p>
      </dgm:t>
    </dgm:pt>
    <dgm:pt modelId="{BC00C8EE-0985-419C-8862-5480CD18E9FE}" type="parTrans" cxnId="{94165FBE-DE69-4635-BB5A-F18E449BDA9B}">
      <dgm:prSet/>
      <dgm:spPr/>
      <dgm:t>
        <a:bodyPr/>
        <a:lstStyle/>
        <a:p>
          <a:endParaRPr lang="en-IE"/>
        </a:p>
      </dgm:t>
    </dgm:pt>
    <dgm:pt modelId="{E98DF2BF-4FF4-4EE0-83CA-C57B5EC020DD}" type="sibTrans" cxnId="{94165FBE-DE69-4635-BB5A-F18E449BDA9B}">
      <dgm:prSet/>
      <dgm:spPr/>
      <dgm:t>
        <a:bodyPr/>
        <a:lstStyle/>
        <a:p>
          <a:endParaRPr lang="en-IE"/>
        </a:p>
      </dgm:t>
    </dgm:pt>
    <dgm:pt modelId="{7F79D131-BD7C-4F39-A093-13F610F9FB98}">
      <dgm:prSet phldrT="[Text]"/>
      <dgm:spPr/>
      <dgm:t>
        <a:bodyPr/>
        <a:lstStyle/>
        <a:p>
          <a:r>
            <a:rPr lang="en-IE" dirty="0" smtClean="0"/>
            <a:t>Identification of trends and patterns in the work informs opportunities for development</a:t>
          </a:r>
          <a:endParaRPr lang="en-IE" dirty="0"/>
        </a:p>
      </dgm:t>
    </dgm:pt>
    <dgm:pt modelId="{9F49C6E8-FA3F-4D73-AF02-7BEC39A8537F}" type="parTrans" cxnId="{91BE82BD-7690-4300-840B-F2858A57A252}">
      <dgm:prSet/>
      <dgm:spPr/>
      <dgm:t>
        <a:bodyPr/>
        <a:lstStyle/>
        <a:p>
          <a:endParaRPr lang="en-IE"/>
        </a:p>
      </dgm:t>
    </dgm:pt>
    <dgm:pt modelId="{CA258182-FEC3-43A6-88CE-E69BDB7988A0}" type="sibTrans" cxnId="{91BE82BD-7690-4300-840B-F2858A57A252}">
      <dgm:prSet/>
      <dgm:spPr/>
      <dgm:t>
        <a:bodyPr/>
        <a:lstStyle/>
        <a:p>
          <a:endParaRPr lang="en-IE"/>
        </a:p>
      </dgm:t>
    </dgm:pt>
    <dgm:pt modelId="{9C62649B-4E8D-4353-A01A-FC70A100F950}">
      <dgm:prSet phldrT="[Text]"/>
      <dgm:spPr/>
      <dgm:t>
        <a:bodyPr/>
        <a:lstStyle/>
        <a:p>
          <a:r>
            <a:rPr lang="en-IE" dirty="0" smtClean="0"/>
            <a:t>Youth Participation</a:t>
          </a:r>
          <a:endParaRPr lang="en-IE" dirty="0"/>
        </a:p>
      </dgm:t>
    </dgm:pt>
    <dgm:pt modelId="{E9C034AD-6AA0-4627-B8C7-D4895D52E8CC}" type="parTrans" cxnId="{66473941-B6DC-4DA2-BA2A-2C88658B5CD8}">
      <dgm:prSet/>
      <dgm:spPr/>
      <dgm:t>
        <a:bodyPr/>
        <a:lstStyle/>
        <a:p>
          <a:endParaRPr lang="en-IE"/>
        </a:p>
      </dgm:t>
    </dgm:pt>
    <dgm:pt modelId="{47AF4655-0171-4F1D-839B-64AC4E18E02F}" type="sibTrans" cxnId="{66473941-B6DC-4DA2-BA2A-2C88658B5CD8}">
      <dgm:prSet/>
      <dgm:spPr/>
      <dgm:t>
        <a:bodyPr/>
        <a:lstStyle/>
        <a:p>
          <a:endParaRPr lang="en-IE"/>
        </a:p>
      </dgm:t>
    </dgm:pt>
    <dgm:pt modelId="{3D408BE7-DB9A-481B-B273-BFCB3246B676}">
      <dgm:prSet phldrT="[Text]"/>
      <dgm:spPr/>
      <dgm:t>
        <a:bodyPr/>
        <a:lstStyle/>
        <a:p>
          <a:r>
            <a:rPr lang="en-IE" dirty="0" smtClean="0"/>
            <a:t>Role of young people as co-designers in determining programme and service development</a:t>
          </a:r>
          <a:endParaRPr lang="en-IE" dirty="0"/>
        </a:p>
      </dgm:t>
    </dgm:pt>
    <dgm:pt modelId="{8B6B703D-B354-468C-AFA8-77C5A8F2B471}" type="parTrans" cxnId="{4ACA39C6-2D10-4513-AC1F-E8900A2E2099}">
      <dgm:prSet/>
      <dgm:spPr/>
      <dgm:t>
        <a:bodyPr/>
        <a:lstStyle/>
        <a:p>
          <a:endParaRPr lang="en-IE"/>
        </a:p>
      </dgm:t>
    </dgm:pt>
    <dgm:pt modelId="{7FFAA770-DC43-443C-8344-3FAA56448148}" type="sibTrans" cxnId="{4ACA39C6-2D10-4513-AC1F-E8900A2E2099}">
      <dgm:prSet/>
      <dgm:spPr/>
      <dgm:t>
        <a:bodyPr/>
        <a:lstStyle/>
        <a:p>
          <a:endParaRPr lang="en-IE"/>
        </a:p>
      </dgm:t>
    </dgm:pt>
    <dgm:pt modelId="{0692F5AA-BB2B-4125-971D-C2A6AE403B3F}">
      <dgm:prSet phldrT="[Text]"/>
      <dgm:spPr/>
      <dgm:t>
        <a:bodyPr/>
        <a:lstStyle/>
        <a:p>
          <a:r>
            <a:rPr lang="en-IE" dirty="0" smtClean="0"/>
            <a:t>More vulnerable young people require more supports to empower them to articulate their views and take on leadership roles.</a:t>
          </a:r>
          <a:endParaRPr lang="en-IE" dirty="0"/>
        </a:p>
      </dgm:t>
    </dgm:pt>
    <dgm:pt modelId="{AE8D7B3E-23E1-43F0-9573-60D60426C491}" type="parTrans" cxnId="{1586E89B-3220-4A3A-8465-B3B845AD9DBB}">
      <dgm:prSet/>
      <dgm:spPr/>
      <dgm:t>
        <a:bodyPr/>
        <a:lstStyle/>
        <a:p>
          <a:endParaRPr lang="en-IE"/>
        </a:p>
      </dgm:t>
    </dgm:pt>
    <dgm:pt modelId="{363CB6FF-DD43-4777-9FDD-36346051530C}" type="sibTrans" cxnId="{1586E89B-3220-4A3A-8465-B3B845AD9DBB}">
      <dgm:prSet/>
      <dgm:spPr/>
      <dgm:t>
        <a:bodyPr/>
        <a:lstStyle/>
        <a:p>
          <a:endParaRPr lang="en-IE"/>
        </a:p>
      </dgm:t>
    </dgm:pt>
    <dgm:pt modelId="{D65447D9-B4CB-4EA0-97E6-A727A19ADD90}" type="pres">
      <dgm:prSet presAssocID="{1D98A2EE-BACB-41B9-8B9B-E4FBDC2E8200}" presName="linearFlow" presStyleCnt="0">
        <dgm:presLayoutVars>
          <dgm:dir/>
          <dgm:animLvl val="lvl"/>
          <dgm:resizeHandles val="exact"/>
        </dgm:presLayoutVars>
      </dgm:prSet>
      <dgm:spPr/>
      <dgm:t>
        <a:bodyPr/>
        <a:lstStyle/>
        <a:p>
          <a:endParaRPr lang="en-IE"/>
        </a:p>
      </dgm:t>
    </dgm:pt>
    <dgm:pt modelId="{CB4B0B34-2AD5-4050-A3E4-0A987044679B}" type="pres">
      <dgm:prSet presAssocID="{1F99F85A-6807-4A05-96E8-FD6A96F47E73}" presName="composite" presStyleCnt="0"/>
      <dgm:spPr/>
    </dgm:pt>
    <dgm:pt modelId="{10DC7258-C327-46EA-A51C-B0684B0BC118}" type="pres">
      <dgm:prSet presAssocID="{1F99F85A-6807-4A05-96E8-FD6A96F47E73}" presName="parentText" presStyleLbl="alignNode1" presStyleIdx="0" presStyleCnt="3">
        <dgm:presLayoutVars>
          <dgm:chMax val="1"/>
          <dgm:bulletEnabled val="1"/>
        </dgm:presLayoutVars>
      </dgm:prSet>
      <dgm:spPr/>
      <dgm:t>
        <a:bodyPr/>
        <a:lstStyle/>
        <a:p>
          <a:endParaRPr lang="en-IE"/>
        </a:p>
      </dgm:t>
    </dgm:pt>
    <dgm:pt modelId="{1830C354-6B2E-4117-8E08-2065759DF402}" type="pres">
      <dgm:prSet presAssocID="{1F99F85A-6807-4A05-96E8-FD6A96F47E73}" presName="descendantText" presStyleLbl="alignAcc1" presStyleIdx="0" presStyleCnt="3">
        <dgm:presLayoutVars>
          <dgm:bulletEnabled val="1"/>
        </dgm:presLayoutVars>
      </dgm:prSet>
      <dgm:spPr/>
      <dgm:t>
        <a:bodyPr/>
        <a:lstStyle/>
        <a:p>
          <a:endParaRPr lang="en-IE"/>
        </a:p>
      </dgm:t>
    </dgm:pt>
    <dgm:pt modelId="{8A7159B5-CF9D-4D29-8A2D-D1D140622B1A}" type="pres">
      <dgm:prSet presAssocID="{45645ADC-191C-47F3-8CE8-72C3C561761B}" presName="sp" presStyleCnt="0"/>
      <dgm:spPr/>
    </dgm:pt>
    <dgm:pt modelId="{B9FD532E-222A-466D-AE58-988EFFFDAC71}" type="pres">
      <dgm:prSet presAssocID="{8CEF960C-6691-4C53-A174-300F51DD88EB}" presName="composite" presStyleCnt="0"/>
      <dgm:spPr/>
    </dgm:pt>
    <dgm:pt modelId="{B9D9EDE0-3654-4486-A40B-F9E95414476C}" type="pres">
      <dgm:prSet presAssocID="{8CEF960C-6691-4C53-A174-300F51DD88EB}" presName="parentText" presStyleLbl="alignNode1" presStyleIdx="1" presStyleCnt="3">
        <dgm:presLayoutVars>
          <dgm:chMax val="1"/>
          <dgm:bulletEnabled val="1"/>
        </dgm:presLayoutVars>
      </dgm:prSet>
      <dgm:spPr/>
      <dgm:t>
        <a:bodyPr/>
        <a:lstStyle/>
        <a:p>
          <a:endParaRPr lang="en-IE"/>
        </a:p>
      </dgm:t>
    </dgm:pt>
    <dgm:pt modelId="{2A95ED14-8652-492D-9443-9F8D51563AC4}" type="pres">
      <dgm:prSet presAssocID="{8CEF960C-6691-4C53-A174-300F51DD88EB}" presName="descendantText" presStyleLbl="alignAcc1" presStyleIdx="1" presStyleCnt="3">
        <dgm:presLayoutVars>
          <dgm:bulletEnabled val="1"/>
        </dgm:presLayoutVars>
      </dgm:prSet>
      <dgm:spPr/>
      <dgm:t>
        <a:bodyPr/>
        <a:lstStyle/>
        <a:p>
          <a:endParaRPr lang="en-IE"/>
        </a:p>
      </dgm:t>
    </dgm:pt>
    <dgm:pt modelId="{0900E909-2BA1-42BD-BD94-1A8438B4BF1F}" type="pres">
      <dgm:prSet presAssocID="{7DF68C5E-F2BA-4B05-B273-D9B963A19B97}" presName="sp" presStyleCnt="0"/>
      <dgm:spPr/>
    </dgm:pt>
    <dgm:pt modelId="{91D47DF8-59D0-4B22-A809-F318454C9246}" type="pres">
      <dgm:prSet presAssocID="{9C62649B-4E8D-4353-A01A-FC70A100F950}" presName="composite" presStyleCnt="0"/>
      <dgm:spPr/>
    </dgm:pt>
    <dgm:pt modelId="{F57D2E1C-D3FC-4B86-9F2A-5A27D14FD65C}" type="pres">
      <dgm:prSet presAssocID="{9C62649B-4E8D-4353-A01A-FC70A100F950}" presName="parentText" presStyleLbl="alignNode1" presStyleIdx="2" presStyleCnt="3">
        <dgm:presLayoutVars>
          <dgm:chMax val="1"/>
          <dgm:bulletEnabled val="1"/>
        </dgm:presLayoutVars>
      </dgm:prSet>
      <dgm:spPr/>
      <dgm:t>
        <a:bodyPr/>
        <a:lstStyle/>
        <a:p>
          <a:endParaRPr lang="en-IE"/>
        </a:p>
      </dgm:t>
    </dgm:pt>
    <dgm:pt modelId="{EBB728C6-C7ED-48BA-8783-64253B562666}" type="pres">
      <dgm:prSet presAssocID="{9C62649B-4E8D-4353-A01A-FC70A100F950}" presName="descendantText" presStyleLbl="alignAcc1" presStyleIdx="2" presStyleCnt="3">
        <dgm:presLayoutVars>
          <dgm:bulletEnabled val="1"/>
        </dgm:presLayoutVars>
      </dgm:prSet>
      <dgm:spPr/>
      <dgm:t>
        <a:bodyPr/>
        <a:lstStyle/>
        <a:p>
          <a:endParaRPr lang="en-IE"/>
        </a:p>
      </dgm:t>
    </dgm:pt>
  </dgm:ptLst>
  <dgm:cxnLst>
    <dgm:cxn modelId="{91BE82BD-7690-4300-840B-F2858A57A252}" srcId="{8CEF960C-6691-4C53-A174-300F51DD88EB}" destId="{7F79D131-BD7C-4F39-A093-13F610F9FB98}" srcOrd="1" destOrd="0" parTransId="{9F49C6E8-FA3F-4D73-AF02-7BEC39A8537F}" sibTransId="{CA258182-FEC3-43A6-88CE-E69BDB7988A0}"/>
    <dgm:cxn modelId="{D5CF688F-1F7E-45A0-AE6E-4C9F1F97DBFE}" type="presOf" srcId="{1914D377-8F8D-4E6A-975C-F5003B6067A7}" destId="{2A95ED14-8652-492D-9443-9F8D51563AC4}" srcOrd="0" destOrd="0" presId="urn:microsoft.com/office/officeart/2005/8/layout/chevron2"/>
    <dgm:cxn modelId="{3AC9C96F-EAFD-4692-866D-71C5533B2915}" srcId="{1F99F85A-6807-4A05-96E8-FD6A96F47E73}" destId="{FA520E84-8347-438B-96A5-FE4A29AC60B9}" srcOrd="1" destOrd="0" parTransId="{EFCC485E-737D-4EC1-8BD1-1A01D0BA33BE}" sibTransId="{0AE2E9AF-FFF9-47A5-B276-C446AB45D613}"/>
    <dgm:cxn modelId="{23536A53-8872-4066-80F4-BD890314E311}" type="presOf" srcId="{1D98A2EE-BACB-41B9-8B9B-E4FBDC2E8200}" destId="{D65447D9-B4CB-4EA0-97E6-A727A19ADD90}" srcOrd="0" destOrd="0" presId="urn:microsoft.com/office/officeart/2005/8/layout/chevron2"/>
    <dgm:cxn modelId="{A1861624-30F8-43F7-AE9A-EDEB524C791A}" type="presOf" srcId="{FA520E84-8347-438B-96A5-FE4A29AC60B9}" destId="{1830C354-6B2E-4117-8E08-2065759DF402}" srcOrd="0" destOrd="1" presId="urn:microsoft.com/office/officeart/2005/8/layout/chevron2"/>
    <dgm:cxn modelId="{C27ADA5F-EA06-47CE-B909-2EA0A09A5981}" type="presOf" srcId="{4B3756F5-5E09-4EA9-A2C2-8BB2D5A55FDA}" destId="{1830C354-6B2E-4117-8E08-2065759DF402}" srcOrd="0" destOrd="0" presId="urn:microsoft.com/office/officeart/2005/8/layout/chevron2"/>
    <dgm:cxn modelId="{1586E89B-3220-4A3A-8465-B3B845AD9DBB}" srcId="{9C62649B-4E8D-4353-A01A-FC70A100F950}" destId="{0692F5AA-BB2B-4125-971D-C2A6AE403B3F}" srcOrd="1" destOrd="0" parTransId="{AE8D7B3E-23E1-43F0-9573-60D60426C491}" sibTransId="{363CB6FF-DD43-4777-9FDD-36346051530C}"/>
    <dgm:cxn modelId="{66473941-B6DC-4DA2-BA2A-2C88658B5CD8}" srcId="{1D98A2EE-BACB-41B9-8B9B-E4FBDC2E8200}" destId="{9C62649B-4E8D-4353-A01A-FC70A100F950}" srcOrd="2" destOrd="0" parTransId="{E9C034AD-6AA0-4627-B8C7-D4895D52E8CC}" sibTransId="{47AF4655-0171-4F1D-839B-64AC4E18E02F}"/>
    <dgm:cxn modelId="{94165FBE-DE69-4635-BB5A-F18E449BDA9B}" srcId="{8CEF960C-6691-4C53-A174-300F51DD88EB}" destId="{1914D377-8F8D-4E6A-975C-F5003B6067A7}" srcOrd="0" destOrd="0" parTransId="{BC00C8EE-0985-419C-8862-5480CD18E9FE}" sibTransId="{E98DF2BF-4FF4-4EE0-83CA-C57B5EC020DD}"/>
    <dgm:cxn modelId="{AAC2789E-FD7F-4DDB-AADC-0C47C5D3BE53}" type="presOf" srcId="{8CEF960C-6691-4C53-A174-300F51DD88EB}" destId="{B9D9EDE0-3654-4486-A40B-F9E95414476C}" srcOrd="0" destOrd="0" presId="urn:microsoft.com/office/officeart/2005/8/layout/chevron2"/>
    <dgm:cxn modelId="{687AE866-2040-41E8-A895-2C759FF1A85F}" srcId="{1D98A2EE-BACB-41B9-8B9B-E4FBDC2E8200}" destId="{1F99F85A-6807-4A05-96E8-FD6A96F47E73}" srcOrd="0" destOrd="0" parTransId="{D10FE191-F571-4FB1-834D-CE5384094169}" sibTransId="{45645ADC-191C-47F3-8CE8-72C3C561761B}"/>
    <dgm:cxn modelId="{B939BF46-1FDA-44CD-AA53-B5E2EFCD4FAB}" type="presOf" srcId="{0692F5AA-BB2B-4125-971D-C2A6AE403B3F}" destId="{EBB728C6-C7ED-48BA-8783-64253B562666}" srcOrd="0" destOrd="1" presId="urn:microsoft.com/office/officeart/2005/8/layout/chevron2"/>
    <dgm:cxn modelId="{5C64BA06-4202-4341-83DF-6E463039642B}" type="presOf" srcId="{9C62649B-4E8D-4353-A01A-FC70A100F950}" destId="{F57D2E1C-D3FC-4B86-9F2A-5A27D14FD65C}" srcOrd="0" destOrd="0" presId="urn:microsoft.com/office/officeart/2005/8/layout/chevron2"/>
    <dgm:cxn modelId="{BC6718E1-C7F0-4022-ADC4-63D847AD8617}" type="presOf" srcId="{3D408BE7-DB9A-481B-B273-BFCB3246B676}" destId="{EBB728C6-C7ED-48BA-8783-64253B562666}" srcOrd="0" destOrd="0" presId="urn:microsoft.com/office/officeart/2005/8/layout/chevron2"/>
    <dgm:cxn modelId="{AB3111A3-4299-4FB5-931E-C24CB543E524}" type="presOf" srcId="{1F99F85A-6807-4A05-96E8-FD6A96F47E73}" destId="{10DC7258-C327-46EA-A51C-B0684B0BC118}" srcOrd="0" destOrd="0" presId="urn:microsoft.com/office/officeart/2005/8/layout/chevron2"/>
    <dgm:cxn modelId="{768A5901-46B4-402E-8D4F-10343C4E0ED0}" srcId="{1F99F85A-6807-4A05-96E8-FD6A96F47E73}" destId="{4B3756F5-5E09-4EA9-A2C2-8BB2D5A55FDA}" srcOrd="0" destOrd="0" parTransId="{1D1CB3A8-FF79-4BE4-8972-8B5A64919A9B}" sibTransId="{712A5D47-0D8D-49E7-A373-4B4A841C2F46}"/>
    <dgm:cxn modelId="{561F14D0-2C96-456E-BB3F-CC6133C90753}" type="presOf" srcId="{7F79D131-BD7C-4F39-A093-13F610F9FB98}" destId="{2A95ED14-8652-492D-9443-9F8D51563AC4}" srcOrd="0" destOrd="1" presId="urn:microsoft.com/office/officeart/2005/8/layout/chevron2"/>
    <dgm:cxn modelId="{452270F7-E88A-422A-8F74-566B30108003}" srcId="{1D98A2EE-BACB-41B9-8B9B-E4FBDC2E8200}" destId="{8CEF960C-6691-4C53-A174-300F51DD88EB}" srcOrd="1" destOrd="0" parTransId="{30F9AC4D-3390-4A4F-A177-10906B7F22EA}" sibTransId="{7DF68C5E-F2BA-4B05-B273-D9B963A19B97}"/>
    <dgm:cxn modelId="{4ACA39C6-2D10-4513-AC1F-E8900A2E2099}" srcId="{9C62649B-4E8D-4353-A01A-FC70A100F950}" destId="{3D408BE7-DB9A-481B-B273-BFCB3246B676}" srcOrd="0" destOrd="0" parTransId="{8B6B703D-B354-468C-AFA8-77C5A8F2B471}" sibTransId="{7FFAA770-DC43-443C-8344-3FAA56448148}"/>
    <dgm:cxn modelId="{151679DE-A33D-40FD-A890-DA8E9F8773E7}" type="presParOf" srcId="{D65447D9-B4CB-4EA0-97E6-A727A19ADD90}" destId="{CB4B0B34-2AD5-4050-A3E4-0A987044679B}" srcOrd="0" destOrd="0" presId="urn:microsoft.com/office/officeart/2005/8/layout/chevron2"/>
    <dgm:cxn modelId="{B278BD01-5BD1-4B01-8008-E4ED9495A845}" type="presParOf" srcId="{CB4B0B34-2AD5-4050-A3E4-0A987044679B}" destId="{10DC7258-C327-46EA-A51C-B0684B0BC118}" srcOrd="0" destOrd="0" presId="urn:microsoft.com/office/officeart/2005/8/layout/chevron2"/>
    <dgm:cxn modelId="{5990374C-E47C-49E7-9846-640AECBE0286}" type="presParOf" srcId="{CB4B0B34-2AD5-4050-A3E4-0A987044679B}" destId="{1830C354-6B2E-4117-8E08-2065759DF402}" srcOrd="1" destOrd="0" presId="urn:microsoft.com/office/officeart/2005/8/layout/chevron2"/>
    <dgm:cxn modelId="{F87F0844-4607-4006-A46F-B44AFB073151}" type="presParOf" srcId="{D65447D9-B4CB-4EA0-97E6-A727A19ADD90}" destId="{8A7159B5-CF9D-4D29-8A2D-D1D140622B1A}" srcOrd="1" destOrd="0" presId="urn:microsoft.com/office/officeart/2005/8/layout/chevron2"/>
    <dgm:cxn modelId="{C613C8C0-B586-4CB5-ABAF-A617C6696408}" type="presParOf" srcId="{D65447D9-B4CB-4EA0-97E6-A727A19ADD90}" destId="{B9FD532E-222A-466D-AE58-988EFFFDAC71}" srcOrd="2" destOrd="0" presId="urn:microsoft.com/office/officeart/2005/8/layout/chevron2"/>
    <dgm:cxn modelId="{6D23A516-A438-4E4E-9360-7B4B17B82FDF}" type="presParOf" srcId="{B9FD532E-222A-466D-AE58-988EFFFDAC71}" destId="{B9D9EDE0-3654-4486-A40B-F9E95414476C}" srcOrd="0" destOrd="0" presId="urn:microsoft.com/office/officeart/2005/8/layout/chevron2"/>
    <dgm:cxn modelId="{E5D1B1BF-128F-415E-BCBA-34D28BE4237D}" type="presParOf" srcId="{B9FD532E-222A-466D-AE58-988EFFFDAC71}" destId="{2A95ED14-8652-492D-9443-9F8D51563AC4}" srcOrd="1" destOrd="0" presId="urn:microsoft.com/office/officeart/2005/8/layout/chevron2"/>
    <dgm:cxn modelId="{0E38646F-DB59-46CF-8E19-5B496CAB3BDB}" type="presParOf" srcId="{D65447D9-B4CB-4EA0-97E6-A727A19ADD90}" destId="{0900E909-2BA1-42BD-BD94-1A8438B4BF1F}" srcOrd="3" destOrd="0" presId="urn:microsoft.com/office/officeart/2005/8/layout/chevron2"/>
    <dgm:cxn modelId="{579E53BD-8B84-4B0F-9D9B-8F1BB139BE89}" type="presParOf" srcId="{D65447D9-B4CB-4EA0-97E6-A727A19ADD90}" destId="{91D47DF8-59D0-4B22-A809-F318454C9246}" srcOrd="4" destOrd="0" presId="urn:microsoft.com/office/officeart/2005/8/layout/chevron2"/>
    <dgm:cxn modelId="{CCD26603-16AA-4782-81E3-D7EB54D64DF8}" type="presParOf" srcId="{91D47DF8-59D0-4B22-A809-F318454C9246}" destId="{F57D2E1C-D3FC-4B86-9F2A-5A27D14FD65C}" srcOrd="0" destOrd="0" presId="urn:microsoft.com/office/officeart/2005/8/layout/chevron2"/>
    <dgm:cxn modelId="{27D9E89E-C083-49D4-90DA-8020D12BB3FD}" type="presParOf" srcId="{91D47DF8-59D0-4B22-A809-F318454C9246}" destId="{EBB728C6-C7ED-48BA-8783-64253B562666}"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41E61E-DFF5-4CD8-B1F2-3C48B6750667}">
      <dsp:nvSpPr>
        <dsp:cNvPr id="0" name=""/>
        <dsp:cNvSpPr/>
      </dsp:nvSpPr>
      <dsp:spPr>
        <a:xfrm>
          <a:off x="3530128" y="1992955"/>
          <a:ext cx="1169342" cy="116934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IE" sz="2200" kern="1200" dirty="0" smtClean="0"/>
            <a:t>Young Person</a:t>
          </a:r>
          <a:endParaRPr lang="en-IE" sz="2200" kern="1200" dirty="0"/>
        </a:p>
      </dsp:txBody>
      <dsp:txXfrm>
        <a:off x="3701374" y="2164201"/>
        <a:ext cx="826850" cy="826850"/>
      </dsp:txXfrm>
    </dsp:sp>
    <dsp:sp modelId="{BFE45712-1029-4D71-A6B8-600F7302847A}">
      <dsp:nvSpPr>
        <dsp:cNvPr id="0" name=""/>
        <dsp:cNvSpPr/>
      </dsp:nvSpPr>
      <dsp:spPr>
        <a:xfrm rot="16200000">
          <a:off x="3704780" y="1570147"/>
          <a:ext cx="820038" cy="25576"/>
        </a:xfrm>
        <a:custGeom>
          <a:avLst/>
          <a:gdLst/>
          <a:ahLst/>
          <a:cxnLst/>
          <a:rect l="0" t="0" r="0" b="0"/>
          <a:pathLst>
            <a:path>
              <a:moveTo>
                <a:pt x="0" y="12788"/>
              </a:moveTo>
              <a:lnTo>
                <a:pt x="820038" y="12788"/>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IE" sz="500" kern="1200"/>
        </a:p>
      </dsp:txBody>
      <dsp:txXfrm>
        <a:off x="4094299" y="1562435"/>
        <a:ext cx="41001" cy="41001"/>
      </dsp:txXfrm>
    </dsp:sp>
    <dsp:sp modelId="{F2A9F4AA-DE0F-46BD-A603-770AF9A90880}">
      <dsp:nvSpPr>
        <dsp:cNvPr id="0" name=""/>
        <dsp:cNvSpPr/>
      </dsp:nvSpPr>
      <dsp:spPr>
        <a:xfrm>
          <a:off x="3530128" y="3574"/>
          <a:ext cx="1169342" cy="1169342"/>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IE" sz="1300" kern="1200" dirty="0" smtClean="0"/>
            <a:t>Second chance education</a:t>
          </a:r>
          <a:endParaRPr lang="en-IE" sz="1300" kern="1200" dirty="0"/>
        </a:p>
      </dsp:txBody>
      <dsp:txXfrm>
        <a:off x="3701374" y="174820"/>
        <a:ext cx="826850" cy="826850"/>
      </dsp:txXfrm>
    </dsp:sp>
    <dsp:sp modelId="{38271368-3825-48FC-BF0E-C084C70DD921}">
      <dsp:nvSpPr>
        <dsp:cNvPr id="0" name=""/>
        <dsp:cNvSpPr/>
      </dsp:nvSpPr>
      <dsp:spPr>
        <a:xfrm rot="18900000">
          <a:off x="4408133" y="1861486"/>
          <a:ext cx="820038" cy="25576"/>
        </a:xfrm>
        <a:custGeom>
          <a:avLst/>
          <a:gdLst/>
          <a:ahLst/>
          <a:cxnLst/>
          <a:rect l="0" t="0" r="0" b="0"/>
          <a:pathLst>
            <a:path>
              <a:moveTo>
                <a:pt x="0" y="12788"/>
              </a:moveTo>
              <a:lnTo>
                <a:pt x="820038" y="12788"/>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IE" sz="500" kern="1200"/>
        </a:p>
      </dsp:txBody>
      <dsp:txXfrm>
        <a:off x="4797651" y="1853773"/>
        <a:ext cx="41001" cy="41001"/>
      </dsp:txXfrm>
    </dsp:sp>
    <dsp:sp modelId="{CA112D30-CFDD-47E4-9A16-8133D63876EC}">
      <dsp:nvSpPr>
        <dsp:cNvPr id="0" name=""/>
        <dsp:cNvSpPr/>
      </dsp:nvSpPr>
      <dsp:spPr>
        <a:xfrm>
          <a:off x="4936833" y="586250"/>
          <a:ext cx="1169342" cy="1169342"/>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IE" sz="1300" kern="1200" dirty="0" smtClean="0"/>
            <a:t>Family support</a:t>
          </a:r>
          <a:endParaRPr lang="en-IE" sz="1300" kern="1200" dirty="0"/>
        </a:p>
      </dsp:txBody>
      <dsp:txXfrm>
        <a:off x="5108079" y="757496"/>
        <a:ext cx="826850" cy="826850"/>
      </dsp:txXfrm>
    </dsp:sp>
    <dsp:sp modelId="{D7BBCB5C-8162-4773-8479-A03BB5CB9470}">
      <dsp:nvSpPr>
        <dsp:cNvPr id="0" name=""/>
        <dsp:cNvSpPr/>
      </dsp:nvSpPr>
      <dsp:spPr>
        <a:xfrm>
          <a:off x="4699471" y="2564838"/>
          <a:ext cx="820038" cy="25576"/>
        </a:xfrm>
        <a:custGeom>
          <a:avLst/>
          <a:gdLst/>
          <a:ahLst/>
          <a:cxnLst/>
          <a:rect l="0" t="0" r="0" b="0"/>
          <a:pathLst>
            <a:path>
              <a:moveTo>
                <a:pt x="0" y="12788"/>
              </a:moveTo>
              <a:lnTo>
                <a:pt x="820038" y="12788"/>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IE" sz="500" kern="1200"/>
        </a:p>
      </dsp:txBody>
      <dsp:txXfrm>
        <a:off x="5088989" y="2557125"/>
        <a:ext cx="41001" cy="41001"/>
      </dsp:txXfrm>
    </dsp:sp>
    <dsp:sp modelId="{240E29E3-33CE-4DC2-B1B0-932779093197}">
      <dsp:nvSpPr>
        <dsp:cNvPr id="0" name=""/>
        <dsp:cNvSpPr/>
      </dsp:nvSpPr>
      <dsp:spPr>
        <a:xfrm>
          <a:off x="5519509" y="1992955"/>
          <a:ext cx="1169342" cy="1169342"/>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IE" sz="1300" kern="1200" dirty="0" smtClean="0"/>
            <a:t>Youth Information</a:t>
          </a:r>
          <a:endParaRPr lang="en-IE" sz="1300" kern="1200" dirty="0"/>
        </a:p>
      </dsp:txBody>
      <dsp:txXfrm>
        <a:off x="5690755" y="2164201"/>
        <a:ext cx="826850" cy="826850"/>
      </dsp:txXfrm>
    </dsp:sp>
    <dsp:sp modelId="{27DE55C6-71D1-4D7B-BBA3-AC715C06F1D3}">
      <dsp:nvSpPr>
        <dsp:cNvPr id="0" name=""/>
        <dsp:cNvSpPr/>
      </dsp:nvSpPr>
      <dsp:spPr>
        <a:xfrm rot="2700000">
          <a:off x="4408133" y="3268190"/>
          <a:ext cx="820038" cy="25576"/>
        </a:xfrm>
        <a:custGeom>
          <a:avLst/>
          <a:gdLst/>
          <a:ahLst/>
          <a:cxnLst/>
          <a:rect l="0" t="0" r="0" b="0"/>
          <a:pathLst>
            <a:path>
              <a:moveTo>
                <a:pt x="0" y="12788"/>
              </a:moveTo>
              <a:lnTo>
                <a:pt x="820038" y="12788"/>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IE" sz="500" kern="1200"/>
        </a:p>
      </dsp:txBody>
      <dsp:txXfrm>
        <a:off x="4797651" y="3260477"/>
        <a:ext cx="41001" cy="41001"/>
      </dsp:txXfrm>
    </dsp:sp>
    <dsp:sp modelId="{BDE7EC72-FBC5-4800-9A18-07032AC79276}">
      <dsp:nvSpPr>
        <dsp:cNvPr id="0" name=""/>
        <dsp:cNvSpPr/>
      </dsp:nvSpPr>
      <dsp:spPr>
        <a:xfrm>
          <a:off x="4936833" y="3399659"/>
          <a:ext cx="1169342" cy="1169342"/>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IE" sz="1300" kern="1200" dirty="0" smtClean="0"/>
            <a:t>Youth Clubs </a:t>
          </a:r>
          <a:endParaRPr lang="en-IE" sz="1300" kern="1200" dirty="0"/>
        </a:p>
      </dsp:txBody>
      <dsp:txXfrm>
        <a:off x="5108079" y="3570905"/>
        <a:ext cx="826850" cy="826850"/>
      </dsp:txXfrm>
    </dsp:sp>
    <dsp:sp modelId="{1BE69B7D-BD2A-4D39-B9BA-1B172274C51C}">
      <dsp:nvSpPr>
        <dsp:cNvPr id="0" name=""/>
        <dsp:cNvSpPr/>
      </dsp:nvSpPr>
      <dsp:spPr>
        <a:xfrm rot="5400000">
          <a:off x="3704780" y="3559528"/>
          <a:ext cx="820038" cy="25576"/>
        </a:xfrm>
        <a:custGeom>
          <a:avLst/>
          <a:gdLst/>
          <a:ahLst/>
          <a:cxnLst/>
          <a:rect l="0" t="0" r="0" b="0"/>
          <a:pathLst>
            <a:path>
              <a:moveTo>
                <a:pt x="0" y="12788"/>
              </a:moveTo>
              <a:lnTo>
                <a:pt x="820038" y="12788"/>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IE" sz="500" kern="1200"/>
        </a:p>
      </dsp:txBody>
      <dsp:txXfrm>
        <a:off x="4094299" y="3551815"/>
        <a:ext cx="41001" cy="41001"/>
      </dsp:txXfrm>
    </dsp:sp>
    <dsp:sp modelId="{33902DB6-137B-4FE1-98C5-DDAF7F4AD436}">
      <dsp:nvSpPr>
        <dsp:cNvPr id="0" name=""/>
        <dsp:cNvSpPr/>
      </dsp:nvSpPr>
      <dsp:spPr>
        <a:xfrm>
          <a:off x="3530128" y="3982336"/>
          <a:ext cx="1169342" cy="1169342"/>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IE" sz="1300" kern="1200" dirty="0" smtClean="0"/>
            <a:t>Youth Justice Work</a:t>
          </a:r>
          <a:endParaRPr lang="en-IE" sz="1300" kern="1200" dirty="0"/>
        </a:p>
      </dsp:txBody>
      <dsp:txXfrm>
        <a:off x="3701374" y="4153582"/>
        <a:ext cx="826850" cy="826850"/>
      </dsp:txXfrm>
    </dsp:sp>
    <dsp:sp modelId="{D4CC8117-E84F-4F25-A713-9D72921BFFCE}">
      <dsp:nvSpPr>
        <dsp:cNvPr id="0" name=""/>
        <dsp:cNvSpPr/>
      </dsp:nvSpPr>
      <dsp:spPr>
        <a:xfrm rot="8100000">
          <a:off x="3001428" y="3268190"/>
          <a:ext cx="820038" cy="25576"/>
        </a:xfrm>
        <a:custGeom>
          <a:avLst/>
          <a:gdLst/>
          <a:ahLst/>
          <a:cxnLst/>
          <a:rect l="0" t="0" r="0" b="0"/>
          <a:pathLst>
            <a:path>
              <a:moveTo>
                <a:pt x="0" y="12788"/>
              </a:moveTo>
              <a:lnTo>
                <a:pt x="820038" y="12788"/>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IE" sz="500" kern="1200"/>
        </a:p>
      </dsp:txBody>
      <dsp:txXfrm rot="10800000">
        <a:off x="3390946" y="3260477"/>
        <a:ext cx="41001" cy="41001"/>
      </dsp:txXfrm>
    </dsp:sp>
    <dsp:sp modelId="{5CD369A8-AFE7-40FF-8516-11D9AE0B4FA7}">
      <dsp:nvSpPr>
        <dsp:cNvPr id="0" name=""/>
        <dsp:cNvSpPr/>
      </dsp:nvSpPr>
      <dsp:spPr>
        <a:xfrm>
          <a:off x="2123423" y="3399659"/>
          <a:ext cx="1169342" cy="1169342"/>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IE" sz="1300" kern="1200" dirty="0" smtClean="0"/>
            <a:t>Mentoring services</a:t>
          </a:r>
          <a:endParaRPr lang="en-IE" sz="1300" kern="1200" dirty="0"/>
        </a:p>
      </dsp:txBody>
      <dsp:txXfrm>
        <a:off x="2294669" y="3570905"/>
        <a:ext cx="826850" cy="826850"/>
      </dsp:txXfrm>
    </dsp:sp>
    <dsp:sp modelId="{F9CC93EA-F2EF-4D38-95C5-56BCA18F6967}">
      <dsp:nvSpPr>
        <dsp:cNvPr id="0" name=""/>
        <dsp:cNvSpPr/>
      </dsp:nvSpPr>
      <dsp:spPr>
        <a:xfrm rot="10800000">
          <a:off x="2710090" y="2564838"/>
          <a:ext cx="820038" cy="25576"/>
        </a:xfrm>
        <a:custGeom>
          <a:avLst/>
          <a:gdLst/>
          <a:ahLst/>
          <a:cxnLst/>
          <a:rect l="0" t="0" r="0" b="0"/>
          <a:pathLst>
            <a:path>
              <a:moveTo>
                <a:pt x="0" y="12788"/>
              </a:moveTo>
              <a:lnTo>
                <a:pt x="820038" y="12788"/>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IE" sz="500" kern="1200"/>
        </a:p>
      </dsp:txBody>
      <dsp:txXfrm rot="10800000">
        <a:off x="3099608" y="2557125"/>
        <a:ext cx="41001" cy="41001"/>
      </dsp:txXfrm>
    </dsp:sp>
    <dsp:sp modelId="{FEB19F7D-3B2E-4265-AE15-3BE2442F883D}">
      <dsp:nvSpPr>
        <dsp:cNvPr id="0" name=""/>
        <dsp:cNvSpPr/>
      </dsp:nvSpPr>
      <dsp:spPr>
        <a:xfrm>
          <a:off x="1540747" y="1992955"/>
          <a:ext cx="1169342" cy="1169342"/>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IE" sz="1300" kern="1200" dirty="0" smtClean="0"/>
            <a:t>Youth Centres</a:t>
          </a:r>
          <a:endParaRPr lang="en-IE" sz="1300" kern="1200" dirty="0"/>
        </a:p>
      </dsp:txBody>
      <dsp:txXfrm>
        <a:off x="1711993" y="2164201"/>
        <a:ext cx="826850" cy="826850"/>
      </dsp:txXfrm>
    </dsp:sp>
    <dsp:sp modelId="{37AA1477-27CF-45F1-983D-60296A3E4BC3}">
      <dsp:nvSpPr>
        <dsp:cNvPr id="0" name=""/>
        <dsp:cNvSpPr/>
      </dsp:nvSpPr>
      <dsp:spPr>
        <a:xfrm rot="13500000">
          <a:off x="3001428" y="1861486"/>
          <a:ext cx="820038" cy="25576"/>
        </a:xfrm>
        <a:custGeom>
          <a:avLst/>
          <a:gdLst/>
          <a:ahLst/>
          <a:cxnLst/>
          <a:rect l="0" t="0" r="0" b="0"/>
          <a:pathLst>
            <a:path>
              <a:moveTo>
                <a:pt x="0" y="12788"/>
              </a:moveTo>
              <a:lnTo>
                <a:pt x="820038" y="12788"/>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IE" sz="500" kern="1200"/>
        </a:p>
      </dsp:txBody>
      <dsp:txXfrm rot="10800000">
        <a:off x="3390946" y="1853773"/>
        <a:ext cx="41001" cy="41001"/>
      </dsp:txXfrm>
    </dsp:sp>
    <dsp:sp modelId="{946E3856-A368-48BD-B9BA-320CD812D7DC}">
      <dsp:nvSpPr>
        <dsp:cNvPr id="0" name=""/>
        <dsp:cNvSpPr/>
      </dsp:nvSpPr>
      <dsp:spPr>
        <a:xfrm>
          <a:off x="2123423" y="586250"/>
          <a:ext cx="1169342" cy="1169342"/>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IE" sz="1300" kern="1200" dirty="0" smtClean="0"/>
            <a:t> Drugs &amp; alcohol services</a:t>
          </a:r>
          <a:endParaRPr lang="en-IE" sz="1300" kern="1200" dirty="0"/>
        </a:p>
      </dsp:txBody>
      <dsp:txXfrm>
        <a:off x="2294669" y="757496"/>
        <a:ext cx="826850" cy="8268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1B1FDB-BCD6-47CF-838D-E147E584465A}">
      <dsp:nvSpPr>
        <dsp:cNvPr id="0" name=""/>
        <dsp:cNvSpPr/>
      </dsp:nvSpPr>
      <dsp:spPr>
        <a:xfrm>
          <a:off x="2778257" y="1888866"/>
          <a:ext cx="1438919" cy="1555832"/>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lvl="0" algn="ctr" defTabSz="977900">
            <a:lnSpc>
              <a:spcPct val="90000"/>
            </a:lnSpc>
            <a:spcBef>
              <a:spcPct val="0"/>
            </a:spcBef>
            <a:spcAft>
              <a:spcPct val="35000"/>
            </a:spcAft>
          </a:pPr>
          <a:r>
            <a:rPr lang="en-IE" sz="2200" kern="1200" dirty="0" smtClean="0"/>
            <a:t>KDYS TARGETED SERVICES</a:t>
          </a:r>
          <a:endParaRPr lang="en-IE" sz="2200" kern="1200" dirty="0"/>
        </a:p>
      </dsp:txBody>
      <dsp:txXfrm>
        <a:off x="2848499" y="1959108"/>
        <a:ext cx="1298435" cy="1415348"/>
      </dsp:txXfrm>
    </dsp:sp>
    <dsp:sp modelId="{75A7E9F7-2047-45C8-9AE4-0AD8F6507623}">
      <dsp:nvSpPr>
        <dsp:cNvPr id="0" name=""/>
        <dsp:cNvSpPr/>
      </dsp:nvSpPr>
      <dsp:spPr>
        <a:xfrm rot="16200000">
          <a:off x="3209684" y="1600832"/>
          <a:ext cx="576066" cy="0"/>
        </a:xfrm>
        <a:custGeom>
          <a:avLst/>
          <a:gdLst/>
          <a:ahLst/>
          <a:cxnLst/>
          <a:rect l="0" t="0" r="0" b="0"/>
          <a:pathLst>
            <a:path>
              <a:moveTo>
                <a:pt x="0" y="0"/>
              </a:moveTo>
              <a:lnTo>
                <a:pt x="576066" y="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64ADE79-7BC7-4BA7-8FA4-259B7F84D25C}">
      <dsp:nvSpPr>
        <dsp:cNvPr id="0" name=""/>
        <dsp:cNvSpPr/>
      </dsp:nvSpPr>
      <dsp:spPr>
        <a:xfrm>
          <a:off x="2736303" y="104205"/>
          <a:ext cx="1522827" cy="1208593"/>
        </a:xfrm>
        <a:prstGeom prst="roundRect">
          <a:avLst/>
        </a:prstGeom>
        <a:solidFill>
          <a:schemeClr val="accent5">
            <a:hueOff val="-3311292"/>
            <a:satOff val="13270"/>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040" tIns="66040" rIns="66040" bIns="66040" numCol="1" spcCol="1270" anchor="ctr" anchorCtr="0">
          <a:noAutofit/>
        </a:bodyPr>
        <a:lstStyle/>
        <a:p>
          <a:pPr lvl="0" algn="ctr" defTabSz="1155700">
            <a:lnSpc>
              <a:spcPct val="90000"/>
            </a:lnSpc>
            <a:spcBef>
              <a:spcPct val="0"/>
            </a:spcBef>
            <a:spcAft>
              <a:spcPct val="35000"/>
            </a:spcAft>
          </a:pPr>
          <a:r>
            <a:rPr lang="en-IE" sz="2600" kern="1200" dirty="0" smtClean="0"/>
            <a:t>Statutory services</a:t>
          </a:r>
          <a:endParaRPr lang="en-IE" sz="2600" kern="1200" dirty="0"/>
        </a:p>
      </dsp:txBody>
      <dsp:txXfrm>
        <a:off x="2795302" y="163204"/>
        <a:ext cx="1404829" cy="1090595"/>
      </dsp:txXfrm>
    </dsp:sp>
    <dsp:sp modelId="{87539912-B972-4814-B9A0-C4002E8C6089}">
      <dsp:nvSpPr>
        <dsp:cNvPr id="0" name=""/>
        <dsp:cNvSpPr/>
      </dsp:nvSpPr>
      <dsp:spPr>
        <a:xfrm rot="1800000">
          <a:off x="4189321" y="3186121"/>
          <a:ext cx="415834" cy="0"/>
        </a:xfrm>
        <a:custGeom>
          <a:avLst/>
          <a:gdLst/>
          <a:ahLst/>
          <a:cxnLst/>
          <a:rect l="0" t="0" r="0" b="0"/>
          <a:pathLst>
            <a:path>
              <a:moveTo>
                <a:pt x="0" y="0"/>
              </a:moveTo>
              <a:lnTo>
                <a:pt x="415834" y="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664F170-905D-4ADC-A195-DCF5B4B37FC5}">
      <dsp:nvSpPr>
        <dsp:cNvPr id="0" name=""/>
        <dsp:cNvSpPr/>
      </dsp:nvSpPr>
      <dsp:spPr>
        <a:xfrm>
          <a:off x="4577300" y="3183264"/>
          <a:ext cx="1232675" cy="925315"/>
        </a:xfrm>
        <a:prstGeom prst="roundRect">
          <a:avLst/>
        </a:prstGeom>
        <a:solidFill>
          <a:schemeClr val="accent5">
            <a:hueOff val="-6622584"/>
            <a:satOff val="26541"/>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58420" rIns="58420" bIns="58420" numCol="1" spcCol="1270" anchor="ctr" anchorCtr="0">
          <a:noAutofit/>
        </a:bodyPr>
        <a:lstStyle/>
        <a:p>
          <a:pPr lvl="0" algn="ctr" defTabSz="1022350">
            <a:lnSpc>
              <a:spcPct val="90000"/>
            </a:lnSpc>
            <a:spcBef>
              <a:spcPct val="0"/>
            </a:spcBef>
            <a:spcAft>
              <a:spcPct val="35000"/>
            </a:spcAft>
          </a:pPr>
          <a:r>
            <a:rPr lang="en-IE" sz="2300" kern="1200" dirty="0" smtClean="0"/>
            <a:t>Self referrals</a:t>
          </a:r>
          <a:endParaRPr lang="en-IE" sz="2300" kern="1200" dirty="0"/>
        </a:p>
      </dsp:txBody>
      <dsp:txXfrm>
        <a:off x="4622470" y="3228434"/>
        <a:ext cx="1142335" cy="834975"/>
      </dsp:txXfrm>
    </dsp:sp>
    <dsp:sp modelId="{2BAEC8CE-FFDF-4B43-AA2A-5A193753AE33}">
      <dsp:nvSpPr>
        <dsp:cNvPr id="0" name=""/>
        <dsp:cNvSpPr/>
      </dsp:nvSpPr>
      <dsp:spPr>
        <a:xfrm rot="9000000">
          <a:off x="2569374" y="3138132"/>
          <a:ext cx="223880" cy="0"/>
        </a:xfrm>
        <a:custGeom>
          <a:avLst/>
          <a:gdLst/>
          <a:ahLst/>
          <a:cxnLst/>
          <a:rect l="0" t="0" r="0" b="0"/>
          <a:pathLst>
            <a:path>
              <a:moveTo>
                <a:pt x="0" y="0"/>
              </a:moveTo>
              <a:lnTo>
                <a:pt x="223880" y="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E5B46D4-4C49-43C8-AB03-66C901420246}">
      <dsp:nvSpPr>
        <dsp:cNvPr id="0" name=""/>
        <dsp:cNvSpPr/>
      </dsp:nvSpPr>
      <dsp:spPr>
        <a:xfrm>
          <a:off x="1019222" y="3147578"/>
          <a:ext cx="1565149" cy="996687"/>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48260" rIns="48260" bIns="48260" numCol="1" spcCol="1270" anchor="ctr" anchorCtr="0">
          <a:noAutofit/>
        </a:bodyPr>
        <a:lstStyle/>
        <a:p>
          <a:pPr lvl="0" algn="ctr" defTabSz="844550">
            <a:lnSpc>
              <a:spcPct val="90000"/>
            </a:lnSpc>
            <a:spcBef>
              <a:spcPct val="0"/>
            </a:spcBef>
            <a:spcAft>
              <a:spcPct val="35000"/>
            </a:spcAft>
          </a:pPr>
          <a:r>
            <a:rPr lang="en-IE" sz="1900" kern="1200" dirty="0" smtClean="0"/>
            <a:t>KDYS Mainstream services</a:t>
          </a:r>
          <a:endParaRPr lang="en-IE" sz="1900" kern="1200" dirty="0"/>
        </a:p>
      </dsp:txBody>
      <dsp:txXfrm>
        <a:off x="1067876" y="3196232"/>
        <a:ext cx="1467841" cy="89937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2B709E-0803-4474-93B9-4CD888879CCB}">
      <dsp:nvSpPr>
        <dsp:cNvPr id="0" name=""/>
        <dsp:cNvSpPr/>
      </dsp:nvSpPr>
      <dsp:spPr>
        <a:xfrm>
          <a:off x="3322716" y="28607"/>
          <a:ext cx="2178467" cy="2178798"/>
        </a:xfrm>
        <a:prstGeom prst="circularArrow">
          <a:avLst>
            <a:gd name="adj1" fmla="val 10980"/>
            <a:gd name="adj2" fmla="val 1142322"/>
            <a:gd name="adj3" fmla="val 4500000"/>
            <a:gd name="adj4" fmla="val 10800000"/>
            <a:gd name="adj5" fmla="val 125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FC5E1DB-27A7-47FA-8FFC-CAACB9FFBC07}">
      <dsp:nvSpPr>
        <dsp:cNvPr id="0" name=""/>
        <dsp:cNvSpPr/>
      </dsp:nvSpPr>
      <dsp:spPr>
        <a:xfrm>
          <a:off x="3809610" y="786612"/>
          <a:ext cx="1210532" cy="6051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IE" sz="2000" kern="1200" dirty="0" smtClean="0"/>
            <a:t>Youth work</a:t>
          </a:r>
          <a:endParaRPr lang="en-IE" sz="2000" kern="1200" dirty="0"/>
        </a:p>
      </dsp:txBody>
      <dsp:txXfrm>
        <a:off x="3809610" y="786612"/>
        <a:ext cx="1210532" cy="605121"/>
      </dsp:txXfrm>
    </dsp:sp>
    <dsp:sp modelId="{9E8497B3-D5FB-4C74-8D19-4AEE69104A81}">
      <dsp:nvSpPr>
        <dsp:cNvPr id="0" name=""/>
        <dsp:cNvSpPr/>
      </dsp:nvSpPr>
      <dsp:spPr>
        <a:xfrm>
          <a:off x="2723035" y="1251881"/>
          <a:ext cx="2178467" cy="2178798"/>
        </a:xfrm>
        <a:prstGeom prst="leftCircularArrow">
          <a:avLst>
            <a:gd name="adj1" fmla="val 10980"/>
            <a:gd name="adj2" fmla="val 1142322"/>
            <a:gd name="adj3" fmla="val 6300000"/>
            <a:gd name="adj4" fmla="val 18900000"/>
            <a:gd name="adj5" fmla="val 125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B6A38BB-0CE7-4211-8456-791D17286E7B}">
      <dsp:nvSpPr>
        <dsp:cNvPr id="0" name=""/>
        <dsp:cNvSpPr/>
      </dsp:nvSpPr>
      <dsp:spPr>
        <a:xfrm>
          <a:off x="3207003" y="2045735"/>
          <a:ext cx="1210532" cy="6051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IE" sz="2000" kern="1200" dirty="0" smtClean="0"/>
            <a:t>Education</a:t>
          </a:r>
          <a:endParaRPr lang="en-IE" sz="2000" kern="1200" dirty="0"/>
        </a:p>
      </dsp:txBody>
      <dsp:txXfrm>
        <a:off x="3207003" y="2045735"/>
        <a:ext cx="1210532" cy="605121"/>
      </dsp:txXfrm>
    </dsp:sp>
    <dsp:sp modelId="{2C271C94-A66E-4FE9-9482-34B6E380F5D1}">
      <dsp:nvSpPr>
        <dsp:cNvPr id="0" name=""/>
        <dsp:cNvSpPr/>
      </dsp:nvSpPr>
      <dsp:spPr>
        <a:xfrm>
          <a:off x="3483146" y="2653572"/>
          <a:ext cx="1871640" cy="1872390"/>
        </a:xfrm>
        <a:prstGeom prst="blockArc">
          <a:avLst>
            <a:gd name="adj1" fmla="val 13500000"/>
            <a:gd name="adj2" fmla="val 10800000"/>
            <a:gd name="adj3" fmla="val 1274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971F899-32FC-47B0-AD62-D3EE2EE4C63D}">
      <dsp:nvSpPr>
        <dsp:cNvPr id="0" name=""/>
        <dsp:cNvSpPr/>
      </dsp:nvSpPr>
      <dsp:spPr>
        <a:xfrm>
          <a:off x="3812473" y="3306668"/>
          <a:ext cx="1210532" cy="6051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IE" sz="2000" kern="1200" dirty="0" smtClean="0"/>
            <a:t>Training</a:t>
          </a:r>
          <a:endParaRPr lang="en-IE" sz="2000" kern="1200" dirty="0"/>
        </a:p>
      </dsp:txBody>
      <dsp:txXfrm>
        <a:off x="3812473" y="3306668"/>
        <a:ext cx="1210532" cy="60512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8E3D21-F76F-4D3D-9406-7873EC64FC4C}">
      <dsp:nvSpPr>
        <dsp:cNvPr id="0" name=""/>
        <dsp:cNvSpPr/>
      </dsp:nvSpPr>
      <dsp:spPr>
        <a:xfrm>
          <a:off x="3526513" y="1914066"/>
          <a:ext cx="1364571" cy="136457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IE" sz="2500" kern="1200" dirty="0" smtClean="0"/>
            <a:t>Young Person</a:t>
          </a:r>
          <a:endParaRPr lang="en-IE" sz="2500" kern="1200" dirty="0"/>
        </a:p>
      </dsp:txBody>
      <dsp:txXfrm>
        <a:off x="3726350" y="2113903"/>
        <a:ext cx="964897" cy="964897"/>
      </dsp:txXfrm>
    </dsp:sp>
    <dsp:sp modelId="{B81B4536-BA92-495F-A4B3-7CE1525F43EE}">
      <dsp:nvSpPr>
        <dsp:cNvPr id="0" name=""/>
        <dsp:cNvSpPr/>
      </dsp:nvSpPr>
      <dsp:spPr>
        <a:xfrm rot="16200000">
          <a:off x="4063912" y="1416918"/>
          <a:ext cx="289773" cy="463954"/>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IE" sz="1300" kern="1200"/>
        </a:p>
      </dsp:txBody>
      <dsp:txXfrm>
        <a:off x="4107378" y="1553175"/>
        <a:ext cx="202841" cy="278372"/>
      </dsp:txXfrm>
    </dsp:sp>
    <dsp:sp modelId="{7B45EE7C-6A22-4BFF-B8EB-FBCFC5728BAE}">
      <dsp:nvSpPr>
        <dsp:cNvPr id="0" name=""/>
        <dsp:cNvSpPr/>
      </dsp:nvSpPr>
      <dsp:spPr>
        <a:xfrm>
          <a:off x="3526513" y="2751"/>
          <a:ext cx="1364571" cy="1364571"/>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IE" sz="1300" kern="1200" dirty="0" smtClean="0"/>
            <a:t>Certification </a:t>
          </a:r>
          <a:endParaRPr lang="en-IE" sz="1300" kern="1200" dirty="0"/>
        </a:p>
      </dsp:txBody>
      <dsp:txXfrm>
        <a:off x="3726350" y="202588"/>
        <a:ext cx="964897" cy="964897"/>
      </dsp:txXfrm>
    </dsp:sp>
    <dsp:sp modelId="{A125109F-AD37-4322-982E-8D4FD6934455}">
      <dsp:nvSpPr>
        <dsp:cNvPr id="0" name=""/>
        <dsp:cNvSpPr/>
      </dsp:nvSpPr>
      <dsp:spPr>
        <a:xfrm rot="20520000">
          <a:off x="4964997" y="2071595"/>
          <a:ext cx="289773" cy="463954"/>
        </a:xfrm>
        <a:prstGeom prst="rightArrow">
          <a:avLst>
            <a:gd name="adj1" fmla="val 60000"/>
            <a:gd name="adj2" fmla="val 50000"/>
          </a:avLst>
        </a:prstGeom>
        <a:solidFill>
          <a:schemeClr val="accent2">
            <a:hueOff val="1170380"/>
            <a:satOff val="-1460"/>
            <a:lumOff val="34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IE" sz="1300" kern="1200"/>
        </a:p>
      </dsp:txBody>
      <dsp:txXfrm>
        <a:off x="4967124" y="2177818"/>
        <a:ext cx="202841" cy="278372"/>
      </dsp:txXfrm>
    </dsp:sp>
    <dsp:sp modelId="{B774725D-1B44-4329-AB59-5302A868D7F4}">
      <dsp:nvSpPr>
        <dsp:cNvPr id="0" name=""/>
        <dsp:cNvSpPr/>
      </dsp:nvSpPr>
      <dsp:spPr>
        <a:xfrm>
          <a:off x="5344282" y="1323437"/>
          <a:ext cx="1364571" cy="1364571"/>
        </a:xfrm>
        <a:prstGeom prst="ellipse">
          <a:avLst/>
        </a:prstGeom>
        <a:solidFill>
          <a:schemeClr val="accent2">
            <a:hueOff val="1170380"/>
            <a:satOff val="-1460"/>
            <a:lumOff val="34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IE" sz="1300" kern="1200" dirty="0" smtClean="0"/>
            <a:t>Holistic approach</a:t>
          </a:r>
          <a:endParaRPr lang="en-IE" sz="1300" kern="1200" dirty="0"/>
        </a:p>
      </dsp:txBody>
      <dsp:txXfrm>
        <a:off x="5544119" y="1523274"/>
        <a:ext cx="964897" cy="964897"/>
      </dsp:txXfrm>
    </dsp:sp>
    <dsp:sp modelId="{279B3E93-6C9E-4C93-B3BF-EE355D28C044}">
      <dsp:nvSpPr>
        <dsp:cNvPr id="0" name=""/>
        <dsp:cNvSpPr/>
      </dsp:nvSpPr>
      <dsp:spPr>
        <a:xfrm rot="3240000">
          <a:off x="4620813" y="3130883"/>
          <a:ext cx="289773" cy="463954"/>
        </a:xfrm>
        <a:prstGeom prst="rightArrow">
          <a:avLst>
            <a:gd name="adj1" fmla="val 60000"/>
            <a:gd name="adj2" fmla="val 50000"/>
          </a:avLst>
        </a:prstGeom>
        <a:solidFill>
          <a:schemeClr val="accent2">
            <a:hueOff val="2340759"/>
            <a:satOff val="-2919"/>
            <a:lumOff val="68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IE" sz="1300" kern="1200"/>
        </a:p>
      </dsp:txBody>
      <dsp:txXfrm>
        <a:off x="4638730" y="3188509"/>
        <a:ext cx="202841" cy="278372"/>
      </dsp:txXfrm>
    </dsp:sp>
    <dsp:sp modelId="{1FCB0186-0FE4-4305-B0C6-24A193F819D0}">
      <dsp:nvSpPr>
        <dsp:cNvPr id="0" name=""/>
        <dsp:cNvSpPr/>
      </dsp:nvSpPr>
      <dsp:spPr>
        <a:xfrm>
          <a:off x="4649956" y="3460352"/>
          <a:ext cx="1364571" cy="1364571"/>
        </a:xfrm>
        <a:prstGeom prst="ellipse">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IE" sz="1300" kern="1200" dirty="0" smtClean="0"/>
            <a:t>Learner centred</a:t>
          </a:r>
          <a:endParaRPr lang="en-IE" sz="1300" kern="1200" dirty="0"/>
        </a:p>
      </dsp:txBody>
      <dsp:txXfrm>
        <a:off x="4849793" y="3660189"/>
        <a:ext cx="964897" cy="964897"/>
      </dsp:txXfrm>
    </dsp:sp>
    <dsp:sp modelId="{AFFB6552-C10E-4222-95FB-F509B744B885}">
      <dsp:nvSpPr>
        <dsp:cNvPr id="0" name=""/>
        <dsp:cNvSpPr/>
      </dsp:nvSpPr>
      <dsp:spPr>
        <a:xfrm rot="7560000">
          <a:off x="3507011" y="3130883"/>
          <a:ext cx="289773" cy="463954"/>
        </a:xfrm>
        <a:prstGeom prst="rightArrow">
          <a:avLst>
            <a:gd name="adj1" fmla="val 60000"/>
            <a:gd name="adj2" fmla="val 50000"/>
          </a:avLst>
        </a:prstGeom>
        <a:solidFill>
          <a:schemeClr val="accent2">
            <a:hueOff val="3511139"/>
            <a:satOff val="-4379"/>
            <a:lumOff val="103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IE" sz="1300" kern="1200"/>
        </a:p>
      </dsp:txBody>
      <dsp:txXfrm rot="10800000">
        <a:off x="3576026" y="3188509"/>
        <a:ext cx="202841" cy="278372"/>
      </dsp:txXfrm>
    </dsp:sp>
    <dsp:sp modelId="{F78E4866-E672-4AF6-A092-08ECFEDE981B}">
      <dsp:nvSpPr>
        <dsp:cNvPr id="0" name=""/>
        <dsp:cNvSpPr/>
      </dsp:nvSpPr>
      <dsp:spPr>
        <a:xfrm>
          <a:off x="2403070" y="3460352"/>
          <a:ext cx="1364571" cy="1364571"/>
        </a:xfrm>
        <a:prstGeom prst="ellipse">
          <a:avLst/>
        </a:prstGeom>
        <a:solidFill>
          <a:schemeClr val="accent2">
            <a:hueOff val="3511139"/>
            <a:satOff val="-4379"/>
            <a:lumOff val="10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IE" sz="1300" kern="1200" dirty="0" smtClean="0"/>
            <a:t>Soft skills development</a:t>
          </a:r>
          <a:endParaRPr lang="en-IE" sz="1300" kern="1200" dirty="0"/>
        </a:p>
      </dsp:txBody>
      <dsp:txXfrm>
        <a:off x="2602907" y="3660189"/>
        <a:ext cx="964897" cy="964897"/>
      </dsp:txXfrm>
    </dsp:sp>
    <dsp:sp modelId="{317429EB-70C3-4457-9354-B7D50355E0EE}">
      <dsp:nvSpPr>
        <dsp:cNvPr id="0" name=""/>
        <dsp:cNvSpPr/>
      </dsp:nvSpPr>
      <dsp:spPr>
        <a:xfrm rot="11880000">
          <a:off x="3162827" y="2071595"/>
          <a:ext cx="289773" cy="463954"/>
        </a:xfrm>
        <a:prstGeom prst="rightArrow">
          <a:avLst>
            <a:gd name="adj1" fmla="val 60000"/>
            <a:gd name="adj2" fmla="val 50000"/>
          </a:avLst>
        </a:prstGeom>
        <a:solidFill>
          <a:schemeClr val="accent2">
            <a:hueOff val="4681519"/>
            <a:satOff val="-5839"/>
            <a:lumOff val="137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IE" sz="1300" kern="1200"/>
        </a:p>
      </dsp:txBody>
      <dsp:txXfrm rot="10800000">
        <a:off x="3247632" y="2177818"/>
        <a:ext cx="202841" cy="278372"/>
      </dsp:txXfrm>
    </dsp:sp>
    <dsp:sp modelId="{CBF02610-12F4-48CA-96E9-E0373C24EA00}">
      <dsp:nvSpPr>
        <dsp:cNvPr id="0" name=""/>
        <dsp:cNvSpPr/>
      </dsp:nvSpPr>
      <dsp:spPr>
        <a:xfrm>
          <a:off x="1708745" y="1323437"/>
          <a:ext cx="1364571" cy="1364571"/>
        </a:xfrm>
        <a:prstGeom prst="ellipse">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IE" sz="1300" kern="1200" dirty="0" smtClean="0"/>
            <a:t>Positive youth development</a:t>
          </a:r>
          <a:endParaRPr lang="en-IE" sz="1300" kern="1200" dirty="0"/>
        </a:p>
      </dsp:txBody>
      <dsp:txXfrm>
        <a:off x="1908582" y="1523274"/>
        <a:ext cx="964897" cy="96489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871E52-BFC9-4D4B-990D-FB289078D9DB}">
      <dsp:nvSpPr>
        <dsp:cNvPr id="0" name=""/>
        <dsp:cNvSpPr/>
      </dsp:nvSpPr>
      <dsp:spPr>
        <a:xfrm>
          <a:off x="1905" y="306209"/>
          <a:ext cx="1857374" cy="547200"/>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n-IE" sz="1900" kern="1200" dirty="0" smtClean="0"/>
            <a:t>Educational</a:t>
          </a:r>
          <a:endParaRPr lang="en-IE" sz="1900" kern="1200" dirty="0"/>
        </a:p>
      </dsp:txBody>
      <dsp:txXfrm>
        <a:off x="1905" y="306209"/>
        <a:ext cx="1857374" cy="547200"/>
      </dsp:txXfrm>
    </dsp:sp>
    <dsp:sp modelId="{5CC21D14-B79B-4B67-B38D-DE9D77F95F42}">
      <dsp:nvSpPr>
        <dsp:cNvPr id="0" name=""/>
        <dsp:cNvSpPr/>
      </dsp:nvSpPr>
      <dsp:spPr>
        <a:xfrm>
          <a:off x="1905" y="853409"/>
          <a:ext cx="1857374" cy="2904381"/>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IE" sz="1900" kern="1200" dirty="0" smtClean="0"/>
            <a:t>Poor literacy numeracy</a:t>
          </a:r>
          <a:endParaRPr lang="en-IE" sz="1900" kern="1200" dirty="0"/>
        </a:p>
        <a:p>
          <a:pPr marL="171450" lvl="1" indent="-171450" algn="l" defTabSz="844550">
            <a:lnSpc>
              <a:spcPct val="90000"/>
            </a:lnSpc>
            <a:spcBef>
              <a:spcPct val="0"/>
            </a:spcBef>
            <a:spcAft>
              <a:spcPct val="15000"/>
            </a:spcAft>
            <a:buChar char="••"/>
          </a:pPr>
          <a:r>
            <a:rPr lang="en-IE" sz="1900" kern="1200" dirty="0" smtClean="0"/>
            <a:t>Poor or no qualifications</a:t>
          </a:r>
          <a:endParaRPr lang="en-IE" sz="1900" kern="1200" dirty="0"/>
        </a:p>
        <a:p>
          <a:pPr marL="171450" lvl="1" indent="-171450" algn="l" defTabSz="844550">
            <a:lnSpc>
              <a:spcPct val="90000"/>
            </a:lnSpc>
            <a:spcBef>
              <a:spcPct val="0"/>
            </a:spcBef>
            <a:spcAft>
              <a:spcPct val="15000"/>
            </a:spcAft>
            <a:buChar char="••"/>
          </a:pPr>
          <a:r>
            <a:rPr lang="en-IE" sz="1900" kern="1200" dirty="0" smtClean="0"/>
            <a:t>Struggling within formal education system</a:t>
          </a:r>
          <a:endParaRPr lang="en-IE" sz="1900" kern="1200" dirty="0"/>
        </a:p>
      </dsp:txBody>
      <dsp:txXfrm>
        <a:off x="1905" y="853409"/>
        <a:ext cx="1857374" cy="2904381"/>
      </dsp:txXfrm>
    </dsp:sp>
    <dsp:sp modelId="{0DEC6E04-3D85-44CF-8C69-D1C709036548}">
      <dsp:nvSpPr>
        <dsp:cNvPr id="0" name=""/>
        <dsp:cNvSpPr/>
      </dsp:nvSpPr>
      <dsp:spPr>
        <a:xfrm>
          <a:off x="2119312" y="306209"/>
          <a:ext cx="1857374" cy="547200"/>
        </a:xfrm>
        <a:prstGeom prst="rect">
          <a:avLst/>
        </a:prstGeom>
        <a:solidFill>
          <a:schemeClr val="accent2">
            <a:hueOff val="2340759"/>
            <a:satOff val="-2919"/>
            <a:lumOff val="686"/>
            <a:alphaOff val="0"/>
          </a:schemeClr>
        </a:solidFill>
        <a:ln w="25400" cap="flat" cmpd="sng" algn="ctr">
          <a:solidFill>
            <a:schemeClr val="accent2">
              <a:hueOff val="2340759"/>
              <a:satOff val="-2919"/>
              <a:lumOff val="68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n-IE" sz="1900" kern="1200" dirty="0" smtClean="0"/>
            <a:t>Personal</a:t>
          </a:r>
          <a:endParaRPr lang="en-IE" sz="1900" kern="1200" dirty="0"/>
        </a:p>
      </dsp:txBody>
      <dsp:txXfrm>
        <a:off x="2119312" y="306209"/>
        <a:ext cx="1857374" cy="547200"/>
      </dsp:txXfrm>
    </dsp:sp>
    <dsp:sp modelId="{EA003F10-E13C-45EB-A4B3-E154CC376055}">
      <dsp:nvSpPr>
        <dsp:cNvPr id="0" name=""/>
        <dsp:cNvSpPr/>
      </dsp:nvSpPr>
      <dsp:spPr>
        <a:xfrm>
          <a:off x="2039891" y="868105"/>
          <a:ext cx="1857374" cy="2904381"/>
        </a:xfrm>
        <a:prstGeom prst="rect">
          <a:avLst/>
        </a:prstGeom>
        <a:solidFill>
          <a:schemeClr val="accent2">
            <a:tint val="40000"/>
            <a:alpha val="90000"/>
            <a:hueOff val="2512910"/>
            <a:satOff val="-2189"/>
            <a:lumOff val="-3"/>
            <a:alphaOff val="0"/>
          </a:schemeClr>
        </a:solidFill>
        <a:ln w="25400" cap="flat" cmpd="sng" algn="ctr">
          <a:solidFill>
            <a:schemeClr val="accent2">
              <a:tint val="40000"/>
              <a:alpha val="90000"/>
              <a:hueOff val="2512910"/>
              <a:satOff val="-2189"/>
              <a:lumOff val="-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IE" sz="1900" kern="1200" dirty="0" smtClean="0"/>
            <a:t>Anxiety</a:t>
          </a:r>
          <a:endParaRPr lang="en-IE" sz="1900" kern="1200" dirty="0"/>
        </a:p>
        <a:p>
          <a:pPr marL="171450" lvl="1" indent="-171450" algn="l" defTabSz="844550">
            <a:lnSpc>
              <a:spcPct val="90000"/>
            </a:lnSpc>
            <a:spcBef>
              <a:spcPct val="0"/>
            </a:spcBef>
            <a:spcAft>
              <a:spcPct val="15000"/>
            </a:spcAft>
            <a:buChar char="••"/>
          </a:pPr>
          <a:r>
            <a:rPr lang="en-IE" sz="1900" kern="1200" dirty="0" smtClean="0"/>
            <a:t>Mental health concerns</a:t>
          </a:r>
          <a:endParaRPr lang="en-IE" sz="1900" kern="1200" dirty="0"/>
        </a:p>
        <a:p>
          <a:pPr marL="171450" lvl="1" indent="-171450" algn="l" defTabSz="844550">
            <a:lnSpc>
              <a:spcPct val="90000"/>
            </a:lnSpc>
            <a:spcBef>
              <a:spcPct val="0"/>
            </a:spcBef>
            <a:spcAft>
              <a:spcPct val="15000"/>
            </a:spcAft>
            <a:buChar char="••"/>
          </a:pPr>
          <a:r>
            <a:rPr lang="en-IE" sz="1900" kern="1200" dirty="0" smtClean="0"/>
            <a:t>Alcohol /drug misuse</a:t>
          </a:r>
          <a:endParaRPr lang="en-IE" sz="1900" kern="1200" dirty="0"/>
        </a:p>
        <a:p>
          <a:pPr marL="171450" lvl="1" indent="-171450" algn="l" defTabSz="844550">
            <a:lnSpc>
              <a:spcPct val="90000"/>
            </a:lnSpc>
            <a:spcBef>
              <a:spcPct val="0"/>
            </a:spcBef>
            <a:spcAft>
              <a:spcPct val="15000"/>
            </a:spcAft>
            <a:buChar char="••"/>
          </a:pPr>
          <a:r>
            <a:rPr lang="en-IE" sz="1900" kern="1200" dirty="0" smtClean="0"/>
            <a:t>Anger management</a:t>
          </a:r>
          <a:endParaRPr lang="en-IE" sz="1900" kern="1200" dirty="0"/>
        </a:p>
        <a:p>
          <a:pPr marL="171450" lvl="1" indent="-171450" algn="l" defTabSz="844550">
            <a:lnSpc>
              <a:spcPct val="90000"/>
            </a:lnSpc>
            <a:spcBef>
              <a:spcPct val="0"/>
            </a:spcBef>
            <a:spcAft>
              <a:spcPct val="15000"/>
            </a:spcAft>
            <a:buChar char="••"/>
          </a:pPr>
          <a:endParaRPr lang="en-IE" sz="1900" kern="1200" dirty="0"/>
        </a:p>
      </dsp:txBody>
      <dsp:txXfrm>
        <a:off x="2039891" y="868105"/>
        <a:ext cx="1857374" cy="2904381"/>
      </dsp:txXfrm>
    </dsp:sp>
    <dsp:sp modelId="{E3106C9C-9382-4B26-8C39-EABDDA80FB77}">
      <dsp:nvSpPr>
        <dsp:cNvPr id="0" name=""/>
        <dsp:cNvSpPr/>
      </dsp:nvSpPr>
      <dsp:spPr>
        <a:xfrm>
          <a:off x="4236719" y="306209"/>
          <a:ext cx="1857374" cy="547200"/>
        </a:xfrm>
        <a:prstGeom prst="rect">
          <a:avLst/>
        </a:prstGeom>
        <a:solidFill>
          <a:schemeClr val="accent2">
            <a:hueOff val="4681519"/>
            <a:satOff val="-5839"/>
            <a:lumOff val="1373"/>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n-IE" sz="1900" kern="1200" dirty="0" smtClean="0"/>
            <a:t>Social</a:t>
          </a:r>
          <a:endParaRPr lang="en-IE" sz="1900" kern="1200" dirty="0"/>
        </a:p>
      </dsp:txBody>
      <dsp:txXfrm>
        <a:off x="4236719" y="306209"/>
        <a:ext cx="1857374" cy="547200"/>
      </dsp:txXfrm>
    </dsp:sp>
    <dsp:sp modelId="{CA0CD72A-7ED0-4217-AAD4-784B4E4EF824}">
      <dsp:nvSpPr>
        <dsp:cNvPr id="0" name=""/>
        <dsp:cNvSpPr/>
      </dsp:nvSpPr>
      <dsp:spPr>
        <a:xfrm>
          <a:off x="4236719" y="853409"/>
          <a:ext cx="1857374" cy="2904381"/>
        </a:xfrm>
        <a:prstGeom prst="rect">
          <a:avLst/>
        </a:prstGeom>
        <a:solidFill>
          <a:schemeClr val="accent2">
            <a:tint val="40000"/>
            <a:alpha val="90000"/>
            <a:hueOff val="5025821"/>
            <a:satOff val="-4378"/>
            <a:lumOff val="-6"/>
            <a:alphaOff val="0"/>
          </a:schemeClr>
        </a:solidFill>
        <a:ln w="25400" cap="flat" cmpd="sng" algn="ctr">
          <a:solidFill>
            <a:schemeClr val="accent2">
              <a:tint val="40000"/>
              <a:alpha val="90000"/>
              <a:hueOff val="5025821"/>
              <a:satOff val="-4378"/>
              <a:lumOff val="-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IE" sz="1900" kern="1200" dirty="0" smtClean="0"/>
            <a:t>Antisocial behaviour</a:t>
          </a:r>
          <a:endParaRPr lang="en-IE" sz="1900" kern="1200" dirty="0"/>
        </a:p>
        <a:p>
          <a:pPr marL="171450" lvl="1" indent="-171450" algn="l" defTabSz="844550">
            <a:lnSpc>
              <a:spcPct val="90000"/>
            </a:lnSpc>
            <a:spcBef>
              <a:spcPct val="0"/>
            </a:spcBef>
            <a:spcAft>
              <a:spcPct val="15000"/>
            </a:spcAft>
            <a:buChar char="••"/>
          </a:pPr>
          <a:r>
            <a:rPr lang="en-IE" sz="1900" kern="1200" dirty="0" smtClean="0"/>
            <a:t>Struggling with identity</a:t>
          </a:r>
          <a:endParaRPr lang="en-IE" sz="1900" kern="1200" dirty="0"/>
        </a:p>
        <a:p>
          <a:pPr marL="171450" lvl="1" indent="-171450" algn="l" defTabSz="844550">
            <a:lnSpc>
              <a:spcPct val="90000"/>
            </a:lnSpc>
            <a:spcBef>
              <a:spcPct val="0"/>
            </a:spcBef>
            <a:spcAft>
              <a:spcPct val="15000"/>
            </a:spcAft>
            <a:buChar char="••"/>
          </a:pPr>
          <a:r>
            <a:rPr lang="en-IE" sz="1900" kern="1200" dirty="0" smtClean="0"/>
            <a:t>Bullying</a:t>
          </a:r>
          <a:endParaRPr lang="en-IE" sz="1900" kern="1200" dirty="0"/>
        </a:p>
        <a:p>
          <a:pPr marL="171450" lvl="1" indent="-171450" algn="l" defTabSz="844550">
            <a:lnSpc>
              <a:spcPct val="90000"/>
            </a:lnSpc>
            <a:spcBef>
              <a:spcPct val="0"/>
            </a:spcBef>
            <a:spcAft>
              <a:spcPct val="15000"/>
            </a:spcAft>
            <a:buChar char="••"/>
          </a:pPr>
          <a:r>
            <a:rPr lang="en-IE" sz="1900" kern="1200" dirty="0" smtClean="0"/>
            <a:t>Isolation</a:t>
          </a:r>
          <a:endParaRPr lang="en-IE" sz="1900" kern="1200" dirty="0"/>
        </a:p>
        <a:p>
          <a:pPr marL="171450" lvl="1" indent="-171450" algn="l" defTabSz="844550">
            <a:lnSpc>
              <a:spcPct val="90000"/>
            </a:lnSpc>
            <a:spcBef>
              <a:spcPct val="0"/>
            </a:spcBef>
            <a:spcAft>
              <a:spcPct val="15000"/>
            </a:spcAft>
            <a:buChar char="••"/>
          </a:pPr>
          <a:r>
            <a:rPr lang="en-IE" sz="1900" kern="1200" dirty="0" smtClean="0"/>
            <a:t>Family circumstances</a:t>
          </a:r>
          <a:endParaRPr lang="en-IE" sz="1900" kern="1200" dirty="0"/>
        </a:p>
        <a:p>
          <a:pPr marL="171450" lvl="1" indent="-171450" algn="l" defTabSz="844550">
            <a:lnSpc>
              <a:spcPct val="90000"/>
            </a:lnSpc>
            <a:spcBef>
              <a:spcPct val="0"/>
            </a:spcBef>
            <a:spcAft>
              <a:spcPct val="15000"/>
            </a:spcAft>
            <a:buChar char="••"/>
          </a:pPr>
          <a:endParaRPr lang="en-IE" sz="1900" kern="1200" dirty="0"/>
        </a:p>
      </dsp:txBody>
      <dsp:txXfrm>
        <a:off x="4236719" y="853409"/>
        <a:ext cx="1857374" cy="290438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0AF1C3-6309-494F-8419-E07C8B6912AF}">
      <dsp:nvSpPr>
        <dsp:cNvPr id="0" name=""/>
        <dsp:cNvSpPr/>
      </dsp:nvSpPr>
      <dsp:spPr>
        <a:xfrm>
          <a:off x="295713" y="0"/>
          <a:ext cx="7771844" cy="4857402"/>
        </a:xfrm>
        <a:prstGeom prst="swooshArrow">
          <a:avLst>
            <a:gd name="adj1" fmla="val 25000"/>
            <a:gd name="adj2" fmla="val 25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9C78E0B-4F02-4588-ACAE-62B44DB2D5C1}">
      <dsp:nvSpPr>
        <dsp:cNvPr id="0" name=""/>
        <dsp:cNvSpPr/>
      </dsp:nvSpPr>
      <dsp:spPr>
        <a:xfrm>
          <a:off x="1061240" y="3611964"/>
          <a:ext cx="178752" cy="178752"/>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BAF24A4-4E74-4DAD-8A59-8AD0741CFDFD}">
      <dsp:nvSpPr>
        <dsp:cNvPr id="0" name=""/>
        <dsp:cNvSpPr/>
      </dsp:nvSpPr>
      <dsp:spPr>
        <a:xfrm>
          <a:off x="1150616" y="3701341"/>
          <a:ext cx="1018111" cy="11560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4717" tIns="0" rIns="0" bIns="0" numCol="1" spcCol="1270" anchor="t" anchorCtr="0">
          <a:noAutofit/>
        </a:bodyPr>
        <a:lstStyle/>
        <a:p>
          <a:pPr lvl="0" algn="l" defTabSz="577850">
            <a:lnSpc>
              <a:spcPct val="90000"/>
            </a:lnSpc>
            <a:spcBef>
              <a:spcPct val="0"/>
            </a:spcBef>
            <a:spcAft>
              <a:spcPct val="35000"/>
            </a:spcAft>
          </a:pPr>
          <a:r>
            <a:rPr lang="en-IE" sz="1300" kern="1200" dirty="0" smtClean="0"/>
            <a:t>Developing a relationship with the young person</a:t>
          </a:r>
          <a:endParaRPr lang="en-IE" sz="1300" kern="1200" dirty="0"/>
        </a:p>
      </dsp:txBody>
      <dsp:txXfrm>
        <a:off x="1150616" y="3701341"/>
        <a:ext cx="1018111" cy="1156061"/>
      </dsp:txXfrm>
    </dsp:sp>
    <dsp:sp modelId="{C4E4F324-7414-48BD-81DA-74FCCB61AB26}">
      <dsp:nvSpPr>
        <dsp:cNvPr id="0" name=""/>
        <dsp:cNvSpPr/>
      </dsp:nvSpPr>
      <dsp:spPr>
        <a:xfrm>
          <a:off x="2028834" y="2682257"/>
          <a:ext cx="279786" cy="279786"/>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C76FB48-1835-461B-AC94-12AA47BAAAB7}">
      <dsp:nvSpPr>
        <dsp:cNvPr id="0" name=""/>
        <dsp:cNvSpPr/>
      </dsp:nvSpPr>
      <dsp:spPr>
        <a:xfrm>
          <a:off x="2168728" y="2822151"/>
          <a:ext cx="1290126" cy="20352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253" tIns="0" rIns="0" bIns="0" numCol="1" spcCol="1270" anchor="t" anchorCtr="0">
          <a:noAutofit/>
        </a:bodyPr>
        <a:lstStyle/>
        <a:p>
          <a:pPr lvl="0" algn="l" defTabSz="577850">
            <a:lnSpc>
              <a:spcPct val="90000"/>
            </a:lnSpc>
            <a:spcBef>
              <a:spcPct val="0"/>
            </a:spcBef>
            <a:spcAft>
              <a:spcPct val="35000"/>
            </a:spcAft>
          </a:pPr>
          <a:r>
            <a:rPr lang="en-IE" sz="1300" kern="1200" dirty="0" smtClean="0"/>
            <a:t>Assessment of strengths &amp; needs  is carried out with young person </a:t>
          </a:r>
          <a:endParaRPr lang="en-IE" sz="1300" kern="1200" dirty="0"/>
        </a:p>
      </dsp:txBody>
      <dsp:txXfrm>
        <a:off x="2168728" y="2822151"/>
        <a:ext cx="1290126" cy="2035251"/>
      </dsp:txXfrm>
    </dsp:sp>
    <dsp:sp modelId="{F54493D4-C8C9-4B1F-8EFE-E863B0911941}">
      <dsp:nvSpPr>
        <dsp:cNvPr id="0" name=""/>
        <dsp:cNvSpPr/>
      </dsp:nvSpPr>
      <dsp:spPr>
        <a:xfrm>
          <a:off x="3272330" y="1941018"/>
          <a:ext cx="373048" cy="373048"/>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0D2B919-9B44-42DC-8D89-2710CB3A2D08}">
      <dsp:nvSpPr>
        <dsp:cNvPr id="0" name=""/>
        <dsp:cNvSpPr/>
      </dsp:nvSpPr>
      <dsp:spPr>
        <a:xfrm>
          <a:off x="3458854" y="2127542"/>
          <a:ext cx="1499966" cy="27298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7671" tIns="0" rIns="0" bIns="0" numCol="1" spcCol="1270" anchor="t" anchorCtr="0">
          <a:noAutofit/>
        </a:bodyPr>
        <a:lstStyle/>
        <a:p>
          <a:pPr lvl="0" algn="l" defTabSz="577850">
            <a:lnSpc>
              <a:spcPct val="90000"/>
            </a:lnSpc>
            <a:spcBef>
              <a:spcPct val="0"/>
            </a:spcBef>
            <a:spcAft>
              <a:spcPct val="35000"/>
            </a:spcAft>
          </a:pPr>
          <a:r>
            <a:rPr lang="en-IE" sz="1300" kern="1200" dirty="0" smtClean="0"/>
            <a:t>Young person sets goals and targets and an individual plan developed </a:t>
          </a:r>
          <a:endParaRPr lang="en-IE" sz="1300" kern="1200" dirty="0"/>
        </a:p>
      </dsp:txBody>
      <dsp:txXfrm>
        <a:off x="3458854" y="2127542"/>
        <a:ext cx="1499966" cy="2729860"/>
      </dsp:txXfrm>
    </dsp:sp>
    <dsp:sp modelId="{A920D6BF-C7A4-4DDD-A15D-99F6B339D3B4}">
      <dsp:nvSpPr>
        <dsp:cNvPr id="0" name=""/>
        <dsp:cNvSpPr/>
      </dsp:nvSpPr>
      <dsp:spPr>
        <a:xfrm>
          <a:off x="4717893" y="1362015"/>
          <a:ext cx="481854" cy="481854"/>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3E5AF48-2EF3-4F2F-A69F-C088E092BDA6}">
      <dsp:nvSpPr>
        <dsp:cNvPr id="0" name=""/>
        <dsp:cNvSpPr/>
      </dsp:nvSpPr>
      <dsp:spPr>
        <a:xfrm>
          <a:off x="4958820" y="1602942"/>
          <a:ext cx="1554368" cy="3254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5325" tIns="0" rIns="0" bIns="0" numCol="1" spcCol="1270" anchor="t" anchorCtr="0">
          <a:noAutofit/>
        </a:bodyPr>
        <a:lstStyle/>
        <a:p>
          <a:pPr lvl="0" algn="l" defTabSz="577850">
            <a:lnSpc>
              <a:spcPct val="90000"/>
            </a:lnSpc>
            <a:spcBef>
              <a:spcPct val="0"/>
            </a:spcBef>
            <a:spcAft>
              <a:spcPct val="35000"/>
            </a:spcAft>
          </a:pPr>
          <a:r>
            <a:rPr lang="en-IE" sz="1300" kern="1200" dirty="0" smtClean="0"/>
            <a:t>Plan is implemented &amp; reviewed regularly with the young person </a:t>
          </a:r>
          <a:endParaRPr lang="en-IE" sz="1300" kern="1200" dirty="0"/>
        </a:p>
      </dsp:txBody>
      <dsp:txXfrm>
        <a:off x="4958820" y="1602942"/>
        <a:ext cx="1554368" cy="3254460"/>
      </dsp:txXfrm>
    </dsp:sp>
    <dsp:sp modelId="{D15F6E6E-E0D0-4B4D-9427-23439D94EB78}">
      <dsp:nvSpPr>
        <dsp:cNvPr id="0" name=""/>
        <dsp:cNvSpPr/>
      </dsp:nvSpPr>
      <dsp:spPr>
        <a:xfrm>
          <a:off x="6206201" y="975366"/>
          <a:ext cx="613975" cy="613975"/>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95F3D4C-20D3-46AB-8D8F-CF33F10251E7}">
      <dsp:nvSpPr>
        <dsp:cNvPr id="0" name=""/>
        <dsp:cNvSpPr/>
      </dsp:nvSpPr>
      <dsp:spPr>
        <a:xfrm>
          <a:off x="6513189" y="1282354"/>
          <a:ext cx="1554368" cy="35750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5333" tIns="0" rIns="0" bIns="0" numCol="1" spcCol="1270" anchor="t" anchorCtr="0">
          <a:noAutofit/>
        </a:bodyPr>
        <a:lstStyle/>
        <a:p>
          <a:pPr lvl="0" algn="l" defTabSz="577850">
            <a:lnSpc>
              <a:spcPct val="90000"/>
            </a:lnSpc>
            <a:spcBef>
              <a:spcPct val="0"/>
            </a:spcBef>
            <a:spcAft>
              <a:spcPct val="35000"/>
            </a:spcAft>
          </a:pPr>
          <a:r>
            <a:rPr lang="en-IE" sz="1300" kern="1200" dirty="0" smtClean="0"/>
            <a:t>Young person progresses</a:t>
          </a:r>
          <a:endParaRPr lang="en-IE" sz="1300" kern="1200" dirty="0"/>
        </a:p>
      </dsp:txBody>
      <dsp:txXfrm>
        <a:off x="6513189" y="1282354"/>
        <a:ext cx="1554368" cy="357504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871E52-BFC9-4D4B-990D-FB289078D9DB}">
      <dsp:nvSpPr>
        <dsp:cNvPr id="0" name=""/>
        <dsp:cNvSpPr/>
      </dsp:nvSpPr>
      <dsp:spPr>
        <a:xfrm>
          <a:off x="1905" y="44799"/>
          <a:ext cx="1857374" cy="460800"/>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IE" sz="1600" kern="1200" dirty="0" smtClean="0"/>
            <a:t>Educational</a:t>
          </a:r>
          <a:endParaRPr lang="en-IE" sz="1600" kern="1200" dirty="0"/>
        </a:p>
      </dsp:txBody>
      <dsp:txXfrm>
        <a:off x="1905" y="44799"/>
        <a:ext cx="1857374" cy="460800"/>
      </dsp:txXfrm>
    </dsp:sp>
    <dsp:sp modelId="{5CC21D14-B79B-4B67-B38D-DE9D77F95F42}">
      <dsp:nvSpPr>
        <dsp:cNvPr id="0" name=""/>
        <dsp:cNvSpPr/>
      </dsp:nvSpPr>
      <dsp:spPr>
        <a:xfrm>
          <a:off x="1905" y="505599"/>
          <a:ext cx="1857374" cy="3513600"/>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IE" sz="1600" kern="1200" dirty="0" smtClean="0"/>
            <a:t>Maths</a:t>
          </a:r>
          <a:endParaRPr lang="en-IE" sz="1600" kern="1200" dirty="0"/>
        </a:p>
        <a:p>
          <a:pPr marL="171450" lvl="1" indent="-171450" algn="l" defTabSz="711200">
            <a:lnSpc>
              <a:spcPct val="90000"/>
            </a:lnSpc>
            <a:spcBef>
              <a:spcPct val="0"/>
            </a:spcBef>
            <a:spcAft>
              <a:spcPct val="15000"/>
            </a:spcAft>
            <a:buChar char="••"/>
          </a:pPr>
          <a:r>
            <a:rPr lang="en-IE" sz="1600" kern="1200" dirty="0" smtClean="0"/>
            <a:t>Literacy</a:t>
          </a:r>
          <a:endParaRPr lang="en-IE" sz="1600" kern="1200" dirty="0"/>
        </a:p>
        <a:p>
          <a:pPr marL="171450" lvl="1" indent="-171450" algn="l" defTabSz="711200">
            <a:lnSpc>
              <a:spcPct val="90000"/>
            </a:lnSpc>
            <a:spcBef>
              <a:spcPct val="0"/>
            </a:spcBef>
            <a:spcAft>
              <a:spcPct val="15000"/>
            </a:spcAft>
            <a:buChar char="••"/>
          </a:pPr>
          <a:r>
            <a:rPr lang="en-IE" sz="1600" kern="1200" dirty="0" smtClean="0"/>
            <a:t>ICT</a:t>
          </a:r>
          <a:endParaRPr lang="en-IE" sz="1600" kern="1200" dirty="0"/>
        </a:p>
        <a:p>
          <a:pPr marL="171450" lvl="1" indent="-171450" algn="l" defTabSz="711200">
            <a:lnSpc>
              <a:spcPct val="90000"/>
            </a:lnSpc>
            <a:spcBef>
              <a:spcPct val="0"/>
            </a:spcBef>
            <a:spcAft>
              <a:spcPct val="15000"/>
            </a:spcAft>
            <a:buChar char="••"/>
          </a:pPr>
          <a:r>
            <a:rPr lang="en-IE" sz="1600" kern="1200" dirty="0" smtClean="0"/>
            <a:t>Health related fitness</a:t>
          </a:r>
          <a:endParaRPr lang="en-IE" sz="1600" kern="1200" dirty="0"/>
        </a:p>
        <a:p>
          <a:pPr marL="171450" lvl="1" indent="-171450" algn="l" defTabSz="711200">
            <a:lnSpc>
              <a:spcPct val="90000"/>
            </a:lnSpc>
            <a:spcBef>
              <a:spcPct val="0"/>
            </a:spcBef>
            <a:spcAft>
              <a:spcPct val="15000"/>
            </a:spcAft>
            <a:buChar char="••"/>
          </a:pPr>
          <a:r>
            <a:rPr lang="en-IE" sz="1600" kern="1200" dirty="0" smtClean="0"/>
            <a:t>Food &amp; nutrition</a:t>
          </a:r>
          <a:endParaRPr lang="en-IE" sz="1600" kern="1200" dirty="0"/>
        </a:p>
        <a:p>
          <a:pPr marL="171450" lvl="1" indent="-171450" algn="l" defTabSz="711200">
            <a:lnSpc>
              <a:spcPct val="90000"/>
            </a:lnSpc>
            <a:spcBef>
              <a:spcPct val="0"/>
            </a:spcBef>
            <a:spcAft>
              <a:spcPct val="15000"/>
            </a:spcAft>
            <a:buChar char="••"/>
          </a:pPr>
          <a:r>
            <a:rPr lang="en-IE" sz="1600" kern="1200" dirty="0" smtClean="0"/>
            <a:t>Career preparation</a:t>
          </a:r>
          <a:endParaRPr lang="en-IE" sz="1600" kern="1200" dirty="0"/>
        </a:p>
        <a:p>
          <a:pPr marL="171450" lvl="1" indent="-171450" algn="l" defTabSz="711200">
            <a:lnSpc>
              <a:spcPct val="90000"/>
            </a:lnSpc>
            <a:spcBef>
              <a:spcPct val="0"/>
            </a:spcBef>
            <a:spcAft>
              <a:spcPct val="15000"/>
            </a:spcAft>
            <a:buChar char="••"/>
          </a:pPr>
          <a:r>
            <a:rPr lang="en-IE" sz="1600" kern="1200" dirty="0" smtClean="0"/>
            <a:t>Art &amp; design</a:t>
          </a:r>
          <a:endParaRPr lang="en-IE" sz="1600" kern="1200" dirty="0"/>
        </a:p>
        <a:p>
          <a:pPr marL="171450" lvl="1" indent="-171450" algn="l" defTabSz="711200">
            <a:lnSpc>
              <a:spcPct val="90000"/>
            </a:lnSpc>
            <a:spcBef>
              <a:spcPct val="0"/>
            </a:spcBef>
            <a:spcAft>
              <a:spcPct val="15000"/>
            </a:spcAft>
            <a:buChar char="••"/>
          </a:pPr>
          <a:r>
            <a:rPr lang="en-IE" sz="1600" kern="1200" dirty="0" smtClean="0"/>
            <a:t>No Hate Campaign</a:t>
          </a:r>
          <a:endParaRPr lang="en-IE" sz="1600" kern="1200" dirty="0"/>
        </a:p>
        <a:p>
          <a:pPr marL="171450" lvl="1" indent="-171450" algn="l" defTabSz="711200">
            <a:lnSpc>
              <a:spcPct val="90000"/>
            </a:lnSpc>
            <a:spcBef>
              <a:spcPct val="0"/>
            </a:spcBef>
            <a:spcAft>
              <a:spcPct val="15000"/>
            </a:spcAft>
            <a:buChar char="••"/>
          </a:pPr>
          <a:endParaRPr lang="en-IE" sz="1600" kern="1200" dirty="0"/>
        </a:p>
        <a:p>
          <a:pPr marL="171450" lvl="1" indent="-171450" algn="l" defTabSz="711200">
            <a:lnSpc>
              <a:spcPct val="90000"/>
            </a:lnSpc>
            <a:spcBef>
              <a:spcPct val="0"/>
            </a:spcBef>
            <a:spcAft>
              <a:spcPct val="15000"/>
            </a:spcAft>
            <a:buChar char="••"/>
          </a:pPr>
          <a:endParaRPr lang="en-IE" sz="1600" kern="1200" dirty="0"/>
        </a:p>
      </dsp:txBody>
      <dsp:txXfrm>
        <a:off x="1905" y="505599"/>
        <a:ext cx="1857374" cy="3513600"/>
      </dsp:txXfrm>
    </dsp:sp>
    <dsp:sp modelId="{651B218C-DD9A-4680-A5F5-8DCFFB3800B0}">
      <dsp:nvSpPr>
        <dsp:cNvPr id="0" name=""/>
        <dsp:cNvSpPr/>
      </dsp:nvSpPr>
      <dsp:spPr>
        <a:xfrm>
          <a:off x="2119312" y="44799"/>
          <a:ext cx="1857374" cy="460800"/>
        </a:xfrm>
        <a:prstGeom prst="rect">
          <a:avLst/>
        </a:prstGeom>
        <a:solidFill>
          <a:schemeClr val="accent2">
            <a:hueOff val="2340759"/>
            <a:satOff val="-2919"/>
            <a:lumOff val="686"/>
            <a:alphaOff val="0"/>
          </a:schemeClr>
        </a:solidFill>
        <a:ln w="25400" cap="flat" cmpd="sng" algn="ctr">
          <a:solidFill>
            <a:schemeClr val="accent2">
              <a:hueOff val="2340759"/>
              <a:satOff val="-2919"/>
              <a:lumOff val="68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IE" sz="1600" kern="1200" dirty="0" smtClean="0"/>
            <a:t>Personal </a:t>
          </a:r>
          <a:endParaRPr lang="en-IE" sz="1600" kern="1200" dirty="0"/>
        </a:p>
      </dsp:txBody>
      <dsp:txXfrm>
        <a:off x="2119312" y="44799"/>
        <a:ext cx="1857374" cy="460800"/>
      </dsp:txXfrm>
    </dsp:sp>
    <dsp:sp modelId="{0B99A8CD-67B9-492A-A33B-6397FF9935AD}">
      <dsp:nvSpPr>
        <dsp:cNvPr id="0" name=""/>
        <dsp:cNvSpPr/>
      </dsp:nvSpPr>
      <dsp:spPr>
        <a:xfrm>
          <a:off x="2119312" y="505599"/>
          <a:ext cx="1857374" cy="3513600"/>
        </a:xfrm>
        <a:prstGeom prst="rect">
          <a:avLst/>
        </a:prstGeom>
        <a:solidFill>
          <a:schemeClr val="accent2">
            <a:tint val="40000"/>
            <a:alpha val="90000"/>
            <a:hueOff val="2512910"/>
            <a:satOff val="-2189"/>
            <a:lumOff val="-3"/>
            <a:alphaOff val="0"/>
          </a:schemeClr>
        </a:solidFill>
        <a:ln w="25400" cap="flat" cmpd="sng" algn="ctr">
          <a:solidFill>
            <a:schemeClr val="accent2">
              <a:tint val="40000"/>
              <a:alpha val="90000"/>
              <a:hueOff val="2512910"/>
              <a:satOff val="-2189"/>
              <a:lumOff val="-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IE" sz="1600" kern="1200" dirty="0" smtClean="0"/>
            <a:t>1:1 contact time</a:t>
          </a:r>
          <a:endParaRPr lang="en-IE" sz="1600" kern="1200" dirty="0"/>
        </a:p>
        <a:p>
          <a:pPr marL="171450" lvl="1" indent="-171450" algn="l" defTabSz="711200">
            <a:lnSpc>
              <a:spcPct val="90000"/>
            </a:lnSpc>
            <a:spcBef>
              <a:spcPct val="0"/>
            </a:spcBef>
            <a:spcAft>
              <a:spcPct val="15000"/>
            </a:spcAft>
            <a:buChar char="••"/>
          </a:pPr>
          <a:r>
            <a:rPr lang="en-IE" sz="1600" kern="1200" dirty="0" smtClean="0"/>
            <a:t>Access to counselling</a:t>
          </a:r>
          <a:endParaRPr lang="en-IE" sz="1600" kern="1200" dirty="0"/>
        </a:p>
        <a:p>
          <a:pPr marL="171450" lvl="1" indent="-171450" algn="l" defTabSz="711200">
            <a:lnSpc>
              <a:spcPct val="90000"/>
            </a:lnSpc>
            <a:spcBef>
              <a:spcPct val="0"/>
            </a:spcBef>
            <a:spcAft>
              <a:spcPct val="15000"/>
            </a:spcAft>
            <a:buChar char="••"/>
          </a:pPr>
          <a:r>
            <a:rPr lang="en-IE" sz="1600" kern="1200" dirty="0" smtClean="0"/>
            <a:t>Sports/outdoor education</a:t>
          </a:r>
          <a:endParaRPr lang="en-IE" sz="1600" kern="1200" dirty="0"/>
        </a:p>
        <a:p>
          <a:pPr marL="171450" lvl="1" indent="-171450" algn="l" defTabSz="711200">
            <a:lnSpc>
              <a:spcPct val="90000"/>
            </a:lnSpc>
            <a:spcBef>
              <a:spcPct val="0"/>
            </a:spcBef>
            <a:spcAft>
              <a:spcPct val="15000"/>
            </a:spcAft>
            <a:buChar char="••"/>
          </a:pPr>
          <a:r>
            <a:rPr lang="en-IE" sz="1600" kern="1200" dirty="0" smtClean="0"/>
            <a:t>Personal development</a:t>
          </a:r>
          <a:endParaRPr lang="en-IE" sz="1600" kern="1200" dirty="0"/>
        </a:p>
        <a:p>
          <a:pPr marL="171450" lvl="1" indent="-171450" algn="l" defTabSz="711200">
            <a:lnSpc>
              <a:spcPct val="90000"/>
            </a:lnSpc>
            <a:spcBef>
              <a:spcPct val="0"/>
            </a:spcBef>
            <a:spcAft>
              <a:spcPct val="15000"/>
            </a:spcAft>
            <a:buChar char="••"/>
          </a:pPr>
          <a:r>
            <a:rPr lang="en-IE" sz="1600" kern="1200" dirty="0" smtClean="0"/>
            <a:t>Mindfulness</a:t>
          </a:r>
          <a:endParaRPr lang="en-IE" sz="1600" kern="1200" dirty="0"/>
        </a:p>
        <a:p>
          <a:pPr marL="171450" lvl="1" indent="-171450" algn="l" defTabSz="711200">
            <a:lnSpc>
              <a:spcPct val="90000"/>
            </a:lnSpc>
            <a:spcBef>
              <a:spcPct val="0"/>
            </a:spcBef>
            <a:spcAft>
              <a:spcPct val="15000"/>
            </a:spcAft>
            <a:buChar char="••"/>
          </a:pPr>
          <a:r>
            <a:rPr lang="en-IE" sz="1600" kern="1200" dirty="0" smtClean="0"/>
            <a:t>Mentoring</a:t>
          </a:r>
          <a:endParaRPr lang="en-IE" sz="1600" kern="1200" dirty="0"/>
        </a:p>
        <a:p>
          <a:pPr marL="171450" lvl="1" indent="-171450" algn="l" defTabSz="711200">
            <a:lnSpc>
              <a:spcPct val="90000"/>
            </a:lnSpc>
            <a:spcBef>
              <a:spcPct val="0"/>
            </a:spcBef>
            <a:spcAft>
              <a:spcPct val="15000"/>
            </a:spcAft>
            <a:buChar char="••"/>
          </a:pPr>
          <a:r>
            <a:rPr lang="en-IE" sz="1600" kern="1200" dirty="0" smtClean="0"/>
            <a:t>Access to other KDYS services</a:t>
          </a:r>
          <a:endParaRPr lang="en-IE" sz="1600" kern="1200" dirty="0"/>
        </a:p>
        <a:p>
          <a:pPr marL="171450" lvl="1" indent="-171450" algn="l" defTabSz="711200">
            <a:lnSpc>
              <a:spcPct val="90000"/>
            </a:lnSpc>
            <a:spcBef>
              <a:spcPct val="0"/>
            </a:spcBef>
            <a:spcAft>
              <a:spcPct val="15000"/>
            </a:spcAft>
            <a:buChar char="••"/>
          </a:pPr>
          <a:endParaRPr lang="en-IE" sz="1600" kern="1200" dirty="0"/>
        </a:p>
      </dsp:txBody>
      <dsp:txXfrm>
        <a:off x="2119312" y="505599"/>
        <a:ext cx="1857374" cy="3513600"/>
      </dsp:txXfrm>
    </dsp:sp>
    <dsp:sp modelId="{479362E6-E608-418E-A0AF-76841D6DAB6B}">
      <dsp:nvSpPr>
        <dsp:cNvPr id="0" name=""/>
        <dsp:cNvSpPr/>
      </dsp:nvSpPr>
      <dsp:spPr>
        <a:xfrm>
          <a:off x="4236719" y="44799"/>
          <a:ext cx="1857374" cy="460800"/>
        </a:xfrm>
        <a:prstGeom prst="rect">
          <a:avLst/>
        </a:prstGeom>
        <a:solidFill>
          <a:schemeClr val="accent2">
            <a:hueOff val="4681519"/>
            <a:satOff val="-5839"/>
            <a:lumOff val="1373"/>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IE" sz="1600" kern="1200" dirty="0" smtClean="0"/>
            <a:t>Community</a:t>
          </a:r>
          <a:endParaRPr lang="en-IE" sz="1600" kern="1200" dirty="0"/>
        </a:p>
      </dsp:txBody>
      <dsp:txXfrm>
        <a:off x="4236719" y="44799"/>
        <a:ext cx="1857374" cy="460800"/>
      </dsp:txXfrm>
    </dsp:sp>
    <dsp:sp modelId="{454A99EA-F674-4A6F-93B2-C9B0351DE0F7}">
      <dsp:nvSpPr>
        <dsp:cNvPr id="0" name=""/>
        <dsp:cNvSpPr/>
      </dsp:nvSpPr>
      <dsp:spPr>
        <a:xfrm>
          <a:off x="4236719" y="505599"/>
          <a:ext cx="1857374" cy="3513600"/>
        </a:xfrm>
        <a:prstGeom prst="rect">
          <a:avLst/>
        </a:prstGeom>
        <a:solidFill>
          <a:schemeClr val="accent2">
            <a:tint val="40000"/>
            <a:alpha val="90000"/>
            <a:hueOff val="5025821"/>
            <a:satOff val="-4378"/>
            <a:lumOff val="-6"/>
            <a:alphaOff val="0"/>
          </a:schemeClr>
        </a:solidFill>
        <a:ln w="25400" cap="flat" cmpd="sng" algn="ctr">
          <a:solidFill>
            <a:schemeClr val="accent2">
              <a:tint val="40000"/>
              <a:alpha val="90000"/>
              <a:hueOff val="5025821"/>
              <a:satOff val="-4378"/>
              <a:lumOff val="-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IE" sz="1600" kern="1200" dirty="0" smtClean="0"/>
            <a:t>Work experience</a:t>
          </a:r>
          <a:endParaRPr lang="en-IE" sz="1600" kern="1200" dirty="0"/>
        </a:p>
        <a:p>
          <a:pPr marL="171450" lvl="1" indent="-171450" algn="l" defTabSz="711200">
            <a:lnSpc>
              <a:spcPct val="90000"/>
            </a:lnSpc>
            <a:spcBef>
              <a:spcPct val="0"/>
            </a:spcBef>
            <a:spcAft>
              <a:spcPct val="15000"/>
            </a:spcAft>
            <a:buChar char="••"/>
          </a:pPr>
          <a:r>
            <a:rPr lang="en-IE" sz="1600" kern="1200" dirty="0" smtClean="0"/>
            <a:t>Community based activities</a:t>
          </a:r>
          <a:endParaRPr lang="en-IE" sz="1600" kern="1200" dirty="0"/>
        </a:p>
        <a:p>
          <a:pPr marL="171450" lvl="1" indent="-171450" algn="l" defTabSz="711200">
            <a:lnSpc>
              <a:spcPct val="90000"/>
            </a:lnSpc>
            <a:spcBef>
              <a:spcPct val="0"/>
            </a:spcBef>
            <a:spcAft>
              <a:spcPct val="15000"/>
            </a:spcAft>
            <a:buChar char="••"/>
          </a:pPr>
          <a:r>
            <a:rPr lang="en-IE" sz="1600" kern="1200" dirty="0" smtClean="0"/>
            <a:t>Paired reading</a:t>
          </a:r>
          <a:endParaRPr lang="en-IE" sz="1600" kern="1200" dirty="0"/>
        </a:p>
        <a:p>
          <a:pPr marL="171450" lvl="1" indent="-171450" algn="l" defTabSz="711200">
            <a:lnSpc>
              <a:spcPct val="90000"/>
            </a:lnSpc>
            <a:spcBef>
              <a:spcPct val="0"/>
            </a:spcBef>
            <a:spcAft>
              <a:spcPct val="15000"/>
            </a:spcAft>
            <a:buChar char="••"/>
          </a:pPr>
          <a:r>
            <a:rPr lang="en-IE" sz="1600" kern="1200" dirty="0" smtClean="0"/>
            <a:t>Community parades</a:t>
          </a:r>
          <a:endParaRPr lang="en-IE" sz="1600" kern="1200" dirty="0"/>
        </a:p>
        <a:p>
          <a:pPr marL="171450" lvl="1" indent="-171450" algn="l" defTabSz="711200">
            <a:lnSpc>
              <a:spcPct val="90000"/>
            </a:lnSpc>
            <a:spcBef>
              <a:spcPct val="0"/>
            </a:spcBef>
            <a:spcAft>
              <a:spcPct val="15000"/>
            </a:spcAft>
            <a:buChar char="••"/>
          </a:pPr>
          <a:r>
            <a:rPr lang="en-IE" sz="1600" kern="1200" dirty="0" smtClean="0"/>
            <a:t>Volunteering opportunities</a:t>
          </a:r>
          <a:endParaRPr lang="en-IE" sz="1600" kern="1200" dirty="0"/>
        </a:p>
        <a:p>
          <a:pPr marL="171450" lvl="1" indent="-171450" algn="l" defTabSz="711200">
            <a:lnSpc>
              <a:spcPct val="90000"/>
            </a:lnSpc>
            <a:spcBef>
              <a:spcPct val="0"/>
            </a:spcBef>
            <a:spcAft>
              <a:spcPct val="15000"/>
            </a:spcAft>
            <a:buChar char="••"/>
          </a:pPr>
          <a:r>
            <a:rPr lang="en-IE" sz="1600" kern="1200" dirty="0" smtClean="0"/>
            <a:t>Development of youth spaces</a:t>
          </a:r>
          <a:endParaRPr lang="en-IE" sz="1600" kern="1200" dirty="0"/>
        </a:p>
        <a:p>
          <a:pPr marL="171450" lvl="1" indent="-171450" algn="l" defTabSz="711200">
            <a:lnSpc>
              <a:spcPct val="90000"/>
            </a:lnSpc>
            <a:spcBef>
              <a:spcPct val="0"/>
            </a:spcBef>
            <a:spcAft>
              <a:spcPct val="15000"/>
            </a:spcAft>
            <a:buChar char="••"/>
          </a:pPr>
          <a:r>
            <a:rPr lang="en-IE" sz="1600" kern="1200" dirty="0" smtClean="0"/>
            <a:t>Leadership roles in KDYS events</a:t>
          </a:r>
          <a:endParaRPr lang="en-IE" sz="1600" kern="1200" dirty="0"/>
        </a:p>
        <a:p>
          <a:pPr marL="171450" lvl="1" indent="-171450" algn="l" defTabSz="711200">
            <a:lnSpc>
              <a:spcPct val="90000"/>
            </a:lnSpc>
            <a:spcBef>
              <a:spcPct val="0"/>
            </a:spcBef>
            <a:spcAft>
              <a:spcPct val="15000"/>
            </a:spcAft>
            <a:buChar char="••"/>
          </a:pPr>
          <a:endParaRPr lang="en-IE" sz="1600" kern="1200" dirty="0"/>
        </a:p>
      </dsp:txBody>
      <dsp:txXfrm>
        <a:off x="4236719" y="505599"/>
        <a:ext cx="1857374" cy="35136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DC7258-C327-46EA-A51C-B0684B0BC118}">
      <dsp:nvSpPr>
        <dsp:cNvPr id="0" name=""/>
        <dsp:cNvSpPr/>
      </dsp:nvSpPr>
      <dsp:spPr>
        <a:xfrm rot="5400000">
          <a:off x="-245635" y="246082"/>
          <a:ext cx="1637567" cy="1146297"/>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IE" sz="1600" kern="1200" dirty="0" smtClean="0"/>
            <a:t>Integrated services</a:t>
          </a:r>
          <a:endParaRPr lang="en-IE" sz="1600" kern="1200" dirty="0"/>
        </a:p>
      </dsp:txBody>
      <dsp:txXfrm rot="-5400000">
        <a:off x="1" y="573596"/>
        <a:ext cx="1146297" cy="491270"/>
      </dsp:txXfrm>
    </dsp:sp>
    <dsp:sp modelId="{1830C354-6B2E-4117-8E08-2065759DF402}">
      <dsp:nvSpPr>
        <dsp:cNvPr id="0" name=""/>
        <dsp:cNvSpPr/>
      </dsp:nvSpPr>
      <dsp:spPr>
        <a:xfrm rot="5400000">
          <a:off x="4155739" y="-3008994"/>
          <a:ext cx="1064418" cy="7083302"/>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IE" sz="1600" kern="1200" dirty="0" smtClean="0"/>
            <a:t>KDYS services working in partnership to ensure seamless service delivery for young people</a:t>
          </a:r>
          <a:endParaRPr lang="en-IE" sz="1600" kern="1200" dirty="0"/>
        </a:p>
        <a:p>
          <a:pPr marL="171450" lvl="1" indent="-171450" algn="l" defTabSz="711200">
            <a:lnSpc>
              <a:spcPct val="90000"/>
            </a:lnSpc>
            <a:spcBef>
              <a:spcPct val="0"/>
            </a:spcBef>
            <a:spcAft>
              <a:spcPct val="15000"/>
            </a:spcAft>
            <a:buChar char="••"/>
          </a:pPr>
          <a:r>
            <a:rPr lang="en-IE" sz="1600" kern="1200" dirty="0" smtClean="0"/>
            <a:t>Internal and external collaboration to respond to youth needs</a:t>
          </a:r>
          <a:endParaRPr lang="en-IE" sz="1600" kern="1200" dirty="0"/>
        </a:p>
      </dsp:txBody>
      <dsp:txXfrm rot="-5400000">
        <a:off x="1146298" y="52408"/>
        <a:ext cx="7031341" cy="960496"/>
      </dsp:txXfrm>
    </dsp:sp>
    <dsp:sp modelId="{B9D9EDE0-3654-4486-A40B-F9E95414476C}">
      <dsp:nvSpPr>
        <dsp:cNvPr id="0" name=""/>
        <dsp:cNvSpPr/>
      </dsp:nvSpPr>
      <dsp:spPr>
        <a:xfrm rot="5400000">
          <a:off x="-245635" y="1689832"/>
          <a:ext cx="1637567" cy="1146297"/>
        </a:xfrm>
        <a:prstGeom prst="chevron">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IE" sz="1600" kern="1200" dirty="0" smtClean="0"/>
            <a:t>Data analysis</a:t>
          </a:r>
          <a:endParaRPr lang="en-IE" sz="1600" kern="1200" dirty="0"/>
        </a:p>
      </dsp:txBody>
      <dsp:txXfrm rot="-5400000">
        <a:off x="1" y="2017346"/>
        <a:ext cx="1146297" cy="491270"/>
      </dsp:txXfrm>
    </dsp:sp>
    <dsp:sp modelId="{2A95ED14-8652-492D-9443-9F8D51563AC4}">
      <dsp:nvSpPr>
        <dsp:cNvPr id="0" name=""/>
        <dsp:cNvSpPr/>
      </dsp:nvSpPr>
      <dsp:spPr>
        <a:xfrm rot="5400000">
          <a:off x="4155739" y="-1565244"/>
          <a:ext cx="1064418" cy="7083302"/>
        </a:xfrm>
        <a:prstGeom prst="round2Same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IE" sz="1600" kern="1200" dirty="0" smtClean="0"/>
            <a:t>Ongoing analysis of data collated from services to inform service delivery</a:t>
          </a:r>
          <a:endParaRPr lang="en-IE" sz="1600" kern="1200" dirty="0"/>
        </a:p>
        <a:p>
          <a:pPr marL="171450" lvl="1" indent="-171450" algn="l" defTabSz="711200">
            <a:lnSpc>
              <a:spcPct val="90000"/>
            </a:lnSpc>
            <a:spcBef>
              <a:spcPct val="0"/>
            </a:spcBef>
            <a:spcAft>
              <a:spcPct val="15000"/>
            </a:spcAft>
            <a:buChar char="••"/>
          </a:pPr>
          <a:r>
            <a:rPr lang="en-IE" sz="1600" kern="1200" dirty="0" smtClean="0"/>
            <a:t>Identification of trends and patterns in the work informs opportunities for development</a:t>
          </a:r>
          <a:endParaRPr lang="en-IE" sz="1600" kern="1200" dirty="0"/>
        </a:p>
      </dsp:txBody>
      <dsp:txXfrm rot="-5400000">
        <a:off x="1146298" y="1496158"/>
        <a:ext cx="7031341" cy="960496"/>
      </dsp:txXfrm>
    </dsp:sp>
    <dsp:sp modelId="{F57D2E1C-D3FC-4B86-9F2A-5A27D14FD65C}">
      <dsp:nvSpPr>
        <dsp:cNvPr id="0" name=""/>
        <dsp:cNvSpPr/>
      </dsp:nvSpPr>
      <dsp:spPr>
        <a:xfrm rot="5400000">
          <a:off x="-245635" y="3133582"/>
          <a:ext cx="1637567" cy="1146297"/>
        </a:xfrm>
        <a:prstGeom prst="chevron">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IE" sz="1600" kern="1200" dirty="0" smtClean="0"/>
            <a:t>Youth Participation</a:t>
          </a:r>
          <a:endParaRPr lang="en-IE" sz="1600" kern="1200" dirty="0"/>
        </a:p>
      </dsp:txBody>
      <dsp:txXfrm rot="-5400000">
        <a:off x="1" y="3461096"/>
        <a:ext cx="1146297" cy="491270"/>
      </dsp:txXfrm>
    </dsp:sp>
    <dsp:sp modelId="{EBB728C6-C7ED-48BA-8783-64253B562666}">
      <dsp:nvSpPr>
        <dsp:cNvPr id="0" name=""/>
        <dsp:cNvSpPr/>
      </dsp:nvSpPr>
      <dsp:spPr>
        <a:xfrm rot="5400000">
          <a:off x="4155739" y="-121494"/>
          <a:ext cx="1064418" cy="7083302"/>
        </a:xfrm>
        <a:prstGeom prst="round2Same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IE" sz="1600" kern="1200" dirty="0" smtClean="0"/>
            <a:t>Role of young people as co-designers in determining programme and service development</a:t>
          </a:r>
          <a:endParaRPr lang="en-IE" sz="1600" kern="1200" dirty="0"/>
        </a:p>
        <a:p>
          <a:pPr marL="171450" lvl="1" indent="-171450" algn="l" defTabSz="711200">
            <a:lnSpc>
              <a:spcPct val="90000"/>
            </a:lnSpc>
            <a:spcBef>
              <a:spcPct val="0"/>
            </a:spcBef>
            <a:spcAft>
              <a:spcPct val="15000"/>
            </a:spcAft>
            <a:buChar char="••"/>
          </a:pPr>
          <a:r>
            <a:rPr lang="en-IE" sz="1600" kern="1200" dirty="0" smtClean="0"/>
            <a:t>More vulnerable young people require more supports to empower them to articulate their views and take on leadership roles.</a:t>
          </a:r>
          <a:endParaRPr lang="en-IE" sz="1600" kern="1200" dirty="0"/>
        </a:p>
      </dsp:txBody>
      <dsp:txXfrm rot="-5400000">
        <a:off x="1146298" y="2939908"/>
        <a:ext cx="7031341" cy="960496"/>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11E6F60-381E-4533-9DC4-91A380ADDD01}" type="datetimeFigureOut">
              <a:rPr lang="en-IE" smtClean="0"/>
              <a:t>16/01/2019</a:t>
            </a:fld>
            <a:endParaRPr lang="en-I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3ECC7A-74BA-40F0-8C10-46E66479FEB0}" type="slidenum">
              <a:rPr lang="en-IE" smtClean="0"/>
              <a:t>‹#›</a:t>
            </a:fld>
            <a:endParaRPr lang="en-IE"/>
          </a:p>
        </p:txBody>
      </p:sp>
    </p:spTree>
    <p:extLst>
      <p:ext uri="{BB962C8B-B14F-4D97-AF65-F5344CB8AC3E}">
        <p14:creationId xmlns:p14="http://schemas.microsoft.com/office/powerpoint/2010/main" val="933671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A472D8E2-5F3A-4C06-ABEE-E436252B57D5}" type="slidenum">
              <a:rPr lang="en-IE" smtClean="0"/>
              <a:t>6</a:t>
            </a:fld>
            <a:endParaRPr lang="en-IE"/>
          </a:p>
        </p:txBody>
      </p:sp>
    </p:spTree>
    <p:extLst>
      <p:ext uri="{BB962C8B-B14F-4D97-AF65-F5344CB8AC3E}">
        <p14:creationId xmlns:p14="http://schemas.microsoft.com/office/powerpoint/2010/main" val="3815642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3B3ECC7A-74BA-40F0-8C10-46E66479FEB0}" type="slidenum">
              <a:rPr lang="en-IE" smtClean="0"/>
              <a:t>21</a:t>
            </a:fld>
            <a:endParaRPr lang="en-IE"/>
          </a:p>
        </p:txBody>
      </p:sp>
    </p:spTree>
    <p:extLst>
      <p:ext uri="{BB962C8B-B14F-4D97-AF65-F5344CB8AC3E}">
        <p14:creationId xmlns:p14="http://schemas.microsoft.com/office/powerpoint/2010/main" val="32038312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E"/>
          </a:p>
        </p:txBody>
      </p:sp>
      <p:sp>
        <p:nvSpPr>
          <p:cNvPr id="4" name="Date Placeholder 3"/>
          <p:cNvSpPr>
            <a:spLocks noGrp="1"/>
          </p:cNvSpPr>
          <p:nvPr>
            <p:ph type="dt" sz="half" idx="10"/>
          </p:nvPr>
        </p:nvSpPr>
        <p:spPr/>
        <p:txBody>
          <a:bodyPr/>
          <a:lstStyle/>
          <a:p>
            <a:fld id="{69534EAA-533D-4010-BD89-80261C7B082D}" type="datetimeFigureOut">
              <a:rPr lang="en-IE" smtClean="0"/>
              <a:t>16/01/2019</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AC8923E4-B900-416A-8424-B0636DBF238F}" type="slidenum">
              <a:rPr lang="en-IE" smtClean="0"/>
              <a:t>‹#›</a:t>
            </a:fld>
            <a:endParaRPr lang="en-IE"/>
          </a:p>
        </p:txBody>
      </p:sp>
    </p:spTree>
    <p:extLst>
      <p:ext uri="{BB962C8B-B14F-4D97-AF65-F5344CB8AC3E}">
        <p14:creationId xmlns:p14="http://schemas.microsoft.com/office/powerpoint/2010/main" val="34958368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69534EAA-533D-4010-BD89-80261C7B082D}" type="datetimeFigureOut">
              <a:rPr lang="en-IE" smtClean="0"/>
              <a:t>16/01/2019</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AC8923E4-B900-416A-8424-B0636DBF238F}" type="slidenum">
              <a:rPr lang="en-IE" smtClean="0"/>
              <a:t>‹#›</a:t>
            </a:fld>
            <a:endParaRPr lang="en-IE"/>
          </a:p>
        </p:txBody>
      </p:sp>
    </p:spTree>
    <p:extLst>
      <p:ext uri="{BB962C8B-B14F-4D97-AF65-F5344CB8AC3E}">
        <p14:creationId xmlns:p14="http://schemas.microsoft.com/office/powerpoint/2010/main" val="3904072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69534EAA-533D-4010-BD89-80261C7B082D}" type="datetimeFigureOut">
              <a:rPr lang="en-IE" smtClean="0"/>
              <a:t>16/01/2019</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AC8923E4-B900-416A-8424-B0636DBF238F}" type="slidenum">
              <a:rPr lang="en-IE" smtClean="0"/>
              <a:t>‹#›</a:t>
            </a:fld>
            <a:endParaRPr lang="en-IE"/>
          </a:p>
        </p:txBody>
      </p:sp>
    </p:spTree>
    <p:extLst>
      <p:ext uri="{BB962C8B-B14F-4D97-AF65-F5344CB8AC3E}">
        <p14:creationId xmlns:p14="http://schemas.microsoft.com/office/powerpoint/2010/main" val="2671593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69534EAA-533D-4010-BD89-80261C7B082D}" type="datetimeFigureOut">
              <a:rPr lang="en-IE" smtClean="0"/>
              <a:t>16/01/2019</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AC8923E4-B900-416A-8424-B0636DBF238F}" type="slidenum">
              <a:rPr lang="en-IE" smtClean="0"/>
              <a:t>‹#›</a:t>
            </a:fld>
            <a:endParaRPr lang="en-IE"/>
          </a:p>
        </p:txBody>
      </p:sp>
    </p:spTree>
    <p:extLst>
      <p:ext uri="{BB962C8B-B14F-4D97-AF65-F5344CB8AC3E}">
        <p14:creationId xmlns:p14="http://schemas.microsoft.com/office/powerpoint/2010/main" val="1034960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9534EAA-533D-4010-BD89-80261C7B082D}" type="datetimeFigureOut">
              <a:rPr lang="en-IE" smtClean="0"/>
              <a:t>16/01/2019</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AC8923E4-B900-416A-8424-B0636DBF238F}" type="slidenum">
              <a:rPr lang="en-IE" smtClean="0"/>
              <a:t>‹#›</a:t>
            </a:fld>
            <a:endParaRPr lang="en-IE"/>
          </a:p>
        </p:txBody>
      </p:sp>
    </p:spTree>
    <p:extLst>
      <p:ext uri="{BB962C8B-B14F-4D97-AF65-F5344CB8AC3E}">
        <p14:creationId xmlns:p14="http://schemas.microsoft.com/office/powerpoint/2010/main" val="28191519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p:txBody>
          <a:bodyPr/>
          <a:lstStyle/>
          <a:p>
            <a:fld id="{69534EAA-533D-4010-BD89-80261C7B082D}" type="datetimeFigureOut">
              <a:rPr lang="en-IE" smtClean="0"/>
              <a:t>16/01/2019</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AC8923E4-B900-416A-8424-B0636DBF238F}" type="slidenum">
              <a:rPr lang="en-IE" smtClean="0"/>
              <a:t>‹#›</a:t>
            </a:fld>
            <a:endParaRPr lang="en-IE"/>
          </a:p>
        </p:txBody>
      </p:sp>
    </p:spTree>
    <p:extLst>
      <p:ext uri="{BB962C8B-B14F-4D97-AF65-F5344CB8AC3E}">
        <p14:creationId xmlns:p14="http://schemas.microsoft.com/office/powerpoint/2010/main" val="25697890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6"/>
          <p:cNvSpPr>
            <a:spLocks noGrp="1"/>
          </p:cNvSpPr>
          <p:nvPr>
            <p:ph type="dt" sz="half" idx="10"/>
          </p:nvPr>
        </p:nvSpPr>
        <p:spPr/>
        <p:txBody>
          <a:bodyPr/>
          <a:lstStyle/>
          <a:p>
            <a:fld id="{69534EAA-533D-4010-BD89-80261C7B082D}" type="datetimeFigureOut">
              <a:rPr lang="en-IE" smtClean="0"/>
              <a:t>16/01/2019</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AC8923E4-B900-416A-8424-B0636DBF238F}" type="slidenum">
              <a:rPr lang="en-IE" smtClean="0"/>
              <a:t>‹#›</a:t>
            </a:fld>
            <a:endParaRPr lang="en-IE"/>
          </a:p>
        </p:txBody>
      </p:sp>
    </p:spTree>
    <p:extLst>
      <p:ext uri="{BB962C8B-B14F-4D97-AF65-F5344CB8AC3E}">
        <p14:creationId xmlns:p14="http://schemas.microsoft.com/office/powerpoint/2010/main" val="2936257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2"/>
          <p:cNvSpPr>
            <a:spLocks noGrp="1"/>
          </p:cNvSpPr>
          <p:nvPr>
            <p:ph type="dt" sz="half" idx="10"/>
          </p:nvPr>
        </p:nvSpPr>
        <p:spPr/>
        <p:txBody>
          <a:bodyPr/>
          <a:lstStyle/>
          <a:p>
            <a:fld id="{69534EAA-533D-4010-BD89-80261C7B082D}" type="datetimeFigureOut">
              <a:rPr lang="en-IE" smtClean="0"/>
              <a:t>16/01/2019</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AC8923E4-B900-416A-8424-B0636DBF238F}" type="slidenum">
              <a:rPr lang="en-IE" smtClean="0"/>
              <a:t>‹#›</a:t>
            </a:fld>
            <a:endParaRPr lang="en-IE"/>
          </a:p>
        </p:txBody>
      </p:sp>
    </p:spTree>
    <p:extLst>
      <p:ext uri="{BB962C8B-B14F-4D97-AF65-F5344CB8AC3E}">
        <p14:creationId xmlns:p14="http://schemas.microsoft.com/office/powerpoint/2010/main" val="857532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534EAA-533D-4010-BD89-80261C7B082D}" type="datetimeFigureOut">
              <a:rPr lang="en-IE" smtClean="0"/>
              <a:t>16/01/2019</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AC8923E4-B900-416A-8424-B0636DBF238F}" type="slidenum">
              <a:rPr lang="en-IE" smtClean="0"/>
              <a:t>‹#›</a:t>
            </a:fld>
            <a:endParaRPr lang="en-IE"/>
          </a:p>
        </p:txBody>
      </p:sp>
    </p:spTree>
    <p:extLst>
      <p:ext uri="{BB962C8B-B14F-4D97-AF65-F5344CB8AC3E}">
        <p14:creationId xmlns:p14="http://schemas.microsoft.com/office/powerpoint/2010/main" val="4132570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534EAA-533D-4010-BD89-80261C7B082D}" type="datetimeFigureOut">
              <a:rPr lang="en-IE" smtClean="0"/>
              <a:t>16/01/2019</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AC8923E4-B900-416A-8424-B0636DBF238F}" type="slidenum">
              <a:rPr lang="en-IE" smtClean="0"/>
              <a:t>‹#›</a:t>
            </a:fld>
            <a:endParaRPr lang="en-IE"/>
          </a:p>
        </p:txBody>
      </p:sp>
    </p:spTree>
    <p:extLst>
      <p:ext uri="{BB962C8B-B14F-4D97-AF65-F5344CB8AC3E}">
        <p14:creationId xmlns:p14="http://schemas.microsoft.com/office/powerpoint/2010/main" val="17745106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534EAA-533D-4010-BD89-80261C7B082D}" type="datetimeFigureOut">
              <a:rPr lang="en-IE" smtClean="0"/>
              <a:t>16/01/2019</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AC8923E4-B900-416A-8424-B0636DBF238F}" type="slidenum">
              <a:rPr lang="en-IE" smtClean="0"/>
              <a:t>‹#›</a:t>
            </a:fld>
            <a:endParaRPr lang="en-IE"/>
          </a:p>
        </p:txBody>
      </p:sp>
    </p:spTree>
    <p:extLst>
      <p:ext uri="{BB962C8B-B14F-4D97-AF65-F5344CB8AC3E}">
        <p14:creationId xmlns:p14="http://schemas.microsoft.com/office/powerpoint/2010/main" val="1637856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534EAA-533D-4010-BD89-80261C7B082D}" type="datetimeFigureOut">
              <a:rPr lang="en-IE" smtClean="0"/>
              <a:t>16/01/2019</a:t>
            </a:fld>
            <a:endParaRPr lang="en-I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8923E4-B900-416A-8424-B0636DBF238F}" type="slidenum">
              <a:rPr lang="en-IE" smtClean="0"/>
              <a:t>‹#›</a:t>
            </a:fld>
            <a:endParaRPr lang="en-IE"/>
          </a:p>
        </p:txBody>
      </p:sp>
    </p:spTree>
    <p:extLst>
      <p:ext uri="{BB962C8B-B14F-4D97-AF65-F5344CB8AC3E}">
        <p14:creationId xmlns:p14="http://schemas.microsoft.com/office/powerpoint/2010/main" val="39697614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Layout" Target="../diagrams/layout3.xml"/><Relationship Id="rId7" Type="http://schemas.openxmlformats.org/officeDocument/2006/relationships/image" Target="../media/image1.jp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10" Type="http://schemas.openxmlformats.org/officeDocument/2006/relationships/image" Target="../media/image5.png"/><Relationship Id="rId4" Type="http://schemas.openxmlformats.org/officeDocument/2006/relationships/diagramQuickStyle" Target="../diagrams/quickStyle3.xml"/><Relationship Id="rId9" Type="http://schemas.openxmlformats.org/officeDocument/2006/relationships/image" Target="../media/image9.jpeg"/></Relationships>
</file>

<file path=ppt/slides/_rels/slide1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Layout" Target="../diagrams/layout4.xml"/><Relationship Id="rId7" Type="http://schemas.openxmlformats.org/officeDocument/2006/relationships/image" Target="../media/image1.jp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0.png"/><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Layout" Target="../diagrams/layout6.xml"/><Relationship Id="rId7" Type="http://schemas.openxmlformats.org/officeDocument/2006/relationships/image" Target="../media/image1.jp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1.jpeg"/><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Layout" Target="../diagrams/layout8.xml"/><Relationship Id="rId7" Type="http://schemas.openxmlformats.org/officeDocument/2006/relationships/image" Target="../media/image1.jp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coe.int/cm" TargetMode="External"/><Relationship Id="rId2" Type="http://schemas.openxmlformats.org/officeDocument/2006/relationships/hyperlink" Target="https://search.coe.int/cm/Pages/result_details.aspx?ObjectId=0900001680717e78" TargetMode="Externa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6.jpeg"/><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E" b="1" dirty="0" smtClean="0">
                <a:solidFill>
                  <a:schemeClr val="accent6">
                    <a:lumMod val="75000"/>
                  </a:schemeClr>
                </a:solidFill>
              </a:rPr>
              <a:t>KDYS- “</a:t>
            </a:r>
            <a:r>
              <a:rPr lang="en-IE" dirty="0" smtClean="0">
                <a:solidFill>
                  <a:schemeClr val="accent6">
                    <a:lumMod val="75000"/>
                  </a:schemeClr>
                </a:solidFill>
              </a:rPr>
              <a:t>Working</a:t>
            </a:r>
            <a:r>
              <a:rPr lang="en-IE" b="1" dirty="0" smtClean="0">
                <a:solidFill>
                  <a:schemeClr val="accent6">
                    <a:lumMod val="75000"/>
                  </a:schemeClr>
                </a:solidFill>
              </a:rPr>
              <a:t> with young people to reach their potential”</a:t>
            </a:r>
            <a:endParaRPr lang="en-IE" b="1" dirty="0">
              <a:solidFill>
                <a:schemeClr val="accent6">
                  <a:lumMod val="75000"/>
                </a:schemeClr>
              </a:solidFill>
            </a:endParaRPr>
          </a:p>
        </p:txBody>
      </p:sp>
      <p:sp>
        <p:nvSpPr>
          <p:cNvPr id="3" name="Subtitle 2"/>
          <p:cNvSpPr>
            <a:spLocks noGrp="1"/>
          </p:cNvSpPr>
          <p:nvPr>
            <p:ph type="subTitle" idx="1"/>
          </p:nvPr>
        </p:nvSpPr>
        <p:spPr>
          <a:xfrm>
            <a:off x="1043608" y="3886200"/>
            <a:ext cx="7200800" cy="1752600"/>
          </a:xfrm>
        </p:spPr>
        <p:txBody>
          <a:bodyPr>
            <a:normAutofit/>
          </a:bodyPr>
          <a:lstStyle/>
          <a:p>
            <a:r>
              <a:rPr lang="en-IE" sz="2800" dirty="0" smtClean="0"/>
              <a:t>Presentation by </a:t>
            </a:r>
          </a:p>
          <a:p>
            <a:r>
              <a:rPr lang="en-IE" sz="2800" dirty="0" smtClean="0"/>
              <a:t>Mr. Tim O’Donoghue, KDYS CEO </a:t>
            </a:r>
          </a:p>
          <a:p>
            <a:r>
              <a:rPr lang="en-IE" sz="2800" dirty="0" smtClean="0"/>
              <a:t>to COE 8</a:t>
            </a:r>
            <a:r>
              <a:rPr lang="en-IE" sz="2800" baseline="30000" dirty="0" smtClean="0"/>
              <a:t>th</a:t>
            </a:r>
            <a:r>
              <a:rPr lang="en-IE" sz="2800" dirty="0" smtClean="0"/>
              <a:t> Platform Meeting,  28</a:t>
            </a:r>
            <a:r>
              <a:rPr lang="en-IE" sz="2800" baseline="30000" dirty="0" smtClean="0"/>
              <a:t>th</a:t>
            </a:r>
            <a:r>
              <a:rPr lang="en-IE" sz="2800" dirty="0" smtClean="0"/>
              <a:t> June 2017</a:t>
            </a:r>
            <a:endParaRPr lang="en-IE"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0893" y="382876"/>
            <a:ext cx="1976798" cy="1368152"/>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24729" t="5363" r="22186" b="5164"/>
          <a:stretch/>
        </p:blipFill>
        <p:spPr>
          <a:xfrm>
            <a:off x="452295" y="258231"/>
            <a:ext cx="1679650" cy="1617441"/>
          </a:xfrm>
          <a:prstGeom prst="rect">
            <a:avLst/>
          </a:prstGeom>
        </p:spPr>
      </p:pic>
      <p:pic>
        <p:nvPicPr>
          <p:cNvPr id="6" name="Picture 5"/>
          <p:cNvPicPr/>
          <p:nvPr/>
        </p:nvPicPr>
        <p:blipFill>
          <a:blip r:embed="rId4">
            <a:extLst>
              <a:ext uri="{28A0092B-C50C-407E-A947-70E740481C1C}">
                <a14:useLocalDpi xmlns:a14="http://schemas.microsoft.com/office/drawing/2010/main" val="0"/>
              </a:ext>
            </a:extLst>
          </a:blip>
          <a:srcRect/>
          <a:stretch>
            <a:fillRect/>
          </a:stretch>
        </p:blipFill>
        <p:spPr bwMode="auto">
          <a:xfrm>
            <a:off x="7092280" y="495024"/>
            <a:ext cx="1346200" cy="1232535"/>
          </a:xfrm>
          <a:prstGeom prst="rect">
            <a:avLst/>
          </a:prstGeom>
          <a:noFill/>
          <a:ln>
            <a:noFill/>
          </a:ln>
        </p:spPr>
      </p:pic>
      <p:pic>
        <p:nvPicPr>
          <p:cNvPr id="7" name="Picture 6" descr="CoE_logo_2013_jpg"/>
          <p:cNvPicPr/>
          <p:nvPr/>
        </p:nvPicPr>
        <p:blipFill>
          <a:blip r:embed="rId5">
            <a:extLst>
              <a:ext uri="{28A0092B-C50C-407E-A947-70E740481C1C}">
                <a14:useLocalDpi xmlns:a14="http://schemas.microsoft.com/office/drawing/2010/main" val="0"/>
              </a:ext>
            </a:extLst>
          </a:blip>
          <a:srcRect/>
          <a:stretch>
            <a:fillRect/>
          </a:stretch>
        </p:blipFill>
        <p:spPr bwMode="auto">
          <a:xfrm>
            <a:off x="4067944" y="5517232"/>
            <a:ext cx="1399540" cy="1073150"/>
          </a:xfrm>
          <a:prstGeom prst="rect">
            <a:avLst/>
          </a:prstGeom>
          <a:noFill/>
          <a:ln>
            <a:noFill/>
          </a:ln>
        </p:spPr>
      </p:pic>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28708" y="382875"/>
            <a:ext cx="1976798" cy="1368152"/>
          </a:xfrm>
          <a:prstGeom prst="rect">
            <a:avLst/>
          </a:prstGeom>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4729" t="5363" r="22186" b="5164"/>
          <a:stretch/>
        </p:blipFill>
        <p:spPr>
          <a:xfrm>
            <a:off x="470110" y="258231"/>
            <a:ext cx="1679650" cy="1617441"/>
          </a:xfrm>
          <a:prstGeom prst="rect">
            <a:avLst/>
          </a:prstGeom>
        </p:spPr>
      </p:pic>
      <p:pic>
        <p:nvPicPr>
          <p:cNvPr id="10" name="Picture 9"/>
          <p:cNvPicPr/>
          <p:nvPr/>
        </p:nvPicPr>
        <p:blipFill>
          <a:blip r:embed="rId4">
            <a:extLst>
              <a:ext uri="{28A0092B-C50C-407E-A947-70E740481C1C}">
                <a14:useLocalDpi xmlns:a14="http://schemas.microsoft.com/office/drawing/2010/main" val="0"/>
              </a:ext>
            </a:extLst>
          </a:blip>
          <a:srcRect/>
          <a:stretch>
            <a:fillRect/>
          </a:stretch>
        </p:blipFill>
        <p:spPr bwMode="auto">
          <a:xfrm>
            <a:off x="7092280" y="450684"/>
            <a:ext cx="1364015" cy="1276875"/>
          </a:xfrm>
          <a:prstGeom prst="rect">
            <a:avLst/>
          </a:prstGeom>
          <a:noFill/>
          <a:ln>
            <a:noFill/>
          </a:ln>
        </p:spPr>
      </p:pic>
    </p:spTree>
    <p:extLst>
      <p:ext uri="{BB962C8B-B14F-4D97-AF65-F5344CB8AC3E}">
        <p14:creationId xmlns:p14="http://schemas.microsoft.com/office/powerpoint/2010/main" val="9269634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r"/>
            <a:r>
              <a:rPr lang="en-IE" sz="3600" b="1" dirty="0">
                <a:solidFill>
                  <a:srgbClr val="7030A0"/>
                </a:solidFill>
              </a:rPr>
              <a:t>PROCESS OF ENGAGING </a:t>
            </a:r>
            <a:br>
              <a:rPr lang="en-IE" sz="3600" b="1" dirty="0">
                <a:solidFill>
                  <a:srgbClr val="7030A0"/>
                </a:solidFill>
              </a:rPr>
            </a:br>
            <a:r>
              <a:rPr lang="en-IE" sz="3600" b="1" dirty="0">
                <a:solidFill>
                  <a:srgbClr val="7030A0"/>
                </a:solidFill>
              </a:rPr>
              <a:t> YOUNG </a:t>
            </a:r>
            <a:r>
              <a:rPr lang="en-IE" sz="3600" b="1" dirty="0" smtClean="0">
                <a:solidFill>
                  <a:srgbClr val="7030A0"/>
                </a:solidFill>
              </a:rPr>
              <a:t>PEOPLE AT RISK </a:t>
            </a:r>
            <a:endParaRPr lang="en-IE" sz="3600" dirty="0"/>
          </a:p>
        </p:txBody>
      </p:sp>
      <p:sp>
        <p:nvSpPr>
          <p:cNvPr id="3" name="Content Placeholder 2"/>
          <p:cNvSpPr>
            <a:spLocks noGrp="1"/>
          </p:cNvSpPr>
          <p:nvPr>
            <p:ph idx="1"/>
          </p:nvPr>
        </p:nvSpPr>
        <p:spPr>
          <a:xfrm>
            <a:off x="323528" y="1772816"/>
            <a:ext cx="8229600" cy="4525963"/>
          </a:xfrm>
        </p:spPr>
        <p:txBody>
          <a:bodyPr>
            <a:normAutofit fontScale="92500"/>
          </a:bodyPr>
          <a:lstStyle/>
          <a:p>
            <a:pPr marL="0" indent="0">
              <a:buNone/>
            </a:pPr>
            <a:r>
              <a:rPr lang="en-IE" dirty="0" smtClean="0">
                <a:solidFill>
                  <a:srgbClr val="7030A0"/>
                </a:solidFill>
              </a:rPr>
              <a:t>Principles informing our work with young people</a:t>
            </a:r>
            <a:r>
              <a:rPr lang="en-IE" dirty="0" smtClean="0"/>
              <a:t>:</a:t>
            </a:r>
          </a:p>
          <a:p>
            <a:pPr marL="546100" lvl="0">
              <a:buFont typeface="Wingdings" panose="05000000000000000000" pitchFamily="2" charset="2"/>
              <a:buChar char="§"/>
            </a:pPr>
            <a:r>
              <a:rPr lang="en-IE" sz="2800" dirty="0"/>
              <a:t>Empowerment of young people.</a:t>
            </a:r>
          </a:p>
          <a:p>
            <a:pPr marL="546100" lvl="0">
              <a:buFont typeface="Wingdings" panose="05000000000000000000" pitchFamily="2" charset="2"/>
              <a:buChar char="§"/>
            </a:pPr>
            <a:r>
              <a:rPr lang="en-IE" sz="2800" dirty="0"/>
              <a:t>Equality and inclusion.</a:t>
            </a:r>
          </a:p>
          <a:p>
            <a:pPr marL="546100" lvl="0">
              <a:buFont typeface="Wingdings" panose="05000000000000000000" pitchFamily="2" charset="2"/>
              <a:buChar char="§"/>
            </a:pPr>
            <a:r>
              <a:rPr lang="en-IE" sz="2800" dirty="0" smtClean="0"/>
              <a:t>Rights based approach underpinned by a culture of respect and dignity for all </a:t>
            </a:r>
            <a:r>
              <a:rPr lang="en-IE" sz="2800" dirty="0"/>
              <a:t>young people.</a:t>
            </a:r>
          </a:p>
          <a:p>
            <a:pPr marL="546100" lvl="0">
              <a:buFont typeface="Wingdings" panose="05000000000000000000" pitchFamily="2" charset="2"/>
              <a:buChar char="§"/>
            </a:pPr>
            <a:r>
              <a:rPr lang="en-IE" sz="2800" dirty="0"/>
              <a:t>Involvement of young people in decision-making.</a:t>
            </a:r>
          </a:p>
          <a:p>
            <a:pPr marL="546100" lvl="0">
              <a:buFont typeface="Wingdings" panose="05000000000000000000" pitchFamily="2" charset="2"/>
              <a:buChar char="§"/>
            </a:pPr>
            <a:r>
              <a:rPr lang="en-IE" sz="2800" dirty="0" smtClean="0"/>
              <a:t>Partnership with the young person.</a:t>
            </a:r>
            <a:endParaRPr lang="en-IE" sz="2800" dirty="0"/>
          </a:p>
          <a:p>
            <a:pPr marL="546100" lvl="0">
              <a:buFont typeface="Wingdings" panose="05000000000000000000" pitchFamily="2" charset="2"/>
              <a:buChar char="§"/>
            </a:pPr>
            <a:r>
              <a:rPr lang="en-IE" sz="2800" dirty="0"/>
              <a:t>Starts where young people </a:t>
            </a:r>
            <a:r>
              <a:rPr lang="en-IE" sz="2800" dirty="0" smtClean="0"/>
              <a:t>“are </a:t>
            </a:r>
            <a:r>
              <a:rPr lang="en-IE" sz="2800" dirty="0"/>
              <a:t>at”</a:t>
            </a:r>
          </a:p>
          <a:p>
            <a:pPr marL="546100" lvl="0">
              <a:buFont typeface="Wingdings" panose="05000000000000000000" pitchFamily="2" charset="2"/>
              <a:buChar char="§"/>
            </a:pPr>
            <a:r>
              <a:rPr lang="en-IE" sz="2800" dirty="0"/>
              <a:t>Voluntary participation</a:t>
            </a:r>
            <a:r>
              <a:rPr lang="en-IE" sz="2800" dirty="0" smtClean="0"/>
              <a:t>.</a:t>
            </a:r>
          </a:p>
          <a:p>
            <a:pPr lvl="0">
              <a:buFont typeface="Wingdings" panose="05000000000000000000" pitchFamily="2" charset="2"/>
              <a:buChar char="§"/>
            </a:pPr>
            <a:endParaRPr lang="en-IE" dirty="0"/>
          </a:p>
          <a:p>
            <a:pPr>
              <a:buFontTx/>
              <a:buChar char="-"/>
            </a:pPr>
            <a:endParaRPr lang="en-IE" dirty="0" smtClean="0"/>
          </a:p>
          <a:p>
            <a:pPr marL="0" indent="0">
              <a:buNone/>
            </a:pPr>
            <a:endParaRPr lang="en-IE"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60648"/>
            <a:ext cx="1664672" cy="1152128"/>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24440" r="24440"/>
          <a:stretch/>
        </p:blipFill>
        <p:spPr>
          <a:xfrm>
            <a:off x="7558592" y="5190856"/>
            <a:ext cx="1599719" cy="1667144"/>
          </a:xfrm>
          <a:prstGeom prst="rect">
            <a:avLst/>
          </a:prstGeom>
        </p:spPr>
      </p:pic>
    </p:spTree>
    <p:extLst>
      <p:ext uri="{BB962C8B-B14F-4D97-AF65-F5344CB8AC3E}">
        <p14:creationId xmlns:p14="http://schemas.microsoft.com/office/powerpoint/2010/main" val="21805200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en-IE" b="1" dirty="0">
                <a:solidFill>
                  <a:srgbClr val="7030A0"/>
                </a:solidFill>
              </a:rPr>
              <a:t>CASE STUDY</a:t>
            </a:r>
            <a:br>
              <a:rPr lang="en-IE" b="1" dirty="0">
                <a:solidFill>
                  <a:srgbClr val="7030A0"/>
                </a:solidFill>
              </a:rPr>
            </a:br>
            <a:r>
              <a:rPr lang="en-IE" b="1" dirty="0">
                <a:solidFill>
                  <a:srgbClr val="7030A0"/>
                </a:solidFill>
              </a:rPr>
              <a:t>KDYS </a:t>
            </a:r>
            <a:r>
              <a:rPr lang="en-IE" b="1" dirty="0" smtClean="0">
                <a:solidFill>
                  <a:srgbClr val="7030A0"/>
                </a:solidFill>
              </a:rPr>
              <a:t>Youthreach Programme</a:t>
            </a:r>
            <a:endParaRPr lang="en-IE" dirty="0"/>
          </a:p>
        </p:txBody>
      </p:sp>
      <p:sp>
        <p:nvSpPr>
          <p:cNvPr id="3" name="Content Placeholder 2"/>
          <p:cNvSpPr>
            <a:spLocks noGrp="1"/>
          </p:cNvSpPr>
          <p:nvPr>
            <p:ph idx="1"/>
          </p:nvPr>
        </p:nvSpPr>
        <p:spPr>
          <a:xfrm>
            <a:off x="539552" y="1700808"/>
            <a:ext cx="7899175" cy="4051612"/>
          </a:xfrm>
        </p:spPr>
        <p:txBody>
          <a:bodyPr>
            <a:normAutofit lnSpcReduction="10000"/>
          </a:bodyPr>
          <a:lstStyle/>
          <a:p>
            <a:pPr algn="just"/>
            <a:r>
              <a:rPr lang="en-IE" sz="2400" dirty="0" smtClean="0">
                <a:solidFill>
                  <a:schemeClr val="accent1">
                    <a:lumMod val="75000"/>
                  </a:schemeClr>
                </a:solidFill>
              </a:rPr>
              <a:t>The aim is </a:t>
            </a:r>
            <a:r>
              <a:rPr lang="en-IE" sz="2400" dirty="0">
                <a:solidFill>
                  <a:schemeClr val="accent1">
                    <a:lumMod val="75000"/>
                  </a:schemeClr>
                </a:solidFill>
              </a:rPr>
              <a:t>to equip young early school leavers with the knowledge, skills and confidence to participate fully in society and progress to further education, training and employment</a:t>
            </a:r>
            <a:r>
              <a:rPr lang="en-IE" sz="2400" dirty="0" smtClean="0">
                <a:solidFill>
                  <a:schemeClr val="accent1">
                    <a:lumMod val="75000"/>
                  </a:schemeClr>
                </a:solidFill>
              </a:rPr>
              <a:t>.</a:t>
            </a:r>
            <a:endParaRPr lang="en-IE" sz="2400" dirty="0">
              <a:solidFill>
                <a:schemeClr val="accent1">
                  <a:lumMod val="75000"/>
                </a:schemeClr>
              </a:solidFill>
            </a:endParaRPr>
          </a:p>
          <a:p>
            <a:pPr algn="just"/>
            <a:r>
              <a:rPr lang="en-IE" sz="2400" dirty="0" smtClean="0">
                <a:solidFill>
                  <a:schemeClr val="accent1">
                    <a:lumMod val="75000"/>
                  </a:schemeClr>
                </a:solidFill>
              </a:rPr>
              <a:t>It combines a youth work approach, with the provision of an education programme and emphasis on vocational training opportunities.</a:t>
            </a:r>
          </a:p>
          <a:p>
            <a:pPr algn="just"/>
            <a:r>
              <a:rPr lang="en-IE" sz="2400" dirty="0" smtClean="0">
                <a:solidFill>
                  <a:schemeClr val="accent1">
                    <a:lumMod val="75000"/>
                  </a:schemeClr>
                </a:solidFill>
              </a:rPr>
              <a:t>Youthreach offers an integrated </a:t>
            </a:r>
            <a:r>
              <a:rPr lang="en-IE" sz="2400" dirty="0">
                <a:solidFill>
                  <a:schemeClr val="accent1">
                    <a:lumMod val="75000"/>
                  </a:schemeClr>
                </a:solidFill>
              </a:rPr>
              <a:t>approach to the creation of a nurturing environment that reduces risk and enhances protective factors so as to improve the lives and life chances of </a:t>
            </a:r>
            <a:r>
              <a:rPr lang="en-IE" sz="2400" dirty="0" smtClean="0">
                <a:solidFill>
                  <a:schemeClr val="accent1">
                    <a:lumMod val="75000"/>
                  </a:schemeClr>
                </a:solidFill>
              </a:rPr>
              <a:t>young people</a:t>
            </a:r>
          </a:p>
          <a:p>
            <a:endParaRPr lang="en-IE"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849" y="227690"/>
            <a:ext cx="1664672" cy="1152128"/>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24440" r="24440"/>
          <a:stretch/>
        </p:blipFill>
        <p:spPr>
          <a:xfrm>
            <a:off x="7494852" y="5190856"/>
            <a:ext cx="1599719" cy="1667144"/>
          </a:xfrm>
          <a:prstGeom prst="rect">
            <a:avLst/>
          </a:prstGeom>
        </p:spPr>
      </p:pic>
    </p:spTree>
    <p:extLst>
      <p:ext uri="{BB962C8B-B14F-4D97-AF65-F5344CB8AC3E}">
        <p14:creationId xmlns:p14="http://schemas.microsoft.com/office/powerpoint/2010/main" val="8351862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IE" sz="4000" b="1" dirty="0" smtClean="0">
                <a:solidFill>
                  <a:srgbClr val="7030A0"/>
                </a:solidFill>
              </a:rPr>
              <a:t>KDYS Youthreach Programme</a:t>
            </a:r>
            <a:endParaRPr lang="en-IE" sz="4000" b="1" dirty="0">
              <a:solidFill>
                <a:srgbClr val="7030A0"/>
              </a:solidFill>
            </a:endParaRPr>
          </a:p>
        </p:txBody>
      </p:sp>
      <p:sp>
        <p:nvSpPr>
          <p:cNvPr id="3" name="Content Placeholder 2"/>
          <p:cNvSpPr>
            <a:spLocks noGrp="1"/>
          </p:cNvSpPr>
          <p:nvPr>
            <p:ph idx="1"/>
          </p:nvPr>
        </p:nvSpPr>
        <p:spPr>
          <a:xfrm>
            <a:off x="467544" y="1916832"/>
            <a:ext cx="8229600" cy="3773016"/>
          </a:xfrm>
        </p:spPr>
        <p:txBody>
          <a:bodyPr>
            <a:normAutofit/>
          </a:bodyPr>
          <a:lstStyle/>
          <a:p>
            <a:r>
              <a:rPr lang="en-IE" sz="2800" dirty="0" smtClean="0"/>
              <a:t>Delivered by KDYS under an SLA with the state</a:t>
            </a:r>
          </a:p>
          <a:p>
            <a:r>
              <a:rPr lang="en-IE" sz="2800" dirty="0" smtClean="0"/>
              <a:t>Combines formal and non formal education in a youth friendly environment.</a:t>
            </a:r>
          </a:p>
          <a:p>
            <a:r>
              <a:rPr lang="en-IE" sz="2800" dirty="0" smtClean="0"/>
              <a:t>Informed by the principles of youth work.</a:t>
            </a:r>
          </a:p>
          <a:p>
            <a:r>
              <a:rPr lang="en-IE" sz="2800" dirty="0"/>
              <a:t>O</a:t>
            </a:r>
            <a:r>
              <a:rPr lang="en-IE" sz="2800" dirty="0" smtClean="0"/>
              <a:t>pportunities to engage with other KDYS services are provided.</a:t>
            </a:r>
          </a:p>
          <a:p>
            <a:r>
              <a:rPr lang="en-IE" sz="2800" dirty="0" smtClean="0"/>
              <a:t>Aimed at young people aged 15-20 years.</a:t>
            </a:r>
          </a:p>
          <a:p>
            <a:pPr marL="0" indent="0">
              <a:buNone/>
            </a:pPr>
            <a:endParaRPr lang="en-IE"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60648"/>
            <a:ext cx="1664672" cy="1152128"/>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24440" r="24440"/>
          <a:stretch/>
        </p:blipFill>
        <p:spPr>
          <a:xfrm>
            <a:off x="7494852" y="5190856"/>
            <a:ext cx="1599719" cy="1667144"/>
          </a:xfrm>
          <a:prstGeom prst="rect">
            <a:avLst/>
          </a:prstGeom>
        </p:spPr>
      </p:pic>
    </p:spTree>
    <p:extLst>
      <p:ext uri="{BB962C8B-B14F-4D97-AF65-F5344CB8AC3E}">
        <p14:creationId xmlns:p14="http://schemas.microsoft.com/office/powerpoint/2010/main" val="19090794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en-IE" b="1" dirty="0" smtClean="0">
                <a:solidFill>
                  <a:srgbClr val="7030A0"/>
                </a:solidFill>
              </a:rPr>
              <a:t>CASE STUDY</a:t>
            </a:r>
            <a:br>
              <a:rPr lang="en-IE" b="1" dirty="0" smtClean="0">
                <a:solidFill>
                  <a:srgbClr val="7030A0"/>
                </a:solidFill>
              </a:rPr>
            </a:br>
            <a:r>
              <a:rPr lang="en-IE" b="1" dirty="0" smtClean="0">
                <a:solidFill>
                  <a:srgbClr val="7030A0"/>
                </a:solidFill>
              </a:rPr>
              <a:t>KDYS Youthreach Programme</a:t>
            </a:r>
            <a:endParaRPr lang="en-IE" b="1" dirty="0">
              <a:solidFill>
                <a:srgbClr val="7030A0"/>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653278638"/>
              </p:ext>
            </p:extLst>
          </p:nvPr>
        </p:nvGraphicFramePr>
        <p:xfrm>
          <a:off x="-1908720" y="1700808"/>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6849" y="227690"/>
            <a:ext cx="1664672" cy="1152128"/>
          </a:xfrm>
          <a:prstGeom prst="rect">
            <a:avLst/>
          </a:prstGeom>
        </p:spPr>
      </p:pic>
      <p:pic>
        <p:nvPicPr>
          <p:cNvPr id="3"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H="1">
            <a:off x="3851920" y="2348880"/>
            <a:ext cx="2089488" cy="313423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killarney\data\Photobank\2017\Eurog Pic\InHouse pics\IMG_0764.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508485">
            <a:off x="5410698" y="2026797"/>
            <a:ext cx="3625859" cy="241723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rotWithShape="1">
          <a:blip r:embed="rId10" cstate="print">
            <a:extLst>
              <a:ext uri="{28A0092B-C50C-407E-A947-70E740481C1C}">
                <a14:useLocalDpi xmlns:a14="http://schemas.microsoft.com/office/drawing/2010/main" val="0"/>
              </a:ext>
            </a:extLst>
          </a:blip>
          <a:srcRect l="24440" r="24440"/>
          <a:stretch/>
        </p:blipFill>
        <p:spPr>
          <a:xfrm>
            <a:off x="7494852" y="5190856"/>
            <a:ext cx="1599719" cy="1667144"/>
          </a:xfrm>
          <a:prstGeom prst="rect">
            <a:avLst/>
          </a:prstGeom>
        </p:spPr>
      </p:pic>
    </p:spTree>
    <p:extLst>
      <p:ext uri="{BB962C8B-B14F-4D97-AF65-F5344CB8AC3E}">
        <p14:creationId xmlns:p14="http://schemas.microsoft.com/office/powerpoint/2010/main" val="25959541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IE" sz="4000" b="1" dirty="0">
                <a:solidFill>
                  <a:srgbClr val="7030A0"/>
                </a:solidFill>
              </a:rPr>
              <a:t>KDYS Youthreach </a:t>
            </a:r>
            <a:r>
              <a:rPr lang="en-IE" sz="4000" b="1" dirty="0" smtClean="0">
                <a:solidFill>
                  <a:srgbClr val="7030A0"/>
                </a:solidFill>
              </a:rPr>
              <a:t>Programme</a:t>
            </a:r>
            <a:endParaRPr lang="en-IE" sz="40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587396168"/>
              </p:ext>
            </p:extLst>
          </p:nvPr>
        </p:nvGraphicFramePr>
        <p:xfrm>
          <a:off x="0" y="1556792"/>
          <a:ext cx="8417599" cy="48276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6849" y="227690"/>
            <a:ext cx="1664672" cy="1152128"/>
          </a:xfrm>
          <a:prstGeom prst="rect">
            <a:avLst/>
          </a:prstGeom>
        </p:spPr>
      </p:pic>
      <p:pic>
        <p:nvPicPr>
          <p:cNvPr id="7" name="Picture 6"/>
          <p:cNvPicPr>
            <a:picLocks noChangeAspect="1"/>
          </p:cNvPicPr>
          <p:nvPr/>
        </p:nvPicPr>
        <p:blipFill rotWithShape="1">
          <a:blip r:embed="rId8" cstate="print">
            <a:extLst>
              <a:ext uri="{28A0092B-C50C-407E-A947-70E740481C1C}">
                <a14:useLocalDpi xmlns:a14="http://schemas.microsoft.com/office/drawing/2010/main" val="0"/>
              </a:ext>
            </a:extLst>
          </a:blip>
          <a:srcRect l="24440" r="24440"/>
          <a:stretch/>
        </p:blipFill>
        <p:spPr>
          <a:xfrm>
            <a:off x="7494852" y="5190856"/>
            <a:ext cx="1599719" cy="1667144"/>
          </a:xfrm>
          <a:prstGeom prst="rect">
            <a:avLst/>
          </a:prstGeom>
        </p:spPr>
      </p:pic>
    </p:spTree>
    <p:extLst>
      <p:ext uri="{BB962C8B-B14F-4D97-AF65-F5344CB8AC3E}">
        <p14:creationId xmlns:p14="http://schemas.microsoft.com/office/powerpoint/2010/main" val="25649914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sz="4000" b="1" dirty="0" smtClean="0">
                <a:solidFill>
                  <a:srgbClr val="7030A0"/>
                </a:solidFill>
              </a:rPr>
              <a:t>Profile of Participants</a:t>
            </a:r>
            <a:endParaRPr lang="en-IE" sz="4000" b="1" dirty="0">
              <a:solidFill>
                <a:srgbClr val="7030A0"/>
              </a:solidFill>
            </a:endParaRPr>
          </a:p>
        </p:txBody>
      </p:sp>
      <p:sp>
        <p:nvSpPr>
          <p:cNvPr id="6" name="Content Placeholder 5"/>
          <p:cNvSpPr>
            <a:spLocks noGrp="1"/>
          </p:cNvSpPr>
          <p:nvPr>
            <p:ph idx="1"/>
          </p:nvPr>
        </p:nvSpPr>
        <p:spPr/>
        <p:txBody>
          <a:bodyPr>
            <a:normAutofit/>
          </a:bodyPr>
          <a:lstStyle/>
          <a:p>
            <a:pPr marL="0" indent="0">
              <a:buNone/>
            </a:pPr>
            <a:endParaRPr lang="en-IE" dirty="0" smtClean="0"/>
          </a:p>
          <a:p>
            <a:pPr marL="0" indent="0">
              <a:buNone/>
            </a:pPr>
            <a:endParaRPr lang="en-IE" dirty="0" smtClean="0"/>
          </a:p>
          <a:p>
            <a:endParaRPr lang="en-IE" dirty="0" smtClean="0"/>
          </a:p>
          <a:p>
            <a:pPr marL="0" indent="0">
              <a:buNone/>
            </a:pPr>
            <a:r>
              <a:rPr lang="en-IE" dirty="0"/>
              <a:t> </a:t>
            </a:r>
          </a:p>
        </p:txBody>
      </p:sp>
      <p:sp>
        <p:nvSpPr>
          <p:cNvPr id="7" name="Content Placeholder 6"/>
          <p:cNvSpPr>
            <a:spLocks noGrp="1"/>
          </p:cNvSpPr>
          <p:nvPr>
            <p:ph sz="half" idx="4294967295"/>
          </p:nvPr>
        </p:nvSpPr>
        <p:spPr>
          <a:xfrm>
            <a:off x="5105400" y="1600200"/>
            <a:ext cx="4038600" cy="4525963"/>
          </a:xfrm>
        </p:spPr>
        <p:txBody>
          <a:bodyPr>
            <a:normAutofit/>
          </a:bodyPr>
          <a:lstStyle/>
          <a:p>
            <a:pPr marL="0" indent="0">
              <a:buNone/>
            </a:pPr>
            <a:endParaRPr lang="en-IE" dirty="0" smtClean="0"/>
          </a:p>
          <a:p>
            <a:endParaRPr lang="en-IE" dirty="0" smtClean="0"/>
          </a:p>
          <a:p>
            <a:endParaRPr lang="en-IE"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60648"/>
            <a:ext cx="1664672" cy="1152128"/>
          </a:xfrm>
          <a:prstGeom prst="rect">
            <a:avLst/>
          </a:prstGeom>
        </p:spPr>
      </p:pic>
      <p:graphicFrame>
        <p:nvGraphicFramePr>
          <p:cNvPr id="3" name="Diagram 2"/>
          <p:cNvGraphicFramePr/>
          <p:nvPr>
            <p:extLst>
              <p:ext uri="{D42A27DB-BD31-4B8C-83A1-F6EECF244321}">
                <p14:modId xmlns:p14="http://schemas.microsoft.com/office/powerpoint/2010/main" val="4286472377"/>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p:cNvPicPr>
            <a:picLocks noChangeAspect="1"/>
          </p:cNvPicPr>
          <p:nvPr/>
        </p:nvPicPr>
        <p:blipFill rotWithShape="1">
          <a:blip r:embed="rId8" cstate="print">
            <a:extLst>
              <a:ext uri="{28A0092B-C50C-407E-A947-70E740481C1C}">
                <a14:useLocalDpi xmlns:a14="http://schemas.microsoft.com/office/drawing/2010/main" val="0"/>
              </a:ext>
            </a:extLst>
          </a:blip>
          <a:srcRect l="24440" r="24440"/>
          <a:stretch/>
        </p:blipFill>
        <p:spPr>
          <a:xfrm>
            <a:off x="7494852" y="5190856"/>
            <a:ext cx="1599719" cy="1667144"/>
          </a:xfrm>
          <a:prstGeom prst="rect">
            <a:avLst/>
          </a:prstGeom>
        </p:spPr>
      </p:pic>
      <p:sp>
        <p:nvSpPr>
          <p:cNvPr id="10" name="TextBox 9"/>
          <p:cNvSpPr txBox="1"/>
          <p:nvPr/>
        </p:nvSpPr>
        <p:spPr>
          <a:xfrm>
            <a:off x="2267744" y="5805264"/>
            <a:ext cx="4536504" cy="646331"/>
          </a:xfrm>
          <a:prstGeom prst="rect">
            <a:avLst/>
          </a:prstGeom>
          <a:noFill/>
        </p:spPr>
        <p:txBody>
          <a:bodyPr wrap="square" rtlCol="0">
            <a:spAutoFit/>
          </a:bodyPr>
          <a:lstStyle/>
          <a:p>
            <a:r>
              <a:rPr lang="en-IE" dirty="0" smtClean="0"/>
              <a:t>Young people may have a number of the above issues/difficulties</a:t>
            </a:r>
            <a:endParaRPr lang="en-IE" dirty="0"/>
          </a:p>
        </p:txBody>
      </p:sp>
    </p:spTree>
    <p:extLst>
      <p:ext uri="{BB962C8B-B14F-4D97-AF65-F5344CB8AC3E}">
        <p14:creationId xmlns:p14="http://schemas.microsoft.com/office/powerpoint/2010/main" val="35278502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r"/>
            <a:r>
              <a:rPr lang="en-IE" b="1" dirty="0" smtClean="0">
                <a:solidFill>
                  <a:srgbClr val="7030A0"/>
                </a:solidFill>
              </a:rPr>
              <a:t>CASE STUDY</a:t>
            </a:r>
            <a:endParaRPr lang="en-IE" b="1" dirty="0">
              <a:solidFill>
                <a:srgbClr val="7030A0"/>
              </a:solidFill>
            </a:endParaRPr>
          </a:p>
        </p:txBody>
      </p:sp>
      <p:pic>
        <p:nvPicPr>
          <p:cNvPr id="1028" name="Picture 4" descr="Free Clipart: Young Man Standing | People | mair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1700808"/>
            <a:ext cx="2751654" cy="4595664"/>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a:off x="1259632" y="1700807"/>
            <a:ext cx="1656184" cy="1308975"/>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IE" dirty="0" smtClean="0"/>
              <a:t>In trouble with the law</a:t>
            </a:r>
            <a:endParaRPr lang="en-IE" dirty="0"/>
          </a:p>
        </p:txBody>
      </p:sp>
      <p:sp>
        <p:nvSpPr>
          <p:cNvPr id="12" name="Oval 11"/>
          <p:cNvSpPr/>
          <p:nvPr/>
        </p:nvSpPr>
        <p:spPr>
          <a:xfrm>
            <a:off x="6213218" y="4215199"/>
            <a:ext cx="1728192" cy="1008112"/>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IE" dirty="0" smtClean="0"/>
              <a:t>Socially Isolated </a:t>
            </a:r>
            <a:endParaRPr lang="en-IE" dirty="0"/>
          </a:p>
        </p:txBody>
      </p:sp>
      <p:sp>
        <p:nvSpPr>
          <p:cNvPr id="13" name="Oval 12"/>
          <p:cNvSpPr/>
          <p:nvPr/>
        </p:nvSpPr>
        <p:spPr>
          <a:xfrm>
            <a:off x="431540" y="3033491"/>
            <a:ext cx="1656184" cy="1685764"/>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IE" dirty="0" smtClean="0"/>
              <a:t>Drug &amp; alcohol issues</a:t>
            </a:r>
            <a:endParaRPr lang="en-IE" dirty="0"/>
          </a:p>
        </p:txBody>
      </p:sp>
      <p:sp>
        <p:nvSpPr>
          <p:cNvPr id="14" name="Oval 13"/>
          <p:cNvSpPr/>
          <p:nvPr/>
        </p:nvSpPr>
        <p:spPr>
          <a:xfrm>
            <a:off x="6105525" y="2433719"/>
            <a:ext cx="1773286" cy="1152128"/>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IE" dirty="0" smtClean="0"/>
              <a:t>Missing school</a:t>
            </a:r>
            <a:endParaRPr lang="en-IE" dirty="0"/>
          </a:p>
        </p:txBody>
      </p:sp>
      <p:sp>
        <p:nvSpPr>
          <p:cNvPr id="15" name="Oval 14"/>
          <p:cNvSpPr/>
          <p:nvPr/>
        </p:nvSpPr>
        <p:spPr>
          <a:xfrm>
            <a:off x="1068355" y="4863639"/>
            <a:ext cx="1944216" cy="923256"/>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IE" dirty="0" smtClean="0"/>
              <a:t>Behavioural issues </a:t>
            </a:r>
            <a:endParaRPr lang="en-IE" dirty="0"/>
          </a:p>
        </p:txBody>
      </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849" y="227690"/>
            <a:ext cx="1664672" cy="1152128"/>
          </a:xfrm>
          <a:prstGeom prst="rect">
            <a:avLst/>
          </a:prstGeom>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24440" r="24440"/>
          <a:stretch/>
        </p:blipFill>
        <p:spPr>
          <a:xfrm>
            <a:off x="7494852" y="5190856"/>
            <a:ext cx="1599719" cy="1667144"/>
          </a:xfrm>
          <a:prstGeom prst="rect">
            <a:avLst/>
          </a:prstGeom>
        </p:spPr>
      </p:pic>
    </p:spTree>
    <p:extLst>
      <p:ext uri="{BB962C8B-B14F-4D97-AF65-F5344CB8AC3E}">
        <p14:creationId xmlns:p14="http://schemas.microsoft.com/office/powerpoint/2010/main" val="2931501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IE" dirty="0" smtClean="0"/>
              <a:t>CASE STUDY</a:t>
            </a:r>
            <a:endParaRPr lang="en-IE" dirty="0"/>
          </a:p>
        </p:txBody>
      </p:sp>
      <p:sp>
        <p:nvSpPr>
          <p:cNvPr id="3" name="Content Placeholder 2"/>
          <p:cNvSpPr>
            <a:spLocks noGrp="1"/>
          </p:cNvSpPr>
          <p:nvPr>
            <p:ph idx="1"/>
          </p:nvPr>
        </p:nvSpPr>
        <p:spPr>
          <a:xfrm>
            <a:off x="539552" y="1501665"/>
            <a:ext cx="8229600" cy="4525963"/>
          </a:xfrm>
        </p:spPr>
        <p:txBody>
          <a:bodyPr>
            <a:normAutofit fontScale="25000" lnSpcReduction="20000"/>
          </a:bodyPr>
          <a:lstStyle/>
          <a:p>
            <a:r>
              <a:rPr lang="en-IE" sz="8000" dirty="0"/>
              <a:t>A young person, age 15, </a:t>
            </a:r>
            <a:r>
              <a:rPr lang="en-IE" sz="8000" dirty="0" smtClean="0"/>
              <a:t>was referred </a:t>
            </a:r>
            <a:r>
              <a:rPr lang="en-IE" sz="8000" dirty="0"/>
              <a:t>to the </a:t>
            </a:r>
            <a:r>
              <a:rPr lang="en-IE" sz="8000" dirty="0" smtClean="0">
                <a:solidFill>
                  <a:srgbClr val="FF0000"/>
                </a:solidFill>
              </a:rPr>
              <a:t>KDYS Youth </a:t>
            </a:r>
            <a:r>
              <a:rPr lang="en-IE" sz="8000" dirty="0">
                <a:solidFill>
                  <a:srgbClr val="FF0000"/>
                </a:solidFill>
              </a:rPr>
              <a:t>J</a:t>
            </a:r>
            <a:r>
              <a:rPr lang="en-IE" sz="8000" dirty="0" smtClean="0">
                <a:solidFill>
                  <a:srgbClr val="FF0000"/>
                </a:solidFill>
              </a:rPr>
              <a:t>ustice </a:t>
            </a:r>
            <a:r>
              <a:rPr lang="en-IE" sz="8000" dirty="0"/>
              <a:t>project </a:t>
            </a:r>
            <a:r>
              <a:rPr lang="en-IE" sz="8000" dirty="0" smtClean="0"/>
              <a:t>8 months </a:t>
            </a:r>
            <a:r>
              <a:rPr lang="en-IE" sz="8000" dirty="0"/>
              <a:t>ago because of public </a:t>
            </a:r>
            <a:r>
              <a:rPr lang="en-IE" sz="8000" dirty="0" smtClean="0"/>
              <a:t>order offences.  </a:t>
            </a:r>
          </a:p>
          <a:p>
            <a:r>
              <a:rPr lang="en-IE" sz="8000" dirty="0" smtClean="0"/>
              <a:t>The Youth Justice worker has worked on a 1:1 basis to build up trust with the young person and to support young person to set goals.</a:t>
            </a:r>
          </a:p>
          <a:p>
            <a:r>
              <a:rPr lang="en-IE" sz="8000" dirty="0" smtClean="0"/>
              <a:t>He has engaged  with the process and </a:t>
            </a:r>
            <a:r>
              <a:rPr lang="en-IE" sz="8000" dirty="0"/>
              <a:t>built a good relationship with the Youth </a:t>
            </a:r>
            <a:r>
              <a:rPr lang="en-IE" sz="8000" dirty="0" smtClean="0"/>
              <a:t>Justice worker.  In the course of the work, other issues have emerged.</a:t>
            </a:r>
          </a:p>
          <a:p>
            <a:r>
              <a:rPr lang="en-IE" sz="8000" dirty="0" smtClean="0"/>
              <a:t>He </a:t>
            </a:r>
            <a:r>
              <a:rPr lang="en-IE" sz="8000" dirty="0"/>
              <a:t>is currently not attending school and is increasing his use of </a:t>
            </a:r>
            <a:r>
              <a:rPr lang="en-IE" sz="8000" dirty="0" smtClean="0"/>
              <a:t>cannabis.  There is concern that he is isolating himself from his friends.</a:t>
            </a:r>
          </a:p>
          <a:p>
            <a:r>
              <a:rPr lang="en-IE" sz="8000" dirty="0" smtClean="0"/>
              <a:t>The </a:t>
            </a:r>
            <a:r>
              <a:rPr lang="en-IE" sz="8000" dirty="0"/>
              <a:t>Y</a:t>
            </a:r>
            <a:r>
              <a:rPr lang="en-IE" sz="8000" dirty="0" smtClean="0"/>
              <a:t>outh </a:t>
            </a:r>
            <a:r>
              <a:rPr lang="en-IE" sz="8000" dirty="0"/>
              <a:t>J</a:t>
            </a:r>
            <a:r>
              <a:rPr lang="en-IE" sz="8000" dirty="0" smtClean="0"/>
              <a:t>ustice </a:t>
            </a:r>
            <a:r>
              <a:rPr lang="en-IE" sz="8000" dirty="0"/>
              <a:t>worker </a:t>
            </a:r>
            <a:r>
              <a:rPr lang="en-IE" sz="8000" dirty="0" smtClean="0"/>
              <a:t>has referred him to </a:t>
            </a:r>
            <a:r>
              <a:rPr lang="en-IE" sz="8000" dirty="0"/>
              <a:t>the </a:t>
            </a:r>
            <a:r>
              <a:rPr lang="en-IE" sz="8000" dirty="0" smtClean="0">
                <a:solidFill>
                  <a:srgbClr val="00B050"/>
                </a:solidFill>
              </a:rPr>
              <a:t>KDYS Community </a:t>
            </a:r>
            <a:r>
              <a:rPr lang="en-IE" sz="8000" dirty="0">
                <a:solidFill>
                  <a:srgbClr val="00B050"/>
                </a:solidFill>
              </a:rPr>
              <a:t>D</a:t>
            </a:r>
            <a:r>
              <a:rPr lang="en-IE" sz="8000" dirty="0" smtClean="0">
                <a:solidFill>
                  <a:srgbClr val="00B050"/>
                </a:solidFill>
              </a:rPr>
              <a:t>rugs worker </a:t>
            </a:r>
            <a:r>
              <a:rPr lang="en-IE" sz="8000" dirty="0" smtClean="0"/>
              <a:t>for support around substance misuse issues.</a:t>
            </a:r>
          </a:p>
          <a:p>
            <a:r>
              <a:rPr lang="en-IE" sz="8000" dirty="0" smtClean="0"/>
              <a:t>He also has been referred to the </a:t>
            </a:r>
            <a:r>
              <a:rPr lang="en-IE" sz="8000" dirty="0" smtClean="0">
                <a:solidFill>
                  <a:srgbClr val="7030A0"/>
                </a:solidFill>
              </a:rPr>
              <a:t>KDYS </a:t>
            </a:r>
            <a:r>
              <a:rPr lang="en-IE" sz="8000" dirty="0">
                <a:solidFill>
                  <a:srgbClr val="7030A0"/>
                </a:solidFill>
              </a:rPr>
              <a:t> </a:t>
            </a:r>
            <a:r>
              <a:rPr lang="en-IE" sz="8000" dirty="0" smtClean="0">
                <a:solidFill>
                  <a:srgbClr val="7030A0"/>
                </a:solidFill>
              </a:rPr>
              <a:t>Killarney  Youthreach Programme </a:t>
            </a:r>
            <a:endParaRPr lang="en-IE" sz="8000" dirty="0" smtClean="0"/>
          </a:p>
          <a:p>
            <a:r>
              <a:rPr lang="en-IE" sz="8000" dirty="0" smtClean="0"/>
              <a:t>The above staff will work in a holistic manner with the young person to help him achieve his potential in a supportive, empowering environment </a:t>
            </a:r>
            <a:endParaRPr lang="en-IE" sz="8000" dirty="0"/>
          </a:p>
          <a:p>
            <a:r>
              <a:rPr lang="en-IE" sz="8000" dirty="0"/>
              <a:t>Engagement by the young person is on a voluntary basis. </a:t>
            </a:r>
          </a:p>
          <a:p>
            <a:endParaRPr lang="en-IE"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60648"/>
            <a:ext cx="1664672" cy="1152128"/>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24440" r="24440"/>
          <a:stretch/>
        </p:blipFill>
        <p:spPr>
          <a:xfrm>
            <a:off x="7494852" y="5190856"/>
            <a:ext cx="1599719" cy="1667144"/>
          </a:xfrm>
          <a:prstGeom prst="rect">
            <a:avLst/>
          </a:prstGeom>
        </p:spPr>
      </p:pic>
    </p:spTree>
    <p:extLst>
      <p:ext uri="{BB962C8B-B14F-4D97-AF65-F5344CB8AC3E}">
        <p14:creationId xmlns:p14="http://schemas.microsoft.com/office/powerpoint/2010/main" val="28127801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IE" sz="3200" b="1" dirty="0" smtClean="0">
                <a:solidFill>
                  <a:srgbClr val="7030A0"/>
                </a:solidFill>
              </a:rPr>
              <a:t>WORKING WITH YOUNG PEOPLE</a:t>
            </a:r>
            <a:br>
              <a:rPr lang="en-IE" sz="3200" b="1" dirty="0" smtClean="0">
                <a:solidFill>
                  <a:srgbClr val="7030A0"/>
                </a:solidFill>
              </a:rPr>
            </a:br>
            <a:r>
              <a:rPr lang="en-IE" sz="3200" b="1" dirty="0" smtClean="0">
                <a:solidFill>
                  <a:srgbClr val="7030A0"/>
                </a:solidFill>
              </a:rPr>
              <a:t> AT RISK</a:t>
            </a:r>
            <a:endParaRPr lang="en-IE" sz="3200" b="1" dirty="0">
              <a:solidFill>
                <a:srgbClr val="7030A0"/>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41513681"/>
              </p:ext>
            </p:extLst>
          </p:nvPr>
        </p:nvGraphicFramePr>
        <p:xfrm>
          <a:off x="172285" y="1386053"/>
          <a:ext cx="8363272" cy="48574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9512" y="260648"/>
            <a:ext cx="1664672" cy="1152128"/>
          </a:xfrm>
          <a:prstGeom prst="rect">
            <a:avLst/>
          </a:prstGeom>
        </p:spPr>
      </p:pic>
      <p:sp>
        <p:nvSpPr>
          <p:cNvPr id="8" name="TextBox 7"/>
          <p:cNvSpPr txBox="1"/>
          <p:nvPr/>
        </p:nvSpPr>
        <p:spPr>
          <a:xfrm>
            <a:off x="5004048" y="4848337"/>
            <a:ext cx="2664296" cy="646331"/>
          </a:xfrm>
          <a:prstGeom prst="rect">
            <a:avLst/>
          </a:prstGeom>
          <a:noFill/>
        </p:spPr>
        <p:txBody>
          <a:bodyPr wrap="square" rtlCol="0">
            <a:spAutoFit/>
          </a:bodyPr>
          <a:lstStyle/>
          <a:p>
            <a:r>
              <a:rPr lang="en-IE" dirty="0" smtClean="0">
                <a:solidFill>
                  <a:srgbClr val="7030A0"/>
                </a:solidFill>
              </a:rPr>
              <a:t>Young person centred approach at all stages.</a:t>
            </a:r>
            <a:endParaRPr lang="en-IE" dirty="0">
              <a:solidFill>
                <a:srgbClr val="7030A0"/>
              </a:solidFill>
            </a:endParaRPr>
          </a:p>
        </p:txBody>
      </p:sp>
      <p:pic>
        <p:nvPicPr>
          <p:cNvPr id="7" name="Picture 6"/>
          <p:cNvPicPr>
            <a:picLocks noChangeAspect="1"/>
          </p:cNvPicPr>
          <p:nvPr/>
        </p:nvPicPr>
        <p:blipFill rotWithShape="1">
          <a:blip r:embed="rId8" cstate="print">
            <a:extLst>
              <a:ext uri="{28A0092B-C50C-407E-A947-70E740481C1C}">
                <a14:useLocalDpi xmlns:a14="http://schemas.microsoft.com/office/drawing/2010/main" val="0"/>
              </a:ext>
            </a:extLst>
          </a:blip>
          <a:srcRect l="24440" r="24440"/>
          <a:stretch/>
        </p:blipFill>
        <p:spPr>
          <a:xfrm>
            <a:off x="7494852" y="5190856"/>
            <a:ext cx="1599719" cy="1667144"/>
          </a:xfrm>
          <a:prstGeom prst="rect">
            <a:avLst/>
          </a:prstGeom>
        </p:spPr>
      </p:pic>
    </p:spTree>
    <p:extLst>
      <p:ext uri="{BB962C8B-B14F-4D97-AF65-F5344CB8AC3E}">
        <p14:creationId xmlns:p14="http://schemas.microsoft.com/office/powerpoint/2010/main" val="27167757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sz="4000" b="1" dirty="0" smtClean="0">
                <a:solidFill>
                  <a:srgbClr val="7030A0"/>
                </a:solidFill>
              </a:rPr>
              <a:t>CURRICULUM</a:t>
            </a:r>
            <a:endParaRPr lang="en-IE" sz="4000" b="1" dirty="0">
              <a:solidFill>
                <a:srgbClr val="7030A0"/>
              </a:solidFill>
            </a:endParaRPr>
          </a:p>
        </p:txBody>
      </p:sp>
      <p:sp>
        <p:nvSpPr>
          <p:cNvPr id="6" name="Content Placeholder 5"/>
          <p:cNvSpPr>
            <a:spLocks noGrp="1"/>
          </p:cNvSpPr>
          <p:nvPr>
            <p:ph idx="1"/>
          </p:nvPr>
        </p:nvSpPr>
        <p:spPr/>
        <p:txBody>
          <a:bodyPr>
            <a:normAutofit/>
          </a:bodyPr>
          <a:lstStyle/>
          <a:p>
            <a:pPr marL="0" indent="0">
              <a:buNone/>
            </a:pPr>
            <a:endParaRPr lang="en-IE" dirty="0" smtClean="0"/>
          </a:p>
          <a:p>
            <a:pPr marL="0" indent="0">
              <a:buNone/>
            </a:pPr>
            <a:endParaRPr lang="en-IE" dirty="0" smtClean="0"/>
          </a:p>
          <a:p>
            <a:endParaRPr lang="en-IE" dirty="0" smtClean="0"/>
          </a:p>
          <a:p>
            <a:pPr marL="0" indent="0">
              <a:buNone/>
            </a:pPr>
            <a:r>
              <a:rPr lang="en-IE" dirty="0"/>
              <a:t> </a:t>
            </a:r>
          </a:p>
        </p:txBody>
      </p:sp>
      <p:sp>
        <p:nvSpPr>
          <p:cNvPr id="7" name="Content Placeholder 6"/>
          <p:cNvSpPr>
            <a:spLocks noGrp="1"/>
          </p:cNvSpPr>
          <p:nvPr>
            <p:ph sz="half" idx="4294967295"/>
          </p:nvPr>
        </p:nvSpPr>
        <p:spPr>
          <a:xfrm>
            <a:off x="5105400" y="1600200"/>
            <a:ext cx="4038600" cy="4525963"/>
          </a:xfrm>
        </p:spPr>
        <p:txBody>
          <a:bodyPr>
            <a:normAutofit/>
          </a:bodyPr>
          <a:lstStyle/>
          <a:p>
            <a:pPr marL="0" indent="0">
              <a:buNone/>
            </a:pPr>
            <a:endParaRPr lang="en-IE" dirty="0" smtClean="0"/>
          </a:p>
          <a:p>
            <a:endParaRPr lang="en-IE" dirty="0" smtClean="0"/>
          </a:p>
          <a:p>
            <a:endParaRPr lang="en-IE"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60648"/>
            <a:ext cx="1664672" cy="1152128"/>
          </a:xfrm>
          <a:prstGeom prst="rect">
            <a:avLst/>
          </a:prstGeom>
        </p:spPr>
      </p:pic>
      <p:graphicFrame>
        <p:nvGraphicFramePr>
          <p:cNvPr id="3" name="Diagram 2"/>
          <p:cNvGraphicFramePr/>
          <p:nvPr>
            <p:extLst>
              <p:ext uri="{D42A27DB-BD31-4B8C-83A1-F6EECF244321}">
                <p14:modId xmlns:p14="http://schemas.microsoft.com/office/powerpoint/2010/main" val="3416868331"/>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p:cNvPicPr>
            <a:picLocks noChangeAspect="1"/>
          </p:cNvPicPr>
          <p:nvPr/>
        </p:nvPicPr>
        <p:blipFill rotWithShape="1">
          <a:blip r:embed="rId8" cstate="print">
            <a:extLst>
              <a:ext uri="{28A0092B-C50C-407E-A947-70E740481C1C}">
                <a14:useLocalDpi xmlns:a14="http://schemas.microsoft.com/office/drawing/2010/main" val="0"/>
              </a:ext>
            </a:extLst>
          </a:blip>
          <a:srcRect l="24440" r="24440"/>
          <a:stretch/>
        </p:blipFill>
        <p:spPr>
          <a:xfrm>
            <a:off x="7494852" y="5190856"/>
            <a:ext cx="1599719" cy="1667144"/>
          </a:xfrm>
          <a:prstGeom prst="rect">
            <a:avLst/>
          </a:prstGeom>
        </p:spPr>
      </p:pic>
      <p:sp>
        <p:nvSpPr>
          <p:cNvPr id="5" name="TextBox 4"/>
          <p:cNvSpPr txBox="1"/>
          <p:nvPr/>
        </p:nvSpPr>
        <p:spPr>
          <a:xfrm>
            <a:off x="2051720" y="5877272"/>
            <a:ext cx="5184576" cy="646331"/>
          </a:xfrm>
          <a:prstGeom prst="rect">
            <a:avLst/>
          </a:prstGeom>
          <a:noFill/>
        </p:spPr>
        <p:txBody>
          <a:bodyPr wrap="square" rtlCol="0">
            <a:spAutoFit/>
          </a:bodyPr>
          <a:lstStyle/>
          <a:p>
            <a:r>
              <a:rPr lang="en-IE" dirty="0" smtClean="0">
                <a:solidFill>
                  <a:srgbClr val="FF0000"/>
                </a:solidFill>
              </a:rPr>
              <a:t>The curriculum is tailored to suit the needs of the group</a:t>
            </a:r>
            <a:endParaRPr lang="en-IE" dirty="0">
              <a:solidFill>
                <a:srgbClr val="FF0000"/>
              </a:solidFill>
            </a:endParaRPr>
          </a:p>
        </p:txBody>
      </p:sp>
    </p:spTree>
    <p:extLst>
      <p:ext uri="{BB962C8B-B14F-4D97-AF65-F5344CB8AC3E}">
        <p14:creationId xmlns:p14="http://schemas.microsoft.com/office/powerpoint/2010/main" val="38387139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3808" y="274638"/>
            <a:ext cx="5842992" cy="1143000"/>
          </a:xfrm>
        </p:spPr>
        <p:txBody>
          <a:bodyPr/>
          <a:lstStyle/>
          <a:p>
            <a:r>
              <a:rPr lang="en-IE" b="1" dirty="0" smtClean="0">
                <a:solidFill>
                  <a:srgbClr val="7030A0"/>
                </a:solidFill>
              </a:rPr>
              <a:t>KDYS – A SNAP SHOT</a:t>
            </a:r>
            <a:endParaRPr lang="en-IE" b="1" dirty="0">
              <a:solidFill>
                <a:srgbClr val="7030A0"/>
              </a:solidFill>
            </a:endParaRPr>
          </a:p>
        </p:txBody>
      </p:sp>
      <p:sp>
        <p:nvSpPr>
          <p:cNvPr id="3" name="Content Placeholder 2"/>
          <p:cNvSpPr>
            <a:spLocks noGrp="1"/>
          </p:cNvSpPr>
          <p:nvPr>
            <p:ph idx="1"/>
          </p:nvPr>
        </p:nvSpPr>
        <p:spPr>
          <a:xfrm>
            <a:off x="611560" y="1519182"/>
            <a:ext cx="7751204" cy="4525963"/>
          </a:xfrm>
        </p:spPr>
        <p:txBody>
          <a:bodyPr>
            <a:normAutofit fontScale="85000" lnSpcReduction="20000"/>
          </a:bodyPr>
          <a:lstStyle/>
          <a:p>
            <a:r>
              <a:rPr lang="en-IE" sz="3000" dirty="0" smtClean="0"/>
              <a:t>A voluntary Youth Work Organisation located in the South West of Kerry, working with over 6000 young people annually.</a:t>
            </a:r>
          </a:p>
          <a:p>
            <a:endParaRPr lang="en-IE" sz="3000" dirty="0" smtClean="0"/>
          </a:p>
          <a:p>
            <a:r>
              <a:rPr lang="en-IE" sz="3000" dirty="0" smtClean="0"/>
              <a:t>Recently awarded the </a:t>
            </a:r>
            <a:r>
              <a:rPr lang="en-IE" sz="3000" dirty="0" err="1" smtClean="0"/>
              <a:t>CoE</a:t>
            </a:r>
            <a:r>
              <a:rPr lang="en-IE" sz="3000" dirty="0" smtClean="0"/>
              <a:t> Quality Label for </a:t>
            </a:r>
            <a:r>
              <a:rPr lang="en-IE" sz="3000" dirty="0" err="1"/>
              <a:t>EurÓg</a:t>
            </a:r>
            <a:r>
              <a:rPr lang="en-IE" sz="3000" dirty="0" smtClean="0"/>
              <a:t> European Youth Centre </a:t>
            </a:r>
            <a:r>
              <a:rPr lang="en-IE" sz="3000" dirty="0" err="1" smtClean="0"/>
              <a:t>Centre</a:t>
            </a:r>
            <a:r>
              <a:rPr lang="en-IE" sz="3000" dirty="0" smtClean="0"/>
              <a:t> in Killarney</a:t>
            </a:r>
            <a:r>
              <a:rPr lang="en-IE" sz="3000" dirty="0"/>
              <a:t>, </a:t>
            </a:r>
            <a:r>
              <a:rPr lang="en-IE" sz="3000" dirty="0" smtClean="0"/>
              <a:t>which is based on four pillars </a:t>
            </a:r>
          </a:p>
          <a:p>
            <a:pPr marL="982663" lvl="1" indent="-169863">
              <a:buNone/>
            </a:pPr>
            <a:r>
              <a:rPr lang="en-IE" dirty="0" smtClean="0"/>
              <a:t>- human </a:t>
            </a:r>
            <a:r>
              <a:rPr lang="en-IE" dirty="0"/>
              <a:t>rights and learning, </a:t>
            </a:r>
            <a:endParaRPr lang="en-IE" dirty="0" smtClean="0"/>
          </a:p>
          <a:p>
            <a:pPr marL="982663" lvl="1" indent="-169863">
              <a:buNone/>
            </a:pPr>
            <a:r>
              <a:rPr lang="en-IE" dirty="0" smtClean="0"/>
              <a:t>- co-design </a:t>
            </a:r>
            <a:r>
              <a:rPr lang="en-IE" dirty="0"/>
              <a:t>and co-creation, </a:t>
            </a:r>
            <a:endParaRPr lang="en-IE" dirty="0" smtClean="0"/>
          </a:p>
          <a:p>
            <a:pPr marL="982663" lvl="1" indent="-169863">
              <a:buNone/>
            </a:pPr>
            <a:r>
              <a:rPr lang="en-IE" dirty="0" smtClean="0"/>
              <a:t>- creating </a:t>
            </a:r>
            <a:r>
              <a:rPr lang="en-IE" dirty="0"/>
              <a:t>and connecting opportunities, </a:t>
            </a:r>
            <a:endParaRPr lang="en-IE" dirty="0" smtClean="0"/>
          </a:p>
          <a:p>
            <a:pPr marL="982663" lvl="1" indent="-169863">
              <a:buNone/>
            </a:pPr>
            <a:r>
              <a:rPr lang="en-IE" dirty="0" smtClean="0"/>
              <a:t>- giving </a:t>
            </a:r>
            <a:r>
              <a:rPr lang="en-IE" dirty="0"/>
              <a:t>young people the knowledge, skills and expertise to </a:t>
            </a:r>
            <a:r>
              <a:rPr lang="en-IE" dirty="0" smtClean="0"/>
              <a:t>create </a:t>
            </a:r>
            <a:r>
              <a:rPr lang="en-IE" dirty="0"/>
              <a:t>their own </a:t>
            </a:r>
            <a:r>
              <a:rPr lang="en-IE" dirty="0" smtClean="0"/>
              <a:t>path.</a:t>
            </a:r>
          </a:p>
          <a:p>
            <a:pPr marL="457200" lvl="1" indent="0">
              <a:buNone/>
            </a:pPr>
            <a:endParaRPr lang="en-IE" dirty="0" smtClean="0"/>
          </a:p>
          <a:p>
            <a:pPr marL="457200" lvl="1" indent="0">
              <a:buNone/>
            </a:pPr>
            <a:endParaRPr lang="en-IE" dirty="0" smtClean="0"/>
          </a:p>
          <a:p>
            <a:pPr lvl="1">
              <a:buFont typeface="Courier New" panose="02070309020205020404" pitchFamily="49" charset="0"/>
              <a:buChar char="o"/>
            </a:pPr>
            <a:endParaRPr lang="en-IE" dirty="0"/>
          </a:p>
          <a:p>
            <a:pPr lvl="1">
              <a:buFont typeface="Courier New" panose="02070309020205020404" pitchFamily="49" charset="0"/>
              <a:buChar char="o"/>
            </a:pPr>
            <a:endParaRPr lang="en-IE" dirty="0"/>
          </a:p>
          <a:p>
            <a:endParaRPr lang="en-IE" dirty="0" smtClean="0"/>
          </a:p>
          <a:p>
            <a:endParaRPr lang="en-IE"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366196"/>
            <a:ext cx="1512168" cy="1046579"/>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24440" r="24440"/>
          <a:stretch/>
        </p:blipFill>
        <p:spPr>
          <a:xfrm>
            <a:off x="7494852" y="5190856"/>
            <a:ext cx="1599719" cy="1667144"/>
          </a:xfrm>
          <a:prstGeom prst="rect">
            <a:avLst/>
          </a:prstGeom>
        </p:spPr>
      </p:pic>
    </p:spTree>
    <p:extLst>
      <p:ext uri="{BB962C8B-B14F-4D97-AF65-F5344CB8AC3E}">
        <p14:creationId xmlns:p14="http://schemas.microsoft.com/office/powerpoint/2010/main" val="41264955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IE" b="1" dirty="0" smtClean="0">
                <a:solidFill>
                  <a:srgbClr val="7030A0"/>
                </a:solidFill>
              </a:rPr>
              <a:t>Outcomes </a:t>
            </a:r>
            <a:endParaRPr lang="en-IE" b="1" dirty="0">
              <a:solidFill>
                <a:srgbClr val="7030A0"/>
              </a:solidFill>
            </a:endParaRPr>
          </a:p>
        </p:txBody>
      </p:sp>
      <p:pic>
        <p:nvPicPr>
          <p:cNvPr id="8" name="Content Placeholder 7" descr="C:\Users\gemmaobrien\AppData\Local\Microsoft\Windows\Temporary Internet Files\Content.Outlook\HZHN6HAV\DSCF5211.jpg"/>
          <p:cNvPicPr>
            <a:picLocks noGrp="1"/>
          </p:cNvPicPr>
          <p:nvPr>
            <p:ph sz="half" idx="1"/>
          </p:nvPr>
        </p:nvPicPr>
        <p:blipFill>
          <a:blip r:embed="rId2" cstate="print">
            <a:extLst>
              <a:ext uri="{28A0092B-C50C-407E-A947-70E740481C1C}">
                <a14:useLocalDpi xmlns:a14="http://schemas.microsoft.com/office/drawing/2010/main" val="0"/>
              </a:ext>
            </a:extLst>
          </a:blip>
          <a:stretch>
            <a:fillRect/>
          </a:stretch>
        </p:blipFill>
        <p:spPr bwMode="auto">
          <a:xfrm>
            <a:off x="457200" y="2348706"/>
            <a:ext cx="4038600" cy="3028950"/>
          </a:xfrm>
          <a:prstGeom prst="rect">
            <a:avLst/>
          </a:prstGeom>
          <a:noFill/>
          <a:ln>
            <a:noFill/>
          </a:ln>
        </p:spPr>
      </p:pic>
      <p:sp>
        <p:nvSpPr>
          <p:cNvPr id="6" name="Content Placeholder 5"/>
          <p:cNvSpPr>
            <a:spLocks noGrp="1"/>
          </p:cNvSpPr>
          <p:nvPr>
            <p:ph sz="half" idx="2"/>
          </p:nvPr>
        </p:nvSpPr>
        <p:spPr/>
        <p:txBody>
          <a:bodyPr/>
          <a:lstStyle/>
          <a:p>
            <a:r>
              <a:rPr lang="en-IE" sz="2000" dirty="0" smtClean="0"/>
              <a:t>Increased resilience</a:t>
            </a:r>
          </a:p>
          <a:p>
            <a:r>
              <a:rPr lang="en-IE" sz="2000" dirty="0" smtClean="0"/>
              <a:t>Enhanced personal and social skills </a:t>
            </a:r>
          </a:p>
          <a:p>
            <a:r>
              <a:rPr lang="en-IE" sz="2000" dirty="0" smtClean="0"/>
              <a:t>Attainment of Qualifications</a:t>
            </a:r>
          </a:p>
          <a:p>
            <a:r>
              <a:rPr lang="en-IE" sz="2000" dirty="0" smtClean="0"/>
              <a:t>95% Progression onto further education/training/work</a:t>
            </a:r>
          </a:p>
          <a:p>
            <a:r>
              <a:rPr lang="en-IE" sz="2000" dirty="0" smtClean="0"/>
              <a:t>Improved relationships with peers and family</a:t>
            </a:r>
          </a:p>
          <a:p>
            <a:r>
              <a:rPr lang="en-IE" sz="2000" dirty="0" smtClean="0"/>
              <a:t>Improved self of wellbeing</a:t>
            </a:r>
          </a:p>
          <a:p>
            <a:r>
              <a:rPr lang="en-IE" sz="2000" dirty="0" smtClean="0"/>
              <a:t>Addressing issues impacting on wellbeing</a:t>
            </a:r>
          </a:p>
          <a:p>
            <a:r>
              <a:rPr lang="en-IE" sz="2000" dirty="0" smtClean="0"/>
              <a:t>More confident and engaged</a:t>
            </a:r>
          </a:p>
          <a:p>
            <a:endParaRPr lang="en-IE" dirty="0" smtClean="0"/>
          </a:p>
          <a:p>
            <a:endParaRPr lang="en-IE"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260648"/>
            <a:ext cx="1664672" cy="1152128"/>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24440" r="24440"/>
          <a:stretch/>
        </p:blipFill>
        <p:spPr>
          <a:xfrm>
            <a:off x="7648375" y="5301208"/>
            <a:ext cx="1493830" cy="1556792"/>
          </a:xfrm>
          <a:prstGeom prst="rect">
            <a:avLst/>
          </a:prstGeom>
        </p:spPr>
      </p:pic>
    </p:spTree>
    <p:extLst>
      <p:ext uri="{BB962C8B-B14F-4D97-AF65-F5344CB8AC3E}">
        <p14:creationId xmlns:p14="http://schemas.microsoft.com/office/powerpoint/2010/main" val="21949409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IE" b="1" dirty="0" smtClean="0">
                <a:solidFill>
                  <a:srgbClr val="7030A0"/>
                </a:solidFill>
              </a:rPr>
              <a:t>IMPACT </a:t>
            </a:r>
            <a:endParaRPr lang="en-IE" b="1" dirty="0">
              <a:solidFill>
                <a:srgbClr val="7030A0"/>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260648"/>
            <a:ext cx="1664672" cy="1152128"/>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24440" r="24440"/>
          <a:stretch/>
        </p:blipFill>
        <p:spPr>
          <a:xfrm>
            <a:off x="7648375" y="5301208"/>
            <a:ext cx="1493830" cy="1556792"/>
          </a:xfrm>
          <a:prstGeom prst="rect">
            <a:avLst/>
          </a:prstGeom>
        </p:spPr>
      </p:pic>
      <p:pic>
        <p:nvPicPr>
          <p:cNvPr id="1026" name="Picture 2"/>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738622" y="1556792"/>
            <a:ext cx="7073738" cy="4255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547664" y="6079604"/>
            <a:ext cx="5904656" cy="461665"/>
          </a:xfrm>
          <a:prstGeom prst="rect">
            <a:avLst/>
          </a:prstGeom>
          <a:noFill/>
        </p:spPr>
        <p:txBody>
          <a:bodyPr wrap="square" rtlCol="0">
            <a:spAutoFit/>
          </a:bodyPr>
          <a:lstStyle/>
          <a:p>
            <a:r>
              <a:rPr lang="en-IE" sz="1200" dirty="0" smtClean="0"/>
              <a:t>Source: </a:t>
            </a:r>
            <a:r>
              <a:rPr lang="en-IE" sz="1200" dirty="0"/>
              <a:t>“A profile of learners in Youthreach Research study report”, National Educational Psychological Service (February 2017) </a:t>
            </a:r>
            <a:r>
              <a:rPr lang="en-IE" sz="1200" dirty="0" err="1" smtClean="0"/>
              <a:t>Dr.</a:t>
            </a:r>
            <a:r>
              <a:rPr lang="en-IE" sz="1200" dirty="0" smtClean="0"/>
              <a:t> Mary Gordon.</a:t>
            </a:r>
            <a:endParaRPr lang="en-IE" sz="1200" dirty="0"/>
          </a:p>
        </p:txBody>
      </p:sp>
    </p:spTree>
    <p:extLst>
      <p:ext uri="{BB962C8B-B14F-4D97-AF65-F5344CB8AC3E}">
        <p14:creationId xmlns:p14="http://schemas.microsoft.com/office/powerpoint/2010/main" val="19349841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en-IE" sz="3600" b="1" dirty="0" smtClean="0">
                <a:solidFill>
                  <a:srgbClr val="7030A0"/>
                </a:solidFill>
              </a:rPr>
              <a:t>SUPPORTS UNDERPINNING</a:t>
            </a:r>
            <a:br>
              <a:rPr lang="en-IE" sz="3600" b="1" dirty="0" smtClean="0">
                <a:solidFill>
                  <a:srgbClr val="7030A0"/>
                </a:solidFill>
              </a:rPr>
            </a:br>
            <a:r>
              <a:rPr lang="en-IE" sz="3600" b="1" dirty="0" smtClean="0">
                <a:solidFill>
                  <a:srgbClr val="7030A0"/>
                </a:solidFill>
              </a:rPr>
              <a:t>THE WORK</a:t>
            </a:r>
            <a:endParaRPr lang="en-IE" b="1" dirty="0">
              <a:solidFill>
                <a:srgbClr val="7030A0"/>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832838267"/>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9512" y="260648"/>
            <a:ext cx="1664672" cy="1152128"/>
          </a:xfrm>
          <a:prstGeom prst="rect">
            <a:avLst/>
          </a:prstGeom>
        </p:spPr>
      </p:pic>
      <p:pic>
        <p:nvPicPr>
          <p:cNvPr id="7" name="Picture 6"/>
          <p:cNvPicPr>
            <a:picLocks noChangeAspect="1"/>
          </p:cNvPicPr>
          <p:nvPr/>
        </p:nvPicPr>
        <p:blipFill rotWithShape="1">
          <a:blip r:embed="rId8" cstate="print">
            <a:extLst>
              <a:ext uri="{28A0092B-C50C-407E-A947-70E740481C1C}">
                <a14:useLocalDpi xmlns:a14="http://schemas.microsoft.com/office/drawing/2010/main" val="0"/>
              </a:ext>
            </a:extLst>
          </a:blip>
          <a:srcRect l="24440" r="24440"/>
          <a:stretch/>
        </p:blipFill>
        <p:spPr>
          <a:xfrm>
            <a:off x="7648375" y="5301208"/>
            <a:ext cx="1493830" cy="1556792"/>
          </a:xfrm>
          <a:prstGeom prst="rect">
            <a:avLst/>
          </a:prstGeom>
        </p:spPr>
      </p:pic>
    </p:spTree>
    <p:extLst>
      <p:ext uri="{BB962C8B-B14F-4D97-AF65-F5344CB8AC3E}">
        <p14:creationId xmlns:p14="http://schemas.microsoft.com/office/powerpoint/2010/main" val="40956345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18313"/>
            <a:ext cx="8229600" cy="1143000"/>
          </a:xfrm>
        </p:spPr>
        <p:txBody>
          <a:bodyPr>
            <a:normAutofit/>
          </a:bodyPr>
          <a:lstStyle/>
          <a:p>
            <a:pPr algn="r"/>
            <a:r>
              <a:rPr lang="en-IE" sz="3600" b="1" dirty="0" smtClean="0">
                <a:solidFill>
                  <a:srgbClr val="7030A0"/>
                </a:solidFill>
              </a:rPr>
              <a:t>Youthreach in a European Context</a:t>
            </a:r>
            <a:endParaRPr lang="en-IE" sz="3600" b="1" dirty="0">
              <a:solidFill>
                <a:srgbClr val="7030A0"/>
              </a:solidFill>
            </a:endParaRPr>
          </a:p>
        </p:txBody>
      </p:sp>
      <p:sp>
        <p:nvSpPr>
          <p:cNvPr id="3" name="Content Placeholder 2"/>
          <p:cNvSpPr>
            <a:spLocks noGrp="1"/>
          </p:cNvSpPr>
          <p:nvPr>
            <p:ph idx="1"/>
          </p:nvPr>
        </p:nvSpPr>
        <p:spPr>
          <a:xfrm>
            <a:off x="483840" y="1628800"/>
            <a:ext cx="7810871" cy="4644610"/>
          </a:xfrm>
        </p:spPr>
        <p:txBody>
          <a:bodyPr>
            <a:noAutofit/>
          </a:bodyPr>
          <a:lstStyle/>
          <a:p>
            <a:r>
              <a:rPr lang="en-IE" sz="2000" dirty="0"/>
              <a:t>The EU has committed to reducing the average share of ESLs to less than 10% by 2020 and agreed on a framework for coherent, comprehensive and evidence-based policies to tackle early school leaving. </a:t>
            </a:r>
            <a:endParaRPr lang="en-IE" sz="2000" dirty="0" smtClean="0"/>
          </a:p>
          <a:p>
            <a:r>
              <a:rPr lang="en-IE" sz="2000" dirty="0" smtClean="0"/>
              <a:t>The </a:t>
            </a:r>
            <a:r>
              <a:rPr lang="en-IE" sz="2000" dirty="0"/>
              <a:t>Youthreach programme is described as a </a:t>
            </a:r>
            <a:r>
              <a:rPr lang="en-IE" sz="2000" b="1" dirty="0"/>
              <a:t>compensation </a:t>
            </a:r>
            <a:r>
              <a:rPr lang="en-IE" sz="2000" dirty="0"/>
              <a:t>measure under this EU framework. However, it could just as easily be thought of as a </a:t>
            </a:r>
            <a:r>
              <a:rPr lang="en-IE" sz="2000" b="1" i="1" dirty="0"/>
              <a:t>prevention </a:t>
            </a:r>
            <a:r>
              <a:rPr lang="en-IE" sz="2000" b="1" dirty="0"/>
              <a:t>and </a:t>
            </a:r>
            <a:r>
              <a:rPr lang="en-IE" sz="2000" b="1" i="1" dirty="0"/>
              <a:t>intervention </a:t>
            </a:r>
            <a:r>
              <a:rPr lang="en-IE" sz="2000" dirty="0"/>
              <a:t>measure because </a:t>
            </a:r>
            <a:r>
              <a:rPr lang="en-IE" sz="2000" dirty="0" smtClean="0"/>
              <a:t>its’ </a:t>
            </a:r>
            <a:r>
              <a:rPr lang="en-IE" sz="2000" dirty="0"/>
              <a:t>function is to retain young people in full time education until they achieve </a:t>
            </a:r>
            <a:r>
              <a:rPr lang="en-IE" sz="2000" dirty="0" smtClean="0"/>
              <a:t>recognised qualifications. </a:t>
            </a:r>
          </a:p>
          <a:p>
            <a:r>
              <a:rPr lang="en-IE" sz="2000" dirty="0" smtClean="0"/>
              <a:t>A key </a:t>
            </a:r>
            <a:r>
              <a:rPr lang="en-IE" sz="2000" dirty="0"/>
              <a:t>challenge </a:t>
            </a:r>
            <a:r>
              <a:rPr lang="en-IE" sz="2000" dirty="0" smtClean="0"/>
              <a:t>is how </a:t>
            </a:r>
            <a:r>
              <a:rPr lang="en-IE" sz="2000" dirty="0"/>
              <a:t>to attract and retain </a:t>
            </a:r>
            <a:r>
              <a:rPr lang="en-IE" sz="2000" dirty="0" smtClean="0"/>
              <a:t>young people </a:t>
            </a:r>
            <a:r>
              <a:rPr lang="en-IE" sz="2000" dirty="0"/>
              <a:t>within </a:t>
            </a:r>
            <a:r>
              <a:rPr lang="en-IE" sz="2000" dirty="0" smtClean="0"/>
              <a:t>Youthreach  </a:t>
            </a:r>
            <a:r>
              <a:rPr lang="en-IE" sz="2000" dirty="0"/>
              <a:t>until they have acquired the knowledge, skills and confidence they need for their future wellbeing and independence</a:t>
            </a:r>
            <a:r>
              <a:rPr lang="en-IE" sz="2000" dirty="0" smtClean="0"/>
              <a:t>. </a:t>
            </a:r>
            <a:endParaRPr lang="en-IE"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849" y="227690"/>
            <a:ext cx="1664672" cy="1152128"/>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24440" r="24440"/>
          <a:stretch/>
        </p:blipFill>
        <p:spPr>
          <a:xfrm>
            <a:off x="7494852" y="5190856"/>
            <a:ext cx="1599719" cy="1667144"/>
          </a:xfrm>
          <a:prstGeom prst="rect">
            <a:avLst/>
          </a:prstGeom>
        </p:spPr>
      </p:pic>
    </p:spTree>
    <p:extLst>
      <p:ext uri="{BB962C8B-B14F-4D97-AF65-F5344CB8AC3E}">
        <p14:creationId xmlns:p14="http://schemas.microsoft.com/office/powerpoint/2010/main" val="42584313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r"/>
            <a:r>
              <a:rPr lang="en-IE" sz="3600" b="1" dirty="0" smtClean="0">
                <a:solidFill>
                  <a:srgbClr val="7030A0"/>
                </a:solidFill>
              </a:rPr>
              <a:t>Context for working with </a:t>
            </a:r>
            <a:br>
              <a:rPr lang="en-IE" sz="3600" b="1" dirty="0" smtClean="0">
                <a:solidFill>
                  <a:srgbClr val="7030A0"/>
                </a:solidFill>
              </a:rPr>
            </a:br>
            <a:r>
              <a:rPr lang="en-IE" sz="3600" b="1" dirty="0" smtClean="0">
                <a:solidFill>
                  <a:srgbClr val="7030A0"/>
                </a:solidFill>
              </a:rPr>
              <a:t>At Risk Young People</a:t>
            </a:r>
            <a:endParaRPr lang="en-IE" sz="3600" b="1" dirty="0">
              <a:solidFill>
                <a:srgbClr val="7030A0"/>
              </a:solidFill>
            </a:endParaRPr>
          </a:p>
        </p:txBody>
      </p:sp>
      <p:sp>
        <p:nvSpPr>
          <p:cNvPr id="3" name="Content Placeholder 2"/>
          <p:cNvSpPr>
            <a:spLocks noGrp="1"/>
          </p:cNvSpPr>
          <p:nvPr>
            <p:ph idx="1"/>
          </p:nvPr>
        </p:nvSpPr>
        <p:spPr>
          <a:xfrm>
            <a:off x="323528" y="1498465"/>
            <a:ext cx="8229600" cy="4525963"/>
          </a:xfrm>
        </p:spPr>
        <p:txBody>
          <a:bodyPr>
            <a:normAutofit/>
          </a:bodyPr>
          <a:lstStyle/>
          <a:p>
            <a:r>
              <a:rPr lang="en-IE" sz="1400" dirty="0">
                <a:solidFill>
                  <a:srgbClr val="7030A0"/>
                </a:solidFill>
              </a:rPr>
              <a:t>Engagement in KDYS Services is providing opportunities for young people who are deemed to be vulnerable or at risk, to develop the capacities, competencies, skills, knowledge and resilience to be active </a:t>
            </a:r>
            <a:r>
              <a:rPr lang="en-IE" sz="1400" dirty="0" smtClean="0">
                <a:solidFill>
                  <a:srgbClr val="7030A0"/>
                </a:solidFill>
              </a:rPr>
              <a:t>agents in their own development and become active citizens.</a:t>
            </a:r>
          </a:p>
          <a:p>
            <a:r>
              <a:rPr lang="en-IE" sz="1400" dirty="0" smtClean="0"/>
              <a:t>The importance of this is reinforced by  </a:t>
            </a:r>
            <a:r>
              <a:rPr lang="en-IE" sz="1400" dirty="0" smtClean="0">
                <a:hlinkClick r:id="rId2"/>
              </a:rPr>
              <a:t>Recommendation </a:t>
            </a:r>
            <a:r>
              <a:rPr lang="en-IE" sz="1400" dirty="0">
                <a:hlinkClick r:id="rId2"/>
              </a:rPr>
              <a:t>to the Council of Europe member states on youth work</a:t>
            </a:r>
            <a:r>
              <a:rPr lang="en-IE" sz="1400" dirty="0"/>
              <a:t>, adopted by the </a:t>
            </a:r>
            <a:r>
              <a:rPr lang="en-IE" sz="1400" dirty="0">
                <a:hlinkClick r:id="rId3"/>
              </a:rPr>
              <a:t>Committee of Ministers </a:t>
            </a:r>
            <a:r>
              <a:rPr lang="en-IE" sz="1400" dirty="0"/>
              <a:t>on 31 May </a:t>
            </a:r>
            <a:r>
              <a:rPr lang="en-IE" sz="1400" dirty="0" smtClean="0"/>
              <a:t>2017, which says that:</a:t>
            </a:r>
            <a:endParaRPr lang="en-IE" sz="1400" dirty="0"/>
          </a:p>
          <a:p>
            <a:r>
              <a:rPr lang="en-IE" sz="1400" dirty="0" smtClean="0"/>
              <a:t>Young </a:t>
            </a:r>
            <a:r>
              <a:rPr lang="en-IE" sz="1400" dirty="0"/>
              <a:t>people are a key resource for building a social and just Europe, and providing them with structured support is an important investment Europe has to make for its present and future.</a:t>
            </a:r>
          </a:p>
          <a:p>
            <a:r>
              <a:rPr lang="en-IE" sz="1400" dirty="0" smtClean="0"/>
              <a:t>“</a:t>
            </a:r>
            <a:r>
              <a:rPr lang="en-IE" sz="1400" dirty="0"/>
              <a:t>The sustainability of European identity and the Council of Europe’s core values – human rights, rule of law and democracy – relies on the creativity, competences, social commitment and contribution of young people, and on their confidence in the future,” the Committee of Ministers said.</a:t>
            </a:r>
          </a:p>
          <a:p>
            <a:r>
              <a:rPr lang="en-IE" sz="1400" dirty="0"/>
              <a:t>Challenges of transition from childhood to adulthood and autonomy, as well as the decline in opportunities for young people as a result of increasing unemployment, poverty, discrimination and social exclusion, put European youngsters into an uneasy situation. “Societies are at high risk of undermining stability and social cohesion if they allow the current difficult circumstances to create a ‘lost generation’ of disillusioned and disengaged young people,” the Committee of Ministers warns.</a:t>
            </a:r>
          </a:p>
          <a:p>
            <a:r>
              <a:rPr lang="en-IE" sz="1400" dirty="0"/>
              <a:t>Provision of quality youth work is vital in this endeavour, as it develops critical thinking, increases the sense of belonging, and strengthens young people’s capacity to resist negative influences and </a:t>
            </a:r>
            <a:r>
              <a:rPr lang="en-IE" sz="1400" dirty="0" smtClean="0"/>
              <a:t>behaviour: </a:t>
            </a:r>
            <a:r>
              <a:rPr lang="en-IE" sz="1400" b="1" dirty="0" smtClean="0">
                <a:solidFill>
                  <a:srgbClr val="7030A0"/>
                </a:solidFill>
              </a:rPr>
              <a:t>this is core to KDYS Youth Work Provision</a:t>
            </a:r>
            <a:r>
              <a:rPr lang="en-IE" sz="1400" dirty="0" smtClean="0"/>
              <a:t>.</a:t>
            </a:r>
          </a:p>
          <a:p>
            <a:endParaRPr lang="en-IE" sz="700"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512" y="260648"/>
            <a:ext cx="1664672" cy="1152128"/>
          </a:xfrm>
          <a:prstGeom prst="rect">
            <a:avLst/>
          </a:prstGeom>
        </p:spPr>
      </p:pic>
      <p:pic>
        <p:nvPicPr>
          <p:cNvPr id="6" name="Picture 5"/>
          <p:cNvPicPr>
            <a:picLocks noChangeAspect="1"/>
          </p:cNvPicPr>
          <p:nvPr/>
        </p:nvPicPr>
        <p:blipFill rotWithShape="1">
          <a:blip r:embed="rId5" cstate="print">
            <a:extLst>
              <a:ext uri="{28A0092B-C50C-407E-A947-70E740481C1C}">
                <a14:useLocalDpi xmlns:a14="http://schemas.microsoft.com/office/drawing/2010/main" val="0"/>
              </a:ext>
            </a:extLst>
          </a:blip>
          <a:srcRect l="24440" r="24440"/>
          <a:stretch/>
        </p:blipFill>
        <p:spPr>
          <a:xfrm>
            <a:off x="7494852" y="5190856"/>
            <a:ext cx="1599719" cy="1667144"/>
          </a:xfrm>
          <a:prstGeom prst="rect">
            <a:avLst/>
          </a:prstGeom>
        </p:spPr>
      </p:pic>
    </p:spTree>
    <p:extLst>
      <p:ext uri="{BB962C8B-B14F-4D97-AF65-F5344CB8AC3E}">
        <p14:creationId xmlns:p14="http://schemas.microsoft.com/office/powerpoint/2010/main" val="31327297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IE" b="1" dirty="0" smtClean="0">
                <a:solidFill>
                  <a:srgbClr val="FF3300"/>
                </a:solidFill>
              </a:rPr>
              <a:t>KDYS EurÓg</a:t>
            </a:r>
            <a:endParaRPr lang="en-IE" b="1" dirty="0">
              <a:solidFill>
                <a:srgbClr val="FF3300"/>
              </a:solidFill>
            </a:endParaRPr>
          </a:p>
        </p:txBody>
      </p:sp>
      <p:pic>
        <p:nvPicPr>
          <p:cNvPr id="2050" name="Picture 2" descr="\\killarney\data\Photobank\2017\Eurog Pic\InHouse pics\IMG_077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3647" y="1391062"/>
            <a:ext cx="6336705" cy="434533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260648"/>
            <a:ext cx="1664672" cy="1152128"/>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24440" r="24440"/>
          <a:stretch/>
        </p:blipFill>
        <p:spPr>
          <a:xfrm>
            <a:off x="7494852" y="5190856"/>
            <a:ext cx="1599719" cy="1667144"/>
          </a:xfrm>
          <a:prstGeom prst="rect">
            <a:avLst/>
          </a:prstGeom>
        </p:spPr>
      </p:pic>
    </p:spTree>
    <p:extLst>
      <p:ext uri="{BB962C8B-B14F-4D97-AF65-F5344CB8AC3E}">
        <p14:creationId xmlns:p14="http://schemas.microsoft.com/office/powerpoint/2010/main" val="23235442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IE" sz="4000" b="1" dirty="0" smtClean="0">
                <a:solidFill>
                  <a:srgbClr val="7030A0"/>
                </a:solidFill>
              </a:rPr>
              <a:t>KDYS –OUR APPROACH</a:t>
            </a:r>
            <a:endParaRPr lang="en-IE" sz="4000" b="1" dirty="0">
              <a:solidFill>
                <a:srgbClr val="7030A0"/>
              </a:solidFill>
            </a:endParaRPr>
          </a:p>
        </p:txBody>
      </p:sp>
      <p:sp>
        <p:nvSpPr>
          <p:cNvPr id="3" name="Content Placeholder 2"/>
          <p:cNvSpPr>
            <a:spLocks noGrp="1"/>
          </p:cNvSpPr>
          <p:nvPr>
            <p:ph idx="1"/>
          </p:nvPr>
        </p:nvSpPr>
        <p:spPr>
          <a:xfrm>
            <a:off x="534378" y="3640931"/>
            <a:ext cx="8075241" cy="2728118"/>
          </a:xfrm>
        </p:spPr>
        <p:txBody>
          <a:bodyPr/>
          <a:lstStyle/>
          <a:p>
            <a:pPr marL="0" indent="0">
              <a:buNone/>
            </a:pPr>
            <a:r>
              <a:rPr lang="en-IE" sz="2000" dirty="0" smtClean="0"/>
              <a:t>An </a:t>
            </a:r>
            <a:r>
              <a:rPr lang="en-IE" sz="2000" dirty="0"/>
              <a:t>inclusive approach to working with all young people aged 10-25 years </a:t>
            </a:r>
            <a:r>
              <a:rPr lang="en-IE" sz="2000" dirty="0" smtClean="0"/>
              <a:t>informed by four pillars:</a:t>
            </a:r>
          </a:p>
          <a:p>
            <a:endParaRPr lang="en-IE" dirty="0"/>
          </a:p>
          <a:p>
            <a:endParaRPr lang="en-IE"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60648"/>
            <a:ext cx="1664672" cy="1152128"/>
          </a:xfrm>
          <a:prstGeom prst="rect">
            <a:avLst/>
          </a:prstGeom>
        </p:spPr>
      </p:pic>
      <p:sp>
        <p:nvSpPr>
          <p:cNvPr id="9" name="Round Single Corner Rectangle 4"/>
          <p:cNvSpPr/>
          <p:nvPr/>
        </p:nvSpPr>
        <p:spPr>
          <a:xfrm>
            <a:off x="3174206" y="3005138"/>
            <a:ext cx="2795587" cy="63579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n-IE" sz="1500" kern="1200" dirty="0"/>
              <a:t>Youth Work Approach</a:t>
            </a: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18328" y="4509120"/>
            <a:ext cx="5788025" cy="180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24440" r="24440"/>
          <a:stretch/>
        </p:blipFill>
        <p:spPr>
          <a:xfrm>
            <a:off x="7494852" y="5190856"/>
            <a:ext cx="1599719" cy="1667144"/>
          </a:xfrm>
          <a:prstGeom prst="rect">
            <a:avLst/>
          </a:prstGeom>
        </p:spPr>
      </p:pic>
      <p:sp>
        <p:nvSpPr>
          <p:cNvPr id="10" name="Content Placeholder 2"/>
          <p:cNvSpPr txBox="1">
            <a:spLocks/>
          </p:cNvSpPr>
          <p:nvPr/>
        </p:nvSpPr>
        <p:spPr>
          <a:xfrm>
            <a:off x="474936" y="1556792"/>
            <a:ext cx="7827167" cy="1893153"/>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IE" sz="2400" b="1" dirty="0" smtClean="0">
                <a:solidFill>
                  <a:srgbClr val="00B0F0"/>
                </a:solidFill>
              </a:rPr>
              <a:t>KDYS Mission </a:t>
            </a:r>
          </a:p>
          <a:p>
            <a:pPr marL="0" indent="0" algn="ctr">
              <a:buFont typeface="Arial" panose="020B0604020202020204" pitchFamily="34" charset="0"/>
              <a:buNone/>
            </a:pPr>
            <a:r>
              <a:rPr lang="en-IE" sz="2400" i="1" dirty="0" smtClean="0">
                <a:solidFill>
                  <a:srgbClr val="7030A0"/>
                </a:solidFill>
              </a:rPr>
              <a:t>To empower all young people to grow to their full potential by enabling them to acquire the knowledge, attitudes, and skills necessary for their wellbeing and the enrichment of their communities</a:t>
            </a:r>
            <a:endParaRPr lang="en-IE" sz="3600" dirty="0" smtClean="0"/>
          </a:p>
          <a:p>
            <a:endParaRPr lang="en-IE" dirty="0"/>
          </a:p>
        </p:txBody>
      </p:sp>
    </p:spTree>
    <p:extLst>
      <p:ext uri="{BB962C8B-B14F-4D97-AF65-F5344CB8AC3E}">
        <p14:creationId xmlns:p14="http://schemas.microsoft.com/office/powerpoint/2010/main" val="22004538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1760" y="274638"/>
            <a:ext cx="6275040" cy="1143000"/>
          </a:xfrm>
        </p:spPr>
        <p:txBody>
          <a:bodyPr/>
          <a:lstStyle/>
          <a:p>
            <a:pPr algn="r"/>
            <a:r>
              <a:rPr lang="en-IE" b="1" dirty="0" smtClean="0">
                <a:solidFill>
                  <a:srgbClr val="7030A0"/>
                </a:solidFill>
              </a:rPr>
              <a:t>KDYS- HOW WE WORK</a:t>
            </a:r>
            <a:endParaRPr lang="en-IE" b="1" dirty="0">
              <a:solidFill>
                <a:srgbClr val="7030A0"/>
              </a:solidFill>
            </a:endParaRPr>
          </a:p>
        </p:txBody>
      </p:sp>
      <p:sp>
        <p:nvSpPr>
          <p:cNvPr id="3" name="Content Placeholder 2"/>
          <p:cNvSpPr>
            <a:spLocks noGrp="1"/>
          </p:cNvSpPr>
          <p:nvPr>
            <p:ph idx="1"/>
          </p:nvPr>
        </p:nvSpPr>
        <p:spPr>
          <a:xfrm>
            <a:off x="539552" y="1498465"/>
            <a:ext cx="7920880" cy="4525963"/>
          </a:xfrm>
        </p:spPr>
        <p:txBody>
          <a:bodyPr>
            <a:normAutofit fontScale="70000" lnSpcReduction="20000"/>
          </a:bodyPr>
          <a:lstStyle/>
          <a:p>
            <a:r>
              <a:rPr lang="en-IE" dirty="0" smtClean="0"/>
              <a:t>Youth Workers engage with local communities to assess youth needs, to identify issues and to develop appropriate responses.</a:t>
            </a:r>
          </a:p>
          <a:p>
            <a:r>
              <a:rPr lang="en-IE" dirty="0" smtClean="0"/>
              <a:t>Outreach work in communities develops relationships, builds trust and over time, encourages and facilitates access to Youth Services by young people who may be difficult to engage. </a:t>
            </a:r>
          </a:p>
          <a:p>
            <a:r>
              <a:rPr lang="en-IE" dirty="0" smtClean="0"/>
              <a:t>Through the building of trusting relationships with youth workers, young people may be referred to other KDYS services, which can provide specialist supports at a time when they need it.</a:t>
            </a:r>
          </a:p>
          <a:p>
            <a:r>
              <a:rPr lang="en-IE" dirty="0" smtClean="0"/>
              <a:t>Youth </a:t>
            </a:r>
            <a:r>
              <a:rPr lang="en-IE" dirty="0"/>
              <a:t>workers </a:t>
            </a:r>
            <a:r>
              <a:rPr lang="en-IE" dirty="0" smtClean="0"/>
              <a:t>also train </a:t>
            </a:r>
            <a:r>
              <a:rPr lang="en-IE" dirty="0"/>
              <a:t>and support volunteers to enable them to develop the skills, confidence and resources to respond </a:t>
            </a:r>
            <a:r>
              <a:rPr lang="en-IE" dirty="0" smtClean="0"/>
              <a:t>to youth needs in their own area.</a:t>
            </a:r>
          </a:p>
          <a:p>
            <a:r>
              <a:rPr lang="en-IE" dirty="0" smtClean="0"/>
              <a:t>As a service operating in local communities since 1971, KDYS has built up a track record of working with and for young people, particularly those who are marginalised or socially excluded.</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60648"/>
            <a:ext cx="1664672" cy="1152128"/>
          </a:xfrm>
          <a:prstGeom prst="rect">
            <a:avLst/>
          </a:prstGeom>
        </p:spPr>
      </p:pic>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24440" r="24440"/>
          <a:stretch/>
        </p:blipFill>
        <p:spPr>
          <a:xfrm>
            <a:off x="7494852" y="5190856"/>
            <a:ext cx="1599719" cy="1667144"/>
          </a:xfrm>
          <a:prstGeom prst="rect">
            <a:avLst/>
          </a:prstGeom>
        </p:spPr>
      </p:pic>
    </p:spTree>
    <p:extLst>
      <p:ext uri="{BB962C8B-B14F-4D97-AF65-F5344CB8AC3E}">
        <p14:creationId xmlns:p14="http://schemas.microsoft.com/office/powerpoint/2010/main" val="26091611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95936" y="274638"/>
            <a:ext cx="4690864" cy="1143000"/>
          </a:xfrm>
        </p:spPr>
        <p:txBody>
          <a:bodyPr/>
          <a:lstStyle/>
          <a:p>
            <a:pPr algn="r"/>
            <a:r>
              <a:rPr lang="en-IE" sz="4800" b="1" dirty="0" smtClean="0">
                <a:solidFill>
                  <a:srgbClr val="7030A0"/>
                </a:solidFill>
              </a:rPr>
              <a:t>KDYS SERVICES</a:t>
            </a:r>
            <a:endParaRPr lang="en-IE" sz="4800" b="1" dirty="0">
              <a:solidFill>
                <a:srgbClr val="7030A0"/>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849487303"/>
              </p:ext>
            </p:extLst>
          </p:nvPr>
        </p:nvGraphicFramePr>
        <p:xfrm>
          <a:off x="323528" y="1398712"/>
          <a:ext cx="8229600" cy="51552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9512" y="260648"/>
            <a:ext cx="1664672" cy="1152128"/>
          </a:xfrm>
          <a:prstGeom prst="rect">
            <a:avLst/>
          </a:prstGeom>
        </p:spPr>
      </p:pic>
      <p:pic>
        <p:nvPicPr>
          <p:cNvPr id="8" name="Picture 7"/>
          <p:cNvPicPr>
            <a:picLocks noChangeAspect="1"/>
          </p:cNvPicPr>
          <p:nvPr/>
        </p:nvPicPr>
        <p:blipFill rotWithShape="1">
          <a:blip r:embed="rId9" cstate="print">
            <a:extLst>
              <a:ext uri="{28A0092B-C50C-407E-A947-70E740481C1C}">
                <a14:useLocalDpi xmlns:a14="http://schemas.microsoft.com/office/drawing/2010/main" val="0"/>
              </a:ext>
            </a:extLst>
          </a:blip>
          <a:srcRect l="24440" r="24440"/>
          <a:stretch/>
        </p:blipFill>
        <p:spPr>
          <a:xfrm>
            <a:off x="7494852" y="5190856"/>
            <a:ext cx="1599719" cy="1667144"/>
          </a:xfrm>
          <a:prstGeom prst="rect">
            <a:avLst/>
          </a:prstGeom>
        </p:spPr>
      </p:pic>
    </p:spTree>
    <p:extLst>
      <p:ext uri="{BB962C8B-B14F-4D97-AF65-F5344CB8AC3E}">
        <p14:creationId xmlns:p14="http://schemas.microsoft.com/office/powerpoint/2010/main" val="24116185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067944" y="274638"/>
            <a:ext cx="4618856" cy="1143000"/>
          </a:xfrm>
        </p:spPr>
        <p:txBody>
          <a:bodyPr/>
          <a:lstStyle/>
          <a:p>
            <a:pPr algn="r"/>
            <a:r>
              <a:rPr lang="en-IE" b="1" dirty="0" smtClean="0">
                <a:solidFill>
                  <a:srgbClr val="7030A0"/>
                </a:solidFill>
              </a:rPr>
              <a:t>KDYS SERVICES</a:t>
            </a:r>
            <a:endParaRPr lang="en-IE" b="1" dirty="0">
              <a:solidFill>
                <a:srgbClr val="7030A0"/>
              </a:solidFill>
            </a:endParaRPr>
          </a:p>
        </p:txBody>
      </p:sp>
      <p:sp>
        <p:nvSpPr>
          <p:cNvPr id="5" name="Content Placeholder 4"/>
          <p:cNvSpPr>
            <a:spLocks noGrp="1"/>
          </p:cNvSpPr>
          <p:nvPr>
            <p:ph sz="half" idx="1"/>
          </p:nvPr>
        </p:nvSpPr>
        <p:spPr>
          <a:xfrm>
            <a:off x="467544" y="1700808"/>
            <a:ext cx="4038600" cy="4525963"/>
          </a:xfrm>
        </p:spPr>
        <p:txBody>
          <a:bodyPr>
            <a:normAutofit fontScale="92500"/>
          </a:bodyPr>
          <a:lstStyle/>
          <a:p>
            <a:pPr marL="0" indent="0">
              <a:buNone/>
            </a:pPr>
            <a:r>
              <a:rPr lang="en-IE" b="1" dirty="0" smtClean="0">
                <a:solidFill>
                  <a:srgbClr val="00B050"/>
                </a:solidFill>
              </a:rPr>
              <a:t>MAINSTREAM SERVICES- open to all young people</a:t>
            </a:r>
          </a:p>
          <a:p>
            <a:r>
              <a:rPr lang="en-IE" dirty="0" smtClean="0"/>
              <a:t>Youth clubs</a:t>
            </a:r>
          </a:p>
          <a:p>
            <a:r>
              <a:rPr lang="en-IE" dirty="0" smtClean="0"/>
              <a:t>Youth Cafes</a:t>
            </a:r>
          </a:p>
          <a:p>
            <a:r>
              <a:rPr lang="en-IE" dirty="0" smtClean="0"/>
              <a:t>Youth Information</a:t>
            </a:r>
          </a:p>
          <a:p>
            <a:r>
              <a:rPr lang="en-IE" dirty="0" smtClean="0"/>
              <a:t>Youth Centres</a:t>
            </a:r>
          </a:p>
          <a:p>
            <a:r>
              <a:rPr lang="en-IE" dirty="0" smtClean="0"/>
              <a:t>Youth Projects</a:t>
            </a:r>
          </a:p>
          <a:p>
            <a:pPr marL="0" indent="0">
              <a:buNone/>
            </a:pPr>
            <a:endParaRPr lang="en-IE" dirty="0"/>
          </a:p>
        </p:txBody>
      </p:sp>
      <p:sp>
        <p:nvSpPr>
          <p:cNvPr id="6" name="Content Placeholder 5"/>
          <p:cNvSpPr>
            <a:spLocks noGrp="1"/>
          </p:cNvSpPr>
          <p:nvPr>
            <p:ph sz="half" idx="2"/>
          </p:nvPr>
        </p:nvSpPr>
        <p:spPr/>
        <p:txBody>
          <a:bodyPr>
            <a:normAutofit fontScale="92500"/>
          </a:bodyPr>
          <a:lstStyle/>
          <a:p>
            <a:pPr marL="0" indent="0">
              <a:buNone/>
            </a:pPr>
            <a:r>
              <a:rPr lang="en-IE" b="1" dirty="0" smtClean="0">
                <a:solidFill>
                  <a:srgbClr val="FF0000"/>
                </a:solidFill>
              </a:rPr>
              <a:t>TARGETED SERVICES-more specialist services for vulnerable young people </a:t>
            </a:r>
          </a:p>
          <a:p>
            <a:r>
              <a:rPr lang="en-IE" dirty="0" smtClean="0"/>
              <a:t>Second Chance Education </a:t>
            </a:r>
          </a:p>
          <a:p>
            <a:r>
              <a:rPr lang="en-IE" dirty="0" smtClean="0"/>
              <a:t>Family support</a:t>
            </a:r>
          </a:p>
          <a:p>
            <a:r>
              <a:rPr lang="en-IE" dirty="0" smtClean="0"/>
              <a:t>Mentoring services</a:t>
            </a:r>
          </a:p>
          <a:p>
            <a:r>
              <a:rPr lang="en-IE" dirty="0" smtClean="0"/>
              <a:t>Drugs and alcohol services</a:t>
            </a:r>
          </a:p>
          <a:p>
            <a:r>
              <a:rPr lang="en-IE" dirty="0" smtClean="0"/>
              <a:t>Youth Justice</a:t>
            </a:r>
            <a:endParaRPr lang="en-IE"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60648"/>
            <a:ext cx="1664672" cy="1152128"/>
          </a:xfrm>
          <a:prstGeom prst="rect">
            <a:avLst/>
          </a:prstGeom>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4440" r="24440"/>
          <a:stretch/>
        </p:blipFill>
        <p:spPr>
          <a:xfrm>
            <a:off x="7494852" y="5190856"/>
            <a:ext cx="1599719" cy="1667144"/>
          </a:xfrm>
          <a:prstGeom prst="rect">
            <a:avLst/>
          </a:prstGeom>
        </p:spPr>
      </p:pic>
    </p:spTree>
    <p:extLst>
      <p:ext uri="{BB962C8B-B14F-4D97-AF65-F5344CB8AC3E}">
        <p14:creationId xmlns:p14="http://schemas.microsoft.com/office/powerpoint/2010/main" val="11513026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347864" y="274638"/>
            <a:ext cx="5338936" cy="1143000"/>
          </a:xfrm>
        </p:spPr>
        <p:txBody>
          <a:bodyPr>
            <a:normAutofit/>
          </a:bodyPr>
          <a:lstStyle/>
          <a:p>
            <a:pPr algn="r"/>
            <a:r>
              <a:rPr lang="en-IE" sz="3200" b="1" dirty="0" smtClean="0">
                <a:solidFill>
                  <a:srgbClr val="7030A0"/>
                </a:solidFill>
              </a:rPr>
              <a:t>PROCESS OF ENGAGING </a:t>
            </a:r>
            <a:br>
              <a:rPr lang="en-IE" sz="3200" b="1" dirty="0" smtClean="0">
                <a:solidFill>
                  <a:srgbClr val="7030A0"/>
                </a:solidFill>
              </a:rPr>
            </a:br>
            <a:r>
              <a:rPr lang="en-IE" sz="3200" b="1" dirty="0" smtClean="0">
                <a:solidFill>
                  <a:srgbClr val="7030A0"/>
                </a:solidFill>
              </a:rPr>
              <a:t> YOUNG PEOPLE </a:t>
            </a:r>
            <a:endParaRPr lang="en-IE" sz="3200" b="1" dirty="0">
              <a:solidFill>
                <a:srgbClr val="7030A0"/>
              </a:solidFill>
            </a:endParaRPr>
          </a:p>
        </p:txBody>
      </p:sp>
      <p:sp>
        <p:nvSpPr>
          <p:cNvPr id="6" name="Content Placeholder 5"/>
          <p:cNvSpPr>
            <a:spLocks noGrp="1"/>
          </p:cNvSpPr>
          <p:nvPr>
            <p:ph idx="1"/>
          </p:nvPr>
        </p:nvSpPr>
        <p:spPr>
          <a:xfrm>
            <a:off x="457200" y="1844824"/>
            <a:ext cx="8229600" cy="4281339"/>
          </a:xfrm>
        </p:spPr>
        <p:txBody>
          <a:bodyPr>
            <a:normAutofit/>
          </a:bodyPr>
          <a:lstStyle/>
          <a:p>
            <a:r>
              <a:rPr lang="en-IE" sz="3000" dirty="0">
                <a:solidFill>
                  <a:srgbClr val="C00000"/>
                </a:solidFill>
              </a:rPr>
              <a:t>Mainstream youth work </a:t>
            </a:r>
            <a:r>
              <a:rPr lang="en-IE" sz="3000" dirty="0" smtClean="0"/>
              <a:t>services provide </a:t>
            </a:r>
            <a:r>
              <a:rPr lang="en-IE" sz="3000" dirty="0"/>
              <a:t>an </a:t>
            </a:r>
            <a:r>
              <a:rPr lang="en-IE" sz="3000" dirty="0" smtClean="0"/>
              <a:t>space </a:t>
            </a:r>
            <a:r>
              <a:rPr lang="en-IE" sz="3000" dirty="0"/>
              <a:t>for all young people to mix socially and to engage in a programme of non- formal education</a:t>
            </a:r>
            <a:r>
              <a:rPr lang="en-IE" sz="3000" dirty="0" smtClean="0"/>
              <a:t>.</a:t>
            </a:r>
          </a:p>
          <a:p>
            <a:pPr marL="0" indent="0">
              <a:buNone/>
            </a:pPr>
            <a:r>
              <a:rPr lang="en-IE" sz="3000" dirty="0" smtClean="0"/>
              <a:t>  </a:t>
            </a:r>
          </a:p>
          <a:p>
            <a:r>
              <a:rPr lang="en-IE" sz="3000" dirty="0" smtClean="0"/>
              <a:t>If </a:t>
            </a:r>
            <a:r>
              <a:rPr lang="en-IE" sz="3000" dirty="0"/>
              <a:t>there are underlying issues or concerns for young people, they can be referred or sign posted to more </a:t>
            </a:r>
            <a:r>
              <a:rPr lang="en-IE" sz="3000" dirty="0">
                <a:solidFill>
                  <a:srgbClr val="0070C0"/>
                </a:solidFill>
              </a:rPr>
              <a:t>targeted interventions </a:t>
            </a:r>
            <a:r>
              <a:rPr lang="en-IE" sz="3000" dirty="0"/>
              <a:t>if these are required. </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60648"/>
            <a:ext cx="1664672" cy="1152128"/>
          </a:xfrm>
          <a:prstGeom prst="rect">
            <a:avLst/>
          </a:prstGeom>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4440" r="24440"/>
          <a:stretch/>
        </p:blipFill>
        <p:spPr>
          <a:xfrm>
            <a:off x="7494852" y="5190856"/>
            <a:ext cx="1599719" cy="1667144"/>
          </a:xfrm>
          <a:prstGeom prst="rect">
            <a:avLst/>
          </a:prstGeom>
        </p:spPr>
      </p:pic>
    </p:spTree>
    <p:extLst>
      <p:ext uri="{BB962C8B-B14F-4D97-AF65-F5344CB8AC3E}">
        <p14:creationId xmlns:p14="http://schemas.microsoft.com/office/powerpoint/2010/main" val="20135061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5776" y="274638"/>
            <a:ext cx="6131024" cy="1143000"/>
          </a:xfrm>
        </p:spPr>
        <p:txBody>
          <a:bodyPr>
            <a:noAutofit/>
          </a:bodyPr>
          <a:lstStyle/>
          <a:p>
            <a:pPr algn="r"/>
            <a:r>
              <a:rPr lang="en-IE" sz="3600" b="1" dirty="0">
                <a:solidFill>
                  <a:srgbClr val="7030A0"/>
                </a:solidFill>
              </a:rPr>
              <a:t>PROCESS OF ENGAGING </a:t>
            </a:r>
            <a:br>
              <a:rPr lang="en-IE" sz="3600" b="1" dirty="0">
                <a:solidFill>
                  <a:srgbClr val="7030A0"/>
                </a:solidFill>
              </a:rPr>
            </a:br>
            <a:r>
              <a:rPr lang="en-IE" sz="3600" b="1" dirty="0">
                <a:solidFill>
                  <a:srgbClr val="7030A0"/>
                </a:solidFill>
              </a:rPr>
              <a:t> YOUNG </a:t>
            </a:r>
            <a:r>
              <a:rPr lang="en-IE" sz="3600" b="1" dirty="0" smtClean="0">
                <a:solidFill>
                  <a:srgbClr val="7030A0"/>
                </a:solidFill>
              </a:rPr>
              <a:t>PEOPLE AT RISK </a:t>
            </a:r>
            <a:endParaRPr lang="en-IE" sz="3600" dirty="0"/>
          </a:p>
        </p:txBody>
      </p:sp>
      <p:sp>
        <p:nvSpPr>
          <p:cNvPr id="3" name="Content Placeholder 2"/>
          <p:cNvSpPr>
            <a:spLocks noGrp="1"/>
          </p:cNvSpPr>
          <p:nvPr>
            <p:ph idx="1"/>
          </p:nvPr>
        </p:nvSpPr>
        <p:spPr>
          <a:xfrm>
            <a:off x="395536" y="1600200"/>
            <a:ext cx="8291264" cy="4709120"/>
          </a:xfrm>
        </p:spPr>
        <p:txBody>
          <a:bodyPr/>
          <a:lstStyle/>
          <a:p>
            <a:pPr marL="0" indent="0">
              <a:buNone/>
            </a:pPr>
            <a:r>
              <a:rPr lang="en-IE" sz="2000" dirty="0" smtClean="0">
                <a:solidFill>
                  <a:srgbClr val="7030A0"/>
                </a:solidFill>
              </a:rPr>
              <a:t>Mechanisms of referral to KDYS Targeted Services</a:t>
            </a:r>
            <a:r>
              <a:rPr lang="en-IE" sz="2000" dirty="0" smtClean="0"/>
              <a:t>:</a:t>
            </a:r>
          </a:p>
          <a:p>
            <a:endParaRPr lang="en-IE" dirty="0" smtClean="0"/>
          </a:p>
          <a:p>
            <a:pPr marL="0" indent="0">
              <a:buNone/>
            </a:pPr>
            <a:endParaRPr lang="en-IE"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60648"/>
            <a:ext cx="1664672" cy="1152128"/>
          </a:xfrm>
          <a:prstGeom prst="rect">
            <a:avLst/>
          </a:prstGeom>
        </p:spPr>
      </p:pic>
      <p:graphicFrame>
        <p:nvGraphicFramePr>
          <p:cNvPr id="6" name="Diagram 5"/>
          <p:cNvGraphicFramePr/>
          <p:nvPr>
            <p:extLst>
              <p:ext uri="{D42A27DB-BD31-4B8C-83A1-F6EECF244321}">
                <p14:modId xmlns:p14="http://schemas.microsoft.com/office/powerpoint/2010/main" val="1382673625"/>
              </p:ext>
            </p:extLst>
          </p:nvPr>
        </p:nvGraphicFramePr>
        <p:xfrm>
          <a:off x="1115616" y="1916832"/>
          <a:ext cx="6829198" cy="4248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flipH="1">
            <a:off x="5332794" y="2132856"/>
            <a:ext cx="2407557" cy="646331"/>
          </a:xfrm>
          <a:prstGeom prst="rect">
            <a:avLst/>
          </a:prstGeom>
          <a:noFill/>
        </p:spPr>
        <p:txBody>
          <a:bodyPr wrap="square" rtlCol="0">
            <a:spAutoFit/>
          </a:bodyPr>
          <a:lstStyle/>
          <a:p>
            <a:r>
              <a:rPr lang="en-IE" dirty="0" smtClean="0"/>
              <a:t>Police, health services, schools etc</a:t>
            </a:r>
            <a:endParaRPr lang="en-IE" dirty="0"/>
          </a:p>
        </p:txBody>
      </p:sp>
      <p:sp>
        <p:nvSpPr>
          <p:cNvPr id="9" name="TextBox 8"/>
          <p:cNvSpPr txBox="1"/>
          <p:nvPr/>
        </p:nvSpPr>
        <p:spPr>
          <a:xfrm>
            <a:off x="6588223" y="4365104"/>
            <a:ext cx="1706487" cy="646331"/>
          </a:xfrm>
          <a:prstGeom prst="rect">
            <a:avLst/>
          </a:prstGeom>
          <a:noFill/>
        </p:spPr>
        <p:txBody>
          <a:bodyPr wrap="square" rtlCol="0">
            <a:spAutoFit/>
          </a:bodyPr>
          <a:lstStyle/>
          <a:p>
            <a:r>
              <a:rPr lang="en-IE" dirty="0" smtClean="0"/>
              <a:t>Young people, parents </a:t>
            </a:r>
            <a:endParaRPr lang="en-IE" dirty="0"/>
          </a:p>
        </p:txBody>
      </p:sp>
      <p:sp>
        <p:nvSpPr>
          <p:cNvPr id="10" name="TextBox 9"/>
          <p:cNvSpPr txBox="1"/>
          <p:nvPr/>
        </p:nvSpPr>
        <p:spPr>
          <a:xfrm>
            <a:off x="827584" y="4365104"/>
            <a:ext cx="1543928" cy="369332"/>
          </a:xfrm>
          <a:prstGeom prst="rect">
            <a:avLst/>
          </a:prstGeom>
          <a:noFill/>
        </p:spPr>
        <p:txBody>
          <a:bodyPr wrap="square" rtlCol="0">
            <a:spAutoFit/>
          </a:bodyPr>
          <a:lstStyle/>
          <a:p>
            <a:r>
              <a:rPr lang="en-IE" dirty="0" smtClean="0"/>
              <a:t>Youth Workers</a:t>
            </a:r>
            <a:endParaRPr lang="en-IE" dirty="0"/>
          </a:p>
        </p:txBody>
      </p:sp>
      <p:pic>
        <p:nvPicPr>
          <p:cNvPr id="11" name="Picture 10"/>
          <p:cNvPicPr>
            <a:picLocks noChangeAspect="1"/>
          </p:cNvPicPr>
          <p:nvPr/>
        </p:nvPicPr>
        <p:blipFill rotWithShape="1">
          <a:blip r:embed="rId8" cstate="print">
            <a:extLst>
              <a:ext uri="{28A0092B-C50C-407E-A947-70E740481C1C}">
                <a14:useLocalDpi xmlns:a14="http://schemas.microsoft.com/office/drawing/2010/main" val="0"/>
              </a:ext>
            </a:extLst>
          </a:blip>
          <a:srcRect l="24440" r="24440"/>
          <a:stretch/>
        </p:blipFill>
        <p:spPr>
          <a:xfrm>
            <a:off x="7494852" y="5190856"/>
            <a:ext cx="1599719" cy="1667144"/>
          </a:xfrm>
          <a:prstGeom prst="rect">
            <a:avLst/>
          </a:prstGeom>
        </p:spPr>
      </p:pic>
    </p:spTree>
    <p:extLst>
      <p:ext uri="{BB962C8B-B14F-4D97-AF65-F5344CB8AC3E}">
        <p14:creationId xmlns:p14="http://schemas.microsoft.com/office/powerpoint/2010/main" val="39356622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900</TotalTime>
  <Words>1621</Words>
  <Application>Microsoft Office PowerPoint</Application>
  <PresentationFormat>On-screen Show (4:3)</PresentationFormat>
  <Paragraphs>205</Paragraphs>
  <Slides>24</Slides>
  <Notes>2</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KDYS- “Working with young people to reach their potential”</vt:lpstr>
      <vt:lpstr>KDYS – A SNAP SHOT</vt:lpstr>
      <vt:lpstr>KDYS EurÓg</vt:lpstr>
      <vt:lpstr>KDYS –OUR APPROACH</vt:lpstr>
      <vt:lpstr>KDYS- HOW WE WORK</vt:lpstr>
      <vt:lpstr>KDYS SERVICES</vt:lpstr>
      <vt:lpstr>KDYS SERVICES</vt:lpstr>
      <vt:lpstr>PROCESS OF ENGAGING   YOUNG PEOPLE </vt:lpstr>
      <vt:lpstr>PROCESS OF ENGAGING   YOUNG PEOPLE AT RISK </vt:lpstr>
      <vt:lpstr>PROCESS OF ENGAGING   YOUNG PEOPLE AT RISK </vt:lpstr>
      <vt:lpstr>CASE STUDY KDYS Youthreach Programme</vt:lpstr>
      <vt:lpstr>KDYS Youthreach Programme</vt:lpstr>
      <vt:lpstr>CASE STUDY KDYS Youthreach Programme</vt:lpstr>
      <vt:lpstr>KDYS Youthreach Programme</vt:lpstr>
      <vt:lpstr>Profile of Participants</vt:lpstr>
      <vt:lpstr>CASE STUDY</vt:lpstr>
      <vt:lpstr>CASE STUDY</vt:lpstr>
      <vt:lpstr>WORKING WITH YOUNG PEOPLE  AT RISK</vt:lpstr>
      <vt:lpstr>CURRICULUM</vt:lpstr>
      <vt:lpstr>Outcomes </vt:lpstr>
      <vt:lpstr>IMPACT </vt:lpstr>
      <vt:lpstr>SUPPORTS UNDERPINNING THE WORK</vt:lpstr>
      <vt:lpstr>Youthreach in a European Context</vt:lpstr>
      <vt:lpstr>Context for working with  At Risk Young People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Gemma OBrien</dc:creator>
  <cp:lastModifiedBy>TISZA Gabriella</cp:lastModifiedBy>
  <cp:revision>57</cp:revision>
  <dcterms:created xsi:type="dcterms:W3CDTF">2017-06-02T16:34:18Z</dcterms:created>
  <dcterms:modified xsi:type="dcterms:W3CDTF">2019-01-16T11:34:10Z</dcterms:modified>
</cp:coreProperties>
</file>