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4.xml" ContentType="application/vnd.openxmlformats-officedocument.theme+xml"/>
  <Override PartName="/ppt/slideLayouts/slideLayout33.xml" ContentType="application/vnd.openxmlformats-officedocument.presentationml.slideLayout+xml"/>
  <Override PartName="/ppt/theme/theme1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1"/>
    <p:sldMasterId id="2147484317" r:id="rId2"/>
    <p:sldMasterId id="2147484332" r:id="rId3"/>
    <p:sldMasterId id="2147484336" r:id="rId4"/>
    <p:sldMasterId id="2147484338" r:id="rId5"/>
    <p:sldMasterId id="2147484341" r:id="rId6"/>
    <p:sldMasterId id="2147484371" r:id="rId7"/>
    <p:sldMasterId id="2147484375" r:id="rId8"/>
    <p:sldMasterId id="2147484380" r:id="rId9"/>
    <p:sldMasterId id="2147485366" r:id="rId10"/>
    <p:sldMasterId id="2147486590" r:id="rId11"/>
    <p:sldMasterId id="2147488079" r:id="rId12"/>
    <p:sldMasterId id="2147488082" r:id="rId13"/>
    <p:sldMasterId id="2147488132" r:id="rId14"/>
    <p:sldMasterId id="2147488296" r:id="rId15"/>
    <p:sldMasterId id="2147488298" r:id="rId16"/>
    <p:sldMasterId id="2147488303" r:id="rId17"/>
  </p:sldMasterIdLst>
  <p:notesMasterIdLst>
    <p:notesMasterId r:id="rId52"/>
  </p:notesMasterIdLst>
  <p:sldIdLst>
    <p:sldId id="264" r:id="rId18"/>
    <p:sldId id="801" r:id="rId19"/>
    <p:sldId id="803" r:id="rId20"/>
    <p:sldId id="835" r:id="rId21"/>
    <p:sldId id="861" r:id="rId22"/>
    <p:sldId id="836" r:id="rId23"/>
    <p:sldId id="865" r:id="rId24"/>
    <p:sldId id="837" r:id="rId25"/>
    <p:sldId id="866" r:id="rId26"/>
    <p:sldId id="864" r:id="rId27"/>
    <p:sldId id="808" r:id="rId28"/>
    <p:sldId id="862" r:id="rId29"/>
    <p:sldId id="813" r:id="rId30"/>
    <p:sldId id="832" r:id="rId31"/>
    <p:sldId id="812" r:id="rId32"/>
    <p:sldId id="825" r:id="rId33"/>
    <p:sldId id="839" r:id="rId34"/>
    <p:sldId id="805" r:id="rId35"/>
    <p:sldId id="867" r:id="rId36"/>
    <p:sldId id="844" r:id="rId37"/>
    <p:sldId id="857" r:id="rId38"/>
    <p:sldId id="845" r:id="rId39"/>
    <p:sldId id="846" r:id="rId40"/>
    <p:sldId id="853" r:id="rId41"/>
    <p:sldId id="847" r:id="rId42"/>
    <p:sldId id="852" r:id="rId43"/>
    <p:sldId id="851" r:id="rId44"/>
    <p:sldId id="850" r:id="rId45"/>
    <p:sldId id="854" r:id="rId46"/>
    <p:sldId id="856" r:id="rId47"/>
    <p:sldId id="855" r:id="rId48"/>
    <p:sldId id="868" r:id="rId49"/>
    <p:sldId id="863" r:id="rId50"/>
    <p:sldId id="859" r:id="rId51"/>
  </p:sldIdLst>
  <p:sldSz cx="9144000" cy="6858000" type="screen4x3"/>
  <p:notesSz cx="6797675" cy="9928225"/>
  <p:custDataLst>
    <p:tags r:id="rId53"/>
  </p:custDataLst>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FC6"/>
    <a:srgbClr val="BF5254"/>
    <a:srgbClr val="FF9933"/>
    <a:srgbClr val="5B7090"/>
    <a:srgbClr val="CC6600"/>
    <a:srgbClr val="FF505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6807" autoAdjust="0"/>
  </p:normalViewPr>
  <p:slideViewPr>
    <p:cSldViewPr>
      <p:cViewPr varScale="1">
        <p:scale>
          <a:sx n="106" d="100"/>
          <a:sy n="106" d="100"/>
        </p:scale>
        <p:origin x="197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4701DB1-B4DE-4373-8745-AB8F89E9D0CD}"/>
              </a:ext>
            </a:extLst>
          </p:cNvPr>
          <p:cNvSpPr>
            <a:spLocks noGrp="1"/>
          </p:cNvSpPr>
          <p:nvPr>
            <p:ph type="hdr" sz="quarter"/>
          </p:nvPr>
        </p:nvSpPr>
        <p:spPr>
          <a:xfrm>
            <a:off x="0" y="0"/>
            <a:ext cx="2946135" cy="496095"/>
          </a:xfrm>
          <a:prstGeom prst="rect">
            <a:avLst/>
          </a:prstGeom>
        </p:spPr>
        <p:txBody>
          <a:bodyPr vert="horz" lIns="91303" tIns="45651" rIns="91303" bIns="45651"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315A3135-BC0D-418A-A317-E6706AA2D0E0}"/>
              </a:ext>
            </a:extLst>
          </p:cNvPr>
          <p:cNvSpPr>
            <a:spLocks noGrp="1"/>
          </p:cNvSpPr>
          <p:nvPr>
            <p:ph type="dt" idx="1"/>
          </p:nvPr>
        </p:nvSpPr>
        <p:spPr>
          <a:xfrm>
            <a:off x="3849955" y="0"/>
            <a:ext cx="2946135" cy="496095"/>
          </a:xfrm>
          <a:prstGeom prst="rect">
            <a:avLst/>
          </a:prstGeom>
        </p:spPr>
        <p:txBody>
          <a:bodyPr vert="horz" lIns="91303" tIns="45651" rIns="91303" bIns="45651" rtlCol="0"/>
          <a:lstStyle>
            <a:lvl1pPr algn="r" eaLnBrk="1" fontAlgn="auto" hangingPunct="1">
              <a:spcBef>
                <a:spcPts val="0"/>
              </a:spcBef>
              <a:spcAft>
                <a:spcPts val="0"/>
              </a:spcAft>
              <a:defRPr sz="1200">
                <a:latin typeface="+mn-lt"/>
                <a:ea typeface="+mn-ea"/>
                <a:cs typeface="+mn-cs"/>
              </a:defRPr>
            </a:lvl1pPr>
          </a:lstStyle>
          <a:p>
            <a:pPr>
              <a:defRPr/>
            </a:pPr>
            <a:fld id="{4B0B0ACD-E463-4C8D-9D8B-6A1CF6B57168}" type="datetimeFigureOut">
              <a:rPr lang="de-DE"/>
              <a:pPr>
                <a:defRPr/>
              </a:pPr>
              <a:t>27.06.2022</a:t>
            </a:fld>
            <a:endParaRPr lang="de-DE"/>
          </a:p>
        </p:txBody>
      </p:sp>
      <p:sp>
        <p:nvSpPr>
          <p:cNvPr id="4" name="Folienbildplatzhalter 3">
            <a:extLst>
              <a:ext uri="{FF2B5EF4-FFF2-40B4-BE49-F238E27FC236}">
                <a16:creationId xmlns:a16="http://schemas.microsoft.com/office/drawing/2014/main" id="{4D5B8BF9-5057-49D4-9765-4D940D89568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03" tIns="45651" rIns="91303" bIns="45651" rtlCol="0" anchor="ctr"/>
          <a:lstStyle/>
          <a:p>
            <a:pPr lvl="0"/>
            <a:endParaRPr lang="de-DE" noProof="0"/>
          </a:p>
        </p:txBody>
      </p:sp>
      <p:sp>
        <p:nvSpPr>
          <p:cNvPr id="5" name="Notizenplatzhalter 4">
            <a:extLst>
              <a:ext uri="{FF2B5EF4-FFF2-40B4-BE49-F238E27FC236}">
                <a16:creationId xmlns:a16="http://schemas.microsoft.com/office/drawing/2014/main" id="{437D5522-797F-45F5-863B-2E26E73642F5}"/>
              </a:ext>
            </a:extLst>
          </p:cNvPr>
          <p:cNvSpPr>
            <a:spLocks noGrp="1"/>
          </p:cNvSpPr>
          <p:nvPr>
            <p:ph type="body" sz="quarter" idx="3"/>
          </p:nvPr>
        </p:nvSpPr>
        <p:spPr>
          <a:xfrm>
            <a:off x="680244" y="4715273"/>
            <a:ext cx="5437188" cy="4468018"/>
          </a:xfrm>
          <a:prstGeom prst="rect">
            <a:avLst/>
          </a:prstGeom>
        </p:spPr>
        <p:txBody>
          <a:bodyPr vert="horz" lIns="91303" tIns="45651" rIns="91303" bIns="45651"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5509F79-2D1E-49B4-AA26-28AF6FF7343B}"/>
              </a:ext>
            </a:extLst>
          </p:cNvPr>
          <p:cNvSpPr>
            <a:spLocks noGrp="1"/>
          </p:cNvSpPr>
          <p:nvPr>
            <p:ph type="ftr" sz="quarter" idx="4"/>
          </p:nvPr>
        </p:nvSpPr>
        <p:spPr>
          <a:xfrm>
            <a:off x="0" y="9430546"/>
            <a:ext cx="2946135" cy="496095"/>
          </a:xfrm>
          <a:prstGeom prst="rect">
            <a:avLst/>
          </a:prstGeom>
        </p:spPr>
        <p:txBody>
          <a:bodyPr vert="horz" lIns="91303" tIns="45651" rIns="91303" bIns="45651"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a:extLst>
              <a:ext uri="{FF2B5EF4-FFF2-40B4-BE49-F238E27FC236}">
                <a16:creationId xmlns:a16="http://schemas.microsoft.com/office/drawing/2014/main" id="{3A06F28E-0D4A-431C-A18A-1F900C13AE74}"/>
              </a:ext>
            </a:extLst>
          </p:cNvPr>
          <p:cNvSpPr>
            <a:spLocks noGrp="1"/>
          </p:cNvSpPr>
          <p:nvPr>
            <p:ph type="sldNum" sz="quarter" idx="5"/>
          </p:nvPr>
        </p:nvSpPr>
        <p:spPr>
          <a:xfrm>
            <a:off x="3849955" y="9430546"/>
            <a:ext cx="2946135" cy="496095"/>
          </a:xfrm>
          <a:prstGeom prst="rect">
            <a:avLst/>
          </a:prstGeom>
        </p:spPr>
        <p:txBody>
          <a:bodyPr vert="horz" wrap="square" lIns="91303" tIns="45651" rIns="91303" bIns="45651" numCol="1" anchor="b" anchorCtr="0" compatLnSpc="1">
            <a:prstTxWarp prst="textNoShape">
              <a:avLst/>
            </a:prstTxWarp>
          </a:bodyPr>
          <a:lstStyle>
            <a:lvl1pPr algn="r" eaLnBrk="1" hangingPunct="1">
              <a:defRPr sz="1200"/>
            </a:lvl1pPr>
          </a:lstStyle>
          <a:p>
            <a:pPr>
              <a:defRPr/>
            </a:pPr>
            <a:fld id="{35E69887-879A-47E6-B5F4-C8925BC9085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11291FF-6020-4B83-AEA7-331E793E6149}"/>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699415FB-DF9F-40EA-8013-E96B145E2B6F}"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83ADB777-C105-4389-BD9A-8AEE20202C99}"/>
              </a:ext>
            </a:extLst>
          </p:cNvPr>
          <p:cNvSpPr>
            <a:spLocks noGrp="1"/>
          </p:cNvSpPr>
          <p:nvPr>
            <p:ph type="sldNum" sz="quarter" idx="11"/>
          </p:nvPr>
        </p:nvSpPr>
        <p:spPr/>
        <p:txBody>
          <a:bodyPr/>
          <a:lstStyle>
            <a:lvl1pPr defTabSz="914400" eaLnBrk="0" hangingPunct="0">
              <a:defRPr/>
            </a:lvl1pPr>
          </a:lstStyle>
          <a:p>
            <a:pPr>
              <a:defRPr/>
            </a:pPr>
            <a:fld id="{B09A9245-3D4C-4D6B-BF48-9AA43B223E05}" type="slidenum">
              <a:rPr lang="fr-FR" altLang="fr-FR"/>
              <a:pPr>
                <a:defRPr/>
              </a:pPr>
              <a:t>‹#›</a:t>
            </a:fld>
            <a:endParaRPr lang="fr-FR" altLang="fr-FR"/>
          </a:p>
        </p:txBody>
      </p:sp>
    </p:spTree>
    <p:extLst>
      <p:ext uri="{BB962C8B-B14F-4D97-AF65-F5344CB8AC3E}">
        <p14:creationId xmlns:p14="http://schemas.microsoft.com/office/powerpoint/2010/main" val="33575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0EDD90-7589-44B8-AF1E-591CFA535645}"/>
              </a:ext>
            </a:extLst>
          </p:cNvPr>
          <p:cNvSpPr>
            <a:spLocks noGrp="1"/>
          </p:cNvSpPr>
          <p:nvPr>
            <p:ph type="dt" sz="half" idx="10"/>
          </p:nvPr>
        </p:nvSpPr>
        <p:spPr/>
        <p:txBody>
          <a:bodyPr/>
          <a:lstStyle>
            <a:lvl1pPr>
              <a:defRPr>
                <a:ea typeface="+mn-ea"/>
                <a:cs typeface="Arial" charset="0"/>
              </a:defRPr>
            </a:lvl1pPr>
          </a:lstStyle>
          <a:p>
            <a:pPr>
              <a:defRPr/>
            </a:pPr>
            <a:fld id="{D52433D7-33FD-40CD-8531-58F1C0A8F892}" type="datetimeFigureOut">
              <a:rPr lang="de-DE"/>
              <a:pPr>
                <a:defRPr/>
              </a:pPr>
              <a:t>27.06.2022</a:t>
            </a:fld>
            <a:endParaRPr lang="de-DE"/>
          </a:p>
        </p:txBody>
      </p:sp>
      <p:sp>
        <p:nvSpPr>
          <p:cNvPr id="5" name="Fußzeilenplatzhalter 4">
            <a:extLst>
              <a:ext uri="{FF2B5EF4-FFF2-40B4-BE49-F238E27FC236}">
                <a16:creationId xmlns:a16="http://schemas.microsoft.com/office/drawing/2014/main" id="{EBDBFF6F-BAF2-46B0-A545-E01EF0688AFC}"/>
              </a:ext>
            </a:extLst>
          </p:cNvPr>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de-DE"/>
          </a:p>
        </p:txBody>
      </p:sp>
      <p:sp>
        <p:nvSpPr>
          <p:cNvPr id="6" name="Foliennummernplatzhalter 5">
            <a:extLst>
              <a:ext uri="{FF2B5EF4-FFF2-40B4-BE49-F238E27FC236}">
                <a16:creationId xmlns:a16="http://schemas.microsoft.com/office/drawing/2014/main" id="{A632F12A-A156-4EC5-AD70-D0907DD58582}"/>
              </a:ext>
            </a:extLst>
          </p:cNvPr>
          <p:cNvSpPr>
            <a:spLocks noGrp="1"/>
          </p:cNvSpPr>
          <p:nvPr>
            <p:ph type="sldNum" sz="quarter" idx="12"/>
          </p:nvPr>
        </p:nvSpPr>
        <p:spPr/>
        <p:txBody>
          <a:bodyPr/>
          <a:lstStyle>
            <a:lvl1pPr>
              <a:defRPr/>
            </a:lvl1pPr>
          </a:lstStyle>
          <a:p>
            <a:pPr>
              <a:defRPr/>
            </a:pPr>
            <a:fld id="{9ECAF3C3-7FFE-43A2-8993-923E6282E70A}" type="slidenum">
              <a:rPr lang="de-DE" altLang="en-US"/>
              <a:pPr>
                <a:defRPr/>
              </a:pPr>
              <a:t>‹#›</a:t>
            </a:fld>
            <a:endParaRPr lang="de-DE" altLang="en-US"/>
          </a:p>
        </p:txBody>
      </p:sp>
    </p:spTree>
    <p:extLst>
      <p:ext uri="{BB962C8B-B14F-4D97-AF65-F5344CB8AC3E}">
        <p14:creationId xmlns:p14="http://schemas.microsoft.com/office/powerpoint/2010/main" val="273429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BA4BCE85-524B-4BF2-9955-ECE00A265A21}"/>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613D9FB2-4F27-4696-A83E-6CE9C48D4862}"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6070A31A-4320-4163-A0EA-B945250C86CD}"/>
              </a:ext>
            </a:extLst>
          </p:cNvPr>
          <p:cNvSpPr>
            <a:spLocks noGrp="1"/>
          </p:cNvSpPr>
          <p:nvPr>
            <p:ph type="sldNum" sz="quarter" idx="11"/>
          </p:nvPr>
        </p:nvSpPr>
        <p:spPr/>
        <p:txBody>
          <a:bodyPr/>
          <a:lstStyle>
            <a:lvl1pPr defTabSz="914400" eaLnBrk="0" hangingPunct="0">
              <a:defRPr/>
            </a:lvl1pPr>
          </a:lstStyle>
          <a:p>
            <a:pPr>
              <a:defRPr/>
            </a:pPr>
            <a:fld id="{3F74CC33-6834-4CA0-A736-246EE98BA2AC}" type="slidenum">
              <a:rPr lang="fr-FR" altLang="fr-FR"/>
              <a:pPr>
                <a:defRPr/>
              </a:pPr>
              <a:t>‹#›</a:t>
            </a:fld>
            <a:endParaRPr lang="fr-FR" altLang="fr-FR"/>
          </a:p>
        </p:txBody>
      </p:sp>
    </p:spTree>
    <p:extLst>
      <p:ext uri="{BB962C8B-B14F-4D97-AF65-F5344CB8AC3E}">
        <p14:creationId xmlns:p14="http://schemas.microsoft.com/office/powerpoint/2010/main" val="262180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16B622B0-0919-4478-8726-4811F5BC9352}"/>
              </a:ext>
            </a:extLst>
          </p:cNvPr>
          <p:cNvSpPr>
            <a:spLocks noGrp="1"/>
          </p:cNvSpPr>
          <p:nvPr>
            <p:ph type="dt" sz="half" idx="10"/>
          </p:nvPr>
        </p:nvSpPr>
        <p:spPr/>
        <p:txBody>
          <a:bodyPr/>
          <a:lstStyle>
            <a:lvl1pPr>
              <a:defRPr/>
            </a:lvl1pPr>
          </a:lstStyle>
          <a:p>
            <a:pPr>
              <a:defRPr/>
            </a:pPr>
            <a:fld id="{D52433D7-33FD-40CD-8531-58F1C0A8F892}" type="datetimeFigureOut">
              <a:rPr lang="de-DE"/>
              <a:pPr>
                <a:defRPr/>
              </a:pPr>
              <a:t>27.06.2022</a:t>
            </a:fld>
            <a:endParaRPr lang="de-DE"/>
          </a:p>
        </p:txBody>
      </p:sp>
      <p:sp>
        <p:nvSpPr>
          <p:cNvPr id="8" name="Fußzeilenplatzhalter 4">
            <a:extLst>
              <a:ext uri="{FF2B5EF4-FFF2-40B4-BE49-F238E27FC236}">
                <a16:creationId xmlns:a16="http://schemas.microsoft.com/office/drawing/2014/main" id="{2364E648-D200-43CA-9A4B-B30F6E768EC2}"/>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cs typeface="Arial" charset="0"/>
              </a:defRPr>
            </a:lvl1pPr>
          </a:lstStyle>
          <a:p>
            <a:pPr>
              <a:defRPr/>
            </a:pPr>
            <a:endParaRPr lang="de-DE"/>
          </a:p>
        </p:txBody>
      </p:sp>
      <p:sp>
        <p:nvSpPr>
          <p:cNvPr id="9" name="Foliennummernplatzhalter 5">
            <a:extLst>
              <a:ext uri="{FF2B5EF4-FFF2-40B4-BE49-F238E27FC236}">
                <a16:creationId xmlns:a16="http://schemas.microsoft.com/office/drawing/2014/main" id="{121F2CE7-4F54-435E-8363-E404C50DC4B7}"/>
              </a:ext>
            </a:extLst>
          </p:cNvPr>
          <p:cNvSpPr>
            <a:spLocks noGrp="1"/>
          </p:cNvSpPr>
          <p:nvPr>
            <p:ph type="sldNum" sz="quarter" idx="12"/>
          </p:nvPr>
        </p:nvSpPr>
        <p:spPr/>
        <p:txBody>
          <a:bodyPr/>
          <a:lstStyle>
            <a:lvl1pPr>
              <a:defRPr/>
            </a:lvl1pPr>
          </a:lstStyle>
          <a:p>
            <a:pPr>
              <a:defRPr/>
            </a:pPr>
            <a:fld id="{31762FB1-3C4E-4643-952B-55B247CE31D0}" type="slidenum">
              <a:rPr lang="de-DE" altLang="en-US"/>
              <a:pPr>
                <a:defRPr/>
              </a:pPr>
              <a:t>‹#›</a:t>
            </a:fld>
            <a:endParaRPr lang="de-DE" altLang="en-US"/>
          </a:p>
        </p:txBody>
      </p:sp>
    </p:spTree>
    <p:extLst>
      <p:ext uri="{BB962C8B-B14F-4D97-AF65-F5344CB8AC3E}">
        <p14:creationId xmlns:p14="http://schemas.microsoft.com/office/powerpoint/2010/main" val="13784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9E45F938-DB44-43EF-9177-DBB8173F02BA}"/>
              </a:ext>
            </a:extLst>
          </p:cNvPr>
          <p:cNvSpPr>
            <a:spLocks noGrp="1"/>
          </p:cNvSpPr>
          <p:nvPr>
            <p:ph type="dt" sz="half" idx="10"/>
          </p:nvPr>
        </p:nvSpPr>
        <p:spPr/>
        <p:txBody>
          <a:bodyPr/>
          <a:lstStyle>
            <a:lvl1pPr defTabSz="914400" eaLnBrk="0" hangingPunct="0">
              <a:defRPr>
                <a:latin typeface="Century Gothic" pitchFamily="34" charset="0"/>
                <a:ea typeface="+mn-ea"/>
                <a:cs typeface="Arial" charset="0"/>
              </a:defRPr>
            </a:lvl1pPr>
          </a:lstStyle>
          <a:p>
            <a:pPr>
              <a:defRPr/>
            </a:pPr>
            <a:fld id="{A9DF66B1-16D8-49B8-9ABA-6A0AA48E6193}" type="datetime1">
              <a:rPr lang="fr-FR" altLang="en-US"/>
              <a:pPr>
                <a:defRPr/>
              </a:pPr>
              <a:t>27/06/2022</a:t>
            </a:fld>
            <a:endParaRPr lang="fr-FR" altLang="en-US"/>
          </a:p>
        </p:txBody>
      </p:sp>
      <p:sp>
        <p:nvSpPr>
          <p:cNvPr id="4" name="Espace réservé du numéro de diapositive 5">
            <a:extLst>
              <a:ext uri="{FF2B5EF4-FFF2-40B4-BE49-F238E27FC236}">
                <a16:creationId xmlns:a16="http://schemas.microsoft.com/office/drawing/2014/main" id="{E9E4CAE9-04F3-469A-877C-F64C5B60DB57}"/>
              </a:ext>
            </a:extLst>
          </p:cNvPr>
          <p:cNvSpPr>
            <a:spLocks noGrp="1"/>
          </p:cNvSpPr>
          <p:nvPr>
            <p:ph type="sldNum" sz="quarter" idx="11"/>
          </p:nvPr>
        </p:nvSpPr>
        <p:spPr/>
        <p:txBody>
          <a:bodyPr/>
          <a:lstStyle>
            <a:lvl1pPr defTabSz="914400" eaLnBrk="0" hangingPunct="0">
              <a:defRPr/>
            </a:lvl1pPr>
          </a:lstStyle>
          <a:p>
            <a:pPr>
              <a:defRPr/>
            </a:pPr>
            <a:fld id="{F9B05000-E8F9-46CA-90E8-3629F2634898}" type="slidenum">
              <a:rPr lang="fr-FR" altLang="en-US"/>
              <a:pPr>
                <a:defRPr/>
              </a:pPr>
              <a:t>‹#›</a:t>
            </a:fld>
            <a:endParaRPr lang="fr-FR" altLang="en-US"/>
          </a:p>
        </p:txBody>
      </p:sp>
    </p:spTree>
    <p:extLst>
      <p:ext uri="{BB962C8B-B14F-4D97-AF65-F5344CB8AC3E}">
        <p14:creationId xmlns:p14="http://schemas.microsoft.com/office/powerpoint/2010/main" val="255023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CCF1F1-C612-4923-B8D3-6F7A613F8792}"/>
              </a:ext>
            </a:extLst>
          </p:cNvPr>
          <p:cNvSpPr>
            <a:spLocks noGrp="1"/>
          </p:cNvSpPr>
          <p:nvPr>
            <p:ph type="dt" sz="half" idx="10"/>
          </p:nvPr>
        </p:nvSpPr>
        <p:spPr/>
        <p:txBody>
          <a:bodyPr/>
          <a:lstStyle>
            <a:lvl1pPr>
              <a:defRPr>
                <a:ea typeface="+mn-ea"/>
                <a:cs typeface="Arial" charset="0"/>
              </a:defRPr>
            </a:lvl1pPr>
          </a:lstStyle>
          <a:p>
            <a:pPr>
              <a:defRPr/>
            </a:pPr>
            <a:fld id="{D52433D7-33FD-40CD-8531-58F1C0A8F892}" type="datetimeFigureOut">
              <a:rPr lang="de-DE"/>
              <a:pPr>
                <a:defRPr/>
              </a:pPr>
              <a:t>27.06.2022</a:t>
            </a:fld>
            <a:endParaRPr lang="de-DE"/>
          </a:p>
        </p:txBody>
      </p:sp>
      <p:sp>
        <p:nvSpPr>
          <p:cNvPr id="5" name="Fußzeilenplatzhalter 4">
            <a:extLst>
              <a:ext uri="{FF2B5EF4-FFF2-40B4-BE49-F238E27FC236}">
                <a16:creationId xmlns:a16="http://schemas.microsoft.com/office/drawing/2014/main" id="{8B5692E3-D02A-42DB-87A7-589684FC4621}"/>
              </a:ext>
            </a:extLst>
          </p:cNvPr>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de-DE"/>
          </a:p>
        </p:txBody>
      </p:sp>
      <p:sp>
        <p:nvSpPr>
          <p:cNvPr id="6" name="Foliennummernplatzhalter 5">
            <a:extLst>
              <a:ext uri="{FF2B5EF4-FFF2-40B4-BE49-F238E27FC236}">
                <a16:creationId xmlns:a16="http://schemas.microsoft.com/office/drawing/2014/main" id="{457B72CD-2E84-4C6B-A17D-2153A4F5A7F2}"/>
              </a:ext>
            </a:extLst>
          </p:cNvPr>
          <p:cNvSpPr>
            <a:spLocks noGrp="1"/>
          </p:cNvSpPr>
          <p:nvPr>
            <p:ph type="sldNum" sz="quarter" idx="12"/>
          </p:nvPr>
        </p:nvSpPr>
        <p:spPr/>
        <p:txBody>
          <a:bodyPr/>
          <a:lstStyle>
            <a:lvl1pPr>
              <a:defRPr/>
            </a:lvl1pPr>
          </a:lstStyle>
          <a:p>
            <a:pPr>
              <a:defRPr/>
            </a:pPr>
            <a:fld id="{6B811CEB-B0AD-4E2A-89F2-957DDFF80DA5}" type="slidenum">
              <a:rPr lang="de-DE" altLang="en-US"/>
              <a:pPr>
                <a:defRPr/>
              </a:pPr>
              <a:t>‹#›</a:t>
            </a:fld>
            <a:endParaRPr lang="de-DE" altLang="en-US"/>
          </a:p>
        </p:txBody>
      </p:sp>
    </p:spTree>
    <p:extLst>
      <p:ext uri="{BB962C8B-B14F-4D97-AF65-F5344CB8AC3E}">
        <p14:creationId xmlns:p14="http://schemas.microsoft.com/office/powerpoint/2010/main" val="346148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A91C38CB-1221-4CC1-BEFD-E2CB5713BD44}"/>
              </a:ext>
            </a:extLst>
          </p:cNvPr>
          <p:cNvSpPr>
            <a:spLocks noGrp="1"/>
          </p:cNvSpPr>
          <p:nvPr>
            <p:ph type="dt" sz="half" idx="10"/>
          </p:nvPr>
        </p:nvSpPr>
        <p:spPr/>
        <p:txBody>
          <a:bodyPr/>
          <a:lstStyle>
            <a:lvl1pPr algn="l" defTabSz="914400" fontAlgn="base">
              <a:spcBef>
                <a:spcPct val="0"/>
              </a:spcBef>
              <a:spcAft>
                <a:spcPct val="0"/>
              </a:spcAft>
              <a:defRPr sz="1000">
                <a:solidFill>
                  <a:srgbClr val="234085">
                    <a:tint val="75000"/>
                  </a:srgbClr>
                </a:solidFill>
                <a:latin typeface="Arial Narrow" charset="0"/>
                <a:ea typeface="Arial Narrow" charset="0"/>
                <a:cs typeface="Arial Narrow" charset="0"/>
              </a:defRPr>
            </a:lvl1pPr>
          </a:lstStyle>
          <a:p>
            <a:pPr>
              <a:defRPr/>
            </a:pPr>
            <a:fld id="{E6B9F7F9-D407-4FD3-B4D2-4F07C6ACEDED}"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CF4663D6-A4B7-4630-B497-7695741C62E3}"/>
              </a:ext>
            </a:extLst>
          </p:cNvPr>
          <p:cNvSpPr>
            <a:spLocks noGrp="1"/>
          </p:cNvSpPr>
          <p:nvPr>
            <p:ph type="sldNum" sz="quarter" idx="11"/>
          </p:nvPr>
        </p:nvSpPr>
        <p:spPr/>
        <p:txBody>
          <a:bodyPr/>
          <a:lstStyle>
            <a:lvl1pPr defTabSz="914400">
              <a:defRPr/>
            </a:lvl1pPr>
          </a:lstStyle>
          <a:p>
            <a:pPr>
              <a:defRPr/>
            </a:pPr>
            <a:fld id="{C7DA02AB-CD35-4816-8131-EFE64D269B4C}" type="slidenum">
              <a:rPr lang="fr-FR" altLang="fr-FR"/>
              <a:pPr>
                <a:defRPr/>
              </a:pPr>
              <a:t>‹#›</a:t>
            </a:fld>
            <a:endParaRPr lang="fr-FR" altLang="fr-FR"/>
          </a:p>
        </p:txBody>
      </p:sp>
    </p:spTree>
    <p:extLst>
      <p:ext uri="{BB962C8B-B14F-4D97-AF65-F5344CB8AC3E}">
        <p14:creationId xmlns:p14="http://schemas.microsoft.com/office/powerpoint/2010/main" val="147796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626400C1-999C-4663-9405-B0D518915DE1}"/>
              </a:ext>
            </a:extLst>
          </p:cNvPr>
          <p:cNvSpPr>
            <a:spLocks noGrp="1"/>
          </p:cNvSpPr>
          <p:nvPr>
            <p:ph type="dt" sz="half" idx="10"/>
          </p:nvPr>
        </p:nvSpPr>
        <p:spPr/>
        <p:txBody>
          <a:bodyPr/>
          <a:lstStyle>
            <a:lvl1pPr defTabSz="914400" eaLnBrk="0" hangingPunct="0">
              <a:defRPr>
                <a:latin typeface="Century Gothic" pitchFamily="34" charset="0"/>
                <a:ea typeface="+mn-ea"/>
                <a:cs typeface="Arial" charset="0"/>
              </a:defRPr>
            </a:lvl1pPr>
          </a:lstStyle>
          <a:p>
            <a:pPr>
              <a:defRPr/>
            </a:pPr>
            <a:fld id="{B74FCACA-CA7C-4D7D-98CB-868B9B084CEE}" type="datetime1">
              <a:rPr lang="fr-FR" altLang="en-US"/>
              <a:pPr>
                <a:defRPr/>
              </a:pPr>
              <a:t>27/06/2022</a:t>
            </a:fld>
            <a:endParaRPr lang="fr-FR" altLang="en-US"/>
          </a:p>
        </p:txBody>
      </p:sp>
      <p:sp>
        <p:nvSpPr>
          <p:cNvPr id="4" name="Espace réservé du numéro de diapositive 5">
            <a:extLst>
              <a:ext uri="{FF2B5EF4-FFF2-40B4-BE49-F238E27FC236}">
                <a16:creationId xmlns:a16="http://schemas.microsoft.com/office/drawing/2014/main" id="{FF9291F2-A44E-4C33-9E9D-7E8C27EDDF2F}"/>
              </a:ext>
            </a:extLst>
          </p:cNvPr>
          <p:cNvSpPr>
            <a:spLocks noGrp="1"/>
          </p:cNvSpPr>
          <p:nvPr>
            <p:ph type="sldNum" sz="quarter" idx="11"/>
          </p:nvPr>
        </p:nvSpPr>
        <p:spPr/>
        <p:txBody>
          <a:bodyPr/>
          <a:lstStyle>
            <a:lvl1pPr defTabSz="914400" eaLnBrk="0" hangingPunct="0">
              <a:defRPr/>
            </a:lvl1pPr>
          </a:lstStyle>
          <a:p>
            <a:pPr>
              <a:defRPr/>
            </a:pPr>
            <a:fld id="{17556375-908E-4F57-ABE3-6F9DAC3AB43C}" type="slidenum">
              <a:rPr lang="fr-FR" altLang="en-US"/>
              <a:pPr>
                <a:defRPr/>
              </a:pPr>
              <a:t>‹#›</a:t>
            </a:fld>
            <a:endParaRPr lang="fr-FR" altLang="en-US"/>
          </a:p>
        </p:txBody>
      </p:sp>
    </p:spTree>
    <p:extLst>
      <p:ext uri="{BB962C8B-B14F-4D97-AF65-F5344CB8AC3E}">
        <p14:creationId xmlns:p14="http://schemas.microsoft.com/office/powerpoint/2010/main" val="336217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19D71BD-161A-4DF0-9112-63E78B07C5ED}"/>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3EB1D67D-3BF9-4A2D-9CC8-B5AAF905C1E3}"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1E03925A-FBD7-47BB-891E-1845E7ABABEE}"/>
              </a:ext>
            </a:extLst>
          </p:cNvPr>
          <p:cNvSpPr>
            <a:spLocks noGrp="1"/>
          </p:cNvSpPr>
          <p:nvPr>
            <p:ph type="sldNum" sz="quarter" idx="11"/>
          </p:nvPr>
        </p:nvSpPr>
        <p:spPr/>
        <p:txBody>
          <a:bodyPr/>
          <a:lstStyle>
            <a:lvl1pPr defTabSz="914400" eaLnBrk="0" hangingPunct="0">
              <a:defRPr/>
            </a:lvl1pPr>
          </a:lstStyle>
          <a:p>
            <a:pPr>
              <a:defRPr/>
            </a:pPr>
            <a:fld id="{9EB461A9-463A-4D9C-94FF-2AAD271E2B59}" type="slidenum">
              <a:rPr lang="fr-FR" altLang="fr-FR"/>
              <a:pPr>
                <a:defRPr/>
              </a:pPr>
              <a:t>‹#›</a:t>
            </a:fld>
            <a:endParaRPr lang="fr-FR" altLang="fr-FR"/>
          </a:p>
        </p:txBody>
      </p:sp>
    </p:spTree>
    <p:extLst>
      <p:ext uri="{BB962C8B-B14F-4D97-AF65-F5344CB8AC3E}">
        <p14:creationId xmlns:p14="http://schemas.microsoft.com/office/powerpoint/2010/main" val="270582869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49FFDD6D-A891-4B67-9E83-A26757E1A8E6}"/>
              </a:ext>
            </a:extLst>
          </p:cNvPr>
          <p:cNvSpPr>
            <a:spLocks noGrp="1"/>
          </p:cNvSpPr>
          <p:nvPr>
            <p:ph type="sldNum" sz="quarter" idx="10"/>
          </p:nvPr>
        </p:nvSpPr>
        <p:spPr/>
        <p:txBody>
          <a:bodyPr/>
          <a:lstStyle>
            <a:lvl1pPr>
              <a:defRPr/>
            </a:lvl1pPr>
          </a:lstStyle>
          <a:p>
            <a:pPr>
              <a:defRPr/>
            </a:pPr>
            <a:fld id="{CA83D055-69C1-44EB-89D8-7A31B08A8C40}" type="slidenum">
              <a:rPr lang="fr-FR" altLang="fr-FR"/>
              <a:pPr>
                <a:defRPr/>
              </a:pPr>
              <a:t>‹#›</a:t>
            </a:fld>
            <a:endParaRPr lang="fr-FR" altLang="fr-FR"/>
          </a:p>
        </p:txBody>
      </p:sp>
    </p:spTree>
    <p:extLst>
      <p:ext uri="{BB962C8B-B14F-4D97-AF65-F5344CB8AC3E}">
        <p14:creationId xmlns:p14="http://schemas.microsoft.com/office/powerpoint/2010/main" val="12186199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096ECFDE-791F-40C9-A20D-C72466399468}"/>
              </a:ext>
            </a:extLst>
          </p:cNvPr>
          <p:cNvSpPr>
            <a:spLocks noGrp="1"/>
          </p:cNvSpPr>
          <p:nvPr>
            <p:ph type="dt" sz="half" idx="10"/>
          </p:nvPr>
        </p:nvSpPr>
        <p:spPr/>
        <p:txBody>
          <a:bodyPr/>
          <a:lstStyle>
            <a:lvl1pPr>
              <a:defRPr/>
            </a:lvl1pPr>
          </a:lstStyle>
          <a:p>
            <a:pPr>
              <a:defRPr/>
            </a:pPr>
            <a:fld id="{15B14DF2-A710-48CD-B720-3A8E8FABD529}" type="datetime1">
              <a:rPr lang="de-DE"/>
              <a:pPr>
                <a:defRPr/>
              </a:pPr>
              <a:t>27.06.2022</a:t>
            </a:fld>
            <a:endParaRPr lang="de-DE"/>
          </a:p>
        </p:txBody>
      </p:sp>
      <p:sp>
        <p:nvSpPr>
          <p:cNvPr id="5" name="Fußzeilenplatzhalter 4">
            <a:extLst>
              <a:ext uri="{FF2B5EF4-FFF2-40B4-BE49-F238E27FC236}">
                <a16:creationId xmlns:a16="http://schemas.microsoft.com/office/drawing/2014/main" id="{C4DD1EDF-92A9-43B2-8172-8C20F1E3A8B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A0620EA-81A7-4C78-858B-CE4CB3A84F98}"/>
              </a:ext>
            </a:extLst>
          </p:cNvPr>
          <p:cNvSpPr>
            <a:spLocks noGrp="1"/>
          </p:cNvSpPr>
          <p:nvPr>
            <p:ph type="sldNum" sz="quarter" idx="12"/>
          </p:nvPr>
        </p:nvSpPr>
        <p:spPr/>
        <p:txBody>
          <a:bodyPr/>
          <a:lstStyle>
            <a:lvl1pPr>
              <a:defRPr/>
            </a:lvl1pPr>
          </a:lstStyle>
          <a:p>
            <a:pPr>
              <a:defRPr/>
            </a:pPr>
            <a:fld id="{72464013-6EF0-4D58-95A4-82140C5EE5F3}" type="slidenum">
              <a:rPr lang="de-DE" altLang="en-US"/>
              <a:pPr>
                <a:defRPr/>
              </a:pPr>
              <a:t>‹#›</a:t>
            </a:fld>
            <a:endParaRPr lang="de-DE" altLang="en-US"/>
          </a:p>
        </p:txBody>
      </p:sp>
    </p:spTree>
    <p:extLst>
      <p:ext uri="{BB962C8B-B14F-4D97-AF65-F5344CB8AC3E}">
        <p14:creationId xmlns:p14="http://schemas.microsoft.com/office/powerpoint/2010/main" val="135879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B9F35D71-F873-4104-964A-42B874ED2F83}"/>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50B6896C-2580-406A-88ED-B10B8CCBC447}"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750967D9-844C-4AFE-9842-9A5B5DED8870}"/>
              </a:ext>
            </a:extLst>
          </p:cNvPr>
          <p:cNvSpPr>
            <a:spLocks noGrp="1"/>
          </p:cNvSpPr>
          <p:nvPr>
            <p:ph type="sldNum" sz="quarter" idx="11"/>
          </p:nvPr>
        </p:nvSpPr>
        <p:spPr/>
        <p:txBody>
          <a:bodyPr/>
          <a:lstStyle>
            <a:lvl1pPr defTabSz="914400" eaLnBrk="0" hangingPunct="0">
              <a:defRPr/>
            </a:lvl1pPr>
          </a:lstStyle>
          <a:p>
            <a:pPr>
              <a:defRPr/>
            </a:pPr>
            <a:fld id="{9E24352C-8F01-4007-86A5-A6E1A9A32A20}" type="slidenum">
              <a:rPr lang="fr-FR" altLang="fr-FR"/>
              <a:pPr>
                <a:defRPr/>
              </a:pPr>
              <a:t>‹#›</a:t>
            </a:fld>
            <a:endParaRPr lang="fr-FR" altLang="fr-FR"/>
          </a:p>
        </p:txBody>
      </p:sp>
    </p:spTree>
    <p:extLst>
      <p:ext uri="{BB962C8B-B14F-4D97-AF65-F5344CB8AC3E}">
        <p14:creationId xmlns:p14="http://schemas.microsoft.com/office/powerpoint/2010/main" val="38341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73BDA4-FB51-4C7E-BF34-6490DED62DC5}"/>
              </a:ext>
            </a:extLst>
          </p:cNvPr>
          <p:cNvSpPr>
            <a:spLocks noGrp="1"/>
          </p:cNvSpPr>
          <p:nvPr>
            <p:ph type="dt" sz="half" idx="10"/>
          </p:nvPr>
        </p:nvSpPr>
        <p:spPr/>
        <p:txBody>
          <a:bodyPr/>
          <a:lstStyle>
            <a:lvl1pPr>
              <a:defRPr/>
            </a:lvl1pPr>
          </a:lstStyle>
          <a:p>
            <a:pPr>
              <a:defRPr/>
            </a:pPr>
            <a:fld id="{F1A46C26-3028-435D-9127-AF27BD13C8D4}" type="datetime1">
              <a:rPr lang="de-DE"/>
              <a:pPr>
                <a:defRPr/>
              </a:pPr>
              <a:t>27.06.2022</a:t>
            </a:fld>
            <a:endParaRPr lang="de-DE"/>
          </a:p>
        </p:txBody>
      </p:sp>
      <p:sp>
        <p:nvSpPr>
          <p:cNvPr id="5" name="Fußzeilenplatzhalter 4">
            <a:extLst>
              <a:ext uri="{FF2B5EF4-FFF2-40B4-BE49-F238E27FC236}">
                <a16:creationId xmlns:a16="http://schemas.microsoft.com/office/drawing/2014/main" id="{2FD78F97-91E7-4615-8B3C-0E65951F0B4A}"/>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E8EB2359-3FB7-43F8-8C06-92976C505CEA}"/>
              </a:ext>
            </a:extLst>
          </p:cNvPr>
          <p:cNvSpPr>
            <a:spLocks noGrp="1"/>
          </p:cNvSpPr>
          <p:nvPr>
            <p:ph type="sldNum" sz="quarter" idx="12"/>
          </p:nvPr>
        </p:nvSpPr>
        <p:spPr/>
        <p:txBody>
          <a:bodyPr/>
          <a:lstStyle>
            <a:lvl1pPr>
              <a:defRPr/>
            </a:lvl1pPr>
          </a:lstStyle>
          <a:p>
            <a:pPr>
              <a:defRPr/>
            </a:pPr>
            <a:fld id="{DAAB7CA8-EC9D-4FD0-843B-A7045DB3A2C5}" type="slidenum">
              <a:rPr lang="de-DE" altLang="en-US"/>
              <a:pPr>
                <a:defRPr/>
              </a:pPr>
              <a:t>‹#›</a:t>
            </a:fld>
            <a:endParaRPr lang="de-DE" altLang="en-US"/>
          </a:p>
        </p:txBody>
      </p:sp>
    </p:spTree>
    <p:extLst>
      <p:ext uri="{BB962C8B-B14F-4D97-AF65-F5344CB8AC3E}">
        <p14:creationId xmlns:p14="http://schemas.microsoft.com/office/powerpoint/2010/main" val="361555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82EEC374-B77A-461E-8DBF-364C65B8B773}"/>
              </a:ext>
            </a:extLst>
          </p:cNvPr>
          <p:cNvSpPr>
            <a:spLocks noGrp="1"/>
          </p:cNvSpPr>
          <p:nvPr>
            <p:ph type="dt" sz="half" idx="10"/>
          </p:nvPr>
        </p:nvSpPr>
        <p:spPr/>
        <p:txBody>
          <a:bodyPr/>
          <a:lstStyle>
            <a:lvl1pPr>
              <a:defRPr/>
            </a:lvl1pPr>
          </a:lstStyle>
          <a:p>
            <a:pPr>
              <a:defRPr/>
            </a:pPr>
            <a:fld id="{EBBEED16-3427-41B5-A93D-0C98A9B66497}" type="datetime1">
              <a:rPr lang="de-DE"/>
              <a:pPr>
                <a:defRPr/>
              </a:pPr>
              <a:t>27.06.2022</a:t>
            </a:fld>
            <a:endParaRPr lang="de-DE"/>
          </a:p>
        </p:txBody>
      </p:sp>
      <p:sp>
        <p:nvSpPr>
          <p:cNvPr id="5" name="Fußzeilenplatzhalter 4">
            <a:extLst>
              <a:ext uri="{FF2B5EF4-FFF2-40B4-BE49-F238E27FC236}">
                <a16:creationId xmlns:a16="http://schemas.microsoft.com/office/drawing/2014/main" id="{2C703073-04EF-4F6D-B8FF-5F8B4560EFDC}"/>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DD4BA7C8-B3B6-4C5F-BBB9-5BC5BBFA6A7E}"/>
              </a:ext>
            </a:extLst>
          </p:cNvPr>
          <p:cNvSpPr>
            <a:spLocks noGrp="1"/>
          </p:cNvSpPr>
          <p:nvPr>
            <p:ph type="sldNum" sz="quarter" idx="12"/>
          </p:nvPr>
        </p:nvSpPr>
        <p:spPr/>
        <p:txBody>
          <a:bodyPr/>
          <a:lstStyle>
            <a:lvl1pPr>
              <a:defRPr/>
            </a:lvl1pPr>
          </a:lstStyle>
          <a:p>
            <a:pPr>
              <a:defRPr/>
            </a:pPr>
            <a:fld id="{9B24E715-42D6-41DE-8A18-8D5E1433DAAC}" type="slidenum">
              <a:rPr lang="de-DE" altLang="en-US"/>
              <a:pPr>
                <a:defRPr/>
              </a:pPr>
              <a:t>‹#›</a:t>
            </a:fld>
            <a:endParaRPr lang="de-DE" altLang="en-US"/>
          </a:p>
        </p:txBody>
      </p:sp>
    </p:spTree>
    <p:extLst>
      <p:ext uri="{BB962C8B-B14F-4D97-AF65-F5344CB8AC3E}">
        <p14:creationId xmlns:p14="http://schemas.microsoft.com/office/powerpoint/2010/main" val="240642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62737AE3-68F1-49EA-90BD-1DB6AA4FF6F8}"/>
              </a:ext>
            </a:extLst>
          </p:cNvPr>
          <p:cNvSpPr>
            <a:spLocks noGrp="1"/>
          </p:cNvSpPr>
          <p:nvPr>
            <p:ph type="dt" sz="half" idx="10"/>
          </p:nvPr>
        </p:nvSpPr>
        <p:spPr/>
        <p:txBody>
          <a:bodyPr/>
          <a:lstStyle>
            <a:lvl1pPr>
              <a:defRPr/>
            </a:lvl1pPr>
          </a:lstStyle>
          <a:p>
            <a:pPr>
              <a:defRPr/>
            </a:pPr>
            <a:fld id="{6325365F-5820-423A-A43B-7B93B9090D06}" type="datetime1">
              <a:rPr lang="de-DE"/>
              <a:pPr>
                <a:defRPr/>
              </a:pPr>
              <a:t>27.06.2022</a:t>
            </a:fld>
            <a:endParaRPr lang="de-DE"/>
          </a:p>
        </p:txBody>
      </p:sp>
      <p:sp>
        <p:nvSpPr>
          <p:cNvPr id="6" name="Fußzeilenplatzhalter 4">
            <a:extLst>
              <a:ext uri="{FF2B5EF4-FFF2-40B4-BE49-F238E27FC236}">
                <a16:creationId xmlns:a16="http://schemas.microsoft.com/office/drawing/2014/main" id="{B1E030A7-31B0-441D-8083-4960FD4ABE5C}"/>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1FF87B7-F2B9-4DDD-B806-13EA621640EA}"/>
              </a:ext>
            </a:extLst>
          </p:cNvPr>
          <p:cNvSpPr>
            <a:spLocks noGrp="1"/>
          </p:cNvSpPr>
          <p:nvPr>
            <p:ph type="sldNum" sz="quarter" idx="12"/>
          </p:nvPr>
        </p:nvSpPr>
        <p:spPr/>
        <p:txBody>
          <a:bodyPr/>
          <a:lstStyle>
            <a:lvl1pPr>
              <a:defRPr/>
            </a:lvl1pPr>
          </a:lstStyle>
          <a:p>
            <a:pPr>
              <a:defRPr/>
            </a:pPr>
            <a:fld id="{C356591F-FA94-4C8A-9626-470A9F5D7296}" type="slidenum">
              <a:rPr lang="de-DE" altLang="en-US"/>
              <a:pPr>
                <a:defRPr/>
              </a:pPr>
              <a:t>‹#›</a:t>
            </a:fld>
            <a:endParaRPr lang="de-DE" altLang="en-US"/>
          </a:p>
        </p:txBody>
      </p:sp>
    </p:spTree>
    <p:extLst>
      <p:ext uri="{BB962C8B-B14F-4D97-AF65-F5344CB8AC3E}">
        <p14:creationId xmlns:p14="http://schemas.microsoft.com/office/powerpoint/2010/main" val="288966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54CA398E-0FB5-44B8-BAB5-23BE7F9518E6}"/>
              </a:ext>
            </a:extLst>
          </p:cNvPr>
          <p:cNvSpPr>
            <a:spLocks noGrp="1"/>
          </p:cNvSpPr>
          <p:nvPr>
            <p:ph type="dt" sz="half" idx="10"/>
          </p:nvPr>
        </p:nvSpPr>
        <p:spPr/>
        <p:txBody>
          <a:bodyPr/>
          <a:lstStyle>
            <a:lvl1pPr>
              <a:defRPr/>
            </a:lvl1pPr>
          </a:lstStyle>
          <a:p>
            <a:pPr>
              <a:defRPr/>
            </a:pPr>
            <a:fld id="{3651F4AC-DC92-4E06-8A92-8AE7C4FBFF4E}" type="datetime1">
              <a:rPr lang="de-DE"/>
              <a:pPr>
                <a:defRPr/>
              </a:pPr>
              <a:t>27.06.2022</a:t>
            </a:fld>
            <a:endParaRPr lang="de-DE"/>
          </a:p>
        </p:txBody>
      </p:sp>
      <p:sp>
        <p:nvSpPr>
          <p:cNvPr id="8" name="Fußzeilenplatzhalter 4">
            <a:extLst>
              <a:ext uri="{FF2B5EF4-FFF2-40B4-BE49-F238E27FC236}">
                <a16:creationId xmlns:a16="http://schemas.microsoft.com/office/drawing/2014/main" id="{C8ADB990-A0E5-4BA6-9016-B158F93188F8}"/>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E6FFD86A-3C73-486A-BCA3-5A2B1FBFBBAA}"/>
              </a:ext>
            </a:extLst>
          </p:cNvPr>
          <p:cNvSpPr>
            <a:spLocks noGrp="1"/>
          </p:cNvSpPr>
          <p:nvPr>
            <p:ph type="sldNum" sz="quarter" idx="12"/>
          </p:nvPr>
        </p:nvSpPr>
        <p:spPr/>
        <p:txBody>
          <a:bodyPr/>
          <a:lstStyle>
            <a:lvl1pPr>
              <a:defRPr/>
            </a:lvl1pPr>
          </a:lstStyle>
          <a:p>
            <a:pPr>
              <a:defRPr/>
            </a:pPr>
            <a:fld id="{DCD607B8-3C60-4B22-8B76-47D9B2463692}" type="slidenum">
              <a:rPr lang="de-DE" altLang="en-US"/>
              <a:pPr>
                <a:defRPr/>
              </a:pPr>
              <a:t>‹#›</a:t>
            </a:fld>
            <a:endParaRPr lang="de-DE" altLang="en-US"/>
          </a:p>
        </p:txBody>
      </p:sp>
    </p:spTree>
    <p:extLst>
      <p:ext uri="{BB962C8B-B14F-4D97-AF65-F5344CB8AC3E}">
        <p14:creationId xmlns:p14="http://schemas.microsoft.com/office/powerpoint/2010/main" val="1495671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1B612955-B548-4B2D-8ADB-DC85E24A33DD}"/>
              </a:ext>
            </a:extLst>
          </p:cNvPr>
          <p:cNvSpPr>
            <a:spLocks noGrp="1"/>
          </p:cNvSpPr>
          <p:nvPr>
            <p:ph type="dt" sz="half" idx="10"/>
          </p:nvPr>
        </p:nvSpPr>
        <p:spPr/>
        <p:txBody>
          <a:bodyPr/>
          <a:lstStyle>
            <a:lvl1pPr>
              <a:defRPr/>
            </a:lvl1pPr>
          </a:lstStyle>
          <a:p>
            <a:pPr>
              <a:defRPr/>
            </a:pPr>
            <a:fld id="{D34C481B-12AE-4606-8D86-C81EA3333D99}" type="datetime1">
              <a:rPr lang="de-DE"/>
              <a:pPr>
                <a:defRPr/>
              </a:pPr>
              <a:t>27.06.2022</a:t>
            </a:fld>
            <a:endParaRPr lang="de-DE"/>
          </a:p>
        </p:txBody>
      </p:sp>
      <p:sp>
        <p:nvSpPr>
          <p:cNvPr id="4" name="Fußzeilenplatzhalter 4">
            <a:extLst>
              <a:ext uri="{FF2B5EF4-FFF2-40B4-BE49-F238E27FC236}">
                <a16:creationId xmlns:a16="http://schemas.microsoft.com/office/drawing/2014/main" id="{67F8E3D9-45AC-4E56-98A8-EBBF9085EDAE}"/>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E462B153-2BA6-4499-B793-48013A85102F}"/>
              </a:ext>
            </a:extLst>
          </p:cNvPr>
          <p:cNvSpPr>
            <a:spLocks noGrp="1"/>
          </p:cNvSpPr>
          <p:nvPr>
            <p:ph type="sldNum" sz="quarter" idx="12"/>
          </p:nvPr>
        </p:nvSpPr>
        <p:spPr/>
        <p:txBody>
          <a:bodyPr/>
          <a:lstStyle>
            <a:lvl1pPr>
              <a:defRPr/>
            </a:lvl1pPr>
          </a:lstStyle>
          <a:p>
            <a:pPr>
              <a:defRPr/>
            </a:pPr>
            <a:fld id="{77E4425A-A389-4269-98AF-7CDE81511A9B}" type="slidenum">
              <a:rPr lang="de-DE" altLang="en-US"/>
              <a:pPr>
                <a:defRPr/>
              </a:pPr>
              <a:t>‹#›</a:t>
            </a:fld>
            <a:endParaRPr lang="de-DE" altLang="en-US"/>
          </a:p>
        </p:txBody>
      </p:sp>
    </p:spTree>
    <p:extLst>
      <p:ext uri="{BB962C8B-B14F-4D97-AF65-F5344CB8AC3E}">
        <p14:creationId xmlns:p14="http://schemas.microsoft.com/office/powerpoint/2010/main" val="149619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673A8F8A-7007-4C98-B1CB-5A042A7EF75D}"/>
              </a:ext>
            </a:extLst>
          </p:cNvPr>
          <p:cNvSpPr>
            <a:spLocks noGrp="1"/>
          </p:cNvSpPr>
          <p:nvPr>
            <p:ph type="dt" sz="half" idx="10"/>
          </p:nvPr>
        </p:nvSpPr>
        <p:spPr/>
        <p:txBody>
          <a:bodyPr/>
          <a:lstStyle>
            <a:lvl1pPr>
              <a:defRPr/>
            </a:lvl1pPr>
          </a:lstStyle>
          <a:p>
            <a:pPr>
              <a:defRPr/>
            </a:pPr>
            <a:fld id="{1B6487F3-ED10-464A-B335-C14AC6CCE55C}" type="datetime1">
              <a:rPr lang="de-DE"/>
              <a:pPr>
                <a:defRPr/>
              </a:pPr>
              <a:t>27.06.2022</a:t>
            </a:fld>
            <a:endParaRPr lang="de-DE"/>
          </a:p>
        </p:txBody>
      </p:sp>
      <p:sp>
        <p:nvSpPr>
          <p:cNvPr id="3" name="Fußzeilenplatzhalter 4">
            <a:extLst>
              <a:ext uri="{FF2B5EF4-FFF2-40B4-BE49-F238E27FC236}">
                <a16:creationId xmlns:a16="http://schemas.microsoft.com/office/drawing/2014/main" id="{EB4462D0-C843-40DE-8593-93BB5114D80B}"/>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0174F0E3-23F2-415C-BCB6-3FBE526399E2}"/>
              </a:ext>
            </a:extLst>
          </p:cNvPr>
          <p:cNvSpPr>
            <a:spLocks noGrp="1"/>
          </p:cNvSpPr>
          <p:nvPr>
            <p:ph type="sldNum" sz="quarter" idx="12"/>
          </p:nvPr>
        </p:nvSpPr>
        <p:spPr/>
        <p:txBody>
          <a:bodyPr/>
          <a:lstStyle>
            <a:lvl1pPr>
              <a:defRPr/>
            </a:lvl1pPr>
          </a:lstStyle>
          <a:p>
            <a:pPr>
              <a:defRPr/>
            </a:pPr>
            <a:fld id="{464D2E86-441B-4E7B-BEAF-00A3BBB0C012}" type="slidenum">
              <a:rPr lang="de-DE" altLang="en-US"/>
              <a:pPr>
                <a:defRPr/>
              </a:pPr>
              <a:t>‹#›</a:t>
            </a:fld>
            <a:endParaRPr lang="de-DE" altLang="en-US"/>
          </a:p>
        </p:txBody>
      </p:sp>
    </p:spTree>
    <p:extLst>
      <p:ext uri="{BB962C8B-B14F-4D97-AF65-F5344CB8AC3E}">
        <p14:creationId xmlns:p14="http://schemas.microsoft.com/office/powerpoint/2010/main" val="204246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B5D6634D-9C61-49DA-B99A-9D119B67443F}"/>
              </a:ext>
            </a:extLst>
          </p:cNvPr>
          <p:cNvSpPr>
            <a:spLocks noGrp="1"/>
          </p:cNvSpPr>
          <p:nvPr>
            <p:ph type="dt" sz="half" idx="10"/>
          </p:nvPr>
        </p:nvSpPr>
        <p:spPr/>
        <p:txBody>
          <a:bodyPr/>
          <a:lstStyle>
            <a:lvl1pPr>
              <a:defRPr/>
            </a:lvl1pPr>
          </a:lstStyle>
          <a:p>
            <a:pPr>
              <a:defRPr/>
            </a:pPr>
            <a:fld id="{37C92FBB-DE53-4970-B7E9-739F72748EEA}" type="datetime1">
              <a:rPr lang="de-DE"/>
              <a:pPr>
                <a:defRPr/>
              </a:pPr>
              <a:t>27.06.2022</a:t>
            </a:fld>
            <a:endParaRPr lang="de-DE"/>
          </a:p>
        </p:txBody>
      </p:sp>
      <p:sp>
        <p:nvSpPr>
          <p:cNvPr id="6" name="Fußzeilenplatzhalter 4">
            <a:extLst>
              <a:ext uri="{FF2B5EF4-FFF2-40B4-BE49-F238E27FC236}">
                <a16:creationId xmlns:a16="http://schemas.microsoft.com/office/drawing/2014/main" id="{0899F162-F987-4E87-BE39-9569D58551E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36AD8032-6116-4207-9280-1BD51A443A51}"/>
              </a:ext>
            </a:extLst>
          </p:cNvPr>
          <p:cNvSpPr>
            <a:spLocks noGrp="1"/>
          </p:cNvSpPr>
          <p:nvPr>
            <p:ph type="sldNum" sz="quarter" idx="12"/>
          </p:nvPr>
        </p:nvSpPr>
        <p:spPr/>
        <p:txBody>
          <a:bodyPr/>
          <a:lstStyle>
            <a:lvl1pPr>
              <a:defRPr/>
            </a:lvl1pPr>
          </a:lstStyle>
          <a:p>
            <a:pPr>
              <a:defRPr/>
            </a:pPr>
            <a:fld id="{9A6D5A12-20C1-40EC-964D-F30AD5886E8E}" type="slidenum">
              <a:rPr lang="de-DE" altLang="en-US"/>
              <a:pPr>
                <a:defRPr/>
              </a:pPr>
              <a:t>‹#›</a:t>
            </a:fld>
            <a:endParaRPr lang="de-DE" altLang="en-US"/>
          </a:p>
        </p:txBody>
      </p:sp>
    </p:spTree>
    <p:extLst>
      <p:ext uri="{BB962C8B-B14F-4D97-AF65-F5344CB8AC3E}">
        <p14:creationId xmlns:p14="http://schemas.microsoft.com/office/powerpoint/2010/main" val="117366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8CEA590-5E84-4040-9BB5-48C14033A640}"/>
              </a:ext>
            </a:extLst>
          </p:cNvPr>
          <p:cNvSpPr>
            <a:spLocks noGrp="1"/>
          </p:cNvSpPr>
          <p:nvPr>
            <p:ph type="dt" sz="half" idx="10"/>
          </p:nvPr>
        </p:nvSpPr>
        <p:spPr/>
        <p:txBody>
          <a:bodyPr/>
          <a:lstStyle>
            <a:lvl1pPr>
              <a:defRPr/>
            </a:lvl1pPr>
          </a:lstStyle>
          <a:p>
            <a:pPr>
              <a:defRPr/>
            </a:pPr>
            <a:fld id="{7376FB74-3CC1-4354-B88E-6AB6446BE708}" type="datetime1">
              <a:rPr lang="de-DE"/>
              <a:pPr>
                <a:defRPr/>
              </a:pPr>
              <a:t>27.06.2022</a:t>
            </a:fld>
            <a:endParaRPr lang="de-DE"/>
          </a:p>
        </p:txBody>
      </p:sp>
      <p:sp>
        <p:nvSpPr>
          <p:cNvPr id="6" name="Fußzeilenplatzhalter 4">
            <a:extLst>
              <a:ext uri="{FF2B5EF4-FFF2-40B4-BE49-F238E27FC236}">
                <a16:creationId xmlns:a16="http://schemas.microsoft.com/office/drawing/2014/main" id="{72F4B264-D40E-46CF-A157-67B8349E8881}"/>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A7557507-A00D-4AD9-804A-A382D8005D14}"/>
              </a:ext>
            </a:extLst>
          </p:cNvPr>
          <p:cNvSpPr>
            <a:spLocks noGrp="1"/>
          </p:cNvSpPr>
          <p:nvPr>
            <p:ph type="sldNum" sz="quarter" idx="12"/>
          </p:nvPr>
        </p:nvSpPr>
        <p:spPr/>
        <p:txBody>
          <a:bodyPr/>
          <a:lstStyle>
            <a:lvl1pPr>
              <a:defRPr/>
            </a:lvl1pPr>
          </a:lstStyle>
          <a:p>
            <a:pPr>
              <a:defRPr/>
            </a:pPr>
            <a:fld id="{009B8A0D-8D0E-4FBC-85BC-3D692A540CF7}" type="slidenum">
              <a:rPr lang="de-DE" altLang="en-US"/>
              <a:pPr>
                <a:defRPr/>
              </a:pPr>
              <a:t>‹#›</a:t>
            </a:fld>
            <a:endParaRPr lang="de-DE" altLang="en-US"/>
          </a:p>
        </p:txBody>
      </p:sp>
    </p:spTree>
    <p:extLst>
      <p:ext uri="{BB962C8B-B14F-4D97-AF65-F5344CB8AC3E}">
        <p14:creationId xmlns:p14="http://schemas.microsoft.com/office/powerpoint/2010/main" val="3641752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89DC952-A5D0-4FB8-AF51-E09A91FE672D}"/>
              </a:ext>
            </a:extLst>
          </p:cNvPr>
          <p:cNvSpPr>
            <a:spLocks noGrp="1"/>
          </p:cNvSpPr>
          <p:nvPr>
            <p:ph type="dt" sz="half" idx="10"/>
          </p:nvPr>
        </p:nvSpPr>
        <p:spPr/>
        <p:txBody>
          <a:bodyPr/>
          <a:lstStyle>
            <a:lvl1pPr>
              <a:defRPr/>
            </a:lvl1pPr>
          </a:lstStyle>
          <a:p>
            <a:pPr>
              <a:defRPr/>
            </a:pPr>
            <a:fld id="{196B9243-A0FE-4B5D-9E06-73E418761F62}" type="datetime1">
              <a:rPr lang="de-DE"/>
              <a:pPr>
                <a:defRPr/>
              </a:pPr>
              <a:t>27.06.2022</a:t>
            </a:fld>
            <a:endParaRPr lang="de-DE"/>
          </a:p>
        </p:txBody>
      </p:sp>
      <p:sp>
        <p:nvSpPr>
          <p:cNvPr id="5" name="Fußzeilenplatzhalter 4">
            <a:extLst>
              <a:ext uri="{FF2B5EF4-FFF2-40B4-BE49-F238E27FC236}">
                <a16:creationId xmlns:a16="http://schemas.microsoft.com/office/drawing/2014/main" id="{0E97F89F-A751-45BB-B579-10ACFBCF8F1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4A5531EF-E748-40CF-986E-9B3537BEE569}"/>
              </a:ext>
            </a:extLst>
          </p:cNvPr>
          <p:cNvSpPr>
            <a:spLocks noGrp="1"/>
          </p:cNvSpPr>
          <p:nvPr>
            <p:ph type="sldNum" sz="quarter" idx="12"/>
          </p:nvPr>
        </p:nvSpPr>
        <p:spPr/>
        <p:txBody>
          <a:bodyPr/>
          <a:lstStyle>
            <a:lvl1pPr>
              <a:defRPr/>
            </a:lvl1pPr>
          </a:lstStyle>
          <a:p>
            <a:pPr>
              <a:defRPr/>
            </a:pPr>
            <a:fld id="{DEA39961-4034-4747-B349-6DFBA467867D}" type="slidenum">
              <a:rPr lang="de-DE" altLang="en-US"/>
              <a:pPr>
                <a:defRPr/>
              </a:pPr>
              <a:t>‹#›</a:t>
            </a:fld>
            <a:endParaRPr lang="de-DE" altLang="en-US"/>
          </a:p>
        </p:txBody>
      </p:sp>
    </p:spTree>
    <p:extLst>
      <p:ext uri="{BB962C8B-B14F-4D97-AF65-F5344CB8AC3E}">
        <p14:creationId xmlns:p14="http://schemas.microsoft.com/office/powerpoint/2010/main" val="638877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6EB984-0BA4-4A01-B1D8-FF9E5E1F9206}"/>
              </a:ext>
            </a:extLst>
          </p:cNvPr>
          <p:cNvSpPr>
            <a:spLocks noGrp="1"/>
          </p:cNvSpPr>
          <p:nvPr>
            <p:ph type="dt" sz="half" idx="10"/>
          </p:nvPr>
        </p:nvSpPr>
        <p:spPr/>
        <p:txBody>
          <a:bodyPr/>
          <a:lstStyle>
            <a:lvl1pPr>
              <a:defRPr/>
            </a:lvl1pPr>
          </a:lstStyle>
          <a:p>
            <a:pPr>
              <a:defRPr/>
            </a:pPr>
            <a:fld id="{BAE34F08-5AC1-4A86-9DED-194F85FB6C88}" type="datetime1">
              <a:rPr lang="de-DE"/>
              <a:pPr>
                <a:defRPr/>
              </a:pPr>
              <a:t>27.06.2022</a:t>
            </a:fld>
            <a:endParaRPr lang="de-DE"/>
          </a:p>
        </p:txBody>
      </p:sp>
      <p:sp>
        <p:nvSpPr>
          <p:cNvPr id="5" name="Fußzeilenplatzhalter 4">
            <a:extLst>
              <a:ext uri="{FF2B5EF4-FFF2-40B4-BE49-F238E27FC236}">
                <a16:creationId xmlns:a16="http://schemas.microsoft.com/office/drawing/2014/main" id="{8C7CFCD1-B38F-4DC7-9FA1-F77280D4E4C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9DE467D9-DAC1-4FE8-ADD0-15D5282FFCDD}"/>
              </a:ext>
            </a:extLst>
          </p:cNvPr>
          <p:cNvSpPr>
            <a:spLocks noGrp="1"/>
          </p:cNvSpPr>
          <p:nvPr>
            <p:ph type="sldNum" sz="quarter" idx="12"/>
          </p:nvPr>
        </p:nvSpPr>
        <p:spPr/>
        <p:txBody>
          <a:bodyPr/>
          <a:lstStyle>
            <a:lvl1pPr>
              <a:defRPr/>
            </a:lvl1pPr>
          </a:lstStyle>
          <a:p>
            <a:pPr>
              <a:defRPr/>
            </a:pPr>
            <a:fld id="{13704819-8BED-4D7B-99F6-1035E6AAF9FD}" type="slidenum">
              <a:rPr lang="de-DE" altLang="en-US"/>
              <a:pPr>
                <a:defRPr/>
              </a:pPr>
              <a:t>‹#›</a:t>
            </a:fld>
            <a:endParaRPr lang="de-DE" altLang="en-US"/>
          </a:p>
        </p:txBody>
      </p:sp>
    </p:spTree>
    <p:extLst>
      <p:ext uri="{BB962C8B-B14F-4D97-AF65-F5344CB8AC3E}">
        <p14:creationId xmlns:p14="http://schemas.microsoft.com/office/powerpoint/2010/main" val="165069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5547321-88E7-4A37-BC91-838A69DF6B2D}"/>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544A8F65-6F00-48BD-9992-948D9C0488ED}"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B9987954-42B5-4E87-ADE7-A94DA6BDDFA8}"/>
              </a:ext>
            </a:extLst>
          </p:cNvPr>
          <p:cNvSpPr>
            <a:spLocks noGrp="1"/>
          </p:cNvSpPr>
          <p:nvPr>
            <p:ph type="sldNum" sz="quarter" idx="11"/>
          </p:nvPr>
        </p:nvSpPr>
        <p:spPr/>
        <p:txBody>
          <a:bodyPr/>
          <a:lstStyle>
            <a:lvl1pPr defTabSz="914400" eaLnBrk="0" hangingPunct="0">
              <a:defRPr/>
            </a:lvl1pPr>
          </a:lstStyle>
          <a:p>
            <a:pPr>
              <a:defRPr/>
            </a:pPr>
            <a:fld id="{FCA19450-CA1C-43BE-BB29-6396ACCAECE7}" type="slidenum">
              <a:rPr lang="fr-FR" altLang="fr-FR"/>
              <a:pPr>
                <a:defRPr/>
              </a:pPr>
              <a:t>‹#›</a:t>
            </a:fld>
            <a:endParaRPr lang="fr-FR" altLang="fr-FR"/>
          </a:p>
        </p:txBody>
      </p:sp>
    </p:spTree>
    <p:extLst>
      <p:ext uri="{BB962C8B-B14F-4D97-AF65-F5344CB8AC3E}">
        <p14:creationId xmlns:p14="http://schemas.microsoft.com/office/powerpoint/2010/main" val="3101439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7BA269D4-C7E1-47D6-97A5-C86417316BE7}"/>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CE73A232-B513-49CB-AEF8-B42599FF9F9C}"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58CB8521-D839-424E-B48D-97463C0406B7}"/>
              </a:ext>
            </a:extLst>
          </p:cNvPr>
          <p:cNvSpPr>
            <a:spLocks noGrp="1"/>
          </p:cNvSpPr>
          <p:nvPr>
            <p:ph type="sldNum" sz="quarter" idx="11"/>
          </p:nvPr>
        </p:nvSpPr>
        <p:spPr/>
        <p:txBody>
          <a:bodyPr/>
          <a:lstStyle>
            <a:lvl1pPr eaLnBrk="0" hangingPunct="0">
              <a:defRPr/>
            </a:lvl1pPr>
          </a:lstStyle>
          <a:p>
            <a:pPr>
              <a:defRPr/>
            </a:pPr>
            <a:fld id="{4A7422E5-082A-4C51-BFAB-C75E55742078}" type="slidenum">
              <a:rPr lang="fr-FR" altLang="fr-FR"/>
              <a:pPr>
                <a:defRPr/>
              </a:pPr>
              <a:t>‹#›</a:t>
            </a:fld>
            <a:endParaRPr lang="fr-FR" altLang="fr-FR"/>
          </a:p>
        </p:txBody>
      </p:sp>
    </p:spTree>
    <p:extLst>
      <p:ext uri="{BB962C8B-B14F-4D97-AF65-F5344CB8AC3E}">
        <p14:creationId xmlns:p14="http://schemas.microsoft.com/office/powerpoint/2010/main" val="669313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AA4CF5BA-72A7-4C6A-8361-AA730F2FD490}"/>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B22D02C3-7BAC-4583-A8F6-BC51B26FB7D1}"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FFB76141-84B8-4112-8338-87B8A2D401D0}"/>
              </a:ext>
            </a:extLst>
          </p:cNvPr>
          <p:cNvSpPr>
            <a:spLocks noGrp="1"/>
          </p:cNvSpPr>
          <p:nvPr>
            <p:ph type="sldNum" sz="quarter" idx="11"/>
          </p:nvPr>
        </p:nvSpPr>
        <p:spPr/>
        <p:txBody>
          <a:bodyPr/>
          <a:lstStyle>
            <a:lvl1pPr defTabSz="914400" eaLnBrk="0" hangingPunct="0">
              <a:defRPr/>
            </a:lvl1pPr>
          </a:lstStyle>
          <a:p>
            <a:pPr>
              <a:defRPr/>
            </a:pPr>
            <a:fld id="{60883FA8-DE6D-4E57-BFEA-9D0C4BB7A8BD}" type="slidenum">
              <a:rPr lang="fr-FR" altLang="fr-FR"/>
              <a:pPr>
                <a:defRPr/>
              </a:pPr>
              <a:t>‹#›</a:t>
            </a:fld>
            <a:endParaRPr lang="fr-FR" altLang="fr-FR"/>
          </a:p>
        </p:txBody>
      </p:sp>
    </p:spTree>
    <p:extLst>
      <p:ext uri="{BB962C8B-B14F-4D97-AF65-F5344CB8AC3E}">
        <p14:creationId xmlns:p14="http://schemas.microsoft.com/office/powerpoint/2010/main" val="537207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1458CE-DC61-4519-BF75-2A311190B6D3}"/>
              </a:ext>
            </a:extLst>
          </p:cNvPr>
          <p:cNvSpPr>
            <a:spLocks noGrp="1"/>
          </p:cNvSpPr>
          <p:nvPr>
            <p:ph type="dt" sz="half" idx="10"/>
          </p:nvPr>
        </p:nvSpPr>
        <p:spPr/>
        <p:txBody>
          <a:bodyPr/>
          <a:lstStyle>
            <a:lvl1pPr>
              <a:defRPr/>
            </a:lvl1pPr>
          </a:lstStyle>
          <a:p>
            <a:pPr>
              <a:defRPr/>
            </a:pPr>
            <a:fld id="{2A29DC3D-CDC6-490E-9851-8CC40E2E9278}" type="datetime1">
              <a:rPr lang="de-DE"/>
              <a:pPr>
                <a:defRPr/>
              </a:pPr>
              <a:t>27.06.2022</a:t>
            </a:fld>
            <a:endParaRPr lang="de-DE"/>
          </a:p>
        </p:txBody>
      </p:sp>
      <p:sp>
        <p:nvSpPr>
          <p:cNvPr id="5" name="Fußzeilenplatzhalter 4">
            <a:extLst>
              <a:ext uri="{FF2B5EF4-FFF2-40B4-BE49-F238E27FC236}">
                <a16:creationId xmlns:a16="http://schemas.microsoft.com/office/drawing/2014/main" id="{EB9967A3-AFF6-4AAF-8299-A27EB06C135E}"/>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Calibri" panose="020F0502020204030204"/>
                <a:ea typeface="+mn-ea"/>
                <a:cs typeface="Arial" charset="0"/>
              </a:defRPr>
            </a:lvl1pPr>
          </a:lstStyle>
          <a:p>
            <a:pPr>
              <a:defRPr/>
            </a:pPr>
            <a:endParaRPr lang="de-DE"/>
          </a:p>
        </p:txBody>
      </p:sp>
      <p:sp>
        <p:nvSpPr>
          <p:cNvPr id="6" name="Foliennummernplatzhalter 5">
            <a:extLst>
              <a:ext uri="{FF2B5EF4-FFF2-40B4-BE49-F238E27FC236}">
                <a16:creationId xmlns:a16="http://schemas.microsoft.com/office/drawing/2014/main" id="{206CABC4-76EC-4A2B-A9AE-E465861D49A1}"/>
              </a:ext>
            </a:extLst>
          </p:cNvPr>
          <p:cNvSpPr>
            <a:spLocks noGrp="1"/>
          </p:cNvSpPr>
          <p:nvPr>
            <p:ph type="sldNum" sz="quarter" idx="12"/>
          </p:nvPr>
        </p:nvSpPr>
        <p:spPr/>
        <p:txBody>
          <a:bodyPr/>
          <a:lstStyle>
            <a:lvl1pPr>
              <a:defRPr/>
            </a:lvl1pPr>
          </a:lstStyle>
          <a:p>
            <a:pPr>
              <a:defRPr/>
            </a:pPr>
            <a:fld id="{D30CC895-B407-4021-AAE0-268F04800F6A}" type="slidenum">
              <a:rPr lang="de-DE" altLang="en-US"/>
              <a:pPr>
                <a:defRPr/>
              </a:pPr>
              <a:t>‹#›</a:t>
            </a:fld>
            <a:endParaRPr lang="de-DE" altLang="en-US"/>
          </a:p>
        </p:txBody>
      </p:sp>
    </p:spTree>
    <p:extLst>
      <p:ext uri="{BB962C8B-B14F-4D97-AF65-F5344CB8AC3E}">
        <p14:creationId xmlns:p14="http://schemas.microsoft.com/office/powerpoint/2010/main" val="403906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98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BA4BCE85-524B-4BF2-9955-ECE00A265A21}"/>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613D9FB2-4F27-4696-A83E-6CE9C48D4862}"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6070A31A-4320-4163-A0EA-B945250C86CD}"/>
              </a:ext>
            </a:extLst>
          </p:cNvPr>
          <p:cNvSpPr>
            <a:spLocks noGrp="1"/>
          </p:cNvSpPr>
          <p:nvPr>
            <p:ph type="sldNum" sz="quarter" idx="11"/>
          </p:nvPr>
        </p:nvSpPr>
        <p:spPr/>
        <p:txBody>
          <a:bodyPr/>
          <a:lstStyle>
            <a:lvl1pPr defTabSz="914400" eaLnBrk="0" hangingPunct="0">
              <a:defRPr/>
            </a:lvl1pPr>
          </a:lstStyle>
          <a:p>
            <a:pPr>
              <a:defRPr/>
            </a:pPr>
            <a:fld id="{3F74CC33-6834-4CA0-A736-246EE98BA2AC}" type="slidenum">
              <a:rPr lang="fr-FR" altLang="fr-FR"/>
              <a:pPr>
                <a:defRPr/>
              </a:pPr>
              <a:t>‹#›</a:t>
            </a:fld>
            <a:endParaRPr lang="fr-FR" altLang="fr-FR"/>
          </a:p>
        </p:txBody>
      </p:sp>
    </p:spTree>
    <p:extLst>
      <p:ext uri="{BB962C8B-B14F-4D97-AF65-F5344CB8AC3E}">
        <p14:creationId xmlns:p14="http://schemas.microsoft.com/office/powerpoint/2010/main" val="2772552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695E30F8-4049-4E13-AB84-B45EF774509D}"/>
              </a:ext>
            </a:extLst>
          </p:cNvPr>
          <p:cNvSpPr>
            <a:spLocks noGrp="1"/>
          </p:cNvSpPr>
          <p:nvPr>
            <p:ph type="sldNum" sz="quarter" idx="10"/>
          </p:nvPr>
        </p:nvSpPr>
        <p:spPr/>
        <p:txBody>
          <a:bodyPr/>
          <a:lstStyle>
            <a:lvl1pPr>
              <a:defRPr/>
            </a:lvl1pPr>
          </a:lstStyle>
          <a:p>
            <a:pPr>
              <a:defRPr/>
            </a:pPr>
            <a:fld id="{2A5B05B9-6E96-486E-8EB9-FAEF98D6F9FA}" type="slidenum">
              <a:rPr lang="fr-FR" altLang="fr-FR"/>
              <a:pPr>
                <a:defRPr/>
              </a:pPr>
              <a:t>‹#›</a:t>
            </a:fld>
            <a:endParaRPr lang="fr-FR" altLang="fr-FR"/>
          </a:p>
        </p:txBody>
      </p:sp>
    </p:spTree>
    <p:extLst>
      <p:ext uri="{BB962C8B-B14F-4D97-AF65-F5344CB8AC3E}">
        <p14:creationId xmlns:p14="http://schemas.microsoft.com/office/powerpoint/2010/main" val="1943614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16B622B0-0919-4478-8726-4811F5BC9352}"/>
              </a:ext>
            </a:extLst>
          </p:cNvPr>
          <p:cNvSpPr>
            <a:spLocks noGrp="1"/>
          </p:cNvSpPr>
          <p:nvPr>
            <p:ph type="dt" sz="half" idx="10"/>
          </p:nvPr>
        </p:nvSpPr>
        <p:spPr/>
        <p:txBody>
          <a:bodyPr/>
          <a:lstStyle>
            <a:lvl1pPr>
              <a:defRPr/>
            </a:lvl1pPr>
          </a:lstStyle>
          <a:p>
            <a:pPr>
              <a:defRPr/>
            </a:pPr>
            <a:fld id="{D52433D7-33FD-40CD-8531-58F1C0A8F892}" type="datetimeFigureOut">
              <a:rPr lang="de-DE"/>
              <a:pPr>
                <a:defRPr/>
              </a:pPr>
              <a:t>27.06.2022</a:t>
            </a:fld>
            <a:endParaRPr lang="de-DE"/>
          </a:p>
        </p:txBody>
      </p:sp>
      <p:sp>
        <p:nvSpPr>
          <p:cNvPr id="8" name="Fußzeilenplatzhalter 4">
            <a:extLst>
              <a:ext uri="{FF2B5EF4-FFF2-40B4-BE49-F238E27FC236}">
                <a16:creationId xmlns:a16="http://schemas.microsoft.com/office/drawing/2014/main" id="{2364E648-D200-43CA-9A4B-B30F6E768EC2}"/>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cs typeface="Arial" charset="0"/>
              </a:defRPr>
            </a:lvl1pPr>
          </a:lstStyle>
          <a:p>
            <a:pPr>
              <a:defRPr/>
            </a:pPr>
            <a:endParaRPr lang="de-DE"/>
          </a:p>
        </p:txBody>
      </p:sp>
      <p:sp>
        <p:nvSpPr>
          <p:cNvPr id="9" name="Foliennummernplatzhalter 5">
            <a:extLst>
              <a:ext uri="{FF2B5EF4-FFF2-40B4-BE49-F238E27FC236}">
                <a16:creationId xmlns:a16="http://schemas.microsoft.com/office/drawing/2014/main" id="{121F2CE7-4F54-435E-8363-E404C50DC4B7}"/>
              </a:ext>
            </a:extLst>
          </p:cNvPr>
          <p:cNvSpPr>
            <a:spLocks noGrp="1"/>
          </p:cNvSpPr>
          <p:nvPr>
            <p:ph type="sldNum" sz="quarter" idx="12"/>
          </p:nvPr>
        </p:nvSpPr>
        <p:spPr/>
        <p:txBody>
          <a:bodyPr/>
          <a:lstStyle>
            <a:lvl1pPr>
              <a:defRPr/>
            </a:lvl1pPr>
          </a:lstStyle>
          <a:p>
            <a:pPr>
              <a:defRPr/>
            </a:pPr>
            <a:fld id="{31762FB1-3C4E-4643-952B-55B247CE31D0}" type="slidenum">
              <a:rPr lang="de-DE" altLang="en-US"/>
              <a:pPr>
                <a:defRPr/>
              </a:pPr>
              <a:t>‹#›</a:t>
            </a:fld>
            <a:endParaRPr lang="de-DE" altLang="en-US"/>
          </a:p>
        </p:txBody>
      </p:sp>
    </p:spTree>
    <p:extLst>
      <p:ext uri="{BB962C8B-B14F-4D97-AF65-F5344CB8AC3E}">
        <p14:creationId xmlns:p14="http://schemas.microsoft.com/office/powerpoint/2010/main" val="1196344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BA4BCE85-524B-4BF2-9955-ECE00A265A21}"/>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613D9FB2-4F27-4696-A83E-6CE9C48D4862}"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6070A31A-4320-4163-A0EA-B945250C86CD}"/>
              </a:ext>
            </a:extLst>
          </p:cNvPr>
          <p:cNvSpPr>
            <a:spLocks noGrp="1"/>
          </p:cNvSpPr>
          <p:nvPr>
            <p:ph type="sldNum" sz="quarter" idx="11"/>
          </p:nvPr>
        </p:nvSpPr>
        <p:spPr/>
        <p:txBody>
          <a:bodyPr/>
          <a:lstStyle>
            <a:lvl1pPr defTabSz="914400" eaLnBrk="0" hangingPunct="0">
              <a:defRPr/>
            </a:lvl1pPr>
          </a:lstStyle>
          <a:p>
            <a:pPr>
              <a:defRPr/>
            </a:pPr>
            <a:fld id="{3F74CC33-6834-4CA0-A736-246EE98BA2AC}" type="slidenum">
              <a:rPr lang="fr-FR" altLang="fr-FR"/>
              <a:pPr>
                <a:defRPr/>
              </a:pPr>
              <a:t>‹#›</a:t>
            </a:fld>
            <a:endParaRPr lang="fr-FR" altLang="fr-FR"/>
          </a:p>
        </p:txBody>
      </p:sp>
    </p:spTree>
    <p:extLst>
      <p:ext uri="{BB962C8B-B14F-4D97-AF65-F5344CB8AC3E}">
        <p14:creationId xmlns:p14="http://schemas.microsoft.com/office/powerpoint/2010/main" val="414846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16B622B0-0919-4478-8726-4811F5BC9352}"/>
              </a:ext>
            </a:extLst>
          </p:cNvPr>
          <p:cNvSpPr>
            <a:spLocks noGrp="1"/>
          </p:cNvSpPr>
          <p:nvPr>
            <p:ph type="dt" sz="half" idx="10"/>
          </p:nvPr>
        </p:nvSpPr>
        <p:spPr/>
        <p:txBody>
          <a:bodyPr/>
          <a:lstStyle>
            <a:lvl1pPr>
              <a:defRPr/>
            </a:lvl1pPr>
          </a:lstStyle>
          <a:p>
            <a:pPr>
              <a:defRPr/>
            </a:pPr>
            <a:fld id="{D52433D7-33FD-40CD-8531-58F1C0A8F892}" type="datetimeFigureOut">
              <a:rPr lang="de-DE"/>
              <a:pPr>
                <a:defRPr/>
              </a:pPr>
              <a:t>27.06.2022</a:t>
            </a:fld>
            <a:endParaRPr lang="de-DE"/>
          </a:p>
        </p:txBody>
      </p:sp>
      <p:sp>
        <p:nvSpPr>
          <p:cNvPr id="8" name="Fußzeilenplatzhalter 4">
            <a:extLst>
              <a:ext uri="{FF2B5EF4-FFF2-40B4-BE49-F238E27FC236}">
                <a16:creationId xmlns:a16="http://schemas.microsoft.com/office/drawing/2014/main" id="{2364E648-D200-43CA-9A4B-B30F6E768EC2}"/>
              </a:ext>
            </a:extLst>
          </p:cNvPr>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cs typeface="Arial" charset="0"/>
              </a:defRPr>
            </a:lvl1pPr>
          </a:lstStyle>
          <a:p>
            <a:pPr>
              <a:defRPr/>
            </a:pPr>
            <a:endParaRPr lang="de-DE"/>
          </a:p>
        </p:txBody>
      </p:sp>
      <p:sp>
        <p:nvSpPr>
          <p:cNvPr id="9" name="Foliennummernplatzhalter 5">
            <a:extLst>
              <a:ext uri="{FF2B5EF4-FFF2-40B4-BE49-F238E27FC236}">
                <a16:creationId xmlns:a16="http://schemas.microsoft.com/office/drawing/2014/main" id="{121F2CE7-4F54-435E-8363-E404C50DC4B7}"/>
              </a:ext>
            </a:extLst>
          </p:cNvPr>
          <p:cNvSpPr>
            <a:spLocks noGrp="1"/>
          </p:cNvSpPr>
          <p:nvPr>
            <p:ph type="sldNum" sz="quarter" idx="12"/>
          </p:nvPr>
        </p:nvSpPr>
        <p:spPr/>
        <p:txBody>
          <a:bodyPr/>
          <a:lstStyle>
            <a:lvl1pPr>
              <a:defRPr/>
            </a:lvl1pPr>
          </a:lstStyle>
          <a:p>
            <a:pPr>
              <a:defRPr/>
            </a:pPr>
            <a:fld id="{31762FB1-3C4E-4643-952B-55B247CE31D0}" type="slidenum">
              <a:rPr lang="de-DE" altLang="en-US"/>
              <a:pPr>
                <a:defRPr/>
              </a:pPr>
              <a:t>‹#›</a:t>
            </a:fld>
            <a:endParaRPr lang="de-DE" altLang="en-US"/>
          </a:p>
        </p:txBody>
      </p:sp>
    </p:spTree>
    <p:extLst>
      <p:ext uri="{BB962C8B-B14F-4D97-AF65-F5344CB8AC3E}">
        <p14:creationId xmlns:p14="http://schemas.microsoft.com/office/powerpoint/2010/main" val="204101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BAF41F50-0EEF-41C4-A6BA-3A8F04E65C36}"/>
              </a:ext>
            </a:extLst>
          </p:cNvPr>
          <p:cNvSpPr>
            <a:spLocks noGrp="1"/>
          </p:cNvSpPr>
          <p:nvPr>
            <p:ph type="sldNum" sz="quarter" idx="10"/>
          </p:nvPr>
        </p:nvSpPr>
        <p:spPr/>
        <p:txBody>
          <a:bodyPr/>
          <a:lstStyle>
            <a:lvl1pPr>
              <a:defRPr/>
            </a:lvl1pPr>
          </a:lstStyle>
          <a:p>
            <a:pPr>
              <a:defRPr/>
            </a:pPr>
            <a:fld id="{68B3713E-614D-4ED3-97DB-B9BAEB17526E}" type="slidenum">
              <a:rPr lang="fr-FR" altLang="fr-FR"/>
              <a:pPr>
                <a:defRPr/>
              </a:pPr>
              <a:t>‹#›</a:t>
            </a:fld>
            <a:endParaRPr lang="fr-FR" altLang="fr-FR"/>
          </a:p>
        </p:txBody>
      </p:sp>
    </p:spTree>
    <p:extLst>
      <p:ext uri="{BB962C8B-B14F-4D97-AF65-F5344CB8AC3E}">
        <p14:creationId xmlns:p14="http://schemas.microsoft.com/office/powerpoint/2010/main" val="159648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512E307-A159-43DA-BD3C-CD032ED2C56E}"/>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ACA9FC69-FC53-40F5-81F9-C9F846F4140C}"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26543D16-A6C4-4E8C-9B1A-B5962FAC2D3B}"/>
              </a:ext>
            </a:extLst>
          </p:cNvPr>
          <p:cNvSpPr>
            <a:spLocks noGrp="1"/>
          </p:cNvSpPr>
          <p:nvPr>
            <p:ph type="sldNum" sz="quarter" idx="11"/>
          </p:nvPr>
        </p:nvSpPr>
        <p:spPr/>
        <p:txBody>
          <a:bodyPr/>
          <a:lstStyle>
            <a:lvl1pPr defTabSz="914400" eaLnBrk="0" hangingPunct="0">
              <a:defRPr/>
            </a:lvl1pPr>
          </a:lstStyle>
          <a:p>
            <a:pPr>
              <a:defRPr/>
            </a:pPr>
            <a:fld id="{8F2C16D6-031C-4C94-9A9E-08A4485B63A6}" type="slidenum">
              <a:rPr lang="fr-FR" altLang="fr-FR"/>
              <a:pPr>
                <a:defRPr/>
              </a:pPr>
              <a:t>‹#›</a:t>
            </a:fld>
            <a:endParaRPr lang="fr-FR" altLang="fr-FR"/>
          </a:p>
        </p:txBody>
      </p:sp>
    </p:spTree>
    <p:extLst>
      <p:ext uri="{BB962C8B-B14F-4D97-AF65-F5344CB8AC3E}">
        <p14:creationId xmlns:p14="http://schemas.microsoft.com/office/powerpoint/2010/main" val="41601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E2A57EB-5C4C-418D-B9ED-724DF19E6EA5}"/>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1ECE8B72-56B8-443E-AE11-8343428755E8}"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1891C391-D79B-4E83-8A2B-8E68B39B5E75}"/>
              </a:ext>
            </a:extLst>
          </p:cNvPr>
          <p:cNvSpPr>
            <a:spLocks noGrp="1"/>
          </p:cNvSpPr>
          <p:nvPr>
            <p:ph type="sldNum" sz="quarter" idx="11"/>
          </p:nvPr>
        </p:nvSpPr>
        <p:spPr/>
        <p:txBody>
          <a:bodyPr/>
          <a:lstStyle>
            <a:lvl1pPr defTabSz="914400" eaLnBrk="0" hangingPunct="0">
              <a:defRPr/>
            </a:lvl1pPr>
          </a:lstStyle>
          <a:p>
            <a:pPr>
              <a:defRPr/>
            </a:pPr>
            <a:fld id="{B9E79CD2-3FA1-4C69-887F-07C13D72D3F2}" type="slidenum">
              <a:rPr lang="fr-FR" altLang="fr-FR"/>
              <a:pPr>
                <a:defRPr/>
              </a:pPr>
              <a:t>‹#›</a:t>
            </a:fld>
            <a:endParaRPr lang="fr-FR" altLang="fr-FR"/>
          </a:p>
        </p:txBody>
      </p:sp>
    </p:spTree>
    <p:extLst>
      <p:ext uri="{BB962C8B-B14F-4D97-AF65-F5344CB8AC3E}">
        <p14:creationId xmlns:p14="http://schemas.microsoft.com/office/powerpoint/2010/main" val="246641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124AE5B-CBA7-42AC-883B-A2DF66D39366}"/>
              </a:ext>
            </a:extLst>
          </p:cNvPr>
          <p:cNvSpPr>
            <a:spLocks noGrp="1"/>
          </p:cNvSpPr>
          <p:nvPr>
            <p:ph type="dt" sz="half" idx="10"/>
          </p:nvPr>
        </p:nvSpPr>
        <p:spPr/>
        <p:txBody>
          <a:bodyPr/>
          <a:lstStyle>
            <a:lvl1pPr algn="l" defTabSz="914400" eaLnBrk="0" fontAlgn="base" hangingPunct="0">
              <a:spcBef>
                <a:spcPct val="0"/>
              </a:spcBef>
              <a:spcAft>
                <a:spcPct val="0"/>
              </a:spcAft>
              <a:defRPr sz="1000">
                <a:solidFill>
                  <a:prstClr val="black">
                    <a:tint val="75000"/>
                  </a:prstClr>
                </a:solidFill>
                <a:latin typeface="Century Gothic" charset="0"/>
                <a:ea typeface="Century Gothic" charset="0"/>
                <a:cs typeface="Century Gothic" charset="0"/>
              </a:defRPr>
            </a:lvl1pPr>
          </a:lstStyle>
          <a:p>
            <a:pPr>
              <a:defRPr/>
            </a:pPr>
            <a:fld id="{DD296EDD-37B6-459D-8AD4-0B26C687DB1D}" type="datetime1">
              <a:rPr lang="fr-FR"/>
              <a:pPr>
                <a:defRPr/>
              </a:pPr>
              <a:t>27/06/2022</a:t>
            </a:fld>
            <a:endParaRPr lang="fr-FR" dirty="0"/>
          </a:p>
        </p:txBody>
      </p:sp>
      <p:sp>
        <p:nvSpPr>
          <p:cNvPr id="4" name="Espace réservé du numéro de diapositive 5">
            <a:extLst>
              <a:ext uri="{FF2B5EF4-FFF2-40B4-BE49-F238E27FC236}">
                <a16:creationId xmlns:a16="http://schemas.microsoft.com/office/drawing/2014/main" id="{098EDE9C-DC7F-46DB-978B-95E0EE087CC6}"/>
              </a:ext>
            </a:extLst>
          </p:cNvPr>
          <p:cNvSpPr>
            <a:spLocks noGrp="1"/>
          </p:cNvSpPr>
          <p:nvPr>
            <p:ph type="sldNum" sz="quarter" idx="11"/>
          </p:nvPr>
        </p:nvSpPr>
        <p:spPr/>
        <p:txBody>
          <a:bodyPr/>
          <a:lstStyle>
            <a:lvl1pPr defTabSz="914400" eaLnBrk="0" hangingPunct="0">
              <a:defRPr/>
            </a:lvl1pPr>
          </a:lstStyle>
          <a:p>
            <a:pPr>
              <a:defRPr/>
            </a:pPr>
            <a:fld id="{99C9453C-9212-4A46-91B5-E26368149EDB}" type="slidenum">
              <a:rPr lang="fr-FR" altLang="fr-FR"/>
              <a:pPr>
                <a:defRPr/>
              </a:pPr>
              <a:t>‹#›</a:t>
            </a:fld>
            <a:endParaRPr lang="fr-FR" altLang="fr-FR"/>
          </a:p>
        </p:txBody>
      </p:sp>
    </p:spTree>
    <p:extLst>
      <p:ext uri="{BB962C8B-B14F-4D97-AF65-F5344CB8AC3E}">
        <p14:creationId xmlns:p14="http://schemas.microsoft.com/office/powerpoint/2010/main" val="32069162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6D9136A9-74CF-4006-9F27-D10B6303F5B0}"/>
              </a:ext>
            </a:extLst>
          </p:cNvPr>
          <p:cNvSpPr>
            <a:spLocks noGrp="1"/>
          </p:cNvSpPr>
          <p:nvPr>
            <p:ph type="sldNum" sz="quarter" idx="10"/>
          </p:nvPr>
        </p:nvSpPr>
        <p:spPr/>
        <p:txBody>
          <a:bodyPr/>
          <a:lstStyle>
            <a:lvl1pPr>
              <a:defRPr/>
            </a:lvl1pPr>
          </a:lstStyle>
          <a:p>
            <a:pPr>
              <a:defRPr/>
            </a:pPr>
            <a:fld id="{AEA26921-B6B0-4702-9C88-495017C49A28}" type="slidenum">
              <a:rPr lang="fr-FR" altLang="fr-FR"/>
              <a:pPr>
                <a:defRPr/>
              </a:pPr>
              <a:t>‹#›</a:t>
            </a:fld>
            <a:endParaRPr lang="fr-FR" altLang="fr-FR"/>
          </a:p>
        </p:txBody>
      </p:sp>
    </p:spTree>
    <p:extLst>
      <p:ext uri="{BB962C8B-B14F-4D97-AF65-F5344CB8AC3E}">
        <p14:creationId xmlns:p14="http://schemas.microsoft.com/office/powerpoint/2010/main" val="156331557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7BFA136A-6446-4C45-A237-ED055477542C}"/>
              </a:ext>
            </a:extLst>
          </p:cNvPr>
          <p:cNvSpPr>
            <a:spLocks noGrp="1"/>
          </p:cNvSpPr>
          <p:nvPr>
            <p:ph type="dt" sz="half" idx="10"/>
          </p:nvPr>
        </p:nvSpPr>
        <p:spPr/>
        <p:txBody>
          <a:bodyPr/>
          <a:lstStyle>
            <a:lvl1pPr defTabSz="914400" eaLnBrk="0" hangingPunct="0">
              <a:defRPr>
                <a:latin typeface="Century Gothic" pitchFamily="34" charset="0"/>
                <a:ea typeface="+mn-ea"/>
                <a:cs typeface="Arial" charset="0"/>
              </a:defRPr>
            </a:lvl1pPr>
          </a:lstStyle>
          <a:p>
            <a:pPr>
              <a:defRPr/>
            </a:pPr>
            <a:fld id="{505C3BB4-92A7-4F40-AF26-E74A7DB57A9C}" type="datetime1">
              <a:rPr lang="fr-FR" altLang="en-US"/>
              <a:pPr>
                <a:defRPr/>
              </a:pPr>
              <a:t>27/06/2022</a:t>
            </a:fld>
            <a:endParaRPr lang="fr-FR" altLang="en-US"/>
          </a:p>
        </p:txBody>
      </p:sp>
      <p:sp>
        <p:nvSpPr>
          <p:cNvPr id="4" name="Espace réservé du numéro de diapositive 5">
            <a:extLst>
              <a:ext uri="{FF2B5EF4-FFF2-40B4-BE49-F238E27FC236}">
                <a16:creationId xmlns:a16="http://schemas.microsoft.com/office/drawing/2014/main" id="{9E2F8762-5E81-4184-B3C9-5C28A9EE4C53}"/>
              </a:ext>
            </a:extLst>
          </p:cNvPr>
          <p:cNvSpPr>
            <a:spLocks noGrp="1"/>
          </p:cNvSpPr>
          <p:nvPr>
            <p:ph type="sldNum" sz="quarter" idx="11"/>
          </p:nvPr>
        </p:nvSpPr>
        <p:spPr/>
        <p:txBody>
          <a:bodyPr/>
          <a:lstStyle>
            <a:lvl1pPr defTabSz="914400" eaLnBrk="0" hangingPunct="0">
              <a:defRPr/>
            </a:lvl1pPr>
          </a:lstStyle>
          <a:p>
            <a:pPr>
              <a:defRPr/>
            </a:pPr>
            <a:fld id="{55C07DD5-E552-497B-A44F-F3E44F609D69}" type="slidenum">
              <a:rPr lang="fr-FR" altLang="en-US"/>
              <a:pPr>
                <a:defRPr/>
              </a:pPr>
              <a:t>‹#›</a:t>
            </a:fld>
            <a:endParaRPr lang="fr-FR" altLang="en-US"/>
          </a:p>
        </p:txBody>
      </p:sp>
    </p:spTree>
    <p:extLst>
      <p:ext uri="{BB962C8B-B14F-4D97-AF65-F5344CB8AC3E}">
        <p14:creationId xmlns:p14="http://schemas.microsoft.com/office/powerpoint/2010/main" val="2199154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1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5.xml"/><Relationship Id="rId1" Type="http://schemas.openxmlformats.org/officeDocument/2006/relationships/slideLayout" Target="../slideLayouts/slideLayout33.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8.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C124A685-34B0-4DCD-98C9-117CCC8C1B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E5992F42-2C26-4B83-8BE5-B2A73180404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6A4C9D41-39AA-4DCA-8755-3FF9EDDD9A41}"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70A602A2-7423-409F-B290-8E17DAEE59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F3D8125E-C6E8-4F45-9CD6-5BCE00B0854A}" type="slidenum">
              <a:rPr lang="fr-FR" altLang="fr-FR"/>
              <a:pPr>
                <a:defRPr/>
              </a:pPr>
              <a:t>‹#›</a:t>
            </a:fld>
            <a:endParaRPr lang="fr-FR" altLang="fr-FR"/>
          </a:p>
        </p:txBody>
      </p:sp>
      <p:sp>
        <p:nvSpPr>
          <p:cNvPr id="1029" name="Espace réservé du titre 6">
            <a:extLst>
              <a:ext uri="{FF2B5EF4-FFF2-40B4-BE49-F238E27FC236}">
                <a16:creationId xmlns:a16="http://schemas.microsoft.com/office/drawing/2014/main" id="{D8F0D9DF-1C15-4384-91E3-081CB0BEA4F0}"/>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2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Espace réservé du texte 2">
            <a:extLst>
              <a:ext uri="{FF2B5EF4-FFF2-40B4-BE49-F238E27FC236}">
                <a16:creationId xmlns:a16="http://schemas.microsoft.com/office/drawing/2014/main" id="{2BBE80F1-5082-4A15-ADD1-93A00F793F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C9FB257D-E303-4E37-9F79-6C74AF15081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srgbClr val="234085">
                    <a:tint val="75000"/>
                  </a:srgbClr>
                </a:solidFill>
                <a:latin typeface="Arial Narrow" charset="0"/>
                <a:ea typeface="Arial Narrow" charset="0"/>
                <a:cs typeface="Arial Narrow" charset="0"/>
              </a:defRPr>
            </a:lvl1pPr>
          </a:lstStyle>
          <a:p>
            <a:pPr>
              <a:defRPr/>
            </a:pPr>
            <a:fld id="{82CC2163-FE7D-46AA-BDA2-3DCF70A6A861}"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8932C2D1-4C3B-46DE-959D-D862661F74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C92AE"/>
                </a:solidFill>
                <a:latin typeface="Arial Narrow" panose="020B0606020202030204" pitchFamily="34" charset="0"/>
              </a:defRPr>
            </a:lvl1pPr>
          </a:lstStyle>
          <a:p>
            <a:pPr>
              <a:defRPr/>
            </a:pPr>
            <a:fld id="{57FA9F9A-4801-4D39-954F-CADE04273D6A}"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8246"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Espace réservé du texte 2">
            <a:extLst>
              <a:ext uri="{FF2B5EF4-FFF2-40B4-BE49-F238E27FC236}">
                <a16:creationId xmlns:a16="http://schemas.microsoft.com/office/drawing/2014/main" id="{800F7D3C-5B8E-47AD-B39A-3C5BBBA87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286B7B13-5F4B-4EAC-9613-5E0791F2374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000">
                <a:solidFill>
                  <a:srgbClr val="898989"/>
                </a:solidFill>
                <a:latin typeface="Arial Narrow" pitchFamily="34" charset="0"/>
                <a:ea typeface="MS PGothic" pitchFamily="34" charset="-128"/>
                <a:cs typeface="+mn-cs"/>
              </a:defRPr>
            </a:lvl1pPr>
          </a:lstStyle>
          <a:p>
            <a:pPr>
              <a:defRPr/>
            </a:pPr>
            <a:fld id="{260B63D5-9D46-45F2-984A-D9AF9A10BB00}" type="datetime1">
              <a:rPr lang="fr-FR" altLang="en-US"/>
              <a:pPr>
                <a:defRPr/>
              </a:pPr>
              <a:t>27/06/2022</a:t>
            </a:fld>
            <a:endParaRPr lang="fr-FR" altLang="en-US"/>
          </a:p>
        </p:txBody>
      </p:sp>
      <p:sp>
        <p:nvSpPr>
          <p:cNvPr id="8" name="Espace réservé du numéro de diapositive 5">
            <a:extLst>
              <a:ext uri="{FF2B5EF4-FFF2-40B4-BE49-F238E27FC236}">
                <a16:creationId xmlns:a16="http://schemas.microsoft.com/office/drawing/2014/main" id="{A6B72021-F6F3-4A6E-BF0F-6918C8A9796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ea typeface="MS PGothic" panose="020B0600070205080204" pitchFamily="34" charset="-128"/>
              </a:defRPr>
            </a:lvl1pPr>
          </a:lstStyle>
          <a:p>
            <a:pPr>
              <a:defRPr/>
            </a:pPr>
            <a:fld id="{A9F7D730-AC01-42EE-9F6B-911C3273CABD}" type="slidenum">
              <a:rPr lang="fr-FR" altLang="en-US"/>
              <a:pPr>
                <a:defRPr/>
              </a:pPr>
              <a:t>‹#›</a:t>
            </a:fld>
            <a:endParaRPr lang="fr-FR" altLang="en-US"/>
          </a:p>
        </p:txBody>
      </p:sp>
      <p:sp>
        <p:nvSpPr>
          <p:cNvPr id="13317" name="Espace réservé du titre 6">
            <a:extLst>
              <a:ext uri="{FF2B5EF4-FFF2-40B4-BE49-F238E27FC236}">
                <a16:creationId xmlns:a16="http://schemas.microsoft.com/office/drawing/2014/main" id="{5FF25DF9-6ECE-4CA5-BA1B-C9BEB18E6E47}"/>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4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MS PGothic" pitchFamily="34" charset="-128"/>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8" name="Espace réservé du texte 2">
            <a:extLst>
              <a:ext uri="{FF2B5EF4-FFF2-40B4-BE49-F238E27FC236}">
                <a16:creationId xmlns:a16="http://schemas.microsoft.com/office/drawing/2014/main" id="{60A3AB47-488F-4847-A11F-C85213FCE90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55272C25-ED05-4A3A-9092-6026C18F8C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C3188630-9749-4BED-B719-0FD46B8C839A}"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0D503A42-452C-4F93-B074-BB9B54D1FC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363CC8D8-CD6C-4589-957A-21E1D23BB45A}" type="slidenum">
              <a:rPr lang="fr-FR" altLang="fr-FR"/>
              <a:pPr>
                <a:defRPr/>
              </a:pPr>
              <a:t>‹#›</a:t>
            </a:fld>
            <a:endParaRPr lang="fr-FR" altLang="fr-FR"/>
          </a:p>
        </p:txBody>
      </p:sp>
      <p:sp>
        <p:nvSpPr>
          <p:cNvPr id="14341" name="Espace réservé du titre 6">
            <a:extLst>
              <a:ext uri="{FF2B5EF4-FFF2-40B4-BE49-F238E27FC236}">
                <a16:creationId xmlns:a16="http://schemas.microsoft.com/office/drawing/2014/main" id="{49095F2B-EF98-4F79-AC9B-7B2064830962}"/>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49" r:id="rId1"/>
    <p:sldLayoutId id="2147488250" r:id="rId2"/>
  </p:sldLayoutIdLst>
  <p:transition spd="slow"/>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5362" name="Titelplatzhalter 1">
            <a:extLst>
              <a:ext uri="{FF2B5EF4-FFF2-40B4-BE49-F238E27FC236}">
                <a16:creationId xmlns:a16="http://schemas.microsoft.com/office/drawing/2014/main" id="{51B3277E-7EC5-4F72-8DEA-411E9618BBB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5363" name="Textplatzhalter 2">
            <a:extLst>
              <a:ext uri="{FF2B5EF4-FFF2-40B4-BE49-F238E27FC236}">
                <a16:creationId xmlns:a16="http://schemas.microsoft.com/office/drawing/2014/main" id="{F9F149E5-D268-40CC-A165-2B65B55F884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2EE8690C-F0B4-455A-8616-D3339984E1D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1BE7EBD2-2F7C-48E4-8DD1-FDE2237C09AA}" type="datetime1">
              <a:rPr lang="de-DE"/>
              <a:pPr>
                <a:defRPr/>
              </a:pPr>
              <a:t>27.06.2022</a:t>
            </a:fld>
            <a:endParaRPr lang="de-DE"/>
          </a:p>
        </p:txBody>
      </p:sp>
      <p:sp>
        <p:nvSpPr>
          <p:cNvPr id="5" name="Fußzeilenplatzhalter 4">
            <a:extLst>
              <a:ext uri="{FF2B5EF4-FFF2-40B4-BE49-F238E27FC236}">
                <a16:creationId xmlns:a16="http://schemas.microsoft.com/office/drawing/2014/main" id="{3DCC3885-7DA7-46C8-9F2B-D7F31E36CA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de-DE"/>
          </a:p>
        </p:txBody>
      </p:sp>
      <p:sp>
        <p:nvSpPr>
          <p:cNvPr id="6" name="Foliennummernplatzhalter 5">
            <a:extLst>
              <a:ext uri="{FF2B5EF4-FFF2-40B4-BE49-F238E27FC236}">
                <a16:creationId xmlns:a16="http://schemas.microsoft.com/office/drawing/2014/main" id="{BA3A96E1-AAE6-4485-88CE-9BFC3FD6325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BD65062-3481-407E-8FD8-160EAEE82621}"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8184" r:id="rId1"/>
    <p:sldLayoutId id="2147488185" r:id="rId2"/>
    <p:sldLayoutId id="2147488186" r:id="rId3"/>
    <p:sldLayoutId id="2147488187" r:id="rId4"/>
    <p:sldLayoutId id="2147488188" r:id="rId5"/>
    <p:sldLayoutId id="2147488189" r:id="rId6"/>
    <p:sldLayoutId id="2147488190" r:id="rId7"/>
    <p:sldLayoutId id="2147488191" r:id="rId8"/>
    <p:sldLayoutId id="2147488192" r:id="rId9"/>
    <p:sldLayoutId id="2147488193" r:id="rId10"/>
    <p:sldLayoutId id="2147488194" r:id="rId11"/>
    <p:sldLayoutId id="214748825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Espace réservé du texte 2">
            <a:extLst>
              <a:ext uri="{FF2B5EF4-FFF2-40B4-BE49-F238E27FC236}">
                <a16:creationId xmlns:a16="http://schemas.microsoft.com/office/drawing/2014/main" id="{D49596DB-2D2B-4891-9D82-7F4BB612B5C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B0E9D86C-5499-4245-89E2-C8E27776D6D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91715887-6762-49CB-803B-EAABBC540CA7}"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73570D0C-3EC6-4452-BCDE-72110A13D6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4619BFF5-E837-4827-9C7A-47AD5BBFB18D}" type="slidenum">
              <a:rPr lang="fr-FR" altLang="fr-FR"/>
              <a:pPr>
                <a:defRPr/>
              </a:pPr>
              <a:t>‹#›</a:t>
            </a:fld>
            <a:endParaRPr lang="fr-FR" altLang="fr-FR"/>
          </a:p>
        </p:txBody>
      </p:sp>
      <p:sp>
        <p:nvSpPr>
          <p:cNvPr id="19461" name="Espace réservé du titre 6">
            <a:extLst>
              <a:ext uri="{FF2B5EF4-FFF2-40B4-BE49-F238E27FC236}">
                <a16:creationId xmlns:a16="http://schemas.microsoft.com/office/drawing/2014/main" id="{F01DE289-0E67-4D5A-A28E-D63C033BBB1E}"/>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53" r:id="rId1"/>
    <p:sldLayoutId id="2147488254"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245679"/>
      </p:ext>
    </p:extLst>
  </p:cSld>
  <p:clrMap bg1="lt1" tx1="dk1" bg2="lt2" tx2="dk2" accent1="accent1" accent2="accent2" accent3="accent3" accent4="accent4" accent5="accent5" accent6="accent6" hlink="hlink" folHlink="folHlink"/>
  <p:sldLayoutIdLst>
    <p:sldLayoutId id="2147488297"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194" name="Espace réservé du texte 2">
            <a:extLst>
              <a:ext uri="{FF2B5EF4-FFF2-40B4-BE49-F238E27FC236}">
                <a16:creationId xmlns:a16="http://schemas.microsoft.com/office/drawing/2014/main" id="{31CC9148-898C-4D78-B80C-4C09689546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10B39BC3-699F-493C-9B6D-9D76623F7B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412B7FDD-E4C1-40F2-939C-CE8284D2CDC4}"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AC5908D5-7525-45AE-A984-D00DF939BE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A8E45739-B7A4-4737-855B-BEB48C3FE7BA}" type="slidenum">
              <a:rPr lang="fr-FR" altLang="fr-FR"/>
              <a:pPr>
                <a:defRPr/>
              </a:pPr>
              <a:t>‹#›</a:t>
            </a:fld>
            <a:endParaRPr lang="fr-FR" altLang="fr-FR"/>
          </a:p>
        </p:txBody>
      </p:sp>
      <p:sp>
        <p:nvSpPr>
          <p:cNvPr id="8197" name="Espace réservé du titre 6">
            <a:extLst>
              <a:ext uri="{FF2B5EF4-FFF2-40B4-BE49-F238E27FC236}">
                <a16:creationId xmlns:a16="http://schemas.microsoft.com/office/drawing/2014/main" id="{31F0BB34-CD96-4531-93B4-D46B5C026784}"/>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extLst>
      <p:ext uri="{BB962C8B-B14F-4D97-AF65-F5344CB8AC3E}">
        <p14:creationId xmlns:p14="http://schemas.microsoft.com/office/powerpoint/2010/main" val="2769259592"/>
      </p:ext>
    </p:extLst>
  </p:cSld>
  <p:clrMap bg1="lt1" tx1="dk1" bg2="lt2" tx2="dk2" accent1="accent1" accent2="accent2" accent3="accent3" accent4="accent4" accent5="accent5" accent6="accent6" hlink="hlink" folHlink="folHlink"/>
  <p:sldLayoutIdLst>
    <p:sldLayoutId id="2147488299" r:id="rId1"/>
    <p:sldLayoutId id="2147488300" r:id="rId2"/>
    <p:sldLayoutId id="2147488301" r:id="rId3"/>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Espace réservé du texte 2">
            <a:extLst>
              <a:ext uri="{FF2B5EF4-FFF2-40B4-BE49-F238E27FC236}">
                <a16:creationId xmlns:a16="http://schemas.microsoft.com/office/drawing/2014/main" id="{31CC9148-898C-4D78-B80C-4C09689546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10B39BC3-699F-493C-9B6D-9D76623F7B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412B7FDD-E4C1-40F2-939C-CE8284D2CDC4}"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AC5908D5-7525-45AE-A984-D00DF939BE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A8E45739-B7A4-4737-855B-BEB48C3FE7BA}" type="slidenum">
              <a:rPr lang="fr-FR" altLang="fr-FR"/>
              <a:pPr>
                <a:defRPr/>
              </a:pPr>
              <a:t>‹#›</a:t>
            </a:fld>
            <a:endParaRPr lang="fr-FR" altLang="fr-FR"/>
          </a:p>
        </p:txBody>
      </p:sp>
      <p:sp>
        <p:nvSpPr>
          <p:cNvPr id="8197" name="Espace réservé du titre 6">
            <a:extLst>
              <a:ext uri="{FF2B5EF4-FFF2-40B4-BE49-F238E27FC236}">
                <a16:creationId xmlns:a16="http://schemas.microsoft.com/office/drawing/2014/main" id="{31F0BB34-CD96-4531-93B4-D46B5C026784}"/>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extLst>
      <p:ext uri="{BB962C8B-B14F-4D97-AF65-F5344CB8AC3E}">
        <p14:creationId xmlns:p14="http://schemas.microsoft.com/office/powerpoint/2010/main" val="3579340774"/>
      </p:ext>
    </p:extLst>
  </p:cSld>
  <p:clrMap bg1="lt1" tx1="dk1" bg2="lt2" tx2="dk2" accent1="accent1" accent2="accent2" accent3="accent3" accent4="accent4" accent5="accent5" accent6="accent6" hlink="hlink" folHlink="folHlink"/>
  <p:sldLayoutIdLst>
    <p:sldLayoutId id="2147488304" r:id="rId1"/>
    <p:sldLayoutId id="2147488305"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9C0EBD8E-484A-4454-BB1F-35B4BE5A44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6B4B8B46-3423-46F2-BF64-40A528CCBB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A9AD5513-F879-4B2A-AA20-D3FE428FC66C}"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C790A2DD-25C5-4725-9495-E9A92CEFDF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54803F6F-C964-457C-8C52-4A73F33D33F1}" type="slidenum">
              <a:rPr lang="fr-FR" altLang="fr-FR"/>
              <a:pPr>
                <a:defRPr/>
              </a:pPr>
              <a:t>‹#›</a:t>
            </a:fld>
            <a:endParaRPr lang="fr-FR" altLang="fr-FR"/>
          </a:p>
        </p:txBody>
      </p:sp>
      <p:sp>
        <p:nvSpPr>
          <p:cNvPr id="2053" name="Espace réservé du titre 6">
            <a:extLst>
              <a:ext uri="{FF2B5EF4-FFF2-40B4-BE49-F238E27FC236}">
                <a16:creationId xmlns:a16="http://schemas.microsoft.com/office/drawing/2014/main" id="{F2FD4DB6-4ED1-4585-ABEC-575E7216257B}"/>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29"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75F0BAC8-0288-45DF-B221-7D16A70D09D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CD5A9DA5-DEE4-4EBB-A8F5-A603DA64891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7FC5D0D5-9C19-4620-9485-1185AAF2E80D}"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A77E75BC-1FDC-4A70-BF7F-143652E1C6A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33AB6857-4333-45C1-B886-B2846E141871}" type="slidenum">
              <a:rPr lang="fr-FR" altLang="fr-FR"/>
              <a:pPr>
                <a:defRPr/>
              </a:pPr>
              <a:t>‹#›</a:t>
            </a:fld>
            <a:endParaRPr lang="fr-FR" altLang="fr-FR"/>
          </a:p>
        </p:txBody>
      </p:sp>
      <p:sp>
        <p:nvSpPr>
          <p:cNvPr id="3077" name="Espace réservé du titre 6">
            <a:extLst>
              <a:ext uri="{FF2B5EF4-FFF2-40B4-BE49-F238E27FC236}">
                <a16:creationId xmlns:a16="http://schemas.microsoft.com/office/drawing/2014/main" id="{C5D800E1-9D94-45D7-860D-0A4677369B35}"/>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30" r:id="rId1"/>
    <p:sldLayoutId id="2147488231"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exte 2">
            <a:extLst>
              <a:ext uri="{FF2B5EF4-FFF2-40B4-BE49-F238E27FC236}">
                <a16:creationId xmlns:a16="http://schemas.microsoft.com/office/drawing/2014/main" id="{9DABA766-A31F-4573-BFFD-70D0C849DB7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2489DBDE-5765-4617-B3F9-24930D6FC6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8929DFB9-5DEC-48A2-9D0A-3ED17153C54C}"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43619C07-4C3C-4E93-A5CF-985203659D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8FE885D6-1681-462F-BCF2-9AE71537AE7E}" type="slidenum">
              <a:rPr lang="fr-FR" altLang="fr-FR"/>
              <a:pPr>
                <a:defRPr/>
              </a:pPr>
              <a:t>‹#›</a:t>
            </a:fld>
            <a:endParaRPr lang="fr-FR" altLang="fr-FR"/>
          </a:p>
        </p:txBody>
      </p:sp>
      <p:sp>
        <p:nvSpPr>
          <p:cNvPr id="4101" name="Espace réservé du titre 6">
            <a:extLst>
              <a:ext uri="{FF2B5EF4-FFF2-40B4-BE49-F238E27FC236}">
                <a16:creationId xmlns:a16="http://schemas.microsoft.com/office/drawing/2014/main" id="{E847BA58-8019-43EB-90B2-870ABD3C875A}"/>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32"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Espace réservé du texte 2">
            <a:extLst>
              <a:ext uri="{FF2B5EF4-FFF2-40B4-BE49-F238E27FC236}">
                <a16:creationId xmlns:a16="http://schemas.microsoft.com/office/drawing/2014/main" id="{9604C101-4A4B-41C7-95F3-208DB17AEDD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96687ACA-3ABB-47A1-99CC-44B1BCF688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8D8A02A9-CD35-4CB4-8F57-C5487BAA10E2}"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3553C3E5-9E9C-4141-B628-EFFAB1986F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AD954398-D2FF-4B48-A676-B0D2FC768632}" type="slidenum">
              <a:rPr lang="fr-FR" altLang="fr-FR"/>
              <a:pPr>
                <a:defRPr/>
              </a:pPr>
              <a:t>‹#›</a:t>
            </a:fld>
            <a:endParaRPr lang="fr-FR" altLang="fr-FR"/>
          </a:p>
        </p:txBody>
      </p:sp>
      <p:sp>
        <p:nvSpPr>
          <p:cNvPr id="5125" name="Espace réservé du titre 6">
            <a:extLst>
              <a:ext uri="{FF2B5EF4-FFF2-40B4-BE49-F238E27FC236}">
                <a16:creationId xmlns:a16="http://schemas.microsoft.com/office/drawing/2014/main" id="{D9B241F3-8EE4-4AD6-93A9-A3A1DCAF77AE}"/>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33"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6" name="Espace réservé du texte 2">
            <a:extLst>
              <a:ext uri="{FF2B5EF4-FFF2-40B4-BE49-F238E27FC236}">
                <a16:creationId xmlns:a16="http://schemas.microsoft.com/office/drawing/2014/main" id="{BCFE50D6-7CC1-4463-A7F8-8FCAB53D1B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A4E46553-85AC-4BA6-8F74-2F01A57096E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0FC53BD5-49F0-4F9E-AAB2-D4C2BD5E8C79}"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1C176AD5-3114-4781-96F2-5E38DE3452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EA20F3B6-06E0-4737-B28F-9EBC969A0FEA}" type="slidenum">
              <a:rPr lang="fr-FR" altLang="fr-FR"/>
              <a:pPr>
                <a:defRPr/>
              </a:pPr>
              <a:t>‹#›</a:t>
            </a:fld>
            <a:endParaRPr lang="fr-FR" altLang="fr-FR"/>
          </a:p>
        </p:txBody>
      </p:sp>
      <p:sp>
        <p:nvSpPr>
          <p:cNvPr id="6149" name="Espace réservé du titre 6">
            <a:extLst>
              <a:ext uri="{FF2B5EF4-FFF2-40B4-BE49-F238E27FC236}">
                <a16:creationId xmlns:a16="http://schemas.microsoft.com/office/drawing/2014/main" id="{02DFED32-4D63-4230-A9D6-E4688D5E220F}"/>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34" r:id="rId1"/>
    <p:sldLayoutId id="2147488235" r:id="rId2"/>
  </p:sldLayoutIdLst>
  <p:transition spd="slow"/>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Espace réservé du texte 2">
            <a:extLst>
              <a:ext uri="{FF2B5EF4-FFF2-40B4-BE49-F238E27FC236}">
                <a16:creationId xmlns:a16="http://schemas.microsoft.com/office/drawing/2014/main" id="{5B56A66E-5A01-47E7-A68C-01F5346AD60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9C762E8E-0B21-4564-B3D8-C97A4489A8D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000">
                <a:solidFill>
                  <a:srgbClr val="898989"/>
                </a:solidFill>
                <a:latin typeface="Arial Narrow" pitchFamily="34" charset="0"/>
                <a:ea typeface="MS PGothic" pitchFamily="34" charset="-128"/>
                <a:cs typeface="+mn-cs"/>
              </a:defRPr>
            </a:lvl1pPr>
          </a:lstStyle>
          <a:p>
            <a:pPr>
              <a:defRPr/>
            </a:pPr>
            <a:fld id="{89F98BA6-8C5E-467E-A7F0-7C41FF433AE5}" type="datetime1">
              <a:rPr lang="fr-FR" altLang="en-US"/>
              <a:pPr>
                <a:defRPr/>
              </a:pPr>
              <a:t>27/06/2022</a:t>
            </a:fld>
            <a:endParaRPr lang="fr-FR" altLang="en-US"/>
          </a:p>
        </p:txBody>
      </p:sp>
      <p:sp>
        <p:nvSpPr>
          <p:cNvPr id="8" name="Espace réservé du numéro de diapositive 5">
            <a:extLst>
              <a:ext uri="{FF2B5EF4-FFF2-40B4-BE49-F238E27FC236}">
                <a16:creationId xmlns:a16="http://schemas.microsoft.com/office/drawing/2014/main" id="{9A211D6D-FFD7-4FE8-BD45-C3067AEEE0B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ea typeface="MS PGothic" panose="020B0600070205080204" pitchFamily="34" charset="-128"/>
              </a:defRPr>
            </a:lvl1pPr>
          </a:lstStyle>
          <a:p>
            <a:pPr>
              <a:defRPr/>
            </a:pPr>
            <a:fld id="{F2208E63-2919-4FAC-8216-3C322BD1A54F}" type="slidenum">
              <a:rPr lang="fr-FR" altLang="en-US"/>
              <a:pPr>
                <a:defRPr/>
              </a:pPr>
              <a:t>‹#›</a:t>
            </a:fld>
            <a:endParaRPr lang="fr-FR" altLang="en-US"/>
          </a:p>
        </p:txBody>
      </p:sp>
      <p:sp>
        <p:nvSpPr>
          <p:cNvPr id="7173" name="Espace réservé du titre 6">
            <a:extLst>
              <a:ext uri="{FF2B5EF4-FFF2-40B4-BE49-F238E27FC236}">
                <a16:creationId xmlns:a16="http://schemas.microsoft.com/office/drawing/2014/main" id="{22E191A5-40A6-4A71-917D-5938B38A9AE9}"/>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39" r:id="rId1"/>
    <p:sldLayoutId id="2147488240"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MS PGothic" pitchFamily="34" charset="-128"/>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Espace réservé du texte 2">
            <a:extLst>
              <a:ext uri="{FF2B5EF4-FFF2-40B4-BE49-F238E27FC236}">
                <a16:creationId xmlns:a16="http://schemas.microsoft.com/office/drawing/2014/main" id="{31CC9148-898C-4D78-B80C-4C09689546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10B39BC3-699F-493C-9B6D-9D76623F7B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a:solidFill>
                  <a:prstClr val="black">
                    <a:tint val="75000"/>
                  </a:prstClr>
                </a:solidFill>
                <a:latin typeface="Arial Narrow" charset="0"/>
                <a:ea typeface="Arial Narrow" charset="0"/>
                <a:cs typeface="Arial Narrow" charset="0"/>
              </a:defRPr>
            </a:lvl1pPr>
          </a:lstStyle>
          <a:p>
            <a:pPr>
              <a:defRPr/>
            </a:pPr>
            <a:fld id="{412B7FDD-E4C1-40F2-939C-CE8284D2CDC4}" type="datetime1">
              <a:rPr lang="fr-FR"/>
              <a:pPr>
                <a:defRPr/>
              </a:pPr>
              <a:t>27/06/2022</a:t>
            </a:fld>
            <a:endParaRPr lang="fr-FR" dirty="0"/>
          </a:p>
        </p:txBody>
      </p:sp>
      <p:sp>
        <p:nvSpPr>
          <p:cNvPr id="8" name="Espace réservé du numéro de diapositive 5">
            <a:extLst>
              <a:ext uri="{FF2B5EF4-FFF2-40B4-BE49-F238E27FC236}">
                <a16:creationId xmlns:a16="http://schemas.microsoft.com/office/drawing/2014/main" id="{AC5908D5-7525-45AE-A984-D00DF939BE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pPr>
              <a:defRPr/>
            </a:pPr>
            <a:fld id="{A8E45739-B7A4-4737-855B-BEB48C3FE7BA}" type="slidenum">
              <a:rPr lang="fr-FR" altLang="fr-FR"/>
              <a:pPr>
                <a:defRPr/>
              </a:pPr>
              <a:t>‹#›</a:t>
            </a:fld>
            <a:endParaRPr lang="fr-FR" altLang="fr-FR"/>
          </a:p>
        </p:txBody>
      </p:sp>
      <p:sp>
        <p:nvSpPr>
          <p:cNvPr id="8197" name="Espace réservé du titre 6">
            <a:extLst>
              <a:ext uri="{FF2B5EF4-FFF2-40B4-BE49-F238E27FC236}">
                <a16:creationId xmlns:a16="http://schemas.microsoft.com/office/drawing/2014/main" id="{31F0BB34-CD96-4531-93B4-D46B5C026784}"/>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41" r:id="rId1"/>
    <p:sldLayoutId id="2147488243"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218" name="Espace réservé du texte 2">
            <a:extLst>
              <a:ext uri="{FF2B5EF4-FFF2-40B4-BE49-F238E27FC236}">
                <a16:creationId xmlns:a16="http://schemas.microsoft.com/office/drawing/2014/main" id="{75F11ACB-50A1-42B9-BDCC-C992E8CC23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B8B9019C-DEA4-420D-8332-1A8ADEACFA1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000">
                <a:solidFill>
                  <a:srgbClr val="898989"/>
                </a:solidFill>
                <a:latin typeface="Arial Narrow" pitchFamily="34" charset="0"/>
                <a:ea typeface="MS PGothic" pitchFamily="34" charset="-128"/>
                <a:cs typeface="+mn-cs"/>
              </a:defRPr>
            </a:lvl1pPr>
          </a:lstStyle>
          <a:p>
            <a:pPr>
              <a:defRPr/>
            </a:pPr>
            <a:fld id="{338617DC-F1C1-4619-B25A-A0DB4A584DB7}" type="datetime1">
              <a:rPr lang="fr-FR" altLang="en-US"/>
              <a:pPr>
                <a:defRPr/>
              </a:pPr>
              <a:t>27/06/2022</a:t>
            </a:fld>
            <a:endParaRPr lang="fr-FR" altLang="en-US"/>
          </a:p>
        </p:txBody>
      </p:sp>
      <p:sp>
        <p:nvSpPr>
          <p:cNvPr id="8" name="Espace réservé du numéro de diapositive 5">
            <a:extLst>
              <a:ext uri="{FF2B5EF4-FFF2-40B4-BE49-F238E27FC236}">
                <a16:creationId xmlns:a16="http://schemas.microsoft.com/office/drawing/2014/main" id="{FB33E463-4C6E-4B3C-B6A8-2B269802A3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ea typeface="MS PGothic" panose="020B0600070205080204" pitchFamily="34" charset="-128"/>
              </a:defRPr>
            </a:lvl1pPr>
          </a:lstStyle>
          <a:p>
            <a:pPr>
              <a:defRPr/>
            </a:pPr>
            <a:fld id="{E9A42FAE-D7AA-482C-970C-06B4113EE3B8}" type="slidenum">
              <a:rPr lang="fr-FR" altLang="en-US"/>
              <a:pPr>
                <a:defRPr/>
              </a:pPr>
              <a:t>‹#›</a:t>
            </a:fld>
            <a:endParaRPr lang="fr-FR" altLang="en-US"/>
          </a:p>
        </p:txBody>
      </p:sp>
      <p:sp>
        <p:nvSpPr>
          <p:cNvPr id="9221" name="Espace réservé du titre 6">
            <a:extLst>
              <a:ext uri="{FF2B5EF4-FFF2-40B4-BE49-F238E27FC236}">
                <a16:creationId xmlns:a16="http://schemas.microsoft.com/office/drawing/2014/main" id="{E434A9D2-1181-43F7-8D50-82D4F2FA9A9A}"/>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8244" r:id="rId1"/>
    <p:sldLayoutId id="2147488245"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MS PGothic" pitchFamily="34" charset="-128"/>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rm.coe.int/16807482bf"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a:extLst>
              <a:ext uri="{FF2B5EF4-FFF2-40B4-BE49-F238E27FC236}">
                <a16:creationId xmlns:a16="http://schemas.microsoft.com/office/drawing/2014/main" id="{02AB2ABE-7B23-AB48-B50B-F57DF3C2018F}"/>
              </a:ext>
            </a:extLst>
          </p:cNvPr>
          <p:cNvSpPr txBox="1">
            <a:spLocks/>
          </p:cNvSpPr>
          <p:nvPr/>
        </p:nvSpPr>
        <p:spPr bwMode="auto">
          <a:xfrm>
            <a:off x="8627165" y="5601773"/>
            <a:ext cx="39359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fld id="{699CF19A-7161-413F-9287-4C992689AB01}" type="slidenum">
              <a:rPr kumimoji="0" lang="fr-FR" altLang="fr-FR" sz="1000" b="0" i="0" u="none" strike="noStrike" kern="1200" cap="none" spc="0" normalizeH="0" baseline="0" noProof="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t>1</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Titre 1">
            <a:extLst>
              <a:ext uri="{FF2B5EF4-FFF2-40B4-BE49-F238E27FC236}">
                <a16:creationId xmlns:a16="http://schemas.microsoft.com/office/drawing/2014/main" id="{89A81E6D-34E2-4089-B2FD-323BB77DAB78}"/>
              </a:ext>
            </a:extLst>
          </p:cNvPr>
          <p:cNvSpPr txBox="1">
            <a:spLocks/>
          </p:cNvSpPr>
          <p:nvPr/>
        </p:nvSpPr>
        <p:spPr>
          <a:xfrm>
            <a:off x="24608" y="4437112"/>
            <a:ext cx="9159875" cy="1905000"/>
          </a:xfrm>
          <a:prstGeom prst="rect">
            <a:avLst/>
          </a:prstGeom>
        </p:spPr>
        <p:txBody>
          <a:bodyPr>
            <a:normAutofit fontScale="6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European Programme for </a:t>
            </a:r>
            <a:br>
              <a:rPr kumimoji="0" lang="en-GB" altLang="en-US" sz="5700" b="0" i="0" u="none" strike="noStrike" kern="1200" cap="none" spc="0" normalizeH="0" baseline="0" noProof="0" dirty="0">
                <a:ln>
                  <a:noFill/>
                </a:ln>
                <a:solidFill>
                  <a:srgbClr val="002060"/>
                </a:solidFill>
                <a:effectLst/>
                <a:uLnTx/>
                <a:uFillTx/>
                <a:latin typeface="Calibri"/>
                <a:ea typeface="+mj-ea"/>
                <a:cs typeface="+mj-cs"/>
              </a:rPr>
            </a:b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H</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uman Rights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E</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ducation for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L</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egal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P</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rofessionals </a:t>
            </a:r>
            <a:br>
              <a:rPr kumimoji="0" lang="en-GB" altLang="en-US" sz="5700" b="0" i="0" u="none" strike="noStrike" kern="1200" cap="none" spc="0" normalizeH="0" baseline="0" noProof="0" dirty="0">
                <a:ln>
                  <a:noFill/>
                </a:ln>
                <a:solidFill>
                  <a:srgbClr val="002060"/>
                </a:solidFill>
                <a:effectLst/>
                <a:uLnTx/>
                <a:uFillTx/>
                <a:latin typeface="Calibri"/>
                <a:ea typeface="+mj-ea"/>
                <a:cs typeface="+mj-cs"/>
              </a:rPr>
            </a:br>
            <a:r>
              <a:rPr kumimoji="0" lang="en-GB" altLang="en-US" sz="57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j-ea"/>
                <a:cs typeface="+mj-cs"/>
              </a:rPr>
              <a:t>CoE</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HELP</a:t>
            </a:r>
            <a:br>
              <a:rPr kumimoji="0" lang="en-GB"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br>
            <a:br>
              <a:rPr kumimoji="0" lang="en-GB"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br>
            <a:endParaRPr kumimoji="0" lang="fr-FR" sz="34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5654C76-9628-CB1E-EF04-ED673DC2C302}"/>
              </a:ext>
            </a:extLst>
          </p:cNvPr>
          <p:cNvSpPr>
            <a:spLocks noGrp="1"/>
          </p:cNvSpPr>
          <p:nvPr>
            <p:ph type="title"/>
          </p:nvPr>
        </p:nvSpPr>
        <p:spPr/>
        <p:txBody>
          <a:bodyPr/>
          <a:lstStyle/>
          <a:p>
            <a:r>
              <a:rPr lang="en-US" b="1" dirty="0"/>
              <a:t>Some particularities: </a:t>
            </a:r>
          </a:p>
        </p:txBody>
      </p:sp>
      <p:sp>
        <p:nvSpPr>
          <p:cNvPr id="3" name="Turinio vietos rezervavimo ženklas 2">
            <a:extLst>
              <a:ext uri="{FF2B5EF4-FFF2-40B4-BE49-F238E27FC236}">
                <a16:creationId xmlns:a16="http://schemas.microsoft.com/office/drawing/2014/main" id="{EF6D35BD-930C-C3FB-1AD9-1C38E710AC07}"/>
              </a:ext>
            </a:extLst>
          </p:cNvPr>
          <p:cNvSpPr>
            <a:spLocks noGrp="1"/>
          </p:cNvSpPr>
          <p:nvPr>
            <p:ph idx="1"/>
          </p:nvPr>
        </p:nvSpPr>
        <p:spPr/>
        <p:txBody>
          <a:bodyPr/>
          <a:lstStyle/>
          <a:p>
            <a:r>
              <a:rPr kumimoji="0" lang="en-GB" altLang="fr-FR"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VERY important PART </a:t>
            </a:r>
            <a:r>
              <a:rPr kumimoji="0" lang="en-GB" altLang="fr-FR"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INTRODUCTION,</a:t>
            </a:r>
            <a:r>
              <a:rPr kumimoji="0" lang="en-GB" altLang="fr-FR" sz="32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p>
          <a:p>
            <a:pPr algn="just"/>
            <a:r>
              <a:rPr kumimoji="0" lang="en-GB" altLang="fr-FR"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Also</a:t>
            </a:r>
            <a:r>
              <a:rPr kumimoji="0" lang="en-GB" altLang="fr-FR" sz="32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 Module 5 (Judicial Reasoning in non-criminal proceedings: </a:t>
            </a:r>
            <a:r>
              <a:rPr kumimoji="0" lang="en-GB" altLang="fr-FR"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rPr>
              <a:t>General concepts</a:t>
            </a:r>
            <a:r>
              <a:rPr kumimoji="0" lang="en-GB" altLang="fr-FR" sz="32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a:t>
            </a:r>
          </a:p>
          <a:p>
            <a:pPr algn="just"/>
            <a:r>
              <a:rPr kumimoji="0" lang="en-GB" altLang="fr-FR" sz="32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Module 6. JR in non-criminal proceedings: </a:t>
            </a:r>
            <a:r>
              <a:rPr kumimoji="0" lang="en-GB" altLang="fr-FR"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rPr>
              <a:t>Thematic issues I </a:t>
            </a:r>
            <a:r>
              <a:rPr kumimoji="0" lang="en-GB"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various</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private</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and</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family</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life</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kumimoji="0" lang="lt-LT" altLang="fr-FR" sz="2400" b="1" i="0" u="none" strike="noStrike" kern="1200" cap="none" spc="0" normalizeH="0" baseline="0" noProof="0" dirty="0" err="1">
                <a:ln>
                  <a:noFill/>
                </a:ln>
                <a:effectLst/>
                <a:uLnTx/>
                <a:uFillTx/>
                <a:latin typeface="Calibri" panose="020F0502020204030204" pitchFamily="34" charset="0"/>
                <a:ea typeface="+mn-ea"/>
                <a:cs typeface="Arial" panose="020B0604020202020204" pitchFamily="34" charset="0"/>
              </a:rPr>
              <a:t>issues</a:t>
            </a:r>
            <a:r>
              <a:rPr kumimoji="0" lang="lt-LT" altLang="fr-FR" sz="24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 (</a:t>
            </a:r>
            <a:r>
              <a:rPr lang="en-US" sz="2400" b="1" dirty="0"/>
              <a:t>gender</a:t>
            </a:r>
            <a:r>
              <a:rPr lang="lt-LT" sz="2400" b="1" dirty="0"/>
              <a:t>,</a:t>
            </a:r>
            <a:r>
              <a:rPr lang="en-US" sz="2400" b="1" dirty="0"/>
              <a:t> adoption, research of personal origins, etc.), freedom of expression, </a:t>
            </a:r>
            <a:r>
              <a:rPr lang="lt-LT" sz="2400" b="1" dirty="0"/>
              <a:t>etc.)</a:t>
            </a:r>
            <a:endParaRPr lang="en-US" sz="2400" b="1" dirty="0"/>
          </a:p>
          <a:p>
            <a:pPr algn="just"/>
            <a:r>
              <a:rPr kumimoji="0" lang="en-GB" altLang="fr-FR" sz="32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Module 7. </a:t>
            </a:r>
            <a:r>
              <a:rPr kumimoji="0" lang="en-GB" altLang="fr-FR"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rPr>
              <a:t>Thematic issues II</a:t>
            </a:r>
            <a:r>
              <a:rPr kumimoji="0" lang="lt-LT" altLang="fr-FR"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rPr>
              <a:t> </a:t>
            </a:r>
            <a:r>
              <a:rPr kumimoji="0" lang="lt-LT" altLang="fr-FR" sz="28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a:t>
            </a:r>
            <a:r>
              <a:rPr lang="en-US" sz="2400" b="1" dirty="0"/>
              <a:t>medical negligence, religious symbols at work, internet monitoring at work, </a:t>
            </a:r>
            <a:r>
              <a:rPr lang="lt-LT" sz="2400" b="1" dirty="0" err="1"/>
              <a:t>education</a:t>
            </a:r>
            <a:r>
              <a:rPr lang="lt-LT" sz="2400" b="1" dirty="0"/>
              <a:t>, </a:t>
            </a:r>
            <a:r>
              <a:rPr lang="en-US" sz="2400" b="1" dirty="0"/>
              <a:t>etc.</a:t>
            </a:r>
            <a:r>
              <a:rPr lang="lt-LT" sz="2400" b="1" dirty="0"/>
              <a:t>)</a:t>
            </a:r>
            <a:endParaRPr lang="en-US" sz="2400" b="1" dirty="0"/>
          </a:p>
          <a:p>
            <a:endParaRPr lang="en-US" dirty="0"/>
          </a:p>
        </p:txBody>
      </p:sp>
      <p:sp>
        <p:nvSpPr>
          <p:cNvPr id="4" name="Skaidrės numerio vietos rezervavimo ženklas 3">
            <a:extLst>
              <a:ext uri="{FF2B5EF4-FFF2-40B4-BE49-F238E27FC236}">
                <a16:creationId xmlns:a16="http://schemas.microsoft.com/office/drawing/2014/main" id="{3FDE1AE6-461C-4A3C-61DC-2BC269239275}"/>
              </a:ext>
            </a:extLst>
          </p:cNvPr>
          <p:cNvSpPr>
            <a:spLocks noGrp="1"/>
          </p:cNvSpPr>
          <p:nvPr>
            <p:ph type="sldNum" sz="quarter" idx="12"/>
          </p:nvPr>
        </p:nvSpPr>
        <p:spPr/>
        <p:txBody>
          <a:bodyPr/>
          <a:lstStyle/>
          <a:p>
            <a:pPr>
              <a:defRPr/>
            </a:pPr>
            <a:fld id="{DAAB7CA8-EC9D-4FD0-843B-A7045DB3A2C5}" type="slidenum">
              <a:rPr lang="de-DE" altLang="en-US" smtClean="0"/>
              <a:pPr>
                <a:defRPr/>
              </a:pPr>
              <a:t>10</a:t>
            </a:fld>
            <a:endParaRPr lang="de-DE" altLang="en-US"/>
          </a:p>
        </p:txBody>
      </p:sp>
    </p:spTree>
    <p:extLst>
      <p:ext uri="{BB962C8B-B14F-4D97-AF65-F5344CB8AC3E}">
        <p14:creationId xmlns:p14="http://schemas.microsoft.com/office/powerpoint/2010/main" val="301584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AD089E2-DE93-6BA6-42EB-66C58F9EB8C6}"/>
              </a:ext>
            </a:extLst>
          </p:cNvPr>
          <p:cNvSpPr>
            <a:spLocks noGrp="1"/>
          </p:cNvSpPr>
          <p:nvPr>
            <p:ph type="title"/>
          </p:nvPr>
        </p:nvSpPr>
        <p:spPr>
          <a:xfrm>
            <a:off x="457200" y="274638"/>
            <a:ext cx="8229600" cy="1143000"/>
          </a:xfrm>
        </p:spPr>
        <p:txBody>
          <a:bodyPr wrap="square" anchor="ctr">
            <a:normAutofit fontScale="90000"/>
          </a:bodyPr>
          <a:lstStyle/>
          <a:p>
            <a:r>
              <a:rPr lang="en-US" b="1" dirty="0"/>
              <a:t>	</a:t>
            </a:r>
            <a:r>
              <a:rPr lang="en-US" b="1" dirty="0">
                <a:solidFill>
                  <a:srgbClr val="FF0000"/>
                </a:solidFill>
              </a:rPr>
              <a:t>Main IDEA </a:t>
            </a:r>
            <a:r>
              <a:rPr lang="en-US" b="1" dirty="0"/>
              <a:t>- clear guidelines for proper reasoning: </a:t>
            </a:r>
          </a:p>
        </p:txBody>
      </p:sp>
      <p:pic>
        <p:nvPicPr>
          <p:cNvPr id="6" name="Paveikslėlis 5">
            <a:extLst>
              <a:ext uri="{FF2B5EF4-FFF2-40B4-BE49-F238E27FC236}">
                <a16:creationId xmlns:a16="http://schemas.microsoft.com/office/drawing/2014/main" id="{0BF0AFBC-E2FB-D7FE-A90D-1E3779701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191765"/>
            <a:ext cx="4038600" cy="1342834"/>
          </a:xfrm>
          <a:prstGeom prst="rect">
            <a:avLst/>
          </a:prstGeom>
          <a:noFill/>
        </p:spPr>
      </p:pic>
      <p:sp>
        <p:nvSpPr>
          <p:cNvPr id="3" name="Turinio vietos rezervavimo ženklas 2">
            <a:extLst>
              <a:ext uri="{FF2B5EF4-FFF2-40B4-BE49-F238E27FC236}">
                <a16:creationId xmlns:a16="http://schemas.microsoft.com/office/drawing/2014/main" id="{1066EAA6-6333-3EF3-29BC-59308379BF4E}"/>
              </a:ext>
            </a:extLst>
          </p:cNvPr>
          <p:cNvSpPr>
            <a:spLocks noGrp="1"/>
          </p:cNvSpPr>
          <p:nvPr>
            <p:ph sz="half" idx="2"/>
          </p:nvPr>
        </p:nvSpPr>
        <p:spPr>
          <a:xfrm>
            <a:off x="3707904" y="1624012"/>
            <a:ext cx="5040560" cy="4525963"/>
          </a:xfrm>
        </p:spPr>
        <p:txBody>
          <a:bodyPr wrap="square" anchor="t">
            <a:normAutofit fontScale="92500"/>
          </a:bodyPr>
          <a:lstStyle/>
          <a:p>
            <a:pPr>
              <a:lnSpc>
                <a:spcPct val="90000"/>
              </a:lnSpc>
            </a:pPr>
            <a:r>
              <a:rPr lang="lt-LT" b="1" i="0" u="none" strike="noStrike" baseline="0" dirty="0"/>
              <a:t>T</a:t>
            </a:r>
            <a:r>
              <a:rPr lang="en-US" b="1" i="0" u="none" strike="noStrike" baseline="0" dirty="0"/>
              <a:t>he course </a:t>
            </a:r>
            <a:r>
              <a:rPr lang="lt-LT" b="1" i="0" u="none" strike="noStrike" baseline="0" dirty="0" err="1"/>
              <a:t>identifyes</a:t>
            </a:r>
            <a:r>
              <a:rPr lang="lt-LT" b="1" i="0" u="none" strike="noStrike" baseline="0" dirty="0"/>
              <a:t> </a:t>
            </a:r>
            <a:r>
              <a:rPr lang="en-US" b="1" i="0" u="none" strike="noStrike" baseline="0" dirty="0"/>
              <a:t>the ECHR requirements concerning the </a:t>
            </a:r>
            <a:r>
              <a:rPr lang="lt-LT" b="1" i="0" u="none" strike="noStrike" baseline="0" dirty="0"/>
              <a:t>c</a:t>
            </a:r>
            <a:r>
              <a:rPr lang="en-US" b="1" i="0" u="none" strike="noStrike" baseline="0" dirty="0" err="1"/>
              <a:t>ontent</a:t>
            </a:r>
            <a:r>
              <a:rPr lang="en-US" b="1" i="0" u="none" strike="noStrike" baseline="0" dirty="0"/>
              <a:t> </a:t>
            </a:r>
            <a:endParaRPr lang="lt-LT" b="1" i="0" u="none" strike="noStrike" baseline="0" dirty="0"/>
          </a:p>
          <a:p>
            <a:pPr>
              <a:lnSpc>
                <a:spcPct val="90000"/>
              </a:lnSpc>
            </a:pPr>
            <a:r>
              <a:rPr lang="en-US" b="1" i="0" u="none" strike="noStrike" baseline="0" dirty="0"/>
              <a:t>of reasoning of the domestic courts’ judgments</a:t>
            </a:r>
            <a:r>
              <a:rPr lang="lt-LT" b="1" i="0" u="none" strike="noStrike" baseline="0" dirty="0"/>
              <a:t> </a:t>
            </a:r>
            <a:endParaRPr lang="en-US" b="1" i="0" u="none" strike="noStrike" baseline="0" dirty="0"/>
          </a:p>
          <a:p>
            <a:pPr>
              <a:lnSpc>
                <a:spcPct val="90000"/>
              </a:lnSpc>
            </a:pPr>
            <a:r>
              <a:rPr lang="lt-LT" b="1" i="0" u="none" strike="noStrike" baseline="0" dirty="0" err="1"/>
              <a:t>in</a:t>
            </a:r>
            <a:r>
              <a:rPr lang="lt-LT" b="1" i="0" u="none" strike="noStrike" baseline="0" dirty="0"/>
              <a:t> </a:t>
            </a:r>
            <a:r>
              <a:rPr lang="lt-LT" b="1" i="0" u="none" strike="noStrike" baseline="0" dirty="0" err="1"/>
              <a:t>different</a:t>
            </a:r>
            <a:r>
              <a:rPr lang="lt-LT" b="1" i="0" u="none" strike="noStrike" baseline="0" dirty="0"/>
              <a:t> </a:t>
            </a:r>
            <a:r>
              <a:rPr lang="lt-LT" b="1" i="0" u="none" strike="noStrike" baseline="0" dirty="0" err="1"/>
              <a:t>types</a:t>
            </a:r>
            <a:r>
              <a:rPr lang="lt-LT" b="1" i="0" u="none" strike="noStrike" baseline="0" dirty="0"/>
              <a:t> </a:t>
            </a:r>
            <a:r>
              <a:rPr lang="lt-LT" b="1" i="0" u="none" strike="noStrike" baseline="0" dirty="0" err="1"/>
              <a:t>of</a:t>
            </a:r>
            <a:r>
              <a:rPr lang="lt-LT" b="1" i="0" u="none" strike="noStrike" baseline="0" dirty="0"/>
              <a:t> </a:t>
            </a:r>
            <a:r>
              <a:rPr lang="lt-LT" b="1" i="0" u="none" strike="noStrike" baseline="0" dirty="0" err="1"/>
              <a:t>proceedings</a:t>
            </a:r>
            <a:r>
              <a:rPr lang="lt-LT" b="1" i="0" u="none" strike="noStrike" baseline="0" dirty="0"/>
              <a:t> </a:t>
            </a:r>
            <a:r>
              <a:rPr lang="en-US" b="1" i="0" u="none" strike="noStrike" baseline="0" dirty="0"/>
              <a:t> (different Articles</a:t>
            </a:r>
            <a:r>
              <a:rPr lang="lt-LT" b="1" i="0" u="none" strike="noStrike" baseline="0" dirty="0"/>
              <a:t> - </a:t>
            </a:r>
            <a:r>
              <a:rPr lang="en-US" b="1" i="0" u="none" strike="noStrike" baseline="0" dirty="0"/>
              <a:t>2, 3, 5, 6, 8 and 10) and, also, </a:t>
            </a:r>
            <a:endParaRPr lang="lt-LT" b="1" i="0" u="none" strike="noStrike" baseline="0" dirty="0"/>
          </a:p>
          <a:p>
            <a:pPr>
              <a:lnSpc>
                <a:spcPct val="90000"/>
              </a:lnSpc>
            </a:pPr>
            <a:r>
              <a:rPr lang="en-US" b="1" i="0" u="none" strike="noStrike" baseline="0" dirty="0"/>
              <a:t>when legal issues ar</a:t>
            </a:r>
            <a:r>
              <a:rPr lang="en-US" b="1" dirty="0"/>
              <a:t>e at stake</a:t>
            </a:r>
            <a:r>
              <a:rPr lang="en-US" b="1" i="0" u="none" strike="noStrike" baseline="0" dirty="0"/>
              <a:t> (legal certainty, rule of law, non-discrimination, equality, </a:t>
            </a:r>
            <a:r>
              <a:rPr lang="en-US" b="1" i="0" u="none" strike="noStrike" baseline="0" dirty="0" err="1"/>
              <a:t>etc</a:t>
            </a:r>
            <a:r>
              <a:rPr lang="en-US" b="1" i="0" u="none" strike="noStrike" baseline="0" dirty="0"/>
              <a:t>).  </a:t>
            </a:r>
            <a:endParaRPr lang="en-US" b="1" dirty="0"/>
          </a:p>
          <a:p>
            <a:pPr>
              <a:lnSpc>
                <a:spcPct val="90000"/>
              </a:lnSpc>
            </a:pPr>
            <a:endParaRPr lang="en-US" sz="2200" dirty="0"/>
          </a:p>
        </p:txBody>
      </p:sp>
      <p:sp>
        <p:nvSpPr>
          <p:cNvPr id="4" name="Skaidrės numerio vietos rezervavimo ženklas 3">
            <a:extLst>
              <a:ext uri="{FF2B5EF4-FFF2-40B4-BE49-F238E27FC236}">
                <a16:creationId xmlns:a16="http://schemas.microsoft.com/office/drawing/2014/main" id="{76F87ACE-0144-757F-E2A7-EF3C44672B05}"/>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AAB7CA8-EC9D-4FD0-843B-A7045DB3A2C5}" type="slidenum">
              <a:rPr lang="de-DE" altLang="en-US" smtClean="0"/>
              <a:pPr>
                <a:spcAft>
                  <a:spcPts val="600"/>
                </a:spcAft>
                <a:defRPr/>
              </a:pPr>
              <a:t>11</a:t>
            </a:fld>
            <a:endParaRPr lang="de-DE" altLang="en-US"/>
          </a:p>
        </p:txBody>
      </p:sp>
    </p:spTree>
    <p:extLst>
      <p:ext uri="{BB962C8B-B14F-4D97-AF65-F5344CB8AC3E}">
        <p14:creationId xmlns:p14="http://schemas.microsoft.com/office/powerpoint/2010/main" val="276317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F6C255E-58AE-BA01-9E1F-B5D292258099}"/>
              </a:ext>
            </a:extLst>
          </p:cNvPr>
          <p:cNvSpPr>
            <a:spLocks noGrp="1"/>
          </p:cNvSpPr>
          <p:nvPr>
            <p:ph type="title"/>
          </p:nvPr>
        </p:nvSpPr>
        <p:spPr/>
        <p:txBody>
          <a:bodyPr/>
          <a:lstStyle/>
          <a:p>
            <a:r>
              <a:rPr lang="en-US" sz="3200" b="1" dirty="0"/>
              <a:t>Obligations to give reasons/International background:</a:t>
            </a:r>
          </a:p>
        </p:txBody>
      </p:sp>
      <p:sp>
        <p:nvSpPr>
          <p:cNvPr id="3" name="Turinio vietos rezervavimo ženklas 2">
            <a:extLst>
              <a:ext uri="{FF2B5EF4-FFF2-40B4-BE49-F238E27FC236}">
                <a16:creationId xmlns:a16="http://schemas.microsoft.com/office/drawing/2014/main" id="{4ADEE3D9-5F23-5313-1407-10432600C6EE}"/>
              </a:ext>
            </a:extLst>
          </p:cNvPr>
          <p:cNvSpPr>
            <a:spLocks noGrp="1"/>
          </p:cNvSpPr>
          <p:nvPr>
            <p:ph idx="1"/>
          </p:nvPr>
        </p:nvSpPr>
        <p:spPr/>
        <p:txBody>
          <a:bodyPr/>
          <a:lstStyle/>
          <a:p>
            <a:pPr algn="just"/>
            <a:r>
              <a:rPr lang="en-GB" sz="2400" b="1" dirty="0"/>
              <a:t>The obligation of domestic courts to give reasons to their judgments is explicitly stated in the Court’s case law under Article 6 of the ECHR;</a:t>
            </a:r>
          </a:p>
          <a:p>
            <a:pPr algn="just"/>
            <a:r>
              <a:rPr lang="en-US" sz="2400" b="1" dirty="0"/>
              <a:t>This obligation can also be derived from the positive and procedural obligations stemming from various substantive provisions of the ECHR (e.g. Articles 2, 3, 5, 8-11 of the ECHR). </a:t>
            </a:r>
          </a:p>
          <a:p>
            <a:pPr algn="just"/>
            <a:r>
              <a:rPr lang="en-US" sz="2400" b="1" dirty="0"/>
              <a:t>At the EU level, the right to a reasoned judgment is indicated  in Article 47 CFREU.</a:t>
            </a:r>
          </a:p>
        </p:txBody>
      </p:sp>
      <p:sp>
        <p:nvSpPr>
          <p:cNvPr id="4" name="Skaidrės numerio vietos rezervavimo ženklas 3">
            <a:extLst>
              <a:ext uri="{FF2B5EF4-FFF2-40B4-BE49-F238E27FC236}">
                <a16:creationId xmlns:a16="http://schemas.microsoft.com/office/drawing/2014/main" id="{8E953188-F3E1-160A-AF62-54033E55C90A}"/>
              </a:ext>
            </a:extLst>
          </p:cNvPr>
          <p:cNvSpPr>
            <a:spLocks noGrp="1"/>
          </p:cNvSpPr>
          <p:nvPr>
            <p:ph type="sldNum" sz="quarter" idx="12"/>
          </p:nvPr>
        </p:nvSpPr>
        <p:spPr/>
        <p:txBody>
          <a:bodyPr/>
          <a:lstStyle/>
          <a:p>
            <a:pPr>
              <a:defRPr/>
            </a:pPr>
            <a:fld id="{DAAB7CA8-EC9D-4FD0-843B-A7045DB3A2C5}" type="slidenum">
              <a:rPr lang="de-DE" altLang="en-US" smtClean="0"/>
              <a:pPr>
                <a:defRPr/>
              </a:pPr>
              <a:t>12</a:t>
            </a:fld>
            <a:endParaRPr lang="de-DE" altLang="en-US"/>
          </a:p>
        </p:txBody>
      </p:sp>
    </p:spTree>
    <p:extLst>
      <p:ext uri="{BB962C8B-B14F-4D97-AF65-F5344CB8AC3E}">
        <p14:creationId xmlns:p14="http://schemas.microsoft.com/office/powerpoint/2010/main" val="405088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9BAE960-8399-4EF2-54A7-6DA3613E0810}"/>
              </a:ext>
            </a:extLst>
          </p:cNvPr>
          <p:cNvSpPr>
            <a:spLocks noGrp="1"/>
          </p:cNvSpPr>
          <p:nvPr>
            <p:ph type="title"/>
          </p:nvPr>
        </p:nvSpPr>
        <p:spPr/>
        <p:txBody>
          <a:bodyPr/>
          <a:lstStyle/>
          <a:p>
            <a:r>
              <a:rPr lang="en-US" sz="3600" b="1" dirty="0"/>
              <a:t>Examples for proper JR</a:t>
            </a:r>
            <a:r>
              <a:rPr lang="lt-LT" sz="3600" b="1" dirty="0"/>
              <a:t> </a:t>
            </a:r>
            <a:r>
              <a:rPr lang="lt-LT" sz="3600" b="1" dirty="0" err="1"/>
              <a:t>in</a:t>
            </a:r>
            <a:r>
              <a:rPr lang="lt-LT" sz="3600" b="1" dirty="0"/>
              <a:t> </a:t>
            </a:r>
            <a:r>
              <a:rPr lang="lt-LT" sz="3600" b="1" dirty="0" err="1"/>
              <a:t>specific</a:t>
            </a:r>
            <a:r>
              <a:rPr lang="lt-LT" sz="3600" b="1" dirty="0"/>
              <a:t> </a:t>
            </a:r>
            <a:r>
              <a:rPr lang="lt-LT" sz="3600" b="1" dirty="0" err="1"/>
              <a:t>cases</a:t>
            </a:r>
            <a:r>
              <a:rPr lang="en-US" sz="3600" b="1" dirty="0"/>
              <a:t>/ECtHR:</a:t>
            </a:r>
          </a:p>
        </p:txBody>
      </p:sp>
      <p:sp>
        <p:nvSpPr>
          <p:cNvPr id="3" name="Turinio vietos rezervavimo ženklas 2">
            <a:extLst>
              <a:ext uri="{FF2B5EF4-FFF2-40B4-BE49-F238E27FC236}">
                <a16:creationId xmlns:a16="http://schemas.microsoft.com/office/drawing/2014/main" id="{3CD838AE-8522-C5C5-28AD-0AFA234F9826}"/>
              </a:ext>
            </a:extLst>
          </p:cNvPr>
          <p:cNvSpPr>
            <a:spLocks noGrp="1"/>
          </p:cNvSpPr>
          <p:nvPr>
            <p:ph idx="1"/>
          </p:nvPr>
        </p:nvSpPr>
        <p:spPr/>
        <p:txBody>
          <a:bodyPr/>
          <a:lstStyle/>
          <a:p>
            <a:pPr algn="just"/>
            <a:r>
              <a:rPr lang="en-US" sz="2400" b="1" i="0" u="none" strike="noStrike" baseline="0" dirty="0">
                <a:solidFill>
                  <a:srgbClr val="000000"/>
                </a:solidFill>
                <a:latin typeface="Arial" panose="020B0604020202020204" pitchFamily="34" charset="0"/>
              </a:rPr>
              <a:t>- </a:t>
            </a:r>
            <a:r>
              <a:rPr lang="en-US" sz="2800" b="1" i="0" u="none" strike="noStrike" baseline="0" dirty="0">
                <a:solidFill>
                  <a:srgbClr val="000000"/>
                </a:solidFill>
                <a:latin typeface="Arial" panose="020B0604020202020204" pitchFamily="34" charset="0"/>
              </a:rPr>
              <a:t>the right to life or the prohibition of inhuman treatment</a:t>
            </a:r>
            <a:r>
              <a:rPr lang="en-US" b="1" i="0" u="none" strike="noStrike" baseline="0" dirty="0">
                <a:solidFill>
                  <a:srgbClr val="000000"/>
                </a:solidFill>
                <a:latin typeface="Arial" panose="020B0604020202020204" pitchFamily="34" charset="0"/>
              </a:rPr>
              <a:t> – </a:t>
            </a:r>
            <a:r>
              <a:rPr lang="en-US" sz="2800" b="1" u="none" strike="noStrike" baseline="0" dirty="0">
                <a:solidFill>
                  <a:srgbClr val="FF0000"/>
                </a:solidFill>
              </a:rPr>
              <a:t>the procedural obligations under Art. 2, 3 of the ECHR </a:t>
            </a:r>
            <a:r>
              <a:rPr lang="en-US" sz="2000" b="1" u="none" strike="noStrike" baseline="0" dirty="0">
                <a:solidFill>
                  <a:srgbClr val="000000"/>
                </a:solidFill>
              </a:rPr>
              <a:t>(</a:t>
            </a:r>
            <a:r>
              <a:rPr lang="en-US" sz="2000" b="1" dirty="0"/>
              <a:t>to carry out a prompt and effective investigation into killings or inhuman treatment/torture, to ensure the independence of the investigative body (</a:t>
            </a:r>
            <a:r>
              <a:rPr lang="en-US" sz="2000" b="1" i="1" dirty="0" err="1"/>
              <a:t>Ramsahai</a:t>
            </a:r>
            <a:r>
              <a:rPr lang="en-US" sz="2000" b="1" i="1" dirty="0"/>
              <a:t> v. the Netherlands</a:t>
            </a:r>
            <a:r>
              <a:rPr lang="en-US" sz="2000" b="1" dirty="0"/>
              <a:t>, GC, </a:t>
            </a:r>
            <a:r>
              <a:rPr lang="en-US" sz="2000" b="1" dirty="0" err="1"/>
              <a:t>etc</a:t>
            </a:r>
            <a:r>
              <a:rPr lang="en-US" sz="2000" b="1" dirty="0"/>
              <a:t>);</a:t>
            </a:r>
            <a:endParaRPr lang="en-US" sz="2000" b="1" u="none" strike="noStrike" baseline="0" dirty="0">
              <a:solidFill>
                <a:srgbClr val="000000"/>
              </a:solidFill>
            </a:endParaRPr>
          </a:p>
          <a:p>
            <a:pPr algn="just"/>
            <a:r>
              <a:rPr lang="en-US" b="1" dirty="0">
                <a:solidFill>
                  <a:srgbClr val="000000"/>
                </a:solidFill>
                <a:latin typeface="Arial" panose="020B0604020202020204" pitchFamily="34" charset="0"/>
              </a:rPr>
              <a:t> - </a:t>
            </a:r>
            <a:r>
              <a:rPr lang="en-US" sz="2800" b="1" i="0" u="none" strike="noStrike" baseline="0" dirty="0">
                <a:solidFill>
                  <a:srgbClr val="000000"/>
                </a:solidFill>
                <a:latin typeface="Arial" panose="020B0604020202020204" pitchFamily="34" charset="0"/>
              </a:rPr>
              <a:t>specific reasoning in deprivation of liberty cases </a:t>
            </a:r>
            <a:r>
              <a:rPr lang="en-US" sz="2800" b="1" i="0" u="none" strike="noStrike" baseline="0" dirty="0">
                <a:solidFill>
                  <a:srgbClr val="000000"/>
                </a:solidFill>
              </a:rPr>
              <a:t>under Art. 5 of the ECHR </a:t>
            </a:r>
            <a:r>
              <a:rPr lang="en-US" sz="2000" b="1" i="0" u="none" strike="noStrike" baseline="0" dirty="0"/>
              <a:t>(</a:t>
            </a:r>
            <a:r>
              <a:rPr lang="en-US" sz="2000" b="1" dirty="0"/>
              <a:t>“relevant” and “sufficient” </a:t>
            </a:r>
            <a:r>
              <a:rPr lang="lt-LT" sz="2000" b="1" dirty="0" err="1"/>
              <a:t>grounds</a:t>
            </a:r>
            <a:r>
              <a:rPr lang="lt-LT" sz="2000" b="1" dirty="0"/>
              <a:t> </a:t>
            </a:r>
            <a:r>
              <a:rPr lang="lt-LT" sz="2000" b="1" dirty="0" err="1"/>
              <a:t>should</a:t>
            </a:r>
            <a:r>
              <a:rPr lang="lt-LT" sz="2000" b="1" dirty="0"/>
              <a:t> be </a:t>
            </a:r>
            <a:r>
              <a:rPr lang="lt-LT" sz="2000" b="1" dirty="0" err="1"/>
              <a:t>giv</a:t>
            </a:r>
            <a:r>
              <a:rPr lang="en-US" sz="2000" b="1" dirty="0" err="1"/>
              <a:t>en</a:t>
            </a:r>
            <a:r>
              <a:rPr lang="en-US" sz="2000" b="1" dirty="0"/>
              <a:t> by the judicial authorities to justify the </a:t>
            </a:r>
            <a:r>
              <a:rPr lang="lt-LT" sz="2000" b="1" dirty="0" err="1"/>
              <a:t>continuation</a:t>
            </a:r>
            <a:r>
              <a:rPr lang="lt-LT" sz="2000" b="1" dirty="0"/>
              <a:t> </a:t>
            </a:r>
            <a:r>
              <a:rPr lang="lt-LT" sz="2000" b="1" dirty="0" err="1"/>
              <a:t>of</a:t>
            </a:r>
            <a:r>
              <a:rPr lang="lt-LT" sz="2000" b="1" dirty="0"/>
              <a:t> </a:t>
            </a:r>
            <a:r>
              <a:rPr lang="en-US" sz="2000" b="1" dirty="0"/>
              <a:t>deprivation of liberty</a:t>
            </a:r>
            <a:r>
              <a:rPr lang="en-US" sz="2000" b="1" i="0" u="none" strike="noStrike" baseline="0" dirty="0"/>
              <a:t> </a:t>
            </a:r>
            <a:r>
              <a:rPr lang="lt-LT" sz="2000" b="1" i="0" u="none" strike="noStrike" baseline="0" dirty="0"/>
              <a:t>(</a:t>
            </a:r>
            <a:r>
              <a:rPr lang="lt-LT" sz="2000" b="1" i="1" u="none" strike="noStrike" baseline="0" dirty="0" err="1"/>
              <a:t>Jėčius</a:t>
            </a:r>
            <a:r>
              <a:rPr lang="lt-LT" sz="2000" b="1" i="1" u="none" strike="noStrike" baseline="0" dirty="0"/>
              <a:t> v. Lithuania </a:t>
            </a:r>
            <a:r>
              <a:rPr lang="lt-LT" sz="2000" b="1" i="0" u="none" strike="noStrike" baseline="0" dirty="0" err="1"/>
              <a:t>case</a:t>
            </a:r>
            <a:r>
              <a:rPr lang="lt-LT" sz="2000" b="1" i="0" u="none" strike="noStrike" baseline="0" dirty="0"/>
              <a:t>) </a:t>
            </a:r>
            <a:r>
              <a:rPr lang="en-US" sz="2000" b="1" i="0" u="none" strike="noStrike" baseline="0" dirty="0"/>
              <a:t>or in case of detention of minors, </a:t>
            </a:r>
            <a:r>
              <a:rPr lang="en-US" sz="2000" b="1" i="0" u="none" strike="noStrike" baseline="0" dirty="0" err="1"/>
              <a:t>etc</a:t>
            </a:r>
            <a:r>
              <a:rPr lang="en-US" sz="2000" b="1" i="0" u="none" strike="noStrike" baseline="0" dirty="0"/>
              <a:t>);</a:t>
            </a:r>
          </a:p>
        </p:txBody>
      </p:sp>
      <p:sp>
        <p:nvSpPr>
          <p:cNvPr id="4" name="Skaidrės numerio vietos rezervavimo ženklas 3">
            <a:extLst>
              <a:ext uri="{FF2B5EF4-FFF2-40B4-BE49-F238E27FC236}">
                <a16:creationId xmlns:a16="http://schemas.microsoft.com/office/drawing/2014/main" id="{A3C16E54-B963-979E-EEDC-D03AFB0E681D}"/>
              </a:ext>
            </a:extLst>
          </p:cNvPr>
          <p:cNvSpPr>
            <a:spLocks noGrp="1"/>
          </p:cNvSpPr>
          <p:nvPr>
            <p:ph type="sldNum" sz="quarter" idx="12"/>
          </p:nvPr>
        </p:nvSpPr>
        <p:spPr/>
        <p:txBody>
          <a:bodyPr/>
          <a:lstStyle/>
          <a:p>
            <a:pPr>
              <a:defRPr/>
            </a:pPr>
            <a:fld id="{DAAB7CA8-EC9D-4FD0-843B-A7045DB3A2C5}" type="slidenum">
              <a:rPr lang="de-DE" altLang="en-US" smtClean="0"/>
              <a:pPr>
                <a:defRPr/>
              </a:pPr>
              <a:t>13</a:t>
            </a:fld>
            <a:endParaRPr lang="de-DE" altLang="en-US"/>
          </a:p>
        </p:txBody>
      </p:sp>
    </p:spTree>
    <p:extLst>
      <p:ext uri="{BB962C8B-B14F-4D97-AF65-F5344CB8AC3E}">
        <p14:creationId xmlns:p14="http://schemas.microsoft.com/office/powerpoint/2010/main" val="9280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577503-A958-8252-C965-5DCDA44A9593}"/>
              </a:ext>
            </a:extLst>
          </p:cNvPr>
          <p:cNvSpPr>
            <a:spLocks noGrp="1"/>
          </p:cNvSpPr>
          <p:nvPr>
            <p:ph type="title"/>
          </p:nvPr>
        </p:nvSpPr>
        <p:spPr/>
        <p:txBody>
          <a:bodyPr/>
          <a:lstStyle/>
          <a:p>
            <a:r>
              <a:rPr lang="en-US" sz="3200" b="1" dirty="0"/>
              <a:t>Different types of the procedure</a:t>
            </a:r>
            <a:r>
              <a:rPr lang="en-US" sz="2800" b="1" dirty="0"/>
              <a:t>/specificity of </a:t>
            </a:r>
            <a:r>
              <a:rPr lang="lt-LT" sz="2800" b="1" dirty="0"/>
              <a:t>JR</a:t>
            </a:r>
            <a:endParaRPr lang="en-US" sz="2800" dirty="0"/>
          </a:p>
        </p:txBody>
      </p:sp>
      <p:sp>
        <p:nvSpPr>
          <p:cNvPr id="3" name="Turinio vietos rezervavimo ženklas 2">
            <a:extLst>
              <a:ext uri="{FF2B5EF4-FFF2-40B4-BE49-F238E27FC236}">
                <a16:creationId xmlns:a16="http://schemas.microsoft.com/office/drawing/2014/main" id="{EA8E37ED-FA9A-EE54-175B-D773DD51C486}"/>
              </a:ext>
            </a:extLst>
          </p:cNvPr>
          <p:cNvSpPr>
            <a:spLocks noGrp="1"/>
          </p:cNvSpPr>
          <p:nvPr>
            <p:ph idx="1"/>
          </p:nvPr>
        </p:nvSpPr>
        <p:spPr/>
        <p:txBody>
          <a:bodyPr/>
          <a:lstStyle/>
          <a:p>
            <a:pPr algn="just"/>
            <a:r>
              <a:rPr lang="en-US" sz="2800" b="1" dirty="0">
                <a:solidFill>
                  <a:srgbClr val="000000"/>
                </a:solidFill>
                <a:latin typeface="Arial" panose="020B0604020202020204" pitchFamily="34" charset="0"/>
              </a:rPr>
              <a:t> - when dealing with </a:t>
            </a:r>
            <a:r>
              <a:rPr lang="en-US" sz="2800" b="1" i="0" u="none" strike="noStrike" baseline="0" dirty="0">
                <a:solidFill>
                  <a:srgbClr val="000000"/>
                </a:solidFill>
                <a:latin typeface="Arial" panose="020B0604020202020204" pitchFamily="34" charset="0"/>
              </a:rPr>
              <a:t>some limited rights - certain elements should be included</a:t>
            </a:r>
            <a:r>
              <a:rPr lang="en-US" sz="3600" b="1" i="0" u="none" strike="noStrike" baseline="0" dirty="0">
                <a:solidFill>
                  <a:srgbClr val="000000"/>
                </a:solidFill>
                <a:latin typeface="Arial" panose="020B0604020202020204" pitchFamily="34" charset="0"/>
              </a:rPr>
              <a:t> </a:t>
            </a:r>
            <a:r>
              <a:rPr lang="en-US" sz="2400" b="1" i="0" u="none" strike="noStrike" baseline="0" dirty="0">
                <a:solidFill>
                  <a:srgbClr val="000000"/>
                </a:solidFill>
              </a:rPr>
              <a:t>(e.g. Art. 8 - family related issues –</a:t>
            </a:r>
            <a:r>
              <a:rPr lang="en-US" sz="2400" b="1" i="1" u="none" strike="noStrike" baseline="0" dirty="0">
                <a:solidFill>
                  <a:srgbClr val="000000"/>
                </a:solidFill>
              </a:rPr>
              <a:t> </a:t>
            </a:r>
            <a:r>
              <a:rPr lang="lt-LT" sz="2400" b="1" i="1" u="none" strike="noStrike" baseline="0" dirty="0" err="1">
                <a:solidFill>
                  <a:srgbClr val="000000"/>
                </a:solidFill>
              </a:rPr>
              <a:t>the</a:t>
            </a:r>
            <a:r>
              <a:rPr lang="lt-LT" sz="2400" b="1" i="1" u="none" strike="noStrike" baseline="0" dirty="0">
                <a:solidFill>
                  <a:srgbClr val="000000"/>
                </a:solidFill>
              </a:rPr>
              <a:t> </a:t>
            </a:r>
            <a:r>
              <a:rPr lang="lt-LT" sz="2400" b="1" i="1" u="none" strike="noStrike" baseline="0" dirty="0" err="1">
                <a:solidFill>
                  <a:srgbClr val="000000"/>
                </a:solidFill>
              </a:rPr>
              <a:t>principle</a:t>
            </a:r>
            <a:r>
              <a:rPr lang="lt-LT" sz="2400" b="1" i="1" u="none" strike="noStrike" baseline="0" dirty="0">
                <a:solidFill>
                  <a:srgbClr val="000000"/>
                </a:solidFill>
              </a:rPr>
              <a:t> </a:t>
            </a:r>
            <a:r>
              <a:rPr lang="lt-LT" sz="2400" b="1" i="1" u="none" strike="noStrike" baseline="0" dirty="0" err="1">
                <a:solidFill>
                  <a:srgbClr val="000000"/>
                </a:solidFill>
              </a:rPr>
              <a:t>of</a:t>
            </a:r>
            <a:r>
              <a:rPr lang="lt-LT" sz="2400" b="1" i="1" u="none" strike="noStrike" baseline="0" dirty="0">
                <a:solidFill>
                  <a:srgbClr val="000000"/>
                </a:solidFill>
              </a:rPr>
              <a:t> </a:t>
            </a:r>
            <a:r>
              <a:rPr lang="en-US" sz="2400" b="1" i="1" u="none" strike="noStrike" baseline="0" dirty="0">
                <a:solidFill>
                  <a:srgbClr val="000000"/>
                </a:solidFill>
              </a:rPr>
              <a:t>best interests of a child </a:t>
            </a:r>
            <a:r>
              <a:rPr lang="en-US" sz="2400" b="1" u="none" strike="noStrike" baseline="0" dirty="0">
                <a:solidFill>
                  <a:srgbClr val="000000"/>
                </a:solidFill>
              </a:rPr>
              <a:t>is </a:t>
            </a:r>
            <a:r>
              <a:rPr lang="lt-LT" sz="2400" b="1" u="none" strike="noStrike" baseline="0" dirty="0" err="1">
                <a:solidFill>
                  <a:srgbClr val="000000"/>
                </a:solidFill>
              </a:rPr>
              <a:t>of</a:t>
            </a:r>
            <a:r>
              <a:rPr lang="lt-LT" sz="2400" b="1" u="none" strike="noStrike" baseline="0" dirty="0">
                <a:solidFill>
                  <a:srgbClr val="000000"/>
                </a:solidFill>
              </a:rPr>
              <a:t> a </a:t>
            </a:r>
            <a:r>
              <a:rPr lang="lt-LT" sz="2400" b="1" u="none" strike="noStrike" baseline="0" dirty="0" err="1">
                <a:solidFill>
                  <a:srgbClr val="000000"/>
                </a:solidFill>
              </a:rPr>
              <a:t>vital</a:t>
            </a:r>
            <a:r>
              <a:rPr lang="lt-LT" sz="2400" b="1" u="none" strike="noStrike" baseline="0" dirty="0">
                <a:solidFill>
                  <a:srgbClr val="000000"/>
                </a:solidFill>
              </a:rPr>
              <a:t> </a:t>
            </a:r>
            <a:r>
              <a:rPr lang="lt-LT" sz="2400" b="1" u="none" strike="noStrike" baseline="0" dirty="0" err="1">
                <a:solidFill>
                  <a:srgbClr val="000000"/>
                </a:solidFill>
              </a:rPr>
              <a:t>importance</a:t>
            </a:r>
            <a:r>
              <a:rPr lang="en-US" sz="2400" b="1" i="0" u="none" strike="noStrike" baseline="0" dirty="0">
                <a:solidFill>
                  <a:srgbClr val="000000"/>
                </a:solidFill>
              </a:rPr>
              <a:t>; Art. 10 - the freedom of expression – </a:t>
            </a:r>
            <a:r>
              <a:rPr lang="en-US" sz="2400" b="1" dirty="0"/>
              <a:t>the importance of the protection of journalistic sources should be taken into account, </a:t>
            </a:r>
            <a:r>
              <a:rPr lang="en-US" sz="2400" b="1" dirty="0" err="1"/>
              <a:t>etc</a:t>
            </a:r>
            <a:r>
              <a:rPr lang="en-US" sz="2400" b="1" dirty="0"/>
              <a:t>);</a:t>
            </a:r>
          </a:p>
          <a:p>
            <a:pPr algn="just"/>
            <a:r>
              <a:rPr lang="en-US" sz="2400" b="1" dirty="0"/>
              <a:t>- </a:t>
            </a:r>
            <a:r>
              <a:rPr lang="en-US" b="1" dirty="0"/>
              <a:t>in discrimination cases </a:t>
            </a:r>
            <a:r>
              <a:rPr lang="en-US" sz="2400" b="1" dirty="0"/>
              <a:t>– the reasons should be provided for the justification of the difference in treatment; </a:t>
            </a:r>
            <a:r>
              <a:rPr lang="en-US" sz="2400" b="1" dirty="0">
                <a:solidFill>
                  <a:srgbClr val="FF0000"/>
                </a:solidFill>
              </a:rPr>
              <a:t>heavily reasons should be provided </a:t>
            </a:r>
            <a:r>
              <a:rPr lang="en-US" sz="2400" b="1" dirty="0"/>
              <a:t>for the discrimination based on sex or sexual orientation, </a:t>
            </a:r>
            <a:r>
              <a:rPr lang="en-US" sz="2400" b="1" dirty="0" err="1"/>
              <a:t>etc</a:t>
            </a:r>
            <a:r>
              <a:rPr lang="en-US" sz="2400" b="1" dirty="0"/>
              <a:t>). </a:t>
            </a:r>
          </a:p>
          <a:p>
            <a:endParaRPr lang="en-US" dirty="0"/>
          </a:p>
        </p:txBody>
      </p:sp>
      <p:sp>
        <p:nvSpPr>
          <p:cNvPr id="4" name="Skaidrės numerio vietos rezervavimo ženklas 3">
            <a:extLst>
              <a:ext uri="{FF2B5EF4-FFF2-40B4-BE49-F238E27FC236}">
                <a16:creationId xmlns:a16="http://schemas.microsoft.com/office/drawing/2014/main" id="{8EEAA650-13F6-E361-33F6-E79B0772002B}"/>
              </a:ext>
            </a:extLst>
          </p:cNvPr>
          <p:cNvSpPr>
            <a:spLocks noGrp="1"/>
          </p:cNvSpPr>
          <p:nvPr>
            <p:ph type="sldNum" sz="quarter" idx="12"/>
          </p:nvPr>
        </p:nvSpPr>
        <p:spPr/>
        <p:txBody>
          <a:bodyPr/>
          <a:lstStyle/>
          <a:p>
            <a:pPr>
              <a:defRPr/>
            </a:pPr>
            <a:fld id="{DAAB7CA8-EC9D-4FD0-843B-A7045DB3A2C5}" type="slidenum">
              <a:rPr lang="de-DE" altLang="en-US" smtClean="0"/>
              <a:pPr>
                <a:defRPr/>
              </a:pPr>
              <a:t>14</a:t>
            </a:fld>
            <a:endParaRPr lang="de-DE" altLang="en-US"/>
          </a:p>
        </p:txBody>
      </p:sp>
    </p:spTree>
    <p:extLst>
      <p:ext uri="{BB962C8B-B14F-4D97-AF65-F5344CB8AC3E}">
        <p14:creationId xmlns:p14="http://schemas.microsoft.com/office/powerpoint/2010/main" val="11532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58A6496-03A9-D706-3F01-4AC1C7A41034}"/>
              </a:ext>
            </a:extLst>
          </p:cNvPr>
          <p:cNvSpPr>
            <a:spLocks noGrp="1"/>
          </p:cNvSpPr>
          <p:nvPr>
            <p:ph type="title"/>
          </p:nvPr>
        </p:nvSpPr>
        <p:spPr/>
        <p:txBody>
          <a:bodyPr/>
          <a:lstStyle/>
          <a:p>
            <a:r>
              <a:rPr lang="en-US" b="1" dirty="0"/>
              <a:t>Quality of reasoning:</a:t>
            </a:r>
          </a:p>
        </p:txBody>
      </p:sp>
      <p:sp>
        <p:nvSpPr>
          <p:cNvPr id="3" name="Turinio vietos rezervavimo ženklas 2">
            <a:extLst>
              <a:ext uri="{FF2B5EF4-FFF2-40B4-BE49-F238E27FC236}">
                <a16:creationId xmlns:a16="http://schemas.microsoft.com/office/drawing/2014/main" id="{8539EA74-7BBF-9825-EDE4-CA045343DF0F}"/>
              </a:ext>
            </a:extLst>
          </p:cNvPr>
          <p:cNvSpPr>
            <a:spLocks noGrp="1"/>
          </p:cNvSpPr>
          <p:nvPr>
            <p:ph idx="1"/>
          </p:nvPr>
        </p:nvSpPr>
        <p:spPr/>
        <p:txBody>
          <a:bodyPr/>
          <a:lstStyle/>
          <a:p>
            <a:pPr algn="just"/>
            <a:r>
              <a:rPr lang="en-GB" b="1" dirty="0"/>
              <a:t>The Consultative Council of European Judges (CCEJ)/ </a:t>
            </a:r>
            <a:r>
              <a:rPr lang="en-GB" b="1" u="sng" dirty="0">
                <a:hlinkClick r:id="rId2">
                  <a:extLst>
                    <a:ext uri="{A12FA001-AC4F-418D-AE19-62706E023703}">
                      <ahyp:hlinkClr xmlns:ahyp="http://schemas.microsoft.com/office/drawing/2018/hyperlinkcolor" val="tx"/>
                    </a:ext>
                  </a:extLst>
                </a:hlinkClick>
              </a:rPr>
              <a:t>Opinion No. 11 </a:t>
            </a:r>
            <a:r>
              <a:rPr lang="en-GB" b="1" u="sng" dirty="0"/>
              <a:t> </a:t>
            </a:r>
            <a:r>
              <a:rPr lang="en-GB" b="1" dirty="0"/>
              <a:t>(2008): </a:t>
            </a:r>
          </a:p>
          <a:p>
            <a:pPr algn="just"/>
            <a:r>
              <a:rPr lang="en-GB" sz="3600" b="1" dirty="0"/>
              <a:t>“</a:t>
            </a:r>
            <a:r>
              <a:rPr lang="en-GB" sz="3600" b="1" dirty="0">
                <a:solidFill>
                  <a:srgbClr val="FF0000"/>
                </a:solidFill>
              </a:rPr>
              <a:t>judicial decisions must in principle be reasoned. </a:t>
            </a:r>
            <a:r>
              <a:rPr lang="en-GB" sz="3600" b="1" dirty="0"/>
              <a:t>Their quality depends principally </a:t>
            </a:r>
            <a:r>
              <a:rPr lang="en-GB" sz="3600" b="1" dirty="0">
                <a:solidFill>
                  <a:srgbClr val="FF0000"/>
                </a:solidFill>
              </a:rPr>
              <a:t>on the quality</a:t>
            </a:r>
            <a:r>
              <a:rPr lang="en-GB" sz="3600" b="1" dirty="0"/>
              <a:t> of its reasoning...”</a:t>
            </a:r>
          </a:p>
          <a:p>
            <a:pPr algn="just"/>
            <a:r>
              <a:rPr lang="en-US" sz="2800" b="1" dirty="0"/>
              <a:t>“The quality of reasoning ”- very broad definition, including different aspects.</a:t>
            </a:r>
          </a:p>
        </p:txBody>
      </p:sp>
      <p:sp>
        <p:nvSpPr>
          <p:cNvPr id="4" name="Skaidrės numerio vietos rezervavimo ženklas 3">
            <a:extLst>
              <a:ext uri="{FF2B5EF4-FFF2-40B4-BE49-F238E27FC236}">
                <a16:creationId xmlns:a16="http://schemas.microsoft.com/office/drawing/2014/main" id="{6F94EEF3-A3EA-4294-501B-46D2FD795BCB}"/>
              </a:ext>
            </a:extLst>
          </p:cNvPr>
          <p:cNvSpPr>
            <a:spLocks noGrp="1"/>
          </p:cNvSpPr>
          <p:nvPr>
            <p:ph type="sldNum" sz="quarter" idx="12"/>
          </p:nvPr>
        </p:nvSpPr>
        <p:spPr/>
        <p:txBody>
          <a:bodyPr/>
          <a:lstStyle/>
          <a:p>
            <a:pPr>
              <a:defRPr/>
            </a:pPr>
            <a:fld id="{DAAB7CA8-EC9D-4FD0-843B-A7045DB3A2C5}" type="slidenum">
              <a:rPr lang="de-DE" altLang="en-US" smtClean="0"/>
              <a:pPr>
                <a:defRPr/>
              </a:pPr>
              <a:t>15</a:t>
            </a:fld>
            <a:endParaRPr lang="de-DE" altLang="en-US"/>
          </a:p>
        </p:txBody>
      </p:sp>
    </p:spTree>
    <p:extLst>
      <p:ext uri="{BB962C8B-B14F-4D97-AF65-F5344CB8AC3E}">
        <p14:creationId xmlns:p14="http://schemas.microsoft.com/office/powerpoint/2010/main" val="145503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A3BD37C-F8C0-345B-59D5-684CDF081F29}"/>
              </a:ext>
            </a:extLst>
          </p:cNvPr>
          <p:cNvSpPr>
            <a:spLocks noGrp="1"/>
          </p:cNvSpPr>
          <p:nvPr>
            <p:ph type="title"/>
          </p:nvPr>
        </p:nvSpPr>
        <p:spPr/>
        <p:txBody>
          <a:bodyPr/>
          <a:lstStyle/>
          <a:p>
            <a:r>
              <a:rPr lang="en-US" sz="3200" b="1" dirty="0">
                <a:latin typeface="+mn-lt"/>
              </a:rPr>
              <a:t>In the same Opinion No 11 the CCEJ stated:</a:t>
            </a:r>
          </a:p>
        </p:txBody>
      </p:sp>
      <p:sp>
        <p:nvSpPr>
          <p:cNvPr id="3" name="Turinio vietos rezervavimo ženklas 2">
            <a:extLst>
              <a:ext uri="{FF2B5EF4-FFF2-40B4-BE49-F238E27FC236}">
                <a16:creationId xmlns:a16="http://schemas.microsoft.com/office/drawing/2014/main" id="{CA3DE75B-C587-2B1D-9DA9-2DB85A6CAFD3}"/>
              </a:ext>
            </a:extLst>
          </p:cNvPr>
          <p:cNvSpPr>
            <a:spLocks noGrp="1"/>
          </p:cNvSpPr>
          <p:nvPr>
            <p:ph idx="1"/>
          </p:nvPr>
        </p:nvSpPr>
        <p:spPr/>
        <p:txBody>
          <a:bodyPr/>
          <a:lstStyle/>
          <a:p>
            <a:pPr algn="just"/>
            <a:r>
              <a:rPr lang="en-GB" sz="2800" b="1" dirty="0">
                <a:solidFill>
                  <a:srgbClr val="FF0000"/>
                </a:solidFill>
                <a:latin typeface="Arial" panose="020B0604020202020204" pitchFamily="34" charset="0"/>
              </a:rPr>
              <a:t>To be of high quality, a judicial decision must be:</a:t>
            </a:r>
          </a:p>
          <a:p>
            <a:pPr algn="just"/>
            <a:r>
              <a:rPr lang="en-GB" sz="2800" b="1" dirty="0">
                <a:latin typeface="Arial" panose="020B0604020202020204" pitchFamily="34" charset="0"/>
              </a:rPr>
              <a:t>- perceived by the parties and by society in general</a:t>
            </a:r>
          </a:p>
          <a:p>
            <a:pPr algn="just"/>
            <a:r>
              <a:rPr lang="en-GB" sz="2800" b="1" dirty="0">
                <a:latin typeface="Arial" panose="020B0604020202020204" pitchFamily="34" charset="0"/>
              </a:rPr>
              <a:t>- as being the result of a correct application of legal rules, </a:t>
            </a:r>
          </a:p>
          <a:p>
            <a:pPr algn="just"/>
            <a:r>
              <a:rPr lang="en-GB" sz="2800" b="1" dirty="0">
                <a:latin typeface="Arial" panose="020B0604020202020204" pitchFamily="34" charset="0"/>
              </a:rPr>
              <a:t>- of a </a:t>
            </a:r>
            <a:r>
              <a:rPr lang="en-GB" sz="2800" b="1" i="1" dirty="0">
                <a:latin typeface="Arial" panose="020B0604020202020204" pitchFamily="34" charset="0"/>
              </a:rPr>
              <a:t>fair </a:t>
            </a:r>
            <a:r>
              <a:rPr lang="en-GB" sz="2800" b="1" dirty="0">
                <a:latin typeface="Arial" panose="020B0604020202020204" pitchFamily="34" charset="0"/>
              </a:rPr>
              <a:t>proceeding and </a:t>
            </a:r>
          </a:p>
          <a:p>
            <a:pPr algn="just"/>
            <a:r>
              <a:rPr lang="en-GB" sz="2800" b="1" dirty="0">
                <a:latin typeface="Arial" panose="020B0604020202020204" pitchFamily="34" charset="0"/>
              </a:rPr>
              <a:t>- a proper factual evaluation, as well as </a:t>
            </a:r>
          </a:p>
          <a:p>
            <a:pPr algn="just"/>
            <a:r>
              <a:rPr lang="en-GB" sz="2800" b="1" dirty="0">
                <a:latin typeface="Arial" panose="020B0604020202020204" pitchFamily="34" charset="0"/>
              </a:rPr>
              <a:t>- being effectively enforceable. </a:t>
            </a:r>
          </a:p>
        </p:txBody>
      </p:sp>
      <p:sp>
        <p:nvSpPr>
          <p:cNvPr id="4" name="Skaidrės numerio vietos rezervavimo ženklas 3">
            <a:extLst>
              <a:ext uri="{FF2B5EF4-FFF2-40B4-BE49-F238E27FC236}">
                <a16:creationId xmlns:a16="http://schemas.microsoft.com/office/drawing/2014/main" id="{8CF84488-AF5B-FFB4-228D-C0C264C1E614}"/>
              </a:ext>
            </a:extLst>
          </p:cNvPr>
          <p:cNvSpPr>
            <a:spLocks noGrp="1"/>
          </p:cNvSpPr>
          <p:nvPr>
            <p:ph type="sldNum" sz="quarter" idx="12"/>
          </p:nvPr>
        </p:nvSpPr>
        <p:spPr/>
        <p:txBody>
          <a:bodyPr/>
          <a:lstStyle/>
          <a:p>
            <a:pPr>
              <a:defRPr/>
            </a:pPr>
            <a:fld id="{DAAB7CA8-EC9D-4FD0-843B-A7045DB3A2C5}" type="slidenum">
              <a:rPr lang="de-DE" altLang="en-US" smtClean="0"/>
              <a:pPr>
                <a:defRPr/>
              </a:pPr>
              <a:t>16</a:t>
            </a:fld>
            <a:endParaRPr lang="de-DE" altLang="en-US"/>
          </a:p>
        </p:txBody>
      </p:sp>
    </p:spTree>
    <p:extLst>
      <p:ext uri="{BB962C8B-B14F-4D97-AF65-F5344CB8AC3E}">
        <p14:creationId xmlns:p14="http://schemas.microsoft.com/office/powerpoint/2010/main" val="162212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788921-6B05-29C7-6F77-5013C1AE3D57}"/>
              </a:ext>
            </a:extLst>
          </p:cNvPr>
          <p:cNvSpPr>
            <a:spLocks noGrp="1"/>
          </p:cNvSpPr>
          <p:nvPr>
            <p:ph type="title"/>
          </p:nvPr>
        </p:nvSpPr>
        <p:spPr/>
        <p:txBody>
          <a:bodyPr/>
          <a:lstStyle/>
          <a:p>
            <a:r>
              <a:rPr lang="en-US" sz="3200" b="1" dirty="0"/>
              <a:t>The same line followed by the case law of the ECtHR: </a:t>
            </a:r>
          </a:p>
        </p:txBody>
      </p:sp>
      <p:sp>
        <p:nvSpPr>
          <p:cNvPr id="3" name="Turinio vietos rezervavimo ženklas 2">
            <a:extLst>
              <a:ext uri="{FF2B5EF4-FFF2-40B4-BE49-F238E27FC236}">
                <a16:creationId xmlns:a16="http://schemas.microsoft.com/office/drawing/2014/main" id="{E622CB6E-535D-414C-6CC2-CE17191585F2}"/>
              </a:ext>
            </a:extLst>
          </p:cNvPr>
          <p:cNvSpPr>
            <a:spLocks noGrp="1"/>
          </p:cNvSpPr>
          <p:nvPr>
            <p:ph idx="1"/>
          </p:nvPr>
        </p:nvSpPr>
        <p:spPr/>
        <p:txBody>
          <a:bodyPr/>
          <a:lstStyle/>
          <a:p>
            <a:pPr algn="just">
              <a:tabLst>
                <a:tab pos="4886325" algn="l"/>
              </a:tabLst>
            </a:pPr>
            <a:r>
              <a:rPr lang="en-GB" sz="2400" b="1" dirty="0"/>
              <a:t>The State parties to the ECHR </a:t>
            </a:r>
            <a:r>
              <a:rPr lang="en-GB" sz="2400" b="1" dirty="0">
                <a:solidFill>
                  <a:srgbClr val="0070C0"/>
                </a:solidFill>
              </a:rPr>
              <a:t>enjoy considerable freedom in the choice</a:t>
            </a:r>
            <a:r>
              <a:rPr lang="en-GB" sz="2400" b="1" dirty="0"/>
              <a:t> of the appropriate means to ensure that their judicial systems comply with the requirements of Article 6. </a:t>
            </a:r>
          </a:p>
          <a:p>
            <a:pPr algn="just">
              <a:tabLst>
                <a:tab pos="4886325" algn="l"/>
              </a:tabLst>
            </a:pPr>
            <a:r>
              <a:rPr lang="en-GB" sz="2400" b="1" dirty="0"/>
              <a:t>Despite this </a:t>
            </a:r>
            <a:r>
              <a:rPr lang="en-GB" sz="2400" b="1" i="1" dirty="0"/>
              <a:t>margin in interpretation</a:t>
            </a:r>
            <a:r>
              <a:rPr lang="en-GB" sz="2400" b="1" dirty="0"/>
              <a:t>, </a:t>
            </a:r>
            <a:r>
              <a:rPr lang="en-GB" sz="2400" b="1" dirty="0">
                <a:solidFill>
                  <a:srgbClr val="0070C0"/>
                </a:solidFill>
              </a:rPr>
              <a:t>judgments of courts and tribunals </a:t>
            </a:r>
          </a:p>
          <a:p>
            <a:pPr algn="just">
              <a:tabLst>
                <a:tab pos="4886325" algn="l"/>
              </a:tabLst>
            </a:pPr>
            <a:r>
              <a:rPr lang="en-GB" sz="2400" b="1" dirty="0">
                <a:solidFill>
                  <a:srgbClr val="FF0000"/>
                </a:solidFill>
              </a:rPr>
              <a:t>should adequately state the reasons on which they are based</a:t>
            </a:r>
            <a:r>
              <a:rPr lang="en-GB" sz="3200" b="1" dirty="0">
                <a:solidFill>
                  <a:srgbClr val="FF0000"/>
                </a:solidFill>
              </a:rPr>
              <a:t> </a:t>
            </a:r>
            <a:r>
              <a:rPr lang="en-GB" sz="2000" b="1" dirty="0"/>
              <a:t>(case of </a:t>
            </a:r>
            <a:r>
              <a:rPr lang="en-GB" sz="2000" b="1" i="1" dirty="0" err="1"/>
              <a:t>Hadjianastassiou</a:t>
            </a:r>
            <a:r>
              <a:rPr lang="en-GB" sz="2000" b="1" i="1" dirty="0"/>
              <a:t> v. Greece</a:t>
            </a:r>
            <a:r>
              <a:rPr lang="en-GB" sz="2000" b="1" dirty="0"/>
              <a:t>).</a:t>
            </a:r>
          </a:p>
          <a:p>
            <a:pPr marL="285750" indent="-285750" algn="just">
              <a:buFont typeface="Arial" panose="020B0604020202020204" pitchFamily="34" charset="0"/>
              <a:buChar char="•"/>
            </a:pPr>
            <a:r>
              <a:rPr lang="en-GB" sz="2400" b="1" dirty="0"/>
              <a:t>A decision must be drafted in clear and simple language, so that the parties and the general public are able to understand it. </a:t>
            </a:r>
          </a:p>
          <a:p>
            <a:pPr marL="0" indent="0">
              <a:buNone/>
            </a:pPr>
            <a:endParaRPr lang="en-US" dirty="0"/>
          </a:p>
        </p:txBody>
      </p:sp>
      <p:sp>
        <p:nvSpPr>
          <p:cNvPr id="4" name="Skaidrės numerio vietos rezervavimo ženklas 3">
            <a:extLst>
              <a:ext uri="{FF2B5EF4-FFF2-40B4-BE49-F238E27FC236}">
                <a16:creationId xmlns:a16="http://schemas.microsoft.com/office/drawing/2014/main" id="{E764AEBD-D516-1D45-07D1-B117FE937E9D}"/>
              </a:ext>
            </a:extLst>
          </p:cNvPr>
          <p:cNvSpPr>
            <a:spLocks noGrp="1"/>
          </p:cNvSpPr>
          <p:nvPr>
            <p:ph type="sldNum" sz="quarter" idx="12"/>
          </p:nvPr>
        </p:nvSpPr>
        <p:spPr/>
        <p:txBody>
          <a:bodyPr/>
          <a:lstStyle/>
          <a:p>
            <a:pPr>
              <a:defRPr/>
            </a:pPr>
            <a:fld id="{DAAB7CA8-EC9D-4FD0-843B-A7045DB3A2C5}" type="slidenum">
              <a:rPr lang="de-DE" altLang="en-US" smtClean="0"/>
              <a:pPr>
                <a:defRPr/>
              </a:pPr>
              <a:t>17</a:t>
            </a:fld>
            <a:endParaRPr lang="de-DE" altLang="en-US"/>
          </a:p>
        </p:txBody>
      </p:sp>
    </p:spTree>
    <p:extLst>
      <p:ext uri="{BB962C8B-B14F-4D97-AF65-F5344CB8AC3E}">
        <p14:creationId xmlns:p14="http://schemas.microsoft.com/office/powerpoint/2010/main" val="199447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D8E0B2-C245-A1E2-1DEF-CAF9972A3219}"/>
              </a:ext>
            </a:extLst>
          </p:cNvPr>
          <p:cNvSpPr>
            <a:spLocks noGrp="1"/>
          </p:cNvSpPr>
          <p:nvPr>
            <p:ph type="title"/>
          </p:nvPr>
        </p:nvSpPr>
        <p:spPr/>
        <p:txBody>
          <a:bodyPr/>
          <a:lstStyle/>
          <a:p>
            <a:r>
              <a:rPr lang="en-US" sz="3200" b="1" dirty="0"/>
              <a:t>Obligation to provide proper reasons for European domestic judges – </a:t>
            </a:r>
            <a:r>
              <a:rPr lang="en-US" sz="3200" b="1" dirty="0">
                <a:solidFill>
                  <a:srgbClr val="0070C0"/>
                </a:solidFill>
              </a:rPr>
              <a:t>from where?</a:t>
            </a:r>
          </a:p>
        </p:txBody>
      </p:sp>
      <p:sp>
        <p:nvSpPr>
          <p:cNvPr id="3" name="Turinio vietos rezervavimo ženklas 2">
            <a:extLst>
              <a:ext uri="{FF2B5EF4-FFF2-40B4-BE49-F238E27FC236}">
                <a16:creationId xmlns:a16="http://schemas.microsoft.com/office/drawing/2014/main" id="{0C2B312A-38BE-90D7-A590-5CE7ACE7233A}"/>
              </a:ext>
            </a:extLst>
          </p:cNvPr>
          <p:cNvSpPr>
            <a:spLocks noGrp="1"/>
          </p:cNvSpPr>
          <p:nvPr>
            <p:ph idx="1"/>
          </p:nvPr>
        </p:nvSpPr>
        <p:spPr/>
        <p:txBody>
          <a:bodyPr/>
          <a:lstStyle/>
          <a:p>
            <a:pPr algn="just"/>
            <a:r>
              <a:rPr lang="en-US" sz="2800" b="1" i="0" u="none" strike="noStrike" baseline="0" dirty="0">
                <a:solidFill>
                  <a:srgbClr val="0070C0"/>
                </a:solidFill>
                <a:latin typeface="Arial" panose="020B0604020202020204" pitchFamily="34" charset="0"/>
              </a:rPr>
              <a:t>3 sources:</a:t>
            </a:r>
          </a:p>
          <a:p>
            <a:pPr algn="just"/>
            <a:r>
              <a:rPr lang="en-US" sz="2800" b="1" dirty="0">
                <a:solidFill>
                  <a:srgbClr val="000000"/>
                </a:solidFill>
                <a:latin typeface="Arial" panose="020B0604020202020204" pitchFamily="34" charset="0"/>
              </a:rPr>
              <a:t>- under </a:t>
            </a:r>
            <a:r>
              <a:rPr lang="en-US" sz="2800" b="1" i="0" u="none" strike="noStrike" baseline="0" dirty="0">
                <a:solidFill>
                  <a:srgbClr val="000000"/>
                </a:solidFill>
                <a:latin typeface="Arial" panose="020B0604020202020204" pitchFamily="34" charset="0"/>
              </a:rPr>
              <a:t>domestic law (including </a:t>
            </a:r>
            <a:r>
              <a:rPr lang="en-US" sz="2800" b="1" dirty="0">
                <a:solidFill>
                  <a:srgbClr val="000000"/>
                </a:solidFill>
                <a:latin typeface="Arial" panose="020B0604020202020204" pitchFamily="34" charset="0"/>
              </a:rPr>
              <a:t>constitutional law);</a:t>
            </a:r>
          </a:p>
          <a:p>
            <a:pPr algn="just"/>
            <a:r>
              <a:rPr lang="en-US" sz="2800" b="1" i="0" u="none" strike="noStrike" baseline="0" dirty="0">
                <a:solidFill>
                  <a:srgbClr val="000000"/>
                </a:solidFill>
                <a:latin typeface="Arial" panose="020B0604020202020204" pitchFamily="34" charset="0"/>
              </a:rPr>
              <a:t>- under the ECHR </a:t>
            </a:r>
            <a:r>
              <a:rPr lang="en-US" sz="2800" b="1" i="0" u="none" strike="noStrike" baseline="0" dirty="0">
                <a:solidFill>
                  <a:srgbClr val="FF0000"/>
                </a:solidFill>
                <a:latin typeface="Arial" panose="020B0604020202020204" pitchFamily="34" charset="0"/>
              </a:rPr>
              <a:t>(</a:t>
            </a:r>
            <a:r>
              <a:rPr lang="en-US" sz="2400" b="1" i="0" u="none" strike="noStrike" baseline="0" dirty="0">
                <a:solidFill>
                  <a:srgbClr val="FF0000"/>
                </a:solidFill>
                <a:latin typeface="Arial" panose="020B0604020202020204" pitchFamily="34" charset="0"/>
              </a:rPr>
              <a:t>substantial </a:t>
            </a:r>
            <a:r>
              <a:rPr lang="lt-LT" sz="2400" b="1" i="0" u="none" strike="noStrike" baseline="0" dirty="0" err="1">
                <a:solidFill>
                  <a:srgbClr val="FF0000"/>
                </a:solidFill>
                <a:latin typeface="Arial" panose="020B0604020202020204" pitchFamily="34" charset="0"/>
              </a:rPr>
              <a:t>and</a:t>
            </a:r>
            <a:r>
              <a:rPr lang="lt-LT" sz="2400" b="1" i="0" u="none" strike="noStrike" baseline="0" dirty="0">
                <a:solidFill>
                  <a:srgbClr val="FF0000"/>
                </a:solidFill>
                <a:latin typeface="Arial" panose="020B0604020202020204" pitchFamily="34" charset="0"/>
              </a:rPr>
              <a:t> </a:t>
            </a:r>
            <a:r>
              <a:rPr lang="lt-LT" sz="2400" b="1" i="0" u="none" strike="noStrike" baseline="0" dirty="0" err="1">
                <a:solidFill>
                  <a:srgbClr val="FF0000"/>
                </a:solidFill>
                <a:latin typeface="Arial" panose="020B0604020202020204" pitchFamily="34" charset="0"/>
              </a:rPr>
              <a:t>procedural</a:t>
            </a:r>
            <a:r>
              <a:rPr lang="lt-LT" sz="2400" b="1" i="0" u="none" strike="noStrike" baseline="0" dirty="0">
                <a:solidFill>
                  <a:srgbClr val="FF0000"/>
                </a:solidFill>
                <a:latin typeface="Arial" panose="020B0604020202020204" pitchFamily="34" charset="0"/>
              </a:rPr>
              <a:t> </a:t>
            </a:r>
            <a:r>
              <a:rPr lang="en-US" sz="2400" b="1" i="0" u="none" strike="noStrike" baseline="0" dirty="0">
                <a:solidFill>
                  <a:srgbClr val="FF0000"/>
                </a:solidFill>
                <a:latin typeface="Arial" panose="020B0604020202020204" pitchFamily="34" charset="0"/>
              </a:rPr>
              <a:t>obligations)</a:t>
            </a:r>
            <a:r>
              <a:rPr lang="lt-LT" sz="2400" b="1" i="0" u="none" strike="noStrike" baseline="0" dirty="0">
                <a:solidFill>
                  <a:srgbClr val="FF0000"/>
                </a:solidFill>
                <a:latin typeface="Arial" panose="020B0604020202020204" pitchFamily="34" charset="0"/>
              </a:rPr>
              <a:t>; </a:t>
            </a:r>
            <a:r>
              <a:rPr lang="en-US" sz="2400" b="1" i="0" u="none" strike="noStrike" baseline="0" dirty="0">
                <a:solidFill>
                  <a:srgbClr val="000000"/>
                </a:solidFill>
                <a:latin typeface="Arial" panose="020B0604020202020204" pitchFamily="34" charset="0"/>
              </a:rPr>
              <a:t>explicitly stated under Art. 6 and also, developed under other Articles of the Convention; </a:t>
            </a:r>
          </a:p>
          <a:p>
            <a:pPr algn="just"/>
            <a:r>
              <a:rPr lang="en-US" sz="2400" b="1" i="0" u="none" strike="noStrike" baseline="0" dirty="0">
                <a:solidFill>
                  <a:srgbClr val="000000"/>
                </a:solidFill>
                <a:latin typeface="Arial" panose="020B0604020202020204" pitchFamily="34" charset="0"/>
              </a:rPr>
              <a:t>and</a:t>
            </a:r>
          </a:p>
          <a:p>
            <a:pPr algn="just"/>
            <a:r>
              <a:rPr lang="en-US" sz="2800" b="1" i="0" u="none" strike="noStrike" baseline="0" dirty="0">
                <a:solidFill>
                  <a:srgbClr val="000000"/>
                </a:solidFill>
                <a:latin typeface="Arial" panose="020B0604020202020204" pitchFamily="34" charset="0"/>
              </a:rPr>
              <a:t>under A</a:t>
            </a:r>
            <a:r>
              <a:rPr lang="en-GB" sz="2800" b="1" dirty="0" err="1"/>
              <a:t>rticle</a:t>
            </a:r>
            <a:r>
              <a:rPr lang="en-GB" sz="2800" b="1" dirty="0"/>
              <a:t> 47 of Charter of Fundamental Rights of the European Union (CFREU). </a:t>
            </a:r>
            <a:endParaRPr lang="en-US" sz="2800" b="1" dirty="0"/>
          </a:p>
        </p:txBody>
      </p:sp>
      <p:sp>
        <p:nvSpPr>
          <p:cNvPr id="4" name="Skaidrės numerio vietos rezervavimo ženklas 3">
            <a:extLst>
              <a:ext uri="{FF2B5EF4-FFF2-40B4-BE49-F238E27FC236}">
                <a16:creationId xmlns:a16="http://schemas.microsoft.com/office/drawing/2014/main" id="{7C35BCCF-5327-6E19-F06F-599C60E0F45A}"/>
              </a:ext>
            </a:extLst>
          </p:cNvPr>
          <p:cNvSpPr>
            <a:spLocks noGrp="1"/>
          </p:cNvSpPr>
          <p:nvPr>
            <p:ph type="sldNum" sz="quarter" idx="12"/>
          </p:nvPr>
        </p:nvSpPr>
        <p:spPr/>
        <p:txBody>
          <a:bodyPr/>
          <a:lstStyle/>
          <a:p>
            <a:pPr>
              <a:defRPr/>
            </a:pPr>
            <a:fld id="{DAAB7CA8-EC9D-4FD0-843B-A7045DB3A2C5}" type="slidenum">
              <a:rPr lang="de-DE" altLang="en-US" smtClean="0"/>
              <a:pPr>
                <a:defRPr/>
              </a:pPr>
              <a:t>18</a:t>
            </a:fld>
            <a:endParaRPr lang="de-DE" altLang="en-US"/>
          </a:p>
        </p:txBody>
      </p:sp>
    </p:spTree>
    <p:extLst>
      <p:ext uri="{BB962C8B-B14F-4D97-AF65-F5344CB8AC3E}">
        <p14:creationId xmlns:p14="http://schemas.microsoft.com/office/powerpoint/2010/main" val="167064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FD64C5B-6D98-9AD0-EAEB-BFEACACABEC9}"/>
              </a:ext>
            </a:extLst>
          </p:cNvPr>
          <p:cNvSpPr>
            <a:spLocks noGrp="1"/>
          </p:cNvSpPr>
          <p:nvPr>
            <p:ph type="title"/>
          </p:nvPr>
        </p:nvSpPr>
        <p:spPr/>
        <p:txBody>
          <a:bodyPr/>
          <a:lstStyle/>
          <a:p>
            <a:r>
              <a:rPr lang="lt-LT" sz="3200" b="1" dirty="0"/>
              <a:t>JR </a:t>
            </a:r>
            <a:r>
              <a:rPr lang="lt-LT" sz="3200" b="1" dirty="0" err="1"/>
              <a:t>from</a:t>
            </a:r>
            <a:r>
              <a:rPr lang="lt-LT" sz="3200" b="1" dirty="0"/>
              <a:t> </a:t>
            </a:r>
            <a:r>
              <a:rPr lang="lt-LT" sz="3200" b="1" dirty="0" err="1"/>
              <a:t>the</a:t>
            </a:r>
            <a:r>
              <a:rPr lang="lt-LT" sz="3200" b="1" dirty="0"/>
              <a:t> </a:t>
            </a:r>
            <a:r>
              <a:rPr lang="lt-LT" sz="3200" b="1" dirty="0" err="1"/>
              <a:t>perspectives</a:t>
            </a:r>
            <a:r>
              <a:rPr lang="lt-LT" sz="3200" b="1" dirty="0"/>
              <a:t> </a:t>
            </a:r>
            <a:r>
              <a:rPr lang="lt-LT" sz="3200" b="1" dirty="0" err="1"/>
              <a:t>of</a:t>
            </a:r>
            <a:r>
              <a:rPr lang="lt-LT" sz="3200" b="1" dirty="0"/>
              <a:t> </a:t>
            </a:r>
            <a:r>
              <a:rPr lang="lt-LT" sz="3200" b="1" dirty="0" err="1"/>
              <a:t>national</a:t>
            </a:r>
            <a:r>
              <a:rPr lang="lt-LT" sz="3200" b="1" dirty="0"/>
              <a:t> </a:t>
            </a:r>
            <a:r>
              <a:rPr lang="lt-LT" sz="3200" b="1" dirty="0" err="1"/>
              <a:t>constitutional</a:t>
            </a:r>
            <a:r>
              <a:rPr lang="lt-LT" sz="3200" b="1" dirty="0"/>
              <a:t> </a:t>
            </a:r>
            <a:r>
              <a:rPr lang="lt-LT" sz="3200" b="1" dirty="0" err="1"/>
              <a:t>Judge</a:t>
            </a:r>
            <a:r>
              <a:rPr lang="lt-LT" sz="3200" b="1" dirty="0"/>
              <a:t>:</a:t>
            </a:r>
            <a:endParaRPr lang="en-US" sz="3200" b="1" dirty="0"/>
          </a:p>
        </p:txBody>
      </p:sp>
      <p:sp>
        <p:nvSpPr>
          <p:cNvPr id="3" name="Turinio vietos rezervavimo ženklas 2">
            <a:extLst>
              <a:ext uri="{FF2B5EF4-FFF2-40B4-BE49-F238E27FC236}">
                <a16:creationId xmlns:a16="http://schemas.microsoft.com/office/drawing/2014/main" id="{B4C6C755-54F2-1D49-E2D1-990B3560C9FD}"/>
              </a:ext>
            </a:extLst>
          </p:cNvPr>
          <p:cNvSpPr>
            <a:spLocks noGrp="1"/>
          </p:cNvSpPr>
          <p:nvPr>
            <p:ph idx="1"/>
          </p:nvPr>
        </p:nvSpPr>
        <p:spPr/>
        <p:txBody>
          <a:bodyPr/>
          <a:lstStyle/>
          <a:p>
            <a:r>
              <a:rPr lang="lt-LT" sz="3600" b="1" dirty="0" err="1">
                <a:solidFill>
                  <a:srgbClr val="FF0000"/>
                </a:solidFill>
              </a:rPr>
              <a:t>Constitutional</a:t>
            </a:r>
            <a:r>
              <a:rPr lang="lt-LT" sz="3600" b="1" dirty="0">
                <a:solidFill>
                  <a:srgbClr val="FF0000"/>
                </a:solidFill>
              </a:rPr>
              <a:t> </a:t>
            </a:r>
            <a:r>
              <a:rPr lang="lt-LT" sz="3600" b="1" dirty="0" err="1">
                <a:solidFill>
                  <a:srgbClr val="FF0000"/>
                </a:solidFill>
              </a:rPr>
              <a:t>level</a:t>
            </a:r>
            <a:r>
              <a:rPr lang="lt-LT" sz="3600" b="1" dirty="0">
                <a:solidFill>
                  <a:srgbClr val="FF0000"/>
                </a:solidFill>
              </a:rPr>
              <a:t>:</a:t>
            </a:r>
          </a:p>
          <a:p>
            <a:r>
              <a:rPr lang="lt-LT" b="1" dirty="0" err="1">
                <a:solidFill>
                  <a:srgbClr val="0070C0"/>
                </a:solidFill>
              </a:rPr>
              <a:t>Obligation</a:t>
            </a:r>
            <a:r>
              <a:rPr lang="lt-LT" b="1" dirty="0">
                <a:solidFill>
                  <a:srgbClr val="0070C0"/>
                </a:solidFill>
              </a:rPr>
              <a:t> to </a:t>
            </a:r>
            <a:r>
              <a:rPr lang="lt-LT" b="1" dirty="0" err="1">
                <a:solidFill>
                  <a:srgbClr val="0070C0"/>
                </a:solidFill>
              </a:rPr>
              <a:t>give</a:t>
            </a:r>
            <a:r>
              <a:rPr lang="lt-LT" b="1" dirty="0">
                <a:solidFill>
                  <a:srgbClr val="0070C0"/>
                </a:solidFill>
              </a:rPr>
              <a:t> </a:t>
            </a:r>
            <a:r>
              <a:rPr lang="lt-LT" b="1" dirty="0" err="1">
                <a:solidFill>
                  <a:srgbClr val="0070C0"/>
                </a:solidFill>
              </a:rPr>
              <a:t>reasons</a:t>
            </a:r>
            <a:r>
              <a:rPr lang="lt-LT" b="1" dirty="0">
                <a:solidFill>
                  <a:srgbClr val="0070C0"/>
                </a:solidFill>
              </a:rPr>
              <a:t> </a:t>
            </a:r>
            <a:r>
              <a:rPr lang="lt-LT" b="1" dirty="0" err="1">
                <a:solidFill>
                  <a:srgbClr val="0070C0"/>
                </a:solidFill>
              </a:rPr>
              <a:t>derived</a:t>
            </a:r>
            <a:r>
              <a:rPr lang="lt-LT" b="1" dirty="0">
                <a:solidFill>
                  <a:srgbClr val="0070C0"/>
                </a:solidFill>
              </a:rPr>
              <a:t> </a:t>
            </a:r>
            <a:r>
              <a:rPr lang="lt-LT" b="1" dirty="0" err="1">
                <a:solidFill>
                  <a:srgbClr val="0070C0"/>
                </a:solidFill>
              </a:rPr>
              <a:t>from</a:t>
            </a:r>
            <a:r>
              <a:rPr lang="lt-LT" b="1" dirty="0">
                <a:solidFill>
                  <a:srgbClr val="0070C0"/>
                </a:solidFill>
              </a:rPr>
              <a:t>: </a:t>
            </a:r>
          </a:p>
          <a:p>
            <a:pPr algn="just"/>
            <a:r>
              <a:rPr lang="lt-LT" b="1" dirty="0"/>
              <a:t>- Art. 30 para. 1 </a:t>
            </a:r>
            <a:r>
              <a:rPr lang="lt-LT" sz="2800" b="1" dirty="0" err="1"/>
              <a:t>of</a:t>
            </a:r>
            <a:r>
              <a:rPr lang="lt-LT" sz="2800" b="1" dirty="0"/>
              <a:t> </a:t>
            </a:r>
            <a:r>
              <a:rPr lang="lt-LT" sz="2800" b="1" dirty="0" err="1"/>
              <a:t>the</a:t>
            </a:r>
            <a:r>
              <a:rPr lang="lt-LT" sz="2800" b="1" dirty="0"/>
              <a:t> </a:t>
            </a:r>
            <a:r>
              <a:rPr lang="lt-LT" sz="2800" b="1" dirty="0" err="1"/>
              <a:t>Constitution</a:t>
            </a:r>
            <a:r>
              <a:rPr lang="lt-LT" sz="2800" b="1" dirty="0"/>
              <a:t> – </a:t>
            </a:r>
            <a:r>
              <a:rPr lang="lt-LT" sz="2800" b="1" dirty="0" err="1"/>
              <a:t>the</a:t>
            </a:r>
            <a:r>
              <a:rPr lang="lt-LT" sz="2800" b="1" dirty="0"/>
              <a:t> </a:t>
            </a:r>
            <a:r>
              <a:rPr lang="lt-LT" sz="2800" b="1" dirty="0" err="1"/>
              <a:t>right</a:t>
            </a:r>
            <a:r>
              <a:rPr lang="lt-LT" sz="2800" b="1" dirty="0"/>
              <a:t> to </a:t>
            </a:r>
            <a:r>
              <a:rPr lang="lt-LT" sz="2800" b="1" dirty="0" err="1"/>
              <a:t>apply</a:t>
            </a:r>
            <a:r>
              <a:rPr lang="lt-LT" sz="2800" b="1" dirty="0"/>
              <a:t> to a </a:t>
            </a:r>
            <a:r>
              <a:rPr lang="lt-LT" sz="2800" b="1" dirty="0" err="1"/>
              <a:t>court</a:t>
            </a:r>
            <a:r>
              <a:rPr lang="lt-LT" sz="2800" b="1" dirty="0"/>
              <a:t>;</a:t>
            </a:r>
          </a:p>
          <a:p>
            <a:pPr algn="just"/>
            <a:r>
              <a:rPr lang="lt-LT" b="1" i="1" dirty="0"/>
              <a:t>- </a:t>
            </a:r>
            <a:r>
              <a:rPr lang="lt-LT" b="1" i="1" dirty="0" err="1"/>
              <a:t>Fair</a:t>
            </a:r>
            <a:r>
              <a:rPr lang="lt-LT" b="1" i="1" dirty="0"/>
              <a:t> </a:t>
            </a:r>
            <a:r>
              <a:rPr lang="lt-LT" b="1" dirty="0" err="1"/>
              <a:t>trial</a:t>
            </a:r>
            <a:r>
              <a:rPr lang="lt-LT" b="1" dirty="0"/>
              <a:t> </a:t>
            </a:r>
            <a:r>
              <a:rPr lang="lt-LT" b="1" dirty="0" err="1"/>
              <a:t>guarantees</a:t>
            </a:r>
            <a:r>
              <a:rPr lang="lt-LT" b="1" dirty="0"/>
              <a:t> </a:t>
            </a:r>
            <a:r>
              <a:rPr lang="lt-LT" sz="2800" b="1" dirty="0"/>
              <a:t>– Art. 31 (</a:t>
            </a:r>
            <a:r>
              <a:rPr lang="lt-LT" sz="2800" b="1" dirty="0" err="1"/>
              <a:t>criminal</a:t>
            </a:r>
            <a:r>
              <a:rPr lang="lt-LT" sz="2800" b="1" dirty="0"/>
              <a:t> </a:t>
            </a:r>
            <a:r>
              <a:rPr lang="lt-LT" sz="2800" b="1" dirty="0" err="1"/>
              <a:t>cases</a:t>
            </a:r>
            <a:r>
              <a:rPr lang="lt-LT" sz="2800" b="1" dirty="0"/>
              <a:t>);</a:t>
            </a:r>
          </a:p>
          <a:p>
            <a:pPr algn="just"/>
            <a:r>
              <a:rPr lang="lt-LT" sz="2800" b="1" dirty="0"/>
              <a:t>- </a:t>
            </a:r>
            <a:r>
              <a:rPr lang="lt-LT" sz="2800" b="1" dirty="0" err="1"/>
              <a:t>Constitutional</a:t>
            </a:r>
            <a:r>
              <a:rPr lang="lt-LT" sz="2800" b="1" dirty="0"/>
              <a:t> </a:t>
            </a:r>
            <a:r>
              <a:rPr lang="lt-LT" sz="2800" b="1" dirty="0" err="1"/>
              <a:t>principle</a:t>
            </a:r>
            <a:r>
              <a:rPr lang="lt-LT" sz="2800" b="1" dirty="0"/>
              <a:t> </a:t>
            </a:r>
            <a:r>
              <a:rPr lang="lt-LT" sz="2800" b="1" dirty="0" err="1"/>
              <a:t>of</a:t>
            </a:r>
            <a:r>
              <a:rPr lang="lt-LT" sz="2800" b="1" dirty="0"/>
              <a:t> </a:t>
            </a:r>
            <a:r>
              <a:rPr lang="lt-LT" sz="2800" b="1" dirty="0" err="1"/>
              <a:t>the</a:t>
            </a:r>
            <a:r>
              <a:rPr lang="lt-LT" sz="2800" b="1" dirty="0"/>
              <a:t> </a:t>
            </a:r>
            <a:r>
              <a:rPr lang="lt-LT" sz="2800" b="1" dirty="0" err="1"/>
              <a:t>rule</a:t>
            </a:r>
            <a:r>
              <a:rPr lang="lt-LT" sz="2800" b="1" dirty="0"/>
              <a:t> </a:t>
            </a:r>
            <a:r>
              <a:rPr lang="lt-LT" sz="2800" b="1" dirty="0" err="1"/>
              <a:t>of</a:t>
            </a:r>
            <a:r>
              <a:rPr lang="lt-LT" sz="2800" b="1" dirty="0"/>
              <a:t> </a:t>
            </a:r>
            <a:r>
              <a:rPr lang="lt-LT" sz="2800" b="1" dirty="0" err="1"/>
              <a:t>law</a:t>
            </a:r>
            <a:r>
              <a:rPr lang="lt-LT" sz="2800" b="1" dirty="0"/>
              <a:t>;</a:t>
            </a:r>
          </a:p>
          <a:p>
            <a:pPr algn="just"/>
            <a:r>
              <a:rPr lang="lt-LT" sz="2800" b="1" dirty="0"/>
              <a:t>- </a:t>
            </a:r>
            <a:r>
              <a:rPr lang="lt-LT" b="1" dirty="0"/>
              <a:t>Art. 109 – </a:t>
            </a:r>
            <a:r>
              <a:rPr lang="lt-LT" sz="2800" b="1" dirty="0" err="1"/>
              <a:t>justice</a:t>
            </a:r>
            <a:r>
              <a:rPr lang="lt-LT" sz="2800" b="1" dirty="0"/>
              <a:t> </a:t>
            </a:r>
            <a:r>
              <a:rPr lang="lt-LT" sz="2800" b="1" dirty="0" err="1"/>
              <a:t>administered</a:t>
            </a:r>
            <a:r>
              <a:rPr lang="lt-LT" sz="2800" b="1" dirty="0"/>
              <a:t> </a:t>
            </a:r>
            <a:r>
              <a:rPr lang="lt-LT" sz="2800" b="1" dirty="0" err="1"/>
              <a:t>only</a:t>
            </a:r>
            <a:r>
              <a:rPr lang="lt-LT" sz="2800" b="1" dirty="0"/>
              <a:t> </a:t>
            </a:r>
            <a:r>
              <a:rPr lang="lt-LT" sz="2800" b="1" dirty="0" err="1"/>
              <a:t>by</a:t>
            </a:r>
            <a:r>
              <a:rPr lang="lt-LT" sz="2800" b="1" dirty="0"/>
              <a:t> COURTS.   </a:t>
            </a:r>
          </a:p>
          <a:p>
            <a:endParaRPr lang="en-US" dirty="0"/>
          </a:p>
        </p:txBody>
      </p:sp>
      <p:sp>
        <p:nvSpPr>
          <p:cNvPr id="4" name="Skaidrės numerio vietos rezervavimo ženklas 3">
            <a:extLst>
              <a:ext uri="{FF2B5EF4-FFF2-40B4-BE49-F238E27FC236}">
                <a16:creationId xmlns:a16="http://schemas.microsoft.com/office/drawing/2014/main" id="{CE6D9EB3-3939-BFB3-806C-772C0CF4B79F}"/>
              </a:ext>
            </a:extLst>
          </p:cNvPr>
          <p:cNvSpPr>
            <a:spLocks noGrp="1"/>
          </p:cNvSpPr>
          <p:nvPr>
            <p:ph type="sldNum" sz="quarter" idx="12"/>
          </p:nvPr>
        </p:nvSpPr>
        <p:spPr/>
        <p:txBody>
          <a:bodyPr/>
          <a:lstStyle/>
          <a:p>
            <a:pPr>
              <a:defRPr/>
            </a:pPr>
            <a:fld id="{DAAB7CA8-EC9D-4FD0-843B-A7045DB3A2C5}" type="slidenum">
              <a:rPr lang="de-DE" altLang="en-US" smtClean="0"/>
              <a:pPr>
                <a:defRPr/>
              </a:pPr>
              <a:t>19</a:t>
            </a:fld>
            <a:endParaRPr lang="de-DE" altLang="en-US"/>
          </a:p>
        </p:txBody>
      </p:sp>
    </p:spTree>
    <p:extLst>
      <p:ext uri="{BB962C8B-B14F-4D97-AF65-F5344CB8AC3E}">
        <p14:creationId xmlns:p14="http://schemas.microsoft.com/office/powerpoint/2010/main" val="273951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02C50A3-3CF6-070D-E832-93836B0B3EF9}"/>
              </a:ext>
            </a:extLst>
          </p:cNvPr>
          <p:cNvSpPr>
            <a:spLocks noGrp="1"/>
          </p:cNvSpPr>
          <p:nvPr>
            <p:ph type="title"/>
          </p:nvPr>
        </p:nvSpPr>
        <p:spPr/>
        <p:txBody>
          <a:bodyPr/>
          <a:lstStyle/>
          <a:p>
            <a:r>
              <a:rPr lang="lt-LT" sz="4400" b="1" dirty="0" err="1">
                <a:effectLst>
                  <a:outerShdw blurRad="38100" dist="38100" dir="2700000" algn="tl">
                    <a:srgbClr val="000000">
                      <a:alpha val="43137"/>
                    </a:srgbClr>
                  </a:outerShdw>
                </a:effectLst>
              </a:rPr>
              <a:t>Updated</a:t>
            </a:r>
            <a:r>
              <a:rPr lang="lt-LT" sz="4400" b="1" dirty="0">
                <a:effectLst>
                  <a:outerShdw blurRad="38100" dist="38100" dir="2700000" algn="tl">
                    <a:srgbClr val="000000">
                      <a:alpha val="43137"/>
                    </a:srgbClr>
                  </a:outerShdw>
                </a:effectLst>
              </a:rPr>
              <a:t> HELP </a:t>
            </a:r>
            <a:r>
              <a:rPr lang="lt-LT" sz="4400" b="1" dirty="0" err="1">
                <a:effectLst>
                  <a:outerShdw blurRad="38100" dist="38100" dir="2700000" algn="tl">
                    <a:srgbClr val="000000">
                      <a:alpha val="43137"/>
                    </a:srgbClr>
                  </a:outerShdw>
                </a:effectLst>
              </a:rPr>
              <a:t>course</a:t>
            </a:r>
            <a:endParaRPr lang="en-US" b="1" dirty="0"/>
          </a:p>
        </p:txBody>
      </p:sp>
      <p:sp>
        <p:nvSpPr>
          <p:cNvPr id="3" name="Turinio vietos rezervavimo ženklas 2">
            <a:extLst>
              <a:ext uri="{FF2B5EF4-FFF2-40B4-BE49-F238E27FC236}">
                <a16:creationId xmlns:a16="http://schemas.microsoft.com/office/drawing/2014/main" id="{A4ED04E6-84CD-DD96-4A79-714C023F5D5A}"/>
              </a:ext>
            </a:extLst>
          </p:cNvPr>
          <p:cNvSpPr>
            <a:spLocks noGrp="1"/>
          </p:cNvSpPr>
          <p:nvPr>
            <p:ph idx="1"/>
          </p:nvPr>
        </p:nvSpPr>
        <p:spPr/>
        <p:txBody>
          <a:bodyPr/>
          <a:lstStyle/>
          <a:p>
            <a:pPr algn="ctr"/>
            <a:endParaRPr lang="lt-LT" sz="3200" dirty="0">
              <a:solidFill>
                <a:schemeClr val="accent1">
                  <a:lumMod val="50000"/>
                </a:schemeClr>
              </a:solidFill>
            </a:endParaRPr>
          </a:p>
          <a:p>
            <a:pPr algn="ctr"/>
            <a:r>
              <a:rPr lang="en-GB" sz="3600" b="1" dirty="0">
                <a:solidFill>
                  <a:srgbClr val="0070C0"/>
                </a:solidFill>
              </a:rPr>
              <a:t>From Reasoning of Criminal Judgements to </a:t>
            </a:r>
            <a:r>
              <a:rPr lang="en-GB" sz="3600" b="1" dirty="0">
                <a:solidFill>
                  <a:srgbClr val="0070C0"/>
                </a:solidFill>
                <a:effectLst>
                  <a:outerShdw blurRad="38100" dist="38100" dir="2700000" algn="tl">
                    <a:srgbClr val="000000">
                      <a:alpha val="43137"/>
                    </a:srgbClr>
                  </a:outerShdw>
                </a:effectLst>
              </a:rPr>
              <a:t>Judicial Reasoning and Human Rights</a:t>
            </a:r>
            <a:endParaRPr lang="fr-FR" sz="3600" b="1" dirty="0">
              <a:solidFill>
                <a:srgbClr val="0070C0"/>
              </a:solidFill>
              <a:effectLst>
                <a:outerShdw blurRad="38100" dist="38100" dir="2700000" algn="tl">
                  <a:srgbClr val="000000">
                    <a:alpha val="43137"/>
                  </a:srgbClr>
                </a:outerShdw>
              </a:effectLst>
            </a:endParaRPr>
          </a:p>
          <a:p>
            <a:pPr algn="ctr"/>
            <a:endParaRPr lang="lt-LT" sz="3600" dirty="0">
              <a:solidFill>
                <a:schemeClr val="accent1">
                  <a:lumMod val="50000"/>
                </a:schemeClr>
              </a:solidFill>
            </a:endParaRPr>
          </a:p>
          <a:p>
            <a:pPr algn="ctr"/>
            <a:r>
              <a:rPr lang="en-GB" sz="2400" dirty="0">
                <a:solidFill>
                  <a:schemeClr val="accent1">
                    <a:lumMod val="50000"/>
                  </a:schemeClr>
                </a:solidFill>
              </a:rPr>
              <a:t>Update started</a:t>
            </a:r>
            <a:r>
              <a:rPr lang="lt-LT" sz="2400" dirty="0">
                <a:solidFill>
                  <a:schemeClr val="accent1">
                    <a:lumMod val="50000"/>
                  </a:schemeClr>
                </a:solidFill>
              </a:rPr>
              <a:t>: </a:t>
            </a:r>
            <a:r>
              <a:rPr lang="en-GB" sz="2400" b="1" dirty="0">
                <a:solidFill>
                  <a:schemeClr val="accent1">
                    <a:lumMod val="50000"/>
                  </a:schemeClr>
                </a:solidFill>
              </a:rPr>
              <a:t>December 2020</a:t>
            </a:r>
          </a:p>
          <a:p>
            <a:pPr algn="ctr"/>
            <a:r>
              <a:rPr lang="fr-FR" sz="2400" dirty="0" err="1">
                <a:solidFill>
                  <a:schemeClr val="accent1">
                    <a:lumMod val="50000"/>
                  </a:schemeClr>
                </a:solidFill>
              </a:rPr>
              <a:t>Published</a:t>
            </a:r>
            <a:r>
              <a:rPr lang="fr-FR" sz="2400" dirty="0">
                <a:solidFill>
                  <a:schemeClr val="accent1">
                    <a:lumMod val="50000"/>
                  </a:schemeClr>
                </a:solidFill>
              </a:rPr>
              <a:t>: </a:t>
            </a:r>
            <a:r>
              <a:rPr lang="fr-FR" sz="2400" b="1" dirty="0" err="1">
                <a:solidFill>
                  <a:schemeClr val="accent1">
                    <a:lumMod val="50000"/>
                  </a:schemeClr>
                </a:solidFill>
              </a:rPr>
              <a:t>February</a:t>
            </a:r>
            <a:r>
              <a:rPr lang="fr-FR" sz="2400" b="1" dirty="0">
                <a:solidFill>
                  <a:schemeClr val="accent1">
                    <a:lumMod val="50000"/>
                  </a:schemeClr>
                </a:solidFill>
              </a:rPr>
              <a:t> 2022</a:t>
            </a:r>
          </a:p>
          <a:p>
            <a:pPr algn="ctr"/>
            <a:r>
              <a:rPr lang="en-GB" sz="3200" b="1" dirty="0">
                <a:solidFill>
                  <a:schemeClr val="accent1">
                    <a:lumMod val="50000"/>
                  </a:schemeClr>
                </a:solidFill>
              </a:rPr>
              <a:t>Enlarged scope (new aspects included), updated content </a:t>
            </a:r>
            <a:endParaRPr lang="fr-FR" sz="3200" b="1" dirty="0">
              <a:solidFill>
                <a:schemeClr val="accent1">
                  <a:lumMod val="50000"/>
                </a:schemeClr>
              </a:solidFill>
              <a:effectLst>
                <a:outerShdw blurRad="38100" dist="38100" dir="2700000" algn="tl">
                  <a:srgbClr val="000000">
                    <a:alpha val="43137"/>
                  </a:srgbClr>
                </a:outerShdw>
              </a:effectLst>
            </a:endParaRPr>
          </a:p>
          <a:p>
            <a:endParaRPr lang="en-US" dirty="0"/>
          </a:p>
        </p:txBody>
      </p:sp>
      <p:sp>
        <p:nvSpPr>
          <p:cNvPr id="4" name="Skaidrės numerio vietos rezervavimo ženklas 3">
            <a:extLst>
              <a:ext uri="{FF2B5EF4-FFF2-40B4-BE49-F238E27FC236}">
                <a16:creationId xmlns:a16="http://schemas.microsoft.com/office/drawing/2014/main" id="{BE74D036-4230-8811-2092-59EC82C233E5}"/>
              </a:ext>
            </a:extLst>
          </p:cNvPr>
          <p:cNvSpPr>
            <a:spLocks noGrp="1"/>
          </p:cNvSpPr>
          <p:nvPr>
            <p:ph type="sldNum" sz="quarter" idx="12"/>
          </p:nvPr>
        </p:nvSpPr>
        <p:spPr/>
        <p:txBody>
          <a:bodyPr/>
          <a:lstStyle/>
          <a:p>
            <a:pPr>
              <a:defRPr/>
            </a:pPr>
            <a:fld id="{DAAB7CA8-EC9D-4FD0-843B-A7045DB3A2C5}" type="slidenum">
              <a:rPr lang="de-DE" altLang="en-US" smtClean="0"/>
              <a:pPr>
                <a:defRPr/>
              </a:pPr>
              <a:t>2</a:t>
            </a:fld>
            <a:endParaRPr lang="de-DE" altLang="en-US"/>
          </a:p>
        </p:txBody>
      </p:sp>
    </p:spTree>
    <p:extLst>
      <p:ext uri="{BB962C8B-B14F-4D97-AF65-F5344CB8AC3E}">
        <p14:creationId xmlns:p14="http://schemas.microsoft.com/office/powerpoint/2010/main" val="355089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76687C8-0E49-DAF6-86A4-1664F4412E88}"/>
              </a:ext>
            </a:extLst>
          </p:cNvPr>
          <p:cNvSpPr>
            <a:spLocks noGrp="1"/>
          </p:cNvSpPr>
          <p:nvPr>
            <p:ph type="title"/>
          </p:nvPr>
        </p:nvSpPr>
        <p:spPr>
          <a:xfrm>
            <a:off x="457200" y="274638"/>
            <a:ext cx="8229600" cy="1143000"/>
          </a:xfrm>
        </p:spPr>
        <p:txBody>
          <a:bodyPr wrap="square" anchor="ctr">
            <a:normAutofit/>
          </a:bodyPr>
          <a:lstStyle/>
          <a:p>
            <a:r>
              <a:rPr lang="en-US" sz="4100" b="1"/>
              <a:t>Domestic level/Constitutional Court: </a:t>
            </a:r>
            <a:endParaRPr lang="en-US" sz="4100"/>
          </a:p>
        </p:txBody>
      </p:sp>
      <p:sp>
        <p:nvSpPr>
          <p:cNvPr id="3" name="Turinio vietos rezervavimo ženklas 2">
            <a:extLst>
              <a:ext uri="{FF2B5EF4-FFF2-40B4-BE49-F238E27FC236}">
                <a16:creationId xmlns:a16="http://schemas.microsoft.com/office/drawing/2014/main" id="{241CA24C-5314-D6CF-4660-6F766D95141D}"/>
              </a:ext>
            </a:extLst>
          </p:cNvPr>
          <p:cNvSpPr>
            <a:spLocks noGrp="1"/>
          </p:cNvSpPr>
          <p:nvPr>
            <p:ph sz="half" idx="1"/>
          </p:nvPr>
        </p:nvSpPr>
        <p:spPr>
          <a:xfrm>
            <a:off x="457200" y="1600201"/>
            <a:ext cx="4038600" cy="4637111"/>
          </a:xfrm>
        </p:spPr>
        <p:txBody>
          <a:bodyPr wrap="square" anchor="t">
            <a:noAutofit/>
          </a:bodyPr>
          <a:lstStyle/>
          <a:p>
            <a:pPr algn="just">
              <a:lnSpc>
                <a:spcPct val="90000"/>
              </a:lnSpc>
            </a:pPr>
            <a:endParaRPr lang="en-US" sz="2400" b="1" dirty="0"/>
          </a:p>
          <a:p>
            <a:pPr algn="just">
              <a:lnSpc>
                <a:spcPct val="90000"/>
              </a:lnSpc>
            </a:pPr>
            <a:r>
              <a:rPr lang="en-US" sz="2400" b="1" dirty="0">
                <a:effectLst/>
              </a:rPr>
              <a:t>- according to the Constitution, as well as the constitutional principle of a state under the rule of law, </a:t>
            </a:r>
          </a:p>
          <a:p>
            <a:pPr algn="just">
              <a:lnSpc>
                <a:spcPct val="90000"/>
              </a:lnSpc>
            </a:pPr>
            <a:r>
              <a:rPr lang="en-US" b="1" dirty="0">
                <a:effectLst/>
              </a:rPr>
              <a:t>a court must provide in every concrete case clear and sufficient legal arguments and reasons for its decision</a:t>
            </a:r>
            <a:r>
              <a:rPr lang="lt-LT" b="1" dirty="0">
                <a:effectLst/>
              </a:rPr>
              <a:t> </a:t>
            </a:r>
          </a:p>
          <a:p>
            <a:pPr algn="just">
              <a:lnSpc>
                <a:spcPct val="90000"/>
              </a:lnSpc>
            </a:pPr>
            <a:r>
              <a:rPr lang="lt-LT" sz="2000" b="1" dirty="0">
                <a:effectLst/>
              </a:rPr>
              <a:t>(</a:t>
            </a:r>
            <a:r>
              <a:rPr lang="lt-LT" sz="2000" b="1" i="1" dirty="0" err="1">
                <a:effectLst/>
              </a:rPr>
              <a:t>inter</a:t>
            </a:r>
            <a:r>
              <a:rPr lang="lt-LT" sz="2000" b="1" i="1" dirty="0">
                <a:effectLst/>
              </a:rPr>
              <a:t> alia </a:t>
            </a:r>
            <a:r>
              <a:rPr lang="lt-LT" sz="2000" b="1" dirty="0" err="1">
                <a:effectLst/>
              </a:rPr>
              <a:t>Ru</a:t>
            </a:r>
            <a:r>
              <a:rPr lang="lt-LT" sz="2000" b="1" dirty="0" err="1"/>
              <a:t>ling</a:t>
            </a:r>
            <a:r>
              <a:rPr lang="lt-LT" sz="2000" b="1" dirty="0"/>
              <a:t> </a:t>
            </a:r>
            <a:r>
              <a:rPr lang="lt-LT" sz="2000" b="1" dirty="0" err="1"/>
              <a:t>of</a:t>
            </a:r>
            <a:r>
              <a:rPr lang="lt-LT" sz="2000" b="1" dirty="0"/>
              <a:t> 19 </a:t>
            </a:r>
            <a:r>
              <a:rPr lang="lt-LT" sz="2000" b="1" dirty="0" err="1"/>
              <a:t>April</a:t>
            </a:r>
            <a:r>
              <a:rPr lang="lt-LT" sz="2000" b="1" dirty="0"/>
              <a:t> 2019 </a:t>
            </a:r>
            <a:r>
              <a:rPr lang="lt-LT" sz="2000" b="1" dirty="0" err="1"/>
              <a:t>of</a:t>
            </a:r>
            <a:r>
              <a:rPr lang="lt-LT" sz="2000" b="1" dirty="0"/>
              <a:t> Lithuanian CC)</a:t>
            </a:r>
            <a:r>
              <a:rPr lang="en-US" sz="2000" dirty="0">
                <a:effectLst/>
              </a:rPr>
              <a:t>.</a:t>
            </a:r>
            <a:endParaRPr lang="en-US" sz="2000" dirty="0"/>
          </a:p>
        </p:txBody>
      </p:sp>
      <p:pic>
        <p:nvPicPr>
          <p:cNvPr id="6" name="Paveikslėlis 5">
            <a:extLst>
              <a:ext uri="{FF2B5EF4-FFF2-40B4-BE49-F238E27FC236}">
                <a16:creationId xmlns:a16="http://schemas.microsoft.com/office/drawing/2014/main" id="{13BB4DC8-9B5A-BABE-1B4B-829C5FB50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64088" y="2636912"/>
            <a:ext cx="2790669" cy="1815859"/>
          </a:xfrm>
          <a:prstGeom prst="rect">
            <a:avLst/>
          </a:prstGeom>
          <a:noFill/>
          <a:ln>
            <a:noFill/>
          </a:ln>
        </p:spPr>
      </p:pic>
      <p:sp>
        <p:nvSpPr>
          <p:cNvPr id="4" name="Skaidrės numerio vietos rezervavimo ženklas 3">
            <a:extLst>
              <a:ext uri="{FF2B5EF4-FFF2-40B4-BE49-F238E27FC236}">
                <a16:creationId xmlns:a16="http://schemas.microsoft.com/office/drawing/2014/main" id="{B05083E1-26B1-68FB-7377-D39C654EC74E}"/>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AAB7CA8-EC9D-4FD0-843B-A7045DB3A2C5}" type="slidenum">
              <a:rPr lang="de-DE" altLang="en-US" smtClean="0"/>
              <a:pPr>
                <a:spcAft>
                  <a:spcPts val="600"/>
                </a:spcAft>
                <a:defRPr/>
              </a:pPr>
              <a:t>20</a:t>
            </a:fld>
            <a:endParaRPr lang="de-DE" altLang="en-US"/>
          </a:p>
        </p:txBody>
      </p:sp>
    </p:spTree>
    <p:extLst>
      <p:ext uri="{BB962C8B-B14F-4D97-AF65-F5344CB8AC3E}">
        <p14:creationId xmlns:p14="http://schemas.microsoft.com/office/powerpoint/2010/main" val="239442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47BF8E8-8CDE-067A-B604-32CBC02CA7A3}"/>
              </a:ext>
            </a:extLst>
          </p:cNvPr>
          <p:cNvSpPr>
            <a:spLocks noGrp="1"/>
          </p:cNvSpPr>
          <p:nvPr>
            <p:ph type="title"/>
          </p:nvPr>
        </p:nvSpPr>
        <p:spPr>
          <a:xfrm>
            <a:off x="457200" y="274638"/>
            <a:ext cx="8229600" cy="1143000"/>
          </a:xfrm>
        </p:spPr>
        <p:txBody>
          <a:bodyPr wrap="square" anchor="ctr">
            <a:normAutofit/>
          </a:bodyPr>
          <a:lstStyle/>
          <a:p>
            <a:r>
              <a:rPr lang="en-US" sz="4100" b="1" dirty="0"/>
              <a:t>Domestic level/Constitutional Court: </a:t>
            </a:r>
            <a:endParaRPr lang="lt-LT" sz="4100" dirty="0"/>
          </a:p>
        </p:txBody>
      </p:sp>
      <p:sp>
        <p:nvSpPr>
          <p:cNvPr id="3" name="Turinio vietos rezervavimo ženklas 2">
            <a:extLst>
              <a:ext uri="{FF2B5EF4-FFF2-40B4-BE49-F238E27FC236}">
                <a16:creationId xmlns:a16="http://schemas.microsoft.com/office/drawing/2014/main" id="{8582CB41-42F5-4D05-5D64-D24F45D0C403}"/>
              </a:ext>
            </a:extLst>
          </p:cNvPr>
          <p:cNvSpPr>
            <a:spLocks noGrp="1"/>
          </p:cNvSpPr>
          <p:nvPr>
            <p:ph sz="half" idx="1"/>
          </p:nvPr>
        </p:nvSpPr>
        <p:spPr>
          <a:xfrm>
            <a:off x="469133" y="1600201"/>
            <a:ext cx="4402832" cy="4525963"/>
          </a:xfrm>
        </p:spPr>
        <p:txBody>
          <a:bodyPr wrap="square" anchor="t">
            <a:normAutofit/>
          </a:bodyPr>
          <a:lstStyle/>
          <a:p>
            <a:pPr algn="just">
              <a:lnSpc>
                <a:spcPct val="90000"/>
              </a:lnSpc>
            </a:pPr>
            <a:r>
              <a:rPr lang="lt-LT" sz="2000" b="1" dirty="0"/>
              <a:t>C</a:t>
            </a:r>
            <a:r>
              <a:rPr lang="en-US" b="1" dirty="0" err="1"/>
              <a:t>onstitutional</a:t>
            </a:r>
            <a:r>
              <a:rPr lang="en-US" b="1" dirty="0"/>
              <a:t> imperatives that only the courts administer justice also imply that </a:t>
            </a:r>
          </a:p>
          <a:p>
            <a:pPr algn="just">
              <a:lnSpc>
                <a:spcPct val="90000"/>
              </a:lnSpc>
            </a:pPr>
            <a:r>
              <a:rPr lang="en-US" b="1" dirty="0">
                <a:solidFill>
                  <a:srgbClr val="0070C0"/>
                </a:solidFill>
              </a:rPr>
              <a:t>The argumentation must be rational</a:t>
            </a:r>
            <a:r>
              <a:rPr lang="en-US" b="1" dirty="0"/>
              <a:t>: the court judgment </a:t>
            </a:r>
            <a:r>
              <a:rPr lang="en-US" b="1" dirty="0">
                <a:solidFill>
                  <a:srgbClr val="FF0000"/>
                </a:solidFill>
              </a:rPr>
              <a:t>must contain as many arguments </a:t>
            </a:r>
            <a:r>
              <a:rPr lang="en-US" b="1" dirty="0"/>
              <a:t>so that</a:t>
            </a:r>
            <a:endParaRPr lang="lt-LT" b="1" dirty="0"/>
          </a:p>
          <a:p>
            <a:pPr algn="just">
              <a:lnSpc>
                <a:spcPct val="90000"/>
              </a:lnSpc>
            </a:pPr>
            <a:r>
              <a:rPr lang="en-US" b="1" dirty="0"/>
              <a:t> it is</a:t>
            </a:r>
            <a:r>
              <a:rPr lang="en-US" b="1" dirty="0">
                <a:solidFill>
                  <a:srgbClr val="FF0000"/>
                </a:solidFill>
              </a:rPr>
              <a:t> sufficient to ground the court judgment</a:t>
            </a:r>
            <a:r>
              <a:rPr lang="lt-LT" b="1" dirty="0">
                <a:solidFill>
                  <a:srgbClr val="FF0000"/>
                </a:solidFill>
              </a:rPr>
              <a:t> </a:t>
            </a:r>
            <a:r>
              <a:rPr lang="lt-LT" sz="2000" b="1" dirty="0"/>
              <a:t>(</a:t>
            </a:r>
            <a:r>
              <a:rPr lang="lt-LT" sz="2000" b="1" dirty="0" err="1"/>
              <a:t>ruling</a:t>
            </a:r>
            <a:r>
              <a:rPr lang="lt-LT" sz="2000" b="1" dirty="0"/>
              <a:t> </a:t>
            </a:r>
            <a:r>
              <a:rPr lang="lt-LT" sz="2000" b="1" dirty="0" err="1"/>
              <a:t>of</a:t>
            </a:r>
            <a:r>
              <a:rPr lang="lt-LT" sz="2000" b="1" dirty="0"/>
              <a:t> 16 </a:t>
            </a:r>
            <a:r>
              <a:rPr lang="lt-LT" sz="2000" b="1" dirty="0" err="1"/>
              <a:t>January</a:t>
            </a:r>
            <a:r>
              <a:rPr lang="lt-LT" sz="2000" b="1" dirty="0"/>
              <a:t> 2016).</a:t>
            </a:r>
          </a:p>
          <a:p>
            <a:pPr>
              <a:lnSpc>
                <a:spcPct val="90000"/>
              </a:lnSpc>
            </a:pPr>
            <a:endParaRPr lang="lt-LT" sz="2000" dirty="0"/>
          </a:p>
        </p:txBody>
      </p:sp>
      <p:pic>
        <p:nvPicPr>
          <p:cNvPr id="6" name="Paveikslėlis 5" descr="Paveikslėlis, kuriame yra žinutė&#10;&#10;Automatiškai sugeneruotas aprašymas">
            <a:extLst>
              <a:ext uri="{FF2B5EF4-FFF2-40B4-BE49-F238E27FC236}">
                <a16:creationId xmlns:a16="http://schemas.microsoft.com/office/drawing/2014/main" id="{B25831DD-538A-7AAB-7DF0-BF1A90AC35E4}"/>
              </a:ext>
            </a:extLst>
          </p:cNvPr>
          <p:cNvPicPr>
            <a:picLocks noChangeAspect="1"/>
          </p:cNvPicPr>
          <p:nvPr/>
        </p:nvPicPr>
        <p:blipFill rotWithShape="1">
          <a:blip r:embed="rId2">
            <a:extLst>
              <a:ext uri="{28A0092B-C50C-407E-A947-70E740481C1C}">
                <a14:useLocalDpi xmlns:a14="http://schemas.microsoft.com/office/drawing/2010/main" val="0"/>
              </a:ext>
            </a:extLst>
          </a:blip>
          <a:srcRect l="30163" r="6036"/>
          <a:stretch/>
        </p:blipFill>
        <p:spPr>
          <a:xfrm>
            <a:off x="5508104" y="1600201"/>
            <a:ext cx="3178696" cy="3562289"/>
          </a:xfrm>
          <a:prstGeom prst="rect">
            <a:avLst/>
          </a:prstGeom>
          <a:noFill/>
        </p:spPr>
      </p:pic>
      <p:sp>
        <p:nvSpPr>
          <p:cNvPr id="4" name="Skaidrės numerio vietos rezervavimo ženklas 3">
            <a:extLst>
              <a:ext uri="{FF2B5EF4-FFF2-40B4-BE49-F238E27FC236}">
                <a16:creationId xmlns:a16="http://schemas.microsoft.com/office/drawing/2014/main" id="{159C319A-D776-EF1B-1303-E88E92A5AED3}"/>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AAB7CA8-EC9D-4FD0-843B-A7045DB3A2C5}" type="slidenum">
              <a:rPr lang="de-DE" altLang="en-US" smtClean="0"/>
              <a:pPr>
                <a:spcAft>
                  <a:spcPts val="600"/>
                </a:spcAft>
                <a:defRPr/>
              </a:pPr>
              <a:t>21</a:t>
            </a:fld>
            <a:endParaRPr lang="de-DE" altLang="en-US"/>
          </a:p>
        </p:txBody>
      </p:sp>
    </p:spTree>
    <p:extLst>
      <p:ext uri="{BB962C8B-B14F-4D97-AF65-F5344CB8AC3E}">
        <p14:creationId xmlns:p14="http://schemas.microsoft.com/office/powerpoint/2010/main" val="318944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676C0C-51F3-40B1-ABC3-E40D5657BA15}"/>
              </a:ext>
            </a:extLst>
          </p:cNvPr>
          <p:cNvSpPr>
            <a:spLocks noGrp="1"/>
          </p:cNvSpPr>
          <p:nvPr>
            <p:ph type="title"/>
          </p:nvPr>
        </p:nvSpPr>
        <p:spPr/>
        <p:txBody>
          <a:bodyPr/>
          <a:lstStyle/>
          <a:p>
            <a:r>
              <a:rPr lang="en-US" sz="2000" b="1" dirty="0"/>
              <a:t>On the use of criminal intelligence information in investigating misconduct in office of a corrupt nature/Ruling of 18 April 2019:</a:t>
            </a:r>
            <a:br>
              <a:rPr lang="en-US" sz="2000" b="1" dirty="0"/>
            </a:br>
            <a:endParaRPr lang="en-US" sz="2000" dirty="0"/>
          </a:p>
        </p:txBody>
      </p:sp>
      <p:sp>
        <p:nvSpPr>
          <p:cNvPr id="3" name="Turinio vietos rezervavimo ženklas 2">
            <a:extLst>
              <a:ext uri="{FF2B5EF4-FFF2-40B4-BE49-F238E27FC236}">
                <a16:creationId xmlns:a16="http://schemas.microsoft.com/office/drawing/2014/main" id="{8905484D-2541-D027-9DA9-B219898D902D}"/>
              </a:ext>
            </a:extLst>
          </p:cNvPr>
          <p:cNvSpPr>
            <a:spLocks noGrp="1"/>
          </p:cNvSpPr>
          <p:nvPr>
            <p:ph idx="1"/>
          </p:nvPr>
        </p:nvSpPr>
        <p:spPr/>
        <p:txBody>
          <a:bodyPr/>
          <a:lstStyle/>
          <a:p>
            <a:pPr algn="just"/>
            <a:r>
              <a:rPr lang="en-US" sz="2400" b="1" dirty="0">
                <a:effectLst/>
                <a:latin typeface="Roboto Slab"/>
              </a:rPr>
              <a:t>Under Article 109 of the Constitution, </a:t>
            </a:r>
            <a:r>
              <a:rPr lang="en-US" sz="2400" b="1" dirty="0">
                <a:solidFill>
                  <a:srgbClr val="0070C0"/>
                </a:solidFill>
                <a:effectLst/>
                <a:latin typeface="Roboto Slab"/>
              </a:rPr>
              <a:t>it is not allowed </a:t>
            </a:r>
            <a:r>
              <a:rPr lang="en-US" sz="2400" b="1" dirty="0">
                <a:effectLst/>
                <a:latin typeface="Roboto Slab"/>
              </a:rPr>
              <a:t>to establish </a:t>
            </a:r>
            <a:r>
              <a:rPr lang="en-US" sz="2400" b="1" dirty="0">
                <a:solidFill>
                  <a:srgbClr val="0070C0"/>
                </a:solidFill>
                <a:effectLst/>
                <a:latin typeface="Roboto Slab"/>
              </a:rPr>
              <a:t>any restrictions </a:t>
            </a:r>
            <a:r>
              <a:rPr lang="en-US" sz="2400" b="1" dirty="0">
                <a:effectLst/>
                <a:latin typeface="Roboto Slab"/>
              </a:rPr>
              <a:t>that </a:t>
            </a:r>
            <a:r>
              <a:rPr lang="en-US" sz="2400" b="1" dirty="0">
                <a:solidFill>
                  <a:srgbClr val="0070C0"/>
                </a:solidFill>
                <a:effectLst/>
                <a:latin typeface="Roboto Slab"/>
              </a:rPr>
              <a:t>would deny the powers of a judge and a court to administer justice properly</a:t>
            </a:r>
            <a:r>
              <a:rPr lang="en-US" sz="2400" b="1" dirty="0">
                <a:effectLst/>
                <a:latin typeface="Roboto Slab"/>
              </a:rPr>
              <a:t>, </a:t>
            </a:r>
            <a:r>
              <a:rPr lang="en-US" sz="2400" b="1" i="1" dirty="0">
                <a:effectLst/>
                <a:latin typeface="Roboto Slab"/>
              </a:rPr>
              <a:t>inter alia</a:t>
            </a:r>
            <a:r>
              <a:rPr lang="en-US" sz="2400" b="1" dirty="0">
                <a:effectLst/>
                <a:latin typeface="Roboto Slab"/>
              </a:rPr>
              <a:t>, </a:t>
            </a:r>
            <a:r>
              <a:rPr lang="en-US" sz="2400" b="1" dirty="0">
                <a:solidFill>
                  <a:srgbClr val="FF0000"/>
                </a:solidFill>
                <a:effectLst/>
                <a:latin typeface="Roboto Slab"/>
              </a:rPr>
              <a:t>would hinder the adoption of a fair and reasoned decisions in a case</a:t>
            </a:r>
            <a:r>
              <a:rPr lang="en-US" sz="2400" b="1" dirty="0">
                <a:effectLst/>
                <a:latin typeface="Roboto Slab"/>
              </a:rPr>
              <a:t>. </a:t>
            </a:r>
          </a:p>
          <a:p>
            <a:pPr algn="just"/>
            <a:r>
              <a:rPr lang="en-US" sz="2400" b="1" dirty="0">
                <a:effectLst/>
                <a:latin typeface="Roboto Slab"/>
              </a:rPr>
              <a:t>Thus, a court (judge), when settling a dispute on the imposition of a penalty, </a:t>
            </a:r>
          </a:p>
          <a:p>
            <a:pPr algn="just"/>
            <a:r>
              <a:rPr lang="en-US" sz="2400" b="1" dirty="0">
                <a:effectLst/>
                <a:latin typeface="Roboto Slab"/>
              </a:rPr>
              <a:t>must, on a case-by-case basis, </a:t>
            </a:r>
          </a:p>
          <a:p>
            <a:pPr algn="just"/>
            <a:r>
              <a:rPr lang="en-US" sz="2400" b="1" dirty="0">
                <a:solidFill>
                  <a:srgbClr val="FF0000"/>
                </a:solidFill>
                <a:effectLst/>
                <a:latin typeface="Roboto Slab"/>
              </a:rPr>
              <a:t>fully assess all the material, data, or information used in investigating misconduct in office. </a:t>
            </a:r>
            <a:endParaRPr lang="en-US" sz="2400" b="1" dirty="0">
              <a:solidFill>
                <a:srgbClr val="FF0000"/>
              </a:solidFill>
            </a:endParaRPr>
          </a:p>
        </p:txBody>
      </p:sp>
      <p:sp>
        <p:nvSpPr>
          <p:cNvPr id="4" name="Skaidrės numerio vietos rezervavimo ženklas 3">
            <a:extLst>
              <a:ext uri="{FF2B5EF4-FFF2-40B4-BE49-F238E27FC236}">
                <a16:creationId xmlns:a16="http://schemas.microsoft.com/office/drawing/2014/main" id="{6126D539-56A2-4936-B25F-6C0AFFB532C3}"/>
              </a:ext>
            </a:extLst>
          </p:cNvPr>
          <p:cNvSpPr>
            <a:spLocks noGrp="1"/>
          </p:cNvSpPr>
          <p:nvPr>
            <p:ph type="sldNum" sz="quarter" idx="12"/>
          </p:nvPr>
        </p:nvSpPr>
        <p:spPr/>
        <p:txBody>
          <a:bodyPr/>
          <a:lstStyle/>
          <a:p>
            <a:pPr>
              <a:defRPr/>
            </a:pPr>
            <a:fld id="{DAAB7CA8-EC9D-4FD0-843B-A7045DB3A2C5}" type="slidenum">
              <a:rPr lang="de-DE" altLang="en-US" smtClean="0"/>
              <a:pPr>
                <a:defRPr/>
              </a:pPr>
              <a:t>22</a:t>
            </a:fld>
            <a:endParaRPr lang="de-DE" altLang="en-US"/>
          </a:p>
        </p:txBody>
      </p:sp>
    </p:spTree>
    <p:extLst>
      <p:ext uri="{BB962C8B-B14F-4D97-AF65-F5344CB8AC3E}">
        <p14:creationId xmlns:p14="http://schemas.microsoft.com/office/powerpoint/2010/main" val="256455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05A6A34-EE53-B6D8-C40C-F8B8C3B700E7}"/>
              </a:ext>
            </a:extLst>
          </p:cNvPr>
          <p:cNvSpPr>
            <a:spLocks noGrp="1"/>
          </p:cNvSpPr>
          <p:nvPr>
            <p:ph type="title"/>
          </p:nvPr>
        </p:nvSpPr>
        <p:spPr/>
        <p:txBody>
          <a:bodyPr/>
          <a:lstStyle/>
          <a:p>
            <a:r>
              <a:rPr lang="en-US" sz="3200" b="1" dirty="0"/>
              <a:t>Constitutional Court and ECtHR:</a:t>
            </a:r>
          </a:p>
        </p:txBody>
      </p:sp>
      <p:sp>
        <p:nvSpPr>
          <p:cNvPr id="3" name="Turinio vietos rezervavimo ženklas 2">
            <a:extLst>
              <a:ext uri="{FF2B5EF4-FFF2-40B4-BE49-F238E27FC236}">
                <a16:creationId xmlns:a16="http://schemas.microsoft.com/office/drawing/2014/main" id="{B6C075A7-A5D6-E6C8-4D36-F3064734EAE9}"/>
              </a:ext>
            </a:extLst>
          </p:cNvPr>
          <p:cNvSpPr>
            <a:spLocks noGrp="1"/>
          </p:cNvSpPr>
          <p:nvPr>
            <p:ph idx="1"/>
          </p:nvPr>
        </p:nvSpPr>
        <p:spPr/>
        <p:txBody>
          <a:bodyPr/>
          <a:lstStyle/>
          <a:p>
            <a:pPr algn="just"/>
            <a:r>
              <a:rPr lang="en-US" sz="2400" b="1" dirty="0"/>
              <a:t>Very important for national (</a:t>
            </a:r>
            <a:r>
              <a:rPr lang="en-US" sz="2400" b="1" i="1" dirty="0"/>
              <a:t>inter alia </a:t>
            </a:r>
            <a:r>
              <a:rPr lang="en-US" sz="2400" b="1" dirty="0"/>
              <a:t>constitutional judge) to know the requirements </a:t>
            </a:r>
            <a:r>
              <a:rPr lang="en-US" sz="2400" b="1" dirty="0">
                <a:solidFill>
                  <a:srgbClr val="0070C0"/>
                </a:solidFill>
              </a:rPr>
              <a:t>for judicial reasoning in different types of procedures or on specific issues;</a:t>
            </a:r>
          </a:p>
          <a:p>
            <a:pPr algn="just"/>
            <a:r>
              <a:rPr lang="lt-LT" sz="2400" b="1" dirty="0" err="1">
                <a:solidFill>
                  <a:srgbClr val="0070C0"/>
                </a:solidFill>
              </a:rPr>
              <a:t>The</a:t>
            </a:r>
            <a:r>
              <a:rPr lang="lt-LT" sz="2400" b="1" dirty="0">
                <a:solidFill>
                  <a:srgbClr val="0070C0"/>
                </a:solidFill>
              </a:rPr>
              <a:t> </a:t>
            </a:r>
            <a:r>
              <a:rPr lang="en-US" sz="2400" b="1" dirty="0">
                <a:solidFill>
                  <a:srgbClr val="0070C0"/>
                </a:solidFill>
              </a:rPr>
              <a:t>Convention</a:t>
            </a:r>
            <a:r>
              <a:rPr lang="en-US" sz="2400" b="1" dirty="0"/>
              <a:t> – as a source for interpretation of the Lithuanian Law (including the Constitution) – frequently used by the CC in its reasoning;</a:t>
            </a:r>
            <a:endParaRPr lang="lt-LT" sz="2400" b="1" dirty="0"/>
          </a:p>
          <a:p>
            <a:pPr algn="just">
              <a:spcBef>
                <a:spcPts val="0"/>
              </a:spcBef>
            </a:pPr>
            <a:r>
              <a:rPr lang="lt-LT" sz="2800" b="1" dirty="0" err="1"/>
              <a:t>The</a:t>
            </a:r>
            <a:r>
              <a:rPr lang="lt-LT" sz="2800" b="1" dirty="0"/>
              <a:t> </a:t>
            </a:r>
            <a:r>
              <a:rPr lang="lt-LT" sz="2800" b="1" dirty="0" err="1"/>
              <a:t>Convention</a:t>
            </a:r>
            <a:r>
              <a:rPr lang="lt-LT" sz="2800" b="1" dirty="0"/>
              <a:t> </a:t>
            </a:r>
            <a:r>
              <a:rPr lang="lt-LT" sz="2800" b="1" dirty="0" err="1"/>
              <a:t>is</a:t>
            </a:r>
            <a:r>
              <a:rPr lang="lt-LT" sz="2800" b="1" dirty="0"/>
              <a:t> </a:t>
            </a:r>
            <a:r>
              <a:rPr lang="en-US" sz="2800" b="1" dirty="0"/>
              <a:t>regarded as establishing </a:t>
            </a:r>
            <a:r>
              <a:rPr lang="en-US" sz="2800" b="1" dirty="0">
                <a:solidFill>
                  <a:srgbClr val="7030A0"/>
                </a:solidFill>
              </a:rPr>
              <a:t>minimum required standards </a:t>
            </a:r>
            <a:r>
              <a:rPr lang="en-US" sz="2800" b="1" dirty="0"/>
              <a:t>for the protection of human rights</a:t>
            </a:r>
            <a:r>
              <a:rPr lang="lt-LT" sz="2800" b="1" dirty="0"/>
              <a:t>, </a:t>
            </a:r>
            <a:r>
              <a:rPr lang="lt-LT" sz="2800" b="1" dirty="0" err="1">
                <a:solidFill>
                  <a:srgbClr val="7030A0"/>
                </a:solidFill>
              </a:rPr>
              <a:t>in</a:t>
            </a:r>
            <a:r>
              <a:rPr lang="en-US" sz="2800" b="1" dirty="0" err="1">
                <a:solidFill>
                  <a:srgbClr val="7030A0"/>
                </a:solidFill>
              </a:rPr>
              <a:t>cluding</a:t>
            </a:r>
            <a:r>
              <a:rPr lang="en-US" sz="2800" b="1" dirty="0">
                <a:solidFill>
                  <a:srgbClr val="7030A0"/>
                </a:solidFill>
              </a:rPr>
              <a:t> the judicial reasoning</a:t>
            </a:r>
            <a:r>
              <a:rPr lang="en-US" sz="2800" b="1" dirty="0"/>
              <a:t>, </a:t>
            </a:r>
            <a:r>
              <a:rPr lang="en-US" sz="2400" b="1" dirty="0"/>
              <a:t>which may not be violated by the national legal regulation.</a:t>
            </a:r>
            <a:r>
              <a:rPr lang="lt-LT" sz="2400" b="1" dirty="0"/>
              <a:t> </a:t>
            </a:r>
            <a:endParaRPr lang="en-US" sz="2400" b="1" dirty="0"/>
          </a:p>
          <a:p>
            <a:pPr marL="0" indent="0">
              <a:buNone/>
            </a:pPr>
            <a:endParaRPr lang="en-US" dirty="0"/>
          </a:p>
        </p:txBody>
      </p:sp>
      <p:sp>
        <p:nvSpPr>
          <p:cNvPr id="4" name="Skaidrės numerio vietos rezervavimo ženklas 3">
            <a:extLst>
              <a:ext uri="{FF2B5EF4-FFF2-40B4-BE49-F238E27FC236}">
                <a16:creationId xmlns:a16="http://schemas.microsoft.com/office/drawing/2014/main" id="{C46ECE52-46DC-0F35-8938-37FA77238C01}"/>
              </a:ext>
            </a:extLst>
          </p:cNvPr>
          <p:cNvSpPr>
            <a:spLocks noGrp="1"/>
          </p:cNvSpPr>
          <p:nvPr>
            <p:ph type="sldNum" sz="quarter" idx="12"/>
          </p:nvPr>
        </p:nvSpPr>
        <p:spPr/>
        <p:txBody>
          <a:bodyPr/>
          <a:lstStyle/>
          <a:p>
            <a:pPr>
              <a:defRPr/>
            </a:pPr>
            <a:fld id="{DAAB7CA8-EC9D-4FD0-843B-A7045DB3A2C5}" type="slidenum">
              <a:rPr lang="de-DE" altLang="en-US" smtClean="0"/>
              <a:pPr>
                <a:defRPr/>
              </a:pPr>
              <a:t>23</a:t>
            </a:fld>
            <a:endParaRPr lang="de-DE" altLang="en-US"/>
          </a:p>
        </p:txBody>
      </p:sp>
    </p:spTree>
    <p:extLst>
      <p:ext uri="{BB962C8B-B14F-4D97-AF65-F5344CB8AC3E}">
        <p14:creationId xmlns:p14="http://schemas.microsoft.com/office/powerpoint/2010/main" val="207608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FDF97AA-32CB-5F55-F6ED-CF19E074436A}"/>
              </a:ext>
            </a:extLst>
          </p:cNvPr>
          <p:cNvSpPr>
            <a:spLocks noGrp="1"/>
          </p:cNvSpPr>
          <p:nvPr>
            <p:ph type="title"/>
          </p:nvPr>
        </p:nvSpPr>
        <p:spPr>
          <a:xfrm>
            <a:off x="457200" y="274638"/>
            <a:ext cx="8229600" cy="1143000"/>
          </a:xfrm>
        </p:spPr>
        <p:txBody>
          <a:bodyPr wrap="square" anchor="ctr">
            <a:normAutofit/>
          </a:bodyPr>
          <a:lstStyle/>
          <a:p>
            <a:r>
              <a:rPr lang="en-US" b="1" dirty="0"/>
              <a:t>Examples of reasoning:</a:t>
            </a:r>
          </a:p>
        </p:txBody>
      </p:sp>
      <p:pic>
        <p:nvPicPr>
          <p:cNvPr id="5" name="Paveikslėlis 4">
            <a:extLst>
              <a:ext uri="{FF2B5EF4-FFF2-40B4-BE49-F238E27FC236}">
                <a16:creationId xmlns:a16="http://schemas.microsoft.com/office/drawing/2014/main" id="{9A2A521E-CFB6-E403-396E-782734EDC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5576" y="2636912"/>
            <a:ext cx="2890664" cy="1880925"/>
          </a:xfrm>
          <a:prstGeom prst="rect">
            <a:avLst/>
          </a:prstGeom>
          <a:noFill/>
          <a:ln>
            <a:noFill/>
          </a:ln>
        </p:spPr>
      </p:pic>
      <p:sp>
        <p:nvSpPr>
          <p:cNvPr id="3" name="Turinio vietos rezervavimo ženklas 2">
            <a:extLst>
              <a:ext uri="{FF2B5EF4-FFF2-40B4-BE49-F238E27FC236}">
                <a16:creationId xmlns:a16="http://schemas.microsoft.com/office/drawing/2014/main" id="{650B2B50-8911-B546-DDBE-955BFA80D72C}"/>
              </a:ext>
            </a:extLst>
          </p:cNvPr>
          <p:cNvSpPr>
            <a:spLocks noGrp="1"/>
          </p:cNvSpPr>
          <p:nvPr>
            <p:ph sz="half" idx="2"/>
          </p:nvPr>
        </p:nvSpPr>
        <p:spPr>
          <a:xfrm>
            <a:off x="4648200" y="1600201"/>
            <a:ext cx="4038600" cy="4525963"/>
          </a:xfrm>
        </p:spPr>
        <p:txBody>
          <a:bodyPr wrap="square" anchor="t">
            <a:normAutofit/>
          </a:bodyPr>
          <a:lstStyle/>
          <a:p>
            <a:pPr>
              <a:lnSpc>
                <a:spcPct val="90000"/>
              </a:lnSpc>
            </a:pPr>
            <a:r>
              <a:rPr lang="en-US" b="1" dirty="0">
                <a:solidFill>
                  <a:srgbClr val="0070C0"/>
                </a:solidFill>
              </a:rPr>
              <a:t>FIRST example:  </a:t>
            </a:r>
          </a:p>
          <a:p>
            <a:pPr>
              <a:lnSpc>
                <a:spcPct val="90000"/>
              </a:lnSpc>
            </a:pPr>
            <a:r>
              <a:rPr lang="en-US" b="1" dirty="0"/>
              <a:t>NON-CRIMINAL procedure / </a:t>
            </a:r>
            <a:r>
              <a:rPr lang="en-US" b="1" dirty="0">
                <a:solidFill>
                  <a:srgbClr val="0070C0"/>
                </a:solidFill>
              </a:rPr>
              <a:t>constitutional one.</a:t>
            </a:r>
          </a:p>
          <a:p>
            <a:pPr>
              <a:lnSpc>
                <a:spcPct val="90000"/>
              </a:lnSpc>
            </a:pPr>
            <a:r>
              <a:rPr lang="en-US" b="1" dirty="0"/>
              <a:t>HOW important it is to know the exact requirements of the Convention/case law of the ECtHR in discrimination issues. </a:t>
            </a:r>
          </a:p>
        </p:txBody>
      </p:sp>
      <p:sp>
        <p:nvSpPr>
          <p:cNvPr id="4" name="Skaidrės numerio vietos rezervavimo ženklas 3">
            <a:extLst>
              <a:ext uri="{FF2B5EF4-FFF2-40B4-BE49-F238E27FC236}">
                <a16:creationId xmlns:a16="http://schemas.microsoft.com/office/drawing/2014/main" id="{0157CA46-7182-6CB0-7CBE-67516AE62544}"/>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AAB7CA8-EC9D-4FD0-843B-A7045DB3A2C5}" type="slidenum">
              <a:rPr lang="de-DE" altLang="en-US" smtClean="0"/>
              <a:pPr>
                <a:spcAft>
                  <a:spcPts val="600"/>
                </a:spcAft>
                <a:defRPr/>
              </a:pPr>
              <a:t>24</a:t>
            </a:fld>
            <a:endParaRPr lang="de-DE" altLang="en-US"/>
          </a:p>
        </p:txBody>
      </p:sp>
    </p:spTree>
    <p:extLst>
      <p:ext uri="{BB962C8B-B14F-4D97-AF65-F5344CB8AC3E}">
        <p14:creationId xmlns:p14="http://schemas.microsoft.com/office/powerpoint/2010/main" val="1706909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36E0E1-47EB-6B8E-736F-832A7B40D1B7}"/>
              </a:ext>
            </a:extLst>
          </p:cNvPr>
          <p:cNvSpPr>
            <a:spLocks noGrp="1"/>
          </p:cNvSpPr>
          <p:nvPr>
            <p:ph type="title"/>
          </p:nvPr>
        </p:nvSpPr>
        <p:spPr/>
        <p:txBody>
          <a:bodyPr/>
          <a:lstStyle/>
          <a:p>
            <a:br>
              <a:rPr lang="en-US" sz="2400" b="1" dirty="0"/>
            </a:br>
            <a:br>
              <a:rPr lang="en-US" sz="2400" b="1" dirty="0"/>
            </a:br>
            <a:r>
              <a:rPr lang="en-US" sz="2400" b="1" dirty="0"/>
              <a:t>Ruling of the CC of 11 January 2019 </a:t>
            </a:r>
            <a:br>
              <a:rPr lang="en-US" sz="2400" b="1" dirty="0"/>
            </a:br>
            <a:r>
              <a:rPr lang="en-US" sz="2400" b="1" dirty="0"/>
              <a:t>On issuing a temporary residence permit:</a:t>
            </a:r>
            <a:br>
              <a:rPr lang="en-US" b="1" dirty="0"/>
            </a:br>
            <a:endParaRPr lang="en-US" dirty="0"/>
          </a:p>
        </p:txBody>
      </p:sp>
      <p:sp>
        <p:nvSpPr>
          <p:cNvPr id="3" name="Turinio vietos rezervavimo ženklas 2">
            <a:extLst>
              <a:ext uri="{FF2B5EF4-FFF2-40B4-BE49-F238E27FC236}">
                <a16:creationId xmlns:a16="http://schemas.microsoft.com/office/drawing/2014/main" id="{DD08E71F-791F-224A-F835-5B39E72277BF}"/>
              </a:ext>
            </a:extLst>
          </p:cNvPr>
          <p:cNvSpPr>
            <a:spLocks noGrp="1"/>
          </p:cNvSpPr>
          <p:nvPr>
            <p:ph idx="1"/>
          </p:nvPr>
        </p:nvSpPr>
        <p:spPr/>
        <p:txBody>
          <a:bodyPr/>
          <a:lstStyle/>
          <a:p>
            <a:pPr algn="just"/>
            <a:r>
              <a:rPr lang="en-US" sz="2400" b="1" dirty="0">
                <a:solidFill>
                  <a:srgbClr val="FF0000"/>
                </a:solidFill>
                <a:effectLst/>
              </a:rPr>
              <a:t>Main issue </a:t>
            </a:r>
            <a:r>
              <a:rPr lang="en-US" sz="2400" b="1" dirty="0">
                <a:effectLst/>
              </a:rPr>
              <a:t>- </a:t>
            </a:r>
            <a:r>
              <a:rPr lang="en-US" sz="2400" b="1" dirty="0">
                <a:solidFill>
                  <a:srgbClr val="0070C0"/>
                </a:solidFill>
                <a:effectLst/>
              </a:rPr>
              <a:t>discrimination of a foreign national </a:t>
            </a:r>
            <a:r>
              <a:rPr lang="en-US" sz="2400" b="1" dirty="0">
                <a:effectLst/>
              </a:rPr>
              <a:t>who had concluded a marriage</a:t>
            </a:r>
            <a:r>
              <a:rPr lang="en-US" sz="2000" b="1" dirty="0">
                <a:effectLst/>
              </a:rPr>
              <a:t> (or registered partnership) with a person (the Lithuanian citizen) of the same sex in another state (in Denmark), </a:t>
            </a:r>
            <a:r>
              <a:rPr lang="en-US" sz="2400" b="1" dirty="0">
                <a:effectLst/>
              </a:rPr>
              <a:t>but was not be granted a temporary residence permit in Lithuania </a:t>
            </a:r>
            <a:r>
              <a:rPr lang="en-US" sz="2000" b="1" dirty="0">
                <a:effectLst/>
              </a:rPr>
              <a:t>in accordance with the challenged legal provision.</a:t>
            </a:r>
          </a:p>
          <a:p>
            <a:pPr algn="just"/>
            <a:r>
              <a:rPr lang="en-US" sz="2400" b="1" dirty="0"/>
              <a:t>The CC largely relied upon the case law of the ECtHR </a:t>
            </a:r>
            <a:r>
              <a:rPr lang="en-US" sz="2400" b="1" dirty="0">
                <a:solidFill>
                  <a:srgbClr val="FF0000"/>
                </a:solidFill>
              </a:rPr>
              <a:t>(the obligation to provide </a:t>
            </a:r>
            <a:r>
              <a:rPr lang="en-US" sz="2400" b="1" i="1" u="sng" dirty="0">
                <a:solidFill>
                  <a:srgbClr val="FF0000"/>
                </a:solidFill>
              </a:rPr>
              <a:t>weighty</a:t>
            </a:r>
            <a:r>
              <a:rPr lang="en-US" sz="2400" b="1" dirty="0">
                <a:solidFill>
                  <a:srgbClr val="FF0000"/>
                </a:solidFill>
              </a:rPr>
              <a:t> legal arguments for discrimination based on sexual orientation</a:t>
            </a:r>
            <a:r>
              <a:rPr lang="en-US" sz="2400" b="1" dirty="0"/>
              <a:t>)</a:t>
            </a:r>
            <a:r>
              <a:rPr lang="en-US" sz="2000" b="1" dirty="0"/>
              <a:t> </a:t>
            </a:r>
            <a:r>
              <a:rPr lang="en-US" sz="1800" b="1" dirty="0"/>
              <a:t>(</a:t>
            </a:r>
            <a:r>
              <a:rPr lang="en-US" sz="1800" b="1" i="1" dirty="0">
                <a:effectLst/>
              </a:rPr>
              <a:t>Schalk and Kopf v Austria</a:t>
            </a:r>
            <a:r>
              <a:rPr lang="en-US" sz="1800" b="1" dirty="0">
                <a:effectLst/>
              </a:rPr>
              <a:t>; </a:t>
            </a:r>
            <a:r>
              <a:rPr lang="en-US" sz="1800" b="1" i="1" dirty="0" err="1">
                <a:effectLst/>
              </a:rPr>
              <a:t>Oliari</a:t>
            </a:r>
            <a:r>
              <a:rPr lang="en-US" sz="1800" b="1" i="1" dirty="0">
                <a:effectLst/>
              </a:rPr>
              <a:t> and Others v Italy</a:t>
            </a:r>
            <a:r>
              <a:rPr lang="en-US" sz="1800" b="1" dirty="0">
                <a:effectLst/>
              </a:rPr>
              <a:t>; </a:t>
            </a:r>
            <a:r>
              <a:rPr lang="en-US" sz="1800" b="1" i="1" dirty="0" err="1">
                <a:effectLst/>
              </a:rPr>
              <a:t>Vallianatos</a:t>
            </a:r>
            <a:r>
              <a:rPr lang="en-US" sz="1800" b="1" i="1" dirty="0">
                <a:effectLst/>
              </a:rPr>
              <a:t> and Others v Greece</a:t>
            </a:r>
            <a:r>
              <a:rPr lang="en-US" sz="1800" b="1" dirty="0">
                <a:effectLst/>
              </a:rPr>
              <a:t> [GC]; </a:t>
            </a:r>
            <a:r>
              <a:rPr lang="en-US" sz="1800" b="1" i="1" dirty="0" err="1">
                <a:effectLst/>
              </a:rPr>
              <a:t>Pajić</a:t>
            </a:r>
            <a:r>
              <a:rPr lang="en-US" sz="1800" b="1" i="1" dirty="0">
                <a:effectLst/>
              </a:rPr>
              <a:t> v Croatia, etc. </a:t>
            </a:r>
          </a:p>
          <a:p>
            <a:pPr algn="just"/>
            <a:r>
              <a:rPr lang="en-US" sz="2400" b="1" dirty="0"/>
              <a:t>The CC also relied upon </a:t>
            </a:r>
            <a:r>
              <a:rPr lang="en-US" sz="2000" b="1" dirty="0"/>
              <a:t>the </a:t>
            </a:r>
            <a:r>
              <a:rPr lang="en-US" sz="2000" b="1" dirty="0">
                <a:effectLst/>
              </a:rPr>
              <a:t>judgment of 5/6/2018 in </a:t>
            </a:r>
            <a:r>
              <a:rPr lang="en-US" sz="2000" b="1" i="1" dirty="0" err="1">
                <a:effectLst/>
              </a:rPr>
              <a:t>Coman</a:t>
            </a:r>
            <a:r>
              <a:rPr lang="en-US" sz="2000" b="1" i="1" dirty="0">
                <a:effectLst/>
              </a:rPr>
              <a:t> and Others</a:t>
            </a:r>
            <a:r>
              <a:rPr lang="en-US" sz="2000" b="1" dirty="0">
                <a:effectLst/>
              </a:rPr>
              <a:t> (C-673/16 case) </a:t>
            </a:r>
            <a:r>
              <a:rPr lang="en-US" sz="2400" b="1" dirty="0">
                <a:effectLst/>
              </a:rPr>
              <a:t>by the Court of Justice of the EU. </a:t>
            </a:r>
            <a:endParaRPr lang="en-US" sz="2400" b="1" dirty="0"/>
          </a:p>
        </p:txBody>
      </p:sp>
      <p:sp>
        <p:nvSpPr>
          <p:cNvPr id="4" name="Skaidrės numerio vietos rezervavimo ženklas 3">
            <a:extLst>
              <a:ext uri="{FF2B5EF4-FFF2-40B4-BE49-F238E27FC236}">
                <a16:creationId xmlns:a16="http://schemas.microsoft.com/office/drawing/2014/main" id="{21BA3309-9A85-9CEC-2FC0-20D86A11FEF3}"/>
              </a:ext>
            </a:extLst>
          </p:cNvPr>
          <p:cNvSpPr>
            <a:spLocks noGrp="1"/>
          </p:cNvSpPr>
          <p:nvPr>
            <p:ph type="sldNum" sz="quarter" idx="12"/>
          </p:nvPr>
        </p:nvSpPr>
        <p:spPr/>
        <p:txBody>
          <a:bodyPr/>
          <a:lstStyle/>
          <a:p>
            <a:pPr>
              <a:defRPr/>
            </a:pPr>
            <a:fld id="{DAAB7CA8-EC9D-4FD0-843B-A7045DB3A2C5}" type="slidenum">
              <a:rPr lang="de-DE" altLang="en-US" smtClean="0"/>
              <a:pPr>
                <a:defRPr/>
              </a:pPr>
              <a:t>25</a:t>
            </a:fld>
            <a:endParaRPr lang="de-DE" altLang="en-US"/>
          </a:p>
        </p:txBody>
      </p:sp>
    </p:spTree>
    <p:extLst>
      <p:ext uri="{BB962C8B-B14F-4D97-AF65-F5344CB8AC3E}">
        <p14:creationId xmlns:p14="http://schemas.microsoft.com/office/powerpoint/2010/main" val="1804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ABDA0-65E3-673B-2724-972FEA1999B4}"/>
              </a:ext>
            </a:extLst>
          </p:cNvPr>
          <p:cNvSpPr>
            <a:spLocks noGrp="1"/>
          </p:cNvSpPr>
          <p:nvPr>
            <p:ph type="title"/>
          </p:nvPr>
        </p:nvSpPr>
        <p:spPr/>
        <p:txBody>
          <a:bodyPr/>
          <a:lstStyle/>
          <a:p>
            <a:r>
              <a:rPr lang="en-US" dirty="0"/>
              <a:t>Legal position of the ECtHR</a:t>
            </a:r>
          </a:p>
        </p:txBody>
      </p:sp>
      <p:sp>
        <p:nvSpPr>
          <p:cNvPr id="3" name="Turinio vietos rezervavimo ženklas 2">
            <a:extLst>
              <a:ext uri="{FF2B5EF4-FFF2-40B4-BE49-F238E27FC236}">
                <a16:creationId xmlns:a16="http://schemas.microsoft.com/office/drawing/2014/main" id="{E73705F2-CDA6-A8FF-FD68-94DCD4D61820}"/>
              </a:ext>
            </a:extLst>
          </p:cNvPr>
          <p:cNvSpPr>
            <a:spLocks noGrp="1"/>
          </p:cNvSpPr>
          <p:nvPr>
            <p:ph idx="1"/>
          </p:nvPr>
        </p:nvSpPr>
        <p:spPr/>
        <p:txBody>
          <a:bodyPr/>
          <a:lstStyle/>
          <a:p>
            <a:pPr algn="just"/>
            <a:r>
              <a:rPr lang="en-US" sz="2800" b="1" dirty="0">
                <a:effectLst/>
              </a:rPr>
              <a:t>Just like different treatment based on sex, </a:t>
            </a:r>
            <a:r>
              <a:rPr lang="en-US" sz="2800" b="1" dirty="0">
                <a:solidFill>
                  <a:srgbClr val="0070C0"/>
                </a:solidFill>
                <a:effectLst/>
              </a:rPr>
              <a:t>different treatment based on sexual orientation</a:t>
            </a:r>
            <a:r>
              <a:rPr lang="en-US" sz="2800" b="1" dirty="0">
                <a:solidFill>
                  <a:srgbClr val="FF0000"/>
                </a:solidFill>
                <a:effectLst/>
              </a:rPr>
              <a:t> requires </a:t>
            </a:r>
            <a:r>
              <a:rPr lang="en-US" sz="2800" b="1" u="sng" dirty="0">
                <a:solidFill>
                  <a:srgbClr val="FF0000"/>
                </a:solidFill>
                <a:effectLst/>
              </a:rPr>
              <a:t>particularly convincing and weighty reasons </a:t>
            </a:r>
            <a:r>
              <a:rPr lang="en-US" sz="2800" b="1" dirty="0">
                <a:solidFill>
                  <a:srgbClr val="FF0000"/>
                </a:solidFill>
                <a:effectLst/>
              </a:rPr>
              <a:t>by way of justification </a:t>
            </a:r>
            <a:r>
              <a:rPr lang="en-US" sz="1800" b="1" dirty="0">
                <a:effectLst/>
              </a:rPr>
              <a:t>(</a:t>
            </a:r>
            <a:r>
              <a:rPr lang="en-US" sz="1800" b="1" i="1" dirty="0" err="1">
                <a:effectLst/>
              </a:rPr>
              <a:t>Karner</a:t>
            </a:r>
            <a:r>
              <a:rPr lang="en-US" sz="1800" b="1" i="1" dirty="0">
                <a:effectLst/>
              </a:rPr>
              <a:t> v Austria</a:t>
            </a:r>
            <a:r>
              <a:rPr lang="en-US" sz="1800" b="1" dirty="0">
                <a:effectLst/>
              </a:rPr>
              <a:t>, § 40; 02/03/2010);</a:t>
            </a:r>
          </a:p>
          <a:p>
            <a:pPr algn="just"/>
            <a:r>
              <a:rPr lang="en-US" sz="2400" b="1" dirty="0">
                <a:effectLst/>
              </a:rPr>
              <a:t>Differences based solely on considerations of sexual orientation are unacceptable under the Convention </a:t>
            </a:r>
            <a:r>
              <a:rPr lang="en-US" sz="1800" b="1" dirty="0">
                <a:effectLst/>
              </a:rPr>
              <a:t>(the ECtHR, judgment of 22 January 2008, </a:t>
            </a:r>
            <a:r>
              <a:rPr lang="en-US" sz="1800" b="1" i="1" dirty="0">
                <a:effectLst/>
              </a:rPr>
              <a:t>E.B. v France</a:t>
            </a:r>
            <a:r>
              <a:rPr lang="en-US" sz="1800" b="1" dirty="0">
                <a:effectLst/>
              </a:rPr>
              <a:t> [GC], 22/01/2008, §§§ 93-96). </a:t>
            </a:r>
          </a:p>
          <a:p>
            <a:pPr algn="just"/>
            <a:r>
              <a:rPr lang="en-US" sz="2400" b="1" dirty="0">
                <a:effectLst/>
              </a:rPr>
              <a:t>Article 8 of the Convention protects the right of couples of different sexes and same-sex couples living in a stable </a:t>
            </a:r>
            <a:r>
              <a:rPr lang="en-US" sz="2400" b="1" i="1" dirty="0">
                <a:effectLst/>
              </a:rPr>
              <a:t>de facto</a:t>
            </a:r>
            <a:r>
              <a:rPr lang="en-US" sz="2400" b="1" dirty="0">
                <a:effectLst/>
              </a:rPr>
              <a:t> partnership to the protection of their private and family life </a:t>
            </a:r>
            <a:r>
              <a:rPr lang="en-US" sz="1800" b="1" dirty="0">
                <a:effectLst/>
              </a:rPr>
              <a:t>(</a:t>
            </a:r>
            <a:r>
              <a:rPr lang="en-US" sz="1800" b="1" i="1" dirty="0" err="1">
                <a:effectLst/>
              </a:rPr>
              <a:t>Taddeucci</a:t>
            </a:r>
            <a:r>
              <a:rPr lang="en-US" sz="1800" b="1" i="1" dirty="0">
                <a:effectLst/>
              </a:rPr>
              <a:t> and McCall v Italy</a:t>
            </a:r>
            <a:r>
              <a:rPr lang="en-US" sz="1800" b="1" dirty="0">
                <a:effectLst/>
              </a:rPr>
              <a:t>, 30/06/2016, § 58).</a:t>
            </a:r>
            <a:endParaRPr lang="en-US" sz="1800" b="1" dirty="0"/>
          </a:p>
        </p:txBody>
      </p:sp>
      <p:sp>
        <p:nvSpPr>
          <p:cNvPr id="4" name="Skaidrės numerio vietos rezervavimo ženklas 3">
            <a:extLst>
              <a:ext uri="{FF2B5EF4-FFF2-40B4-BE49-F238E27FC236}">
                <a16:creationId xmlns:a16="http://schemas.microsoft.com/office/drawing/2014/main" id="{40748745-00A8-A548-D47B-591F812D806B}"/>
              </a:ext>
            </a:extLst>
          </p:cNvPr>
          <p:cNvSpPr>
            <a:spLocks noGrp="1"/>
          </p:cNvSpPr>
          <p:nvPr>
            <p:ph type="sldNum" sz="quarter" idx="12"/>
          </p:nvPr>
        </p:nvSpPr>
        <p:spPr/>
        <p:txBody>
          <a:bodyPr/>
          <a:lstStyle/>
          <a:p>
            <a:pPr>
              <a:defRPr/>
            </a:pPr>
            <a:fld id="{DAAB7CA8-EC9D-4FD0-843B-A7045DB3A2C5}" type="slidenum">
              <a:rPr lang="de-DE" altLang="en-US" smtClean="0"/>
              <a:pPr>
                <a:defRPr/>
              </a:pPr>
              <a:t>26</a:t>
            </a:fld>
            <a:endParaRPr lang="de-DE" altLang="en-US"/>
          </a:p>
        </p:txBody>
      </p:sp>
    </p:spTree>
    <p:extLst>
      <p:ext uri="{BB962C8B-B14F-4D97-AF65-F5344CB8AC3E}">
        <p14:creationId xmlns:p14="http://schemas.microsoft.com/office/powerpoint/2010/main" val="60593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CE35DA-4749-744D-5560-A897F82AC47C}"/>
              </a:ext>
            </a:extLst>
          </p:cNvPr>
          <p:cNvSpPr>
            <a:spLocks noGrp="1"/>
          </p:cNvSpPr>
          <p:nvPr>
            <p:ph type="title"/>
          </p:nvPr>
        </p:nvSpPr>
        <p:spPr/>
        <p:txBody>
          <a:bodyPr/>
          <a:lstStyle/>
          <a:p>
            <a:r>
              <a:rPr lang="lt-LT" sz="3200" b="1" dirty="0" err="1"/>
              <a:t>The</a:t>
            </a:r>
            <a:r>
              <a:rPr lang="lt-LT" sz="3200" b="1" dirty="0"/>
              <a:t> </a:t>
            </a:r>
            <a:r>
              <a:rPr lang="lt-LT" sz="3200" b="1" dirty="0" err="1"/>
              <a:t>same</a:t>
            </a:r>
            <a:r>
              <a:rPr lang="lt-LT" sz="3200" b="1" dirty="0"/>
              <a:t> line f</a:t>
            </a:r>
            <a:r>
              <a:rPr lang="en-US" sz="3200" b="1" dirty="0" err="1"/>
              <a:t>ollowed</a:t>
            </a:r>
            <a:r>
              <a:rPr lang="en-US" sz="3200" b="1" dirty="0"/>
              <a:t> by the Constitutional Court: </a:t>
            </a:r>
          </a:p>
        </p:txBody>
      </p:sp>
      <p:sp>
        <p:nvSpPr>
          <p:cNvPr id="3" name="Turinio vietos rezervavimo ženklas 2">
            <a:extLst>
              <a:ext uri="{FF2B5EF4-FFF2-40B4-BE49-F238E27FC236}">
                <a16:creationId xmlns:a16="http://schemas.microsoft.com/office/drawing/2014/main" id="{ADB24D86-1C0F-CCB4-27FD-8B58271B381B}"/>
              </a:ext>
            </a:extLst>
          </p:cNvPr>
          <p:cNvSpPr>
            <a:spLocks noGrp="1"/>
          </p:cNvSpPr>
          <p:nvPr>
            <p:ph idx="1"/>
          </p:nvPr>
        </p:nvSpPr>
        <p:spPr/>
        <p:txBody>
          <a:bodyPr/>
          <a:lstStyle/>
          <a:p>
            <a:pPr algn="just"/>
            <a:r>
              <a:rPr lang="en-US" sz="2400" dirty="0">
                <a:effectLst/>
              </a:rPr>
              <a:t>In a democratic state under the rule of law, </a:t>
            </a:r>
            <a:r>
              <a:rPr lang="en-US" sz="2800" b="1" dirty="0">
                <a:effectLst/>
              </a:rPr>
              <a:t>the attitudes or stereotypes prevailing</a:t>
            </a:r>
            <a:r>
              <a:rPr lang="en-US" sz="2800" dirty="0">
                <a:effectLst/>
              </a:rPr>
              <a:t> </a:t>
            </a:r>
            <a:r>
              <a:rPr lang="en-US" sz="2800" b="1" dirty="0">
                <a:effectLst/>
              </a:rPr>
              <a:t>among the majority of the members of society </a:t>
            </a:r>
            <a:r>
              <a:rPr lang="en-US" sz="2800" b="1" dirty="0">
                <a:solidFill>
                  <a:srgbClr val="0070C0"/>
                </a:solidFill>
                <a:effectLst/>
              </a:rPr>
              <a:t>may not serve </a:t>
            </a:r>
          </a:p>
          <a:p>
            <a:pPr algn="just"/>
            <a:r>
              <a:rPr lang="en-US" sz="2800" b="1" dirty="0">
                <a:solidFill>
                  <a:srgbClr val="0070C0"/>
                </a:solidFill>
                <a:effectLst/>
              </a:rPr>
              <a:t>as constitutionally justifiable grounds </a:t>
            </a:r>
            <a:r>
              <a:rPr lang="en-US" sz="2800" b="1" dirty="0">
                <a:effectLst/>
              </a:rPr>
              <a:t>for discriminating against persons </a:t>
            </a:r>
          </a:p>
          <a:p>
            <a:pPr algn="just"/>
            <a:r>
              <a:rPr lang="en-US" sz="2800" b="1" dirty="0">
                <a:effectLst/>
              </a:rPr>
              <a:t>solely on the basis of their gender identity and/or sexual orientation</a:t>
            </a:r>
            <a:r>
              <a:rPr lang="en-US" sz="2800" dirty="0">
                <a:effectLst/>
              </a:rPr>
              <a:t>, </a:t>
            </a:r>
          </a:p>
          <a:p>
            <a:pPr algn="just"/>
            <a:r>
              <a:rPr lang="en-US" sz="2000" b="1" dirty="0">
                <a:effectLst/>
              </a:rPr>
              <a:t>(and limiting the right under Article 22 of the Constitution to the protection of private and family life, among other things, the protection of relationships with other family members).</a:t>
            </a:r>
            <a:endParaRPr lang="en-US" sz="2000" b="1" dirty="0"/>
          </a:p>
        </p:txBody>
      </p:sp>
      <p:sp>
        <p:nvSpPr>
          <p:cNvPr id="4" name="Skaidrės numerio vietos rezervavimo ženklas 3">
            <a:extLst>
              <a:ext uri="{FF2B5EF4-FFF2-40B4-BE49-F238E27FC236}">
                <a16:creationId xmlns:a16="http://schemas.microsoft.com/office/drawing/2014/main" id="{F4BA8143-4687-5385-7FD2-AC715826B876}"/>
              </a:ext>
            </a:extLst>
          </p:cNvPr>
          <p:cNvSpPr>
            <a:spLocks noGrp="1"/>
          </p:cNvSpPr>
          <p:nvPr>
            <p:ph type="sldNum" sz="quarter" idx="12"/>
          </p:nvPr>
        </p:nvSpPr>
        <p:spPr/>
        <p:txBody>
          <a:bodyPr/>
          <a:lstStyle/>
          <a:p>
            <a:pPr>
              <a:defRPr/>
            </a:pPr>
            <a:fld id="{DAAB7CA8-EC9D-4FD0-843B-A7045DB3A2C5}" type="slidenum">
              <a:rPr lang="de-DE" altLang="en-US" smtClean="0"/>
              <a:pPr>
                <a:defRPr/>
              </a:pPr>
              <a:t>27</a:t>
            </a:fld>
            <a:endParaRPr lang="de-DE" altLang="en-US"/>
          </a:p>
        </p:txBody>
      </p:sp>
    </p:spTree>
    <p:extLst>
      <p:ext uri="{BB962C8B-B14F-4D97-AF65-F5344CB8AC3E}">
        <p14:creationId xmlns:p14="http://schemas.microsoft.com/office/powerpoint/2010/main" val="49306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4EFD9A-2F81-CD5D-EAC0-F8E06322A237}"/>
              </a:ext>
            </a:extLst>
          </p:cNvPr>
          <p:cNvSpPr>
            <a:spLocks noGrp="1"/>
          </p:cNvSpPr>
          <p:nvPr>
            <p:ph type="title"/>
          </p:nvPr>
        </p:nvSpPr>
        <p:spPr/>
        <p:txBody>
          <a:bodyPr/>
          <a:lstStyle/>
          <a:p>
            <a:r>
              <a:rPr lang="en-US" dirty="0"/>
              <a:t>The CC:</a:t>
            </a:r>
          </a:p>
        </p:txBody>
      </p:sp>
      <p:sp>
        <p:nvSpPr>
          <p:cNvPr id="3" name="Turinio vietos rezervavimo ženklas 2">
            <a:extLst>
              <a:ext uri="{FF2B5EF4-FFF2-40B4-BE49-F238E27FC236}">
                <a16:creationId xmlns:a16="http://schemas.microsoft.com/office/drawing/2014/main" id="{07651F2A-74C9-4AF8-0275-6D4412ECF74E}"/>
              </a:ext>
            </a:extLst>
          </p:cNvPr>
          <p:cNvSpPr>
            <a:spLocks noGrp="1"/>
          </p:cNvSpPr>
          <p:nvPr>
            <p:ph idx="1"/>
          </p:nvPr>
        </p:nvSpPr>
        <p:spPr/>
        <p:txBody>
          <a:bodyPr/>
          <a:lstStyle/>
          <a:p>
            <a:pPr algn="just"/>
            <a:r>
              <a:rPr lang="en-US" sz="2800" b="1" dirty="0"/>
              <a:t>The challenged legislation </a:t>
            </a:r>
            <a:r>
              <a:rPr lang="en-US" sz="2800" b="1" dirty="0">
                <a:solidFill>
                  <a:srgbClr val="0070C0"/>
                </a:solidFill>
              </a:rPr>
              <a:t>should be interpreted in such a way</a:t>
            </a:r>
            <a:r>
              <a:rPr lang="en-US" sz="2800" b="1" dirty="0"/>
              <a:t> that </a:t>
            </a:r>
            <a:r>
              <a:rPr lang="en-US" sz="2800" b="1" dirty="0">
                <a:solidFill>
                  <a:srgbClr val="FF0000"/>
                </a:solidFill>
              </a:rPr>
              <a:t>the </a:t>
            </a:r>
            <a:r>
              <a:rPr lang="en-US" sz="2800" b="1" dirty="0">
                <a:solidFill>
                  <a:srgbClr val="FF0000"/>
                </a:solidFill>
                <a:effectLst/>
              </a:rPr>
              <a:t>same sex couples should be treated on the same way as the different sex couples in getting the temporary residence permit in Lithuania</a:t>
            </a:r>
            <a:r>
              <a:rPr lang="en-US" sz="2800" b="1" dirty="0">
                <a:effectLst/>
              </a:rPr>
              <a:t> after concluding a marriage or registered partnership abroad, as  </a:t>
            </a:r>
          </a:p>
          <a:p>
            <a:pPr algn="just"/>
            <a:r>
              <a:rPr lang="en-US" sz="2800" b="1" dirty="0">
                <a:effectLst/>
              </a:rPr>
              <a:t>one of the forms of discrimination prohibited under Article 29 of the Constitution is the restriction of the rights of a person on the grounds of his/her gender identity and/or sexual orientation. </a:t>
            </a:r>
          </a:p>
          <a:p>
            <a:endParaRPr lang="en-US" sz="2000" dirty="0"/>
          </a:p>
        </p:txBody>
      </p:sp>
      <p:sp>
        <p:nvSpPr>
          <p:cNvPr id="4" name="Skaidrės numerio vietos rezervavimo ženklas 3">
            <a:extLst>
              <a:ext uri="{FF2B5EF4-FFF2-40B4-BE49-F238E27FC236}">
                <a16:creationId xmlns:a16="http://schemas.microsoft.com/office/drawing/2014/main" id="{29640A84-EADA-9EEE-04D1-8DC3CCD6E5C5}"/>
              </a:ext>
            </a:extLst>
          </p:cNvPr>
          <p:cNvSpPr>
            <a:spLocks noGrp="1"/>
          </p:cNvSpPr>
          <p:nvPr>
            <p:ph type="sldNum" sz="quarter" idx="12"/>
          </p:nvPr>
        </p:nvSpPr>
        <p:spPr/>
        <p:txBody>
          <a:bodyPr/>
          <a:lstStyle/>
          <a:p>
            <a:pPr>
              <a:defRPr/>
            </a:pPr>
            <a:fld id="{DAAB7CA8-EC9D-4FD0-843B-A7045DB3A2C5}" type="slidenum">
              <a:rPr lang="de-DE" altLang="en-US" smtClean="0"/>
              <a:pPr>
                <a:defRPr/>
              </a:pPr>
              <a:t>28</a:t>
            </a:fld>
            <a:endParaRPr lang="de-DE" altLang="en-US"/>
          </a:p>
        </p:txBody>
      </p:sp>
    </p:spTree>
    <p:extLst>
      <p:ext uri="{BB962C8B-B14F-4D97-AF65-F5344CB8AC3E}">
        <p14:creationId xmlns:p14="http://schemas.microsoft.com/office/powerpoint/2010/main" val="1114141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7C9CB2-5DCF-FE81-AA45-04ABAD918F08}"/>
              </a:ext>
            </a:extLst>
          </p:cNvPr>
          <p:cNvSpPr>
            <a:spLocks noGrp="1"/>
          </p:cNvSpPr>
          <p:nvPr>
            <p:ph type="title"/>
          </p:nvPr>
        </p:nvSpPr>
        <p:spPr/>
        <p:txBody>
          <a:bodyPr/>
          <a:lstStyle/>
          <a:p>
            <a:r>
              <a:rPr lang="en-US" b="1" dirty="0"/>
              <a:t>Examples of </a:t>
            </a:r>
            <a:r>
              <a:rPr lang="lt-LT" b="1" dirty="0"/>
              <a:t>JR </a:t>
            </a:r>
            <a:r>
              <a:rPr lang="lt-LT" b="1" dirty="0" err="1"/>
              <a:t>by</a:t>
            </a:r>
            <a:r>
              <a:rPr lang="lt-LT" b="1" dirty="0"/>
              <a:t> </a:t>
            </a:r>
            <a:r>
              <a:rPr lang="lt-LT" b="1" dirty="0" err="1"/>
              <a:t>the</a:t>
            </a:r>
            <a:r>
              <a:rPr lang="lt-LT" b="1" dirty="0"/>
              <a:t> CC:</a:t>
            </a:r>
            <a:endParaRPr lang="en-US" dirty="0"/>
          </a:p>
        </p:txBody>
      </p:sp>
      <p:sp>
        <p:nvSpPr>
          <p:cNvPr id="3" name="Turinio vietos rezervavimo ženklas 2">
            <a:extLst>
              <a:ext uri="{FF2B5EF4-FFF2-40B4-BE49-F238E27FC236}">
                <a16:creationId xmlns:a16="http://schemas.microsoft.com/office/drawing/2014/main" id="{E09A9E91-896C-9B56-2735-20A722A82455}"/>
              </a:ext>
            </a:extLst>
          </p:cNvPr>
          <p:cNvSpPr>
            <a:spLocks noGrp="1"/>
          </p:cNvSpPr>
          <p:nvPr>
            <p:ph idx="1"/>
          </p:nvPr>
        </p:nvSpPr>
        <p:spPr/>
        <p:txBody>
          <a:bodyPr/>
          <a:lstStyle/>
          <a:p>
            <a:r>
              <a:rPr lang="en-US" b="1" dirty="0">
                <a:solidFill>
                  <a:srgbClr val="FF0000"/>
                </a:solidFill>
              </a:rPr>
              <a:t>SECOND example:  </a:t>
            </a:r>
          </a:p>
          <a:p>
            <a:pPr algn="just"/>
            <a:r>
              <a:rPr lang="en-US" b="1" dirty="0">
                <a:solidFill>
                  <a:srgbClr val="FF0000"/>
                </a:solidFill>
              </a:rPr>
              <a:t>Criminal and administrative procedures / constitutional case.</a:t>
            </a:r>
          </a:p>
          <a:p>
            <a:pPr algn="just"/>
            <a:r>
              <a:rPr lang="en-US" sz="3600" b="1" dirty="0"/>
              <a:t>Specific aspect concerning </a:t>
            </a:r>
            <a:r>
              <a:rPr lang="en-US" sz="3600" b="1" i="1" dirty="0">
                <a:solidFill>
                  <a:srgbClr val="0070C0"/>
                </a:solidFill>
              </a:rPr>
              <a:t>fair trial </a:t>
            </a:r>
            <a:r>
              <a:rPr lang="en-US" sz="3600" b="1" dirty="0"/>
              <a:t>-  On the reimbursement of lawyer’s fees </a:t>
            </a:r>
          </a:p>
          <a:p>
            <a:pPr algn="just"/>
            <a:r>
              <a:rPr lang="en-US" sz="3600" b="1" dirty="0"/>
              <a:t>for a person who has not committed a violation of law</a:t>
            </a:r>
          </a:p>
          <a:p>
            <a:endParaRPr lang="en-US" sz="3600" b="1" dirty="0"/>
          </a:p>
          <a:p>
            <a:endParaRPr lang="en-US" b="1" dirty="0">
              <a:solidFill>
                <a:srgbClr val="FF0000"/>
              </a:solidFill>
            </a:endParaRPr>
          </a:p>
        </p:txBody>
      </p:sp>
      <p:sp>
        <p:nvSpPr>
          <p:cNvPr id="4" name="Skaidrės numerio vietos rezervavimo ženklas 3">
            <a:extLst>
              <a:ext uri="{FF2B5EF4-FFF2-40B4-BE49-F238E27FC236}">
                <a16:creationId xmlns:a16="http://schemas.microsoft.com/office/drawing/2014/main" id="{3EE49C38-E7D3-E491-806F-1CE577980376}"/>
              </a:ext>
            </a:extLst>
          </p:cNvPr>
          <p:cNvSpPr>
            <a:spLocks noGrp="1"/>
          </p:cNvSpPr>
          <p:nvPr>
            <p:ph type="sldNum" sz="quarter" idx="12"/>
          </p:nvPr>
        </p:nvSpPr>
        <p:spPr/>
        <p:txBody>
          <a:bodyPr/>
          <a:lstStyle/>
          <a:p>
            <a:pPr>
              <a:defRPr/>
            </a:pPr>
            <a:fld id="{DAAB7CA8-EC9D-4FD0-843B-A7045DB3A2C5}" type="slidenum">
              <a:rPr lang="de-DE" altLang="en-US" smtClean="0"/>
              <a:pPr>
                <a:defRPr/>
              </a:pPr>
              <a:t>29</a:t>
            </a:fld>
            <a:endParaRPr lang="de-DE" altLang="en-US"/>
          </a:p>
        </p:txBody>
      </p:sp>
    </p:spTree>
    <p:extLst>
      <p:ext uri="{BB962C8B-B14F-4D97-AF65-F5344CB8AC3E}">
        <p14:creationId xmlns:p14="http://schemas.microsoft.com/office/powerpoint/2010/main" val="228839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90CA93-4A30-6A5E-780D-477D4F671674}"/>
              </a:ext>
            </a:extLst>
          </p:cNvPr>
          <p:cNvSpPr>
            <a:spLocks noGrp="1"/>
          </p:cNvSpPr>
          <p:nvPr>
            <p:ph type="title"/>
          </p:nvPr>
        </p:nvSpPr>
        <p:spPr>
          <a:xfrm>
            <a:off x="457200" y="274638"/>
            <a:ext cx="8229600" cy="1143000"/>
          </a:xfrm>
        </p:spPr>
        <p:txBody>
          <a:bodyPr wrap="square" anchor="ctr">
            <a:normAutofit/>
          </a:bodyPr>
          <a:lstStyle/>
          <a:p>
            <a:r>
              <a:rPr lang="lt-LT" b="1" dirty="0" err="1"/>
              <a:t>Main</a:t>
            </a:r>
            <a:r>
              <a:rPr lang="lt-LT" b="1" dirty="0"/>
              <a:t> </a:t>
            </a:r>
            <a:r>
              <a:rPr lang="lt-LT" b="1" dirty="0" err="1"/>
              <a:t>task</a:t>
            </a:r>
            <a:r>
              <a:rPr lang="lt-LT" b="1" dirty="0"/>
              <a:t> </a:t>
            </a:r>
            <a:r>
              <a:rPr lang="lt-LT" b="1" dirty="0" err="1"/>
              <a:t>of</a:t>
            </a:r>
            <a:r>
              <a:rPr lang="lt-LT" b="1" dirty="0"/>
              <a:t> </a:t>
            </a:r>
            <a:r>
              <a:rPr lang="lt-LT" b="1" dirty="0" err="1"/>
              <a:t>the</a:t>
            </a:r>
            <a:r>
              <a:rPr lang="lt-LT" b="1" dirty="0"/>
              <a:t> </a:t>
            </a:r>
            <a:r>
              <a:rPr lang="lt-LT" b="1" dirty="0" err="1"/>
              <a:t>updated</a:t>
            </a:r>
            <a:r>
              <a:rPr lang="lt-LT" b="1" dirty="0"/>
              <a:t> </a:t>
            </a:r>
            <a:r>
              <a:rPr lang="lt-LT" b="1" dirty="0" err="1"/>
              <a:t>course</a:t>
            </a:r>
            <a:r>
              <a:rPr lang="lt-LT" b="1" dirty="0"/>
              <a:t>:</a:t>
            </a:r>
            <a:endParaRPr lang="en-US" b="1" dirty="0"/>
          </a:p>
        </p:txBody>
      </p:sp>
      <p:sp>
        <p:nvSpPr>
          <p:cNvPr id="3" name="Turinio vietos rezervavimo ženklas 2">
            <a:extLst>
              <a:ext uri="{FF2B5EF4-FFF2-40B4-BE49-F238E27FC236}">
                <a16:creationId xmlns:a16="http://schemas.microsoft.com/office/drawing/2014/main" id="{60970DE1-32B8-5F78-8C02-69FA24F2381B}"/>
              </a:ext>
            </a:extLst>
          </p:cNvPr>
          <p:cNvSpPr>
            <a:spLocks noGrp="1"/>
          </p:cNvSpPr>
          <p:nvPr>
            <p:ph sz="half" idx="1"/>
          </p:nvPr>
        </p:nvSpPr>
        <p:spPr>
          <a:xfrm>
            <a:off x="501564" y="1556792"/>
            <a:ext cx="4646500" cy="4525963"/>
          </a:xfrm>
        </p:spPr>
        <p:txBody>
          <a:bodyPr wrap="square" anchor="t">
            <a:normAutofit/>
          </a:bodyPr>
          <a:lstStyle/>
          <a:p>
            <a:r>
              <a:rPr lang="en-GB" sz="3200" b="1" dirty="0"/>
              <a:t>to provide a practical guidelines for </a:t>
            </a:r>
            <a:r>
              <a:rPr lang="lt-LT" sz="3200" b="1" dirty="0" err="1"/>
              <a:t>all</a:t>
            </a:r>
            <a:r>
              <a:rPr lang="lt-LT" sz="3200" b="1" dirty="0"/>
              <a:t> </a:t>
            </a:r>
            <a:r>
              <a:rPr lang="en-GB" sz="3200" b="1" dirty="0"/>
              <a:t>legal professionals </a:t>
            </a:r>
            <a:r>
              <a:rPr lang="lt-LT" sz="3200" b="1" dirty="0"/>
              <a:t>(</a:t>
            </a:r>
            <a:r>
              <a:rPr lang="lt-LT" sz="3200" b="1" dirty="0" err="1"/>
              <a:t>primarily</a:t>
            </a:r>
            <a:r>
              <a:rPr lang="lt-LT" sz="3200" b="1" dirty="0"/>
              <a:t> </a:t>
            </a:r>
            <a:r>
              <a:rPr lang="en-US" sz="3200" b="1" dirty="0"/>
              <a:t>national </a:t>
            </a:r>
            <a:r>
              <a:rPr lang="lt-LT" sz="3200" b="1" dirty="0" err="1"/>
              <a:t>judges</a:t>
            </a:r>
            <a:r>
              <a:rPr lang="lt-LT" sz="3200" b="1" dirty="0"/>
              <a:t>)</a:t>
            </a:r>
            <a:r>
              <a:rPr lang="en-US" sz="3200" b="1" i="0" u="none" strike="noStrike" baseline="0" dirty="0"/>
              <a:t> </a:t>
            </a:r>
            <a:r>
              <a:rPr lang="en-GB" sz="3200" b="1" dirty="0">
                <a:solidFill>
                  <a:srgbClr val="0070C0"/>
                </a:solidFill>
              </a:rPr>
              <a:t>on the material standards </a:t>
            </a:r>
            <a:endParaRPr lang="lt-LT" sz="3200" b="1" dirty="0">
              <a:solidFill>
                <a:srgbClr val="0070C0"/>
              </a:solidFill>
            </a:endParaRPr>
          </a:p>
          <a:p>
            <a:r>
              <a:rPr lang="en-GB" sz="3200" b="1" dirty="0"/>
              <a:t>under ECHR concerning </a:t>
            </a:r>
            <a:endParaRPr lang="lt-LT" sz="3200" b="1" dirty="0"/>
          </a:p>
          <a:p>
            <a:r>
              <a:rPr lang="en-GB" sz="3200" b="1" dirty="0">
                <a:solidFill>
                  <a:srgbClr val="FF0000"/>
                </a:solidFill>
              </a:rPr>
              <a:t>the quality of judicial reasoning</a:t>
            </a:r>
            <a:endParaRPr lang="lt-LT" sz="3200" b="1" dirty="0">
              <a:solidFill>
                <a:srgbClr val="FF0000"/>
              </a:solidFill>
            </a:endParaRPr>
          </a:p>
          <a:p>
            <a:endParaRPr lang="fr-FR" dirty="0">
              <a:effectLst>
                <a:outerShdw blurRad="38100" dist="38100" dir="2700000" algn="tl">
                  <a:srgbClr val="000000">
                    <a:alpha val="43137"/>
                  </a:srgbClr>
                </a:outerShdw>
              </a:effectLst>
            </a:endParaRPr>
          </a:p>
        </p:txBody>
      </p:sp>
      <p:pic>
        <p:nvPicPr>
          <p:cNvPr id="6" name="Paveikslėlis 5">
            <a:extLst>
              <a:ext uri="{FF2B5EF4-FFF2-40B4-BE49-F238E27FC236}">
                <a16:creationId xmlns:a16="http://schemas.microsoft.com/office/drawing/2014/main" id="{4DBD3ECA-70F1-7A0F-24E2-AA61B347D488}"/>
              </a:ext>
            </a:extLst>
          </p:cNvPr>
          <p:cNvPicPr>
            <a:picLocks noChangeAspect="1"/>
          </p:cNvPicPr>
          <p:nvPr/>
        </p:nvPicPr>
        <p:blipFill rotWithShape="1">
          <a:blip r:embed="rId2">
            <a:extLst>
              <a:ext uri="{28A0092B-C50C-407E-A947-70E740481C1C}">
                <a14:useLocalDpi xmlns:a14="http://schemas.microsoft.com/office/drawing/2010/main" val="0"/>
              </a:ext>
            </a:extLst>
          </a:blip>
          <a:srcRect l="17590" r="32216" b="-2"/>
          <a:stretch/>
        </p:blipFill>
        <p:spPr>
          <a:xfrm>
            <a:off x="5580112" y="1988840"/>
            <a:ext cx="2998532" cy="3360384"/>
          </a:xfrm>
          <a:prstGeom prst="rect">
            <a:avLst/>
          </a:prstGeom>
          <a:noFill/>
        </p:spPr>
      </p:pic>
      <p:sp>
        <p:nvSpPr>
          <p:cNvPr id="4" name="Skaidrės numerio vietos rezervavimo ženklas 3">
            <a:extLst>
              <a:ext uri="{FF2B5EF4-FFF2-40B4-BE49-F238E27FC236}">
                <a16:creationId xmlns:a16="http://schemas.microsoft.com/office/drawing/2014/main" id="{665581F9-A390-76B2-8A1B-D491BAD70D67}"/>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AAB7CA8-EC9D-4FD0-843B-A7045DB3A2C5}" type="slidenum">
              <a:rPr lang="de-DE" altLang="en-US" smtClean="0"/>
              <a:pPr>
                <a:spcAft>
                  <a:spcPts val="600"/>
                </a:spcAft>
                <a:defRPr/>
              </a:pPr>
              <a:t>3</a:t>
            </a:fld>
            <a:endParaRPr lang="de-DE" altLang="en-US"/>
          </a:p>
        </p:txBody>
      </p:sp>
    </p:spTree>
    <p:extLst>
      <p:ext uri="{BB962C8B-B14F-4D97-AF65-F5344CB8AC3E}">
        <p14:creationId xmlns:p14="http://schemas.microsoft.com/office/powerpoint/2010/main" val="418621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1C3DF97-9741-6F3A-99E3-4909337BA0B6}"/>
              </a:ext>
            </a:extLst>
          </p:cNvPr>
          <p:cNvSpPr>
            <a:spLocks noGrp="1"/>
          </p:cNvSpPr>
          <p:nvPr>
            <p:ph type="title"/>
          </p:nvPr>
        </p:nvSpPr>
        <p:spPr/>
        <p:txBody>
          <a:bodyPr/>
          <a:lstStyle/>
          <a:p>
            <a:r>
              <a:rPr lang="en-US" sz="3200" b="1" dirty="0"/>
              <a:t>On the reimbursement of lawyer’s fees/ Ruling of the CC of 19/03/2021</a:t>
            </a:r>
            <a:endParaRPr lang="en-US" sz="3200" dirty="0"/>
          </a:p>
        </p:txBody>
      </p:sp>
      <p:sp>
        <p:nvSpPr>
          <p:cNvPr id="3" name="Turinio vietos rezervavimo ženklas 2">
            <a:extLst>
              <a:ext uri="{FF2B5EF4-FFF2-40B4-BE49-F238E27FC236}">
                <a16:creationId xmlns:a16="http://schemas.microsoft.com/office/drawing/2014/main" id="{E320ED6A-A880-1496-330A-FD13AC942AEE}"/>
              </a:ext>
            </a:extLst>
          </p:cNvPr>
          <p:cNvSpPr>
            <a:spLocks noGrp="1"/>
          </p:cNvSpPr>
          <p:nvPr>
            <p:ph idx="1"/>
          </p:nvPr>
        </p:nvSpPr>
        <p:spPr/>
        <p:txBody>
          <a:bodyPr/>
          <a:lstStyle/>
          <a:p>
            <a:pPr algn="just"/>
            <a:r>
              <a:rPr lang="en-US" sz="1800" b="1" dirty="0"/>
              <a:t>The CC relied upon the judgment of the ECtHR in the case of </a:t>
            </a:r>
            <a:r>
              <a:rPr lang="en-US" sz="1800" b="1" i="1" dirty="0" err="1"/>
              <a:t>Černius</a:t>
            </a:r>
            <a:r>
              <a:rPr lang="en-US" sz="1800" b="1" i="1" dirty="0"/>
              <a:t> and </a:t>
            </a:r>
            <a:r>
              <a:rPr lang="en-US" sz="1800" b="1" i="1" dirty="0" err="1"/>
              <a:t>Rinkevičius</a:t>
            </a:r>
            <a:r>
              <a:rPr lang="en-US" sz="1800" b="1" i="1" dirty="0"/>
              <a:t> v Lithuania, 18/02/2020 </a:t>
            </a:r>
            <a:r>
              <a:rPr lang="en-US" sz="1800" b="1" dirty="0"/>
              <a:t> regarding the reimbursement of lawyers’ fees in an administrative case. </a:t>
            </a:r>
          </a:p>
          <a:p>
            <a:pPr algn="just"/>
            <a:r>
              <a:rPr lang="en-US" sz="2400" b="1" dirty="0"/>
              <a:t>ECtHR - the applicants’ intention in going to court to obtain a result; it would pointless if in the end they are in a worse situation than they were before litigating; </a:t>
            </a:r>
          </a:p>
          <a:p>
            <a:pPr algn="just"/>
            <a:r>
              <a:rPr lang="en-US" sz="2400" b="1" dirty="0"/>
              <a:t>Therefore, the refusal to reimburse the applicants’ legal costs incurred during administrative litigation, in which they challenged the imposition of fines and obtained the quashing of the respective decisions as unfounded, regardless of the amount of those legal costs, constitutes a breach of their right of access to court.</a:t>
            </a:r>
          </a:p>
        </p:txBody>
      </p:sp>
      <p:sp>
        <p:nvSpPr>
          <p:cNvPr id="4" name="Skaidrės numerio vietos rezervavimo ženklas 3">
            <a:extLst>
              <a:ext uri="{FF2B5EF4-FFF2-40B4-BE49-F238E27FC236}">
                <a16:creationId xmlns:a16="http://schemas.microsoft.com/office/drawing/2014/main" id="{6BF687D0-6C36-C742-8130-637AC928F74E}"/>
              </a:ext>
            </a:extLst>
          </p:cNvPr>
          <p:cNvSpPr>
            <a:spLocks noGrp="1"/>
          </p:cNvSpPr>
          <p:nvPr>
            <p:ph type="sldNum" sz="quarter" idx="12"/>
          </p:nvPr>
        </p:nvSpPr>
        <p:spPr/>
        <p:txBody>
          <a:bodyPr/>
          <a:lstStyle/>
          <a:p>
            <a:pPr>
              <a:defRPr/>
            </a:pPr>
            <a:fld id="{DAAB7CA8-EC9D-4FD0-843B-A7045DB3A2C5}" type="slidenum">
              <a:rPr lang="de-DE" altLang="en-US" smtClean="0"/>
              <a:pPr>
                <a:defRPr/>
              </a:pPr>
              <a:t>30</a:t>
            </a:fld>
            <a:endParaRPr lang="de-DE" altLang="en-US"/>
          </a:p>
        </p:txBody>
      </p:sp>
    </p:spTree>
    <p:extLst>
      <p:ext uri="{BB962C8B-B14F-4D97-AF65-F5344CB8AC3E}">
        <p14:creationId xmlns:p14="http://schemas.microsoft.com/office/powerpoint/2010/main" val="3518122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C6C7A80-E002-C0BC-9E49-7B62A15892C1}"/>
              </a:ext>
            </a:extLst>
          </p:cNvPr>
          <p:cNvSpPr>
            <a:spLocks noGrp="1"/>
          </p:cNvSpPr>
          <p:nvPr>
            <p:ph type="title"/>
          </p:nvPr>
        </p:nvSpPr>
        <p:spPr/>
        <p:txBody>
          <a:bodyPr/>
          <a:lstStyle/>
          <a:p>
            <a:pPr algn="just"/>
            <a:br>
              <a:rPr lang="en-US" sz="2800" b="1" dirty="0"/>
            </a:br>
            <a:r>
              <a:rPr lang="en-US" sz="2800" b="1" dirty="0"/>
              <a:t>On the reimbursement of lawyer’s fees/Ruling of 19/03/2021 </a:t>
            </a:r>
            <a:br>
              <a:rPr lang="en-US" b="1" dirty="0"/>
            </a:br>
            <a:endParaRPr lang="en-US" dirty="0"/>
          </a:p>
        </p:txBody>
      </p:sp>
      <p:sp>
        <p:nvSpPr>
          <p:cNvPr id="3" name="Turinio vietos rezervavimo ženklas 2">
            <a:extLst>
              <a:ext uri="{FF2B5EF4-FFF2-40B4-BE49-F238E27FC236}">
                <a16:creationId xmlns:a16="http://schemas.microsoft.com/office/drawing/2014/main" id="{C010C1C4-4A8E-6550-9674-AA3E8795CF40}"/>
              </a:ext>
            </a:extLst>
          </p:cNvPr>
          <p:cNvSpPr>
            <a:spLocks noGrp="1"/>
          </p:cNvSpPr>
          <p:nvPr>
            <p:ph idx="1"/>
          </p:nvPr>
        </p:nvSpPr>
        <p:spPr/>
        <p:txBody>
          <a:bodyPr/>
          <a:lstStyle/>
          <a:p>
            <a:pPr algn="just"/>
            <a:r>
              <a:rPr lang="en-US" sz="2000" b="1" dirty="0"/>
              <a:t>The CC – examined both administrative and criminal procedures:</a:t>
            </a:r>
          </a:p>
          <a:p>
            <a:pPr algn="just"/>
            <a:r>
              <a:rPr lang="en-US" sz="2400" b="1" dirty="0"/>
              <a:t>Under the Constitution, there is a legal obligation to establish such a legal regulation that in case when </a:t>
            </a:r>
            <a:r>
              <a:rPr lang="en-US" sz="2800" b="1" dirty="0"/>
              <a:t>a person is </a:t>
            </a:r>
            <a:r>
              <a:rPr lang="en-US" sz="2800" b="1" u="sng" dirty="0"/>
              <a:t>not subject to legal responsibility</a:t>
            </a:r>
            <a:r>
              <a:rPr lang="en-US" sz="2800" b="1" dirty="0"/>
              <a:t>, </a:t>
            </a:r>
            <a:r>
              <a:rPr lang="en-US" sz="2400" b="1" dirty="0"/>
              <a:t>as it has not been established that he/she has committed a violation of law, or after a person has been acquitted (in criminal proceedings),</a:t>
            </a:r>
            <a:r>
              <a:rPr lang="en-US" sz="2800" b="1" dirty="0"/>
              <a:t> he/she should be reimbursed for the necessary and reasonable litigation expenses.</a:t>
            </a:r>
          </a:p>
          <a:p>
            <a:pPr marL="0" indent="0" algn="just">
              <a:buNone/>
            </a:pPr>
            <a:r>
              <a:rPr lang="en-US" sz="2400" b="1" dirty="0"/>
              <a:t>Otherwise, a person would not be able to defend his/her rights to </a:t>
            </a:r>
            <a:r>
              <a:rPr lang="en-US" sz="2400" b="1"/>
              <a:t>apply to a </a:t>
            </a:r>
            <a:r>
              <a:rPr lang="en-US" sz="2400" b="1" dirty="0"/>
              <a:t>court, </a:t>
            </a:r>
            <a:r>
              <a:rPr lang="en-US" sz="2400" b="1" i="1" dirty="0"/>
              <a:t>inter alia</a:t>
            </a:r>
            <a:r>
              <a:rPr lang="en-US" sz="2400" b="1" dirty="0"/>
              <a:t>, through legal assistance provided by a lawyer, in reality and effectively…</a:t>
            </a:r>
          </a:p>
        </p:txBody>
      </p:sp>
      <p:sp>
        <p:nvSpPr>
          <p:cNvPr id="4" name="Skaidrės numerio vietos rezervavimo ženklas 3">
            <a:extLst>
              <a:ext uri="{FF2B5EF4-FFF2-40B4-BE49-F238E27FC236}">
                <a16:creationId xmlns:a16="http://schemas.microsoft.com/office/drawing/2014/main" id="{E3D9A685-656D-7DFF-4EE8-207F14C1E0C8}"/>
              </a:ext>
            </a:extLst>
          </p:cNvPr>
          <p:cNvSpPr>
            <a:spLocks noGrp="1"/>
          </p:cNvSpPr>
          <p:nvPr>
            <p:ph type="sldNum" sz="quarter" idx="12"/>
          </p:nvPr>
        </p:nvSpPr>
        <p:spPr/>
        <p:txBody>
          <a:bodyPr/>
          <a:lstStyle/>
          <a:p>
            <a:pPr>
              <a:defRPr/>
            </a:pPr>
            <a:fld id="{DAAB7CA8-EC9D-4FD0-843B-A7045DB3A2C5}" type="slidenum">
              <a:rPr lang="de-DE" altLang="en-US" smtClean="0"/>
              <a:pPr>
                <a:defRPr/>
              </a:pPr>
              <a:t>31</a:t>
            </a:fld>
            <a:endParaRPr lang="de-DE" altLang="en-US"/>
          </a:p>
        </p:txBody>
      </p:sp>
    </p:spTree>
    <p:extLst>
      <p:ext uri="{BB962C8B-B14F-4D97-AF65-F5344CB8AC3E}">
        <p14:creationId xmlns:p14="http://schemas.microsoft.com/office/powerpoint/2010/main" val="35303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56FBB68-24FA-C27E-C8AD-21E19D5AFE7D}"/>
              </a:ext>
            </a:extLst>
          </p:cNvPr>
          <p:cNvSpPr>
            <a:spLocks noGrp="1"/>
          </p:cNvSpPr>
          <p:nvPr>
            <p:ph type="title"/>
          </p:nvPr>
        </p:nvSpPr>
        <p:spPr/>
        <p:txBody>
          <a:bodyPr/>
          <a:lstStyle/>
          <a:p>
            <a:r>
              <a:rPr lang="lt-LT" b="1" dirty="0"/>
              <a:t>To </a:t>
            </a:r>
            <a:r>
              <a:rPr lang="lt-LT" b="1" dirty="0" err="1"/>
              <a:t>conclude</a:t>
            </a:r>
            <a:r>
              <a:rPr lang="lt-LT" b="1" dirty="0"/>
              <a:t>: </a:t>
            </a:r>
            <a:endParaRPr lang="en-US" b="1" dirty="0"/>
          </a:p>
        </p:txBody>
      </p:sp>
      <p:sp>
        <p:nvSpPr>
          <p:cNvPr id="3" name="Turinio vietos rezervavimo ženklas 2">
            <a:extLst>
              <a:ext uri="{FF2B5EF4-FFF2-40B4-BE49-F238E27FC236}">
                <a16:creationId xmlns:a16="http://schemas.microsoft.com/office/drawing/2014/main" id="{5F48D4C6-9F62-B681-8090-815AADFCB084}"/>
              </a:ext>
            </a:extLst>
          </p:cNvPr>
          <p:cNvSpPr>
            <a:spLocks noGrp="1"/>
          </p:cNvSpPr>
          <p:nvPr>
            <p:ph idx="1"/>
          </p:nvPr>
        </p:nvSpPr>
        <p:spPr/>
        <p:txBody>
          <a:bodyPr/>
          <a:lstStyle/>
          <a:p>
            <a:pPr algn="just"/>
            <a:r>
              <a:rPr lang="lt-LT" sz="2800" b="1" dirty="0" err="1">
                <a:effectLst/>
              </a:rPr>
              <a:t>In</a:t>
            </a:r>
            <a:r>
              <a:rPr lang="lt-LT" sz="2800" b="1" dirty="0">
                <a:effectLst/>
              </a:rPr>
              <a:t> </a:t>
            </a:r>
            <a:r>
              <a:rPr lang="lt-LT" sz="2800" b="1" dirty="0" err="1">
                <a:effectLst/>
              </a:rPr>
              <a:t>order</a:t>
            </a:r>
            <a:r>
              <a:rPr lang="lt-LT" sz="2800" b="1" dirty="0">
                <a:effectLst/>
              </a:rPr>
              <a:t> to </a:t>
            </a:r>
            <a:r>
              <a:rPr lang="lt-LT" sz="2800" b="1" dirty="0" err="1">
                <a:effectLst/>
              </a:rPr>
              <a:t>fulfil</a:t>
            </a:r>
            <a:r>
              <a:rPr lang="lt-LT" sz="2800" b="1" dirty="0">
                <a:effectLst/>
              </a:rPr>
              <a:t> </a:t>
            </a:r>
            <a:r>
              <a:rPr lang="lt-LT" sz="2800" b="1" dirty="0" err="1">
                <a:effectLst/>
              </a:rPr>
              <a:t>the</a:t>
            </a:r>
            <a:r>
              <a:rPr lang="lt-LT" sz="2800" b="1" dirty="0">
                <a:effectLst/>
              </a:rPr>
              <a:t> </a:t>
            </a:r>
            <a:r>
              <a:rPr lang="lt-LT" sz="2800" b="1" dirty="0" err="1">
                <a:effectLst/>
              </a:rPr>
              <a:t>requirement</a:t>
            </a:r>
            <a:r>
              <a:rPr lang="lt-LT" sz="2800" b="1" dirty="0">
                <a:effectLst/>
              </a:rPr>
              <a:t> to </a:t>
            </a:r>
            <a:r>
              <a:rPr lang="en-US" sz="2800" b="1" dirty="0">
                <a:effectLst/>
              </a:rPr>
              <a:t>provide in every concrete case </a:t>
            </a:r>
            <a:r>
              <a:rPr lang="en-US" sz="2800" b="1" dirty="0">
                <a:solidFill>
                  <a:srgbClr val="FF0000"/>
                </a:solidFill>
                <a:effectLst/>
              </a:rPr>
              <a:t>clear and sufficient legal arguments and reasons for its decision</a:t>
            </a:r>
            <a:r>
              <a:rPr lang="lt-LT" sz="2800" b="1" dirty="0">
                <a:solidFill>
                  <a:srgbClr val="FF0000"/>
                </a:solidFill>
                <a:effectLst/>
              </a:rPr>
              <a:t>, </a:t>
            </a:r>
          </a:p>
          <a:p>
            <a:pPr algn="just"/>
            <a:r>
              <a:rPr lang="lt-LT" sz="2800" b="1" dirty="0" err="1"/>
              <a:t>National</a:t>
            </a:r>
            <a:r>
              <a:rPr lang="lt-LT" sz="2800" b="1" dirty="0"/>
              <a:t> </a:t>
            </a:r>
            <a:r>
              <a:rPr lang="lt-LT" sz="2800" b="1" dirty="0" err="1"/>
              <a:t>courts</a:t>
            </a:r>
            <a:r>
              <a:rPr lang="lt-LT" sz="2800" b="1" dirty="0"/>
              <a:t> </a:t>
            </a:r>
            <a:r>
              <a:rPr lang="lt-LT" sz="2800" b="1" dirty="0" err="1"/>
              <a:t>and</a:t>
            </a:r>
            <a:r>
              <a:rPr lang="lt-LT" sz="2800" b="1" dirty="0"/>
              <a:t> </a:t>
            </a:r>
            <a:r>
              <a:rPr lang="lt-LT" sz="2800" b="1" dirty="0" err="1"/>
              <a:t>Judges</a:t>
            </a:r>
            <a:r>
              <a:rPr lang="lt-LT" sz="2800" b="1" dirty="0"/>
              <a:t> </a:t>
            </a:r>
            <a:r>
              <a:rPr lang="lt-LT" sz="2800" b="1" dirty="0" err="1"/>
              <a:t>should</a:t>
            </a:r>
            <a:r>
              <a:rPr lang="lt-LT" sz="2800" b="1" dirty="0"/>
              <a:t> </a:t>
            </a:r>
            <a:r>
              <a:rPr lang="lt-LT" sz="2800" b="1" dirty="0" err="1"/>
              <a:t>know</a:t>
            </a:r>
            <a:r>
              <a:rPr lang="lt-LT" sz="2800" b="1" dirty="0"/>
              <a:t> </a:t>
            </a:r>
            <a:r>
              <a:rPr lang="lt-LT" sz="2800" b="1" dirty="0" err="1"/>
              <a:t>the</a:t>
            </a:r>
            <a:r>
              <a:rPr lang="lt-LT" sz="2800" b="1" dirty="0"/>
              <a:t> </a:t>
            </a:r>
            <a:r>
              <a:rPr lang="lt-LT" sz="2800" b="1" dirty="0" err="1"/>
              <a:t>specific</a:t>
            </a:r>
            <a:r>
              <a:rPr lang="lt-LT" sz="2800" b="1" dirty="0"/>
              <a:t> </a:t>
            </a:r>
            <a:r>
              <a:rPr lang="lt-LT" sz="2800" b="1" dirty="0" err="1"/>
              <a:t>material</a:t>
            </a:r>
            <a:r>
              <a:rPr lang="lt-LT" sz="2800" b="1" dirty="0"/>
              <a:t> </a:t>
            </a:r>
            <a:r>
              <a:rPr lang="lt-LT" sz="2800" b="1" dirty="0" err="1"/>
              <a:t>and</a:t>
            </a:r>
            <a:r>
              <a:rPr lang="lt-LT" sz="2800" b="1" dirty="0"/>
              <a:t> </a:t>
            </a:r>
            <a:r>
              <a:rPr lang="lt-LT" sz="2800" b="1" dirty="0" err="1"/>
              <a:t>procedural</a:t>
            </a:r>
            <a:r>
              <a:rPr lang="lt-LT" sz="2800" b="1" dirty="0"/>
              <a:t> </a:t>
            </a:r>
            <a:r>
              <a:rPr lang="lt-LT" sz="2800" b="1" dirty="0" err="1"/>
              <a:t>requirement</a:t>
            </a:r>
            <a:r>
              <a:rPr lang="lt-LT" sz="2800" b="1" dirty="0"/>
              <a:t> </a:t>
            </a:r>
            <a:r>
              <a:rPr lang="lt-LT" sz="2800" b="1" dirty="0" err="1"/>
              <a:t>stemming</a:t>
            </a:r>
            <a:r>
              <a:rPr lang="lt-LT" sz="2800" b="1" dirty="0"/>
              <a:t> </a:t>
            </a:r>
            <a:r>
              <a:rPr lang="lt-LT" sz="2800" b="1" dirty="0" err="1"/>
              <a:t>from</a:t>
            </a:r>
            <a:r>
              <a:rPr lang="lt-LT" sz="2800" b="1" dirty="0"/>
              <a:t> </a:t>
            </a:r>
            <a:r>
              <a:rPr lang="lt-LT" sz="2800" b="1" dirty="0" err="1"/>
              <a:t>different</a:t>
            </a:r>
            <a:r>
              <a:rPr lang="lt-LT" sz="2800" b="1" dirty="0"/>
              <a:t> </a:t>
            </a:r>
            <a:r>
              <a:rPr lang="lt-LT" sz="2800" b="1" dirty="0" err="1"/>
              <a:t>Articles</a:t>
            </a:r>
            <a:r>
              <a:rPr lang="lt-LT" sz="2800" b="1" dirty="0"/>
              <a:t> (</a:t>
            </a:r>
            <a:r>
              <a:rPr lang="lt-LT" sz="2800" b="1" dirty="0" err="1"/>
              <a:t>on</a:t>
            </a:r>
            <a:r>
              <a:rPr lang="lt-LT" sz="2800" b="1" dirty="0"/>
              <a:t> </a:t>
            </a:r>
            <a:r>
              <a:rPr lang="lt-LT" sz="2800" b="1" dirty="0" err="1"/>
              <a:t>different</a:t>
            </a:r>
            <a:r>
              <a:rPr lang="lt-LT" sz="2800" b="1" dirty="0"/>
              <a:t> </a:t>
            </a:r>
            <a:r>
              <a:rPr lang="lt-LT" sz="2800" b="1" dirty="0" err="1"/>
              <a:t>legal</a:t>
            </a:r>
            <a:r>
              <a:rPr lang="lt-LT" sz="2800" b="1" dirty="0"/>
              <a:t> </a:t>
            </a:r>
            <a:r>
              <a:rPr lang="lt-LT" sz="2800" b="1" dirty="0" err="1"/>
              <a:t>issues</a:t>
            </a:r>
            <a:r>
              <a:rPr lang="lt-LT" sz="2800" b="1" dirty="0"/>
              <a:t>) </a:t>
            </a:r>
            <a:r>
              <a:rPr lang="lt-LT" sz="2800" b="1" dirty="0" err="1"/>
              <a:t>of</a:t>
            </a:r>
            <a:r>
              <a:rPr lang="lt-LT" sz="2800" b="1" dirty="0"/>
              <a:t> </a:t>
            </a:r>
            <a:r>
              <a:rPr lang="lt-LT" sz="2800" b="1" dirty="0" err="1"/>
              <a:t>the</a:t>
            </a:r>
            <a:r>
              <a:rPr lang="lt-LT" sz="2800" b="1" dirty="0"/>
              <a:t> ECHR. </a:t>
            </a:r>
          </a:p>
          <a:p>
            <a:pPr algn="ctr"/>
            <a:r>
              <a:rPr lang="lt-LT" sz="2800" b="1" dirty="0" err="1">
                <a:solidFill>
                  <a:srgbClr val="0070C0"/>
                </a:solidFill>
              </a:rPr>
              <a:t>Therefore</a:t>
            </a:r>
            <a:r>
              <a:rPr lang="lt-LT" sz="2800" b="1" dirty="0">
                <a:solidFill>
                  <a:srgbClr val="0070C0"/>
                </a:solidFill>
              </a:rPr>
              <a:t>, </a:t>
            </a:r>
            <a:r>
              <a:rPr lang="lt-LT" sz="2800" b="1" dirty="0" err="1">
                <a:solidFill>
                  <a:srgbClr val="0070C0"/>
                </a:solidFill>
              </a:rPr>
              <a:t>the</a:t>
            </a:r>
            <a:r>
              <a:rPr lang="lt-LT" sz="2800" b="1" dirty="0">
                <a:solidFill>
                  <a:srgbClr val="0070C0"/>
                </a:solidFill>
              </a:rPr>
              <a:t> </a:t>
            </a:r>
            <a:r>
              <a:rPr lang="lt-LT" sz="2800" b="1" dirty="0" err="1">
                <a:solidFill>
                  <a:srgbClr val="0070C0"/>
                </a:solidFill>
              </a:rPr>
              <a:t>updated</a:t>
            </a:r>
            <a:r>
              <a:rPr lang="lt-LT" sz="2800" b="1" dirty="0">
                <a:solidFill>
                  <a:srgbClr val="0070C0"/>
                </a:solidFill>
              </a:rPr>
              <a:t> </a:t>
            </a:r>
            <a:r>
              <a:rPr lang="lt-LT" sz="2800" b="1" dirty="0" err="1">
                <a:solidFill>
                  <a:srgbClr val="0070C0"/>
                </a:solidFill>
              </a:rPr>
              <a:t>course</a:t>
            </a:r>
            <a:r>
              <a:rPr lang="lt-LT" sz="2800" b="1" dirty="0">
                <a:solidFill>
                  <a:srgbClr val="0070C0"/>
                </a:solidFill>
              </a:rPr>
              <a:t> </a:t>
            </a:r>
            <a:r>
              <a:rPr lang="lt-LT" sz="2800" b="1" dirty="0" err="1">
                <a:solidFill>
                  <a:srgbClr val="0070C0"/>
                </a:solidFill>
              </a:rPr>
              <a:t>of</a:t>
            </a:r>
            <a:r>
              <a:rPr lang="lt-LT" sz="2800" b="1" dirty="0">
                <a:solidFill>
                  <a:srgbClr val="0070C0"/>
                </a:solidFill>
              </a:rPr>
              <a:t> </a:t>
            </a:r>
            <a:r>
              <a:rPr lang="en-GB" sz="2800" b="1" dirty="0">
                <a:solidFill>
                  <a:srgbClr val="0070C0"/>
                </a:solidFill>
                <a:effectLst>
                  <a:outerShdw blurRad="38100" dist="38100" dir="2700000" algn="tl">
                    <a:srgbClr val="000000">
                      <a:alpha val="43137"/>
                    </a:srgbClr>
                  </a:outerShdw>
                </a:effectLst>
              </a:rPr>
              <a:t>Judicial Reasoning and Human Rights</a:t>
            </a:r>
            <a:r>
              <a:rPr lang="lt-LT" sz="2800" b="1" dirty="0">
                <a:solidFill>
                  <a:srgbClr val="0070C0"/>
                </a:solidFill>
                <a:effectLst>
                  <a:outerShdw blurRad="38100" dist="38100" dir="2700000" algn="tl">
                    <a:srgbClr val="000000">
                      <a:alpha val="43137"/>
                    </a:srgbClr>
                  </a:outerShdw>
                </a:effectLst>
              </a:rPr>
              <a:t> </a:t>
            </a:r>
            <a:r>
              <a:rPr lang="lt-LT" sz="2800" b="1" dirty="0" err="1">
                <a:solidFill>
                  <a:srgbClr val="0070C0"/>
                </a:solidFill>
                <a:effectLst>
                  <a:outerShdw blurRad="38100" dist="38100" dir="2700000" algn="tl">
                    <a:srgbClr val="000000">
                      <a:alpha val="43137"/>
                    </a:srgbClr>
                  </a:outerShdw>
                </a:effectLst>
              </a:rPr>
              <a:t>will</a:t>
            </a:r>
            <a:r>
              <a:rPr lang="lt-LT" sz="2800" b="1" dirty="0">
                <a:solidFill>
                  <a:srgbClr val="0070C0"/>
                </a:solidFill>
                <a:effectLst>
                  <a:outerShdw blurRad="38100" dist="38100" dir="2700000" algn="tl">
                    <a:srgbClr val="000000">
                      <a:alpha val="43137"/>
                    </a:srgbClr>
                  </a:outerShdw>
                </a:effectLst>
              </a:rPr>
              <a:t> serve for </a:t>
            </a:r>
            <a:r>
              <a:rPr lang="lt-LT" sz="2800" b="1" dirty="0" err="1">
                <a:solidFill>
                  <a:srgbClr val="0070C0"/>
                </a:solidFill>
                <a:effectLst>
                  <a:outerShdw blurRad="38100" dist="38100" dir="2700000" algn="tl">
                    <a:srgbClr val="000000">
                      <a:alpha val="43137"/>
                    </a:srgbClr>
                  </a:outerShdw>
                </a:effectLst>
              </a:rPr>
              <a:t>providing</a:t>
            </a:r>
            <a:r>
              <a:rPr lang="lt-LT" sz="2800" b="1" dirty="0">
                <a:solidFill>
                  <a:srgbClr val="0070C0"/>
                </a:solidFill>
                <a:effectLst>
                  <a:outerShdw blurRad="38100" dist="38100" dir="2700000" algn="tl">
                    <a:srgbClr val="000000">
                      <a:alpha val="43137"/>
                    </a:srgbClr>
                  </a:outerShdw>
                </a:effectLst>
              </a:rPr>
              <a:t> </a:t>
            </a:r>
            <a:r>
              <a:rPr lang="lt-LT" sz="2800" b="1" dirty="0" err="1">
                <a:solidFill>
                  <a:srgbClr val="0070C0"/>
                </a:solidFill>
                <a:effectLst>
                  <a:outerShdw blurRad="38100" dist="38100" dir="2700000" algn="tl">
                    <a:srgbClr val="000000">
                      <a:alpha val="43137"/>
                    </a:srgbClr>
                  </a:outerShdw>
                </a:effectLst>
              </a:rPr>
              <a:t>clear</a:t>
            </a:r>
            <a:r>
              <a:rPr lang="lt-LT" sz="2800" b="1" dirty="0">
                <a:solidFill>
                  <a:srgbClr val="0070C0"/>
                </a:solidFill>
                <a:effectLst>
                  <a:outerShdw blurRad="38100" dist="38100" dir="2700000" algn="tl">
                    <a:srgbClr val="000000">
                      <a:alpha val="43137"/>
                    </a:srgbClr>
                  </a:outerShdw>
                </a:effectLst>
              </a:rPr>
              <a:t> </a:t>
            </a:r>
            <a:r>
              <a:rPr lang="lt-LT" sz="2800" b="1" dirty="0" err="1">
                <a:solidFill>
                  <a:srgbClr val="0070C0"/>
                </a:solidFill>
                <a:effectLst>
                  <a:outerShdw blurRad="38100" dist="38100" dir="2700000" algn="tl">
                    <a:srgbClr val="000000">
                      <a:alpha val="43137"/>
                    </a:srgbClr>
                  </a:outerShdw>
                </a:effectLst>
              </a:rPr>
              <a:t>guidelines</a:t>
            </a:r>
            <a:r>
              <a:rPr lang="lt-LT" sz="2800" b="1" dirty="0">
                <a:solidFill>
                  <a:srgbClr val="0070C0"/>
                </a:solidFill>
                <a:effectLst>
                  <a:outerShdw blurRad="38100" dist="38100" dir="2700000" algn="tl">
                    <a:srgbClr val="000000">
                      <a:alpha val="43137"/>
                    </a:srgbClr>
                  </a:outerShdw>
                </a:effectLst>
              </a:rPr>
              <a:t> to </a:t>
            </a:r>
            <a:r>
              <a:rPr lang="lt-LT" sz="2800" b="1" dirty="0" err="1">
                <a:solidFill>
                  <a:srgbClr val="0070C0"/>
                </a:solidFill>
                <a:effectLst>
                  <a:outerShdw blurRad="38100" dist="38100" dir="2700000" algn="tl">
                    <a:srgbClr val="000000">
                      <a:alpha val="43137"/>
                    </a:srgbClr>
                  </a:outerShdw>
                </a:effectLst>
              </a:rPr>
              <a:t>national</a:t>
            </a:r>
            <a:r>
              <a:rPr lang="lt-LT" sz="2800" b="1" dirty="0">
                <a:solidFill>
                  <a:srgbClr val="0070C0"/>
                </a:solidFill>
                <a:effectLst>
                  <a:outerShdw blurRad="38100" dist="38100" dir="2700000" algn="tl">
                    <a:srgbClr val="000000">
                      <a:alpha val="43137"/>
                    </a:srgbClr>
                  </a:outerShdw>
                </a:effectLst>
              </a:rPr>
              <a:t> </a:t>
            </a:r>
            <a:r>
              <a:rPr lang="lt-LT" sz="2800" b="1" dirty="0" err="1">
                <a:solidFill>
                  <a:srgbClr val="0070C0"/>
                </a:solidFill>
                <a:effectLst>
                  <a:outerShdw blurRad="38100" dist="38100" dir="2700000" algn="tl">
                    <a:srgbClr val="000000">
                      <a:alpha val="43137"/>
                    </a:srgbClr>
                  </a:outerShdw>
                </a:effectLst>
              </a:rPr>
              <a:t>judges</a:t>
            </a:r>
            <a:r>
              <a:rPr lang="lt-LT" sz="2800" b="1" dirty="0">
                <a:solidFill>
                  <a:srgbClr val="0070C0"/>
                </a:solidFill>
                <a:effectLst>
                  <a:outerShdw blurRad="38100" dist="38100" dir="2700000" algn="tl">
                    <a:srgbClr val="000000">
                      <a:alpha val="43137"/>
                    </a:srgbClr>
                  </a:outerShdw>
                </a:effectLst>
              </a:rPr>
              <a:t> </a:t>
            </a:r>
            <a:r>
              <a:rPr lang="lt-LT" sz="2800" b="1" dirty="0" err="1">
                <a:solidFill>
                  <a:srgbClr val="0070C0"/>
                </a:solidFill>
                <a:effectLst>
                  <a:outerShdw blurRad="38100" dist="38100" dir="2700000" algn="tl">
                    <a:srgbClr val="000000">
                      <a:alpha val="43137"/>
                    </a:srgbClr>
                  </a:outerShdw>
                </a:effectLst>
              </a:rPr>
              <a:t>on</a:t>
            </a:r>
            <a:r>
              <a:rPr lang="lt-LT" sz="2800" b="1" dirty="0">
                <a:solidFill>
                  <a:srgbClr val="0070C0"/>
                </a:solidFill>
                <a:effectLst>
                  <a:outerShdw blurRad="38100" dist="38100" dir="2700000" algn="tl">
                    <a:srgbClr val="000000">
                      <a:alpha val="43137"/>
                    </a:srgbClr>
                  </a:outerShdw>
                </a:effectLst>
              </a:rPr>
              <a:t> JR.  </a:t>
            </a:r>
            <a:endParaRPr lang="fr-FR" sz="2800" b="1" dirty="0">
              <a:solidFill>
                <a:srgbClr val="0070C0"/>
              </a:solidFill>
              <a:effectLst>
                <a:outerShdw blurRad="38100" dist="38100" dir="2700000" algn="tl">
                  <a:srgbClr val="000000">
                    <a:alpha val="43137"/>
                  </a:srgbClr>
                </a:outerShdw>
              </a:effectLst>
            </a:endParaRPr>
          </a:p>
          <a:p>
            <a:endParaRPr lang="lt-LT" b="1" dirty="0"/>
          </a:p>
          <a:p>
            <a:endParaRPr lang="lt-LT" b="1" dirty="0"/>
          </a:p>
          <a:p>
            <a:pPr marL="0" indent="0">
              <a:buNone/>
            </a:pPr>
            <a:endParaRPr lang="lt-LT" b="1" dirty="0">
              <a:effectLst/>
            </a:endParaRPr>
          </a:p>
          <a:p>
            <a:endParaRPr lang="en-US" dirty="0"/>
          </a:p>
        </p:txBody>
      </p:sp>
      <p:sp>
        <p:nvSpPr>
          <p:cNvPr id="4" name="Skaidrės numerio vietos rezervavimo ženklas 3">
            <a:extLst>
              <a:ext uri="{FF2B5EF4-FFF2-40B4-BE49-F238E27FC236}">
                <a16:creationId xmlns:a16="http://schemas.microsoft.com/office/drawing/2014/main" id="{07F60BF7-4C17-D3A9-38EB-E16E92251322}"/>
              </a:ext>
            </a:extLst>
          </p:cNvPr>
          <p:cNvSpPr>
            <a:spLocks noGrp="1"/>
          </p:cNvSpPr>
          <p:nvPr>
            <p:ph type="sldNum" sz="quarter" idx="12"/>
          </p:nvPr>
        </p:nvSpPr>
        <p:spPr/>
        <p:txBody>
          <a:bodyPr/>
          <a:lstStyle/>
          <a:p>
            <a:pPr>
              <a:defRPr/>
            </a:pPr>
            <a:fld id="{DAAB7CA8-EC9D-4FD0-843B-A7045DB3A2C5}" type="slidenum">
              <a:rPr lang="de-DE" altLang="en-US" smtClean="0"/>
              <a:pPr>
                <a:defRPr/>
              </a:pPr>
              <a:t>32</a:t>
            </a:fld>
            <a:endParaRPr lang="de-DE" altLang="en-US"/>
          </a:p>
        </p:txBody>
      </p:sp>
    </p:spTree>
    <p:extLst>
      <p:ext uri="{BB962C8B-B14F-4D97-AF65-F5344CB8AC3E}">
        <p14:creationId xmlns:p14="http://schemas.microsoft.com/office/powerpoint/2010/main" val="2106127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5EA2848-A3A5-4AA0-6F00-C03EBA4BE391}"/>
              </a:ext>
            </a:extLst>
          </p:cNvPr>
          <p:cNvSpPr>
            <a:spLocks noGrp="1"/>
          </p:cNvSpPr>
          <p:nvPr>
            <p:ph type="title"/>
          </p:nvPr>
        </p:nvSpPr>
        <p:spPr/>
        <p:txBody>
          <a:bodyPr/>
          <a:lstStyle/>
          <a:p>
            <a:r>
              <a:rPr lang="lt-LT" b="1" dirty="0" err="1"/>
              <a:t>My</a:t>
            </a:r>
            <a:r>
              <a:rPr lang="lt-LT" b="1" dirty="0"/>
              <a:t> </a:t>
            </a:r>
            <a:r>
              <a:rPr lang="lt-LT" b="1" dirty="0" err="1"/>
              <a:t>thanks</a:t>
            </a:r>
            <a:r>
              <a:rPr lang="lt-LT" b="1" dirty="0"/>
              <a:t> to</a:t>
            </a:r>
            <a:endParaRPr lang="en-US" b="1" dirty="0"/>
          </a:p>
        </p:txBody>
      </p:sp>
      <p:sp>
        <p:nvSpPr>
          <p:cNvPr id="3" name="Turinio vietos rezervavimo ženklas 2">
            <a:extLst>
              <a:ext uri="{FF2B5EF4-FFF2-40B4-BE49-F238E27FC236}">
                <a16:creationId xmlns:a16="http://schemas.microsoft.com/office/drawing/2014/main" id="{30F70FBE-E340-1E9F-D7B3-5EEACF8E5838}"/>
              </a:ext>
            </a:extLst>
          </p:cNvPr>
          <p:cNvSpPr>
            <a:spLocks noGrp="1"/>
          </p:cNvSpPr>
          <p:nvPr>
            <p:ph idx="1"/>
          </p:nvPr>
        </p:nvSpPr>
        <p:spPr/>
        <p:txBody>
          <a:bodyPr/>
          <a:lstStyle/>
          <a:p>
            <a:pPr algn="ctr"/>
            <a:r>
              <a:rPr lang="en-US" sz="3600" b="1" dirty="0"/>
              <a:t>The European </a:t>
            </a:r>
            <a:r>
              <a:rPr lang="en-US" sz="3600" b="1" dirty="0" err="1"/>
              <a:t>Programme</a:t>
            </a:r>
            <a:r>
              <a:rPr lang="en-US" sz="3600" b="1" dirty="0"/>
              <a:t> for Human Rights Education for Legal Professionals (HELP)</a:t>
            </a:r>
            <a:r>
              <a:rPr lang="lt-LT" sz="3600" b="1" dirty="0"/>
              <a:t> </a:t>
            </a:r>
            <a:r>
              <a:rPr lang="lt-LT" sz="3600" b="1" dirty="0" err="1"/>
              <a:t>which</a:t>
            </a:r>
            <a:r>
              <a:rPr lang="lt-LT" sz="3600" b="1" dirty="0"/>
              <a:t> </a:t>
            </a:r>
            <a:r>
              <a:rPr lang="en-US" sz="3600" b="1" dirty="0"/>
              <a:t>supports the</a:t>
            </a:r>
            <a:r>
              <a:rPr lang="lt-LT" sz="3600" b="1" dirty="0"/>
              <a:t> </a:t>
            </a:r>
            <a:r>
              <a:rPr lang="en-US" sz="3600" b="1" dirty="0"/>
              <a:t>implement</a:t>
            </a:r>
            <a:r>
              <a:rPr lang="lt-LT" sz="3600" b="1" dirty="0" err="1"/>
              <a:t>ation</a:t>
            </a:r>
            <a:r>
              <a:rPr lang="lt-LT" sz="3600" b="1" dirty="0"/>
              <a:t> </a:t>
            </a:r>
          </a:p>
          <a:p>
            <a:pPr algn="ctr"/>
            <a:r>
              <a:rPr lang="lt-LT" sz="3600" b="1" dirty="0" err="1"/>
              <a:t>of</a:t>
            </a:r>
            <a:r>
              <a:rPr lang="lt-LT" sz="3600" b="1" dirty="0"/>
              <a:t> </a:t>
            </a:r>
            <a:r>
              <a:rPr lang="en-US" sz="3600" b="1" dirty="0"/>
              <a:t>the European Convention on Human Rights (ECHR) </a:t>
            </a:r>
            <a:endParaRPr lang="lt-LT" sz="3600" b="1" dirty="0"/>
          </a:p>
          <a:p>
            <a:pPr algn="ctr"/>
            <a:r>
              <a:rPr lang="en-US" sz="3600" b="1" dirty="0"/>
              <a:t>at the national level.</a:t>
            </a:r>
          </a:p>
        </p:txBody>
      </p:sp>
      <p:sp>
        <p:nvSpPr>
          <p:cNvPr id="4" name="Skaidrės numerio vietos rezervavimo ženklas 3">
            <a:extLst>
              <a:ext uri="{FF2B5EF4-FFF2-40B4-BE49-F238E27FC236}">
                <a16:creationId xmlns:a16="http://schemas.microsoft.com/office/drawing/2014/main" id="{12686679-298D-9575-1618-E4BEC8CDC177}"/>
              </a:ext>
            </a:extLst>
          </p:cNvPr>
          <p:cNvSpPr>
            <a:spLocks noGrp="1"/>
          </p:cNvSpPr>
          <p:nvPr>
            <p:ph type="sldNum" sz="quarter" idx="12"/>
          </p:nvPr>
        </p:nvSpPr>
        <p:spPr/>
        <p:txBody>
          <a:bodyPr/>
          <a:lstStyle/>
          <a:p>
            <a:pPr>
              <a:defRPr/>
            </a:pPr>
            <a:fld id="{DAAB7CA8-EC9D-4FD0-843B-A7045DB3A2C5}" type="slidenum">
              <a:rPr lang="de-DE" altLang="en-US" smtClean="0"/>
              <a:pPr>
                <a:defRPr/>
              </a:pPr>
              <a:t>33</a:t>
            </a:fld>
            <a:endParaRPr lang="de-DE" altLang="en-US"/>
          </a:p>
        </p:txBody>
      </p:sp>
    </p:spTree>
    <p:extLst>
      <p:ext uri="{BB962C8B-B14F-4D97-AF65-F5344CB8AC3E}">
        <p14:creationId xmlns:p14="http://schemas.microsoft.com/office/powerpoint/2010/main" val="232451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60517681-A519-11A1-599C-7DC6F0F2CB5F}"/>
              </a:ext>
            </a:extLst>
          </p:cNvPr>
          <p:cNvSpPr>
            <a:spLocks noGrp="1"/>
          </p:cNvSpPr>
          <p:nvPr>
            <p:ph type="sldNum" sz="quarter" idx="12"/>
          </p:nvPr>
        </p:nvSpPr>
        <p:spPr/>
        <p:txBody>
          <a:bodyPr/>
          <a:lstStyle/>
          <a:p>
            <a:pPr>
              <a:defRPr/>
            </a:pPr>
            <a:fld id="{DAAB7CA8-EC9D-4FD0-843B-A7045DB3A2C5}" type="slidenum">
              <a:rPr lang="de-DE" altLang="en-US" smtClean="0"/>
              <a:pPr>
                <a:defRPr/>
              </a:pPr>
              <a:t>34</a:t>
            </a:fld>
            <a:endParaRPr lang="de-DE" altLang="en-US"/>
          </a:p>
        </p:txBody>
      </p:sp>
      <p:pic>
        <p:nvPicPr>
          <p:cNvPr id="5" name="Turinio vietos rezervavimo ženklas 4">
            <a:extLst>
              <a:ext uri="{FF2B5EF4-FFF2-40B4-BE49-F238E27FC236}">
                <a16:creationId xmlns:a16="http://schemas.microsoft.com/office/drawing/2014/main" id="{1F392307-367A-DE56-1F95-8DBCA42E0F0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4229" y="2384883"/>
            <a:ext cx="3209258" cy="2088232"/>
          </a:xfrm>
          <a:prstGeom prst="rect">
            <a:avLst/>
          </a:prstGeom>
          <a:noFill/>
          <a:ln>
            <a:noFill/>
          </a:ln>
        </p:spPr>
      </p:pic>
      <p:sp>
        <p:nvSpPr>
          <p:cNvPr id="6" name="Titre 1">
            <a:extLst>
              <a:ext uri="{FF2B5EF4-FFF2-40B4-BE49-F238E27FC236}">
                <a16:creationId xmlns:a16="http://schemas.microsoft.com/office/drawing/2014/main" id="{E5A6C750-1F60-0F0A-5223-AFAB2BAE8764}"/>
              </a:ext>
            </a:extLst>
          </p:cNvPr>
          <p:cNvSpPr txBox="1">
            <a:spLocks/>
          </p:cNvSpPr>
          <p:nvPr/>
        </p:nvSpPr>
        <p:spPr>
          <a:xfrm>
            <a:off x="-15875" y="5229200"/>
            <a:ext cx="9159875" cy="1905000"/>
          </a:xfrm>
          <a:prstGeom prst="rect">
            <a:avLst/>
          </a:prstGeom>
        </p:spPr>
        <p:txBody>
          <a:bodyPr>
            <a:normAutofit fontScale="6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European Programme for </a:t>
            </a:r>
            <a:br>
              <a:rPr kumimoji="0" lang="en-GB" altLang="en-US" sz="5700" b="0" i="0" u="none" strike="noStrike" kern="1200" cap="none" spc="0" normalizeH="0" baseline="0" noProof="0" dirty="0">
                <a:ln>
                  <a:noFill/>
                </a:ln>
                <a:solidFill>
                  <a:srgbClr val="002060"/>
                </a:solidFill>
                <a:effectLst/>
                <a:uLnTx/>
                <a:uFillTx/>
                <a:latin typeface="Calibri"/>
                <a:ea typeface="+mj-ea"/>
                <a:cs typeface="+mj-cs"/>
              </a:rPr>
            </a:b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H</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uman Rights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E</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ducation for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L</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egal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P</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rofessionals </a:t>
            </a:r>
            <a:br>
              <a:rPr kumimoji="0" lang="en-GB" altLang="en-US" sz="5700" b="0" i="0" u="none" strike="noStrike" kern="1200" cap="none" spc="0" normalizeH="0" baseline="0" noProof="0" dirty="0">
                <a:ln>
                  <a:noFill/>
                </a:ln>
                <a:solidFill>
                  <a:srgbClr val="002060"/>
                </a:solidFill>
                <a:effectLst/>
                <a:uLnTx/>
                <a:uFillTx/>
                <a:latin typeface="Calibri"/>
                <a:ea typeface="+mj-ea"/>
                <a:cs typeface="+mj-cs"/>
              </a:rPr>
            </a:br>
            <a:r>
              <a:rPr kumimoji="0" lang="en-GB" altLang="en-US" sz="57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j-ea"/>
                <a:cs typeface="+mj-cs"/>
              </a:rPr>
              <a:t>CoE</a:t>
            </a:r>
            <a:r>
              <a:rPr kumimoji="0" lang="en-GB" altLang="en-US" sz="5700" b="0" i="0" u="none" strike="noStrike" kern="1200" cap="none" spc="0" normalizeH="0" baseline="0" noProof="0" dirty="0">
                <a:ln>
                  <a:noFill/>
                </a:ln>
                <a:solidFill>
                  <a:srgbClr val="002060"/>
                </a:solidFill>
                <a:effectLst/>
                <a:uLnTx/>
                <a:uFillTx/>
                <a:latin typeface="Calibri"/>
                <a:ea typeface="+mj-ea"/>
                <a:cs typeface="+mj-cs"/>
              </a:rPr>
              <a:t> </a:t>
            </a:r>
            <a:r>
              <a:rPr kumimoji="0" lang="en-GB" altLang="en-US" sz="57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t>HELP</a:t>
            </a:r>
            <a:br>
              <a:rPr kumimoji="0" lang="en-GB"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br>
            <a:br>
              <a:rPr kumimoji="0" lang="en-GB"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mj-cs"/>
              </a:rPr>
            </a:br>
            <a:endParaRPr kumimoji="0" lang="fr-FR" sz="34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8" name="Paveikslėlis 7">
            <a:extLst>
              <a:ext uri="{FF2B5EF4-FFF2-40B4-BE49-F238E27FC236}">
                <a16:creationId xmlns:a16="http://schemas.microsoft.com/office/drawing/2014/main" id="{7AB27AEE-F06A-D84E-0A05-C88608541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41" y="2214470"/>
            <a:ext cx="3045842" cy="2429059"/>
          </a:xfrm>
          <a:prstGeom prst="rect">
            <a:avLst/>
          </a:prstGeom>
        </p:spPr>
      </p:pic>
      <p:sp>
        <p:nvSpPr>
          <p:cNvPr id="9" name="TextBox 8">
            <a:extLst>
              <a:ext uri="{FF2B5EF4-FFF2-40B4-BE49-F238E27FC236}">
                <a16:creationId xmlns:a16="http://schemas.microsoft.com/office/drawing/2014/main" id="{11DC6C57-8A54-5C0C-222E-42ACA7ECAAF7}"/>
              </a:ext>
            </a:extLst>
          </p:cNvPr>
          <p:cNvSpPr txBox="1"/>
          <p:nvPr/>
        </p:nvSpPr>
        <p:spPr>
          <a:xfrm>
            <a:off x="323528" y="332656"/>
            <a:ext cx="8363272" cy="584775"/>
          </a:xfrm>
          <a:prstGeom prst="rect">
            <a:avLst/>
          </a:prstGeom>
          <a:noFill/>
        </p:spPr>
        <p:txBody>
          <a:bodyPr wrap="square" rtlCol="0">
            <a:spAutoFit/>
          </a:bodyPr>
          <a:lstStyle/>
          <a:p>
            <a:pPr algn="ctr"/>
            <a:r>
              <a:rPr lang="lt-LT" sz="3200" b="1" dirty="0" err="1"/>
              <a:t>Thank</a:t>
            </a:r>
            <a:r>
              <a:rPr lang="lt-LT" sz="3200" b="1" dirty="0"/>
              <a:t> </a:t>
            </a:r>
            <a:r>
              <a:rPr lang="lt-LT" sz="3200" b="1" dirty="0" err="1"/>
              <a:t>you</a:t>
            </a:r>
            <a:r>
              <a:rPr lang="lt-LT" sz="3200" b="1" dirty="0"/>
              <a:t> </a:t>
            </a:r>
            <a:r>
              <a:rPr lang="lt-LT" sz="3200" b="1" dirty="0" err="1"/>
              <a:t>very</a:t>
            </a:r>
            <a:r>
              <a:rPr lang="lt-LT" sz="3200" b="1" dirty="0"/>
              <a:t> </a:t>
            </a:r>
            <a:r>
              <a:rPr lang="lt-LT" sz="3200" b="1" dirty="0" err="1"/>
              <a:t>much</a:t>
            </a:r>
            <a:r>
              <a:rPr lang="lt-LT" sz="3200" b="1" dirty="0"/>
              <a:t> for </a:t>
            </a:r>
            <a:r>
              <a:rPr lang="lt-LT" sz="3200" b="1" dirty="0" err="1"/>
              <a:t>your</a:t>
            </a:r>
            <a:r>
              <a:rPr lang="lt-LT" sz="3200" b="1" dirty="0"/>
              <a:t> </a:t>
            </a:r>
            <a:r>
              <a:rPr lang="lt-LT" sz="3200" b="1" dirty="0" err="1"/>
              <a:t>attention</a:t>
            </a:r>
            <a:r>
              <a:rPr lang="lt-LT" sz="3200" b="1" dirty="0"/>
              <a:t>.</a:t>
            </a:r>
          </a:p>
        </p:txBody>
      </p:sp>
    </p:spTree>
    <p:extLst>
      <p:ext uri="{BB962C8B-B14F-4D97-AF65-F5344CB8AC3E}">
        <p14:creationId xmlns:p14="http://schemas.microsoft.com/office/powerpoint/2010/main" val="370731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E1B0B8-F81D-539A-E73E-7F3A88EE6936}"/>
              </a:ext>
            </a:extLst>
          </p:cNvPr>
          <p:cNvSpPr>
            <a:spLocks noGrp="1"/>
          </p:cNvSpPr>
          <p:nvPr>
            <p:ph type="title"/>
          </p:nvPr>
        </p:nvSpPr>
        <p:spPr/>
        <p:txBody>
          <a:bodyPr/>
          <a:lstStyle/>
          <a:p>
            <a:r>
              <a:rPr lang="en-US" sz="3200" b="1" dirty="0"/>
              <a:t>The content of the updated course:</a:t>
            </a:r>
          </a:p>
        </p:txBody>
      </p:sp>
      <p:sp>
        <p:nvSpPr>
          <p:cNvPr id="3" name="Turinio vietos rezervavimo ženklas 2">
            <a:extLst>
              <a:ext uri="{FF2B5EF4-FFF2-40B4-BE49-F238E27FC236}">
                <a16:creationId xmlns:a16="http://schemas.microsoft.com/office/drawing/2014/main" id="{B7889A2E-88C3-9595-63F2-015A7E951656}"/>
              </a:ext>
            </a:extLst>
          </p:cNvPr>
          <p:cNvSpPr>
            <a:spLocks noGrp="1"/>
          </p:cNvSpPr>
          <p:nvPr>
            <p:ph idx="1"/>
          </p:nvPr>
        </p:nvSpPr>
        <p:spPr/>
        <p:txBody>
          <a:bodyPr/>
          <a:lstStyle/>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Introduction </a:t>
            </a:r>
            <a:endParaRPr kumimoji="0" lang="lt-LT"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Judicial reasoning </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and</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fair</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trial</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Judicial reasoning in criminal proceedings</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Pre-trial</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stage</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JR in criminal proceedings</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Trial</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Appeal</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and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Enforcement</a:t>
            </a:r>
          </a:p>
          <a:p>
            <a:pPr marL="457200" marR="0" lvl="0" indent="-457200" algn="just"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Judicial reasoning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 non-criminal proceedings</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General concepts</a:t>
            </a:r>
          </a:p>
          <a:p>
            <a:pPr marL="457200" marR="0" lvl="0" indent="-457200" algn="just"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JR in non-criminal proceedings</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Thematic issues </a:t>
            </a:r>
            <a:r>
              <a:rPr kumimoji="0" lang="en-GB" alt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 </a:t>
            </a:r>
            <a:r>
              <a:rPr kumimoji="0" lang="en-GB" altLang="fr-FR" sz="240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(Family related issues, various private life issues, Freedom of expression and privacy related issues) </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GB" alt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Thematic issues II </a:t>
            </a:r>
            <a:r>
              <a:rPr kumimoji="0" lang="en-GB" altLang="fr-FR" sz="240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(Medical issues, Property issues, Work-related issues, Education related issues)</a:t>
            </a:r>
            <a:endParaRPr lang="en-US" sz="2400" dirty="0"/>
          </a:p>
          <a:p>
            <a:endParaRPr lang="en-US" dirty="0"/>
          </a:p>
        </p:txBody>
      </p:sp>
      <p:sp>
        <p:nvSpPr>
          <p:cNvPr id="4" name="Skaidrės numerio vietos rezervavimo ženklas 3">
            <a:extLst>
              <a:ext uri="{FF2B5EF4-FFF2-40B4-BE49-F238E27FC236}">
                <a16:creationId xmlns:a16="http://schemas.microsoft.com/office/drawing/2014/main" id="{FD7A20FD-5639-36B7-2B30-79B4A3B84315}"/>
              </a:ext>
            </a:extLst>
          </p:cNvPr>
          <p:cNvSpPr>
            <a:spLocks noGrp="1"/>
          </p:cNvSpPr>
          <p:nvPr>
            <p:ph type="sldNum" sz="quarter" idx="12"/>
          </p:nvPr>
        </p:nvSpPr>
        <p:spPr/>
        <p:txBody>
          <a:bodyPr/>
          <a:lstStyle/>
          <a:p>
            <a:pPr>
              <a:defRPr/>
            </a:pPr>
            <a:fld id="{DAAB7CA8-EC9D-4FD0-843B-A7045DB3A2C5}" type="slidenum">
              <a:rPr lang="de-DE" altLang="en-US" smtClean="0"/>
              <a:pPr>
                <a:defRPr/>
              </a:pPr>
              <a:t>4</a:t>
            </a:fld>
            <a:endParaRPr lang="de-DE" altLang="en-US"/>
          </a:p>
        </p:txBody>
      </p:sp>
    </p:spTree>
    <p:extLst>
      <p:ext uri="{BB962C8B-B14F-4D97-AF65-F5344CB8AC3E}">
        <p14:creationId xmlns:p14="http://schemas.microsoft.com/office/powerpoint/2010/main" val="85560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9655BC-4E4E-C5B8-9EE2-5C0BAE6E2C21}"/>
              </a:ext>
            </a:extLst>
          </p:cNvPr>
          <p:cNvSpPr>
            <a:spLocks noGrp="1"/>
          </p:cNvSpPr>
          <p:nvPr>
            <p:ph type="title"/>
          </p:nvPr>
        </p:nvSpPr>
        <p:spPr/>
        <p:txBody>
          <a:bodyPr/>
          <a:lstStyle/>
          <a:p>
            <a:r>
              <a:rPr lang="lt-LT" b="1" dirty="0" err="1"/>
              <a:t>My</a:t>
            </a:r>
            <a:r>
              <a:rPr lang="lt-LT" b="1" dirty="0"/>
              <a:t> </a:t>
            </a:r>
            <a:r>
              <a:rPr lang="lt-LT" b="1" dirty="0" err="1"/>
              <a:t>presentation</a:t>
            </a:r>
            <a:r>
              <a:rPr lang="lt-LT" b="1" dirty="0"/>
              <a:t>:  </a:t>
            </a:r>
            <a:endParaRPr lang="en-US" b="1" dirty="0"/>
          </a:p>
        </p:txBody>
      </p:sp>
      <p:sp>
        <p:nvSpPr>
          <p:cNvPr id="3" name="Turinio vietos rezervavimo ženklas 2">
            <a:extLst>
              <a:ext uri="{FF2B5EF4-FFF2-40B4-BE49-F238E27FC236}">
                <a16:creationId xmlns:a16="http://schemas.microsoft.com/office/drawing/2014/main" id="{72196385-D754-EE95-033C-E28A0B0501D7}"/>
              </a:ext>
            </a:extLst>
          </p:cNvPr>
          <p:cNvSpPr>
            <a:spLocks noGrp="1"/>
          </p:cNvSpPr>
          <p:nvPr>
            <p:ph idx="1"/>
          </p:nvPr>
        </p:nvSpPr>
        <p:spPr/>
        <p:txBody>
          <a:bodyPr/>
          <a:lstStyle/>
          <a:p>
            <a:r>
              <a:rPr lang="lt-LT" b="1" dirty="0">
                <a:solidFill>
                  <a:srgbClr val="0070C0"/>
                </a:solidFill>
              </a:rPr>
              <a:t>2 </a:t>
            </a:r>
            <a:r>
              <a:rPr lang="lt-LT" b="1" dirty="0" err="1">
                <a:solidFill>
                  <a:srgbClr val="0070C0"/>
                </a:solidFill>
              </a:rPr>
              <a:t>main</a:t>
            </a:r>
            <a:r>
              <a:rPr lang="lt-LT" b="1" dirty="0">
                <a:solidFill>
                  <a:srgbClr val="0070C0"/>
                </a:solidFill>
              </a:rPr>
              <a:t> </a:t>
            </a:r>
            <a:r>
              <a:rPr lang="lt-LT" b="1" dirty="0" err="1">
                <a:solidFill>
                  <a:srgbClr val="0070C0"/>
                </a:solidFill>
              </a:rPr>
              <a:t>aspects</a:t>
            </a:r>
            <a:r>
              <a:rPr lang="lt-LT" b="1" dirty="0">
                <a:solidFill>
                  <a:srgbClr val="0070C0"/>
                </a:solidFill>
              </a:rPr>
              <a:t>: </a:t>
            </a:r>
          </a:p>
          <a:p>
            <a:pPr algn="just"/>
            <a:r>
              <a:rPr lang="lt-LT" sz="3600" b="1" dirty="0"/>
              <a:t> - </a:t>
            </a:r>
            <a:r>
              <a:rPr lang="lt-LT" sz="3600" b="1" dirty="0" err="1">
                <a:solidFill>
                  <a:srgbClr val="FF0000"/>
                </a:solidFill>
              </a:rPr>
              <a:t>methodology</a:t>
            </a:r>
            <a:r>
              <a:rPr lang="lt-LT" sz="3600" b="1" dirty="0"/>
              <a:t>/</a:t>
            </a:r>
            <a:r>
              <a:rPr lang="lt-LT" sz="3600" b="1" dirty="0" err="1"/>
              <a:t>how</a:t>
            </a:r>
            <a:r>
              <a:rPr lang="lt-LT" sz="3600" b="1" dirty="0"/>
              <a:t> </a:t>
            </a:r>
            <a:r>
              <a:rPr lang="lt-LT" sz="3600" b="1" dirty="0" err="1"/>
              <a:t>we</a:t>
            </a:r>
            <a:r>
              <a:rPr lang="lt-LT" sz="3600" b="1" dirty="0"/>
              <a:t> </a:t>
            </a:r>
            <a:r>
              <a:rPr lang="lt-LT" sz="3600" b="1" dirty="0" err="1"/>
              <a:t>decided</a:t>
            </a:r>
            <a:r>
              <a:rPr lang="lt-LT" sz="3600" b="1" dirty="0"/>
              <a:t> </a:t>
            </a:r>
            <a:r>
              <a:rPr lang="lt-LT" sz="3600" b="1" dirty="0" err="1"/>
              <a:t>on</a:t>
            </a:r>
            <a:r>
              <a:rPr lang="lt-LT" sz="3600" b="1" dirty="0"/>
              <a:t> </a:t>
            </a:r>
            <a:r>
              <a:rPr lang="lt-LT" sz="3600" b="1" dirty="0" err="1"/>
              <a:t>such</a:t>
            </a:r>
            <a:r>
              <a:rPr lang="lt-LT" sz="3600" b="1" dirty="0"/>
              <a:t> </a:t>
            </a:r>
            <a:r>
              <a:rPr lang="lt-LT" sz="3600" b="1" dirty="0" err="1"/>
              <a:t>content</a:t>
            </a:r>
            <a:r>
              <a:rPr lang="lt-LT" sz="3600" b="1" dirty="0"/>
              <a:t>;</a:t>
            </a:r>
          </a:p>
          <a:p>
            <a:pPr algn="just"/>
            <a:r>
              <a:rPr lang="lt-LT" sz="3600" b="1" dirty="0"/>
              <a:t> - </a:t>
            </a:r>
            <a:r>
              <a:rPr lang="lt-LT" sz="3600" b="1" dirty="0">
                <a:solidFill>
                  <a:srgbClr val="FF0000"/>
                </a:solidFill>
              </a:rPr>
              <a:t>a </a:t>
            </a:r>
            <a:r>
              <a:rPr lang="lt-LT" sz="3600" b="1" dirty="0" err="1">
                <a:solidFill>
                  <a:srgbClr val="FF0000"/>
                </a:solidFill>
              </a:rPr>
              <a:t>look</a:t>
            </a:r>
            <a:r>
              <a:rPr lang="lt-LT" sz="3600" b="1" dirty="0">
                <a:solidFill>
                  <a:srgbClr val="FF0000"/>
                </a:solidFill>
              </a:rPr>
              <a:t> </a:t>
            </a:r>
            <a:r>
              <a:rPr lang="lt-LT" sz="3600" b="1" dirty="0" err="1">
                <a:solidFill>
                  <a:srgbClr val="FF0000"/>
                </a:solidFill>
              </a:rPr>
              <a:t>from</a:t>
            </a:r>
            <a:r>
              <a:rPr lang="lt-LT" sz="3600" b="1" dirty="0">
                <a:solidFill>
                  <a:srgbClr val="FF0000"/>
                </a:solidFill>
              </a:rPr>
              <a:t> </a:t>
            </a:r>
            <a:r>
              <a:rPr lang="lt-LT" sz="3600" b="1" dirty="0" err="1">
                <a:solidFill>
                  <a:srgbClr val="FF0000"/>
                </a:solidFill>
              </a:rPr>
              <a:t>the</a:t>
            </a:r>
            <a:r>
              <a:rPr lang="lt-LT" sz="3600" b="1" dirty="0">
                <a:solidFill>
                  <a:srgbClr val="FF0000"/>
                </a:solidFill>
              </a:rPr>
              <a:t> </a:t>
            </a:r>
            <a:r>
              <a:rPr lang="lt-LT" sz="3600" b="1" dirty="0" err="1">
                <a:solidFill>
                  <a:srgbClr val="FF0000"/>
                </a:solidFill>
              </a:rPr>
              <a:t>perspectives</a:t>
            </a:r>
            <a:r>
              <a:rPr lang="lt-LT" sz="3600" b="1" dirty="0">
                <a:solidFill>
                  <a:srgbClr val="FF0000"/>
                </a:solidFill>
              </a:rPr>
              <a:t> </a:t>
            </a:r>
            <a:r>
              <a:rPr lang="lt-LT" sz="3600" b="1" dirty="0" err="1">
                <a:solidFill>
                  <a:srgbClr val="FF0000"/>
                </a:solidFill>
              </a:rPr>
              <a:t>of</a:t>
            </a:r>
            <a:r>
              <a:rPr lang="lt-LT" sz="3600" b="1" dirty="0">
                <a:solidFill>
                  <a:srgbClr val="FF0000"/>
                </a:solidFill>
              </a:rPr>
              <a:t> </a:t>
            </a:r>
            <a:r>
              <a:rPr lang="lt-LT" sz="3600" b="1" dirty="0" err="1">
                <a:solidFill>
                  <a:srgbClr val="FF0000"/>
                </a:solidFill>
              </a:rPr>
              <a:t>national</a:t>
            </a:r>
            <a:r>
              <a:rPr lang="lt-LT" sz="3600" b="1" dirty="0">
                <a:solidFill>
                  <a:srgbClr val="FF0000"/>
                </a:solidFill>
              </a:rPr>
              <a:t> </a:t>
            </a:r>
            <a:r>
              <a:rPr lang="lt-LT" sz="3600" b="1" dirty="0" err="1">
                <a:solidFill>
                  <a:srgbClr val="FF0000"/>
                </a:solidFill>
              </a:rPr>
              <a:t>constitutional</a:t>
            </a:r>
            <a:r>
              <a:rPr lang="lt-LT" sz="3600" b="1" dirty="0">
                <a:solidFill>
                  <a:srgbClr val="FF0000"/>
                </a:solidFill>
              </a:rPr>
              <a:t> </a:t>
            </a:r>
            <a:r>
              <a:rPr lang="lt-LT" sz="3600" b="1" dirty="0" err="1">
                <a:solidFill>
                  <a:srgbClr val="FF0000"/>
                </a:solidFill>
              </a:rPr>
              <a:t>judge</a:t>
            </a:r>
            <a:r>
              <a:rPr lang="lt-LT" sz="3600" b="1" dirty="0">
                <a:solidFill>
                  <a:srgbClr val="FF0000"/>
                </a:solidFill>
              </a:rPr>
              <a:t> </a:t>
            </a:r>
            <a:r>
              <a:rPr lang="lt-LT" sz="3600" b="1" dirty="0"/>
              <a:t>– </a:t>
            </a:r>
            <a:r>
              <a:rPr lang="lt-LT" sz="3600" b="1" dirty="0" err="1"/>
              <a:t>importance</a:t>
            </a:r>
            <a:r>
              <a:rPr lang="lt-LT" sz="3600" b="1" dirty="0"/>
              <a:t> </a:t>
            </a:r>
            <a:r>
              <a:rPr lang="lt-LT" sz="3600" b="1" dirty="0" err="1"/>
              <a:t>of</a:t>
            </a:r>
            <a:r>
              <a:rPr lang="lt-LT" sz="3600" b="1" dirty="0"/>
              <a:t> </a:t>
            </a:r>
            <a:r>
              <a:rPr lang="lt-LT" sz="3600" b="1" dirty="0" err="1"/>
              <a:t>guidelines</a:t>
            </a:r>
            <a:r>
              <a:rPr lang="lt-LT" sz="3600" b="1" dirty="0"/>
              <a:t> for JR  </a:t>
            </a:r>
            <a:endParaRPr lang="en-US" sz="3600" b="1" dirty="0"/>
          </a:p>
        </p:txBody>
      </p:sp>
      <p:sp>
        <p:nvSpPr>
          <p:cNvPr id="4" name="Skaidrės numerio vietos rezervavimo ženklas 3">
            <a:extLst>
              <a:ext uri="{FF2B5EF4-FFF2-40B4-BE49-F238E27FC236}">
                <a16:creationId xmlns:a16="http://schemas.microsoft.com/office/drawing/2014/main" id="{05999257-D431-091C-9267-5CF4B8A5A291}"/>
              </a:ext>
            </a:extLst>
          </p:cNvPr>
          <p:cNvSpPr>
            <a:spLocks noGrp="1"/>
          </p:cNvSpPr>
          <p:nvPr>
            <p:ph type="sldNum" sz="quarter" idx="12"/>
          </p:nvPr>
        </p:nvSpPr>
        <p:spPr/>
        <p:txBody>
          <a:bodyPr/>
          <a:lstStyle/>
          <a:p>
            <a:pPr>
              <a:defRPr/>
            </a:pPr>
            <a:fld id="{DAAB7CA8-EC9D-4FD0-843B-A7045DB3A2C5}" type="slidenum">
              <a:rPr lang="de-DE" altLang="en-US" smtClean="0"/>
              <a:pPr>
                <a:defRPr/>
              </a:pPr>
              <a:t>5</a:t>
            </a:fld>
            <a:endParaRPr lang="de-DE" altLang="en-US"/>
          </a:p>
        </p:txBody>
      </p:sp>
    </p:spTree>
    <p:extLst>
      <p:ext uri="{BB962C8B-B14F-4D97-AF65-F5344CB8AC3E}">
        <p14:creationId xmlns:p14="http://schemas.microsoft.com/office/powerpoint/2010/main" val="355122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9392CE-5588-D9AE-0B60-81962D40645F}"/>
              </a:ext>
            </a:extLst>
          </p:cNvPr>
          <p:cNvSpPr>
            <a:spLocks noGrp="1"/>
          </p:cNvSpPr>
          <p:nvPr>
            <p:ph type="title"/>
          </p:nvPr>
        </p:nvSpPr>
        <p:spPr/>
        <p:txBody>
          <a:bodyPr/>
          <a:lstStyle/>
          <a:p>
            <a:r>
              <a:rPr lang="lt-LT" sz="4000" b="1" dirty="0" err="1"/>
              <a:t>Methodology</a:t>
            </a:r>
            <a:r>
              <a:rPr lang="lt-LT" sz="4000" b="1" dirty="0"/>
              <a:t>/</a:t>
            </a:r>
            <a:r>
              <a:rPr lang="en-US" sz="4000" b="1" dirty="0"/>
              <a:t>HOW </a:t>
            </a:r>
            <a:r>
              <a:rPr lang="lt-LT" sz="4000" b="1" dirty="0"/>
              <a:t>to </a:t>
            </a:r>
            <a:r>
              <a:rPr lang="lt-LT" sz="4000" b="1" dirty="0" err="1"/>
              <a:t>proceed</a:t>
            </a:r>
            <a:r>
              <a:rPr lang="en-US" sz="4000" b="1" dirty="0"/>
              <a:t>:</a:t>
            </a:r>
          </a:p>
        </p:txBody>
      </p:sp>
      <p:sp>
        <p:nvSpPr>
          <p:cNvPr id="3" name="Turinio vietos rezervavimo ženklas 2">
            <a:extLst>
              <a:ext uri="{FF2B5EF4-FFF2-40B4-BE49-F238E27FC236}">
                <a16:creationId xmlns:a16="http://schemas.microsoft.com/office/drawing/2014/main" id="{C13DEC56-E80E-1B0F-010C-6AD7E28ED019}"/>
              </a:ext>
            </a:extLst>
          </p:cNvPr>
          <p:cNvSpPr>
            <a:spLocks noGrp="1"/>
          </p:cNvSpPr>
          <p:nvPr>
            <p:ph idx="1"/>
          </p:nvPr>
        </p:nvSpPr>
        <p:spPr/>
        <p:txBody>
          <a:bodyPr/>
          <a:lstStyle/>
          <a:p>
            <a:pPr algn="just"/>
            <a:r>
              <a:rPr lang="en-US" b="1" dirty="0"/>
              <a:t>- </a:t>
            </a:r>
            <a:r>
              <a:rPr lang="lt-LT" b="1" dirty="0" err="1"/>
              <a:t>deeply</a:t>
            </a:r>
            <a:r>
              <a:rPr lang="lt-LT" b="1" dirty="0"/>
              <a:t> </a:t>
            </a:r>
            <a:r>
              <a:rPr lang="en-US" b="1" dirty="0"/>
              <a:t>discuss</a:t>
            </a:r>
            <a:r>
              <a:rPr lang="lt-LT" b="1" dirty="0" err="1"/>
              <a:t>ed</a:t>
            </a:r>
            <a:r>
              <a:rPr lang="lt-LT" b="1" dirty="0"/>
              <a:t> </a:t>
            </a:r>
            <a:r>
              <a:rPr lang="lt-LT" b="1" dirty="0" err="1"/>
              <a:t>in</a:t>
            </a:r>
            <a:r>
              <a:rPr lang="lt-LT" b="1" dirty="0"/>
              <a:t> </a:t>
            </a:r>
            <a:r>
              <a:rPr lang="lt-LT" b="1" dirty="0" err="1"/>
              <a:t>the</a:t>
            </a:r>
            <a:r>
              <a:rPr lang="lt-LT" b="1" dirty="0"/>
              <a:t> WG</a:t>
            </a:r>
            <a:r>
              <a:rPr lang="en-US" b="1" dirty="0"/>
              <a:t>; </a:t>
            </a:r>
          </a:p>
          <a:p>
            <a:pPr algn="just"/>
            <a:r>
              <a:rPr lang="en-US" b="1" dirty="0"/>
              <a:t>- Moving forward and coming back </a:t>
            </a:r>
            <a:r>
              <a:rPr lang="en-US" sz="2400" b="1" dirty="0"/>
              <a:t>(e.g. </a:t>
            </a:r>
            <a:r>
              <a:rPr lang="lt-LT" sz="2400" b="1" dirty="0" err="1"/>
              <a:t>non-discrimination</a:t>
            </a:r>
            <a:r>
              <a:rPr lang="lt-LT" sz="2400" b="1" dirty="0"/>
              <a:t>, best </a:t>
            </a:r>
            <a:r>
              <a:rPr lang="lt-LT" sz="2400" b="1" dirty="0" err="1"/>
              <a:t>interest</a:t>
            </a:r>
            <a:r>
              <a:rPr lang="lt-LT" sz="2400" b="1" dirty="0"/>
              <a:t> </a:t>
            </a:r>
            <a:r>
              <a:rPr lang="lt-LT" sz="2400" b="1" dirty="0" err="1"/>
              <a:t>of</a:t>
            </a:r>
            <a:r>
              <a:rPr lang="lt-LT" sz="2400" b="1" dirty="0"/>
              <a:t> a </a:t>
            </a:r>
            <a:r>
              <a:rPr lang="lt-LT" sz="2400" b="1" dirty="0" err="1"/>
              <a:t>child</a:t>
            </a:r>
            <a:r>
              <a:rPr lang="lt-LT" sz="2400" b="1" dirty="0"/>
              <a:t>, </a:t>
            </a:r>
            <a:r>
              <a:rPr lang="lt-LT" sz="2400" b="1" dirty="0" err="1"/>
              <a:t>three-parts</a:t>
            </a:r>
            <a:r>
              <a:rPr lang="lt-LT" sz="2400" b="1" dirty="0"/>
              <a:t> </a:t>
            </a:r>
            <a:r>
              <a:rPr lang="lt-LT" sz="2400" b="1" dirty="0" err="1"/>
              <a:t>test</a:t>
            </a:r>
            <a:r>
              <a:rPr lang="lt-LT" sz="2400" b="1" dirty="0"/>
              <a:t>, </a:t>
            </a:r>
            <a:r>
              <a:rPr lang="lt-LT" sz="2400" b="1" dirty="0" err="1"/>
              <a:t>extraterritorial</a:t>
            </a:r>
            <a:r>
              <a:rPr lang="lt-LT" sz="2400" b="1" dirty="0"/>
              <a:t> </a:t>
            </a:r>
            <a:r>
              <a:rPr lang="lt-LT" sz="2400" b="1" dirty="0" err="1"/>
              <a:t>issues</a:t>
            </a:r>
            <a:r>
              <a:rPr lang="lt-LT" sz="2400" b="1" dirty="0"/>
              <a:t> </a:t>
            </a:r>
            <a:r>
              <a:rPr lang="lt-LT" sz="2400" b="1" dirty="0" err="1"/>
              <a:t>under</a:t>
            </a:r>
            <a:r>
              <a:rPr lang="lt-LT" sz="2400" b="1" dirty="0"/>
              <a:t> Art. 6 para. 1, etc. –</a:t>
            </a:r>
            <a:r>
              <a:rPr lang="en-US" sz="2400" b="1" dirty="0"/>
              <a:t> </a:t>
            </a:r>
            <a:r>
              <a:rPr lang="lt-LT" sz="2400" b="1" dirty="0" err="1">
                <a:solidFill>
                  <a:srgbClr val="FF0000"/>
                </a:solidFill>
              </a:rPr>
              <a:t>where</a:t>
            </a:r>
            <a:r>
              <a:rPr lang="lt-LT" sz="2400" b="1" dirty="0">
                <a:solidFill>
                  <a:srgbClr val="FF0000"/>
                </a:solidFill>
              </a:rPr>
              <a:t> to put?) </a:t>
            </a:r>
          </a:p>
          <a:p>
            <a:pPr algn="just"/>
            <a:r>
              <a:rPr lang="lt-LT" sz="2400" b="1" dirty="0"/>
              <a:t>I</a:t>
            </a:r>
            <a:r>
              <a:rPr lang="en-US" sz="2400" b="1" dirty="0"/>
              <a:t>n the Introductory Module or in Module 5 (Non-criminal proceedings: General concepts)</a:t>
            </a:r>
            <a:r>
              <a:rPr lang="lt-LT" sz="2400" b="1" dirty="0"/>
              <a:t>?</a:t>
            </a:r>
            <a:endParaRPr lang="en-US" sz="2400" b="1" dirty="0"/>
          </a:p>
          <a:p>
            <a:pPr marL="0" indent="0" algn="just">
              <a:buNone/>
            </a:pPr>
            <a:r>
              <a:rPr lang="lt-LT" b="1" dirty="0"/>
              <a:t> </a:t>
            </a:r>
            <a:r>
              <a:rPr lang="lt-LT" b="1" dirty="0">
                <a:solidFill>
                  <a:srgbClr val="FF0000"/>
                </a:solidFill>
              </a:rPr>
              <a:t>OR </a:t>
            </a:r>
            <a:r>
              <a:rPr lang="lt-LT" b="1" dirty="0" err="1"/>
              <a:t>Separate</a:t>
            </a:r>
            <a:r>
              <a:rPr lang="lt-LT" b="1" dirty="0"/>
              <a:t> Module </a:t>
            </a:r>
            <a:r>
              <a:rPr lang="lt-LT" b="1" dirty="0" err="1"/>
              <a:t>on</a:t>
            </a:r>
            <a:r>
              <a:rPr lang="lt-LT" b="1" dirty="0"/>
              <a:t> </a:t>
            </a:r>
            <a:r>
              <a:rPr lang="lt-LT" b="1" dirty="0" err="1"/>
              <a:t>Transversal</a:t>
            </a:r>
            <a:r>
              <a:rPr lang="lt-LT" b="1" dirty="0"/>
              <a:t> </a:t>
            </a:r>
            <a:r>
              <a:rPr lang="lt-LT" b="1" dirty="0" err="1"/>
              <a:t>issues</a:t>
            </a:r>
            <a:r>
              <a:rPr lang="lt-LT" b="1" dirty="0"/>
              <a:t>? </a:t>
            </a:r>
            <a:endParaRPr lang="en-US" b="1" dirty="0"/>
          </a:p>
        </p:txBody>
      </p:sp>
      <p:sp>
        <p:nvSpPr>
          <p:cNvPr id="4" name="Skaidrės numerio vietos rezervavimo ženklas 3">
            <a:extLst>
              <a:ext uri="{FF2B5EF4-FFF2-40B4-BE49-F238E27FC236}">
                <a16:creationId xmlns:a16="http://schemas.microsoft.com/office/drawing/2014/main" id="{1B2CF38B-5A13-3B96-390D-7D6C54F73D12}"/>
              </a:ext>
            </a:extLst>
          </p:cNvPr>
          <p:cNvSpPr>
            <a:spLocks noGrp="1"/>
          </p:cNvSpPr>
          <p:nvPr>
            <p:ph type="sldNum" sz="quarter" idx="12"/>
          </p:nvPr>
        </p:nvSpPr>
        <p:spPr/>
        <p:txBody>
          <a:bodyPr/>
          <a:lstStyle/>
          <a:p>
            <a:pPr>
              <a:defRPr/>
            </a:pPr>
            <a:fld id="{DAAB7CA8-EC9D-4FD0-843B-A7045DB3A2C5}" type="slidenum">
              <a:rPr lang="de-DE" altLang="en-US" smtClean="0"/>
              <a:pPr>
                <a:defRPr/>
              </a:pPr>
              <a:t>6</a:t>
            </a:fld>
            <a:endParaRPr lang="de-DE" altLang="en-US"/>
          </a:p>
        </p:txBody>
      </p:sp>
    </p:spTree>
    <p:extLst>
      <p:ext uri="{BB962C8B-B14F-4D97-AF65-F5344CB8AC3E}">
        <p14:creationId xmlns:p14="http://schemas.microsoft.com/office/powerpoint/2010/main" val="255558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E0A90A-C501-88CD-7C5D-8059622462E5}"/>
              </a:ext>
            </a:extLst>
          </p:cNvPr>
          <p:cNvSpPr>
            <a:spLocks noGrp="1"/>
          </p:cNvSpPr>
          <p:nvPr>
            <p:ph type="title"/>
          </p:nvPr>
        </p:nvSpPr>
        <p:spPr/>
        <p:txBody>
          <a:bodyPr/>
          <a:lstStyle/>
          <a:p>
            <a:r>
              <a:rPr lang="en-US" b="1" dirty="0"/>
              <a:t>Methodological approach</a:t>
            </a:r>
            <a:r>
              <a:rPr lang="lt-LT" b="1" dirty="0"/>
              <a:t>:</a:t>
            </a:r>
            <a:endParaRPr lang="en-US" dirty="0"/>
          </a:p>
        </p:txBody>
      </p:sp>
      <p:sp>
        <p:nvSpPr>
          <p:cNvPr id="3" name="Turinio vietos rezervavimo ženklas 2">
            <a:extLst>
              <a:ext uri="{FF2B5EF4-FFF2-40B4-BE49-F238E27FC236}">
                <a16:creationId xmlns:a16="http://schemas.microsoft.com/office/drawing/2014/main" id="{64F202EF-7E45-2238-99E1-2EA8B0F02A97}"/>
              </a:ext>
            </a:extLst>
          </p:cNvPr>
          <p:cNvSpPr>
            <a:spLocks noGrp="1"/>
          </p:cNvSpPr>
          <p:nvPr>
            <p:ph idx="1"/>
          </p:nvPr>
        </p:nvSpPr>
        <p:spPr/>
        <p:txBody>
          <a:bodyPr/>
          <a:lstStyle/>
          <a:p>
            <a:pPr algn="just"/>
            <a:r>
              <a:rPr lang="en-US" sz="4000" b="1" dirty="0"/>
              <a:t>unanimous position </a:t>
            </a:r>
            <a:r>
              <a:rPr lang="lt-LT" sz="4000" b="1" dirty="0" err="1"/>
              <a:t>of</a:t>
            </a:r>
            <a:r>
              <a:rPr lang="lt-LT" sz="4000" b="1" dirty="0"/>
              <a:t> </a:t>
            </a:r>
            <a:r>
              <a:rPr lang="lt-LT" sz="4000" b="1" dirty="0" err="1"/>
              <a:t>the</a:t>
            </a:r>
            <a:r>
              <a:rPr lang="lt-LT" sz="4000" b="1" dirty="0"/>
              <a:t> WG </a:t>
            </a:r>
            <a:r>
              <a:rPr lang="en-US" sz="4000" b="1" dirty="0"/>
              <a:t>– </a:t>
            </a:r>
            <a:endParaRPr lang="lt-LT" sz="4000" b="1" dirty="0"/>
          </a:p>
          <a:p>
            <a:pPr algn="just"/>
            <a:r>
              <a:rPr lang="en-US" sz="4000" b="1" dirty="0"/>
              <a:t>old course “Reasoning of Criminal Judgments” </a:t>
            </a:r>
            <a:endParaRPr lang="lt-LT" sz="4000" b="1" dirty="0"/>
          </a:p>
          <a:p>
            <a:pPr algn="just"/>
            <a:r>
              <a:rPr lang="en-US" sz="4000" b="1" dirty="0"/>
              <a:t>should NOT be taken as a starting point;</a:t>
            </a:r>
          </a:p>
          <a:p>
            <a:pPr algn="just"/>
            <a:r>
              <a:rPr lang="en-US" sz="4000" b="1" dirty="0"/>
              <a:t> - </a:t>
            </a:r>
            <a:r>
              <a:rPr lang="en-US" sz="4000" b="1" dirty="0">
                <a:solidFill>
                  <a:srgbClr val="FF0000"/>
                </a:solidFill>
              </a:rPr>
              <a:t>NEW </a:t>
            </a:r>
            <a:r>
              <a:rPr lang="lt-LT" sz="4000" b="1" dirty="0">
                <a:solidFill>
                  <a:srgbClr val="FF0000"/>
                </a:solidFill>
              </a:rPr>
              <a:t>STRUCTURE/</a:t>
            </a:r>
            <a:r>
              <a:rPr lang="en-US" sz="4000" b="1" dirty="0">
                <a:solidFill>
                  <a:srgbClr val="FF0000"/>
                </a:solidFill>
              </a:rPr>
              <a:t>CONTENT </a:t>
            </a:r>
            <a:endParaRPr lang="lt-LT" sz="4000" b="1" dirty="0">
              <a:solidFill>
                <a:srgbClr val="FF0000"/>
              </a:solidFill>
            </a:endParaRPr>
          </a:p>
          <a:p>
            <a:endParaRPr lang="en-US" dirty="0"/>
          </a:p>
        </p:txBody>
      </p:sp>
      <p:sp>
        <p:nvSpPr>
          <p:cNvPr id="4" name="Skaidrės numerio vietos rezervavimo ženklas 3">
            <a:extLst>
              <a:ext uri="{FF2B5EF4-FFF2-40B4-BE49-F238E27FC236}">
                <a16:creationId xmlns:a16="http://schemas.microsoft.com/office/drawing/2014/main" id="{2FDCD69A-2FC2-0C07-53C5-16CA06BC6432}"/>
              </a:ext>
            </a:extLst>
          </p:cNvPr>
          <p:cNvSpPr>
            <a:spLocks noGrp="1"/>
          </p:cNvSpPr>
          <p:nvPr>
            <p:ph type="sldNum" sz="quarter" idx="12"/>
          </p:nvPr>
        </p:nvSpPr>
        <p:spPr/>
        <p:txBody>
          <a:bodyPr/>
          <a:lstStyle/>
          <a:p>
            <a:pPr>
              <a:defRPr/>
            </a:pPr>
            <a:fld id="{DAAB7CA8-EC9D-4FD0-843B-A7045DB3A2C5}" type="slidenum">
              <a:rPr lang="de-DE" altLang="en-US" smtClean="0"/>
              <a:pPr>
                <a:defRPr/>
              </a:pPr>
              <a:t>7</a:t>
            </a:fld>
            <a:endParaRPr lang="de-DE" altLang="en-US"/>
          </a:p>
        </p:txBody>
      </p:sp>
    </p:spTree>
    <p:extLst>
      <p:ext uri="{BB962C8B-B14F-4D97-AF65-F5344CB8AC3E}">
        <p14:creationId xmlns:p14="http://schemas.microsoft.com/office/powerpoint/2010/main" val="173124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06A914-46B7-4014-A9AD-3C8AC63A92B6}"/>
              </a:ext>
            </a:extLst>
          </p:cNvPr>
          <p:cNvSpPr>
            <a:spLocks noGrp="1"/>
          </p:cNvSpPr>
          <p:nvPr>
            <p:ph type="title"/>
          </p:nvPr>
        </p:nvSpPr>
        <p:spPr/>
        <p:txBody>
          <a:bodyPr/>
          <a:lstStyle/>
          <a:p>
            <a:r>
              <a:rPr lang="en-US" b="1" dirty="0"/>
              <a:t>Methodology:</a:t>
            </a:r>
          </a:p>
        </p:txBody>
      </p:sp>
      <p:sp>
        <p:nvSpPr>
          <p:cNvPr id="3" name="Turinio vietos rezervavimo ženklas 2">
            <a:extLst>
              <a:ext uri="{FF2B5EF4-FFF2-40B4-BE49-F238E27FC236}">
                <a16:creationId xmlns:a16="http://schemas.microsoft.com/office/drawing/2014/main" id="{8A83755F-6668-061A-44AB-9901903E4D16}"/>
              </a:ext>
            </a:extLst>
          </p:cNvPr>
          <p:cNvSpPr>
            <a:spLocks noGrp="1"/>
          </p:cNvSpPr>
          <p:nvPr>
            <p:ph idx="1"/>
          </p:nvPr>
        </p:nvSpPr>
        <p:spPr/>
        <p:txBody>
          <a:bodyPr/>
          <a:lstStyle/>
          <a:p>
            <a:pPr algn="just"/>
            <a:r>
              <a:rPr lang="en-US" sz="4000" b="1" dirty="0">
                <a:solidFill>
                  <a:srgbClr val="FF0000"/>
                </a:solidFill>
              </a:rPr>
              <a:t>NEW STRUCTURE/CONTENT:</a:t>
            </a:r>
            <a:endParaRPr lang="en-US" sz="4000" b="1" dirty="0">
              <a:solidFill>
                <a:srgbClr val="002060"/>
              </a:solidFill>
            </a:endParaRPr>
          </a:p>
          <a:p>
            <a:pPr algn="just"/>
            <a:r>
              <a:rPr lang="en-US" sz="4000" b="1" dirty="0">
                <a:solidFill>
                  <a:srgbClr val="002060"/>
                </a:solidFill>
              </a:rPr>
              <a:t>MAIN question </a:t>
            </a:r>
            <a:r>
              <a:rPr lang="en-US" sz="4000" b="1" dirty="0"/>
              <a:t>– </a:t>
            </a:r>
          </a:p>
          <a:p>
            <a:pPr algn="just"/>
            <a:r>
              <a:rPr lang="en-US" sz="4000" b="1" dirty="0"/>
              <a:t>what Articles (rights, legal issues in different type of proceedings) of the ECHR should be included? </a:t>
            </a:r>
          </a:p>
        </p:txBody>
      </p:sp>
      <p:sp>
        <p:nvSpPr>
          <p:cNvPr id="4" name="Skaidrės numerio vietos rezervavimo ženklas 3">
            <a:extLst>
              <a:ext uri="{FF2B5EF4-FFF2-40B4-BE49-F238E27FC236}">
                <a16:creationId xmlns:a16="http://schemas.microsoft.com/office/drawing/2014/main" id="{B38F96E4-78B7-4B80-90E1-727E6096ED4B}"/>
              </a:ext>
            </a:extLst>
          </p:cNvPr>
          <p:cNvSpPr>
            <a:spLocks noGrp="1"/>
          </p:cNvSpPr>
          <p:nvPr>
            <p:ph type="sldNum" sz="quarter" idx="12"/>
          </p:nvPr>
        </p:nvSpPr>
        <p:spPr/>
        <p:txBody>
          <a:bodyPr/>
          <a:lstStyle/>
          <a:p>
            <a:pPr>
              <a:defRPr/>
            </a:pPr>
            <a:fld id="{DAAB7CA8-EC9D-4FD0-843B-A7045DB3A2C5}" type="slidenum">
              <a:rPr lang="de-DE" altLang="en-US" smtClean="0"/>
              <a:pPr>
                <a:defRPr/>
              </a:pPr>
              <a:t>8</a:t>
            </a:fld>
            <a:endParaRPr lang="de-DE" altLang="en-US"/>
          </a:p>
        </p:txBody>
      </p:sp>
    </p:spTree>
    <p:extLst>
      <p:ext uri="{BB962C8B-B14F-4D97-AF65-F5344CB8AC3E}">
        <p14:creationId xmlns:p14="http://schemas.microsoft.com/office/powerpoint/2010/main" val="312437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4D4F041-A1A8-782F-F78E-BB00330A1DEF}"/>
              </a:ext>
            </a:extLst>
          </p:cNvPr>
          <p:cNvSpPr>
            <a:spLocks noGrp="1"/>
          </p:cNvSpPr>
          <p:nvPr>
            <p:ph type="title"/>
          </p:nvPr>
        </p:nvSpPr>
        <p:spPr/>
        <p:txBody>
          <a:bodyPr/>
          <a:lstStyle/>
          <a:p>
            <a:r>
              <a:rPr lang="en-US" sz="4400" b="1" dirty="0"/>
              <a:t>STARTING point</a:t>
            </a:r>
            <a:endParaRPr lang="en-US" dirty="0"/>
          </a:p>
        </p:txBody>
      </p:sp>
      <p:sp>
        <p:nvSpPr>
          <p:cNvPr id="3" name="Turinio vietos rezervavimo ženklas 2">
            <a:extLst>
              <a:ext uri="{FF2B5EF4-FFF2-40B4-BE49-F238E27FC236}">
                <a16:creationId xmlns:a16="http://schemas.microsoft.com/office/drawing/2014/main" id="{9469B949-82B8-B36C-C5FF-8FA34BEE2AC8}"/>
              </a:ext>
            </a:extLst>
          </p:cNvPr>
          <p:cNvSpPr>
            <a:spLocks noGrp="1"/>
          </p:cNvSpPr>
          <p:nvPr>
            <p:ph idx="1"/>
          </p:nvPr>
        </p:nvSpPr>
        <p:spPr/>
        <p:txBody>
          <a:bodyPr/>
          <a:lstStyle/>
          <a:p>
            <a:r>
              <a:rPr lang="en-US" sz="3200" b="1" dirty="0">
                <a:solidFill>
                  <a:srgbClr val="0070C0"/>
                </a:solidFill>
              </a:rPr>
              <a:t>PRINCIPAL AIM of the updated course</a:t>
            </a:r>
            <a:r>
              <a:rPr lang="en-US" sz="3200" b="1" dirty="0"/>
              <a:t> – </a:t>
            </a:r>
          </a:p>
          <a:p>
            <a:pPr algn="just"/>
            <a:r>
              <a:rPr lang="en-US" sz="3600" b="1" dirty="0"/>
              <a:t>to clarify the obligations of all national judges </a:t>
            </a:r>
            <a:r>
              <a:rPr lang="en-US" b="1" dirty="0"/>
              <a:t>(also of prosecutors, lawyers, other state officials, etc.) </a:t>
            </a:r>
          </a:p>
          <a:p>
            <a:pPr algn="just"/>
            <a:r>
              <a:rPr lang="en-US" sz="3600" b="1" dirty="0"/>
              <a:t>for the proper reasoning of domestic decisions under different Articles of the Convention in different types of proceedings (on specific legal issues). </a:t>
            </a:r>
            <a:endParaRPr lang="en-US" sz="3600" dirty="0"/>
          </a:p>
          <a:p>
            <a:endParaRPr lang="en-US" dirty="0"/>
          </a:p>
        </p:txBody>
      </p:sp>
      <p:sp>
        <p:nvSpPr>
          <p:cNvPr id="4" name="Skaidrės numerio vietos rezervavimo ženklas 3">
            <a:extLst>
              <a:ext uri="{FF2B5EF4-FFF2-40B4-BE49-F238E27FC236}">
                <a16:creationId xmlns:a16="http://schemas.microsoft.com/office/drawing/2014/main" id="{69FD5779-0F6E-9B01-4659-3BE04B7CD10D}"/>
              </a:ext>
            </a:extLst>
          </p:cNvPr>
          <p:cNvSpPr>
            <a:spLocks noGrp="1"/>
          </p:cNvSpPr>
          <p:nvPr>
            <p:ph type="sldNum" sz="quarter" idx="12"/>
          </p:nvPr>
        </p:nvSpPr>
        <p:spPr/>
        <p:txBody>
          <a:bodyPr/>
          <a:lstStyle/>
          <a:p>
            <a:pPr>
              <a:defRPr/>
            </a:pPr>
            <a:fld id="{DAAB7CA8-EC9D-4FD0-843B-A7045DB3A2C5}" type="slidenum">
              <a:rPr lang="de-DE" altLang="en-US" smtClean="0"/>
              <a:pPr>
                <a:defRPr/>
              </a:pPr>
              <a:t>9</a:t>
            </a:fld>
            <a:endParaRPr lang="de-DE" altLang="en-US"/>
          </a:p>
        </p:txBody>
      </p:sp>
    </p:spTree>
    <p:extLst>
      <p:ext uri="{BB962C8B-B14F-4D97-AF65-F5344CB8AC3E}">
        <p14:creationId xmlns:p14="http://schemas.microsoft.com/office/powerpoint/2010/main" val="1345341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ception personnalisée">
  <a:themeElements>
    <a:clrScheme name="Personnalisée 3">
      <a:dk1>
        <a:srgbClr val="234085"/>
      </a:dk1>
      <a:lt1>
        <a:srgbClr val="FFFFFF"/>
      </a:lt1>
      <a:dk2>
        <a:srgbClr val="23428B"/>
      </a:dk2>
      <a:lt2>
        <a:srgbClr val="E7E6E6"/>
      </a:lt2>
      <a:accent1>
        <a:srgbClr val="23428B"/>
      </a:accent1>
      <a:accent2>
        <a:srgbClr val="ED7D31"/>
      </a:accent2>
      <a:accent3>
        <a:srgbClr val="A5A5A5"/>
      </a:accent3>
      <a:accent4>
        <a:srgbClr val="FFC000"/>
      </a:accent4>
      <a:accent5>
        <a:srgbClr val="4472C4"/>
      </a:accent5>
      <a:accent6>
        <a:srgbClr val="70AD47"/>
      </a:accent6>
      <a:hlink>
        <a:srgbClr val="21418B"/>
      </a:hlink>
      <a:folHlink>
        <a:srgbClr val="23428B"/>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Home Map">
  <a:themeElements>
    <a:clrScheme name="Personnalisé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060"/>
      </a:hlink>
      <a:folHlink>
        <a:srgbClr val="26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7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2502</Words>
  <Application>Microsoft Office PowerPoint</Application>
  <PresentationFormat>Demonstracija ekrane (4:3)</PresentationFormat>
  <Paragraphs>188</Paragraphs>
  <Slides>34</Slides>
  <Notes>0</Notes>
  <HiddenSlides>0</HiddenSlides>
  <MMClips>0</MMClips>
  <ScaleCrop>false</ScaleCrop>
  <HeadingPairs>
    <vt:vector size="6" baseType="variant">
      <vt:variant>
        <vt:lpstr>Naudojami šriftai</vt:lpstr>
      </vt:variant>
      <vt:variant>
        <vt:i4>6</vt:i4>
      </vt:variant>
      <vt:variant>
        <vt:lpstr>Tema</vt:lpstr>
      </vt:variant>
      <vt:variant>
        <vt:i4>17</vt:i4>
      </vt:variant>
      <vt:variant>
        <vt:lpstr>Skaidrių pavadinimai</vt:lpstr>
      </vt:variant>
      <vt:variant>
        <vt:i4>34</vt:i4>
      </vt:variant>
    </vt:vector>
  </HeadingPairs>
  <TitlesOfParts>
    <vt:vector size="57" baseType="lpstr">
      <vt:lpstr>Arial</vt:lpstr>
      <vt:lpstr>Arial Narrow</vt:lpstr>
      <vt:lpstr>Calibri</vt:lpstr>
      <vt:lpstr>Calibri Light</vt:lpstr>
      <vt:lpstr>Century Gothic</vt:lpstr>
      <vt:lpstr>Roboto Slab</vt:lpstr>
      <vt:lpstr>4_Conception personnalisée</vt:lpstr>
      <vt:lpstr>5_Conception personnalisée</vt:lpstr>
      <vt:lpstr>6_Conception personnalisée</vt:lpstr>
      <vt:lpstr>7_Conception personnalisée</vt:lpstr>
      <vt:lpstr>9_Conception personnalisée</vt:lpstr>
      <vt:lpstr>8_Conception personnalisée</vt:lpstr>
      <vt:lpstr>10_Conception personnalisée</vt:lpstr>
      <vt:lpstr>12_Conception personnalisée</vt:lpstr>
      <vt:lpstr>13_Conception personnalisée</vt:lpstr>
      <vt:lpstr>Conception personnalisée</vt:lpstr>
      <vt:lpstr>11_Conception personnalisée</vt:lpstr>
      <vt:lpstr>14_Conception personnalisée</vt:lpstr>
      <vt:lpstr>1_Larissa</vt:lpstr>
      <vt:lpstr>15_Conception personnalisée</vt:lpstr>
      <vt:lpstr>Home Map</vt:lpstr>
      <vt:lpstr>17_Conception personnalisée</vt:lpstr>
      <vt:lpstr>16_Conception personnalisée</vt:lpstr>
      <vt:lpstr>„PowerPoint“ pateiktis</vt:lpstr>
      <vt:lpstr>Updated HELP course</vt:lpstr>
      <vt:lpstr>Main task of the updated course:</vt:lpstr>
      <vt:lpstr>The content of the updated course:</vt:lpstr>
      <vt:lpstr>My presentation:  </vt:lpstr>
      <vt:lpstr>Methodology/HOW to proceed:</vt:lpstr>
      <vt:lpstr>Methodological approach:</vt:lpstr>
      <vt:lpstr>Methodology:</vt:lpstr>
      <vt:lpstr>STARTING point</vt:lpstr>
      <vt:lpstr>Some particularities: </vt:lpstr>
      <vt:lpstr> Main IDEA - clear guidelines for proper reasoning: </vt:lpstr>
      <vt:lpstr>Obligations to give reasons/International background:</vt:lpstr>
      <vt:lpstr>Examples for proper JR in specific cases/ECtHR:</vt:lpstr>
      <vt:lpstr>Different types of the procedure/specificity of JR</vt:lpstr>
      <vt:lpstr>Quality of reasoning:</vt:lpstr>
      <vt:lpstr>In the same Opinion No 11 the CCEJ stated:</vt:lpstr>
      <vt:lpstr>The same line followed by the case law of the ECtHR: </vt:lpstr>
      <vt:lpstr>Obligation to provide proper reasons for European domestic judges – from where?</vt:lpstr>
      <vt:lpstr>JR from the perspectives of national constitutional Judge:</vt:lpstr>
      <vt:lpstr>Domestic level/Constitutional Court: </vt:lpstr>
      <vt:lpstr>Domestic level/Constitutional Court: </vt:lpstr>
      <vt:lpstr>On the use of criminal intelligence information in investigating misconduct in office of a corrupt nature/Ruling of 18 April 2019: </vt:lpstr>
      <vt:lpstr>Constitutional Court and ECtHR:</vt:lpstr>
      <vt:lpstr>Examples of reasoning:</vt:lpstr>
      <vt:lpstr>  Ruling of the CC of 11 January 2019  On issuing a temporary residence permit: </vt:lpstr>
      <vt:lpstr>Legal position of the ECtHR</vt:lpstr>
      <vt:lpstr>The same line followed by the Constitutional Court: </vt:lpstr>
      <vt:lpstr>The CC:</vt:lpstr>
      <vt:lpstr>Examples of JR by the CC:</vt:lpstr>
      <vt:lpstr>On the reimbursement of lawyer’s fees/ Ruling of the CC of 19/03/2021</vt:lpstr>
      <vt:lpstr> On the reimbursement of lawyer’s fees/Ruling of 19/03/2021  </vt:lpstr>
      <vt:lpstr>To conclude: </vt:lpstr>
      <vt:lpstr>My thanks to</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Programme for  Human Rights Education for Legal Professionals  CoE HELP  Eva Pastrana, Strasbourg, September 2020</dc:title>
  <dc:creator>PASTRANA Eva</dc:creator>
  <cp:lastModifiedBy>Danutė Jočienė</cp:lastModifiedBy>
  <cp:revision>98</cp:revision>
  <cp:lastPrinted>2022-06-22T18:14:30Z</cp:lastPrinted>
  <dcterms:created xsi:type="dcterms:W3CDTF">2020-09-25T17:23:27Z</dcterms:created>
  <dcterms:modified xsi:type="dcterms:W3CDTF">2022-06-27T15:59:23Z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7DD96D93-1167-4574-9860-906952C20F79</vt:lpwstr>
  </property>
  <property fmtid="{D5CDD505-2E9C-101B-9397-08002B2CF9AE}" pid="3" name="ArticulatePath">
    <vt:lpwstr>2011 HELP launch Fam law BiH</vt:lpwstr>
  </property>
</Properties>
</file>