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8060-29B5-4D03-8AFE-F9CAB3EEA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06B23-CE2B-4101-B114-224BF0211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E8A45-1B6F-47FB-AD8E-6C42FB2F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2F19-F3F1-4A73-8B2E-C1FBD07F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31DC-3985-4B71-A315-AC965FA8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8BED-00DB-4809-93D6-89ED34E7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FFBFC-047C-47AC-8381-B0B90395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3100F-142E-4D3B-A54C-DB6F7160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D7EF-F721-49A5-BDD1-683F52CA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CF49-AA7E-4C39-9FBF-03E53A5D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2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13DE8-0834-45BF-94AE-123A909C5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979B1-2F3F-43BC-9B12-8C05EA46E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3A92B-AB66-4F3D-A6F5-C6A37C15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A9217-87C0-4D03-B74A-30D208999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D400-02D5-4821-9C38-BAD8A349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46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57A0-5648-4333-928B-C1F1A5ED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B127B-E1E9-498D-9168-2C8EE3B9F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7F137-FB49-4CBF-BB66-A95BE3B8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9AAA-A490-47D9-A9BD-326EE049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0636-BF99-4151-9300-3B128CAB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08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F6FB-3B5C-4F37-881D-7A83AC91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456F-17C3-4D61-AECA-6212E9EB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E0B7-C7F5-4B7F-8AE6-BD07C58E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0064D-10D6-470F-8518-F73CD350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FE02-C166-4DF8-94DF-F211524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0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57F5-DE24-4F45-87BE-00564079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AEDD-40CF-4D70-80E0-8B526CA18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5ACC8-DF6E-43E6-B3B2-D31E9B2E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A39DB-2650-4274-AF22-5DE721F2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7C014-45CD-47CB-9EE6-7705F5C8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BCAF-970D-407A-9142-FDAC1F5D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0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1FD3-02E0-450B-9B27-95E78327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E9685-34F2-4794-AFFE-20971B632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B6D22-A95C-43BC-8C96-898DCFB10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5D4B5-CE00-4A81-84B2-C8995848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15FE2-AE5A-4BF9-A692-B8491DCCB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C6B60-C2AE-4458-A3DA-7B6347AE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43D55-06C7-490E-B2B6-07DE096F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9C12A-4158-46AE-96AD-3273090E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2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07F4-2836-4D8C-B00B-34092020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D9E4B-5E54-42BB-9E2C-70346D3C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216E8-3DF0-4BCE-9525-6DD1FB1D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ED7F3-21EB-4F33-A958-19ED8382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6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004F0-F567-4A94-9567-927576C1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58108-4A67-41B4-97B8-FF04B7AA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D084-E0E6-4C54-B941-2DB35E95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7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6176-D916-41F1-BCF5-ED83B7FD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B4D8-18D3-44C5-BD0C-1215D1BE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C53C8-83C0-472D-877A-43B5B5051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588F0-F0C1-4A43-9B40-D23F11E1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3DCED-8163-46C5-ACE7-CEA3382D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BB2DD-0D1D-49A2-9DE8-1C0E6D32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5011-9E5E-4EE1-BF15-9DD8CDD7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314DD-83B5-4190-A5BC-FA039C87D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1F93C-45D8-411E-AC54-17C0755F7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859E3-CF5B-46DC-8C5E-05481959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72669-8D58-4540-8285-85837D5E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A5B30-1A31-4382-8CF4-B0401326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28171-B1A4-4A69-A337-0C0A431B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3C638-315A-494C-BA40-528BA2A1A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DC97-3D4B-4AA8-B053-5D305116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FB24-F5C7-435A-8B32-ADBA373150E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7BAF9-A30E-4CBE-A4C6-16230C703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7B1FA-D23D-4367-AB0B-029010987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C81C-5225-437D-9420-93B93E101F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6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FE50FF74-9AAB-4015-BBA5-5D81B191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9E34D2D-0DEF-443D-A6FC-618AABB47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alimentation&#10;&#10;Description générée automatiquement">
            <a:extLst>
              <a:ext uri="{FF2B5EF4-FFF2-40B4-BE49-F238E27FC236}">
                <a16:creationId xmlns:a16="http://schemas.microsoft.com/office/drawing/2014/main" id="{71145E27-A179-437B-84B6-A4C84D5D3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A0AC3C8-AF0C-46D4-AFD7-949906A4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115F3BC-2494-4EF8-A151-1A7A53AA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422DD1B5-4988-4C49-B790-ED3056C1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7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107DC347-475E-431E-80B7-B647B0027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2E2DC06-99B4-49F0-8303-B0D6D8C0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2441C572-CBB3-423E-A79A-EA73951F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51" y="0"/>
            <a:ext cx="9695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5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GAILLARD Oana</dc:creator>
  <cp:lastModifiedBy>DURMIS Denis</cp:lastModifiedBy>
  <cp:revision>2</cp:revision>
  <dcterms:created xsi:type="dcterms:W3CDTF">2020-03-05T12:15:16Z</dcterms:created>
  <dcterms:modified xsi:type="dcterms:W3CDTF">2020-03-24T16:49:13Z</dcterms:modified>
</cp:coreProperties>
</file>