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4B4"/>
    <a:srgbClr val="B058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73" d="100"/>
          <a:sy n="73" d="100"/>
        </p:scale>
        <p:origin x="30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BE11B8-A721-4862-8DE2-6F24C3A71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75A947-AE53-43AF-A6AF-B771C9ED40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4BF260-43BE-4630-8BD4-F57EE583A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E087B31-90E3-4D89-B75D-D7BCEA034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B03518-6CFB-4695-ACEE-CF31093D5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22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10E317-3B34-4ABC-A4C7-220B00E4B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74EB4A0-0474-462A-A3B5-17C360EC2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A3F1BC3-FE67-4E05-A8CB-E2D35842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E2E07A-1882-4A3C-851F-AC01A9B20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A2B8F6-132F-46C5-9DDF-CF96D0E10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030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5B26FB-D412-449A-B5E0-7AD666C5E4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B21551-C3A5-4449-A87A-D345FD9F12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1EADAA-3121-4D78-9ADD-28C321C5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207503-220D-485F-B6CB-18196561F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A03D03-1882-4762-9AEA-2652DF093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41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21FF2-529C-40E4-89B9-4079CD64D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4CA82E-983F-48FD-AF90-56DB05F28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9A1892E-E994-4800-B5CA-EF733C364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2F7F3E0-D93C-4DE4-AA56-25A943451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7E65BE2-C034-41C1-92AA-390B8A951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364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038721-3813-4297-AB4B-B5D5E26C7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8F8E505-5AB9-46C8-9A91-6D4C8E9AD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19A5A2-46BA-48FB-9EA3-0241AC00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07EF16-5EF6-4CDC-8FD2-1950D770C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F69958-80BE-4346-ADB3-3ABB9EF65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49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923762-4C3C-4F2B-B1F5-D71217C15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062FBE-D45A-408F-B68B-1BBDAF354A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F15B3F-827A-4B2F-BF20-D93751C06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9A9BA93-F63D-4869-AEA7-09C897C8E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0E7558-7DEA-4C7F-B6C9-B35F4530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AB0930-A539-43D2-B570-D650FF9E8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3456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F218D-777A-4466-AA97-1DA2342D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F27880A-0D85-478A-B799-8D861B0A3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A8CF07-B42C-43E4-8E7A-1036F07E0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DCBB137-43C4-4FE2-A4B0-68BCA7941D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B321826-3CCD-4F2A-BBFB-C1908F47A4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93CBF53-979C-42D8-9D33-8058B06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3D90072-5F5D-40FB-BDC4-F42FFCBE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5A520D6-DB86-4980-BED7-9A2F918C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0272DA-9396-4D2A-AF4F-113B0917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8E55F1E-884B-4488-A947-90EE436B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68BA3D-5E81-4924-BDDD-FEA921C6E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D0D17E4-4CA5-47AA-AAE9-82616BC86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60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E350CD9-C3C1-4BE2-85B7-D76425D3C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9405DE-FBBD-4689-8547-9A7C7E742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6D7B9CC-B720-4CE8-BFD7-B0EB55EA7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183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16EF74-2379-4E51-BE80-FF67149CF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7F26FF-9B43-4623-AFF3-B9E6AF26C6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DA9388-BD40-41F9-B40B-24E0AD01E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FD8994D-B418-43F5-9A67-A76E6DD74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DA8DDE-0158-46A3-A67B-7A08552BC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DEF622-01AA-47B0-A3E0-457C84845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1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5346-DE87-43AB-BA14-117876B1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9DC8488-B1C8-43AC-920C-D004526062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BABD4E3-0A2D-4C9D-BA6F-0298F322F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63AB8D-9358-449B-9003-BB5B5643B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84D9AD-FB51-4CAE-A4B7-97BD27F6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20965E6-9A76-409D-89A7-BB4C2AF3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3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CD2B178C-EBE3-40A2-BD20-F468FDE7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72676E-0BAB-4E44-8EBB-9DF03837D0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59E3A4-70A3-4C71-8E03-DB7FE02D9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25AE4-2AB0-4E97-9139-C1B1B9DE0942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16F5116-FEF7-42A0-AAEF-8E63A59FB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884A2E-76F2-4EC3-8DF7-26D99A2AFE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263E4-A0AF-43C8-B2FA-E66000CDCB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9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F I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0447" y="0"/>
            <a:ext cx="8180863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66215" y="983564"/>
            <a:ext cx="66733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75000"/>
                  </a:schemeClr>
                </a:solidFill>
              </a:rPr>
              <a:t>La Città di…… è orgogliosa di essere una Città interculturale!</a:t>
            </a:r>
            <a:endParaRPr lang="en-IE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b="1" dirty="0">
              <a:solidFill>
                <a:srgbClr val="0374B4"/>
              </a:solidFill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36481" y="5922661"/>
            <a:ext cx="3267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Inserire qui il logo della Città</a:t>
            </a:r>
            <a:endParaRPr lang="en-I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06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Ivana D'ALESSANDRO</dc:creator>
  <cp:lastModifiedBy>Yann</cp:lastModifiedBy>
  <cp:revision>5</cp:revision>
  <dcterms:created xsi:type="dcterms:W3CDTF">2020-06-17T14:30:47Z</dcterms:created>
  <dcterms:modified xsi:type="dcterms:W3CDTF">2020-11-19T09:13:20Z</dcterms:modified>
</cp:coreProperties>
</file>