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AD5145-24EB-4A2A-B519-08B064C7B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CBACB1-AAB8-4B89-8343-4CA9F16F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DCFC99-821F-4789-BDE1-9714F0CC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88E8C-3A8B-4CDB-A3E0-8524AE89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A828C4-9EEE-46A0-AC44-4F542910F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5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52D11-1760-44A3-B63D-883D045B2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166A67-B023-4CFD-9906-D928A436E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EA404F-2389-406E-B073-6DFA01AE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5D5E5E-298E-41BC-884F-C237B4CE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6339A8-7C2D-4D68-805F-804398971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6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5DF87E-F811-4C9A-8B97-01ED5CBD7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543DBA-5BEB-40A0-BB19-18FFF9CB6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EACF22-9E3C-4E7D-B3D1-0B94C33EF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78A5EB-F763-4843-A5B2-8A1B8883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3FF5F2-6F5D-45D6-B532-3E7D0C3E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5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14B5ED-4B72-41B9-BE4B-B4AF0143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25539-53F4-4407-9192-1275EE482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8C1A66-2C7D-46A6-AD6F-B0C296B8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3C13FC-1330-42AD-A7C8-67176B8F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7095D8-CD6D-457F-AFEF-5E3C331F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6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7DC7C8-7F57-4348-9DFE-54C8DCFF5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5DDA13-886F-4575-B69F-7DDB61CD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A27148-CBFE-40AB-8519-486CF6B8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98D1E6-4F2A-4FCE-849A-009E3CB6C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B79C-265D-428E-8F3F-25B6737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90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C4C0C-58FC-473E-BD61-BBC98479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EB5A75-109B-4EAC-B52F-08DE2D3963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171749-CD83-430C-A3C2-6AE8F2C15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3F1F28-6055-415B-B538-6DCC55151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5F7333-DB0E-4432-8B93-508605F8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AE2EE8-E5A1-4172-9A6C-211845B32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0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F9C92C-CF62-4B77-8DEF-9AF03C4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9C3451-1D7D-4964-8627-E5AC50456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D59EB3-3B8B-4CEB-9BA9-7A3554384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AD0131D-AFE0-40B4-BBBF-1E9A35079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0219995-532C-47E2-B7B6-99501F2A02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BF53858-33C0-488A-B3E1-20E559B52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E18AFB-BC1A-4258-A49F-1B4ED99E8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430A102-4351-411C-847B-473D08B8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F5C53A-7AB9-49D7-A290-C5500773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B885E30-EC76-427B-B870-F184CF3C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EB3928-8F07-4338-9D49-4EE4CE4B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7A6AA1-9D68-4535-A890-6F0CAAC9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0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1AAD7E-11F9-4427-812F-16D61CD1C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377C498-42A4-4D4E-8BF4-7DFACEAE3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1E7163-9388-425A-8956-222E74CB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2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89D41E-FA6D-4874-8F6D-EF1E641D3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CF88FF-C875-4137-A2A7-9C11773B4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766DFA-314F-4E28-8066-E2A658EE5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54AC27-784F-40F9-A6D2-DD402020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1BCE1E-3859-4C05-858A-456F71C3C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2116AB-7375-48B0-84E9-E7E7CD70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2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283EA-E510-4FF9-B41D-DDB455D4E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3F5611-DCEF-4DC0-AD44-A4BDB95D9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20A412-8B93-4E4E-A55F-8C1CE9F54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31A2E3-D0ED-4546-BC76-AA404B376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DD8D04-BAFF-4236-86FA-18C44D0E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A06C88-060D-4972-943A-DDABED25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1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7A7BBD1-83BD-4B49-948F-064AB121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585669-259D-48F9-B64E-A3268358E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031FA0-59A7-489F-BC52-44FE8EF0B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E6092C-E87B-4C5F-B18D-7ECB1BF161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3130AB-A4E4-4BDC-BA3F-AE3804BD8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68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ttiInBreve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994" y="0"/>
            <a:ext cx="818086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47474" y="2245895"/>
            <a:ext cx="63633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chemeClr val="accent1">
                    <a:lumMod val="50000"/>
                  </a:schemeClr>
                </a:solidFill>
              </a:rPr>
              <a:t>Inserire qui la vostra rubrica FAST FACT (Fatti in breve). Potete comunicare informazioni riguardanti le realizzazioni della vostra città, i dati pertinenti, le contro-narrazioni utilizzate per combattere le dicerie e la disinformazione, la vostra adesione al programma ICC! Potete scegliere il tipo di carattere e il colore che preferite.</a:t>
            </a:r>
            <a:endParaRPr lang="en-I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609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56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Ivana D'ALESSANDRO</dc:creator>
  <cp:lastModifiedBy>Yann</cp:lastModifiedBy>
  <cp:revision>6</cp:revision>
  <dcterms:created xsi:type="dcterms:W3CDTF">2020-06-17T14:35:44Z</dcterms:created>
  <dcterms:modified xsi:type="dcterms:W3CDTF">2020-11-19T09:12:21Z</dcterms:modified>
</cp:coreProperties>
</file>