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4"/>
  </p:notesMasterIdLst>
  <p:sldIdLst>
    <p:sldId id="258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Bonavitacola" initials="SB" lastIdx="1" clrIdx="0">
    <p:extLst>
      <p:ext uri="{19B8F6BF-5375-455C-9EA6-DF929625EA0E}">
        <p15:presenceInfo xmlns:p15="http://schemas.microsoft.com/office/powerpoint/2012/main" userId="S-1-5-21-3391170317-3112191503-564130441-1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5" autoAdjust="0"/>
  </p:normalViewPr>
  <p:slideViewPr>
    <p:cSldViewPr snapToGrid="0" snapToObjects="1">
      <p:cViewPr varScale="1">
        <p:scale>
          <a:sx n="91" d="100"/>
          <a:sy n="91" d="100"/>
        </p:scale>
        <p:origin x="510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087D6-BC8B-4F7D-954C-634C92FAA13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ED8C4-9C3B-4CE4-8F59-061545B491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84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ED8C4-9C3B-4CE4-8F59-061545B4919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02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/>
              <a:t>Intercultural cities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/>
              <a:t>Building Bridges, Breaking Walls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ga-IE" dirty="0"/>
              <a:t>ICC banner in the bottom right corner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Font typeface="+mj-lt"/>
              <a:buAutoNum type="arabicPeriod"/>
              <a:defRPr baseline="0"/>
            </a:lvl1pPr>
          </a:lstStyle>
          <a:p>
            <a:pPr lvl="0"/>
            <a:r>
              <a:rPr lang="en-US" dirty="0"/>
              <a:t>Page set up </a:t>
            </a:r>
            <a:r>
              <a:rPr lang="mr-IN" dirty="0"/>
              <a:t>–</a:t>
            </a:r>
            <a:r>
              <a:rPr lang="en-US" dirty="0"/>
              <a:t> 16.9</a:t>
            </a:r>
          </a:p>
          <a:p>
            <a:pPr lvl="0"/>
            <a:r>
              <a:rPr lang="en-US" dirty="0" err="1"/>
              <a:t>Colours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Office </a:t>
            </a:r>
          </a:p>
          <a:p>
            <a:pPr lvl="0"/>
            <a:r>
              <a:rPr lang="en-US" dirty="0"/>
              <a:t>Font -</a:t>
            </a:r>
          </a:p>
          <a:p>
            <a:pPr lvl="0"/>
            <a:r>
              <a:rPr lang="en-US" dirty="0"/>
              <a:t>View </a:t>
            </a:r>
            <a:r>
              <a:rPr lang="mr-IN" dirty="0"/>
              <a:t>–</a:t>
            </a:r>
            <a:r>
              <a:rPr lang="en-US" dirty="0"/>
              <a:t> Slide Master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Intsert</a:t>
            </a:r>
            <a:r>
              <a:rPr lang="en-US" dirty="0"/>
              <a:t> banner (bottom right corner) </a:t>
            </a:r>
            <a:r>
              <a:rPr lang="mr-IN" dirty="0"/>
              <a:t>–</a:t>
            </a:r>
            <a:r>
              <a:rPr lang="en-US" dirty="0"/>
              <a:t> close master view </a:t>
            </a:r>
            <a:r>
              <a:rPr lang="mr-IN" dirty="0"/>
              <a:t>–</a:t>
            </a:r>
            <a:r>
              <a:rPr lang="en-US" dirty="0"/>
              <a:t> ICC logo will appear in every slide</a:t>
            </a:r>
          </a:p>
          <a:p>
            <a:pPr lvl="0"/>
            <a:r>
              <a:rPr lang="en-US" dirty="0"/>
              <a:t>Apply to future presentations with respective city/</a:t>
            </a:r>
            <a:r>
              <a:rPr lang="en-US" dirty="0" err="1"/>
              <a:t>organisation</a:t>
            </a:r>
            <a:r>
              <a:rPr lang="en-US" dirty="0"/>
              <a:t> logos. 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2A6520-56F2-7343-9164-95447BB3E7F4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ANNER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44" y="4001899"/>
            <a:ext cx="6100755" cy="1021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Città </a:t>
            </a:r>
            <a:r>
              <a:rPr lang="en-US" dirty="0" err="1"/>
              <a:t>interculturali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Costruiamo</a:t>
            </a:r>
            <a:r>
              <a:rPr lang="en-US" dirty="0"/>
              <a:t> </a:t>
            </a:r>
            <a:r>
              <a:rPr lang="en-US" dirty="0" err="1"/>
              <a:t>ponti</a:t>
            </a:r>
            <a:r>
              <a:rPr lang="en-US" dirty="0"/>
              <a:t>, </a:t>
            </a:r>
            <a:r>
              <a:rPr lang="en-US" dirty="0" err="1"/>
              <a:t>abbattiamo</a:t>
            </a:r>
            <a:r>
              <a:rPr lang="en-US" dirty="0"/>
              <a:t> </a:t>
            </a:r>
            <a:r>
              <a:rPr lang="en-US" dirty="0" err="1"/>
              <a:t>muri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0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Banner </a:t>
            </a:r>
            <a:r>
              <a:rPr lang="en-US" sz="3200" dirty="0" err="1"/>
              <a:t>programma</a:t>
            </a:r>
            <a:r>
              <a:rPr lang="en-US" sz="3200" dirty="0"/>
              <a:t> ICC </a:t>
            </a:r>
            <a:r>
              <a:rPr lang="en-US" sz="3200" dirty="0" err="1"/>
              <a:t>posizionato</a:t>
            </a:r>
            <a:r>
              <a:rPr lang="en-US" sz="3200" dirty="0"/>
              <a:t> </a:t>
            </a:r>
            <a:r>
              <a:rPr lang="en-US" sz="3200" dirty="0" err="1"/>
              <a:t>nell’angolo</a:t>
            </a:r>
            <a:r>
              <a:rPr lang="en-US" sz="3200" dirty="0"/>
              <a:t> in basso a dx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err="1"/>
              <a:t>Dimensioni</a:t>
            </a:r>
            <a:r>
              <a:rPr lang="en-US" sz="2000" dirty="0"/>
              <a:t> </a:t>
            </a:r>
            <a:r>
              <a:rPr lang="en-US" sz="2000" dirty="0" err="1"/>
              <a:t>diapositiva</a:t>
            </a:r>
            <a:r>
              <a:rPr lang="en-US" sz="2000" dirty="0"/>
              <a:t> </a:t>
            </a:r>
            <a:r>
              <a:rPr lang="mr-IN" sz="2000" dirty="0"/>
              <a:t>–</a:t>
            </a:r>
            <a:r>
              <a:rPr lang="en-US" sz="2000" dirty="0"/>
              <a:t> 16.9</a:t>
            </a:r>
          </a:p>
          <a:p>
            <a:pPr lvl="0"/>
            <a:r>
              <a:rPr lang="en-US" sz="2000" dirty="0" err="1"/>
              <a:t>Colori</a:t>
            </a:r>
            <a:r>
              <a:rPr lang="en-US" sz="2000" dirty="0"/>
              <a:t> </a:t>
            </a:r>
            <a:r>
              <a:rPr lang="mr-IN" sz="2000" dirty="0"/>
              <a:t>–</a:t>
            </a:r>
            <a:r>
              <a:rPr lang="en-US" sz="2000" dirty="0"/>
              <a:t> Office per PowerPoint </a:t>
            </a:r>
          </a:p>
          <a:p>
            <a:r>
              <a:rPr lang="en-US" sz="2000" dirty="0"/>
              <a:t>Font </a:t>
            </a:r>
            <a:r>
              <a:rPr lang="mr-IN" sz="2000" dirty="0"/>
              <a:t>–</a:t>
            </a:r>
            <a:r>
              <a:rPr lang="en-US" sz="2000" dirty="0"/>
              <a:t> Calibri 11 per </a:t>
            </a:r>
            <a:r>
              <a:rPr lang="en-US" sz="2000" dirty="0" err="1"/>
              <a:t>documenti</a:t>
            </a:r>
            <a:r>
              <a:rPr lang="en-US" sz="2000" dirty="0"/>
              <a:t> Word e PowerPoint</a:t>
            </a:r>
          </a:p>
          <a:p>
            <a:pPr lvl="0"/>
            <a:r>
              <a:rPr lang="en-US" sz="2000" dirty="0" err="1"/>
              <a:t>Visualizza</a:t>
            </a:r>
            <a:r>
              <a:rPr lang="en-US" sz="2000" dirty="0"/>
              <a:t> </a:t>
            </a:r>
            <a:r>
              <a:rPr lang="mr-IN" sz="2000" dirty="0"/>
              <a:t>–</a:t>
            </a:r>
            <a:r>
              <a:rPr lang="en-US" sz="2000" dirty="0"/>
              <a:t> Schema </a:t>
            </a:r>
            <a:r>
              <a:rPr lang="en-US" sz="2000" dirty="0" err="1"/>
              <a:t>Diapositiva</a:t>
            </a:r>
            <a:r>
              <a:rPr lang="en-US" sz="2000" dirty="0"/>
              <a:t> </a:t>
            </a:r>
            <a:r>
              <a:rPr lang="mr-IN" sz="2000" dirty="0"/>
              <a:t>–</a:t>
            </a:r>
            <a:r>
              <a:rPr lang="en-US" sz="2000" dirty="0"/>
              <a:t> </a:t>
            </a:r>
            <a:r>
              <a:rPr lang="en-US" sz="2000" dirty="0" err="1"/>
              <a:t>Inserisci</a:t>
            </a:r>
            <a:r>
              <a:rPr lang="en-US" sz="2000" dirty="0"/>
              <a:t> banner (</a:t>
            </a:r>
            <a:r>
              <a:rPr lang="en-US" sz="2000" dirty="0" err="1"/>
              <a:t>nell’angolo</a:t>
            </a:r>
            <a:r>
              <a:rPr lang="en-US" sz="2000" dirty="0"/>
              <a:t> in basso a dx) </a:t>
            </a:r>
            <a:r>
              <a:rPr lang="mr-IN" sz="2000" dirty="0"/>
              <a:t>–</a:t>
            </a:r>
            <a:r>
              <a:rPr lang="en-US" sz="2000" dirty="0"/>
              <a:t> </a:t>
            </a:r>
            <a:r>
              <a:rPr lang="en-US" sz="2000" dirty="0" err="1"/>
              <a:t>Chiudi</a:t>
            </a:r>
            <a:r>
              <a:rPr lang="en-US" sz="2000" dirty="0"/>
              <a:t> Schema </a:t>
            </a:r>
            <a:r>
              <a:rPr lang="en-US" sz="2000" dirty="0" err="1"/>
              <a:t>Diapositiva</a:t>
            </a:r>
            <a:r>
              <a:rPr lang="mr-IN" sz="2000" dirty="0"/>
              <a:t>–</a:t>
            </a:r>
            <a:r>
              <a:rPr lang="en-US" sz="2000" dirty="0"/>
              <a:t> Il logo ICC </a:t>
            </a:r>
            <a:r>
              <a:rPr lang="en-US" sz="2000" dirty="0" err="1"/>
              <a:t>apparirà</a:t>
            </a:r>
            <a:r>
              <a:rPr lang="en-US" sz="2000" dirty="0"/>
              <a:t> in </a:t>
            </a:r>
            <a:r>
              <a:rPr lang="en-US" sz="2000" dirty="0" err="1"/>
              <a:t>ogni</a:t>
            </a:r>
            <a:r>
              <a:rPr lang="en-US" sz="2000" dirty="0"/>
              <a:t> slide</a:t>
            </a:r>
          </a:p>
          <a:p>
            <a:pPr lvl="0"/>
            <a:r>
              <a:rPr lang="en-US" sz="2000" dirty="0"/>
              <a:t>Da </a:t>
            </a:r>
            <a:r>
              <a:rPr lang="en-US" sz="2000" dirty="0" err="1"/>
              <a:t>applicare</a:t>
            </a:r>
            <a:r>
              <a:rPr lang="en-US" sz="2000" dirty="0"/>
              <a:t> </a:t>
            </a:r>
            <a:r>
              <a:rPr lang="en-US" sz="2000" dirty="0" err="1"/>
              <a:t>alle</a:t>
            </a:r>
            <a:r>
              <a:rPr lang="en-US" sz="2000" dirty="0"/>
              <a:t> future </a:t>
            </a:r>
            <a:r>
              <a:rPr lang="en-US" sz="2000" dirty="0" err="1"/>
              <a:t>presentazioni</a:t>
            </a:r>
            <a:r>
              <a:rPr lang="en-US" sz="2000" dirty="0"/>
              <a:t> con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rispettivi</a:t>
            </a:r>
            <a:r>
              <a:rPr lang="en-US" sz="2000" dirty="0"/>
              <a:t> </a:t>
            </a:r>
            <a:r>
              <a:rPr lang="en-US" sz="2000" dirty="0" err="1"/>
              <a:t>loghi</a:t>
            </a:r>
            <a:r>
              <a:rPr lang="en-US" sz="2000" dirty="0"/>
              <a:t> </a:t>
            </a:r>
            <a:r>
              <a:rPr lang="en-US" sz="2000" dirty="0" err="1"/>
              <a:t>delle</a:t>
            </a:r>
            <a:r>
              <a:rPr lang="en-US" sz="2000" dirty="0"/>
              <a:t> </a:t>
            </a:r>
            <a:r>
              <a:rPr lang="en-US" sz="2000" dirty="0" err="1"/>
              <a:t>città</a:t>
            </a:r>
            <a:r>
              <a:rPr lang="en-US" sz="2000" dirty="0"/>
              <a:t>/</a:t>
            </a:r>
            <a:r>
              <a:rPr lang="en-US" sz="2000" dirty="0" err="1"/>
              <a:t>organizzazioni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2081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CC PP">
  <a:themeElements>
    <a:clrScheme name="ICC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611A59"/>
      </a:accent4>
      <a:accent5>
        <a:srgbClr val="2E5D22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74</Words>
  <Application>Microsoft Office PowerPoint</Application>
  <PresentationFormat>On-screen Show (16:9)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ICC PP</vt:lpstr>
      <vt:lpstr>Città interculturali</vt:lpstr>
      <vt:lpstr>Banner programma ICC posizionato nell’angolo in basso a dx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Lilah G</dc:creator>
  <cp:lastModifiedBy>Yann</cp:lastModifiedBy>
  <cp:revision>10</cp:revision>
  <dcterms:created xsi:type="dcterms:W3CDTF">2020-05-22T15:33:27Z</dcterms:created>
  <dcterms:modified xsi:type="dcterms:W3CDTF">2020-11-19T09:26:13Z</dcterms:modified>
</cp:coreProperties>
</file>