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147476104" r:id="rId2"/>
    <p:sldId id="2147476103" r:id="rId3"/>
    <p:sldId id="2147476038" r:id="rId4"/>
    <p:sldId id="2147476101" r:id="rId5"/>
    <p:sldId id="2147476106" r:id="rId6"/>
    <p:sldId id="2147476105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368EE-9062-492E-931B-7CBAE703C9EE}" v="49" dt="2026-02-19T14:42:10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7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78653-1778-43A1-9F30-7C753F8C9007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E92D0-55B9-4A57-AD3A-A8E49F07F7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11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3271-EE90-5C51-E6D6-B6AD482FB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F63704-6155-72C2-3B4E-6E6F53DB6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5332BA-188F-F842-865D-90CE13F5A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258335-693C-365B-639F-D4DBFD678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A3843-C7E5-40CE-8F9F-5FEA47768B5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8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67C7-402B-F7C7-D427-E62929958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E5BB82-F628-645E-72DD-E6260C0CA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15DA10-CD2B-EC28-E9D2-0DCCC6B33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TOUS LES SPORTS SUR TOUS LES SUPPORTS,</a:t>
            </a:r>
          </a:p>
          <a:p>
            <a:r>
              <a:rPr lang="fr-FR" dirty="0"/>
              <a:t>3 docs, 3 digital, clinique des sports</a:t>
            </a:r>
          </a:p>
          <a:p>
            <a:r>
              <a:rPr lang="fr-FR" dirty="0"/>
              <a:t>Une pour toutes</a:t>
            </a:r>
          </a:p>
          <a:p>
            <a:r>
              <a:rPr lang="fr-FR" dirty="0"/>
              <a:t>Antennes, app canal, tous les supports, dès </a:t>
            </a:r>
            <a:r>
              <a:rPr lang="fr-FR" dirty="0" err="1"/>
              <a:t>ajd</a:t>
            </a:r>
            <a:r>
              <a:rPr lang="fr-FR" dirty="0"/>
              <a:t> les abonnés de 2035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E2E4A7-7AE7-6849-44E1-6137A2872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A3843-C7E5-40CE-8F9F-5FEA47768B5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2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D6D2-76C2-3A49-AC26-A522B411A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37CC27-3703-43F8-3E0A-96FBA3C0C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9DF6AC-3A2F-5B3F-1E1F-BA4C4EF4D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Voir pour un prix digital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79ADC9-8A45-D1BE-2BAC-8C4B92BEC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A3843-C7E5-40CE-8F9F-5FEA47768B5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9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F5711036-5D8F-8384-2652-F337950E7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" r="19"/>
          <a:stretch/>
        </p:blipFill>
        <p:spPr>
          <a:xfrm>
            <a:off x="200129" y="266990"/>
            <a:ext cx="3463883" cy="3463362"/>
          </a:xfrm>
          <a:prstGeom prst="rect">
            <a:avLst/>
          </a:prstGeom>
        </p:spPr>
      </p:pic>
      <p:sp>
        <p:nvSpPr>
          <p:cNvPr id="22" name="Titre 20">
            <a:extLst>
              <a:ext uri="{FF2B5EF4-FFF2-40B4-BE49-F238E27FC236}">
                <a16:creationId xmlns:a16="http://schemas.microsoft.com/office/drawing/2014/main" id="{A6808D5A-C345-0F65-8E0C-5FEB002909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8617" y="2044006"/>
            <a:ext cx="6434768" cy="2769989"/>
          </a:xfrm>
        </p:spPr>
        <p:txBody>
          <a:bodyPr anchor="ctr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fr-FR"/>
              <a:t>titre de la présentation</a:t>
            </a:r>
            <a:br>
              <a:rPr lang="fr-FR"/>
            </a:br>
            <a:r>
              <a:rPr lang="fr-FR"/>
              <a:t>sur 4 lignes</a:t>
            </a:r>
            <a:br>
              <a:rPr lang="fr-FR"/>
            </a:br>
            <a:r>
              <a:rPr lang="fr-FR"/>
              <a:t>maximum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2E2050E4-89AD-DA92-4834-A53DBBE83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28" y="626719"/>
            <a:ext cx="2778157" cy="500963"/>
          </a:xfrm>
          <a:custGeom>
            <a:avLst/>
            <a:gdLst>
              <a:gd name="connsiteX0" fmla="*/ 1358951 w 5553421"/>
              <a:gd name="connsiteY0" fmla="*/ 307044 h 1001926"/>
              <a:gd name="connsiteX1" fmla="*/ 1358951 w 5553421"/>
              <a:gd name="connsiteY1" fmla="*/ 307044 h 1001926"/>
              <a:gd name="connsiteX2" fmla="*/ 1358951 w 5553421"/>
              <a:gd name="connsiteY2" fmla="*/ 307044 h 1001926"/>
              <a:gd name="connsiteX3" fmla="*/ 1358951 w 5553421"/>
              <a:gd name="connsiteY3" fmla="*/ 307044 h 1001926"/>
              <a:gd name="connsiteX4" fmla="*/ 1359188 w 5553421"/>
              <a:gd name="connsiteY4" fmla="*/ 306820 h 1001926"/>
              <a:gd name="connsiteX5" fmla="*/ 1358914 w 5553421"/>
              <a:gd name="connsiteY5" fmla="*/ 306957 h 1001926"/>
              <a:gd name="connsiteX6" fmla="*/ 1358951 w 5553421"/>
              <a:gd name="connsiteY6" fmla="*/ 307044 h 1001926"/>
              <a:gd name="connsiteX7" fmla="*/ 1356441 w 5553421"/>
              <a:gd name="connsiteY7" fmla="*/ 309418 h 1001926"/>
              <a:gd name="connsiteX8" fmla="*/ 1229252 w 5553421"/>
              <a:gd name="connsiteY8" fmla="*/ 598050 h 1001926"/>
              <a:gd name="connsiteX9" fmla="*/ 1227604 w 5553421"/>
              <a:gd name="connsiteY9" fmla="*/ 604613 h 1001926"/>
              <a:gd name="connsiteX10" fmla="*/ 1235158 w 5553421"/>
              <a:gd name="connsiteY10" fmla="*/ 605980 h 1001926"/>
              <a:gd name="connsiteX11" fmla="*/ 1420397 w 5553421"/>
              <a:gd name="connsiteY11" fmla="*/ 607329 h 1001926"/>
              <a:gd name="connsiteX12" fmla="*/ 1422921 w 5553421"/>
              <a:gd name="connsiteY12" fmla="*/ 607347 h 1001926"/>
              <a:gd name="connsiteX13" fmla="*/ 1422921 w 5553421"/>
              <a:gd name="connsiteY13" fmla="*/ 607347 h 1001926"/>
              <a:gd name="connsiteX14" fmla="*/ 1422921 w 5553421"/>
              <a:gd name="connsiteY14" fmla="*/ 607347 h 1001926"/>
              <a:gd name="connsiteX15" fmla="*/ 1425256 w 5553421"/>
              <a:gd name="connsiteY15" fmla="*/ 605980 h 1001926"/>
              <a:gd name="connsiteX16" fmla="*/ 1425256 w 5553421"/>
              <a:gd name="connsiteY16" fmla="*/ 600921 h 1001926"/>
              <a:gd name="connsiteX17" fmla="*/ 1360013 w 5553421"/>
              <a:gd name="connsiteY17" fmla="*/ 309555 h 1001926"/>
              <a:gd name="connsiteX18" fmla="*/ 1358951 w 5553421"/>
              <a:gd name="connsiteY18" fmla="*/ 307044 h 1001926"/>
              <a:gd name="connsiteX19" fmla="*/ 3480067 w 5553421"/>
              <a:gd name="connsiteY19" fmla="*/ 303402 h 1001926"/>
              <a:gd name="connsiteX20" fmla="*/ 3477869 w 5553421"/>
              <a:gd name="connsiteY20" fmla="*/ 308051 h 1001926"/>
              <a:gd name="connsiteX21" fmla="*/ 3350130 w 5553421"/>
              <a:gd name="connsiteY21" fmla="*/ 595862 h 1001926"/>
              <a:gd name="connsiteX22" fmla="*/ 3348276 w 5553421"/>
              <a:gd name="connsiteY22" fmla="*/ 604203 h 1001926"/>
              <a:gd name="connsiteX23" fmla="*/ 3348276 w 5553421"/>
              <a:gd name="connsiteY23" fmla="*/ 604203 h 1001926"/>
              <a:gd name="connsiteX24" fmla="*/ 3348276 w 5553421"/>
              <a:gd name="connsiteY24" fmla="*/ 604203 h 1001926"/>
              <a:gd name="connsiteX25" fmla="*/ 3348482 w 5553421"/>
              <a:gd name="connsiteY25" fmla="*/ 605980 h 1001926"/>
              <a:gd name="connsiteX26" fmla="*/ 3355350 w 5553421"/>
              <a:gd name="connsiteY26" fmla="*/ 608305 h 1001926"/>
              <a:gd name="connsiteX27" fmla="*/ 3544348 w 5553421"/>
              <a:gd name="connsiteY27" fmla="*/ 607347 h 1001926"/>
              <a:gd name="connsiteX28" fmla="*/ 3546958 w 5553421"/>
              <a:gd name="connsiteY28" fmla="*/ 607347 h 1001926"/>
              <a:gd name="connsiteX29" fmla="*/ 3546958 w 5553421"/>
              <a:gd name="connsiteY29" fmla="*/ 602152 h 1001926"/>
              <a:gd name="connsiteX30" fmla="*/ 3482814 w 5553421"/>
              <a:gd name="connsiteY30" fmla="*/ 306957 h 1001926"/>
              <a:gd name="connsiteX31" fmla="*/ 3480204 w 5553421"/>
              <a:gd name="connsiteY31" fmla="*/ 303539 h 1001926"/>
              <a:gd name="connsiteX32" fmla="*/ 2001729 w 5553421"/>
              <a:gd name="connsiteY32" fmla="*/ 38561 h 1001926"/>
              <a:gd name="connsiteX33" fmla="*/ 2261328 w 5553421"/>
              <a:gd name="connsiteY33" fmla="*/ 38561 h 1001926"/>
              <a:gd name="connsiteX34" fmla="*/ 2267646 w 5553421"/>
              <a:gd name="connsiteY34" fmla="*/ 41296 h 1001926"/>
              <a:gd name="connsiteX35" fmla="*/ 2271354 w 5553421"/>
              <a:gd name="connsiteY35" fmla="*/ 46491 h 1001926"/>
              <a:gd name="connsiteX36" fmla="*/ 2564055 w 5553421"/>
              <a:gd name="connsiteY36" fmla="*/ 557305 h 1001926"/>
              <a:gd name="connsiteX37" fmla="*/ 2572846 w 5553421"/>
              <a:gd name="connsiteY37" fmla="*/ 566329 h 1001926"/>
              <a:gd name="connsiteX38" fmla="*/ 2579439 w 5553421"/>
              <a:gd name="connsiteY38" fmla="*/ 554981 h 1001926"/>
              <a:gd name="connsiteX39" fmla="*/ 2653472 w 5553421"/>
              <a:gd name="connsiteY39" fmla="*/ 46491 h 1001926"/>
              <a:gd name="connsiteX40" fmla="*/ 2656082 w 5553421"/>
              <a:gd name="connsiteY40" fmla="*/ 41296 h 1001926"/>
              <a:gd name="connsiteX41" fmla="*/ 2661164 w 5553421"/>
              <a:gd name="connsiteY41" fmla="*/ 38561 h 1001926"/>
              <a:gd name="connsiteX42" fmla="*/ 2905379 w 5553421"/>
              <a:gd name="connsiteY42" fmla="*/ 41296 h 1001926"/>
              <a:gd name="connsiteX43" fmla="*/ 2911697 w 5553421"/>
              <a:gd name="connsiteY43" fmla="*/ 42390 h 1001926"/>
              <a:gd name="connsiteX44" fmla="*/ 2912796 w 5553421"/>
              <a:gd name="connsiteY44" fmla="*/ 46491 h 1001926"/>
              <a:gd name="connsiteX45" fmla="*/ 2781349 w 5553421"/>
              <a:gd name="connsiteY45" fmla="*/ 965710 h 1001926"/>
              <a:gd name="connsiteX46" fmla="*/ 2777503 w 5553421"/>
              <a:gd name="connsiteY46" fmla="*/ 974324 h 1001926"/>
              <a:gd name="connsiteX47" fmla="*/ 2769674 w 5553421"/>
              <a:gd name="connsiteY47" fmla="*/ 975965 h 1001926"/>
              <a:gd name="connsiteX48" fmla="*/ 2769811 w 5553421"/>
              <a:gd name="connsiteY48" fmla="*/ 975828 h 1001926"/>
              <a:gd name="connsiteX49" fmla="*/ 2528343 w 5553421"/>
              <a:gd name="connsiteY49" fmla="*/ 975828 h 1001926"/>
              <a:gd name="connsiteX50" fmla="*/ 2525871 w 5553421"/>
              <a:gd name="connsiteY50" fmla="*/ 973230 h 1001926"/>
              <a:gd name="connsiteX51" fmla="*/ 2270801 w 5553421"/>
              <a:gd name="connsiteY51" fmla="*/ 522580 h 1001926"/>
              <a:gd name="connsiteX52" fmla="*/ 2201304 w 5553421"/>
              <a:gd name="connsiteY52" fmla="*/ 399795 h 1001926"/>
              <a:gd name="connsiteX53" fmla="*/ 2199752 w 5553421"/>
              <a:gd name="connsiteY53" fmla="*/ 398691 h 1001926"/>
              <a:gd name="connsiteX54" fmla="*/ 2197458 w 5553421"/>
              <a:gd name="connsiteY54" fmla="*/ 397061 h 1001926"/>
              <a:gd name="connsiteX55" fmla="*/ 2197458 w 5553421"/>
              <a:gd name="connsiteY55" fmla="*/ 397061 h 1001926"/>
              <a:gd name="connsiteX56" fmla="*/ 2197458 w 5553421"/>
              <a:gd name="connsiteY56" fmla="*/ 397061 h 1001926"/>
              <a:gd name="connsiteX57" fmla="*/ 2194986 w 5553421"/>
              <a:gd name="connsiteY57" fmla="*/ 400889 h 1001926"/>
              <a:gd name="connsiteX58" fmla="*/ 2114634 w 5553421"/>
              <a:gd name="connsiteY58" fmla="*/ 964343 h 1001926"/>
              <a:gd name="connsiteX59" fmla="*/ 2111887 w 5553421"/>
              <a:gd name="connsiteY59" fmla="*/ 972136 h 1001926"/>
              <a:gd name="connsiteX60" fmla="*/ 2105431 w 5553421"/>
              <a:gd name="connsiteY60" fmla="*/ 973230 h 1001926"/>
              <a:gd name="connsiteX61" fmla="*/ 1872617 w 5553421"/>
              <a:gd name="connsiteY61" fmla="*/ 973230 h 1001926"/>
              <a:gd name="connsiteX62" fmla="*/ 1866573 w 5553421"/>
              <a:gd name="connsiteY62" fmla="*/ 970769 h 1001926"/>
              <a:gd name="connsiteX63" fmla="*/ 1862315 w 5553421"/>
              <a:gd name="connsiteY63" fmla="*/ 960651 h 1001926"/>
              <a:gd name="connsiteX64" fmla="*/ 1990329 w 5553421"/>
              <a:gd name="connsiteY64" fmla="*/ 48952 h 1001926"/>
              <a:gd name="connsiteX65" fmla="*/ 1994037 w 5553421"/>
              <a:gd name="connsiteY65" fmla="*/ 42390 h 1001926"/>
              <a:gd name="connsiteX66" fmla="*/ 2001729 w 5553421"/>
              <a:gd name="connsiteY66" fmla="*/ 38561 h 1001926"/>
              <a:gd name="connsiteX67" fmla="*/ 1243949 w 5553421"/>
              <a:gd name="connsiteY67" fmla="*/ 37467 h 1001926"/>
              <a:gd name="connsiteX68" fmla="*/ 1545715 w 5553421"/>
              <a:gd name="connsiteY68" fmla="*/ 37467 h 1001926"/>
              <a:gd name="connsiteX69" fmla="*/ 1554368 w 5553421"/>
              <a:gd name="connsiteY69" fmla="*/ 41432 h 1001926"/>
              <a:gd name="connsiteX70" fmla="*/ 1556978 w 5553421"/>
              <a:gd name="connsiteY70" fmla="*/ 46628 h 1001926"/>
              <a:gd name="connsiteX71" fmla="*/ 1753806 w 5553421"/>
              <a:gd name="connsiteY71" fmla="*/ 966941 h 1001926"/>
              <a:gd name="connsiteX72" fmla="*/ 1751196 w 5553421"/>
              <a:gd name="connsiteY72" fmla="*/ 972410 h 1001926"/>
              <a:gd name="connsiteX73" fmla="*/ 1747487 w 5553421"/>
              <a:gd name="connsiteY73" fmla="*/ 973504 h 1001926"/>
              <a:gd name="connsiteX74" fmla="*/ 1747625 w 5553421"/>
              <a:gd name="connsiteY74" fmla="*/ 973230 h 1001926"/>
              <a:gd name="connsiteX75" fmla="*/ 1520167 w 5553421"/>
              <a:gd name="connsiteY75" fmla="*/ 974187 h 1001926"/>
              <a:gd name="connsiteX76" fmla="*/ 1510964 w 5553421"/>
              <a:gd name="connsiteY76" fmla="*/ 972136 h 1001926"/>
              <a:gd name="connsiteX77" fmla="*/ 1508629 w 5553421"/>
              <a:gd name="connsiteY77" fmla="*/ 961745 h 1001926"/>
              <a:gd name="connsiteX78" fmla="*/ 1472780 w 5553421"/>
              <a:gd name="connsiteY78" fmla="*/ 815447 h 1001926"/>
              <a:gd name="connsiteX79" fmla="*/ 1470308 w 5553421"/>
              <a:gd name="connsiteY79" fmla="*/ 810388 h 1001926"/>
              <a:gd name="connsiteX80" fmla="*/ 1470308 w 5553421"/>
              <a:gd name="connsiteY80" fmla="*/ 810388 h 1001926"/>
              <a:gd name="connsiteX81" fmla="*/ 1146016 w 5553421"/>
              <a:gd name="connsiteY81" fmla="*/ 810388 h 1001926"/>
              <a:gd name="connsiteX82" fmla="*/ 1135714 w 5553421"/>
              <a:gd name="connsiteY82" fmla="*/ 815447 h 1001926"/>
              <a:gd name="connsiteX83" fmla="*/ 1126511 w 5553421"/>
              <a:gd name="connsiteY83" fmla="*/ 828299 h 1001926"/>
              <a:gd name="connsiteX84" fmla="*/ 1062779 w 5553421"/>
              <a:gd name="connsiteY84" fmla="*/ 964343 h 1001926"/>
              <a:gd name="connsiteX85" fmla="*/ 1058796 w 5553421"/>
              <a:gd name="connsiteY85" fmla="*/ 970769 h 1001926"/>
              <a:gd name="connsiteX86" fmla="*/ 1051242 w 5553421"/>
              <a:gd name="connsiteY86" fmla="*/ 973230 h 1001926"/>
              <a:gd name="connsiteX87" fmla="*/ 786424 w 5553421"/>
              <a:gd name="connsiteY87" fmla="*/ 973230 h 1001926"/>
              <a:gd name="connsiteX88" fmla="*/ 777770 w 5553421"/>
              <a:gd name="connsiteY88" fmla="*/ 970769 h 1001926"/>
              <a:gd name="connsiteX89" fmla="*/ 779006 w 5553421"/>
              <a:gd name="connsiteY89" fmla="*/ 961745 h 1001926"/>
              <a:gd name="connsiteX90" fmla="*/ 1237768 w 5553421"/>
              <a:gd name="connsiteY90" fmla="*/ 43757 h 1001926"/>
              <a:gd name="connsiteX91" fmla="*/ 1243949 w 5553421"/>
              <a:gd name="connsiteY91" fmla="*/ 37467 h 1001926"/>
              <a:gd name="connsiteX92" fmla="*/ 4112855 w 5553421"/>
              <a:gd name="connsiteY92" fmla="*/ 37331 h 1001926"/>
              <a:gd name="connsiteX93" fmla="*/ 4365724 w 5553421"/>
              <a:gd name="connsiteY93" fmla="*/ 37331 h 1001926"/>
              <a:gd name="connsiteX94" fmla="*/ 4374789 w 5553421"/>
              <a:gd name="connsiteY94" fmla="*/ 38561 h 1001926"/>
              <a:gd name="connsiteX95" fmla="*/ 4374789 w 5553421"/>
              <a:gd name="connsiteY95" fmla="*/ 47312 h 1001926"/>
              <a:gd name="connsiteX96" fmla="*/ 4276169 w 5553421"/>
              <a:gd name="connsiteY96" fmla="*/ 753509 h 1001926"/>
              <a:gd name="connsiteX97" fmla="*/ 4278779 w 5553421"/>
              <a:gd name="connsiteY97" fmla="*/ 761986 h 1001926"/>
              <a:gd name="connsiteX98" fmla="*/ 4291552 w 5553421"/>
              <a:gd name="connsiteY98" fmla="*/ 763490 h 1001926"/>
              <a:gd name="connsiteX99" fmla="*/ 4552387 w 5553421"/>
              <a:gd name="connsiteY99" fmla="*/ 763490 h 1001926"/>
              <a:gd name="connsiteX100" fmla="*/ 4560079 w 5553421"/>
              <a:gd name="connsiteY100" fmla="*/ 766088 h 1001926"/>
              <a:gd name="connsiteX101" fmla="*/ 4561590 w 5553421"/>
              <a:gd name="connsiteY101" fmla="*/ 773608 h 1001926"/>
              <a:gd name="connsiteX102" fmla="*/ 4535905 w 5553421"/>
              <a:gd name="connsiteY102" fmla="*/ 963249 h 1001926"/>
              <a:gd name="connsiteX103" fmla="*/ 4533295 w 5553421"/>
              <a:gd name="connsiteY103" fmla="*/ 973230 h 1001926"/>
              <a:gd name="connsiteX104" fmla="*/ 4525466 w 5553421"/>
              <a:gd name="connsiteY104" fmla="*/ 975828 h 1001926"/>
              <a:gd name="connsiteX105" fmla="*/ 3999127 w 5553421"/>
              <a:gd name="connsiteY105" fmla="*/ 975828 h 1001926"/>
              <a:gd name="connsiteX106" fmla="*/ 3979760 w 5553421"/>
              <a:gd name="connsiteY106" fmla="*/ 972136 h 1001926"/>
              <a:gd name="connsiteX107" fmla="*/ 3978661 w 5553421"/>
              <a:gd name="connsiteY107" fmla="*/ 955456 h 1001926"/>
              <a:gd name="connsiteX108" fmla="*/ 4109010 w 5553421"/>
              <a:gd name="connsiteY108" fmla="*/ 52644 h 1001926"/>
              <a:gd name="connsiteX109" fmla="*/ 4112855 w 5553421"/>
              <a:gd name="connsiteY109" fmla="*/ 37331 h 1001926"/>
              <a:gd name="connsiteX110" fmla="*/ 3376777 w 5553421"/>
              <a:gd name="connsiteY110" fmla="*/ 37331 h 1001926"/>
              <a:gd name="connsiteX111" fmla="*/ 3664258 w 5553421"/>
              <a:gd name="connsiteY111" fmla="*/ 37331 h 1001926"/>
              <a:gd name="connsiteX112" fmla="*/ 3674697 w 5553421"/>
              <a:gd name="connsiteY112" fmla="*/ 41296 h 1001926"/>
              <a:gd name="connsiteX113" fmla="*/ 3677170 w 5553421"/>
              <a:gd name="connsiteY113" fmla="*/ 46491 h 1001926"/>
              <a:gd name="connsiteX114" fmla="*/ 3869877 w 5553421"/>
              <a:gd name="connsiteY114" fmla="*/ 972136 h 1001926"/>
              <a:gd name="connsiteX115" fmla="*/ 3868778 w 5553421"/>
              <a:gd name="connsiteY115" fmla="*/ 975828 h 1001926"/>
              <a:gd name="connsiteX116" fmla="*/ 3864932 w 5553421"/>
              <a:gd name="connsiteY116" fmla="*/ 976785 h 1001926"/>
              <a:gd name="connsiteX117" fmla="*/ 3631018 w 5553421"/>
              <a:gd name="connsiteY117" fmla="*/ 976785 h 1001926"/>
              <a:gd name="connsiteX118" fmla="*/ 3621953 w 5553421"/>
              <a:gd name="connsiteY118" fmla="*/ 974050 h 1001926"/>
              <a:gd name="connsiteX119" fmla="*/ 3619481 w 5553421"/>
              <a:gd name="connsiteY119" fmla="*/ 965437 h 1001926"/>
              <a:gd name="connsiteX120" fmla="*/ 3588988 w 5553421"/>
              <a:gd name="connsiteY120" fmla="*/ 822146 h 1001926"/>
              <a:gd name="connsiteX121" fmla="*/ 3583906 w 5553421"/>
              <a:gd name="connsiteY121" fmla="*/ 810388 h 1001926"/>
              <a:gd name="connsiteX122" fmla="*/ 3569759 w 5553421"/>
              <a:gd name="connsiteY122" fmla="*/ 806696 h 1001926"/>
              <a:gd name="connsiteX123" fmla="*/ 3265520 w 5553421"/>
              <a:gd name="connsiteY123" fmla="*/ 806696 h 1001926"/>
              <a:gd name="connsiteX124" fmla="*/ 3255494 w 5553421"/>
              <a:gd name="connsiteY124" fmla="*/ 810388 h 1001926"/>
              <a:gd name="connsiteX125" fmla="*/ 3247664 w 5553421"/>
              <a:gd name="connsiteY125" fmla="*/ 823103 h 1001926"/>
              <a:gd name="connsiteX126" fmla="*/ 3178850 w 5553421"/>
              <a:gd name="connsiteY126" fmla="*/ 969128 h 1001926"/>
              <a:gd name="connsiteX127" fmla="*/ 3175004 w 5553421"/>
              <a:gd name="connsiteY127" fmla="*/ 974187 h 1001926"/>
              <a:gd name="connsiteX128" fmla="*/ 3167038 w 5553421"/>
              <a:gd name="connsiteY128" fmla="*/ 975828 h 1001926"/>
              <a:gd name="connsiteX129" fmla="*/ 2904005 w 5553421"/>
              <a:gd name="connsiteY129" fmla="*/ 975828 h 1001926"/>
              <a:gd name="connsiteX130" fmla="*/ 2895215 w 5553421"/>
              <a:gd name="connsiteY130" fmla="*/ 973230 h 1001926"/>
              <a:gd name="connsiteX131" fmla="*/ 2897825 w 5553421"/>
              <a:gd name="connsiteY131" fmla="*/ 965573 h 1001926"/>
              <a:gd name="connsiteX132" fmla="*/ 3361531 w 5553421"/>
              <a:gd name="connsiteY132" fmla="*/ 43757 h 1001926"/>
              <a:gd name="connsiteX133" fmla="*/ 3366476 w 5553421"/>
              <a:gd name="connsiteY133" fmla="*/ 38561 h 1001926"/>
              <a:gd name="connsiteX134" fmla="*/ 3376777 w 5553421"/>
              <a:gd name="connsiteY134" fmla="*/ 37331 h 1001926"/>
              <a:gd name="connsiteX135" fmla="*/ 4942334 w 5553421"/>
              <a:gd name="connsiteY135" fmla="*/ 18462 h 1001926"/>
              <a:gd name="connsiteX136" fmla="*/ 5196714 w 5553421"/>
              <a:gd name="connsiteY136" fmla="*/ 18462 h 1001926"/>
              <a:gd name="connsiteX137" fmla="*/ 5203306 w 5553421"/>
              <a:gd name="connsiteY137" fmla="*/ 19830 h 1001926"/>
              <a:gd name="connsiteX138" fmla="*/ 5205916 w 5553421"/>
              <a:gd name="connsiteY138" fmla="*/ 27350 h 1001926"/>
              <a:gd name="connsiteX139" fmla="*/ 5205916 w 5553421"/>
              <a:gd name="connsiteY139" fmla="*/ 332389 h 1001926"/>
              <a:gd name="connsiteX140" fmla="*/ 5537900 w 5553421"/>
              <a:gd name="connsiteY140" fmla="*/ 332389 h 1001926"/>
              <a:gd name="connsiteX141" fmla="*/ 5549300 w 5553421"/>
              <a:gd name="connsiteY141" fmla="*/ 333893 h 1001926"/>
              <a:gd name="connsiteX142" fmla="*/ 5553421 w 5553421"/>
              <a:gd name="connsiteY142" fmla="*/ 342643 h 1001926"/>
              <a:gd name="connsiteX143" fmla="*/ 5553421 w 5553421"/>
              <a:gd name="connsiteY143" fmla="*/ 599691 h 1001926"/>
              <a:gd name="connsiteX144" fmla="*/ 5549300 w 5553421"/>
              <a:gd name="connsiteY144" fmla="*/ 606117 h 1001926"/>
              <a:gd name="connsiteX145" fmla="*/ 5549163 w 5553421"/>
              <a:gd name="connsiteY145" fmla="*/ 605843 h 1001926"/>
              <a:gd name="connsiteX146" fmla="*/ 5544218 w 5553421"/>
              <a:gd name="connsiteY146" fmla="*/ 608168 h 1001926"/>
              <a:gd name="connsiteX147" fmla="*/ 5217042 w 5553421"/>
              <a:gd name="connsiteY147" fmla="*/ 608168 h 1001926"/>
              <a:gd name="connsiteX148" fmla="*/ 5209350 w 5553421"/>
              <a:gd name="connsiteY148" fmla="*/ 610766 h 1001926"/>
              <a:gd name="connsiteX149" fmla="*/ 5205916 w 5553421"/>
              <a:gd name="connsiteY149" fmla="*/ 618559 h 1001926"/>
              <a:gd name="connsiteX150" fmla="*/ 5205916 w 5553421"/>
              <a:gd name="connsiteY150" fmla="*/ 965573 h 1001926"/>
              <a:gd name="connsiteX151" fmla="*/ 5203306 w 5553421"/>
              <a:gd name="connsiteY151" fmla="*/ 972136 h 1001926"/>
              <a:gd name="connsiteX152" fmla="*/ 5197675 w 5553421"/>
              <a:gd name="connsiteY152" fmla="*/ 974187 h 1001926"/>
              <a:gd name="connsiteX153" fmla="*/ 4938488 w 5553421"/>
              <a:gd name="connsiteY153" fmla="*/ 974187 h 1001926"/>
              <a:gd name="connsiteX154" fmla="*/ 4932033 w 5553421"/>
              <a:gd name="connsiteY154" fmla="*/ 972136 h 1001926"/>
              <a:gd name="connsiteX155" fmla="*/ 4931072 w 5553421"/>
              <a:gd name="connsiteY155" fmla="*/ 964343 h 1001926"/>
              <a:gd name="connsiteX156" fmla="*/ 4931072 w 5553421"/>
              <a:gd name="connsiteY156" fmla="*/ 617329 h 1001926"/>
              <a:gd name="connsiteX157" fmla="*/ 4927225 w 5553421"/>
              <a:gd name="connsiteY157" fmla="*/ 610902 h 1001926"/>
              <a:gd name="connsiteX158" fmla="*/ 4922143 w 5553421"/>
              <a:gd name="connsiteY158" fmla="*/ 608305 h 1001926"/>
              <a:gd name="connsiteX159" fmla="*/ 4587138 w 5553421"/>
              <a:gd name="connsiteY159" fmla="*/ 608305 h 1001926"/>
              <a:gd name="connsiteX160" fmla="*/ 4579446 w 5553421"/>
              <a:gd name="connsiteY160" fmla="*/ 607347 h 1001926"/>
              <a:gd name="connsiteX161" fmla="*/ 4576836 w 5553421"/>
              <a:gd name="connsiteY161" fmla="*/ 596819 h 1001926"/>
              <a:gd name="connsiteX162" fmla="*/ 4576836 w 5553421"/>
              <a:gd name="connsiteY162" fmla="*/ 342643 h 1001926"/>
              <a:gd name="connsiteX163" fmla="*/ 4579446 w 5553421"/>
              <a:gd name="connsiteY163" fmla="*/ 336217 h 1001926"/>
              <a:gd name="connsiteX164" fmla="*/ 4583292 w 5553421"/>
              <a:gd name="connsiteY164" fmla="*/ 335260 h 1001926"/>
              <a:gd name="connsiteX165" fmla="*/ 4925715 w 5553421"/>
              <a:gd name="connsiteY165" fmla="*/ 335260 h 1001926"/>
              <a:gd name="connsiteX166" fmla="*/ 4928462 w 5553421"/>
              <a:gd name="connsiteY166" fmla="*/ 333893 h 1001926"/>
              <a:gd name="connsiteX167" fmla="*/ 4931072 w 5553421"/>
              <a:gd name="connsiteY167" fmla="*/ 329927 h 1001926"/>
              <a:gd name="connsiteX168" fmla="*/ 4931072 w 5553421"/>
              <a:gd name="connsiteY168" fmla="*/ 26119 h 1001926"/>
              <a:gd name="connsiteX169" fmla="*/ 4932033 w 5553421"/>
              <a:gd name="connsiteY169" fmla="*/ 19830 h 1001926"/>
              <a:gd name="connsiteX170" fmla="*/ 4942334 w 5553421"/>
              <a:gd name="connsiteY170" fmla="*/ 18462 h 1001926"/>
              <a:gd name="connsiteX171" fmla="*/ 540039 w 5553421"/>
              <a:gd name="connsiteY171" fmla="*/ 87 h 1001926"/>
              <a:gd name="connsiteX172" fmla="*/ 540041 w 5553421"/>
              <a:gd name="connsiteY172" fmla="*/ 88 h 1001926"/>
              <a:gd name="connsiteX173" fmla="*/ 621538 w 5553421"/>
              <a:gd name="connsiteY173" fmla="*/ 6958 h 1001926"/>
              <a:gd name="connsiteX174" fmla="*/ 643188 w 5553421"/>
              <a:gd name="connsiteY174" fmla="*/ 10572 h 1001926"/>
              <a:gd name="connsiteX175" fmla="*/ 680298 w 5553421"/>
              <a:gd name="connsiteY175" fmla="*/ 18334 h 1001926"/>
              <a:gd name="connsiteX176" fmla="*/ 744529 w 5553421"/>
              <a:gd name="connsiteY176" fmla="*/ 36100 h 1001926"/>
              <a:gd name="connsiteX177" fmla="*/ 744531 w 5553421"/>
              <a:gd name="connsiteY177" fmla="*/ 36100 h 1001926"/>
              <a:gd name="connsiteX178" fmla="*/ 775006 w 5553421"/>
              <a:gd name="connsiteY178" fmla="*/ 47619 h 1001926"/>
              <a:gd name="connsiteX179" fmla="*/ 790757 w 5553421"/>
              <a:gd name="connsiteY179" fmla="*/ 55757 h 1001926"/>
              <a:gd name="connsiteX180" fmla="*/ 834223 w 5553421"/>
              <a:gd name="connsiteY180" fmla="*/ 78212 h 1001926"/>
              <a:gd name="connsiteX181" fmla="*/ 843575 w 5553421"/>
              <a:gd name="connsiteY181" fmla="*/ 85510 h 1001926"/>
              <a:gd name="connsiteX182" fmla="*/ 852027 w 5553421"/>
              <a:gd name="connsiteY182" fmla="*/ 92107 h 1001926"/>
              <a:gd name="connsiteX183" fmla="*/ 855512 w 5553421"/>
              <a:gd name="connsiteY183" fmla="*/ 96260 h 1001926"/>
              <a:gd name="connsiteX184" fmla="*/ 851941 w 5553421"/>
              <a:gd name="connsiteY184" fmla="*/ 118957 h 1001926"/>
              <a:gd name="connsiteX185" fmla="*/ 815817 w 5553421"/>
              <a:gd name="connsiteY185" fmla="*/ 305727 h 1001926"/>
              <a:gd name="connsiteX186" fmla="*/ 809499 w 5553421"/>
              <a:gd name="connsiteY186" fmla="*/ 317212 h 1001926"/>
              <a:gd name="connsiteX187" fmla="*/ 805962 w 5553421"/>
              <a:gd name="connsiteY187" fmla="*/ 316323 h 1001926"/>
              <a:gd name="connsiteX188" fmla="*/ 789445 w 5553421"/>
              <a:gd name="connsiteY188" fmla="*/ 306820 h 1001926"/>
              <a:gd name="connsiteX189" fmla="*/ 562780 w 5553421"/>
              <a:gd name="connsiteY189" fmla="*/ 235526 h 1001926"/>
              <a:gd name="connsiteX190" fmla="*/ 562780 w 5553421"/>
              <a:gd name="connsiteY190" fmla="*/ 235526 h 1001926"/>
              <a:gd name="connsiteX191" fmla="*/ 562780 w 5553421"/>
              <a:gd name="connsiteY191" fmla="*/ 235526 h 1001926"/>
              <a:gd name="connsiteX192" fmla="*/ 540011 w 5553421"/>
              <a:gd name="connsiteY192" fmla="*/ 235859 h 1001926"/>
              <a:gd name="connsiteX193" fmla="*/ 283022 w 5553421"/>
              <a:gd name="connsiteY193" fmla="*/ 430422 h 1001926"/>
              <a:gd name="connsiteX194" fmla="*/ 355820 w 5553421"/>
              <a:gd name="connsiteY194" fmla="*/ 710303 h 1001926"/>
              <a:gd name="connsiteX195" fmla="*/ 559103 w 5553421"/>
              <a:gd name="connsiteY195" fmla="*/ 769780 h 1001926"/>
              <a:gd name="connsiteX196" fmla="*/ 559103 w 5553421"/>
              <a:gd name="connsiteY196" fmla="*/ 769780 h 1001926"/>
              <a:gd name="connsiteX197" fmla="*/ 559103 w 5553421"/>
              <a:gd name="connsiteY197" fmla="*/ 769780 h 1001926"/>
              <a:gd name="connsiteX198" fmla="*/ 710055 w 5553421"/>
              <a:gd name="connsiteY198" fmla="*/ 731359 h 1001926"/>
              <a:gd name="connsiteX199" fmla="*/ 717747 w 5553421"/>
              <a:gd name="connsiteY199" fmla="*/ 729035 h 1001926"/>
              <a:gd name="connsiteX200" fmla="*/ 735294 w 5553421"/>
              <a:gd name="connsiteY200" fmla="*/ 721805 h 1001926"/>
              <a:gd name="connsiteX201" fmla="*/ 739449 w 5553421"/>
              <a:gd name="connsiteY201" fmla="*/ 721241 h 1001926"/>
              <a:gd name="connsiteX202" fmla="*/ 741011 w 5553421"/>
              <a:gd name="connsiteY202" fmla="*/ 724677 h 1001926"/>
              <a:gd name="connsiteX203" fmla="*/ 740822 w 5553421"/>
              <a:gd name="connsiteY203" fmla="*/ 736828 h 1001926"/>
              <a:gd name="connsiteX204" fmla="*/ 704835 w 5553421"/>
              <a:gd name="connsiteY204" fmla="*/ 941236 h 1001926"/>
              <a:gd name="connsiteX205" fmla="*/ 698517 w 5553421"/>
              <a:gd name="connsiteY205" fmla="*/ 959147 h 1001926"/>
              <a:gd name="connsiteX206" fmla="*/ 684232 w 5553421"/>
              <a:gd name="connsiteY206" fmla="*/ 966667 h 1001926"/>
              <a:gd name="connsiteX207" fmla="*/ 592090 w 5553421"/>
              <a:gd name="connsiteY207" fmla="*/ 992891 h 1001926"/>
              <a:gd name="connsiteX208" fmla="*/ 508832 w 5553421"/>
              <a:gd name="connsiteY208" fmla="*/ 1001926 h 1001926"/>
              <a:gd name="connsiteX209" fmla="*/ 448547 w 5553421"/>
              <a:gd name="connsiteY209" fmla="*/ 1001603 h 1001926"/>
              <a:gd name="connsiteX210" fmla="*/ 425321 w 5553421"/>
              <a:gd name="connsiteY210" fmla="*/ 999755 h 1001926"/>
              <a:gd name="connsiteX211" fmla="*/ 18479 w 5553421"/>
              <a:gd name="connsiteY211" fmla="*/ 666824 h 1001926"/>
              <a:gd name="connsiteX212" fmla="*/ 115726 w 5553421"/>
              <a:gd name="connsiteY212" fmla="*/ 181168 h 1001926"/>
              <a:gd name="connsiteX213" fmla="*/ 433974 w 5553421"/>
              <a:gd name="connsiteY213" fmla="*/ 6840 h 1001926"/>
              <a:gd name="connsiteX214" fmla="*/ 540039 w 5553421"/>
              <a:gd name="connsiteY214" fmla="*/ 87 h 10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553421" h="1001926">
                <a:moveTo>
                  <a:pt x="1358951" y="307044"/>
                </a:moveTo>
                <a:lnTo>
                  <a:pt x="1358951" y="307044"/>
                </a:lnTo>
                <a:lnTo>
                  <a:pt x="1358951" y="307044"/>
                </a:lnTo>
                <a:lnTo>
                  <a:pt x="1358951" y="307044"/>
                </a:lnTo>
                <a:close/>
                <a:moveTo>
                  <a:pt x="1359188" y="306820"/>
                </a:moveTo>
                <a:lnTo>
                  <a:pt x="1358914" y="306957"/>
                </a:lnTo>
                <a:lnTo>
                  <a:pt x="1358951" y="307044"/>
                </a:lnTo>
                <a:lnTo>
                  <a:pt x="1356441" y="309418"/>
                </a:lnTo>
                <a:lnTo>
                  <a:pt x="1229252" y="598050"/>
                </a:lnTo>
                <a:cubicBezTo>
                  <a:pt x="1226642" y="602015"/>
                  <a:pt x="1227604" y="604613"/>
                  <a:pt x="1227604" y="604613"/>
                </a:cubicBezTo>
                <a:cubicBezTo>
                  <a:pt x="1227604" y="604613"/>
                  <a:pt x="1229252" y="605980"/>
                  <a:pt x="1235158" y="605980"/>
                </a:cubicBezTo>
                <a:lnTo>
                  <a:pt x="1420397" y="607329"/>
                </a:lnTo>
                <a:lnTo>
                  <a:pt x="1422921" y="607347"/>
                </a:lnTo>
                <a:lnTo>
                  <a:pt x="1422921" y="607347"/>
                </a:lnTo>
                <a:lnTo>
                  <a:pt x="1422921" y="607347"/>
                </a:lnTo>
                <a:cubicBezTo>
                  <a:pt x="1424294" y="607347"/>
                  <a:pt x="1425256" y="605980"/>
                  <a:pt x="1425256" y="605980"/>
                </a:cubicBezTo>
                <a:cubicBezTo>
                  <a:pt x="1425256" y="605980"/>
                  <a:pt x="1426767" y="604613"/>
                  <a:pt x="1425256" y="600921"/>
                </a:cubicBezTo>
                <a:lnTo>
                  <a:pt x="1360013" y="309555"/>
                </a:lnTo>
                <a:lnTo>
                  <a:pt x="1358951" y="307044"/>
                </a:lnTo>
                <a:close/>
                <a:moveTo>
                  <a:pt x="3480067" y="303402"/>
                </a:moveTo>
                <a:cubicBezTo>
                  <a:pt x="3480067" y="303402"/>
                  <a:pt x="3479105" y="303402"/>
                  <a:pt x="3477869" y="308051"/>
                </a:cubicBezTo>
                <a:lnTo>
                  <a:pt x="3350130" y="595862"/>
                </a:lnTo>
                <a:cubicBezTo>
                  <a:pt x="3348757" y="600238"/>
                  <a:pt x="3348345" y="602767"/>
                  <a:pt x="3348276" y="604203"/>
                </a:cubicBezTo>
                <a:lnTo>
                  <a:pt x="3348276" y="604203"/>
                </a:lnTo>
                <a:lnTo>
                  <a:pt x="3348276" y="604203"/>
                </a:lnTo>
                <a:cubicBezTo>
                  <a:pt x="3348207" y="605638"/>
                  <a:pt x="3348482" y="605980"/>
                  <a:pt x="3348482" y="605980"/>
                </a:cubicBezTo>
                <a:cubicBezTo>
                  <a:pt x="3348482" y="605980"/>
                  <a:pt x="3352465" y="608305"/>
                  <a:pt x="3355350" y="608305"/>
                </a:cubicBezTo>
                <a:lnTo>
                  <a:pt x="3544348" y="607347"/>
                </a:lnTo>
                <a:lnTo>
                  <a:pt x="3546958" y="607347"/>
                </a:lnTo>
                <a:cubicBezTo>
                  <a:pt x="3546958" y="607347"/>
                  <a:pt x="3548057" y="605980"/>
                  <a:pt x="3546958" y="602152"/>
                </a:cubicBezTo>
                <a:lnTo>
                  <a:pt x="3482814" y="306957"/>
                </a:lnTo>
                <a:cubicBezTo>
                  <a:pt x="3481853" y="303539"/>
                  <a:pt x="3480204" y="303539"/>
                  <a:pt x="3480204" y="303539"/>
                </a:cubicBezTo>
                <a:close/>
                <a:moveTo>
                  <a:pt x="2001729" y="38561"/>
                </a:moveTo>
                <a:lnTo>
                  <a:pt x="2261328" y="38561"/>
                </a:lnTo>
                <a:cubicBezTo>
                  <a:pt x="2265036" y="38561"/>
                  <a:pt x="2267646" y="41296"/>
                  <a:pt x="2267646" y="41296"/>
                </a:cubicBezTo>
                <a:cubicBezTo>
                  <a:pt x="2267646" y="41296"/>
                  <a:pt x="2270118" y="42390"/>
                  <a:pt x="2271354" y="46491"/>
                </a:cubicBezTo>
                <a:lnTo>
                  <a:pt x="2564055" y="557305"/>
                </a:lnTo>
                <a:cubicBezTo>
                  <a:pt x="2569000" y="567970"/>
                  <a:pt x="2572846" y="566329"/>
                  <a:pt x="2572846" y="566329"/>
                </a:cubicBezTo>
                <a:cubicBezTo>
                  <a:pt x="2572846" y="566329"/>
                  <a:pt x="2576966" y="566329"/>
                  <a:pt x="2579439" y="554981"/>
                </a:cubicBezTo>
                <a:lnTo>
                  <a:pt x="2653472" y="46491"/>
                </a:lnTo>
                <a:cubicBezTo>
                  <a:pt x="2653472" y="42390"/>
                  <a:pt x="2656082" y="41296"/>
                  <a:pt x="2656082" y="41296"/>
                </a:cubicBezTo>
                <a:cubicBezTo>
                  <a:pt x="2656082" y="41296"/>
                  <a:pt x="2657318" y="38561"/>
                  <a:pt x="2661164" y="38561"/>
                </a:cubicBezTo>
                <a:lnTo>
                  <a:pt x="2905379" y="41296"/>
                </a:lnTo>
                <a:cubicBezTo>
                  <a:pt x="2910324" y="41296"/>
                  <a:pt x="2911697" y="42390"/>
                  <a:pt x="2911697" y="42390"/>
                </a:cubicBezTo>
                <a:cubicBezTo>
                  <a:pt x="2911697" y="42390"/>
                  <a:pt x="2912796" y="43757"/>
                  <a:pt x="2912796" y="46491"/>
                </a:cubicBezTo>
                <a:lnTo>
                  <a:pt x="2781349" y="965710"/>
                </a:lnTo>
                <a:cubicBezTo>
                  <a:pt x="2780112" y="970906"/>
                  <a:pt x="2777503" y="974324"/>
                  <a:pt x="2777503" y="974324"/>
                </a:cubicBezTo>
                <a:cubicBezTo>
                  <a:pt x="2777503" y="974324"/>
                  <a:pt x="2775992" y="975965"/>
                  <a:pt x="2769674" y="975965"/>
                </a:cubicBezTo>
                <a:lnTo>
                  <a:pt x="2769811" y="975828"/>
                </a:lnTo>
                <a:lnTo>
                  <a:pt x="2528343" y="975828"/>
                </a:lnTo>
                <a:cubicBezTo>
                  <a:pt x="2528343" y="975828"/>
                  <a:pt x="2526970" y="974187"/>
                  <a:pt x="2525871" y="973230"/>
                </a:cubicBezTo>
                <a:lnTo>
                  <a:pt x="2270801" y="522580"/>
                </a:lnTo>
                <a:lnTo>
                  <a:pt x="2201304" y="399795"/>
                </a:lnTo>
                <a:lnTo>
                  <a:pt x="2199752" y="398691"/>
                </a:lnTo>
                <a:lnTo>
                  <a:pt x="2197458" y="397061"/>
                </a:lnTo>
                <a:lnTo>
                  <a:pt x="2197458" y="397061"/>
                </a:lnTo>
                <a:lnTo>
                  <a:pt x="2197458" y="397061"/>
                </a:lnTo>
                <a:cubicBezTo>
                  <a:pt x="2197458" y="397061"/>
                  <a:pt x="2194986" y="397061"/>
                  <a:pt x="2194986" y="400889"/>
                </a:cubicBezTo>
                <a:lnTo>
                  <a:pt x="2114634" y="964343"/>
                </a:lnTo>
                <a:cubicBezTo>
                  <a:pt x="2113123" y="970769"/>
                  <a:pt x="2111887" y="972136"/>
                  <a:pt x="2111887" y="972136"/>
                </a:cubicBezTo>
                <a:cubicBezTo>
                  <a:pt x="2111887" y="972136"/>
                  <a:pt x="2109140" y="973230"/>
                  <a:pt x="2105431" y="973230"/>
                </a:cubicBezTo>
                <a:lnTo>
                  <a:pt x="1872617" y="973230"/>
                </a:lnTo>
                <a:cubicBezTo>
                  <a:pt x="1868908" y="973230"/>
                  <a:pt x="1866573" y="970769"/>
                  <a:pt x="1866573" y="970769"/>
                </a:cubicBezTo>
                <a:cubicBezTo>
                  <a:pt x="1866573" y="970769"/>
                  <a:pt x="1861354" y="965573"/>
                  <a:pt x="1862315" y="960651"/>
                </a:cubicBezTo>
                <a:lnTo>
                  <a:pt x="1990329" y="48952"/>
                </a:lnTo>
                <a:cubicBezTo>
                  <a:pt x="1991565" y="43757"/>
                  <a:pt x="1994037" y="42390"/>
                  <a:pt x="1994037" y="42390"/>
                </a:cubicBezTo>
                <a:cubicBezTo>
                  <a:pt x="1994037" y="42390"/>
                  <a:pt x="1997746" y="38561"/>
                  <a:pt x="2001729" y="38561"/>
                </a:cubicBezTo>
                <a:close/>
                <a:moveTo>
                  <a:pt x="1243949" y="37467"/>
                </a:moveTo>
                <a:lnTo>
                  <a:pt x="1545715" y="37467"/>
                </a:lnTo>
                <a:cubicBezTo>
                  <a:pt x="1550385" y="37467"/>
                  <a:pt x="1554368" y="41432"/>
                  <a:pt x="1554368" y="41432"/>
                </a:cubicBezTo>
                <a:cubicBezTo>
                  <a:pt x="1554368" y="41432"/>
                  <a:pt x="1555742" y="42526"/>
                  <a:pt x="1556978" y="46628"/>
                </a:cubicBezTo>
                <a:lnTo>
                  <a:pt x="1753806" y="966941"/>
                </a:lnTo>
                <a:cubicBezTo>
                  <a:pt x="1753806" y="971042"/>
                  <a:pt x="1751196" y="972410"/>
                  <a:pt x="1751196" y="972410"/>
                </a:cubicBezTo>
                <a:cubicBezTo>
                  <a:pt x="1751196" y="972410"/>
                  <a:pt x="1750097" y="973504"/>
                  <a:pt x="1747487" y="973504"/>
                </a:cubicBezTo>
                <a:lnTo>
                  <a:pt x="1747625" y="973230"/>
                </a:lnTo>
                <a:lnTo>
                  <a:pt x="1520167" y="974187"/>
                </a:lnTo>
                <a:cubicBezTo>
                  <a:pt x="1514948" y="974187"/>
                  <a:pt x="1510964" y="972136"/>
                  <a:pt x="1510964" y="972136"/>
                </a:cubicBezTo>
                <a:cubicBezTo>
                  <a:pt x="1510964" y="972136"/>
                  <a:pt x="1509591" y="970769"/>
                  <a:pt x="1508629" y="961745"/>
                </a:cubicBezTo>
                <a:lnTo>
                  <a:pt x="1472780" y="815447"/>
                </a:lnTo>
                <a:cubicBezTo>
                  <a:pt x="1472780" y="811755"/>
                  <a:pt x="1470308" y="810388"/>
                  <a:pt x="1470308" y="810388"/>
                </a:cubicBezTo>
                <a:lnTo>
                  <a:pt x="1470308" y="810388"/>
                </a:lnTo>
                <a:lnTo>
                  <a:pt x="1146016" y="810388"/>
                </a:lnTo>
                <a:cubicBezTo>
                  <a:pt x="1139423" y="810388"/>
                  <a:pt x="1135714" y="815447"/>
                  <a:pt x="1135714" y="815447"/>
                </a:cubicBezTo>
                <a:cubicBezTo>
                  <a:pt x="1135714" y="815447"/>
                  <a:pt x="1130357" y="819412"/>
                  <a:pt x="1126511" y="828299"/>
                </a:cubicBezTo>
                <a:lnTo>
                  <a:pt x="1062779" y="964343"/>
                </a:lnTo>
                <a:cubicBezTo>
                  <a:pt x="1060307" y="969128"/>
                  <a:pt x="1058796" y="970769"/>
                  <a:pt x="1058796" y="970769"/>
                </a:cubicBezTo>
                <a:cubicBezTo>
                  <a:pt x="1058796" y="970769"/>
                  <a:pt x="1054813" y="973230"/>
                  <a:pt x="1051242" y="973230"/>
                </a:cubicBezTo>
                <a:lnTo>
                  <a:pt x="786424" y="973230"/>
                </a:lnTo>
                <a:cubicBezTo>
                  <a:pt x="779006" y="974187"/>
                  <a:pt x="777770" y="970769"/>
                  <a:pt x="777770" y="970769"/>
                </a:cubicBezTo>
                <a:cubicBezTo>
                  <a:pt x="777770" y="970769"/>
                  <a:pt x="776397" y="966667"/>
                  <a:pt x="779006" y="961745"/>
                </a:cubicBezTo>
                <a:lnTo>
                  <a:pt x="1237768" y="43757"/>
                </a:lnTo>
                <a:cubicBezTo>
                  <a:pt x="1240378" y="38561"/>
                  <a:pt x="1243949" y="37467"/>
                  <a:pt x="1243949" y="37467"/>
                </a:cubicBezTo>
                <a:close/>
                <a:moveTo>
                  <a:pt x="4112855" y="37331"/>
                </a:moveTo>
                <a:lnTo>
                  <a:pt x="4365724" y="37331"/>
                </a:lnTo>
                <a:cubicBezTo>
                  <a:pt x="4372316" y="37331"/>
                  <a:pt x="4374789" y="38561"/>
                  <a:pt x="4374789" y="38561"/>
                </a:cubicBezTo>
                <a:cubicBezTo>
                  <a:pt x="4374789" y="38561"/>
                  <a:pt x="4375888" y="42390"/>
                  <a:pt x="4374789" y="47312"/>
                </a:cubicBezTo>
                <a:lnTo>
                  <a:pt x="4276169" y="753509"/>
                </a:lnTo>
                <a:cubicBezTo>
                  <a:pt x="4274933" y="761029"/>
                  <a:pt x="4278779" y="761986"/>
                  <a:pt x="4278779" y="761986"/>
                </a:cubicBezTo>
                <a:cubicBezTo>
                  <a:pt x="4278779" y="761986"/>
                  <a:pt x="4281526" y="763490"/>
                  <a:pt x="4291552" y="763490"/>
                </a:cubicBezTo>
                <a:lnTo>
                  <a:pt x="4552387" y="763490"/>
                </a:lnTo>
                <a:cubicBezTo>
                  <a:pt x="4557469" y="763490"/>
                  <a:pt x="4560079" y="766088"/>
                  <a:pt x="4560079" y="766088"/>
                </a:cubicBezTo>
                <a:cubicBezTo>
                  <a:pt x="4560079" y="766088"/>
                  <a:pt x="4561590" y="767319"/>
                  <a:pt x="4561590" y="773608"/>
                </a:cubicBezTo>
                <a:lnTo>
                  <a:pt x="4535905" y="963249"/>
                </a:lnTo>
                <a:cubicBezTo>
                  <a:pt x="4534394" y="970769"/>
                  <a:pt x="4533295" y="973230"/>
                  <a:pt x="4533295" y="973230"/>
                </a:cubicBezTo>
                <a:cubicBezTo>
                  <a:pt x="4533295" y="973230"/>
                  <a:pt x="4531921" y="975828"/>
                  <a:pt x="4525466" y="975828"/>
                </a:cubicBezTo>
                <a:lnTo>
                  <a:pt x="3999127" y="975828"/>
                </a:lnTo>
                <a:cubicBezTo>
                  <a:pt x="3983606" y="975828"/>
                  <a:pt x="3979760" y="972136"/>
                  <a:pt x="3979760" y="972136"/>
                </a:cubicBezTo>
                <a:cubicBezTo>
                  <a:pt x="3979760" y="972136"/>
                  <a:pt x="3977287" y="966667"/>
                  <a:pt x="3978661" y="955456"/>
                </a:cubicBezTo>
                <a:lnTo>
                  <a:pt x="4109010" y="52644"/>
                </a:lnTo>
                <a:cubicBezTo>
                  <a:pt x="4109971" y="41296"/>
                  <a:pt x="4112855" y="37331"/>
                  <a:pt x="4112855" y="37331"/>
                </a:cubicBezTo>
                <a:close/>
                <a:moveTo>
                  <a:pt x="3376777" y="37331"/>
                </a:moveTo>
                <a:lnTo>
                  <a:pt x="3664258" y="37331"/>
                </a:lnTo>
                <a:cubicBezTo>
                  <a:pt x="3670714" y="37331"/>
                  <a:pt x="3674697" y="41296"/>
                  <a:pt x="3674697" y="41296"/>
                </a:cubicBezTo>
                <a:cubicBezTo>
                  <a:pt x="3674697" y="41296"/>
                  <a:pt x="3675933" y="42390"/>
                  <a:pt x="3677170" y="46491"/>
                </a:cubicBezTo>
                <a:lnTo>
                  <a:pt x="3869877" y="972136"/>
                </a:lnTo>
                <a:cubicBezTo>
                  <a:pt x="3869877" y="974187"/>
                  <a:pt x="3868778" y="975828"/>
                  <a:pt x="3868778" y="975828"/>
                </a:cubicBezTo>
                <a:cubicBezTo>
                  <a:pt x="3868778" y="975828"/>
                  <a:pt x="3868778" y="976785"/>
                  <a:pt x="3864932" y="976785"/>
                </a:cubicBezTo>
                <a:lnTo>
                  <a:pt x="3631018" y="976785"/>
                </a:lnTo>
                <a:cubicBezTo>
                  <a:pt x="3626074" y="979656"/>
                  <a:pt x="3621953" y="974050"/>
                  <a:pt x="3621953" y="974050"/>
                </a:cubicBezTo>
                <a:cubicBezTo>
                  <a:pt x="3621953" y="974050"/>
                  <a:pt x="3620854" y="973093"/>
                  <a:pt x="3619481" y="965437"/>
                </a:cubicBezTo>
                <a:lnTo>
                  <a:pt x="3588988" y="822146"/>
                </a:lnTo>
                <a:cubicBezTo>
                  <a:pt x="3586516" y="814216"/>
                  <a:pt x="3583906" y="810388"/>
                  <a:pt x="3583906" y="810388"/>
                </a:cubicBezTo>
                <a:cubicBezTo>
                  <a:pt x="3583906" y="810388"/>
                  <a:pt x="3577451" y="806696"/>
                  <a:pt x="3569759" y="806696"/>
                </a:cubicBezTo>
                <a:lnTo>
                  <a:pt x="3265520" y="806696"/>
                </a:lnTo>
                <a:cubicBezTo>
                  <a:pt x="3259477" y="806696"/>
                  <a:pt x="3255494" y="810388"/>
                  <a:pt x="3255494" y="810388"/>
                </a:cubicBezTo>
                <a:cubicBezTo>
                  <a:pt x="3255494" y="810388"/>
                  <a:pt x="3250412" y="815447"/>
                  <a:pt x="3247664" y="823103"/>
                </a:cubicBezTo>
                <a:lnTo>
                  <a:pt x="3178850" y="969128"/>
                </a:lnTo>
                <a:cubicBezTo>
                  <a:pt x="3177339" y="973230"/>
                  <a:pt x="3175004" y="974187"/>
                  <a:pt x="3175004" y="974187"/>
                </a:cubicBezTo>
                <a:cubicBezTo>
                  <a:pt x="3175004" y="974187"/>
                  <a:pt x="3170060" y="975828"/>
                  <a:pt x="3167038" y="975828"/>
                </a:cubicBezTo>
                <a:lnTo>
                  <a:pt x="2904005" y="975828"/>
                </a:lnTo>
                <a:cubicBezTo>
                  <a:pt x="2897825" y="976785"/>
                  <a:pt x="2895215" y="973230"/>
                  <a:pt x="2895215" y="973230"/>
                </a:cubicBezTo>
                <a:cubicBezTo>
                  <a:pt x="2895215" y="973230"/>
                  <a:pt x="2893979" y="970769"/>
                  <a:pt x="2897825" y="965573"/>
                </a:cubicBezTo>
                <a:lnTo>
                  <a:pt x="3361531" y="43757"/>
                </a:lnTo>
                <a:cubicBezTo>
                  <a:pt x="3364003" y="42390"/>
                  <a:pt x="3366476" y="38561"/>
                  <a:pt x="3366476" y="38561"/>
                </a:cubicBezTo>
                <a:cubicBezTo>
                  <a:pt x="3366476" y="38561"/>
                  <a:pt x="3369222" y="37331"/>
                  <a:pt x="3376777" y="37331"/>
                </a:cubicBezTo>
                <a:close/>
                <a:moveTo>
                  <a:pt x="4942334" y="18462"/>
                </a:moveTo>
                <a:lnTo>
                  <a:pt x="5196714" y="18462"/>
                </a:lnTo>
                <a:cubicBezTo>
                  <a:pt x="5201796" y="18462"/>
                  <a:pt x="5203306" y="19830"/>
                  <a:pt x="5203306" y="19830"/>
                </a:cubicBezTo>
                <a:cubicBezTo>
                  <a:pt x="5203306" y="19830"/>
                  <a:pt x="5205916" y="22564"/>
                  <a:pt x="5205916" y="27350"/>
                </a:cubicBezTo>
                <a:lnTo>
                  <a:pt x="5205916" y="332389"/>
                </a:lnTo>
                <a:lnTo>
                  <a:pt x="5537900" y="332389"/>
                </a:lnTo>
                <a:cubicBezTo>
                  <a:pt x="5546828" y="332389"/>
                  <a:pt x="5549300" y="333893"/>
                  <a:pt x="5549300" y="333893"/>
                </a:cubicBezTo>
                <a:cubicBezTo>
                  <a:pt x="5549300" y="333893"/>
                  <a:pt x="5553421" y="335260"/>
                  <a:pt x="5553421" y="342643"/>
                </a:cubicBezTo>
                <a:lnTo>
                  <a:pt x="5553421" y="599691"/>
                </a:lnTo>
                <a:cubicBezTo>
                  <a:pt x="5553421" y="602152"/>
                  <a:pt x="5549300" y="606117"/>
                  <a:pt x="5549300" y="606117"/>
                </a:cubicBezTo>
                <a:lnTo>
                  <a:pt x="5549163" y="605843"/>
                </a:lnTo>
                <a:cubicBezTo>
                  <a:pt x="5549163" y="605843"/>
                  <a:pt x="5548202" y="608168"/>
                  <a:pt x="5544218" y="608168"/>
                </a:cubicBezTo>
                <a:lnTo>
                  <a:pt x="5217042" y="608168"/>
                </a:lnTo>
                <a:cubicBezTo>
                  <a:pt x="5211822" y="608168"/>
                  <a:pt x="5209350" y="610766"/>
                  <a:pt x="5209350" y="610766"/>
                </a:cubicBezTo>
                <a:cubicBezTo>
                  <a:pt x="5209350" y="610766"/>
                  <a:pt x="5205916" y="611996"/>
                  <a:pt x="5205916" y="618559"/>
                </a:cubicBezTo>
                <a:lnTo>
                  <a:pt x="5205916" y="965573"/>
                </a:lnTo>
                <a:cubicBezTo>
                  <a:pt x="5205916" y="970769"/>
                  <a:pt x="5203306" y="972136"/>
                  <a:pt x="5203306" y="972136"/>
                </a:cubicBezTo>
                <a:cubicBezTo>
                  <a:pt x="5203306" y="972136"/>
                  <a:pt x="5201796" y="974187"/>
                  <a:pt x="5197675" y="974187"/>
                </a:cubicBezTo>
                <a:lnTo>
                  <a:pt x="4938488" y="974187"/>
                </a:lnTo>
                <a:cubicBezTo>
                  <a:pt x="4934505" y="974187"/>
                  <a:pt x="4932033" y="972136"/>
                  <a:pt x="4932033" y="972136"/>
                </a:cubicBezTo>
                <a:cubicBezTo>
                  <a:pt x="4932033" y="972136"/>
                  <a:pt x="4931072" y="970769"/>
                  <a:pt x="4931072" y="964343"/>
                </a:cubicBezTo>
                <a:lnTo>
                  <a:pt x="4931072" y="617329"/>
                </a:lnTo>
                <a:cubicBezTo>
                  <a:pt x="4931072" y="613363"/>
                  <a:pt x="4927225" y="610902"/>
                  <a:pt x="4927225" y="610902"/>
                </a:cubicBezTo>
                <a:cubicBezTo>
                  <a:pt x="4927225" y="610902"/>
                  <a:pt x="4925715" y="608305"/>
                  <a:pt x="4922143" y="608305"/>
                </a:cubicBezTo>
                <a:lnTo>
                  <a:pt x="4587138" y="608305"/>
                </a:lnTo>
                <a:cubicBezTo>
                  <a:pt x="4580820" y="608305"/>
                  <a:pt x="4579446" y="607347"/>
                  <a:pt x="4579446" y="607347"/>
                </a:cubicBezTo>
                <a:cubicBezTo>
                  <a:pt x="4579446" y="607347"/>
                  <a:pt x="4576836" y="604613"/>
                  <a:pt x="4576836" y="596819"/>
                </a:cubicBezTo>
                <a:lnTo>
                  <a:pt x="4576836" y="342643"/>
                </a:lnTo>
                <a:cubicBezTo>
                  <a:pt x="4576836" y="339772"/>
                  <a:pt x="4579446" y="336217"/>
                  <a:pt x="4579446" y="336217"/>
                </a:cubicBezTo>
                <a:cubicBezTo>
                  <a:pt x="4579446" y="336217"/>
                  <a:pt x="4580820" y="335260"/>
                  <a:pt x="4583292" y="335260"/>
                </a:cubicBezTo>
                <a:lnTo>
                  <a:pt x="4925715" y="335260"/>
                </a:lnTo>
                <a:cubicBezTo>
                  <a:pt x="4928462" y="335260"/>
                  <a:pt x="4928462" y="333893"/>
                  <a:pt x="4928462" y="333893"/>
                </a:cubicBezTo>
                <a:cubicBezTo>
                  <a:pt x="4928462" y="333893"/>
                  <a:pt x="4931072" y="332389"/>
                  <a:pt x="4931072" y="329927"/>
                </a:cubicBezTo>
                <a:lnTo>
                  <a:pt x="4931072" y="26119"/>
                </a:lnTo>
                <a:cubicBezTo>
                  <a:pt x="4931072" y="22564"/>
                  <a:pt x="4932033" y="19830"/>
                  <a:pt x="4932033" y="19830"/>
                </a:cubicBezTo>
                <a:cubicBezTo>
                  <a:pt x="4932033" y="19830"/>
                  <a:pt x="4934505" y="18462"/>
                  <a:pt x="4942334" y="18462"/>
                </a:cubicBezTo>
                <a:close/>
                <a:moveTo>
                  <a:pt x="540039" y="87"/>
                </a:moveTo>
                <a:lnTo>
                  <a:pt x="540041" y="88"/>
                </a:lnTo>
                <a:lnTo>
                  <a:pt x="621538" y="6958"/>
                </a:lnTo>
                <a:lnTo>
                  <a:pt x="643188" y="10572"/>
                </a:lnTo>
                <a:lnTo>
                  <a:pt x="680298" y="18334"/>
                </a:lnTo>
                <a:lnTo>
                  <a:pt x="744529" y="36100"/>
                </a:lnTo>
                <a:lnTo>
                  <a:pt x="744531" y="36100"/>
                </a:lnTo>
                <a:cubicBezTo>
                  <a:pt x="744531" y="36100"/>
                  <a:pt x="757374" y="40270"/>
                  <a:pt x="775006" y="47619"/>
                </a:cubicBezTo>
                <a:lnTo>
                  <a:pt x="790757" y="55757"/>
                </a:lnTo>
                <a:lnTo>
                  <a:pt x="834223" y="78212"/>
                </a:lnTo>
                <a:lnTo>
                  <a:pt x="843575" y="85510"/>
                </a:lnTo>
                <a:lnTo>
                  <a:pt x="852027" y="92107"/>
                </a:lnTo>
                <a:cubicBezTo>
                  <a:pt x="854963" y="94995"/>
                  <a:pt x="855512" y="96260"/>
                  <a:pt x="855512" y="96260"/>
                </a:cubicBezTo>
                <a:cubicBezTo>
                  <a:pt x="855512" y="96260"/>
                  <a:pt x="856886" y="98448"/>
                  <a:pt x="851941" y="118957"/>
                </a:cubicBezTo>
                <a:lnTo>
                  <a:pt x="815817" y="305727"/>
                </a:lnTo>
                <a:lnTo>
                  <a:pt x="809499" y="317212"/>
                </a:lnTo>
                <a:lnTo>
                  <a:pt x="805962" y="316323"/>
                </a:lnTo>
                <a:cubicBezTo>
                  <a:pt x="803112" y="315161"/>
                  <a:pt x="798099" y="312563"/>
                  <a:pt x="789445" y="306820"/>
                </a:cubicBezTo>
                <a:cubicBezTo>
                  <a:pt x="703016" y="245908"/>
                  <a:pt x="605924" y="236449"/>
                  <a:pt x="562780" y="235526"/>
                </a:cubicBezTo>
                <a:lnTo>
                  <a:pt x="562780" y="235526"/>
                </a:lnTo>
                <a:lnTo>
                  <a:pt x="562780" y="235526"/>
                </a:lnTo>
                <a:cubicBezTo>
                  <a:pt x="548398" y="235218"/>
                  <a:pt x="540011" y="235859"/>
                  <a:pt x="540011" y="235859"/>
                </a:cubicBezTo>
                <a:cubicBezTo>
                  <a:pt x="437820" y="242422"/>
                  <a:pt x="319009" y="295609"/>
                  <a:pt x="283022" y="430422"/>
                </a:cubicBezTo>
                <a:cubicBezTo>
                  <a:pt x="251294" y="549922"/>
                  <a:pt x="284671" y="650280"/>
                  <a:pt x="355820" y="710303"/>
                </a:cubicBezTo>
                <a:cubicBezTo>
                  <a:pt x="404718" y="751732"/>
                  <a:pt x="480125" y="773608"/>
                  <a:pt x="559103" y="769780"/>
                </a:cubicBezTo>
                <a:lnTo>
                  <a:pt x="559103" y="769780"/>
                </a:lnTo>
                <a:lnTo>
                  <a:pt x="559103" y="769780"/>
                </a:lnTo>
                <a:cubicBezTo>
                  <a:pt x="646186" y="763490"/>
                  <a:pt x="715000" y="729035"/>
                  <a:pt x="710055" y="731359"/>
                </a:cubicBezTo>
                <a:cubicBezTo>
                  <a:pt x="710055" y="731359"/>
                  <a:pt x="713763" y="730402"/>
                  <a:pt x="717747" y="729035"/>
                </a:cubicBezTo>
                <a:cubicBezTo>
                  <a:pt x="726675" y="724592"/>
                  <a:pt x="732101" y="722643"/>
                  <a:pt x="735294" y="721805"/>
                </a:cubicBezTo>
                <a:lnTo>
                  <a:pt x="739449" y="721241"/>
                </a:lnTo>
                <a:lnTo>
                  <a:pt x="741011" y="724677"/>
                </a:lnTo>
                <a:cubicBezTo>
                  <a:pt x="741646" y="727121"/>
                  <a:pt x="741990" y="731018"/>
                  <a:pt x="740822" y="736828"/>
                </a:cubicBezTo>
                <a:lnTo>
                  <a:pt x="704835" y="941236"/>
                </a:lnTo>
                <a:cubicBezTo>
                  <a:pt x="703599" y="951627"/>
                  <a:pt x="698517" y="959147"/>
                  <a:pt x="698517" y="959147"/>
                </a:cubicBezTo>
                <a:cubicBezTo>
                  <a:pt x="698517" y="959147"/>
                  <a:pt x="693572" y="964343"/>
                  <a:pt x="684232" y="966667"/>
                </a:cubicBezTo>
                <a:cubicBezTo>
                  <a:pt x="653602" y="979144"/>
                  <a:pt x="622106" y="987450"/>
                  <a:pt x="592090" y="992891"/>
                </a:cubicBezTo>
                <a:lnTo>
                  <a:pt x="508832" y="1001926"/>
                </a:lnTo>
                <a:lnTo>
                  <a:pt x="448547" y="1001603"/>
                </a:lnTo>
                <a:cubicBezTo>
                  <a:pt x="433846" y="1000806"/>
                  <a:pt x="425321" y="999755"/>
                  <a:pt x="425321" y="999755"/>
                </a:cubicBezTo>
                <a:cubicBezTo>
                  <a:pt x="204044" y="975828"/>
                  <a:pt x="63394" y="841015"/>
                  <a:pt x="18479" y="666824"/>
                </a:cubicBezTo>
                <a:cubicBezTo>
                  <a:pt x="-48000" y="406221"/>
                  <a:pt x="83859" y="220409"/>
                  <a:pt x="115726" y="181168"/>
                </a:cubicBezTo>
                <a:cubicBezTo>
                  <a:pt x="193605" y="88603"/>
                  <a:pt x="315300" y="22427"/>
                  <a:pt x="433974" y="6840"/>
                </a:cubicBezTo>
                <a:cubicBezTo>
                  <a:pt x="471918" y="1405"/>
                  <a:pt x="507416" y="-440"/>
                  <a:pt x="540039" y="87"/>
                </a:cubicBezTo>
                <a:close/>
              </a:path>
            </a:pathLst>
          </a:custGeom>
          <a:solidFill>
            <a:schemeClr val="bg2"/>
          </a:solidFill>
          <a:ln w="127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BD8AB59-A14C-E87F-0890-C6ECD6CFED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4488" y="3153065"/>
            <a:ext cx="3465166" cy="3463362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2E613D9-2539-5F2C-133E-DCA449B99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21349"/>
            <a:ext cx="1223455" cy="1222821"/>
          </a:xfrm>
          <a:custGeom>
            <a:avLst/>
            <a:gdLst>
              <a:gd name="connsiteX0" fmla="*/ 0 w 2445636"/>
              <a:gd name="connsiteY0" fmla="*/ 0 h 2445642"/>
              <a:gd name="connsiteX1" fmla="*/ 2014927 w 2445636"/>
              <a:gd name="connsiteY1" fmla="*/ 0 h 2445642"/>
              <a:gd name="connsiteX2" fmla="*/ 2445636 w 2445636"/>
              <a:gd name="connsiteY2" fmla="*/ 1294606 h 2445642"/>
              <a:gd name="connsiteX3" fmla="*/ 2445636 w 2445636"/>
              <a:gd name="connsiteY3" fmla="*/ 2445642 h 2445642"/>
              <a:gd name="connsiteX4" fmla="*/ 636162 w 2445636"/>
              <a:gd name="connsiteY4" fmla="*/ 2445642 h 2445642"/>
              <a:gd name="connsiteX5" fmla="*/ 0 w 2445636"/>
              <a:gd name="connsiteY5" fmla="*/ 1173314 h 244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5636" h="2445642">
                <a:moveTo>
                  <a:pt x="0" y="0"/>
                </a:moveTo>
                <a:lnTo>
                  <a:pt x="2014927" y="0"/>
                </a:lnTo>
                <a:cubicBezTo>
                  <a:pt x="2014927" y="495069"/>
                  <a:pt x="2165922" y="948057"/>
                  <a:pt x="2445636" y="1294606"/>
                </a:cubicBezTo>
                <a:lnTo>
                  <a:pt x="2445636" y="2445642"/>
                </a:lnTo>
                <a:lnTo>
                  <a:pt x="636162" y="2445642"/>
                </a:lnTo>
                <a:cubicBezTo>
                  <a:pt x="336646" y="2071864"/>
                  <a:pt x="123767" y="1648580"/>
                  <a:pt x="0" y="117331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DF8D9C2A-DB0A-3246-6ED5-BE228EEA68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98262" y="0"/>
            <a:ext cx="1130588" cy="1222821"/>
          </a:xfrm>
          <a:custGeom>
            <a:avLst/>
            <a:gdLst>
              <a:gd name="connsiteX0" fmla="*/ 353976 w 2259998"/>
              <a:gd name="connsiteY0" fmla="*/ 0 h 2445642"/>
              <a:gd name="connsiteX1" fmla="*/ 2259998 w 2259998"/>
              <a:gd name="connsiteY1" fmla="*/ 0 h 2445642"/>
              <a:gd name="connsiteX2" fmla="*/ 1930774 w 2259998"/>
              <a:gd name="connsiteY2" fmla="*/ 2445642 h 2445642"/>
              <a:gd name="connsiteX3" fmla="*/ 0 w 2259998"/>
              <a:gd name="connsiteY3" fmla="*/ 2445642 h 244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998" h="2445642">
                <a:moveTo>
                  <a:pt x="353976" y="0"/>
                </a:moveTo>
                <a:lnTo>
                  <a:pt x="2259998" y="0"/>
                </a:lnTo>
                <a:lnTo>
                  <a:pt x="1930774" y="2445642"/>
                </a:lnTo>
                <a:lnTo>
                  <a:pt x="0" y="244564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20926C07-7DA0-A50F-159F-3CC367AB9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770982" y="877200"/>
            <a:ext cx="1524794" cy="1581150"/>
          </a:xfr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763BE08C-FF20-9241-DDA6-38F13990D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272" y="0"/>
            <a:ext cx="1223460" cy="1222821"/>
          </a:xfrm>
          <a:custGeom>
            <a:avLst/>
            <a:gdLst>
              <a:gd name="connsiteX0" fmla="*/ 0 w 2445646"/>
              <a:gd name="connsiteY0" fmla="*/ 0 h 2445642"/>
              <a:gd name="connsiteX1" fmla="*/ 2445646 w 2445646"/>
              <a:gd name="connsiteY1" fmla="*/ 0 h 2445642"/>
              <a:gd name="connsiteX2" fmla="*/ 2445646 w 2445646"/>
              <a:gd name="connsiteY2" fmla="*/ 2445642 h 2445642"/>
              <a:gd name="connsiteX3" fmla="*/ 849046 w 2445646"/>
              <a:gd name="connsiteY3" fmla="*/ 2445642 h 2445642"/>
              <a:gd name="connsiteX4" fmla="*/ 849046 w 2445646"/>
              <a:gd name="connsiteY4" fmla="*/ 1740168 h 2445642"/>
              <a:gd name="connsiteX5" fmla="*/ 752506 w 2445646"/>
              <a:gd name="connsiteY5" fmla="*/ 1631253 h 2445642"/>
              <a:gd name="connsiteX6" fmla="*/ 0 w 2445646"/>
              <a:gd name="connsiteY6" fmla="*/ 1631253 h 244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5646" h="2445642">
                <a:moveTo>
                  <a:pt x="0" y="0"/>
                </a:moveTo>
                <a:lnTo>
                  <a:pt x="2445646" y="0"/>
                </a:lnTo>
                <a:lnTo>
                  <a:pt x="2445646" y="2445642"/>
                </a:lnTo>
                <a:lnTo>
                  <a:pt x="849046" y="2445642"/>
                </a:lnTo>
                <a:lnTo>
                  <a:pt x="849046" y="1740168"/>
                </a:lnTo>
                <a:cubicBezTo>
                  <a:pt x="849046" y="1668383"/>
                  <a:pt x="819342" y="1631253"/>
                  <a:pt x="752506" y="1631253"/>
                </a:cubicBezTo>
                <a:lnTo>
                  <a:pt x="0" y="163125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4B0C08DA-F2CC-BEC6-2D26-5002052C6F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186" y="4272097"/>
            <a:ext cx="745135" cy="855530"/>
          </a:xfrm>
          <a:custGeom>
            <a:avLst/>
            <a:gdLst>
              <a:gd name="connsiteX0" fmla="*/ 0 w 1489494"/>
              <a:gd name="connsiteY0" fmla="*/ 2858 h 1711060"/>
              <a:gd name="connsiteX1" fmla="*/ 201553 w 1489494"/>
              <a:gd name="connsiteY1" fmla="*/ 2858 h 1711060"/>
              <a:gd name="connsiteX2" fmla="*/ 201553 w 1489494"/>
              <a:gd name="connsiteY2" fmla="*/ 1711059 h 1711060"/>
              <a:gd name="connsiteX3" fmla="*/ 0 w 1489494"/>
              <a:gd name="connsiteY3" fmla="*/ 1711059 h 1711060"/>
              <a:gd name="connsiteX4" fmla="*/ 427407 w 1489494"/>
              <a:gd name="connsiteY4" fmla="*/ 1429 h 1711060"/>
              <a:gd name="connsiteX5" fmla="*/ 630390 w 1489494"/>
              <a:gd name="connsiteY5" fmla="*/ 1429 h 1711060"/>
              <a:gd name="connsiteX6" fmla="*/ 630390 w 1489494"/>
              <a:gd name="connsiteY6" fmla="*/ 1709630 h 1711060"/>
              <a:gd name="connsiteX7" fmla="*/ 630390 w 1489494"/>
              <a:gd name="connsiteY7" fmla="*/ 1711060 h 1711060"/>
              <a:gd name="connsiteX8" fmla="*/ 427407 w 1489494"/>
              <a:gd name="connsiteY8" fmla="*/ 1711060 h 1711060"/>
              <a:gd name="connsiteX9" fmla="*/ 1286511 w 1489494"/>
              <a:gd name="connsiteY9" fmla="*/ 0 h 1711060"/>
              <a:gd name="connsiteX10" fmla="*/ 1489494 w 1489494"/>
              <a:gd name="connsiteY10" fmla="*/ 0 h 1711060"/>
              <a:gd name="connsiteX11" fmla="*/ 1489494 w 1489494"/>
              <a:gd name="connsiteY11" fmla="*/ 1708201 h 1711060"/>
              <a:gd name="connsiteX12" fmla="*/ 1286511 w 1489494"/>
              <a:gd name="connsiteY12" fmla="*/ 1708201 h 1711060"/>
              <a:gd name="connsiteX13" fmla="*/ 857674 w 1489494"/>
              <a:gd name="connsiteY13" fmla="*/ 0 h 1711060"/>
              <a:gd name="connsiteX14" fmla="*/ 1060657 w 1489494"/>
              <a:gd name="connsiteY14" fmla="*/ 0 h 1711060"/>
              <a:gd name="connsiteX15" fmla="*/ 1060657 w 1489494"/>
              <a:gd name="connsiteY15" fmla="*/ 1708201 h 1711060"/>
              <a:gd name="connsiteX16" fmla="*/ 857674 w 1489494"/>
              <a:gd name="connsiteY16" fmla="*/ 1708201 h 171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9494" h="1711060">
                <a:moveTo>
                  <a:pt x="0" y="2858"/>
                </a:moveTo>
                <a:lnTo>
                  <a:pt x="201553" y="2858"/>
                </a:lnTo>
                <a:cubicBezTo>
                  <a:pt x="201553" y="2858"/>
                  <a:pt x="201553" y="1711059"/>
                  <a:pt x="201553" y="1711059"/>
                </a:cubicBezTo>
                <a:lnTo>
                  <a:pt x="0" y="1711059"/>
                </a:lnTo>
                <a:close/>
                <a:moveTo>
                  <a:pt x="427407" y="1429"/>
                </a:moveTo>
                <a:lnTo>
                  <a:pt x="630390" y="1429"/>
                </a:lnTo>
                <a:lnTo>
                  <a:pt x="630390" y="1709630"/>
                </a:lnTo>
                <a:lnTo>
                  <a:pt x="630390" y="1711060"/>
                </a:lnTo>
                <a:lnTo>
                  <a:pt x="427407" y="1711060"/>
                </a:lnTo>
                <a:close/>
                <a:moveTo>
                  <a:pt x="1286511" y="0"/>
                </a:moveTo>
                <a:lnTo>
                  <a:pt x="1489494" y="0"/>
                </a:lnTo>
                <a:lnTo>
                  <a:pt x="1489494" y="1708201"/>
                </a:lnTo>
                <a:lnTo>
                  <a:pt x="1286511" y="1708201"/>
                </a:lnTo>
                <a:close/>
                <a:moveTo>
                  <a:pt x="857674" y="0"/>
                </a:moveTo>
                <a:lnTo>
                  <a:pt x="1060657" y="0"/>
                </a:lnTo>
                <a:lnTo>
                  <a:pt x="1060657" y="1708201"/>
                </a:lnTo>
                <a:lnTo>
                  <a:pt x="857674" y="17082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932EE670-00D9-3947-2635-4EAA388C8C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0245" y="5345620"/>
            <a:ext cx="853831" cy="638968"/>
          </a:xfrm>
          <a:custGeom>
            <a:avLst/>
            <a:gdLst>
              <a:gd name="connsiteX0" fmla="*/ 0 w 1706772"/>
              <a:gd name="connsiteY0" fmla="*/ 0 h 1277935"/>
              <a:gd name="connsiteX1" fmla="*/ 1706772 w 1706772"/>
              <a:gd name="connsiteY1" fmla="*/ 0 h 1277935"/>
              <a:gd name="connsiteX2" fmla="*/ 1706772 w 1706772"/>
              <a:gd name="connsiteY2" fmla="*/ 1277935 h 1277935"/>
              <a:gd name="connsiteX3" fmla="*/ 0 w 1706772"/>
              <a:gd name="connsiteY3" fmla="*/ 1277935 h 127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6772" h="1277935">
                <a:moveTo>
                  <a:pt x="0" y="0"/>
                </a:moveTo>
                <a:lnTo>
                  <a:pt x="1706772" y="0"/>
                </a:lnTo>
                <a:lnTo>
                  <a:pt x="1706772" y="1277935"/>
                </a:lnTo>
                <a:lnTo>
                  <a:pt x="0" y="127793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8011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mb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459A31B-FD1B-C4E9-148C-D2F8600B76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6767" y="1411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0CB8AE79-4587-5B27-9A79-5582CBEFFF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40146" y="1411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FF3AF00B-55F1-29FE-D591-87737A67F8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3525" y="1411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57134139-859A-9F32-DCEF-0050B967C2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6904" y="1411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985398DA-FFEC-6F62-2644-7C26C895E6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0282" y="1411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B54E4F5C-B4D5-F4CF-1D1B-59A2238105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51833" y="3967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362B28D-7D0D-5B31-5A25-03B33E9DF6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6563" y="3967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8" name="Espace réservé pour une image  5">
            <a:extLst>
              <a:ext uri="{FF2B5EF4-FFF2-40B4-BE49-F238E27FC236}">
                <a16:creationId xmlns:a16="http://schemas.microsoft.com/office/drawing/2014/main" id="{D0EE9E70-FBB3-7650-648D-16630A6232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19491" y="3967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9" name="Espace réservé pour une image  5">
            <a:extLst>
              <a:ext uri="{FF2B5EF4-FFF2-40B4-BE49-F238E27FC236}">
                <a16:creationId xmlns:a16="http://schemas.microsoft.com/office/drawing/2014/main" id="{96BF5CAB-BC08-8D9B-5AF8-6392EFC704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02420" y="3967200"/>
            <a:ext cx="1336296" cy="152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5" name="Titre 8">
            <a:extLst>
              <a:ext uri="{FF2B5EF4-FFF2-40B4-BE49-F238E27FC236}">
                <a16:creationId xmlns:a16="http://schemas.microsoft.com/office/drawing/2014/main" id="{11B9679E-83E7-1734-1021-8130BC8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36" name="Espace réservé de la date 35">
            <a:extLst>
              <a:ext uri="{FF2B5EF4-FFF2-40B4-BE49-F238E27FC236}">
                <a16:creationId xmlns:a16="http://schemas.microsoft.com/office/drawing/2014/main" id="{324662B3-BA9D-CB9D-60DE-697DE9028F5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37" name="Espace réservé du pied de page 36">
            <a:extLst>
              <a:ext uri="{FF2B5EF4-FFF2-40B4-BE49-F238E27FC236}">
                <a16:creationId xmlns:a16="http://schemas.microsoft.com/office/drawing/2014/main" id="{5C5DBB25-6663-2A1A-85C2-D6FF6734F62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38" name="Espace réservé du numéro de diapositive 37">
            <a:extLst>
              <a:ext uri="{FF2B5EF4-FFF2-40B4-BE49-F238E27FC236}">
                <a16:creationId xmlns:a16="http://schemas.microsoft.com/office/drawing/2014/main" id="{1874F871-65CF-E88D-52F2-D2565DDD56B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9" name="Espace réservé du texte 17">
            <a:extLst>
              <a:ext uri="{FF2B5EF4-FFF2-40B4-BE49-F238E27FC236}">
                <a16:creationId xmlns:a16="http://schemas.microsoft.com/office/drawing/2014/main" id="{8E86181D-9570-3102-9663-E864D72A91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65422" y="3011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0" name="Espace réservé du texte 17">
            <a:extLst>
              <a:ext uri="{FF2B5EF4-FFF2-40B4-BE49-F238E27FC236}">
                <a16:creationId xmlns:a16="http://schemas.microsoft.com/office/drawing/2014/main" id="{2E2B9ED6-7593-470A-1527-19C5C8A893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49251" y="3011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1" name="Espace réservé du texte 17">
            <a:extLst>
              <a:ext uri="{FF2B5EF4-FFF2-40B4-BE49-F238E27FC236}">
                <a16:creationId xmlns:a16="http://schemas.microsoft.com/office/drawing/2014/main" id="{9DE10455-94B5-C6BD-C1AC-8925465D84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33080" y="3011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2" name="Espace réservé du texte 17">
            <a:extLst>
              <a:ext uri="{FF2B5EF4-FFF2-40B4-BE49-F238E27FC236}">
                <a16:creationId xmlns:a16="http://schemas.microsoft.com/office/drawing/2014/main" id="{06C01BFF-154F-3F21-3F9D-26A9195F44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16909" y="3011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3" name="Espace réservé du texte 17">
            <a:extLst>
              <a:ext uri="{FF2B5EF4-FFF2-40B4-BE49-F238E27FC236}">
                <a16:creationId xmlns:a16="http://schemas.microsoft.com/office/drawing/2014/main" id="{85E75F9B-B4C3-FBD5-47D3-74FA0ADF9F4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00738" y="3011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8" name="Espace réservé du texte 17">
            <a:extLst>
              <a:ext uri="{FF2B5EF4-FFF2-40B4-BE49-F238E27FC236}">
                <a16:creationId xmlns:a16="http://schemas.microsoft.com/office/drawing/2014/main" id="{3E194452-6018-CA00-DFB3-DABF5E8AD2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751833" y="5567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49" name="Espace réservé du texte 17">
            <a:extLst>
              <a:ext uri="{FF2B5EF4-FFF2-40B4-BE49-F238E27FC236}">
                <a16:creationId xmlns:a16="http://schemas.microsoft.com/office/drawing/2014/main" id="{D82C1151-2A11-B15F-C235-BA4A1B67319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35662" y="5567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51652CB8-C41A-52D7-8AC7-8FC8C1AD4C1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19491" y="5567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51" name="Espace réservé du texte 17">
            <a:extLst>
              <a:ext uri="{FF2B5EF4-FFF2-40B4-BE49-F238E27FC236}">
                <a16:creationId xmlns:a16="http://schemas.microsoft.com/office/drawing/2014/main" id="{4BF75E88-8037-AE03-56B2-CC17AD8632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03320" y="5567294"/>
            <a:ext cx="1325841" cy="62324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000" b="0">
                <a:solidFill>
                  <a:schemeClr val="bg1"/>
                </a:solidFill>
              </a:defRPr>
            </a:lvl1pPr>
            <a:lvl6pPr>
              <a:lnSpc>
                <a:spcPct val="100000"/>
              </a:lnSpc>
              <a:defRPr sz="1250"/>
            </a:lvl6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</p:spTree>
    <p:extLst>
      <p:ext uri="{BB962C8B-B14F-4D97-AF65-F5344CB8AC3E}">
        <p14:creationId xmlns:p14="http://schemas.microsoft.com/office/powerpoint/2010/main" val="219774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imag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459A31B-FD1B-C4E9-148C-D2F8600B76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917520" cy="4362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1185976F-6AF4-BDCE-380B-FDBFCC5150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91493" y="1"/>
            <a:ext cx="2917520" cy="4362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34568892-E13E-F9DB-8F5A-685268F849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2986" y="1"/>
            <a:ext cx="2917520" cy="4362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8DCC521B-CCFB-A596-F2ED-8C614BCF07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4480" y="1"/>
            <a:ext cx="2917520" cy="4362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F10A16-CF6B-3DC1-1A95-7B6D5295AA6E}"/>
              </a:ext>
            </a:extLst>
          </p:cNvPr>
          <p:cNvSpPr/>
          <p:nvPr userDrawn="1"/>
        </p:nvSpPr>
        <p:spPr>
          <a:xfrm>
            <a:off x="0" y="0"/>
            <a:ext cx="12192000" cy="1055077"/>
          </a:xfrm>
          <a:prstGeom prst="rect">
            <a:avLst/>
          </a:prstGeom>
          <a:gradFill>
            <a:gsLst>
              <a:gs pos="36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14F71CEC-ED70-B8D1-07C7-32C77F53D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F6DB3E34-4739-2DC6-FA88-18A5AACD9D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23" y="4510637"/>
            <a:ext cx="2744976" cy="137842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45B784C-FC1D-7078-8C13-8AC559BA7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814" y="4510638"/>
            <a:ext cx="2822877" cy="137842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7CF4D05-32FF-E4EA-D615-7244AA4B9F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0309" y="4510637"/>
            <a:ext cx="2822875" cy="137842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1" name="Espace réservé du texte 17">
            <a:extLst>
              <a:ext uri="{FF2B5EF4-FFF2-40B4-BE49-F238E27FC236}">
                <a16:creationId xmlns:a16="http://schemas.microsoft.com/office/drawing/2014/main" id="{0E3EB70B-DA44-D6E8-B152-E7620CBBEA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21801" y="4510638"/>
            <a:ext cx="2744972" cy="1378422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2" name="Espace réservé de la date 21">
            <a:extLst>
              <a:ext uri="{FF2B5EF4-FFF2-40B4-BE49-F238E27FC236}">
                <a16:creationId xmlns:a16="http://schemas.microsoft.com/office/drawing/2014/main" id="{5AECE939-3E18-BB2C-670E-B0E13A4A7E9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73E2ED6B-5229-211B-2E22-8716BEBCDC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6894B12A-544D-868E-E382-D63F7DCB1A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A5117A06-B200-2666-B0F5-42AD082B50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5998" y="4510637"/>
            <a:ext cx="699230" cy="107722"/>
          </a:xfr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B91DFD7B-8356-ABC6-EB1C-4468DBF5D5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4116" y="4510637"/>
            <a:ext cx="699230" cy="107722"/>
          </a:xfr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D21BE4AA-4749-4242-1DC8-A8B067C5D2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87880" y="4510637"/>
            <a:ext cx="699230" cy="107722"/>
          </a:xfr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4742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 images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95A5B34A-B6C4-D57F-9F47-D55BA4E23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97637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0CD89648-3591-48C2-CB02-3448C5018A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5622" y="1"/>
            <a:ext cx="397637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56C221A1-6639-9FF3-241F-931F1F37BB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7811" y="1"/>
            <a:ext cx="397637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3590A-90AB-D761-F839-682907203FCD}"/>
              </a:ext>
            </a:extLst>
          </p:cNvPr>
          <p:cNvSpPr/>
          <p:nvPr userDrawn="1"/>
        </p:nvSpPr>
        <p:spPr>
          <a:xfrm>
            <a:off x="0" y="0"/>
            <a:ext cx="12192000" cy="1090246"/>
          </a:xfrm>
          <a:prstGeom prst="rect">
            <a:avLst/>
          </a:prstGeom>
          <a:gradFill>
            <a:gsLst>
              <a:gs pos="35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E98BAE15-A2BE-E3F5-8184-C77F15672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2977FF3-82A4-3506-CAFA-AAEF87D5E62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55EE20-15D8-8FEE-F420-1391B61CA4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F16D0E4-E8FF-D622-C544-67B55E7B4A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E2F347E5-8CFF-2914-1E0E-D46D526AF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23" y="4510637"/>
            <a:ext cx="3719292" cy="173626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4AA94394-24B9-F615-0483-04C7E84B63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3198" y="4510637"/>
            <a:ext cx="3719292" cy="173626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839EE10E-AF34-6A47-A881-9D0A07237A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1172" y="4510637"/>
            <a:ext cx="3719292" cy="173626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5C2C75FE-B0DF-CC71-CC14-D3A16A9C763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34354" y="4530017"/>
            <a:ext cx="699230" cy="107722"/>
          </a:xfr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7914A147-CAC6-299A-AF22-E2516E7416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42328" y="4530017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43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images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id="{86F7A347-AFC0-626E-C90D-43FE769548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657" y="1"/>
            <a:ext cx="6005343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95A5B34A-B6C4-D57F-9F47-D55BA4E23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05343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3590A-90AB-D761-F839-682907203FCD}"/>
              </a:ext>
            </a:extLst>
          </p:cNvPr>
          <p:cNvSpPr/>
          <p:nvPr userDrawn="1"/>
        </p:nvSpPr>
        <p:spPr>
          <a:xfrm>
            <a:off x="0" y="0"/>
            <a:ext cx="12192000" cy="1090246"/>
          </a:xfrm>
          <a:prstGeom prst="rect">
            <a:avLst/>
          </a:prstGeom>
          <a:gradFill>
            <a:gsLst>
              <a:gs pos="35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755C22A3-4A9C-B7F2-1B8C-A40EAB209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A53ABEA2-65DA-69C8-34A7-6716584B7D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23" y="4530017"/>
            <a:ext cx="5747154" cy="171688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7BAC64E2-7342-DF6E-0B36-8E9DE90E69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1815" y="4530017"/>
            <a:ext cx="5747154" cy="1716881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1CCBCE61-73DC-5385-1AEE-AD6EE6693CA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55BD5F5B-DF71-245E-3911-05D1C1BD7D3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69942B4D-C8A2-8076-F8D0-EFE1F0579E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EA2013F7-3088-94F0-EAB4-FDBDF93548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01348" y="4530017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7398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DAEF8D-BE60-B629-0EAF-55EAF25DB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9350B1-9713-C6BB-3605-56A81D129E73}"/>
              </a:ext>
            </a:extLst>
          </p:cNvPr>
          <p:cNvSpPr/>
          <p:nvPr userDrawn="1"/>
        </p:nvSpPr>
        <p:spPr>
          <a:xfrm>
            <a:off x="0" y="0"/>
            <a:ext cx="12192000" cy="1055077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rgbClr val="000000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0B3AEA9-B129-F439-B39B-B2E001B5C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23D4E4A8-58CE-6C25-7C71-7FE0D50B0E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2153" y="2308303"/>
            <a:ext cx="3811647" cy="374680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69C18F61-5611-9AF4-CF0C-EF952F1F05D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A2FF5ED0-88EC-CDE1-033D-6484ECDCC00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BBF28118-2CDE-B2F3-9172-B6310582F5B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91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el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DAEF8D-BE60-B629-0EAF-55EAF25DB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B888D26-C283-03F3-8D88-3BB60C320B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8949" y="2728349"/>
            <a:ext cx="4625209" cy="3502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4500" b="1" i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entrer le texte ici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E1F5E85-F946-459B-8F10-CC96D67DCA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4257" y="1347432"/>
            <a:ext cx="5819543" cy="1246495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indent="0" algn="r">
              <a:buFontTx/>
              <a:buNone/>
              <a:defRPr sz="7500" b="1" i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#NUMÉRO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7A35675B-E0EF-B03F-BA2C-5CC95C341A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949911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s images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95A5B34A-B6C4-D57F-9F47-D55BA4E23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5749" y="1126508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id="{9F6EFE61-2134-F948-5B86-A04C13F80A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75749" y="2905613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128DFB5D-C00E-49C6-2729-0246E05B27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75749" y="4684717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7926AC11-55F3-F79E-14AB-1BB477732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A9957E62-AD85-0EEA-E45D-D2A8798462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17513" y="1126508"/>
            <a:ext cx="3682537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0AE8C481-D3D5-2C4E-2DAC-0D5A37A3DDB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17513" y="2911533"/>
            <a:ext cx="3682537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FB030DD3-8F84-B1E6-3401-D9010A4EEE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7513" y="4686545"/>
            <a:ext cx="3682537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56BEDCFA-02FB-7EBF-C328-EAC05F1F7FA1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BBD842BF-200F-1ED0-8458-EAF0AB810DE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1DAF0A6-137B-BCA4-499A-73892B8A03FE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675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blocs images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95A5B34A-B6C4-D57F-9F47-D55BA4E23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0538" y="1836474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id="{9F6EFE61-2134-F948-5B86-A04C13F80A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870" y="1839861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128DFB5D-C00E-49C6-2729-0246E05B27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9201" y="1829921"/>
            <a:ext cx="3622261" cy="1636573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1E06AE53-2E7B-69AB-B264-92349EA9B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E51F61AE-30AA-8ADB-C58E-64071F6A34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0538" y="3641108"/>
            <a:ext cx="3622261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587BA7E6-92FB-C203-BF88-AD3E58B69B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340" y="3641108"/>
            <a:ext cx="3622261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6" name="Espace réservé du texte 17">
            <a:extLst>
              <a:ext uri="{FF2B5EF4-FFF2-40B4-BE49-F238E27FC236}">
                <a16:creationId xmlns:a16="http://schemas.microsoft.com/office/drawing/2014/main" id="{6158D859-F489-36E7-5563-56FD77C4D3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2142" y="3641108"/>
            <a:ext cx="3622261" cy="163657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D75331EF-3CA1-BFD9-5829-253FF56856E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0CADF16E-9D4D-BDF4-C23B-2E81D946919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0DB08E81-A1C6-0F64-02CF-BE5E41063FA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514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locs images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95A5B34A-B6C4-D57F-9F47-D55BA4E23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9067" y="1395044"/>
            <a:ext cx="3366276" cy="4622854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75D73859-1C3F-4B5A-1251-7172DC69D9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8407" y="1395044"/>
            <a:ext cx="3366276" cy="4622854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1C91355D-83EA-CBD2-9C91-A1050FB40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ED5B695-DA49-8370-90A4-46B29A24669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E94DB1-B215-1BFE-CDD1-BC90593B15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D2D9871-3216-80D9-5D8A-755BCE898C3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D8C9329C-EDD9-E86D-0D7C-68C5066ACC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305" y="3563814"/>
            <a:ext cx="2293498" cy="245408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F03FDAD8-B5B4-AFCB-471A-3BD457BE97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53947" y="3559674"/>
            <a:ext cx="2293498" cy="245408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9C3B25D4-B179-0228-7A5C-91B210D9801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10800000">
            <a:off x="5757358" y="3924139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0414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9B1EFA10-4759-4B52-2284-A77D499897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26344"/>
            <a:ext cx="5258158" cy="4333209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A63E296D-9544-77C8-95CA-F4A858C09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DB787315-68DE-0189-63AF-96F4F5EC51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E21E0E5-2811-B7BF-D987-C2BFA03D4B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7955F6F-F681-2259-426A-46A9A0BFAE5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9858B8CA-D8A6-FBF9-3D93-D30D6D7CDA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42" y="1226344"/>
            <a:ext cx="4834868" cy="433313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</p:spTree>
    <p:extLst>
      <p:ext uri="{BB962C8B-B14F-4D97-AF65-F5344CB8AC3E}">
        <p14:creationId xmlns:p14="http://schemas.microsoft.com/office/powerpoint/2010/main" val="380587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2A2FBA3-A138-B61B-EED2-667B650E66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IMAGE</a:t>
            </a:r>
          </a:p>
        </p:txBody>
      </p:sp>
      <p:sp>
        <p:nvSpPr>
          <p:cNvPr id="2" name="Titre 20">
            <a:extLst>
              <a:ext uri="{FF2B5EF4-FFF2-40B4-BE49-F238E27FC236}">
                <a16:creationId xmlns:a16="http://schemas.microsoft.com/office/drawing/2014/main" id="{D13ABCDA-D077-7C8F-42A7-B18520DC1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0678" y="2044006"/>
            <a:ext cx="6470645" cy="2769989"/>
          </a:xfrm>
        </p:spPr>
        <p:txBody>
          <a:bodyPr anchor="ctr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fr-FR"/>
              <a:t>titre de la présentation</a:t>
            </a:r>
            <a:br>
              <a:rPr lang="fr-FR"/>
            </a:br>
            <a:r>
              <a:rPr lang="fr-FR"/>
              <a:t>sur 4 lignes</a:t>
            </a:r>
            <a:br>
              <a:rPr lang="fr-FR"/>
            </a:br>
            <a:r>
              <a:rPr lang="fr-FR"/>
              <a:t>maximum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CCD568-B135-2A22-D00D-E0A5F08A5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28" y="626719"/>
            <a:ext cx="2778157" cy="500963"/>
          </a:xfrm>
          <a:custGeom>
            <a:avLst/>
            <a:gdLst>
              <a:gd name="connsiteX0" fmla="*/ 1358951 w 5553421"/>
              <a:gd name="connsiteY0" fmla="*/ 307044 h 1001926"/>
              <a:gd name="connsiteX1" fmla="*/ 1358951 w 5553421"/>
              <a:gd name="connsiteY1" fmla="*/ 307044 h 1001926"/>
              <a:gd name="connsiteX2" fmla="*/ 1358951 w 5553421"/>
              <a:gd name="connsiteY2" fmla="*/ 307044 h 1001926"/>
              <a:gd name="connsiteX3" fmla="*/ 1358951 w 5553421"/>
              <a:gd name="connsiteY3" fmla="*/ 307044 h 1001926"/>
              <a:gd name="connsiteX4" fmla="*/ 1359188 w 5553421"/>
              <a:gd name="connsiteY4" fmla="*/ 306820 h 1001926"/>
              <a:gd name="connsiteX5" fmla="*/ 1358914 w 5553421"/>
              <a:gd name="connsiteY5" fmla="*/ 306957 h 1001926"/>
              <a:gd name="connsiteX6" fmla="*/ 1358951 w 5553421"/>
              <a:gd name="connsiteY6" fmla="*/ 307044 h 1001926"/>
              <a:gd name="connsiteX7" fmla="*/ 1356441 w 5553421"/>
              <a:gd name="connsiteY7" fmla="*/ 309418 h 1001926"/>
              <a:gd name="connsiteX8" fmla="*/ 1229252 w 5553421"/>
              <a:gd name="connsiteY8" fmla="*/ 598050 h 1001926"/>
              <a:gd name="connsiteX9" fmla="*/ 1227604 w 5553421"/>
              <a:gd name="connsiteY9" fmla="*/ 604613 h 1001926"/>
              <a:gd name="connsiteX10" fmla="*/ 1235158 w 5553421"/>
              <a:gd name="connsiteY10" fmla="*/ 605980 h 1001926"/>
              <a:gd name="connsiteX11" fmla="*/ 1420397 w 5553421"/>
              <a:gd name="connsiteY11" fmla="*/ 607329 h 1001926"/>
              <a:gd name="connsiteX12" fmla="*/ 1422921 w 5553421"/>
              <a:gd name="connsiteY12" fmla="*/ 607347 h 1001926"/>
              <a:gd name="connsiteX13" fmla="*/ 1422921 w 5553421"/>
              <a:gd name="connsiteY13" fmla="*/ 607347 h 1001926"/>
              <a:gd name="connsiteX14" fmla="*/ 1422921 w 5553421"/>
              <a:gd name="connsiteY14" fmla="*/ 607347 h 1001926"/>
              <a:gd name="connsiteX15" fmla="*/ 1425256 w 5553421"/>
              <a:gd name="connsiteY15" fmla="*/ 605980 h 1001926"/>
              <a:gd name="connsiteX16" fmla="*/ 1425256 w 5553421"/>
              <a:gd name="connsiteY16" fmla="*/ 600921 h 1001926"/>
              <a:gd name="connsiteX17" fmla="*/ 1360013 w 5553421"/>
              <a:gd name="connsiteY17" fmla="*/ 309555 h 1001926"/>
              <a:gd name="connsiteX18" fmla="*/ 1358951 w 5553421"/>
              <a:gd name="connsiteY18" fmla="*/ 307044 h 1001926"/>
              <a:gd name="connsiteX19" fmla="*/ 3480067 w 5553421"/>
              <a:gd name="connsiteY19" fmla="*/ 303402 h 1001926"/>
              <a:gd name="connsiteX20" fmla="*/ 3477869 w 5553421"/>
              <a:gd name="connsiteY20" fmla="*/ 308051 h 1001926"/>
              <a:gd name="connsiteX21" fmla="*/ 3350130 w 5553421"/>
              <a:gd name="connsiteY21" fmla="*/ 595862 h 1001926"/>
              <a:gd name="connsiteX22" fmla="*/ 3348276 w 5553421"/>
              <a:gd name="connsiteY22" fmla="*/ 604203 h 1001926"/>
              <a:gd name="connsiteX23" fmla="*/ 3348276 w 5553421"/>
              <a:gd name="connsiteY23" fmla="*/ 604203 h 1001926"/>
              <a:gd name="connsiteX24" fmla="*/ 3348276 w 5553421"/>
              <a:gd name="connsiteY24" fmla="*/ 604203 h 1001926"/>
              <a:gd name="connsiteX25" fmla="*/ 3348482 w 5553421"/>
              <a:gd name="connsiteY25" fmla="*/ 605980 h 1001926"/>
              <a:gd name="connsiteX26" fmla="*/ 3355350 w 5553421"/>
              <a:gd name="connsiteY26" fmla="*/ 608305 h 1001926"/>
              <a:gd name="connsiteX27" fmla="*/ 3544348 w 5553421"/>
              <a:gd name="connsiteY27" fmla="*/ 607347 h 1001926"/>
              <a:gd name="connsiteX28" fmla="*/ 3546958 w 5553421"/>
              <a:gd name="connsiteY28" fmla="*/ 607347 h 1001926"/>
              <a:gd name="connsiteX29" fmla="*/ 3546958 w 5553421"/>
              <a:gd name="connsiteY29" fmla="*/ 602152 h 1001926"/>
              <a:gd name="connsiteX30" fmla="*/ 3482814 w 5553421"/>
              <a:gd name="connsiteY30" fmla="*/ 306957 h 1001926"/>
              <a:gd name="connsiteX31" fmla="*/ 3480204 w 5553421"/>
              <a:gd name="connsiteY31" fmla="*/ 303539 h 1001926"/>
              <a:gd name="connsiteX32" fmla="*/ 2001729 w 5553421"/>
              <a:gd name="connsiteY32" fmla="*/ 38561 h 1001926"/>
              <a:gd name="connsiteX33" fmla="*/ 2261328 w 5553421"/>
              <a:gd name="connsiteY33" fmla="*/ 38561 h 1001926"/>
              <a:gd name="connsiteX34" fmla="*/ 2267646 w 5553421"/>
              <a:gd name="connsiteY34" fmla="*/ 41296 h 1001926"/>
              <a:gd name="connsiteX35" fmla="*/ 2271354 w 5553421"/>
              <a:gd name="connsiteY35" fmla="*/ 46491 h 1001926"/>
              <a:gd name="connsiteX36" fmla="*/ 2564055 w 5553421"/>
              <a:gd name="connsiteY36" fmla="*/ 557305 h 1001926"/>
              <a:gd name="connsiteX37" fmla="*/ 2572846 w 5553421"/>
              <a:gd name="connsiteY37" fmla="*/ 566329 h 1001926"/>
              <a:gd name="connsiteX38" fmla="*/ 2579439 w 5553421"/>
              <a:gd name="connsiteY38" fmla="*/ 554981 h 1001926"/>
              <a:gd name="connsiteX39" fmla="*/ 2653472 w 5553421"/>
              <a:gd name="connsiteY39" fmla="*/ 46491 h 1001926"/>
              <a:gd name="connsiteX40" fmla="*/ 2656082 w 5553421"/>
              <a:gd name="connsiteY40" fmla="*/ 41296 h 1001926"/>
              <a:gd name="connsiteX41" fmla="*/ 2661164 w 5553421"/>
              <a:gd name="connsiteY41" fmla="*/ 38561 h 1001926"/>
              <a:gd name="connsiteX42" fmla="*/ 2905379 w 5553421"/>
              <a:gd name="connsiteY42" fmla="*/ 41296 h 1001926"/>
              <a:gd name="connsiteX43" fmla="*/ 2911697 w 5553421"/>
              <a:gd name="connsiteY43" fmla="*/ 42390 h 1001926"/>
              <a:gd name="connsiteX44" fmla="*/ 2912796 w 5553421"/>
              <a:gd name="connsiteY44" fmla="*/ 46491 h 1001926"/>
              <a:gd name="connsiteX45" fmla="*/ 2781349 w 5553421"/>
              <a:gd name="connsiteY45" fmla="*/ 965710 h 1001926"/>
              <a:gd name="connsiteX46" fmla="*/ 2777503 w 5553421"/>
              <a:gd name="connsiteY46" fmla="*/ 974324 h 1001926"/>
              <a:gd name="connsiteX47" fmla="*/ 2769674 w 5553421"/>
              <a:gd name="connsiteY47" fmla="*/ 975965 h 1001926"/>
              <a:gd name="connsiteX48" fmla="*/ 2769811 w 5553421"/>
              <a:gd name="connsiteY48" fmla="*/ 975828 h 1001926"/>
              <a:gd name="connsiteX49" fmla="*/ 2528343 w 5553421"/>
              <a:gd name="connsiteY49" fmla="*/ 975828 h 1001926"/>
              <a:gd name="connsiteX50" fmla="*/ 2525871 w 5553421"/>
              <a:gd name="connsiteY50" fmla="*/ 973230 h 1001926"/>
              <a:gd name="connsiteX51" fmla="*/ 2270801 w 5553421"/>
              <a:gd name="connsiteY51" fmla="*/ 522580 h 1001926"/>
              <a:gd name="connsiteX52" fmla="*/ 2201304 w 5553421"/>
              <a:gd name="connsiteY52" fmla="*/ 399795 h 1001926"/>
              <a:gd name="connsiteX53" fmla="*/ 2199752 w 5553421"/>
              <a:gd name="connsiteY53" fmla="*/ 398691 h 1001926"/>
              <a:gd name="connsiteX54" fmla="*/ 2197458 w 5553421"/>
              <a:gd name="connsiteY54" fmla="*/ 397061 h 1001926"/>
              <a:gd name="connsiteX55" fmla="*/ 2197458 w 5553421"/>
              <a:gd name="connsiteY55" fmla="*/ 397061 h 1001926"/>
              <a:gd name="connsiteX56" fmla="*/ 2197458 w 5553421"/>
              <a:gd name="connsiteY56" fmla="*/ 397061 h 1001926"/>
              <a:gd name="connsiteX57" fmla="*/ 2194986 w 5553421"/>
              <a:gd name="connsiteY57" fmla="*/ 400889 h 1001926"/>
              <a:gd name="connsiteX58" fmla="*/ 2114634 w 5553421"/>
              <a:gd name="connsiteY58" fmla="*/ 964343 h 1001926"/>
              <a:gd name="connsiteX59" fmla="*/ 2111887 w 5553421"/>
              <a:gd name="connsiteY59" fmla="*/ 972136 h 1001926"/>
              <a:gd name="connsiteX60" fmla="*/ 2105431 w 5553421"/>
              <a:gd name="connsiteY60" fmla="*/ 973230 h 1001926"/>
              <a:gd name="connsiteX61" fmla="*/ 1872617 w 5553421"/>
              <a:gd name="connsiteY61" fmla="*/ 973230 h 1001926"/>
              <a:gd name="connsiteX62" fmla="*/ 1866573 w 5553421"/>
              <a:gd name="connsiteY62" fmla="*/ 970769 h 1001926"/>
              <a:gd name="connsiteX63" fmla="*/ 1862315 w 5553421"/>
              <a:gd name="connsiteY63" fmla="*/ 960651 h 1001926"/>
              <a:gd name="connsiteX64" fmla="*/ 1990329 w 5553421"/>
              <a:gd name="connsiteY64" fmla="*/ 48952 h 1001926"/>
              <a:gd name="connsiteX65" fmla="*/ 1994037 w 5553421"/>
              <a:gd name="connsiteY65" fmla="*/ 42390 h 1001926"/>
              <a:gd name="connsiteX66" fmla="*/ 2001729 w 5553421"/>
              <a:gd name="connsiteY66" fmla="*/ 38561 h 1001926"/>
              <a:gd name="connsiteX67" fmla="*/ 1243949 w 5553421"/>
              <a:gd name="connsiteY67" fmla="*/ 37467 h 1001926"/>
              <a:gd name="connsiteX68" fmla="*/ 1545715 w 5553421"/>
              <a:gd name="connsiteY68" fmla="*/ 37467 h 1001926"/>
              <a:gd name="connsiteX69" fmla="*/ 1554368 w 5553421"/>
              <a:gd name="connsiteY69" fmla="*/ 41432 h 1001926"/>
              <a:gd name="connsiteX70" fmla="*/ 1556978 w 5553421"/>
              <a:gd name="connsiteY70" fmla="*/ 46628 h 1001926"/>
              <a:gd name="connsiteX71" fmla="*/ 1753806 w 5553421"/>
              <a:gd name="connsiteY71" fmla="*/ 966941 h 1001926"/>
              <a:gd name="connsiteX72" fmla="*/ 1751196 w 5553421"/>
              <a:gd name="connsiteY72" fmla="*/ 972410 h 1001926"/>
              <a:gd name="connsiteX73" fmla="*/ 1747487 w 5553421"/>
              <a:gd name="connsiteY73" fmla="*/ 973504 h 1001926"/>
              <a:gd name="connsiteX74" fmla="*/ 1747625 w 5553421"/>
              <a:gd name="connsiteY74" fmla="*/ 973230 h 1001926"/>
              <a:gd name="connsiteX75" fmla="*/ 1520167 w 5553421"/>
              <a:gd name="connsiteY75" fmla="*/ 974187 h 1001926"/>
              <a:gd name="connsiteX76" fmla="*/ 1510964 w 5553421"/>
              <a:gd name="connsiteY76" fmla="*/ 972136 h 1001926"/>
              <a:gd name="connsiteX77" fmla="*/ 1508629 w 5553421"/>
              <a:gd name="connsiteY77" fmla="*/ 961745 h 1001926"/>
              <a:gd name="connsiteX78" fmla="*/ 1472780 w 5553421"/>
              <a:gd name="connsiteY78" fmla="*/ 815447 h 1001926"/>
              <a:gd name="connsiteX79" fmla="*/ 1470308 w 5553421"/>
              <a:gd name="connsiteY79" fmla="*/ 810388 h 1001926"/>
              <a:gd name="connsiteX80" fmla="*/ 1470308 w 5553421"/>
              <a:gd name="connsiteY80" fmla="*/ 810388 h 1001926"/>
              <a:gd name="connsiteX81" fmla="*/ 1146016 w 5553421"/>
              <a:gd name="connsiteY81" fmla="*/ 810388 h 1001926"/>
              <a:gd name="connsiteX82" fmla="*/ 1135714 w 5553421"/>
              <a:gd name="connsiteY82" fmla="*/ 815447 h 1001926"/>
              <a:gd name="connsiteX83" fmla="*/ 1126511 w 5553421"/>
              <a:gd name="connsiteY83" fmla="*/ 828299 h 1001926"/>
              <a:gd name="connsiteX84" fmla="*/ 1062779 w 5553421"/>
              <a:gd name="connsiteY84" fmla="*/ 964343 h 1001926"/>
              <a:gd name="connsiteX85" fmla="*/ 1058796 w 5553421"/>
              <a:gd name="connsiteY85" fmla="*/ 970769 h 1001926"/>
              <a:gd name="connsiteX86" fmla="*/ 1051242 w 5553421"/>
              <a:gd name="connsiteY86" fmla="*/ 973230 h 1001926"/>
              <a:gd name="connsiteX87" fmla="*/ 786424 w 5553421"/>
              <a:gd name="connsiteY87" fmla="*/ 973230 h 1001926"/>
              <a:gd name="connsiteX88" fmla="*/ 777770 w 5553421"/>
              <a:gd name="connsiteY88" fmla="*/ 970769 h 1001926"/>
              <a:gd name="connsiteX89" fmla="*/ 779006 w 5553421"/>
              <a:gd name="connsiteY89" fmla="*/ 961745 h 1001926"/>
              <a:gd name="connsiteX90" fmla="*/ 1237768 w 5553421"/>
              <a:gd name="connsiteY90" fmla="*/ 43757 h 1001926"/>
              <a:gd name="connsiteX91" fmla="*/ 1243949 w 5553421"/>
              <a:gd name="connsiteY91" fmla="*/ 37467 h 1001926"/>
              <a:gd name="connsiteX92" fmla="*/ 4112855 w 5553421"/>
              <a:gd name="connsiteY92" fmla="*/ 37331 h 1001926"/>
              <a:gd name="connsiteX93" fmla="*/ 4365724 w 5553421"/>
              <a:gd name="connsiteY93" fmla="*/ 37331 h 1001926"/>
              <a:gd name="connsiteX94" fmla="*/ 4374789 w 5553421"/>
              <a:gd name="connsiteY94" fmla="*/ 38561 h 1001926"/>
              <a:gd name="connsiteX95" fmla="*/ 4374789 w 5553421"/>
              <a:gd name="connsiteY95" fmla="*/ 47312 h 1001926"/>
              <a:gd name="connsiteX96" fmla="*/ 4276169 w 5553421"/>
              <a:gd name="connsiteY96" fmla="*/ 753509 h 1001926"/>
              <a:gd name="connsiteX97" fmla="*/ 4278779 w 5553421"/>
              <a:gd name="connsiteY97" fmla="*/ 761986 h 1001926"/>
              <a:gd name="connsiteX98" fmla="*/ 4291552 w 5553421"/>
              <a:gd name="connsiteY98" fmla="*/ 763490 h 1001926"/>
              <a:gd name="connsiteX99" fmla="*/ 4552387 w 5553421"/>
              <a:gd name="connsiteY99" fmla="*/ 763490 h 1001926"/>
              <a:gd name="connsiteX100" fmla="*/ 4560079 w 5553421"/>
              <a:gd name="connsiteY100" fmla="*/ 766088 h 1001926"/>
              <a:gd name="connsiteX101" fmla="*/ 4561590 w 5553421"/>
              <a:gd name="connsiteY101" fmla="*/ 773608 h 1001926"/>
              <a:gd name="connsiteX102" fmla="*/ 4535905 w 5553421"/>
              <a:gd name="connsiteY102" fmla="*/ 963249 h 1001926"/>
              <a:gd name="connsiteX103" fmla="*/ 4533295 w 5553421"/>
              <a:gd name="connsiteY103" fmla="*/ 973230 h 1001926"/>
              <a:gd name="connsiteX104" fmla="*/ 4525466 w 5553421"/>
              <a:gd name="connsiteY104" fmla="*/ 975828 h 1001926"/>
              <a:gd name="connsiteX105" fmla="*/ 3999127 w 5553421"/>
              <a:gd name="connsiteY105" fmla="*/ 975828 h 1001926"/>
              <a:gd name="connsiteX106" fmla="*/ 3979760 w 5553421"/>
              <a:gd name="connsiteY106" fmla="*/ 972136 h 1001926"/>
              <a:gd name="connsiteX107" fmla="*/ 3978661 w 5553421"/>
              <a:gd name="connsiteY107" fmla="*/ 955456 h 1001926"/>
              <a:gd name="connsiteX108" fmla="*/ 4109010 w 5553421"/>
              <a:gd name="connsiteY108" fmla="*/ 52644 h 1001926"/>
              <a:gd name="connsiteX109" fmla="*/ 4112855 w 5553421"/>
              <a:gd name="connsiteY109" fmla="*/ 37331 h 1001926"/>
              <a:gd name="connsiteX110" fmla="*/ 3376777 w 5553421"/>
              <a:gd name="connsiteY110" fmla="*/ 37331 h 1001926"/>
              <a:gd name="connsiteX111" fmla="*/ 3664258 w 5553421"/>
              <a:gd name="connsiteY111" fmla="*/ 37331 h 1001926"/>
              <a:gd name="connsiteX112" fmla="*/ 3674697 w 5553421"/>
              <a:gd name="connsiteY112" fmla="*/ 41296 h 1001926"/>
              <a:gd name="connsiteX113" fmla="*/ 3677170 w 5553421"/>
              <a:gd name="connsiteY113" fmla="*/ 46491 h 1001926"/>
              <a:gd name="connsiteX114" fmla="*/ 3869877 w 5553421"/>
              <a:gd name="connsiteY114" fmla="*/ 972136 h 1001926"/>
              <a:gd name="connsiteX115" fmla="*/ 3868778 w 5553421"/>
              <a:gd name="connsiteY115" fmla="*/ 975828 h 1001926"/>
              <a:gd name="connsiteX116" fmla="*/ 3864932 w 5553421"/>
              <a:gd name="connsiteY116" fmla="*/ 976785 h 1001926"/>
              <a:gd name="connsiteX117" fmla="*/ 3631018 w 5553421"/>
              <a:gd name="connsiteY117" fmla="*/ 976785 h 1001926"/>
              <a:gd name="connsiteX118" fmla="*/ 3621953 w 5553421"/>
              <a:gd name="connsiteY118" fmla="*/ 974050 h 1001926"/>
              <a:gd name="connsiteX119" fmla="*/ 3619481 w 5553421"/>
              <a:gd name="connsiteY119" fmla="*/ 965437 h 1001926"/>
              <a:gd name="connsiteX120" fmla="*/ 3588988 w 5553421"/>
              <a:gd name="connsiteY120" fmla="*/ 822146 h 1001926"/>
              <a:gd name="connsiteX121" fmla="*/ 3583906 w 5553421"/>
              <a:gd name="connsiteY121" fmla="*/ 810388 h 1001926"/>
              <a:gd name="connsiteX122" fmla="*/ 3569759 w 5553421"/>
              <a:gd name="connsiteY122" fmla="*/ 806696 h 1001926"/>
              <a:gd name="connsiteX123" fmla="*/ 3265520 w 5553421"/>
              <a:gd name="connsiteY123" fmla="*/ 806696 h 1001926"/>
              <a:gd name="connsiteX124" fmla="*/ 3255494 w 5553421"/>
              <a:gd name="connsiteY124" fmla="*/ 810388 h 1001926"/>
              <a:gd name="connsiteX125" fmla="*/ 3247664 w 5553421"/>
              <a:gd name="connsiteY125" fmla="*/ 823103 h 1001926"/>
              <a:gd name="connsiteX126" fmla="*/ 3178850 w 5553421"/>
              <a:gd name="connsiteY126" fmla="*/ 969128 h 1001926"/>
              <a:gd name="connsiteX127" fmla="*/ 3175004 w 5553421"/>
              <a:gd name="connsiteY127" fmla="*/ 974187 h 1001926"/>
              <a:gd name="connsiteX128" fmla="*/ 3167038 w 5553421"/>
              <a:gd name="connsiteY128" fmla="*/ 975828 h 1001926"/>
              <a:gd name="connsiteX129" fmla="*/ 2904005 w 5553421"/>
              <a:gd name="connsiteY129" fmla="*/ 975828 h 1001926"/>
              <a:gd name="connsiteX130" fmla="*/ 2895215 w 5553421"/>
              <a:gd name="connsiteY130" fmla="*/ 973230 h 1001926"/>
              <a:gd name="connsiteX131" fmla="*/ 2897825 w 5553421"/>
              <a:gd name="connsiteY131" fmla="*/ 965573 h 1001926"/>
              <a:gd name="connsiteX132" fmla="*/ 3361531 w 5553421"/>
              <a:gd name="connsiteY132" fmla="*/ 43757 h 1001926"/>
              <a:gd name="connsiteX133" fmla="*/ 3366476 w 5553421"/>
              <a:gd name="connsiteY133" fmla="*/ 38561 h 1001926"/>
              <a:gd name="connsiteX134" fmla="*/ 3376777 w 5553421"/>
              <a:gd name="connsiteY134" fmla="*/ 37331 h 1001926"/>
              <a:gd name="connsiteX135" fmla="*/ 4942334 w 5553421"/>
              <a:gd name="connsiteY135" fmla="*/ 18462 h 1001926"/>
              <a:gd name="connsiteX136" fmla="*/ 5196714 w 5553421"/>
              <a:gd name="connsiteY136" fmla="*/ 18462 h 1001926"/>
              <a:gd name="connsiteX137" fmla="*/ 5203306 w 5553421"/>
              <a:gd name="connsiteY137" fmla="*/ 19830 h 1001926"/>
              <a:gd name="connsiteX138" fmla="*/ 5205916 w 5553421"/>
              <a:gd name="connsiteY138" fmla="*/ 27350 h 1001926"/>
              <a:gd name="connsiteX139" fmla="*/ 5205916 w 5553421"/>
              <a:gd name="connsiteY139" fmla="*/ 332389 h 1001926"/>
              <a:gd name="connsiteX140" fmla="*/ 5537900 w 5553421"/>
              <a:gd name="connsiteY140" fmla="*/ 332389 h 1001926"/>
              <a:gd name="connsiteX141" fmla="*/ 5549300 w 5553421"/>
              <a:gd name="connsiteY141" fmla="*/ 333893 h 1001926"/>
              <a:gd name="connsiteX142" fmla="*/ 5553421 w 5553421"/>
              <a:gd name="connsiteY142" fmla="*/ 342643 h 1001926"/>
              <a:gd name="connsiteX143" fmla="*/ 5553421 w 5553421"/>
              <a:gd name="connsiteY143" fmla="*/ 599691 h 1001926"/>
              <a:gd name="connsiteX144" fmla="*/ 5549300 w 5553421"/>
              <a:gd name="connsiteY144" fmla="*/ 606117 h 1001926"/>
              <a:gd name="connsiteX145" fmla="*/ 5549163 w 5553421"/>
              <a:gd name="connsiteY145" fmla="*/ 605843 h 1001926"/>
              <a:gd name="connsiteX146" fmla="*/ 5544218 w 5553421"/>
              <a:gd name="connsiteY146" fmla="*/ 608168 h 1001926"/>
              <a:gd name="connsiteX147" fmla="*/ 5217042 w 5553421"/>
              <a:gd name="connsiteY147" fmla="*/ 608168 h 1001926"/>
              <a:gd name="connsiteX148" fmla="*/ 5209350 w 5553421"/>
              <a:gd name="connsiteY148" fmla="*/ 610766 h 1001926"/>
              <a:gd name="connsiteX149" fmla="*/ 5205916 w 5553421"/>
              <a:gd name="connsiteY149" fmla="*/ 618559 h 1001926"/>
              <a:gd name="connsiteX150" fmla="*/ 5205916 w 5553421"/>
              <a:gd name="connsiteY150" fmla="*/ 965573 h 1001926"/>
              <a:gd name="connsiteX151" fmla="*/ 5203306 w 5553421"/>
              <a:gd name="connsiteY151" fmla="*/ 972136 h 1001926"/>
              <a:gd name="connsiteX152" fmla="*/ 5197675 w 5553421"/>
              <a:gd name="connsiteY152" fmla="*/ 974187 h 1001926"/>
              <a:gd name="connsiteX153" fmla="*/ 4938488 w 5553421"/>
              <a:gd name="connsiteY153" fmla="*/ 974187 h 1001926"/>
              <a:gd name="connsiteX154" fmla="*/ 4932033 w 5553421"/>
              <a:gd name="connsiteY154" fmla="*/ 972136 h 1001926"/>
              <a:gd name="connsiteX155" fmla="*/ 4931072 w 5553421"/>
              <a:gd name="connsiteY155" fmla="*/ 964343 h 1001926"/>
              <a:gd name="connsiteX156" fmla="*/ 4931072 w 5553421"/>
              <a:gd name="connsiteY156" fmla="*/ 617329 h 1001926"/>
              <a:gd name="connsiteX157" fmla="*/ 4927225 w 5553421"/>
              <a:gd name="connsiteY157" fmla="*/ 610902 h 1001926"/>
              <a:gd name="connsiteX158" fmla="*/ 4922143 w 5553421"/>
              <a:gd name="connsiteY158" fmla="*/ 608305 h 1001926"/>
              <a:gd name="connsiteX159" fmla="*/ 4587138 w 5553421"/>
              <a:gd name="connsiteY159" fmla="*/ 608305 h 1001926"/>
              <a:gd name="connsiteX160" fmla="*/ 4579446 w 5553421"/>
              <a:gd name="connsiteY160" fmla="*/ 607347 h 1001926"/>
              <a:gd name="connsiteX161" fmla="*/ 4576836 w 5553421"/>
              <a:gd name="connsiteY161" fmla="*/ 596819 h 1001926"/>
              <a:gd name="connsiteX162" fmla="*/ 4576836 w 5553421"/>
              <a:gd name="connsiteY162" fmla="*/ 342643 h 1001926"/>
              <a:gd name="connsiteX163" fmla="*/ 4579446 w 5553421"/>
              <a:gd name="connsiteY163" fmla="*/ 336217 h 1001926"/>
              <a:gd name="connsiteX164" fmla="*/ 4583292 w 5553421"/>
              <a:gd name="connsiteY164" fmla="*/ 335260 h 1001926"/>
              <a:gd name="connsiteX165" fmla="*/ 4925715 w 5553421"/>
              <a:gd name="connsiteY165" fmla="*/ 335260 h 1001926"/>
              <a:gd name="connsiteX166" fmla="*/ 4928462 w 5553421"/>
              <a:gd name="connsiteY166" fmla="*/ 333893 h 1001926"/>
              <a:gd name="connsiteX167" fmla="*/ 4931072 w 5553421"/>
              <a:gd name="connsiteY167" fmla="*/ 329927 h 1001926"/>
              <a:gd name="connsiteX168" fmla="*/ 4931072 w 5553421"/>
              <a:gd name="connsiteY168" fmla="*/ 26119 h 1001926"/>
              <a:gd name="connsiteX169" fmla="*/ 4932033 w 5553421"/>
              <a:gd name="connsiteY169" fmla="*/ 19830 h 1001926"/>
              <a:gd name="connsiteX170" fmla="*/ 4942334 w 5553421"/>
              <a:gd name="connsiteY170" fmla="*/ 18462 h 1001926"/>
              <a:gd name="connsiteX171" fmla="*/ 540039 w 5553421"/>
              <a:gd name="connsiteY171" fmla="*/ 87 h 1001926"/>
              <a:gd name="connsiteX172" fmla="*/ 540041 w 5553421"/>
              <a:gd name="connsiteY172" fmla="*/ 88 h 1001926"/>
              <a:gd name="connsiteX173" fmla="*/ 621538 w 5553421"/>
              <a:gd name="connsiteY173" fmla="*/ 6958 h 1001926"/>
              <a:gd name="connsiteX174" fmla="*/ 643188 w 5553421"/>
              <a:gd name="connsiteY174" fmla="*/ 10572 h 1001926"/>
              <a:gd name="connsiteX175" fmla="*/ 680298 w 5553421"/>
              <a:gd name="connsiteY175" fmla="*/ 18334 h 1001926"/>
              <a:gd name="connsiteX176" fmla="*/ 744529 w 5553421"/>
              <a:gd name="connsiteY176" fmla="*/ 36100 h 1001926"/>
              <a:gd name="connsiteX177" fmla="*/ 744531 w 5553421"/>
              <a:gd name="connsiteY177" fmla="*/ 36100 h 1001926"/>
              <a:gd name="connsiteX178" fmla="*/ 775006 w 5553421"/>
              <a:gd name="connsiteY178" fmla="*/ 47619 h 1001926"/>
              <a:gd name="connsiteX179" fmla="*/ 790757 w 5553421"/>
              <a:gd name="connsiteY179" fmla="*/ 55757 h 1001926"/>
              <a:gd name="connsiteX180" fmla="*/ 834223 w 5553421"/>
              <a:gd name="connsiteY180" fmla="*/ 78212 h 1001926"/>
              <a:gd name="connsiteX181" fmla="*/ 843575 w 5553421"/>
              <a:gd name="connsiteY181" fmla="*/ 85510 h 1001926"/>
              <a:gd name="connsiteX182" fmla="*/ 852027 w 5553421"/>
              <a:gd name="connsiteY182" fmla="*/ 92107 h 1001926"/>
              <a:gd name="connsiteX183" fmla="*/ 855512 w 5553421"/>
              <a:gd name="connsiteY183" fmla="*/ 96260 h 1001926"/>
              <a:gd name="connsiteX184" fmla="*/ 851941 w 5553421"/>
              <a:gd name="connsiteY184" fmla="*/ 118957 h 1001926"/>
              <a:gd name="connsiteX185" fmla="*/ 815817 w 5553421"/>
              <a:gd name="connsiteY185" fmla="*/ 305727 h 1001926"/>
              <a:gd name="connsiteX186" fmla="*/ 809499 w 5553421"/>
              <a:gd name="connsiteY186" fmla="*/ 317212 h 1001926"/>
              <a:gd name="connsiteX187" fmla="*/ 805962 w 5553421"/>
              <a:gd name="connsiteY187" fmla="*/ 316323 h 1001926"/>
              <a:gd name="connsiteX188" fmla="*/ 789445 w 5553421"/>
              <a:gd name="connsiteY188" fmla="*/ 306820 h 1001926"/>
              <a:gd name="connsiteX189" fmla="*/ 562780 w 5553421"/>
              <a:gd name="connsiteY189" fmla="*/ 235526 h 1001926"/>
              <a:gd name="connsiteX190" fmla="*/ 562780 w 5553421"/>
              <a:gd name="connsiteY190" fmla="*/ 235526 h 1001926"/>
              <a:gd name="connsiteX191" fmla="*/ 562780 w 5553421"/>
              <a:gd name="connsiteY191" fmla="*/ 235526 h 1001926"/>
              <a:gd name="connsiteX192" fmla="*/ 540011 w 5553421"/>
              <a:gd name="connsiteY192" fmla="*/ 235859 h 1001926"/>
              <a:gd name="connsiteX193" fmla="*/ 283022 w 5553421"/>
              <a:gd name="connsiteY193" fmla="*/ 430422 h 1001926"/>
              <a:gd name="connsiteX194" fmla="*/ 355820 w 5553421"/>
              <a:gd name="connsiteY194" fmla="*/ 710303 h 1001926"/>
              <a:gd name="connsiteX195" fmla="*/ 559103 w 5553421"/>
              <a:gd name="connsiteY195" fmla="*/ 769780 h 1001926"/>
              <a:gd name="connsiteX196" fmla="*/ 559103 w 5553421"/>
              <a:gd name="connsiteY196" fmla="*/ 769780 h 1001926"/>
              <a:gd name="connsiteX197" fmla="*/ 559103 w 5553421"/>
              <a:gd name="connsiteY197" fmla="*/ 769780 h 1001926"/>
              <a:gd name="connsiteX198" fmla="*/ 710055 w 5553421"/>
              <a:gd name="connsiteY198" fmla="*/ 731359 h 1001926"/>
              <a:gd name="connsiteX199" fmla="*/ 717747 w 5553421"/>
              <a:gd name="connsiteY199" fmla="*/ 729035 h 1001926"/>
              <a:gd name="connsiteX200" fmla="*/ 735294 w 5553421"/>
              <a:gd name="connsiteY200" fmla="*/ 721805 h 1001926"/>
              <a:gd name="connsiteX201" fmla="*/ 739449 w 5553421"/>
              <a:gd name="connsiteY201" fmla="*/ 721241 h 1001926"/>
              <a:gd name="connsiteX202" fmla="*/ 741011 w 5553421"/>
              <a:gd name="connsiteY202" fmla="*/ 724677 h 1001926"/>
              <a:gd name="connsiteX203" fmla="*/ 740822 w 5553421"/>
              <a:gd name="connsiteY203" fmla="*/ 736828 h 1001926"/>
              <a:gd name="connsiteX204" fmla="*/ 704835 w 5553421"/>
              <a:gd name="connsiteY204" fmla="*/ 941236 h 1001926"/>
              <a:gd name="connsiteX205" fmla="*/ 698517 w 5553421"/>
              <a:gd name="connsiteY205" fmla="*/ 959147 h 1001926"/>
              <a:gd name="connsiteX206" fmla="*/ 684232 w 5553421"/>
              <a:gd name="connsiteY206" fmla="*/ 966667 h 1001926"/>
              <a:gd name="connsiteX207" fmla="*/ 592090 w 5553421"/>
              <a:gd name="connsiteY207" fmla="*/ 992891 h 1001926"/>
              <a:gd name="connsiteX208" fmla="*/ 508832 w 5553421"/>
              <a:gd name="connsiteY208" fmla="*/ 1001926 h 1001926"/>
              <a:gd name="connsiteX209" fmla="*/ 448547 w 5553421"/>
              <a:gd name="connsiteY209" fmla="*/ 1001603 h 1001926"/>
              <a:gd name="connsiteX210" fmla="*/ 425321 w 5553421"/>
              <a:gd name="connsiteY210" fmla="*/ 999755 h 1001926"/>
              <a:gd name="connsiteX211" fmla="*/ 18479 w 5553421"/>
              <a:gd name="connsiteY211" fmla="*/ 666824 h 1001926"/>
              <a:gd name="connsiteX212" fmla="*/ 115726 w 5553421"/>
              <a:gd name="connsiteY212" fmla="*/ 181168 h 1001926"/>
              <a:gd name="connsiteX213" fmla="*/ 433974 w 5553421"/>
              <a:gd name="connsiteY213" fmla="*/ 6840 h 1001926"/>
              <a:gd name="connsiteX214" fmla="*/ 540039 w 5553421"/>
              <a:gd name="connsiteY214" fmla="*/ 87 h 100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553421" h="1001926">
                <a:moveTo>
                  <a:pt x="1358951" y="307044"/>
                </a:moveTo>
                <a:lnTo>
                  <a:pt x="1358951" y="307044"/>
                </a:lnTo>
                <a:lnTo>
                  <a:pt x="1358951" y="307044"/>
                </a:lnTo>
                <a:lnTo>
                  <a:pt x="1358951" y="307044"/>
                </a:lnTo>
                <a:close/>
                <a:moveTo>
                  <a:pt x="1359188" y="306820"/>
                </a:moveTo>
                <a:lnTo>
                  <a:pt x="1358914" y="306957"/>
                </a:lnTo>
                <a:lnTo>
                  <a:pt x="1358951" y="307044"/>
                </a:lnTo>
                <a:lnTo>
                  <a:pt x="1356441" y="309418"/>
                </a:lnTo>
                <a:lnTo>
                  <a:pt x="1229252" y="598050"/>
                </a:lnTo>
                <a:cubicBezTo>
                  <a:pt x="1226642" y="602015"/>
                  <a:pt x="1227604" y="604613"/>
                  <a:pt x="1227604" y="604613"/>
                </a:cubicBezTo>
                <a:cubicBezTo>
                  <a:pt x="1227604" y="604613"/>
                  <a:pt x="1229252" y="605980"/>
                  <a:pt x="1235158" y="605980"/>
                </a:cubicBezTo>
                <a:lnTo>
                  <a:pt x="1420397" y="607329"/>
                </a:lnTo>
                <a:lnTo>
                  <a:pt x="1422921" y="607347"/>
                </a:lnTo>
                <a:lnTo>
                  <a:pt x="1422921" y="607347"/>
                </a:lnTo>
                <a:lnTo>
                  <a:pt x="1422921" y="607347"/>
                </a:lnTo>
                <a:cubicBezTo>
                  <a:pt x="1424294" y="607347"/>
                  <a:pt x="1425256" y="605980"/>
                  <a:pt x="1425256" y="605980"/>
                </a:cubicBezTo>
                <a:cubicBezTo>
                  <a:pt x="1425256" y="605980"/>
                  <a:pt x="1426767" y="604613"/>
                  <a:pt x="1425256" y="600921"/>
                </a:cubicBezTo>
                <a:lnTo>
                  <a:pt x="1360013" y="309555"/>
                </a:lnTo>
                <a:lnTo>
                  <a:pt x="1358951" y="307044"/>
                </a:lnTo>
                <a:close/>
                <a:moveTo>
                  <a:pt x="3480067" y="303402"/>
                </a:moveTo>
                <a:cubicBezTo>
                  <a:pt x="3480067" y="303402"/>
                  <a:pt x="3479105" y="303402"/>
                  <a:pt x="3477869" y="308051"/>
                </a:cubicBezTo>
                <a:lnTo>
                  <a:pt x="3350130" y="595862"/>
                </a:lnTo>
                <a:cubicBezTo>
                  <a:pt x="3348757" y="600238"/>
                  <a:pt x="3348345" y="602767"/>
                  <a:pt x="3348276" y="604203"/>
                </a:cubicBezTo>
                <a:lnTo>
                  <a:pt x="3348276" y="604203"/>
                </a:lnTo>
                <a:lnTo>
                  <a:pt x="3348276" y="604203"/>
                </a:lnTo>
                <a:cubicBezTo>
                  <a:pt x="3348207" y="605638"/>
                  <a:pt x="3348482" y="605980"/>
                  <a:pt x="3348482" y="605980"/>
                </a:cubicBezTo>
                <a:cubicBezTo>
                  <a:pt x="3348482" y="605980"/>
                  <a:pt x="3352465" y="608305"/>
                  <a:pt x="3355350" y="608305"/>
                </a:cubicBezTo>
                <a:lnTo>
                  <a:pt x="3544348" y="607347"/>
                </a:lnTo>
                <a:lnTo>
                  <a:pt x="3546958" y="607347"/>
                </a:lnTo>
                <a:cubicBezTo>
                  <a:pt x="3546958" y="607347"/>
                  <a:pt x="3548057" y="605980"/>
                  <a:pt x="3546958" y="602152"/>
                </a:cubicBezTo>
                <a:lnTo>
                  <a:pt x="3482814" y="306957"/>
                </a:lnTo>
                <a:cubicBezTo>
                  <a:pt x="3481853" y="303539"/>
                  <a:pt x="3480204" y="303539"/>
                  <a:pt x="3480204" y="303539"/>
                </a:cubicBezTo>
                <a:close/>
                <a:moveTo>
                  <a:pt x="2001729" y="38561"/>
                </a:moveTo>
                <a:lnTo>
                  <a:pt x="2261328" y="38561"/>
                </a:lnTo>
                <a:cubicBezTo>
                  <a:pt x="2265036" y="38561"/>
                  <a:pt x="2267646" y="41296"/>
                  <a:pt x="2267646" y="41296"/>
                </a:cubicBezTo>
                <a:cubicBezTo>
                  <a:pt x="2267646" y="41296"/>
                  <a:pt x="2270118" y="42390"/>
                  <a:pt x="2271354" y="46491"/>
                </a:cubicBezTo>
                <a:lnTo>
                  <a:pt x="2564055" y="557305"/>
                </a:lnTo>
                <a:cubicBezTo>
                  <a:pt x="2569000" y="567970"/>
                  <a:pt x="2572846" y="566329"/>
                  <a:pt x="2572846" y="566329"/>
                </a:cubicBezTo>
                <a:cubicBezTo>
                  <a:pt x="2572846" y="566329"/>
                  <a:pt x="2576966" y="566329"/>
                  <a:pt x="2579439" y="554981"/>
                </a:cubicBezTo>
                <a:lnTo>
                  <a:pt x="2653472" y="46491"/>
                </a:lnTo>
                <a:cubicBezTo>
                  <a:pt x="2653472" y="42390"/>
                  <a:pt x="2656082" y="41296"/>
                  <a:pt x="2656082" y="41296"/>
                </a:cubicBezTo>
                <a:cubicBezTo>
                  <a:pt x="2656082" y="41296"/>
                  <a:pt x="2657318" y="38561"/>
                  <a:pt x="2661164" y="38561"/>
                </a:cubicBezTo>
                <a:lnTo>
                  <a:pt x="2905379" y="41296"/>
                </a:lnTo>
                <a:cubicBezTo>
                  <a:pt x="2910324" y="41296"/>
                  <a:pt x="2911697" y="42390"/>
                  <a:pt x="2911697" y="42390"/>
                </a:cubicBezTo>
                <a:cubicBezTo>
                  <a:pt x="2911697" y="42390"/>
                  <a:pt x="2912796" y="43757"/>
                  <a:pt x="2912796" y="46491"/>
                </a:cubicBezTo>
                <a:lnTo>
                  <a:pt x="2781349" y="965710"/>
                </a:lnTo>
                <a:cubicBezTo>
                  <a:pt x="2780112" y="970906"/>
                  <a:pt x="2777503" y="974324"/>
                  <a:pt x="2777503" y="974324"/>
                </a:cubicBezTo>
                <a:cubicBezTo>
                  <a:pt x="2777503" y="974324"/>
                  <a:pt x="2775992" y="975965"/>
                  <a:pt x="2769674" y="975965"/>
                </a:cubicBezTo>
                <a:lnTo>
                  <a:pt x="2769811" y="975828"/>
                </a:lnTo>
                <a:lnTo>
                  <a:pt x="2528343" y="975828"/>
                </a:lnTo>
                <a:cubicBezTo>
                  <a:pt x="2528343" y="975828"/>
                  <a:pt x="2526970" y="974187"/>
                  <a:pt x="2525871" y="973230"/>
                </a:cubicBezTo>
                <a:lnTo>
                  <a:pt x="2270801" y="522580"/>
                </a:lnTo>
                <a:lnTo>
                  <a:pt x="2201304" y="399795"/>
                </a:lnTo>
                <a:lnTo>
                  <a:pt x="2199752" y="398691"/>
                </a:lnTo>
                <a:lnTo>
                  <a:pt x="2197458" y="397061"/>
                </a:lnTo>
                <a:lnTo>
                  <a:pt x="2197458" y="397061"/>
                </a:lnTo>
                <a:lnTo>
                  <a:pt x="2197458" y="397061"/>
                </a:lnTo>
                <a:cubicBezTo>
                  <a:pt x="2197458" y="397061"/>
                  <a:pt x="2194986" y="397061"/>
                  <a:pt x="2194986" y="400889"/>
                </a:cubicBezTo>
                <a:lnTo>
                  <a:pt x="2114634" y="964343"/>
                </a:lnTo>
                <a:cubicBezTo>
                  <a:pt x="2113123" y="970769"/>
                  <a:pt x="2111887" y="972136"/>
                  <a:pt x="2111887" y="972136"/>
                </a:cubicBezTo>
                <a:cubicBezTo>
                  <a:pt x="2111887" y="972136"/>
                  <a:pt x="2109140" y="973230"/>
                  <a:pt x="2105431" y="973230"/>
                </a:cubicBezTo>
                <a:lnTo>
                  <a:pt x="1872617" y="973230"/>
                </a:lnTo>
                <a:cubicBezTo>
                  <a:pt x="1868908" y="973230"/>
                  <a:pt x="1866573" y="970769"/>
                  <a:pt x="1866573" y="970769"/>
                </a:cubicBezTo>
                <a:cubicBezTo>
                  <a:pt x="1866573" y="970769"/>
                  <a:pt x="1861354" y="965573"/>
                  <a:pt x="1862315" y="960651"/>
                </a:cubicBezTo>
                <a:lnTo>
                  <a:pt x="1990329" y="48952"/>
                </a:lnTo>
                <a:cubicBezTo>
                  <a:pt x="1991565" y="43757"/>
                  <a:pt x="1994037" y="42390"/>
                  <a:pt x="1994037" y="42390"/>
                </a:cubicBezTo>
                <a:cubicBezTo>
                  <a:pt x="1994037" y="42390"/>
                  <a:pt x="1997746" y="38561"/>
                  <a:pt x="2001729" y="38561"/>
                </a:cubicBezTo>
                <a:close/>
                <a:moveTo>
                  <a:pt x="1243949" y="37467"/>
                </a:moveTo>
                <a:lnTo>
                  <a:pt x="1545715" y="37467"/>
                </a:lnTo>
                <a:cubicBezTo>
                  <a:pt x="1550385" y="37467"/>
                  <a:pt x="1554368" y="41432"/>
                  <a:pt x="1554368" y="41432"/>
                </a:cubicBezTo>
                <a:cubicBezTo>
                  <a:pt x="1554368" y="41432"/>
                  <a:pt x="1555742" y="42526"/>
                  <a:pt x="1556978" y="46628"/>
                </a:cubicBezTo>
                <a:lnTo>
                  <a:pt x="1753806" y="966941"/>
                </a:lnTo>
                <a:cubicBezTo>
                  <a:pt x="1753806" y="971042"/>
                  <a:pt x="1751196" y="972410"/>
                  <a:pt x="1751196" y="972410"/>
                </a:cubicBezTo>
                <a:cubicBezTo>
                  <a:pt x="1751196" y="972410"/>
                  <a:pt x="1750097" y="973504"/>
                  <a:pt x="1747487" y="973504"/>
                </a:cubicBezTo>
                <a:lnTo>
                  <a:pt x="1747625" y="973230"/>
                </a:lnTo>
                <a:lnTo>
                  <a:pt x="1520167" y="974187"/>
                </a:lnTo>
                <a:cubicBezTo>
                  <a:pt x="1514948" y="974187"/>
                  <a:pt x="1510964" y="972136"/>
                  <a:pt x="1510964" y="972136"/>
                </a:cubicBezTo>
                <a:cubicBezTo>
                  <a:pt x="1510964" y="972136"/>
                  <a:pt x="1509591" y="970769"/>
                  <a:pt x="1508629" y="961745"/>
                </a:cubicBezTo>
                <a:lnTo>
                  <a:pt x="1472780" y="815447"/>
                </a:lnTo>
                <a:cubicBezTo>
                  <a:pt x="1472780" y="811755"/>
                  <a:pt x="1470308" y="810388"/>
                  <a:pt x="1470308" y="810388"/>
                </a:cubicBezTo>
                <a:lnTo>
                  <a:pt x="1470308" y="810388"/>
                </a:lnTo>
                <a:lnTo>
                  <a:pt x="1146016" y="810388"/>
                </a:lnTo>
                <a:cubicBezTo>
                  <a:pt x="1139423" y="810388"/>
                  <a:pt x="1135714" y="815447"/>
                  <a:pt x="1135714" y="815447"/>
                </a:cubicBezTo>
                <a:cubicBezTo>
                  <a:pt x="1135714" y="815447"/>
                  <a:pt x="1130357" y="819412"/>
                  <a:pt x="1126511" y="828299"/>
                </a:cubicBezTo>
                <a:lnTo>
                  <a:pt x="1062779" y="964343"/>
                </a:lnTo>
                <a:cubicBezTo>
                  <a:pt x="1060307" y="969128"/>
                  <a:pt x="1058796" y="970769"/>
                  <a:pt x="1058796" y="970769"/>
                </a:cubicBezTo>
                <a:cubicBezTo>
                  <a:pt x="1058796" y="970769"/>
                  <a:pt x="1054813" y="973230"/>
                  <a:pt x="1051242" y="973230"/>
                </a:cubicBezTo>
                <a:lnTo>
                  <a:pt x="786424" y="973230"/>
                </a:lnTo>
                <a:cubicBezTo>
                  <a:pt x="779006" y="974187"/>
                  <a:pt x="777770" y="970769"/>
                  <a:pt x="777770" y="970769"/>
                </a:cubicBezTo>
                <a:cubicBezTo>
                  <a:pt x="777770" y="970769"/>
                  <a:pt x="776397" y="966667"/>
                  <a:pt x="779006" y="961745"/>
                </a:cubicBezTo>
                <a:lnTo>
                  <a:pt x="1237768" y="43757"/>
                </a:lnTo>
                <a:cubicBezTo>
                  <a:pt x="1240378" y="38561"/>
                  <a:pt x="1243949" y="37467"/>
                  <a:pt x="1243949" y="37467"/>
                </a:cubicBezTo>
                <a:close/>
                <a:moveTo>
                  <a:pt x="4112855" y="37331"/>
                </a:moveTo>
                <a:lnTo>
                  <a:pt x="4365724" y="37331"/>
                </a:lnTo>
                <a:cubicBezTo>
                  <a:pt x="4372316" y="37331"/>
                  <a:pt x="4374789" y="38561"/>
                  <a:pt x="4374789" y="38561"/>
                </a:cubicBezTo>
                <a:cubicBezTo>
                  <a:pt x="4374789" y="38561"/>
                  <a:pt x="4375888" y="42390"/>
                  <a:pt x="4374789" y="47312"/>
                </a:cubicBezTo>
                <a:lnTo>
                  <a:pt x="4276169" y="753509"/>
                </a:lnTo>
                <a:cubicBezTo>
                  <a:pt x="4274933" y="761029"/>
                  <a:pt x="4278779" y="761986"/>
                  <a:pt x="4278779" y="761986"/>
                </a:cubicBezTo>
                <a:cubicBezTo>
                  <a:pt x="4278779" y="761986"/>
                  <a:pt x="4281526" y="763490"/>
                  <a:pt x="4291552" y="763490"/>
                </a:cubicBezTo>
                <a:lnTo>
                  <a:pt x="4552387" y="763490"/>
                </a:lnTo>
                <a:cubicBezTo>
                  <a:pt x="4557469" y="763490"/>
                  <a:pt x="4560079" y="766088"/>
                  <a:pt x="4560079" y="766088"/>
                </a:cubicBezTo>
                <a:cubicBezTo>
                  <a:pt x="4560079" y="766088"/>
                  <a:pt x="4561590" y="767319"/>
                  <a:pt x="4561590" y="773608"/>
                </a:cubicBezTo>
                <a:lnTo>
                  <a:pt x="4535905" y="963249"/>
                </a:lnTo>
                <a:cubicBezTo>
                  <a:pt x="4534394" y="970769"/>
                  <a:pt x="4533295" y="973230"/>
                  <a:pt x="4533295" y="973230"/>
                </a:cubicBezTo>
                <a:cubicBezTo>
                  <a:pt x="4533295" y="973230"/>
                  <a:pt x="4531921" y="975828"/>
                  <a:pt x="4525466" y="975828"/>
                </a:cubicBezTo>
                <a:lnTo>
                  <a:pt x="3999127" y="975828"/>
                </a:lnTo>
                <a:cubicBezTo>
                  <a:pt x="3983606" y="975828"/>
                  <a:pt x="3979760" y="972136"/>
                  <a:pt x="3979760" y="972136"/>
                </a:cubicBezTo>
                <a:cubicBezTo>
                  <a:pt x="3979760" y="972136"/>
                  <a:pt x="3977287" y="966667"/>
                  <a:pt x="3978661" y="955456"/>
                </a:cubicBezTo>
                <a:lnTo>
                  <a:pt x="4109010" y="52644"/>
                </a:lnTo>
                <a:cubicBezTo>
                  <a:pt x="4109971" y="41296"/>
                  <a:pt x="4112855" y="37331"/>
                  <a:pt x="4112855" y="37331"/>
                </a:cubicBezTo>
                <a:close/>
                <a:moveTo>
                  <a:pt x="3376777" y="37331"/>
                </a:moveTo>
                <a:lnTo>
                  <a:pt x="3664258" y="37331"/>
                </a:lnTo>
                <a:cubicBezTo>
                  <a:pt x="3670714" y="37331"/>
                  <a:pt x="3674697" y="41296"/>
                  <a:pt x="3674697" y="41296"/>
                </a:cubicBezTo>
                <a:cubicBezTo>
                  <a:pt x="3674697" y="41296"/>
                  <a:pt x="3675933" y="42390"/>
                  <a:pt x="3677170" y="46491"/>
                </a:cubicBezTo>
                <a:lnTo>
                  <a:pt x="3869877" y="972136"/>
                </a:lnTo>
                <a:cubicBezTo>
                  <a:pt x="3869877" y="974187"/>
                  <a:pt x="3868778" y="975828"/>
                  <a:pt x="3868778" y="975828"/>
                </a:cubicBezTo>
                <a:cubicBezTo>
                  <a:pt x="3868778" y="975828"/>
                  <a:pt x="3868778" y="976785"/>
                  <a:pt x="3864932" y="976785"/>
                </a:cubicBezTo>
                <a:lnTo>
                  <a:pt x="3631018" y="976785"/>
                </a:lnTo>
                <a:cubicBezTo>
                  <a:pt x="3626074" y="979656"/>
                  <a:pt x="3621953" y="974050"/>
                  <a:pt x="3621953" y="974050"/>
                </a:cubicBezTo>
                <a:cubicBezTo>
                  <a:pt x="3621953" y="974050"/>
                  <a:pt x="3620854" y="973093"/>
                  <a:pt x="3619481" y="965437"/>
                </a:cubicBezTo>
                <a:lnTo>
                  <a:pt x="3588988" y="822146"/>
                </a:lnTo>
                <a:cubicBezTo>
                  <a:pt x="3586516" y="814216"/>
                  <a:pt x="3583906" y="810388"/>
                  <a:pt x="3583906" y="810388"/>
                </a:cubicBezTo>
                <a:cubicBezTo>
                  <a:pt x="3583906" y="810388"/>
                  <a:pt x="3577451" y="806696"/>
                  <a:pt x="3569759" y="806696"/>
                </a:cubicBezTo>
                <a:lnTo>
                  <a:pt x="3265520" y="806696"/>
                </a:lnTo>
                <a:cubicBezTo>
                  <a:pt x="3259477" y="806696"/>
                  <a:pt x="3255494" y="810388"/>
                  <a:pt x="3255494" y="810388"/>
                </a:cubicBezTo>
                <a:cubicBezTo>
                  <a:pt x="3255494" y="810388"/>
                  <a:pt x="3250412" y="815447"/>
                  <a:pt x="3247664" y="823103"/>
                </a:cubicBezTo>
                <a:lnTo>
                  <a:pt x="3178850" y="969128"/>
                </a:lnTo>
                <a:cubicBezTo>
                  <a:pt x="3177339" y="973230"/>
                  <a:pt x="3175004" y="974187"/>
                  <a:pt x="3175004" y="974187"/>
                </a:cubicBezTo>
                <a:cubicBezTo>
                  <a:pt x="3175004" y="974187"/>
                  <a:pt x="3170060" y="975828"/>
                  <a:pt x="3167038" y="975828"/>
                </a:cubicBezTo>
                <a:lnTo>
                  <a:pt x="2904005" y="975828"/>
                </a:lnTo>
                <a:cubicBezTo>
                  <a:pt x="2897825" y="976785"/>
                  <a:pt x="2895215" y="973230"/>
                  <a:pt x="2895215" y="973230"/>
                </a:cubicBezTo>
                <a:cubicBezTo>
                  <a:pt x="2895215" y="973230"/>
                  <a:pt x="2893979" y="970769"/>
                  <a:pt x="2897825" y="965573"/>
                </a:cubicBezTo>
                <a:lnTo>
                  <a:pt x="3361531" y="43757"/>
                </a:lnTo>
                <a:cubicBezTo>
                  <a:pt x="3364003" y="42390"/>
                  <a:pt x="3366476" y="38561"/>
                  <a:pt x="3366476" y="38561"/>
                </a:cubicBezTo>
                <a:cubicBezTo>
                  <a:pt x="3366476" y="38561"/>
                  <a:pt x="3369222" y="37331"/>
                  <a:pt x="3376777" y="37331"/>
                </a:cubicBezTo>
                <a:close/>
                <a:moveTo>
                  <a:pt x="4942334" y="18462"/>
                </a:moveTo>
                <a:lnTo>
                  <a:pt x="5196714" y="18462"/>
                </a:lnTo>
                <a:cubicBezTo>
                  <a:pt x="5201796" y="18462"/>
                  <a:pt x="5203306" y="19830"/>
                  <a:pt x="5203306" y="19830"/>
                </a:cubicBezTo>
                <a:cubicBezTo>
                  <a:pt x="5203306" y="19830"/>
                  <a:pt x="5205916" y="22564"/>
                  <a:pt x="5205916" y="27350"/>
                </a:cubicBezTo>
                <a:lnTo>
                  <a:pt x="5205916" y="332389"/>
                </a:lnTo>
                <a:lnTo>
                  <a:pt x="5537900" y="332389"/>
                </a:lnTo>
                <a:cubicBezTo>
                  <a:pt x="5546828" y="332389"/>
                  <a:pt x="5549300" y="333893"/>
                  <a:pt x="5549300" y="333893"/>
                </a:cubicBezTo>
                <a:cubicBezTo>
                  <a:pt x="5549300" y="333893"/>
                  <a:pt x="5553421" y="335260"/>
                  <a:pt x="5553421" y="342643"/>
                </a:cubicBezTo>
                <a:lnTo>
                  <a:pt x="5553421" y="599691"/>
                </a:lnTo>
                <a:cubicBezTo>
                  <a:pt x="5553421" y="602152"/>
                  <a:pt x="5549300" y="606117"/>
                  <a:pt x="5549300" y="606117"/>
                </a:cubicBezTo>
                <a:lnTo>
                  <a:pt x="5549163" y="605843"/>
                </a:lnTo>
                <a:cubicBezTo>
                  <a:pt x="5549163" y="605843"/>
                  <a:pt x="5548202" y="608168"/>
                  <a:pt x="5544218" y="608168"/>
                </a:cubicBezTo>
                <a:lnTo>
                  <a:pt x="5217042" y="608168"/>
                </a:lnTo>
                <a:cubicBezTo>
                  <a:pt x="5211822" y="608168"/>
                  <a:pt x="5209350" y="610766"/>
                  <a:pt x="5209350" y="610766"/>
                </a:cubicBezTo>
                <a:cubicBezTo>
                  <a:pt x="5209350" y="610766"/>
                  <a:pt x="5205916" y="611996"/>
                  <a:pt x="5205916" y="618559"/>
                </a:cubicBezTo>
                <a:lnTo>
                  <a:pt x="5205916" y="965573"/>
                </a:lnTo>
                <a:cubicBezTo>
                  <a:pt x="5205916" y="970769"/>
                  <a:pt x="5203306" y="972136"/>
                  <a:pt x="5203306" y="972136"/>
                </a:cubicBezTo>
                <a:cubicBezTo>
                  <a:pt x="5203306" y="972136"/>
                  <a:pt x="5201796" y="974187"/>
                  <a:pt x="5197675" y="974187"/>
                </a:cubicBezTo>
                <a:lnTo>
                  <a:pt x="4938488" y="974187"/>
                </a:lnTo>
                <a:cubicBezTo>
                  <a:pt x="4934505" y="974187"/>
                  <a:pt x="4932033" y="972136"/>
                  <a:pt x="4932033" y="972136"/>
                </a:cubicBezTo>
                <a:cubicBezTo>
                  <a:pt x="4932033" y="972136"/>
                  <a:pt x="4931072" y="970769"/>
                  <a:pt x="4931072" y="964343"/>
                </a:cubicBezTo>
                <a:lnTo>
                  <a:pt x="4931072" y="617329"/>
                </a:lnTo>
                <a:cubicBezTo>
                  <a:pt x="4931072" y="613363"/>
                  <a:pt x="4927225" y="610902"/>
                  <a:pt x="4927225" y="610902"/>
                </a:cubicBezTo>
                <a:cubicBezTo>
                  <a:pt x="4927225" y="610902"/>
                  <a:pt x="4925715" y="608305"/>
                  <a:pt x="4922143" y="608305"/>
                </a:cubicBezTo>
                <a:lnTo>
                  <a:pt x="4587138" y="608305"/>
                </a:lnTo>
                <a:cubicBezTo>
                  <a:pt x="4580820" y="608305"/>
                  <a:pt x="4579446" y="607347"/>
                  <a:pt x="4579446" y="607347"/>
                </a:cubicBezTo>
                <a:cubicBezTo>
                  <a:pt x="4579446" y="607347"/>
                  <a:pt x="4576836" y="604613"/>
                  <a:pt x="4576836" y="596819"/>
                </a:cubicBezTo>
                <a:lnTo>
                  <a:pt x="4576836" y="342643"/>
                </a:lnTo>
                <a:cubicBezTo>
                  <a:pt x="4576836" y="339772"/>
                  <a:pt x="4579446" y="336217"/>
                  <a:pt x="4579446" y="336217"/>
                </a:cubicBezTo>
                <a:cubicBezTo>
                  <a:pt x="4579446" y="336217"/>
                  <a:pt x="4580820" y="335260"/>
                  <a:pt x="4583292" y="335260"/>
                </a:cubicBezTo>
                <a:lnTo>
                  <a:pt x="4925715" y="335260"/>
                </a:lnTo>
                <a:cubicBezTo>
                  <a:pt x="4928462" y="335260"/>
                  <a:pt x="4928462" y="333893"/>
                  <a:pt x="4928462" y="333893"/>
                </a:cubicBezTo>
                <a:cubicBezTo>
                  <a:pt x="4928462" y="333893"/>
                  <a:pt x="4931072" y="332389"/>
                  <a:pt x="4931072" y="329927"/>
                </a:cubicBezTo>
                <a:lnTo>
                  <a:pt x="4931072" y="26119"/>
                </a:lnTo>
                <a:cubicBezTo>
                  <a:pt x="4931072" y="22564"/>
                  <a:pt x="4932033" y="19830"/>
                  <a:pt x="4932033" y="19830"/>
                </a:cubicBezTo>
                <a:cubicBezTo>
                  <a:pt x="4932033" y="19830"/>
                  <a:pt x="4934505" y="18462"/>
                  <a:pt x="4942334" y="18462"/>
                </a:cubicBezTo>
                <a:close/>
                <a:moveTo>
                  <a:pt x="540039" y="87"/>
                </a:moveTo>
                <a:lnTo>
                  <a:pt x="540041" y="88"/>
                </a:lnTo>
                <a:lnTo>
                  <a:pt x="621538" y="6958"/>
                </a:lnTo>
                <a:lnTo>
                  <a:pt x="643188" y="10572"/>
                </a:lnTo>
                <a:lnTo>
                  <a:pt x="680298" y="18334"/>
                </a:lnTo>
                <a:lnTo>
                  <a:pt x="744529" y="36100"/>
                </a:lnTo>
                <a:lnTo>
                  <a:pt x="744531" y="36100"/>
                </a:lnTo>
                <a:cubicBezTo>
                  <a:pt x="744531" y="36100"/>
                  <a:pt x="757374" y="40270"/>
                  <a:pt x="775006" y="47619"/>
                </a:cubicBezTo>
                <a:lnTo>
                  <a:pt x="790757" y="55757"/>
                </a:lnTo>
                <a:lnTo>
                  <a:pt x="834223" y="78212"/>
                </a:lnTo>
                <a:lnTo>
                  <a:pt x="843575" y="85510"/>
                </a:lnTo>
                <a:lnTo>
                  <a:pt x="852027" y="92107"/>
                </a:lnTo>
                <a:cubicBezTo>
                  <a:pt x="854963" y="94995"/>
                  <a:pt x="855512" y="96260"/>
                  <a:pt x="855512" y="96260"/>
                </a:cubicBezTo>
                <a:cubicBezTo>
                  <a:pt x="855512" y="96260"/>
                  <a:pt x="856886" y="98448"/>
                  <a:pt x="851941" y="118957"/>
                </a:cubicBezTo>
                <a:lnTo>
                  <a:pt x="815817" y="305727"/>
                </a:lnTo>
                <a:lnTo>
                  <a:pt x="809499" y="317212"/>
                </a:lnTo>
                <a:lnTo>
                  <a:pt x="805962" y="316323"/>
                </a:lnTo>
                <a:cubicBezTo>
                  <a:pt x="803112" y="315161"/>
                  <a:pt x="798099" y="312563"/>
                  <a:pt x="789445" y="306820"/>
                </a:cubicBezTo>
                <a:cubicBezTo>
                  <a:pt x="703016" y="245908"/>
                  <a:pt x="605924" y="236449"/>
                  <a:pt x="562780" y="235526"/>
                </a:cubicBezTo>
                <a:lnTo>
                  <a:pt x="562780" y="235526"/>
                </a:lnTo>
                <a:lnTo>
                  <a:pt x="562780" y="235526"/>
                </a:lnTo>
                <a:cubicBezTo>
                  <a:pt x="548398" y="235218"/>
                  <a:pt x="540011" y="235859"/>
                  <a:pt x="540011" y="235859"/>
                </a:cubicBezTo>
                <a:cubicBezTo>
                  <a:pt x="437820" y="242422"/>
                  <a:pt x="319009" y="295609"/>
                  <a:pt x="283022" y="430422"/>
                </a:cubicBezTo>
                <a:cubicBezTo>
                  <a:pt x="251294" y="549922"/>
                  <a:pt x="284671" y="650280"/>
                  <a:pt x="355820" y="710303"/>
                </a:cubicBezTo>
                <a:cubicBezTo>
                  <a:pt x="404718" y="751732"/>
                  <a:pt x="480125" y="773608"/>
                  <a:pt x="559103" y="769780"/>
                </a:cubicBezTo>
                <a:lnTo>
                  <a:pt x="559103" y="769780"/>
                </a:lnTo>
                <a:lnTo>
                  <a:pt x="559103" y="769780"/>
                </a:lnTo>
                <a:cubicBezTo>
                  <a:pt x="646186" y="763490"/>
                  <a:pt x="715000" y="729035"/>
                  <a:pt x="710055" y="731359"/>
                </a:cubicBezTo>
                <a:cubicBezTo>
                  <a:pt x="710055" y="731359"/>
                  <a:pt x="713763" y="730402"/>
                  <a:pt x="717747" y="729035"/>
                </a:cubicBezTo>
                <a:cubicBezTo>
                  <a:pt x="726675" y="724592"/>
                  <a:pt x="732101" y="722643"/>
                  <a:pt x="735294" y="721805"/>
                </a:cubicBezTo>
                <a:lnTo>
                  <a:pt x="739449" y="721241"/>
                </a:lnTo>
                <a:lnTo>
                  <a:pt x="741011" y="724677"/>
                </a:lnTo>
                <a:cubicBezTo>
                  <a:pt x="741646" y="727121"/>
                  <a:pt x="741990" y="731018"/>
                  <a:pt x="740822" y="736828"/>
                </a:cubicBezTo>
                <a:lnTo>
                  <a:pt x="704835" y="941236"/>
                </a:lnTo>
                <a:cubicBezTo>
                  <a:pt x="703599" y="951627"/>
                  <a:pt x="698517" y="959147"/>
                  <a:pt x="698517" y="959147"/>
                </a:cubicBezTo>
                <a:cubicBezTo>
                  <a:pt x="698517" y="959147"/>
                  <a:pt x="693572" y="964343"/>
                  <a:pt x="684232" y="966667"/>
                </a:cubicBezTo>
                <a:cubicBezTo>
                  <a:pt x="653602" y="979144"/>
                  <a:pt x="622106" y="987450"/>
                  <a:pt x="592090" y="992891"/>
                </a:cubicBezTo>
                <a:lnTo>
                  <a:pt x="508832" y="1001926"/>
                </a:lnTo>
                <a:lnTo>
                  <a:pt x="448547" y="1001603"/>
                </a:lnTo>
                <a:cubicBezTo>
                  <a:pt x="433846" y="1000806"/>
                  <a:pt x="425321" y="999755"/>
                  <a:pt x="425321" y="999755"/>
                </a:cubicBezTo>
                <a:cubicBezTo>
                  <a:pt x="204044" y="975828"/>
                  <a:pt x="63394" y="841015"/>
                  <a:pt x="18479" y="666824"/>
                </a:cubicBezTo>
                <a:cubicBezTo>
                  <a:pt x="-48000" y="406221"/>
                  <a:pt x="83859" y="220409"/>
                  <a:pt x="115726" y="181168"/>
                </a:cubicBezTo>
                <a:cubicBezTo>
                  <a:pt x="193605" y="88603"/>
                  <a:pt x="315300" y="22427"/>
                  <a:pt x="433974" y="6840"/>
                </a:cubicBezTo>
                <a:cubicBezTo>
                  <a:pt x="471918" y="1405"/>
                  <a:pt x="507416" y="-440"/>
                  <a:pt x="540039" y="87"/>
                </a:cubicBezTo>
                <a:close/>
              </a:path>
            </a:pathLst>
          </a:custGeom>
          <a:solidFill>
            <a:schemeClr val="bg2"/>
          </a:solidFill>
          <a:ln w="127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4396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9B1EFA10-4759-4B52-2284-A77D49989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1226344"/>
            <a:ext cx="5258158" cy="4333209"/>
          </a:xfrm>
          <a:prstGeom prst="rect">
            <a:avLst/>
          </a:prstGeom>
        </p:spPr>
        <p:txBody>
          <a:bodyPr lIns="180000" tIns="180000" rIns="0" bIns="0">
            <a:noAutofit/>
          </a:bodyPr>
          <a:lstStyle>
            <a:lvl1pPr marL="0" indent="0">
              <a:buFontTx/>
              <a:buNone/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/>
              <a:t>IMAGE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B4AB5FE1-D1F3-65F3-8A25-2D450EA97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1FD0433D-EFDB-BD5C-DBEF-EDB9CBD9A41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734ADE02-DFED-AF07-4B79-16938C173B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43B08A3-BA53-420A-9DAB-292D6E360E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62E7A804-28E0-1DF5-E285-F9B373488E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18932" y="1226344"/>
            <a:ext cx="4834868" cy="433313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</p:spTree>
    <p:extLst>
      <p:ext uri="{BB962C8B-B14F-4D97-AF65-F5344CB8AC3E}">
        <p14:creationId xmlns:p14="http://schemas.microsoft.com/office/powerpoint/2010/main" val="1531622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ocs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D96B9B2A-CEC5-E1AF-5631-7C87D4B91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2C53D110-7CB2-2E7E-4427-BB3F80FCC6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85" y="1226419"/>
            <a:ext cx="4834868" cy="422412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69C8AFA9-5D92-8CEE-5796-F93830231B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35246" y="1226419"/>
            <a:ext cx="4834868" cy="422412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5B9C05DE-4D5C-9314-B49E-51674AFF147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5AB1EF83-7A5D-82D2-13AC-7CBC3D77A85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D4F1B7F-6F2D-2DE9-3FFA-6FF44CD1B79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6010B6E1-714D-F0CE-6C63-A31A05F57C2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02470" y="1226419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7208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s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BE0AE079-780C-E911-1DDA-1577D5152F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82A339C-65A9-1FFE-208B-2E388C42CA6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AAEF04C2-51CD-DB8A-2B72-A51B2595C5E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AA4A1DF-89F7-1ACD-A789-9FEC7B31E2E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Espace réservé du texte 17">
            <a:extLst>
              <a:ext uri="{FF2B5EF4-FFF2-40B4-BE49-F238E27FC236}">
                <a16:creationId xmlns:a16="http://schemas.microsoft.com/office/drawing/2014/main" id="{087B49BF-7BA2-66E6-C1BB-350A3FE19A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9825" y="1226419"/>
            <a:ext cx="3378000" cy="392828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31602A12-29EA-B808-22F2-A1BBEFC76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7688" y="1226419"/>
            <a:ext cx="3378000" cy="392828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AE347ECD-91E0-9E2F-C86B-18C68AD806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55551" y="1226419"/>
            <a:ext cx="3378000" cy="392828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6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D0DE375B-F2BA-2455-DBD9-1ED536FAE3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171724" y="1226419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14">
            <a:extLst>
              <a:ext uri="{FF2B5EF4-FFF2-40B4-BE49-F238E27FC236}">
                <a16:creationId xmlns:a16="http://schemas.microsoft.com/office/drawing/2014/main" id="{12527CEB-1409-061B-BBB5-388F7CE67C1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12299" y="1226419"/>
            <a:ext cx="699230" cy="107722"/>
          </a:xfrm>
          <a:gradFill>
            <a:gsLst>
              <a:gs pos="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8746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8ECD5879-B68C-7B64-9989-7979CFCE8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343988DC-B61B-BD4C-E99E-DB54CA97B5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885" y="1226419"/>
            <a:ext cx="4841960" cy="181782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7F0C6997-0B29-BF08-852C-2A632C799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35247" y="1226419"/>
            <a:ext cx="4841960" cy="181782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151C0498-60E9-EA4C-82E4-A3E824FA0B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885" y="3368983"/>
            <a:ext cx="4841960" cy="181782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B6A2DEA-8E51-1158-9332-8F34978797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35247" y="3368983"/>
            <a:ext cx="4841960" cy="181782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23AE464C-6BA8-ABDE-3C73-1A4407ABA03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0112CB38-B1CC-1771-BE28-34DD1223A7F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EF624334-CA02-87D2-2EA2-867699FDAB3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Espace réservé du texte 14">
            <a:extLst>
              <a:ext uri="{FF2B5EF4-FFF2-40B4-BE49-F238E27FC236}">
                <a16:creationId xmlns:a16="http://schemas.microsoft.com/office/drawing/2014/main" id="{808D5694-C634-210F-7029-7F23C44FB1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02470" y="1226419"/>
            <a:ext cx="699230" cy="107722"/>
          </a:xfr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606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t + imag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9B1EFA10-4759-4B52-2284-A77D499897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282" y="2708031"/>
            <a:ext cx="5235542" cy="2851522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C70D2C19-C8C3-3275-C400-E73B9D768F5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278439" y="2708275"/>
            <a:ext cx="6737683" cy="2851278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69337317-EBD3-ADB7-9891-8132DAE6F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F903082C-49F0-ED95-7BAF-6C845ECE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842" y="930460"/>
            <a:ext cx="10515600" cy="1481613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A95AACBD-592B-88A6-BA1A-EFE59160593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78599205-AD62-B881-F5D4-BD916D3FF9A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89743EE-57AD-A1DF-C665-1B8344DFBB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271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C70D2C19-C8C3-3275-C400-E73B9D768F5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210666" y="1019908"/>
            <a:ext cx="11770668" cy="4539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3ACD1BB0-117D-B47E-9303-8278C603B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E7EBC9BE-23A5-24E7-02C8-818B81696EF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75108BCF-78E7-A914-C3D3-DF424491F04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6AB52F5-7A49-28A7-0F8C-C6B6A9FCA8D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699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iques superpos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graphique 6">
            <a:extLst>
              <a:ext uri="{FF2B5EF4-FFF2-40B4-BE49-F238E27FC236}">
                <a16:creationId xmlns:a16="http://schemas.microsoft.com/office/drawing/2014/main" id="{DEA3DEA8-D778-F405-5ED2-3CCC0B642A3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210666" y="974036"/>
            <a:ext cx="11770668" cy="2385391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6" name="Espace réservé du graphique 6">
            <a:extLst>
              <a:ext uri="{FF2B5EF4-FFF2-40B4-BE49-F238E27FC236}">
                <a16:creationId xmlns:a16="http://schemas.microsoft.com/office/drawing/2014/main" id="{4BF7842A-C835-1360-AA9F-FB8B0717C34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210666" y="3498575"/>
            <a:ext cx="11770668" cy="2385391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9DE5CB87-E46E-6605-0603-4A21F14CC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A152173-78B3-C053-A0F6-5A1B4AE6891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796424-AA2D-1BD4-BB5B-B60729FCF51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0546E85-AE94-8042-5989-087DFC5CBE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28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gauch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F37EE3E4-B967-9402-1988-690C3B84F81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7843" y="992188"/>
            <a:ext cx="4684771" cy="5051774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261E2399-3504-AA78-C676-B1820C785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34F7006D-5E26-6621-A999-1C1C647004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13342" y="992188"/>
            <a:ext cx="5440815" cy="505142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E96F9579-8D8B-C4E2-20B2-DE80B74310D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B2D3D06-53D7-207C-0F92-5D7CD302E0F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CD5D60A6-4FBE-BA71-49A7-EF91445B0A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931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droite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F37EE3E4-B967-9402-1988-690C3B84F81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69029" y="992188"/>
            <a:ext cx="4684771" cy="5051774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graphique</a:t>
            </a:r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E3EEEDC0-75DC-CA6E-22C4-C25F08989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AEC9E391-09AB-7AB7-F56A-2E0A28C4C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992188"/>
            <a:ext cx="5440815" cy="505142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1ADEE53B-5200-C1F1-2CA1-03F2E24788B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EA0BBEF6-485C-39E6-C242-46EB27D881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E244D047-1D8C-3325-EE79-A7DAABC81B5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054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6FC67CD7-DE07-50A2-5EE1-3EEEE14CB4F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31167" y="1014413"/>
            <a:ext cx="11529668" cy="5186363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tableau</a:t>
            </a: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D7655E28-0F8D-37A8-388C-81E93012B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1D45E5-F5B7-7B92-6F74-1438695883B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54251F-18A4-2A4F-E738-BD4EECFC5D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DD4ECD-338A-F6AC-D84A-FFEE83B954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48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éo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'élément multimédia 5">
            <a:extLst>
              <a:ext uri="{FF2B5EF4-FFF2-40B4-BE49-F238E27FC236}">
                <a16:creationId xmlns:a16="http://schemas.microsoft.com/office/drawing/2014/main" id="{EB3CFF48-2189-37F7-FE65-8390BFE524E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Cliquez sur l'icône pour ajouter l'élément multimédia</a:t>
            </a:r>
          </a:p>
        </p:txBody>
      </p:sp>
    </p:spTree>
    <p:extLst>
      <p:ext uri="{BB962C8B-B14F-4D97-AF65-F5344CB8AC3E}">
        <p14:creationId xmlns:p14="http://schemas.microsoft.com/office/powerpoint/2010/main" val="1979181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aux en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6FC67CD7-DE07-50A2-5EE1-3EEEE14CB4F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01334" y="1411979"/>
            <a:ext cx="3768191" cy="2225744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tableau</a:t>
            </a:r>
          </a:p>
        </p:txBody>
      </p:sp>
      <p:sp>
        <p:nvSpPr>
          <p:cNvPr id="10" name="Espace réservé du tableau 4">
            <a:extLst>
              <a:ext uri="{FF2B5EF4-FFF2-40B4-BE49-F238E27FC236}">
                <a16:creationId xmlns:a16="http://schemas.microsoft.com/office/drawing/2014/main" id="{E7B9DF52-3FA1-6F4A-BA07-81A99AF4E95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211905" y="1411979"/>
            <a:ext cx="3768191" cy="2225744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tableau</a:t>
            </a:r>
          </a:p>
        </p:txBody>
      </p:sp>
      <p:sp>
        <p:nvSpPr>
          <p:cNvPr id="11" name="Espace réservé du tableau 4">
            <a:extLst>
              <a:ext uri="{FF2B5EF4-FFF2-40B4-BE49-F238E27FC236}">
                <a16:creationId xmlns:a16="http://schemas.microsoft.com/office/drawing/2014/main" id="{E6C04FC3-3D8A-04B4-5F54-B2063F1F182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117561" y="1411979"/>
            <a:ext cx="3768191" cy="2225744"/>
          </a:xfrm>
          <a:prstGeom prst="rect">
            <a:avLst/>
          </a:prstGeom>
        </p:spPr>
        <p:txBody>
          <a:bodyPr vert="horz" lIns="180000" tIns="18000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indent="0">
              <a:buNone/>
            </a:pPr>
            <a:r>
              <a:rPr lang="fr-FR"/>
              <a:t>Cliquez sur l'icône pour ajouter un tableau</a:t>
            </a:r>
          </a:p>
        </p:txBody>
      </p:sp>
      <p:sp>
        <p:nvSpPr>
          <p:cNvPr id="3" name="Titre 8">
            <a:extLst>
              <a:ext uri="{FF2B5EF4-FFF2-40B4-BE49-F238E27FC236}">
                <a16:creationId xmlns:a16="http://schemas.microsoft.com/office/drawing/2014/main" id="{96D76E89-D3AF-47D1-AFBA-9ECD18866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5AB17844-6582-D49A-4EC0-0E3EFE8C51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988" y="3826566"/>
            <a:ext cx="3768076" cy="210740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8F3EB6BC-968A-9B87-784C-A58B3726DD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904" y="3826566"/>
            <a:ext cx="3768076" cy="210740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357F6678-DEBC-16E5-BEAC-F69F02B554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17561" y="3826566"/>
            <a:ext cx="3768076" cy="210740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0B14E7AB-485C-E0BC-92F4-E248DD6CF69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6BE1D722-4F16-6A77-83A7-87250473BEE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DD4879A0-3DE7-6DF0-C130-9B9060ABA4E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279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5E95879F-2FBC-BFD2-7501-D2E82491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4F1814B4-5FFA-70CA-2652-FD23AEF516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7842" y="1209378"/>
            <a:ext cx="10516315" cy="397192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E2B796-A113-89E2-C6A6-3D3033F9B63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808FD8-EECB-8335-3DCA-7157FD54C78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985C187-6AF5-E16F-7C73-9B1ACEF1192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684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93BFAF-F201-4D62-7F01-61B2267F4F94}"/>
              </a:ext>
            </a:extLst>
          </p:cNvPr>
          <p:cNvSpPr/>
          <p:nvPr userDrawn="1"/>
        </p:nvSpPr>
        <p:spPr>
          <a:xfrm>
            <a:off x="1" y="959008"/>
            <a:ext cx="12192000" cy="4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749052-BB80-9702-E631-ADE415FA93EC}"/>
              </a:ext>
            </a:extLst>
          </p:cNvPr>
          <p:cNvCxnSpPr>
            <a:cxnSpLocks/>
          </p:cNvCxnSpPr>
          <p:nvPr userDrawn="1"/>
        </p:nvCxnSpPr>
        <p:spPr>
          <a:xfrm>
            <a:off x="0" y="4061771"/>
            <a:ext cx="12192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E43F37C3-0378-8286-D01D-683B0C4E0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71" y="-1997577"/>
            <a:ext cx="14305839" cy="19020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99BCBE9A-A7EA-2F6D-E6C6-751074EA5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653E59A0-5FEF-9ACD-FF8D-B273D25EB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D52166-59EA-7E4D-4636-9E6F4328DB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514C3CF-ADF3-E384-2B18-6A911359EF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6AFC85B9-DBE4-AEA1-5A00-8AC67AF36B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5391" y="2133623"/>
            <a:ext cx="1925036" cy="160388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4pPr>
              <a:defRPr b="1"/>
            </a:lvl4pPr>
          </a:lstStyle>
          <a:p>
            <a:pPr lvl="3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454DEC1E-525E-B335-E4D9-A419BD1430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45391" y="3967735"/>
            <a:ext cx="188170" cy="188072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5835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0FE034-B1B8-45D1-5986-9A469ED97F6E}"/>
              </a:ext>
            </a:extLst>
          </p:cNvPr>
          <p:cNvSpPr/>
          <p:nvPr userDrawn="1"/>
        </p:nvSpPr>
        <p:spPr>
          <a:xfrm>
            <a:off x="1" y="959008"/>
            <a:ext cx="12192000" cy="4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6F9A9FA-1175-16DF-DA53-A6D8BE9CC3D3}"/>
              </a:ext>
            </a:extLst>
          </p:cNvPr>
          <p:cNvCxnSpPr/>
          <p:nvPr userDrawn="1"/>
        </p:nvCxnSpPr>
        <p:spPr>
          <a:xfrm>
            <a:off x="0" y="4061771"/>
            <a:ext cx="12037849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iangle 3">
            <a:extLst>
              <a:ext uri="{FF2B5EF4-FFF2-40B4-BE49-F238E27FC236}">
                <a16:creationId xmlns:a16="http://schemas.microsoft.com/office/drawing/2014/main" id="{00DE0B0C-8F9E-079B-ED5E-7FA6B081A667}"/>
              </a:ext>
            </a:extLst>
          </p:cNvPr>
          <p:cNvSpPr/>
          <p:nvPr userDrawn="1"/>
        </p:nvSpPr>
        <p:spPr>
          <a:xfrm rot="5400000">
            <a:off x="11881391" y="3905279"/>
            <a:ext cx="132347" cy="31298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22352892-2B2D-E542-569B-833E58CA0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71" y="-1997577"/>
            <a:ext cx="14305839" cy="19020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1C9F1CF-8F29-E6D6-0617-FF83235F1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11" name="Espace réservé du texte 17">
            <a:extLst>
              <a:ext uri="{FF2B5EF4-FFF2-40B4-BE49-F238E27FC236}">
                <a16:creationId xmlns:a16="http://schemas.microsoft.com/office/drawing/2014/main" id="{E58204AF-7D32-2433-AC38-18E68FFC50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5391" y="2133623"/>
            <a:ext cx="1925036" cy="160388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  <a:lvl4pPr>
              <a:defRPr b="1"/>
            </a:lvl4pPr>
          </a:lstStyle>
          <a:p>
            <a:pPr lvl="3"/>
            <a:r>
              <a:rPr lang="fr-FR"/>
              <a:t>ÉCRIRE LE TEXTE ICI.</a:t>
            </a:r>
          </a:p>
          <a:p>
            <a:pPr lvl="0"/>
            <a:r>
              <a:rPr lang="fr-FR"/>
              <a:t>Faire en sorte que le nombre de caractères ne dépasse pas la hauteur de la zone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3405C47C-EE73-C41C-F314-89FE073CB01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37B60A6A-E9B9-03BB-8663-4A6344B09D1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C8E6FB1-7FC5-22B8-77FA-017B7F12B50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0DE3D61-2A47-D8BA-41EC-FA6CB47243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845391" y="3967735"/>
            <a:ext cx="188170" cy="188072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797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EC3C7C1C-647D-55D3-3DF9-262C378A5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/>
          <a:p>
            <a:r>
              <a:rPr lang="fr-FR"/>
              <a:t>TITRE DE LA SLIDE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C3183E2-DE42-00AC-594B-85FB20E5CED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26E50A2-468A-05C3-F7DC-2C39CB7A231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B83B470C-69B7-B82E-9A4A-B13A7D30CF5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D49C93FE-BD84-3781-0501-C4CD4BF982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3516" y="1947242"/>
            <a:ext cx="2744970" cy="252582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4"/>
            <a:r>
              <a:rPr lang="fr-FR"/>
              <a:t>Écrire le texte ici.</a:t>
            </a:r>
          </a:p>
          <a:p>
            <a:pPr lvl="0"/>
            <a:r>
              <a:rPr lang="fr-FR"/>
              <a:t>Texte libre à formater selon le besoin</a:t>
            </a:r>
          </a:p>
        </p:txBody>
      </p:sp>
    </p:spTree>
    <p:extLst>
      <p:ext uri="{BB962C8B-B14F-4D97-AF65-F5344CB8AC3E}">
        <p14:creationId xmlns:p14="http://schemas.microsoft.com/office/powerpoint/2010/main" val="2339601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Vierg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C43EA0A6-97C3-0973-BA65-D123450D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0D14417A-D9F2-E0E1-124B-F1BF075E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65DB1-8B81-5B52-E2C2-466FCAEE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832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Bibliothèque form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C9035D-4263-50F5-E06B-B4981064B515}"/>
              </a:ext>
            </a:extLst>
          </p:cNvPr>
          <p:cNvSpPr txBox="1"/>
          <p:nvPr userDrawn="1"/>
        </p:nvSpPr>
        <p:spPr>
          <a:xfrm>
            <a:off x="385683" y="313765"/>
            <a:ext cx="79289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50" i="1" cap="all" baseline="0">
                <a:solidFill>
                  <a:schemeClr val="accent1"/>
                </a:solidFill>
              </a:rPr>
              <a:t>BIBLIOTHÈQUE DE FORMES</a:t>
            </a:r>
          </a:p>
          <a:p>
            <a: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750" i="1" cap="all" baseline="0">
                <a:solidFill>
                  <a:schemeClr val="bg2"/>
                </a:solidFill>
              </a:rPr>
              <a:t>alphabet pointillés</a:t>
            </a:r>
          </a:p>
        </p:txBody>
      </p:sp>
    </p:spTree>
    <p:extLst>
      <p:ext uri="{BB962C8B-B14F-4D97-AF65-F5344CB8AC3E}">
        <p14:creationId xmlns:p14="http://schemas.microsoft.com/office/powerpoint/2010/main" val="3434961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Bibliothèque form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C9035D-4263-50F5-E06B-B4981064B515}"/>
              </a:ext>
            </a:extLst>
          </p:cNvPr>
          <p:cNvSpPr txBox="1"/>
          <p:nvPr userDrawn="1"/>
        </p:nvSpPr>
        <p:spPr>
          <a:xfrm>
            <a:off x="385683" y="313765"/>
            <a:ext cx="79289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50" i="1" cap="all" baseline="0">
                <a:solidFill>
                  <a:schemeClr val="accent1"/>
                </a:solidFill>
              </a:rPr>
              <a:t>BIBLIOTHÈQUE DE FORMES</a:t>
            </a:r>
          </a:p>
          <a:p>
            <a: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750" i="1" cap="all" baseline="0">
                <a:solidFill>
                  <a:schemeClr val="bg2"/>
                </a:solidFill>
              </a:rPr>
              <a:t>alphabet de + &gt; 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0CDEE0-0E1F-653B-387F-31A024580F04}"/>
              </a:ext>
            </a:extLst>
          </p:cNvPr>
          <p:cNvSpPr txBox="1"/>
          <p:nvPr userDrawn="1"/>
        </p:nvSpPr>
        <p:spPr>
          <a:xfrm>
            <a:off x="38568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ECA8AF-638D-814C-D575-89326F924730}"/>
              </a:ext>
            </a:extLst>
          </p:cNvPr>
          <p:cNvSpPr txBox="1"/>
          <p:nvPr userDrawn="1"/>
        </p:nvSpPr>
        <p:spPr>
          <a:xfrm>
            <a:off x="269081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44CFA-4341-5155-3EA3-E557A23FEA3A}"/>
              </a:ext>
            </a:extLst>
          </p:cNvPr>
          <p:cNvSpPr txBox="1"/>
          <p:nvPr userDrawn="1"/>
        </p:nvSpPr>
        <p:spPr>
          <a:xfrm>
            <a:off x="499594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6347B-B2BE-AC13-5173-FB95E06C5260}"/>
              </a:ext>
            </a:extLst>
          </p:cNvPr>
          <p:cNvSpPr txBox="1"/>
          <p:nvPr userDrawn="1"/>
        </p:nvSpPr>
        <p:spPr>
          <a:xfrm>
            <a:off x="730107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F22A0E-4EED-1C83-9F76-84453D04D55F}"/>
              </a:ext>
            </a:extLst>
          </p:cNvPr>
          <p:cNvSpPr txBox="1"/>
          <p:nvPr userDrawn="1"/>
        </p:nvSpPr>
        <p:spPr>
          <a:xfrm>
            <a:off x="960620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C8AB1A-BE7F-D718-8925-5099D3304D19}"/>
              </a:ext>
            </a:extLst>
          </p:cNvPr>
          <p:cNvSpPr txBox="1"/>
          <p:nvPr userDrawn="1"/>
        </p:nvSpPr>
        <p:spPr>
          <a:xfrm>
            <a:off x="38568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>
                <a:solidFill>
                  <a:schemeClr val="bg2"/>
                </a:solidFill>
              </a:rPr>
              <a:t>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764A62-01FE-9E2D-186F-4B3FD875E1FB}"/>
              </a:ext>
            </a:extLst>
          </p:cNvPr>
          <p:cNvSpPr txBox="1"/>
          <p:nvPr userDrawn="1"/>
        </p:nvSpPr>
        <p:spPr>
          <a:xfrm>
            <a:off x="269081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F5221-0803-3D34-A3D0-3961CD8D3D3B}"/>
              </a:ext>
            </a:extLst>
          </p:cNvPr>
          <p:cNvSpPr txBox="1"/>
          <p:nvPr userDrawn="1"/>
        </p:nvSpPr>
        <p:spPr>
          <a:xfrm>
            <a:off x="499594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E4D87E-A594-5ECC-2CA9-81C8BACBCF3E}"/>
              </a:ext>
            </a:extLst>
          </p:cNvPr>
          <p:cNvSpPr txBox="1"/>
          <p:nvPr userDrawn="1"/>
        </p:nvSpPr>
        <p:spPr>
          <a:xfrm>
            <a:off x="730107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H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5B2D6C-5C94-874D-8F59-EDEE4FF0D7C1}"/>
              </a:ext>
            </a:extLst>
          </p:cNvPr>
          <p:cNvSpPr txBox="1"/>
          <p:nvPr userDrawn="1"/>
        </p:nvSpPr>
        <p:spPr>
          <a:xfrm>
            <a:off x="960620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2073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Bibliothèque formes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C9035D-4263-50F5-E06B-B4981064B515}"/>
              </a:ext>
            </a:extLst>
          </p:cNvPr>
          <p:cNvSpPr txBox="1"/>
          <p:nvPr userDrawn="1"/>
        </p:nvSpPr>
        <p:spPr>
          <a:xfrm>
            <a:off x="385683" y="313765"/>
            <a:ext cx="79289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50" i="1" cap="all" baseline="0">
                <a:solidFill>
                  <a:schemeClr val="accent1"/>
                </a:solidFill>
              </a:rPr>
              <a:t>BIBLIOTHÈQUE DE FORMES</a:t>
            </a:r>
          </a:p>
          <a:p>
            <a: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750" i="1" cap="all" baseline="0">
                <a:solidFill>
                  <a:schemeClr val="bg2"/>
                </a:solidFill>
              </a:rPr>
              <a:t>alphabet de J &gt; 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0CDEE0-0E1F-653B-387F-31A024580F04}"/>
              </a:ext>
            </a:extLst>
          </p:cNvPr>
          <p:cNvSpPr txBox="1"/>
          <p:nvPr userDrawn="1"/>
        </p:nvSpPr>
        <p:spPr>
          <a:xfrm>
            <a:off x="38568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>
                <a:solidFill>
                  <a:schemeClr val="bg2"/>
                </a:solidFill>
              </a:rPr>
              <a:t>J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ECA8AF-638D-814C-D575-89326F924730}"/>
              </a:ext>
            </a:extLst>
          </p:cNvPr>
          <p:cNvSpPr txBox="1"/>
          <p:nvPr userDrawn="1"/>
        </p:nvSpPr>
        <p:spPr>
          <a:xfrm>
            <a:off x="269081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K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44CFA-4341-5155-3EA3-E557A23FEA3A}"/>
              </a:ext>
            </a:extLst>
          </p:cNvPr>
          <p:cNvSpPr txBox="1"/>
          <p:nvPr userDrawn="1"/>
        </p:nvSpPr>
        <p:spPr>
          <a:xfrm>
            <a:off x="499594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6347B-B2BE-AC13-5173-FB95E06C5260}"/>
              </a:ext>
            </a:extLst>
          </p:cNvPr>
          <p:cNvSpPr txBox="1"/>
          <p:nvPr userDrawn="1"/>
        </p:nvSpPr>
        <p:spPr>
          <a:xfrm>
            <a:off x="730107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F22A0E-4EED-1C83-9F76-84453D04D55F}"/>
              </a:ext>
            </a:extLst>
          </p:cNvPr>
          <p:cNvSpPr txBox="1"/>
          <p:nvPr userDrawn="1"/>
        </p:nvSpPr>
        <p:spPr>
          <a:xfrm>
            <a:off x="960620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C8AB1A-BE7F-D718-8925-5099D3304D19}"/>
              </a:ext>
            </a:extLst>
          </p:cNvPr>
          <p:cNvSpPr txBox="1"/>
          <p:nvPr userDrawn="1"/>
        </p:nvSpPr>
        <p:spPr>
          <a:xfrm>
            <a:off x="38568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764A62-01FE-9E2D-186F-4B3FD875E1FB}"/>
              </a:ext>
            </a:extLst>
          </p:cNvPr>
          <p:cNvSpPr txBox="1"/>
          <p:nvPr userDrawn="1"/>
        </p:nvSpPr>
        <p:spPr>
          <a:xfrm>
            <a:off x="269081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CF5221-0803-3D34-A3D0-3961CD8D3D3B}"/>
              </a:ext>
            </a:extLst>
          </p:cNvPr>
          <p:cNvSpPr txBox="1"/>
          <p:nvPr userDrawn="1"/>
        </p:nvSpPr>
        <p:spPr>
          <a:xfrm>
            <a:off x="499594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Q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E4D87E-A594-5ECC-2CA9-81C8BACBCF3E}"/>
              </a:ext>
            </a:extLst>
          </p:cNvPr>
          <p:cNvSpPr txBox="1"/>
          <p:nvPr userDrawn="1"/>
        </p:nvSpPr>
        <p:spPr>
          <a:xfrm>
            <a:off x="730107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5B2D6C-5C94-874D-8F59-EDEE4FF0D7C1}"/>
              </a:ext>
            </a:extLst>
          </p:cNvPr>
          <p:cNvSpPr txBox="1"/>
          <p:nvPr userDrawn="1"/>
        </p:nvSpPr>
        <p:spPr>
          <a:xfrm>
            <a:off x="960620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9158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.Bibliothèque formes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C9035D-4263-50F5-E06B-B4981064B515}"/>
              </a:ext>
            </a:extLst>
          </p:cNvPr>
          <p:cNvSpPr txBox="1"/>
          <p:nvPr userDrawn="1"/>
        </p:nvSpPr>
        <p:spPr>
          <a:xfrm>
            <a:off x="385683" y="313765"/>
            <a:ext cx="79289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50" i="1" cap="all" baseline="0">
                <a:solidFill>
                  <a:schemeClr val="accent1"/>
                </a:solidFill>
              </a:rPr>
              <a:t>BIBLIOTHÈQUE DE FORMES</a:t>
            </a:r>
          </a:p>
          <a:p>
            <a: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r-FR" sz="1750" i="1" cap="all" baseline="0">
                <a:solidFill>
                  <a:schemeClr val="bg2"/>
                </a:solidFill>
              </a:rPr>
              <a:t>alphabet de </a:t>
            </a:r>
            <a:r>
              <a:rPr lang="fr-FR" sz="1750" i="1" cap="all" baseline="0" err="1">
                <a:solidFill>
                  <a:schemeClr val="bg2"/>
                </a:solidFill>
              </a:rPr>
              <a:t>T</a:t>
            </a:r>
            <a:r>
              <a:rPr lang="fr-FR" sz="1750" i="1" cap="all" baseline="0">
                <a:solidFill>
                  <a:schemeClr val="bg2"/>
                </a:solidFill>
              </a:rPr>
              <a:t> &gt; Z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0CDEE0-0E1F-653B-387F-31A024580F04}"/>
              </a:ext>
            </a:extLst>
          </p:cNvPr>
          <p:cNvSpPr txBox="1"/>
          <p:nvPr userDrawn="1"/>
        </p:nvSpPr>
        <p:spPr>
          <a:xfrm>
            <a:off x="38568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 err="1">
                <a:solidFill>
                  <a:schemeClr val="bg2"/>
                </a:solidFill>
              </a:rPr>
              <a:t>T</a:t>
            </a:r>
            <a:endParaRPr lang="fr-FR" sz="2000" b="1" i="1">
              <a:solidFill>
                <a:schemeClr val="bg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ECA8AF-638D-814C-D575-89326F924730}"/>
              </a:ext>
            </a:extLst>
          </p:cNvPr>
          <p:cNvSpPr txBox="1"/>
          <p:nvPr userDrawn="1"/>
        </p:nvSpPr>
        <p:spPr>
          <a:xfrm>
            <a:off x="269081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044CFA-4341-5155-3EA3-E557A23FEA3A}"/>
              </a:ext>
            </a:extLst>
          </p:cNvPr>
          <p:cNvSpPr txBox="1"/>
          <p:nvPr userDrawn="1"/>
        </p:nvSpPr>
        <p:spPr>
          <a:xfrm>
            <a:off x="499594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6347B-B2BE-AC13-5173-FB95E06C5260}"/>
              </a:ext>
            </a:extLst>
          </p:cNvPr>
          <p:cNvSpPr txBox="1"/>
          <p:nvPr userDrawn="1"/>
        </p:nvSpPr>
        <p:spPr>
          <a:xfrm>
            <a:off x="730107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F22A0E-4EED-1C83-9F76-84453D04D55F}"/>
              </a:ext>
            </a:extLst>
          </p:cNvPr>
          <p:cNvSpPr txBox="1"/>
          <p:nvPr userDrawn="1"/>
        </p:nvSpPr>
        <p:spPr>
          <a:xfrm>
            <a:off x="9606203" y="1075765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C8AB1A-BE7F-D718-8925-5099D3304D19}"/>
              </a:ext>
            </a:extLst>
          </p:cNvPr>
          <p:cNvSpPr txBox="1"/>
          <p:nvPr userDrawn="1"/>
        </p:nvSpPr>
        <p:spPr>
          <a:xfrm>
            <a:off x="38568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/>
          <a:p>
            <a:r>
              <a:rPr lang="fr-FR" sz="2000" b="1" i="1">
                <a:solidFill>
                  <a:schemeClr val="bg2"/>
                </a:solidFill>
              </a:rPr>
              <a:t>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764A62-01FE-9E2D-186F-4B3FD875E1FB}"/>
              </a:ext>
            </a:extLst>
          </p:cNvPr>
          <p:cNvSpPr txBox="1"/>
          <p:nvPr userDrawn="1"/>
        </p:nvSpPr>
        <p:spPr>
          <a:xfrm>
            <a:off x="2690813" y="3693459"/>
            <a:ext cx="1874600" cy="235323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noAutofit/>
          </a:bodyPr>
          <a:lstStyle>
            <a:defPPr>
              <a:defRPr lang="fr-FR"/>
            </a:defPPr>
            <a:lvl1pPr>
              <a:defRPr sz="4000" b="1" i="1">
                <a:solidFill>
                  <a:schemeClr val="bg2"/>
                </a:solidFill>
              </a:defRPr>
            </a:lvl1pPr>
          </a:lstStyle>
          <a:p>
            <a:r>
              <a:rPr lang="fr-FR" sz="200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08299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 100pts bl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F7A4C2-C8EF-1CD7-6D73-DA22B6F935B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045347DB-40B0-8349-981E-7A5BFFDDF2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ECA8CBF-A7C8-78F3-F0BF-DBCB1C41A3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84CA360-D9C5-FCDD-D621-2226D0868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7339" y="2390254"/>
            <a:ext cx="6517322" cy="2077492"/>
          </a:xfrm>
        </p:spPr>
        <p:txBody>
          <a:bodyPr wrap="square" anchor="ctr">
            <a:spAutoFit/>
          </a:bodyPr>
          <a:lstStyle>
            <a:lvl1pPr algn="l">
              <a:lnSpc>
                <a:spcPct val="90000"/>
              </a:lnSpc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3 lignes</a:t>
            </a:r>
            <a:br>
              <a:rPr lang="fr-FR"/>
            </a:br>
            <a:r>
              <a:rPr lang="fr-FR"/>
              <a:t>maximum</a:t>
            </a:r>
          </a:p>
        </p:txBody>
      </p:sp>
    </p:spTree>
    <p:extLst>
      <p:ext uri="{BB962C8B-B14F-4D97-AF65-F5344CB8AC3E}">
        <p14:creationId xmlns:p14="http://schemas.microsoft.com/office/powerpoint/2010/main" val="44757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.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A4D5FB8-E879-E7DA-082D-CD1F811D89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7764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01" imgH="500" progId="TCLayout.ActiveDocument.1">
                  <p:embed/>
                </p:oleObj>
              </mc:Choice>
              <mc:Fallback>
                <p:oleObj name="Diapositive think-cell" r:id="rId3" imgW="501" imgH="5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A4D5FB8-E879-E7DA-082D-CD1F811D89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D1E460E2-5CF1-EB32-5430-F3FBE88AF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8886" y="2736503"/>
            <a:ext cx="6614229" cy="1384995"/>
          </a:xfrm>
        </p:spPr>
        <p:txBody>
          <a:bodyPr vert="horz" wrap="square"/>
          <a:lstStyle>
            <a:lvl1pPr rtl="0">
              <a:defRPr sz="5000" b="1" i="1">
                <a:latin typeface="Canal+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30244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DEDEA-198F-BB2A-219E-E678E413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905AB-9AB4-A21B-A1F0-54986DA68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527ADE-00A4-F267-4BB6-15DEE7EA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CB24-2345-44DA-BB5B-87DB99945E60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C143B-77AB-193A-D108-1E4C863D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04B214-BB18-73EE-FAF2-58AA8A80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158A-3427-49FB-86F9-09DD50D63C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447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4F2F06-B356-ABF8-BC18-AD0F4C33E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14EAA7-C3CA-5560-5778-FE080A0DA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00573307-4574-41EA-C07A-5984E683075B}"/>
              </a:ext>
            </a:extLst>
          </p:cNvPr>
          <p:cNvSpPr txBox="1">
            <a:spLocks/>
          </p:cNvSpPr>
          <p:nvPr userDrawn="1"/>
        </p:nvSpPr>
        <p:spPr>
          <a:xfrm>
            <a:off x="9324544" y="6401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Canal+Dem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D343F-C6AC-477C-9362-8C7187ED016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al+Dem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al+Dem" pitchFamily="50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7A5B5B-E952-10EA-EAD1-4251C5450D36}"/>
              </a:ext>
            </a:extLst>
          </p:cNvPr>
          <p:cNvSpPr txBox="1"/>
          <p:nvPr userDrawn="1"/>
        </p:nvSpPr>
        <p:spPr>
          <a:xfrm>
            <a:off x="224913" y="6460626"/>
            <a:ext cx="1921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Canal+" pitchFamily="50" charset="0"/>
              </a:rPr>
              <a:t>CONFIDENTIEL</a:t>
            </a:r>
          </a:p>
        </p:txBody>
      </p:sp>
    </p:spTree>
    <p:extLst>
      <p:ext uri="{BB962C8B-B14F-4D97-AF65-F5344CB8AC3E}">
        <p14:creationId xmlns:p14="http://schemas.microsoft.com/office/powerpoint/2010/main" val="2326841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8E5D44-FCC6-4659-F633-E0D1937C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401C-2A51-4472-832D-1130A3467737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A4A916-E16C-9F4C-EB2B-EF424E8A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BEFAEB-AF6D-CBDA-B66A-1C0CAED9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9698-0F90-4F85-A71F-0B0C0EE2D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3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 100pts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0">
            <a:extLst>
              <a:ext uri="{FF2B5EF4-FFF2-40B4-BE49-F238E27FC236}">
                <a16:creationId xmlns:a16="http://schemas.microsoft.com/office/drawing/2014/main" id="{4F66880E-B985-0F98-CEB9-5CF1C55EC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278" y="2390254"/>
            <a:ext cx="6481445" cy="2077492"/>
          </a:xfrm>
        </p:spPr>
        <p:txBody>
          <a:bodyPr wrap="square" anchor="ctr"/>
          <a:lstStyle>
            <a:lvl1pPr algn="l">
              <a:lnSpc>
                <a:spcPct val="90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titre du chapitre</a:t>
            </a:r>
            <a:br>
              <a:rPr lang="fr-FR"/>
            </a:br>
            <a:r>
              <a:rPr lang="fr-FR"/>
              <a:t>sur 3 lignes</a:t>
            </a:r>
            <a:br>
              <a:rPr lang="fr-FR"/>
            </a:br>
            <a:r>
              <a:rPr lang="fr-FR"/>
              <a:t>maximum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352FC11-3366-DB7D-7F9B-04BED92914C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8AA4EDCD-71C8-8B0D-9891-B91644C158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DA59E92-219B-6B3D-9320-2690396600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38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 100pts 60pts blc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139468-F784-E318-4548-607AA42E46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7923" y="2567980"/>
            <a:ext cx="6416155" cy="11336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>
              <a:lnSpc>
                <a:spcPct val="90000"/>
              </a:lnSpc>
              <a:spcAft>
                <a:spcPts val="200"/>
              </a:spcAft>
              <a:buFontTx/>
              <a:buNone/>
              <a:defRPr sz="5000" b="1" i="1" cap="all" baseline="0">
                <a:solidFill>
                  <a:schemeClr val="bg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3000" b="1" i="1" cap="all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US"/>
          </a:p>
          <a:p>
            <a:pPr lvl="1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3A0E39-5201-AF73-5ED7-CFE7861BDA6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3704DDF-98BB-DA57-A041-DDCC946132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6EB9744-88A1-2FC6-2AA4-48A3193869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06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CBBBB635-8ED5-997E-93F6-58257C4AF3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02356" y="1776600"/>
            <a:ext cx="3493819" cy="3981600"/>
          </a:xfrm>
          <a:prstGeom prst="rect">
            <a:avLst/>
          </a:prstGeom>
        </p:spPr>
        <p:txBody>
          <a:bodyPr vert="horz" lIns="180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F1B832D6-8E68-60B9-A6AF-2F3DAE50CFB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046D0B5A-2C3A-E167-808E-8D55EE6EE8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394F34D7-71A8-14E0-4935-464E6FB732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461D2171-6713-7845-C702-8FEAFFBE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>
            <a:lvl1pPr>
              <a:defRPr sz="2000" b="0"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D5E6247E-2A15-1C8E-5D99-0CAF4F127C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3897" y="4788705"/>
            <a:ext cx="2744976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</p:spTree>
    <p:extLst>
      <p:ext uri="{BB962C8B-B14F-4D97-AF65-F5344CB8AC3E}">
        <p14:creationId xmlns:p14="http://schemas.microsoft.com/office/powerpoint/2010/main" val="94479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459A31B-FD1B-C4E9-148C-D2F8600B76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8091" y="1953000"/>
            <a:ext cx="1948615" cy="222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CBBBB635-8ED5-997E-93F6-58257C4AF3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21868" y="1953000"/>
            <a:ext cx="1948615" cy="222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4" name="Espace réservé pour une image  5">
            <a:extLst>
              <a:ext uri="{FF2B5EF4-FFF2-40B4-BE49-F238E27FC236}">
                <a16:creationId xmlns:a16="http://schemas.microsoft.com/office/drawing/2014/main" id="{06375C56-BAB4-0EA7-87C0-C41726F992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63844" y="1953000"/>
            <a:ext cx="1948615" cy="222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C4E7332-FAFC-9290-6074-B69788223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A74D9337-A54D-FD3B-F62F-66E510E380D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963846E0-B8CA-2E4F-EA54-16EA5F45EF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980CEC6C-D2C5-CCEB-9A61-BAFB5680D78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texte 17">
            <a:extLst>
              <a:ext uri="{FF2B5EF4-FFF2-40B4-BE49-F238E27FC236}">
                <a16:creationId xmlns:a16="http://schemas.microsoft.com/office/drawing/2014/main" id="{FBC1DDB4-BE54-D6AE-3FCC-4BBB0818C0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8091" y="4325938"/>
            <a:ext cx="1948615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88B9225C-12D4-1507-22F7-512546046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24058" y="4325938"/>
            <a:ext cx="1948615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C35B2759-DD3E-22D2-53ED-013BA618BC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1055" y="4325938"/>
            <a:ext cx="1948615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</p:spTree>
    <p:extLst>
      <p:ext uri="{BB962C8B-B14F-4D97-AF65-F5344CB8AC3E}">
        <p14:creationId xmlns:p14="http://schemas.microsoft.com/office/powerpoint/2010/main" val="303659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mb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459A31B-FD1B-C4E9-148C-D2F8600B76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2031" y="1958400"/>
            <a:ext cx="1845961" cy="2228400"/>
          </a:xfrm>
          <a:prstGeom prst="rect">
            <a:avLst/>
          </a:prstGeom>
        </p:spPr>
        <p:txBody>
          <a:bodyPr vert="horz" wrap="none" lIns="72000" tIns="0" rIns="0" bIns="0" rtlCol="0">
            <a:noAutofit/>
          </a:bodyPr>
          <a:lstStyle>
            <a:lvl1pPr>
              <a:defRPr lang="fr-FR" sz="1000" b="1" cap="all" dirty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defTabSz="456972">
              <a:lnSpc>
                <a:spcPts val="1750"/>
              </a:lnSpc>
              <a:buSzPct val="80000"/>
            </a:pPr>
            <a:r>
              <a:rPr lang="fr-FR"/>
              <a:t>Photo portrait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BDCBA7D1-4235-642E-9B5B-AE7CC4E3A8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34358" y="1958400"/>
            <a:ext cx="1845961" cy="22284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148DC861-39C6-7E92-7869-8BC1999749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2613" y="1958400"/>
            <a:ext cx="1845961" cy="22284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F33B2239-7604-75CF-8A96-4F9F14979F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73195" y="1958400"/>
            <a:ext cx="1845961" cy="22284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1E511A64-5BB8-C40A-3F40-5DD292B16B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53776" y="1958400"/>
            <a:ext cx="1845961" cy="2228400"/>
          </a:xfrm>
          <a:prstGeom prst="rect">
            <a:avLst/>
          </a:prstGeom>
        </p:spPr>
        <p:txBody>
          <a:bodyPr vert="horz" lIns="72000" tIns="0" rIns="0" bIns="0" rtlCol="0">
            <a:noAutofit/>
          </a:bodyPr>
          <a:lstStyle>
            <a:lvl1pPr>
              <a:defRPr lang="fr-FR" sz="1000" b="1" cap="all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456972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fr-FR"/>
              <a:t>Photo portrait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7F71CB05-86E4-7FC7-9819-78BA55AD2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035" y="360000"/>
            <a:ext cx="11427931" cy="276999"/>
          </a:xfrm>
        </p:spPr>
        <p:txBody>
          <a:bodyPr/>
          <a:lstStyle>
            <a:lvl1pPr>
              <a:defRPr sz="2000"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2681AA3A-21E7-CE38-2869-C0CF36138AD8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B00F8EB5-FF0F-8561-6C7A-47FE2AFE55C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-   confidentiel   -</a:t>
            </a:r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31F0E362-7142-1426-3923-AC1D1BA8B4E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7" name="Espace réservé du texte 17">
            <a:extLst>
              <a:ext uri="{FF2B5EF4-FFF2-40B4-BE49-F238E27FC236}">
                <a16:creationId xmlns:a16="http://schemas.microsoft.com/office/drawing/2014/main" id="{72D79CE7-0ACE-FB3C-8845-39BB627896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1682" y="4290079"/>
            <a:ext cx="1845961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E90F946A-47CD-7B8B-7666-B0D8D913BA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93914" y="4290079"/>
            <a:ext cx="1845961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AA3A1454-BA07-8199-0CF9-079A3CCBC1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76147" y="4290079"/>
            <a:ext cx="1845961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3D27BA17-0F98-AA13-991B-54112E2EC0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58379" y="4290079"/>
            <a:ext cx="1845961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7EFBDD57-EB2C-8326-C928-249AE3992E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0611" y="4290079"/>
            <a:ext cx="1845961" cy="96949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5"/>
            <a:r>
              <a:rPr lang="fr-FR"/>
              <a:t>prénom</a:t>
            </a:r>
          </a:p>
          <a:p>
            <a:pPr lvl="5"/>
            <a:r>
              <a:rPr lang="fr-FR"/>
              <a:t>nom</a:t>
            </a:r>
          </a:p>
          <a:p>
            <a:pPr lvl="0"/>
            <a:r>
              <a:rPr lang="fr-FR"/>
              <a:t>POSTE</a:t>
            </a:r>
          </a:p>
        </p:txBody>
      </p:sp>
    </p:spTree>
    <p:extLst>
      <p:ext uri="{BB962C8B-B14F-4D97-AF65-F5344CB8AC3E}">
        <p14:creationId xmlns:p14="http://schemas.microsoft.com/office/powerpoint/2010/main" val="312995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5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D6EDF66C-BEEF-84CE-9577-2DD332F28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35" y="360000"/>
            <a:ext cx="11427931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r-FR"/>
              <a:t>MODIFIEZ LE STYLE DU TITRE</a:t>
            </a: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FDC06E4-F6E3-F85C-E7C6-CED3B2A2BD3C}"/>
              </a:ext>
            </a:extLst>
          </p:cNvPr>
          <p:cNvGraphicFramePr>
            <a:graphicFrameLocks noChangeAspect="1"/>
          </p:cNvGraphicFramePr>
          <p:nvPr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1561844803"/>
              </p:ext>
            </p:extLst>
          </p:nvPr>
        </p:nvGraphicFramePr>
        <p:xfrm>
          <a:off x="795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6" imgW="470" imgH="469" progId="TCLayout.ActiveDocument.1">
                  <p:embed/>
                </p:oleObj>
              </mc:Choice>
              <mc:Fallback>
                <p:oleObj name="Diapositive think-cell" r:id="rId46" imgW="470" imgH="469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DC06E4-F6E3-F85C-E7C6-CED3B2A2B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795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2D6BF05-3EA7-DE19-84EB-4B1649E36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8444" y="6536809"/>
            <a:ext cx="762389" cy="184666"/>
          </a:xfrm>
          <a:prstGeom prst="rect">
            <a:avLst/>
          </a:prstGeom>
        </p:spPr>
        <p:txBody>
          <a:bodyPr vert="horz" wrap="none" lIns="0" tIns="45720" rIns="91440" bIns="45720" rtlCol="0" anchor="b">
            <a:spAutoFit/>
          </a:bodyPr>
          <a:lstStyle>
            <a:lvl1pPr algn="r">
              <a:defRPr sz="600" b="0" i="1" cap="all"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-   confidentiel   -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7448C9-1B80-6E20-F4CF-699CF3402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54166" y="6536809"/>
            <a:ext cx="662362" cy="18466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r">
              <a:defRPr sz="600" b="0" i="1" cap="all" baseline="0">
                <a:solidFill>
                  <a:schemeClr val="bg1"/>
                </a:solidFill>
              </a:defRPr>
            </a:lvl1pPr>
          </a:lstStyle>
          <a:p>
            <a:fld id="{DF342B73-D2B7-D248-96C4-EBEEB6DE26CD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1F8F567-7F0B-96C6-C0FA-AB0137AD7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6167" y="6536810"/>
            <a:ext cx="346570" cy="18466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algn="ctr">
              <a:defRPr sz="600" b="0" i="1" baseline="0">
                <a:solidFill>
                  <a:schemeClr val="bg2"/>
                </a:solidFill>
              </a:defRPr>
            </a:lvl1pPr>
          </a:lstStyle>
          <a:p>
            <a:fld id="{EAA21038-A716-1548-A84E-A957E2BC7F1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A1ECE9F-3C0F-B95F-45A1-7771C53AF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43" y="1825625"/>
            <a:ext cx="5398722" cy="225600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fr-FR" sz="1400" i="1" spc="0">
                <a:solidFill>
                  <a:schemeClr val="bg2"/>
                </a:solidFill>
                <a:latin typeface="+mn-lt"/>
              </a:rPr>
              <a:t>Texte</a:t>
            </a:r>
          </a:p>
          <a:p>
            <a:pPr marL="457200" indent="-457200">
              <a:buClr>
                <a:schemeClr val="accent1"/>
              </a:buClr>
              <a:buFont typeface="Wingdings" pitchFamily="2" charset="2"/>
              <a:buChar char="§"/>
            </a:pPr>
            <a:r>
              <a:rPr lang="fr-FR" sz="1400" i="1" spc="0">
                <a:solidFill>
                  <a:schemeClr val="bg2"/>
                </a:solidFill>
                <a:latin typeface="+mn-lt"/>
              </a:rPr>
              <a:t>Puce niveau 1a</a:t>
            </a:r>
          </a:p>
          <a:p>
            <a:pPr marL="724694" lvl="1" indent="-228600">
              <a:buClr>
                <a:schemeClr val="accent1"/>
              </a:buClr>
              <a:buFontTx/>
              <a:buBlip>
                <a:blip r:embed="rId48"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</a:buBlip>
              <a:tabLst/>
            </a:pPr>
            <a:r>
              <a:rPr lang="fr-FR" sz="1400" i="1" spc="0">
                <a:solidFill>
                  <a:schemeClr val="bg2"/>
                </a:solidFill>
                <a:latin typeface="+mn-lt"/>
              </a:rPr>
              <a:t>Puce niveau 2a</a:t>
            </a:r>
          </a:p>
          <a:p>
            <a:r>
              <a:rPr lang="fr-FR" sz="2000" b="1" i="1" cap="all" spc="0" baseline="0">
                <a:solidFill>
                  <a:schemeClr val="bg2"/>
                </a:solidFill>
                <a:latin typeface="+mn-lt"/>
              </a:rPr>
              <a:t>Titre de chapitre 40 pts</a:t>
            </a:r>
          </a:p>
          <a:p>
            <a:pPr marL="0" marR="0" lvl="0" indent="0" algn="l" defTabSz="1827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i="1" cap="all" spc="0" baseline="0">
                <a:solidFill>
                  <a:schemeClr val="accent1"/>
                </a:solidFill>
                <a:latin typeface="+mn-lt"/>
              </a:rPr>
              <a:t>Titre de chapitre 40 pts</a:t>
            </a:r>
          </a:p>
          <a:p>
            <a:pPr marL="0" marR="0" lvl="0" indent="0" algn="l" defTabSz="1827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i="1" cap="all" spc="0" baseline="0">
                <a:solidFill>
                  <a:schemeClr val="bg2"/>
                </a:solidFill>
                <a:latin typeface="+mn-lt"/>
              </a:rPr>
              <a:t>Titre de chapitre 60 pts</a:t>
            </a:r>
          </a:p>
          <a:p>
            <a:pPr marL="0" marR="0" lvl="0" indent="0" algn="l" defTabSz="1827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 i="1" cap="all" spc="0" baseline="0">
                <a:solidFill>
                  <a:schemeClr val="accent1"/>
                </a:solidFill>
                <a:latin typeface="+mn-lt"/>
              </a:rPr>
              <a:t>Titre de chapitre 60 pts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1BE43447-5DA0-C0F0-7F4F-7CB0D61C2D8C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593201" y="6594479"/>
            <a:ext cx="466440" cy="1154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2E624F-F517-F084-97F8-426A7A6A556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42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Private - This document or email is for personal use only and must not be shared.</a:t>
            </a:r>
          </a:p>
        </p:txBody>
      </p:sp>
    </p:spTree>
    <p:extLst>
      <p:ext uri="{BB962C8B-B14F-4D97-AF65-F5344CB8AC3E}">
        <p14:creationId xmlns:p14="http://schemas.microsoft.com/office/powerpoint/2010/main" val="413531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</p:sldLayoutIdLst>
  <p:hf hdr="0"/>
  <p:txStyles>
    <p:titleStyle>
      <a:lvl1pPr algn="ctr" defTabSz="456972" rtl="0" eaLnBrk="1" latinLnBrk="0" hangingPunct="1">
        <a:lnSpc>
          <a:spcPct val="90000"/>
        </a:lnSpc>
        <a:spcBef>
          <a:spcPct val="0"/>
        </a:spcBef>
        <a:buNone/>
        <a:defRPr sz="2000" b="0" i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182752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lang="fr-FR" sz="5000" b="0" i="1" kern="1200" cap="none" spc="0" baseline="0">
          <a:solidFill>
            <a:schemeClr val="bg2"/>
          </a:solidFill>
          <a:latin typeface="Canal+" pitchFamily="2" charset="77"/>
          <a:ea typeface="+mn-ea"/>
          <a:cs typeface="+mn-cs"/>
        </a:defRPr>
      </a:lvl1pPr>
      <a:lvl2pPr marL="7938" indent="0" algn="l" defTabSz="456972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1400" b="0" i="1" kern="1200" baseline="0">
          <a:solidFill>
            <a:schemeClr val="bg2"/>
          </a:solidFill>
          <a:latin typeface="+mn-lt"/>
          <a:ea typeface="+mn-ea"/>
          <a:cs typeface="+mn-cs"/>
        </a:defRPr>
      </a:lvl2pPr>
      <a:lvl3pPr marL="0" indent="-234000" algn="l" defTabSz="456972" rtl="0" eaLnBrk="1" latinLnBrk="0" hangingPunct="1">
        <a:lnSpc>
          <a:spcPts val="175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+mj-lt"/>
        <a:buAutoNum type="arabicPeriod"/>
        <a:tabLst/>
        <a:defRPr sz="1400" b="0" i="1" kern="1200" baseline="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456972" rtl="0" eaLnBrk="1" latinLnBrk="0" hangingPunct="1">
        <a:lnSpc>
          <a:spcPts val="2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0" i="1" kern="1200" cap="none" baseline="0">
          <a:solidFill>
            <a:schemeClr val="bg2"/>
          </a:solidFill>
          <a:latin typeface="Canal+" pitchFamily="2" charset="77"/>
          <a:ea typeface="+mn-ea"/>
          <a:cs typeface="+mn-cs"/>
        </a:defRPr>
      </a:lvl4pPr>
      <a:lvl5pPr marL="0" indent="0" algn="l" defTabSz="456972" rtl="0" eaLnBrk="1" latinLnBrk="0" hangingPunct="1">
        <a:lnSpc>
          <a:spcPts val="24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lang="fr-FR" sz="2000" b="1" i="1" kern="1200" cap="all" baseline="0" dirty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-1131888" algn="l" defTabSz="456972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tabLst/>
        <a:defRPr sz="2000" b="1" i="1" kern="1200" cap="all" baseline="0">
          <a:solidFill>
            <a:schemeClr val="bg2"/>
          </a:solidFill>
          <a:latin typeface="Canal+" pitchFamily="2" charset="77"/>
          <a:ea typeface="+mn-ea"/>
          <a:cs typeface="+mn-cs"/>
        </a:defRPr>
      </a:lvl6pPr>
      <a:lvl7pPr marL="0" indent="0" algn="l" defTabSz="456972" rtl="0" eaLnBrk="1" latinLnBrk="0" hangingPunct="1">
        <a:lnSpc>
          <a:spcPts val="3250"/>
        </a:lnSpc>
        <a:spcBef>
          <a:spcPts val="0"/>
        </a:spcBef>
        <a:buFont typeface="Arial" panose="020B0604020202020204" pitchFamily="34" charset="0"/>
        <a:buNone/>
        <a:tabLst/>
        <a:defRPr sz="3000" b="1" i="1" kern="1200" cap="all" baseline="0">
          <a:solidFill>
            <a:schemeClr val="accent1"/>
          </a:solidFill>
          <a:latin typeface="Canal+" pitchFamily="2" charset="77"/>
          <a:ea typeface="+mn-ea"/>
          <a:cs typeface="+mn-cs"/>
        </a:defRPr>
      </a:lvl7pPr>
      <a:lvl8pPr marL="0" indent="0" algn="l" defTabSz="456972" rtl="0" eaLnBrk="1" latinLnBrk="0" hangingPunct="1">
        <a:lnSpc>
          <a:spcPts val="3250"/>
        </a:lnSpc>
        <a:spcBef>
          <a:spcPts val="0"/>
        </a:spcBef>
        <a:buFontTx/>
        <a:buNone/>
        <a:tabLst/>
        <a:defRPr sz="3000" b="1" i="1" kern="1200" cap="all" baseline="0">
          <a:solidFill>
            <a:schemeClr val="bg2"/>
          </a:solidFill>
          <a:latin typeface="+mn-lt"/>
          <a:ea typeface="+mn-ea"/>
          <a:cs typeface="+mn-cs"/>
        </a:defRPr>
      </a:lvl8pPr>
      <a:lvl9pPr marL="11907" indent="0" algn="l" defTabSz="45697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tabLst/>
        <a:defRPr sz="7500" b="1" i="1" kern="1200" cap="all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86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72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457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943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429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914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400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886" algn="l" defTabSz="45697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19">
          <p15:clr>
            <a:srgbClr val="F26B43"/>
          </p15:clr>
        </p15:guide>
        <p15:guide id="2" orient="horz" pos="5744">
          <p15:clr>
            <a:srgbClr val="F26B43"/>
          </p15:clr>
        </p15:guide>
        <p15:guide id="3" pos="20469">
          <p15:clr>
            <a:srgbClr val="F26B43"/>
          </p15:clr>
        </p15:guide>
        <p15:guide id="4" orient="horz" pos="11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9530A-D44E-9FF1-CC48-AFDB0F48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321" y="2197905"/>
            <a:ext cx="8574950" cy="207749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 sport </a:t>
            </a:r>
            <a:br>
              <a:rPr lang="fr-FR" dirty="0">
                <a:solidFill>
                  <a:srgbClr val="00B050"/>
                </a:solidFill>
              </a:rPr>
            </a:br>
            <a:br>
              <a:rPr lang="fr-FR" dirty="0">
                <a:solidFill>
                  <a:srgbClr val="00B050"/>
                </a:solidFill>
              </a:rPr>
            </a:br>
            <a:r>
              <a:rPr lang="fr-FR" dirty="0">
                <a:solidFill>
                  <a:srgbClr val="00B050"/>
                </a:solidFill>
              </a:rPr>
              <a:t>L’ADN DE </a:t>
            </a:r>
            <a:r>
              <a:rPr lang="fr-FR" dirty="0" err="1">
                <a:solidFill>
                  <a:srgbClr val="00B050"/>
                </a:solidFill>
              </a:rPr>
              <a:t>canal+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F5A163-85A6-E4A6-F540-4E22C2820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3F475E-343F-837A-92E6-F1331EAD4B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47721E-5955-6A61-6B79-4ECCBB4DA1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11BC55-3F4A-8B2E-9DC7-7501338FD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E6D3EEC-431C-E3FD-DFA7-C9DA74DA92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4D3C576-B209-2AFC-F197-2FFF416941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5D8D291-88A7-1F45-418E-F68F7D148A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29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E774-D29E-C63D-5D2F-C886F864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2EDFD95-020B-440B-86C5-80500F340A6A}"/>
              </a:ext>
            </a:extLst>
          </p:cNvPr>
          <p:cNvSpPr txBox="1"/>
          <p:nvPr/>
        </p:nvSpPr>
        <p:spPr>
          <a:xfrm>
            <a:off x="432694" y="1617025"/>
            <a:ext cx="6659828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200" b="1" dirty="0">
                <a:solidFill>
                  <a:srgbClr val="00B050"/>
                </a:solidFill>
                <a:latin typeface="Canal+"/>
              </a:rPr>
              <a:t>LE SPORT, SANS DISTINCTION</a:t>
            </a:r>
            <a:endParaRPr lang="fr-FR" sz="2200" b="1" dirty="0"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latin typeface="Canal+"/>
            </a:endParaRPr>
          </a:p>
          <a:p>
            <a:pPr marL="342900" indent="-342900">
              <a:buFont typeface="Arial"/>
              <a:buChar char="•"/>
            </a:pPr>
            <a:r>
              <a:rPr lang="fr-FR" sz="2200" b="1" dirty="0">
                <a:solidFill>
                  <a:srgbClr val="00B050"/>
                </a:solidFill>
                <a:latin typeface="Canal+"/>
              </a:rPr>
              <a:t>AU CŒUR DE NOTRE PROGRAMMATION       </a:t>
            </a:r>
            <a:endParaRPr lang="fr-FR" sz="2200" b="1" dirty="0">
              <a:solidFill>
                <a:srgbClr val="000000"/>
              </a:solidFill>
              <a:latin typeface="Canal+"/>
            </a:endParaRPr>
          </a:p>
          <a:p>
            <a:endParaRPr lang="fr-FR" sz="2200" b="1" dirty="0">
              <a:solidFill>
                <a:srgbClr val="000000"/>
              </a:solidFill>
              <a:latin typeface="Canal+"/>
            </a:endParaRPr>
          </a:p>
          <a:p>
            <a:endParaRPr lang="fr-FR" sz="2200" b="1" dirty="0">
              <a:solidFill>
                <a:srgbClr val="000000"/>
              </a:solidFill>
              <a:latin typeface="Canal+"/>
            </a:endParaRPr>
          </a:p>
          <a:p>
            <a:endParaRPr lang="fr-FR" sz="2200" b="1" dirty="0">
              <a:solidFill>
                <a:srgbClr val="000000"/>
              </a:solidFill>
              <a:latin typeface="Canal+"/>
            </a:endParaRPr>
          </a:p>
          <a:p>
            <a:pPr marL="342900" indent="-342900">
              <a:buFont typeface="Arial"/>
              <a:buChar char="•"/>
            </a:pPr>
            <a:r>
              <a:rPr lang="fr-FR" sz="2200" b="1" dirty="0">
                <a:solidFill>
                  <a:srgbClr val="00B050"/>
                </a:solidFill>
                <a:latin typeface="Canal+"/>
              </a:rPr>
              <a:t>MÊMES STANDARDS D'EXCELLENCE</a:t>
            </a:r>
            <a:endParaRPr lang="fr-FR" sz="2200" b="1" dirty="0"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effectLst/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latin typeface="Canal+"/>
            </a:endParaRPr>
          </a:p>
          <a:p>
            <a:pPr>
              <a:buFont typeface="Arial"/>
              <a:buChar char="•"/>
            </a:pPr>
            <a:endParaRPr lang="fr-FR" sz="2200" b="1" dirty="0">
              <a:solidFill>
                <a:srgbClr val="00B050"/>
              </a:solidFill>
              <a:latin typeface="Canal+"/>
            </a:endParaRPr>
          </a:p>
          <a:p>
            <a:pPr marL="342900" indent="-342900">
              <a:buFont typeface="Arial"/>
              <a:buChar char="•"/>
            </a:pPr>
            <a:r>
              <a:rPr lang="fr-FR" sz="2200" b="1" dirty="0">
                <a:solidFill>
                  <a:srgbClr val="00B050"/>
                </a:solidFill>
                <a:latin typeface="Canal+"/>
              </a:rPr>
              <a:t>UN ENGAGEMENT </a:t>
            </a:r>
            <a:r>
              <a:rPr lang="fr-FR" sz="2200" b="1" u="sng" dirty="0">
                <a:solidFill>
                  <a:srgbClr val="00B050"/>
                </a:solidFill>
                <a:latin typeface="Canal+"/>
              </a:rPr>
              <a:t>DURABLE</a:t>
            </a:r>
            <a:endParaRPr lang="fr-FR" sz="2200" b="1" dirty="0">
              <a:solidFill>
                <a:srgbClr val="00B050"/>
              </a:solidFill>
              <a:effectLst/>
              <a:latin typeface="Canal+"/>
            </a:endParaRPr>
          </a:p>
        </p:txBody>
      </p:sp>
      <p:pic>
        <p:nvPicPr>
          <p:cNvPr id="1026" name="Picture 2" descr="Anne-Laure Salvatico (Canal+) : « Je n'avais jamais pensé au commentaire »  – Les Olympistes">
            <a:extLst>
              <a:ext uri="{FF2B5EF4-FFF2-40B4-BE49-F238E27FC236}">
                <a16:creationId xmlns:a16="http://schemas.microsoft.com/office/drawing/2014/main" id="{810348AD-8D64-86DE-6D9D-7C9A82E6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68" y="2672915"/>
            <a:ext cx="2076472" cy="11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 week-end de sport très féminin à l'antenne">
            <a:extLst>
              <a:ext uri="{FF2B5EF4-FFF2-40B4-BE49-F238E27FC236}">
                <a16:creationId xmlns:a16="http://schemas.microsoft.com/office/drawing/2014/main" id="{0CDAE0A5-DB7D-7DBB-9C3E-8C285E96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68" y="1097163"/>
            <a:ext cx="1562427" cy="10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FBF8D5-6A10-547A-888D-2EC98EE0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957" y="4906152"/>
            <a:ext cx="2065694" cy="1167566"/>
          </a:xfrm>
          <a:prstGeom prst="rect">
            <a:avLst/>
          </a:prstGeom>
        </p:spPr>
      </p:pic>
      <p:pic>
        <p:nvPicPr>
          <p:cNvPr id="1040" name="Picture 16" descr="Seven circuits, three continents and a first-ever visit to SilverstoneUK 💙  The 2026 f1academy calendar is here! 🗓️">
            <a:extLst>
              <a:ext uri="{FF2B5EF4-FFF2-40B4-BE49-F238E27FC236}">
                <a16:creationId xmlns:a16="http://schemas.microsoft.com/office/drawing/2014/main" id="{BC492B2A-09A6-2713-AAFD-78633DC9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48" y="892802"/>
            <a:ext cx="961571" cy="12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bonnement pour regarder le padel et le Premier Padel - CANAL+ - CANAL+">
            <a:extLst>
              <a:ext uri="{FF2B5EF4-FFF2-40B4-BE49-F238E27FC236}">
                <a16:creationId xmlns:a16="http://schemas.microsoft.com/office/drawing/2014/main" id="{8E93B551-C1D0-3029-390D-7EE30A10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48" y="2271752"/>
            <a:ext cx="1618281" cy="90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n Extenso Supersevens 2025/2026 - In Extenso">
            <a:extLst>
              <a:ext uri="{FF2B5EF4-FFF2-40B4-BE49-F238E27FC236}">
                <a16:creationId xmlns:a16="http://schemas.microsoft.com/office/drawing/2014/main" id="{057CE823-10D5-04B8-5CA0-1DA2AD57A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57" y="3467250"/>
            <a:ext cx="1807137" cy="12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u gré d'Evian - The Amundi Evian Championship - Vidéo Dailymotion">
            <a:extLst>
              <a:ext uri="{FF2B5EF4-FFF2-40B4-BE49-F238E27FC236}">
                <a16:creationId xmlns:a16="http://schemas.microsoft.com/office/drawing/2014/main" id="{0606E059-A5D9-5A88-70D4-FD23AE72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368" y="4322369"/>
            <a:ext cx="2084938" cy="11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3FCD2F-10A0-9D9F-2EA2-4B5400283C7A}"/>
              </a:ext>
            </a:extLst>
          </p:cNvPr>
          <p:cNvSpPr txBox="1"/>
          <p:nvPr/>
        </p:nvSpPr>
        <p:spPr>
          <a:xfrm>
            <a:off x="313333" y="184916"/>
            <a:ext cx="112066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fr-FR" sz="4000" b="1" i="1" dirty="0">
                <a:solidFill>
                  <a:srgbClr val="FFFFFF"/>
                </a:solidFill>
                <a:latin typeface="Canal+"/>
              </a:rPr>
              <a:t>LE SPORT FÉMININ SUR CANAL+</a:t>
            </a:r>
            <a:endParaRPr lang="fr-FR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719F7-F063-8DC2-D395-7DC892CE4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C2D93B-C8B0-A0FC-A422-9BCD53986151}"/>
              </a:ext>
            </a:extLst>
          </p:cNvPr>
          <p:cNvSpPr txBox="1"/>
          <p:nvPr/>
        </p:nvSpPr>
        <p:spPr>
          <a:xfrm>
            <a:off x="313333" y="184916"/>
            <a:ext cx="112066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al+"/>
              </a:rPr>
              <a:t>TOUS LES SPORTS, TOUTES LES HISTOIRES </a:t>
            </a:r>
            <a:endParaRPr lang="fr-FR" dirty="0">
              <a:latin typeface="Canal+"/>
            </a:endParaRPr>
          </a:p>
        </p:txBody>
      </p:sp>
      <p:pic>
        <p:nvPicPr>
          <p:cNvPr id="13" name="Image 12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A7AA9B1D-DDA5-00A4-85E0-C79AC0C59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9" y="2967052"/>
            <a:ext cx="2786848" cy="1567604"/>
          </a:xfrm>
          <a:prstGeom prst="rect">
            <a:avLst/>
          </a:prstGeom>
        </p:spPr>
      </p:pic>
      <p:pic>
        <p:nvPicPr>
          <p:cNvPr id="23" name="Image 22" descr="Une image contenant personne, habits, sport, chaussures&#10;&#10;Le contenu généré par l’IA peut être incorrect.">
            <a:extLst>
              <a:ext uri="{FF2B5EF4-FFF2-40B4-BE49-F238E27FC236}">
                <a16:creationId xmlns:a16="http://schemas.microsoft.com/office/drawing/2014/main" id="{E9B37678-53B4-47A0-A71B-A931A104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23" y="892801"/>
            <a:ext cx="2906298" cy="1635701"/>
          </a:xfrm>
          <a:prstGeom prst="rect">
            <a:avLst/>
          </a:prstGeom>
        </p:spPr>
      </p:pic>
      <p:pic>
        <p:nvPicPr>
          <p:cNvPr id="25" name="Image 24" descr="Une image contenant texte, Visage humain, affiche, sourire&#10;&#10;Le contenu généré par l’IA peut être incorrect.">
            <a:extLst>
              <a:ext uri="{FF2B5EF4-FFF2-40B4-BE49-F238E27FC236}">
                <a16:creationId xmlns:a16="http://schemas.microsoft.com/office/drawing/2014/main" id="{C58DC526-299E-3285-E5C0-EFC356314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3" y="2805969"/>
            <a:ext cx="1361428" cy="1815237"/>
          </a:xfrm>
          <a:prstGeom prst="rect">
            <a:avLst/>
          </a:prstGeom>
        </p:spPr>
      </p:pic>
      <p:pic>
        <p:nvPicPr>
          <p:cNvPr id="29" name="Image 28" descr="Une image contenant texte, Visage humain, affiche, femme&#10;&#10;Le contenu généré par l’IA peut être incorrect.">
            <a:extLst>
              <a:ext uri="{FF2B5EF4-FFF2-40B4-BE49-F238E27FC236}">
                <a16:creationId xmlns:a16="http://schemas.microsoft.com/office/drawing/2014/main" id="{D6A20A50-6D25-E9B2-339D-E984B8BD0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79" y="2805968"/>
            <a:ext cx="1452190" cy="1815237"/>
          </a:xfrm>
          <a:prstGeom prst="rect">
            <a:avLst/>
          </a:prstGeom>
        </p:spPr>
      </p:pic>
      <p:pic>
        <p:nvPicPr>
          <p:cNvPr id="39" name="Image 38" descr="Une image contenant Visage humain, personne, sourire, habits">
            <a:extLst>
              <a:ext uri="{FF2B5EF4-FFF2-40B4-BE49-F238E27FC236}">
                <a16:creationId xmlns:a16="http://schemas.microsoft.com/office/drawing/2014/main" id="{F734163A-117A-A2A6-C03D-4E0726F8C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3" y="4961843"/>
            <a:ext cx="2906298" cy="1634792"/>
          </a:xfrm>
          <a:prstGeom prst="rect">
            <a:avLst/>
          </a:prstGeom>
        </p:spPr>
      </p:pic>
      <p:pic>
        <p:nvPicPr>
          <p:cNvPr id="41" name="Image 40" descr="Une image contenant personne, plein air, football, habits">
            <a:extLst>
              <a:ext uri="{FF2B5EF4-FFF2-40B4-BE49-F238E27FC236}">
                <a16:creationId xmlns:a16="http://schemas.microsoft.com/office/drawing/2014/main" id="{05B85FF2-17A1-91AC-417A-0134E458C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24" y="4961842"/>
            <a:ext cx="2906298" cy="1634793"/>
          </a:xfrm>
          <a:prstGeom prst="rect">
            <a:avLst/>
          </a:prstGeom>
        </p:spPr>
      </p:pic>
      <p:pic>
        <p:nvPicPr>
          <p:cNvPr id="43" name="Image 42" descr="Une image contenant texte, Équipement de protection individuelle, skier, lunettes">
            <a:extLst>
              <a:ext uri="{FF2B5EF4-FFF2-40B4-BE49-F238E27FC236}">
                <a16:creationId xmlns:a16="http://schemas.microsoft.com/office/drawing/2014/main" id="{2B88DDC7-7B46-27C9-9589-B2944C7EB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24" y="960900"/>
            <a:ext cx="2786848" cy="1567602"/>
          </a:xfrm>
          <a:prstGeom prst="rect">
            <a:avLst/>
          </a:prstGeom>
        </p:spPr>
      </p:pic>
      <p:pic>
        <p:nvPicPr>
          <p:cNvPr id="4" name="Image 3" descr="Une image contenant Visage humain, habits, personne, costume&#10;&#10;Le contenu généré par l’IA peut être incorrect.">
            <a:extLst>
              <a:ext uri="{FF2B5EF4-FFF2-40B4-BE49-F238E27FC236}">
                <a16:creationId xmlns:a16="http://schemas.microsoft.com/office/drawing/2014/main" id="{31D9557D-16B2-93CA-9876-DB0E2DC90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25" y="2630834"/>
            <a:ext cx="4162629" cy="23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A4579-A9C1-26A6-4ACF-E9C9DF5E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2FF974-3FA7-D587-42EC-1B59FBE2B914}"/>
              </a:ext>
            </a:extLst>
          </p:cNvPr>
          <p:cNvSpPr txBox="1"/>
          <p:nvPr/>
        </p:nvSpPr>
        <p:spPr>
          <a:xfrm>
            <a:off x="320000" y="175526"/>
            <a:ext cx="7726720" cy="718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UNE RESONANCE XXL</a:t>
            </a:r>
            <a:endParaRPr lang="fr-FR" dirty="0">
              <a:ea typeface="+mn-ea"/>
              <a:cs typeface="+mn-cs"/>
            </a:endParaRPr>
          </a:p>
        </p:txBody>
      </p:sp>
      <p:pic>
        <p:nvPicPr>
          <p:cNvPr id="11" name="Image 10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AE1FA3B3-1E88-17A9-3169-58565F1DF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" y="1159843"/>
            <a:ext cx="1970395" cy="2627102"/>
          </a:xfrm>
          <a:prstGeom prst="rect">
            <a:avLst/>
          </a:prstGeom>
        </p:spPr>
      </p:pic>
      <p:pic>
        <p:nvPicPr>
          <p:cNvPr id="17" name="Image 16" descr="Une image contenant Visage humain, habits, homme, texte&#10;&#10;Le contenu généré par l’IA peut être incorrect.">
            <a:extLst>
              <a:ext uri="{FF2B5EF4-FFF2-40B4-BE49-F238E27FC236}">
                <a16:creationId xmlns:a16="http://schemas.microsoft.com/office/drawing/2014/main" id="{755E8D48-4B74-34C2-B594-C8009D518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24" y="4415247"/>
            <a:ext cx="2952836" cy="1660970"/>
          </a:xfrm>
          <a:prstGeom prst="rect">
            <a:avLst/>
          </a:prstGeom>
        </p:spPr>
      </p:pic>
      <p:pic>
        <p:nvPicPr>
          <p:cNvPr id="19" name="Image 18" descr="Une image contenant sport, personne, tennis, plein air&#10;&#10;Le contenu généré par l’IA peut être incorrect.">
            <a:extLst>
              <a:ext uri="{FF2B5EF4-FFF2-40B4-BE49-F238E27FC236}">
                <a16:creationId xmlns:a16="http://schemas.microsoft.com/office/drawing/2014/main" id="{EC69B89B-1FAB-C984-AC2E-883B74163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19" y="1058877"/>
            <a:ext cx="1895512" cy="2369389"/>
          </a:xfrm>
          <a:prstGeom prst="rect">
            <a:avLst/>
          </a:prstGeom>
        </p:spPr>
      </p:pic>
      <p:pic>
        <p:nvPicPr>
          <p:cNvPr id="21" name="Image 20" descr="Une image contenant sport, natation, eau, Bonnet de bain&#10;&#10;Le contenu généré par l’IA peut être incorrect.">
            <a:extLst>
              <a:ext uri="{FF2B5EF4-FFF2-40B4-BE49-F238E27FC236}">
                <a16:creationId xmlns:a16="http://schemas.microsoft.com/office/drawing/2014/main" id="{24A61B39-CA5E-76B4-01A5-F7DFB267E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68" y="2116195"/>
            <a:ext cx="3447288" cy="1939099"/>
          </a:xfrm>
          <a:prstGeom prst="rect">
            <a:avLst/>
          </a:prstGeom>
        </p:spPr>
      </p:pic>
      <p:pic>
        <p:nvPicPr>
          <p:cNvPr id="27" name="Image 2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C6DE50C-FA64-EF74-4090-7C450CD03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" y="4517631"/>
            <a:ext cx="2952837" cy="166097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BD0E564-68F2-7ACA-C7EF-ADF9B5A2FC48}"/>
              </a:ext>
            </a:extLst>
          </p:cNvPr>
          <p:cNvSpPr txBox="1"/>
          <p:nvPr/>
        </p:nvSpPr>
        <p:spPr>
          <a:xfrm>
            <a:off x="4369640" y="4061028"/>
            <a:ext cx="344728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PRIM</a:t>
            </a:r>
            <a:r>
              <a:rPr lang="fr-FR" sz="1200" b="1" dirty="0">
                <a:solidFill>
                  <a:srgbClr val="00B050"/>
                </a:solidFill>
              </a:rPr>
              <a:t>É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 EN 2025 </a:t>
            </a:r>
            <a:r>
              <a:rPr lang="fr-FR" sz="1200" b="1" dirty="0">
                <a:solidFill>
                  <a:srgbClr val="00B050"/>
                </a:solidFill>
                <a:latin typeface="Canal+"/>
              </a:rPr>
              <a:t>AU SPORTEL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 AWARD </a:t>
            </a:r>
            <a:r>
              <a:rPr lang="fr-FR" sz="1200" b="1" dirty="0">
                <a:solidFill>
                  <a:srgbClr val="00B050"/>
                </a:solidFill>
                <a:latin typeface="Canal+"/>
              </a:rPr>
              <a:t>ET 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LES SPORTIVES EN LUMIERE</a:t>
            </a:r>
            <a:endParaRPr lang="fr-FR" sz="1600" dirty="0"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C2C7BE5-1C16-6F26-A0B7-04676EAF2EAA}"/>
              </a:ext>
            </a:extLst>
          </p:cNvPr>
          <p:cNvSpPr txBox="1"/>
          <p:nvPr/>
        </p:nvSpPr>
        <p:spPr>
          <a:xfrm>
            <a:off x="8723733" y="3532956"/>
            <a:ext cx="315418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PRIM</a:t>
            </a:r>
            <a:r>
              <a:rPr lang="fr-FR" sz="1200" b="1" dirty="0">
                <a:solidFill>
                  <a:srgbClr val="00B050"/>
                </a:solidFill>
              </a:rPr>
              <a:t>É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 AUX MICROS D’OR ET LES SPORTIVES EN LUMIERE 2025</a:t>
            </a:r>
            <a:endParaRPr lang="fr-FR" sz="1600" dirty="0"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28FE454-A293-9522-82EE-DBB7F0BF8BFE}"/>
              </a:ext>
            </a:extLst>
          </p:cNvPr>
          <p:cNvSpPr txBox="1"/>
          <p:nvPr/>
        </p:nvSpPr>
        <p:spPr>
          <a:xfrm>
            <a:off x="8482240" y="6180907"/>
            <a:ext cx="292558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PRIM</a:t>
            </a:r>
            <a:r>
              <a:rPr lang="fr-FR" sz="1200" b="1" dirty="0">
                <a:solidFill>
                  <a:srgbClr val="00B050"/>
                </a:solidFill>
                <a:latin typeface="+mj-lt"/>
              </a:rPr>
              <a:t>É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 AU DOC FESTIVAL DE DEAUVILLE 2025</a:t>
            </a:r>
            <a:endParaRPr lang="fr-FR" sz="1600" dirty="0"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5A4AC9D-1A41-97B3-F9B7-2373D6101854}"/>
              </a:ext>
            </a:extLst>
          </p:cNvPr>
          <p:cNvSpPr txBox="1"/>
          <p:nvPr/>
        </p:nvSpPr>
        <p:spPr>
          <a:xfrm>
            <a:off x="957416" y="3793645"/>
            <a:ext cx="273642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PRIM</a:t>
            </a:r>
            <a:r>
              <a:rPr lang="fr-FR" sz="1200" b="1" dirty="0">
                <a:solidFill>
                  <a:srgbClr val="00B050"/>
                </a:solidFill>
              </a:rPr>
              <a:t>É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AUX MICROS D’OR ET SPORTEL AWARDS 2024</a:t>
            </a:r>
            <a:endParaRPr lang="fr-FR" sz="1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3380C6-9116-3F1F-7601-C53570F3F833}"/>
              </a:ext>
            </a:extLst>
          </p:cNvPr>
          <p:cNvSpPr txBox="1"/>
          <p:nvPr/>
        </p:nvSpPr>
        <p:spPr>
          <a:xfrm>
            <a:off x="552197" y="6178603"/>
            <a:ext cx="354275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00B050"/>
                </a:solidFill>
                <a:latin typeface="Canal+"/>
              </a:rPr>
              <a:t>PRIX DE LA DIVERSITÉ ET DE L’INCLUSION AU MULTI SCREEN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al+"/>
                <a:ea typeface="+mn-ea"/>
                <a:cs typeface="+mn-cs"/>
              </a:rPr>
              <a:t> 2025</a:t>
            </a:r>
            <a:endParaRPr lang="fr-FR" sz="16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32D0-94D2-5218-561C-C50E938D0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CDCD1-10D7-FC1E-F980-2E2AE671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525" y="1470631"/>
            <a:ext cx="8574950" cy="692497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Message K. </a:t>
            </a:r>
            <a:r>
              <a:rPr lang="fr-FR" dirty="0" err="1">
                <a:solidFill>
                  <a:srgbClr val="00B050"/>
                </a:solidFill>
              </a:rPr>
              <a:t>chasteau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9EBE85-346A-CB1C-E426-055EFAE95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264C89-0087-B076-E6AE-F9FE2FA30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AA603C-010B-2985-9314-4CF07EECA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8864ABD-8EAF-1388-20CA-2ED99CA10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62681C8-6B90-F9C2-A8EF-DF28C2B97F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Vidéo 10">
            <a:hlinkClick r:id="" action="ppaction://media"/>
            <a:extLst>
              <a:ext uri="{FF2B5EF4-FFF2-40B4-BE49-F238E27FC236}">
                <a16:creationId xmlns:a16="http://schemas.microsoft.com/office/drawing/2014/main" id="{6E24F3D9-2A94-0A23-F6F5-4A1C9ACD3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437" y="2410938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3F5E2-AD26-0657-D784-60F1E9F9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32074E-3E9A-54B1-5347-08D5C43C7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27" y="395887"/>
            <a:ext cx="2778157" cy="5009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72C9D5-685F-3166-F652-32EAAB9F51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53" y="4740536"/>
            <a:ext cx="1040415" cy="98153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AC972A-5FCA-150B-B4FB-4AA501F3BD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82984" y="9427"/>
            <a:ext cx="1006121" cy="108683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1983CE5-FCB8-2270-77AF-F31E92117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42E7E59-51C0-835F-5478-44C022F00F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9615" y="34956"/>
            <a:ext cx="1107196" cy="108683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1" name="Image 10" descr="Une image contenant sport, compétition sportive, habits, chaussures&#10;&#10;Le contenu généré par l’IA peut être incorrect.">
            <a:extLst>
              <a:ext uri="{FF2B5EF4-FFF2-40B4-BE49-F238E27FC236}">
                <a16:creationId xmlns:a16="http://schemas.microsoft.com/office/drawing/2014/main" id="{84DC4DA0-E4FC-F874-45A3-F706D3E9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5" y="1423447"/>
            <a:ext cx="7818218" cy="441946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4CAB406-CB55-0807-9CEF-97C7711C086B}"/>
              </a:ext>
            </a:extLst>
          </p:cNvPr>
          <p:cNvSpPr txBox="1"/>
          <p:nvPr/>
        </p:nvSpPr>
        <p:spPr>
          <a:xfrm>
            <a:off x="2773051" y="5968972"/>
            <a:ext cx="664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DIMANCHE 8 MARS 22H30     CANAL +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014E7B-7C1B-4B5C-47CF-605A8237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37" y="5322901"/>
            <a:ext cx="701397" cy="7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20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̀me fond noir">
  <a:themeElements>
    <a:clrScheme name="CANAL fond noir">
      <a:dk1>
        <a:srgbClr val="000000"/>
      </a:dk1>
      <a:lt1>
        <a:srgbClr val="FFFFFF"/>
      </a:lt1>
      <a:dk2>
        <a:srgbClr val="866D4B"/>
      </a:dk2>
      <a:lt2>
        <a:srgbClr val="FFFFFF"/>
      </a:lt2>
      <a:accent1>
        <a:srgbClr val="00D2FF"/>
      </a:accent1>
      <a:accent2>
        <a:srgbClr val="CFEC20"/>
      </a:accent2>
      <a:accent3>
        <a:srgbClr val="FFDB00"/>
      </a:accent3>
      <a:accent4>
        <a:srgbClr val="E1003B"/>
      </a:accent4>
      <a:accent5>
        <a:srgbClr val="C3A4CC"/>
      </a:accent5>
      <a:accent6>
        <a:srgbClr val="FFB300"/>
      </a:accent6>
      <a:hlink>
        <a:srgbClr val="0563C1"/>
      </a:hlink>
      <a:folHlink>
        <a:srgbClr val="954F72"/>
      </a:folHlink>
    </a:clrScheme>
    <a:fontScheme name="00. Canal+">
      <a:majorFont>
        <a:latin typeface="Canal+"/>
        <a:ea typeface=""/>
        <a:cs typeface=""/>
      </a:majorFont>
      <a:minorFont>
        <a:latin typeface="Canal+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que_Canal_wip" id="{6B730209-B250-8340-9621-22E74D54EE42}" vid="{896EAEFB-0038-D144-B307-66653B387BA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77af50-4cd9-47ca-8071-541adde5611b}" enabled="1" method="Privileged" siteId="{bf5c5de1-6a54-4091-a72f-90e32801628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141</Words>
  <Application>Microsoft Office PowerPoint</Application>
  <PresentationFormat>Widescreen</PresentationFormat>
  <Paragraphs>32</Paragraphs>
  <Slides>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Canal+</vt:lpstr>
      <vt:lpstr>Canal+Dem</vt:lpstr>
      <vt:lpstr>Wingdings</vt:lpstr>
      <vt:lpstr>Thème fond noir</vt:lpstr>
      <vt:lpstr>Diapositive think-cell</vt:lpstr>
      <vt:lpstr>Le sport   L’ADN DE canal+ </vt:lpstr>
      <vt:lpstr>PowerPoint Presentation</vt:lpstr>
      <vt:lpstr>PowerPoint Presentation</vt:lpstr>
      <vt:lpstr>PowerPoint Presentation</vt:lpstr>
      <vt:lpstr>Message K. chasteau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 Caroline (Canal Plus)</dc:creator>
  <cp:lastModifiedBy>DOLLET Caroline</cp:lastModifiedBy>
  <cp:revision>229</cp:revision>
  <dcterms:created xsi:type="dcterms:W3CDTF">2026-02-11T13:48:24Z</dcterms:created>
  <dcterms:modified xsi:type="dcterms:W3CDTF">2026-03-04T12:36:51Z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Thème fond noir:4</vt:lpwstr>
  </property>
  <property fmtid="{D5CDD505-2E9C-101B-9397-08002B2CF9AE}" pid="3" name="ClassificationContentMarkingFooterText">
    <vt:lpwstr>Private - This document or email is for personal use only and must not be shared.</vt:lpwstr>
  </property>
</Properties>
</file>