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5" r:id="rId1"/>
  </p:sldMasterIdLst>
  <p:sldIdLst>
    <p:sldId id="256" r:id="rId2"/>
    <p:sldId id="309" r:id="rId3"/>
    <p:sldId id="325" r:id="rId4"/>
    <p:sldId id="343" r:id="rId5"/>
    <p:sldId id="344" r:id="rId6"/>
    <p:sldId id="342" r:id="rId7"/>
    <p:sldId id="341" r:id="rId8"/>
    <p:sldId id="346" r:id="rId9"/>
    <p:sldId id="347" r:id="rId10"/>
    <p:sldId id="337" r:id="rId11"/>
  </p:sldIdLst>
  <p:sldSz cx="12192000" cy="6858000"/>
  <p:notesSz cx="6797675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ção Predefinida" id="{937A7FF9-FB35-4ACB-94ED-1EBBA4EB5EE2}">
          <p14:sldIdLst>
            <p14:sldId id="256"/>
            <p14:sldId id="309"/>
            <p14:sldId id="325"/>
            <p14:sldId id="343"/>
            <p14:sldId id="344"/>
            <p14:sldId id="342"/>
            <p14:sldId id="341"/>
            <p14:sldId id="346"/>
            <p14:sldId id="347"/>
            <p14:sldId id="33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em Estilo, Tabela com Grelh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30" autoAdjust="0"/>
    <p:restoredTop sz="94660"/>
  </p:normalViewPr>
  <p:slideViewPr>
    <p:cSldViewPr snapToGrid="0">
      <p:cViewPr varScale="1">
        <p:scale>
          <a:sx n="66" d="100"/>
          <a:sy n="66" d="100"/>
        </p:scale>
        <p:origin x="4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ogo" userId="8ef955d9-80f4-4c3d-a989-a080c059ac7d" providerId="ADAL" clId="{3639E8D8-2575-47F0-9AB0-DE8AFCAADC8E}"/>
    <pc:docChg chg="undo custSel addSld modSld">
      <pc:chgData name="Diogo" userId="8ef955d9-80f4-4c3d-a989-a080c059ac7d" providerId="ADAL" clId="{3639E8D8-2575-47F0-9AB0-DE8AFCAADC8E}" dt="2021-05-25T17:45:08.796" v="2364" actId="27636"/>
      <pc:docMkLst>
        <pc:docMk/>
      </pc:docMkLst>
      <pc:sldChg chg="delSp mod">
        <pc:chgData name="Diogo" userId="8ef955d9-80f4-4c3d-a989-a080c059ac7d" providerId="ADAL" clId="{3639E8D8-2575-47F0-9AB0-DE8AFCAADC8E}" dt="2021-05-13T10:26:10.037" v="0" actId="21"/>
        <pc:sldMkLst>
          <pc:docMk/>
          <pc:sldMk cId="974517868" sldId="256"/>
        </pc:sldMkLst>
        <pc:spChg chg="del">
          <ac:chgData name="Diogo" userId="8ef955d9-80f4-4c3d-a989-a080c059ac7d" providerId="ADAL" clId="{3639E8D8-2575-47F0-9AB0-DE8AFCAADC8E}" dt="2021-05-13T10:26:10.037" v="0" actId="21"/>
          <ac:spMkLst>
            <pc:docMk/>
            <pc:sldMk cId="974517868" sldId="256"/>
            <ac:spMk id="3" creationId="{00000000-0000-0000-0000-000000000000}"/>
          </ac:spMkLst>
        </pc:spChg>
      </pc:sldChg>
      <pc:sldChg chg="modSp mod">
        <pc:chgData name="Diogo" userId="8ef955d9-80f4-4c3d-a989-a080c059ac7d" providerId="ADAL" clId="{3639E8D8-2575-47F0-9AB0-DE8AFCAADC8E}" dt="2021-05-13T10:30:46.254" v="38" actId="11"/>
        <pc:sldMkLst>
          <pc:docMk/>
          <pc:sldMk cId="2936649080" sldId="257"/>
        </pc:sldMkLst>
        <pc:spChg chg="mod">
          <ac:chgData name="Diogo" userId="8ef955d9-80f4-4c3d-a989-a080c059ac7d" providerId="ADAL" clId="{3639E8D8-2575-47F0-9AB0-DE8AFCAADC8E}" dt="2021-05-13T10:30:46.254" v="38" actId="11"/>
          <ac:spMkLst>
            <pc:docMk/>
            <pc:sldMk cId="2936649080" sldId="257"/>
            <ac:spMk id="3" creationId="{00000000-0000-0000-0000-000000000000}"/>
          </ac:spMkLst>
        </pc:spChg>
      </pc:sldChg>
      <pc:sldChg chg="modSp mod">
        <pc:chgData name="Diogo" userId="8ef955d9-80f4-4c3d-a989-a080c059ac7d" providerId="ADAL" clId="{3639E8D8-2575-47F0-9AB0-DE8AFCAADC8E}" dt="2021-05-25T17:18:29.046" v="2233" actId="113"/>
        <pc:sldMkLst>
          <pc:docMk/>
          <pc:sldMk cId="194043420" sldId="258"/>
        </pc:sldMkLst>
        <pc:spChg chg="mod">
          <ac:chgData name="Diogo" userId="8ef955d9-80f4-4c3d-a989-a080c059ac7d" providerId="ADAL" clId="{3639E8D8-2575-47F0-9AB0-DE8AFCAADC8E}" dt="2021-05-25T17:18:29.046" v="2233" actId="113"/>
          <ac:spMkLst>
            <pc:docMk/>
            <pc:sldMk cId="194043420" sldId="258"/>
            <ac:spMk id="3" creationId="{00000000-0000-0000-0000-000000000000}"/>
          </ac:spMkLst>
        </pc:spChg>
      </pc:sldChg>
      <pc:sldChg chg="modSp mod">
        <pc:chgData name="Diogo" userId="8ef955d9-80f4-4c3d-a989-a080c059ac7d" providerId="ADAL" clId="{3639E8D8-2575-47F0-9AB0-DE8AFCAADC8E}" dt="2021-05-13T10:31:24.370" v="42" actId="5793"/>
        <pc:sldMkLst>
          <pc:docMk/>
          <pc:sldMk cId="577550826" sldId="261"/>
        </pc:sldMkLst>
        <pc:spChg chg="mod">
          <ac:chgData name="Diogo" userId="8ef955d9-80f4-4c3d-a989-a080c059ac7d" providerId="ADAL" clId="{3639E8D8-2575-47F0-9AB0-DE8AFCAADC8E}" dt="2021-05-13T10:31:24.370" v="42" actId="5793"/>
          <ac:spMkLst>
            <pc:docMk/>
            <pc:sldMk cId="577550826" sldId="261"/>
            <ac:spMk id="3" creationId="{00000000-0000-0000-0000-000000000000}"/>
          </ac:spMkLst>
        </pc:spChg>
      </pc:sldChg>
      <pc:sldChg chg="modSp mod">
        <pc:chgData name="Diogo" userId="8ef955d9-80f4-4c3d-a989-a080c059ac7d" providerId="ADAL" clId="{3639E8D8-2575-47F0-9AB0-DE8AFCAADC8E}" dt="2021-05-25T17:12:54.546" v="2075" actId="14"/>
        <pc:sldMkLst>
          <pc:docMk/>
          <pc:sldMk cId="2908602722" sldId="263"/>
        </pc:sldMkLst>
        <pc:spChg chg="mod">
          <ac:chgData name="Diogo" userId="8ef955d9-80f4-4c3d-a989-a080c059ac7d" providerId="ADAL" clId="{3639E8D8-2575-47F0-9AB0-DE8AFCAADC8E}" dt="2021-05-25T17:12:54.546" v="2075" actId="14"/>
          <ac:spMkLst>
            <pc:docMk/>
            <pc:sldMk cId="2908602722" sldId="263"/>
            <ac:spMk id="3" creationId="{00000000-0000-0000-0000-000000000000}"/>
          </ac:spMkLst>
        </pc:spChg>
      </pc:sldChg>
      <pc:sldChg chg="modSp mod">
        <pc:chgData name="Diogo" userId="8ef955d9-80f4-4c3d-a989-a080c059ac7d" providerId="ADAL" clId="{3639E8D8-2575-47F0-9AB0-DE8AFCAADC8E}" dt="2021-05-25T17:23:28.129" v="2236" actId="123"/>
        <pc:sldMkLst>
          <pc:docMk/>
          <pc:sldMk cId="179678998" sldId="264"/>
        </pc:sldMkLst>
        <pc:spChg chg="mod">
          <ac:chgData name="Diogo" userId="8ef955d9-80f4-4c3d-a989-a080c059ac7d" providerId="ADAL" clId="{3639E8D8-2575-47F0-9AB0-DE8AFCAADC8E}" dt="2021-05-25T17:23:28.129" v="2236" actId="123"/>
          <ac:spMkLst>
            <pc:docMk/>
            <pc:sldMk cId="179678998" sldId="264"/>
            <ac:spMk id="3" creationId="{00000000-0000-0000-0000-000000000000}"/>
          </ac:spMkLst>
        </pc:spChg>
      </pc:sldChg>
      <pc:sldChg chg="modSp mod">
        <pc:chgData name="Diogo" userId="8ef955d9-80f4-4c3d-a989-a080c059ac7d" providerId="ADAL" clId="{3639E8D8-2575-47F0-9AB0-DE8AFCAADC8E}" dt="2021-05-25T17:00:41.112" v="1885" actId="20577"/>
        <pc:sldMkLst>
          <pc:docMk/>
          <pc:sldMk cId="16792729" sldId="265"/>
        </pc:sldMkLst>
        <pc:spChg chg="mod">
          <ac:chgData name="Diogo" userId="8ef955d9-80f4-4c3d-a989-a080c059ac7d" providerId="ADAL" clId="{3639E8D8-2575-47F0-9AB0-DE8AFCAADC8E}" dt="2021-05-25T16:59:14.429" v="1857" actId="20577"/>
          <ac:spMkLst>
            <pc:docMk/>
            <pc:sldMk cId="16792729" sldId="265"/>
            <ac:spMk id="2" creationId="{00000000-0000-0000-0000-000000000000}"/>
          </ac:spMkLst>
        </pc:spChg>
        <pc:spChg chg="mod">
          <ac:chgData name="Diogo" userId="8ef955d9-80f4-4c3d-a989-a080c059ac7d" providerId="ADAL" clId="{3639E8D8-2575-47F0-9AB0-DE8AFCAADC8E}" dt="2021-05-25T17:00:41.112" v="1885" actId="20577"/>
          <ac:spMkLst>
            <pc:docMk/>
            <pc:sldMk cId="16792729" sldId="265"/>
            <ac:spMk id="3" creationId="{00000000-0000-0000-0000-000000000000}"/>
          </ac:spMkLst>
        </pc:spChg>
      </pc:sldChg>
      <pc:sldChg chg="modSp mod">
        <pc:chgData name="Diogo" userId="8ef955d9-80f4-4c3d-a989-a080c059ac7d" providerId="ADAL" clId="{3639E8D8-2575-47F0-9AB0-DE8AFCAADC8E}" dt="2021-05-25T17:18:34.096" v="2234" actId="113"/>
        <pc:sldMkLst>
          <pc:docMk/>
          <pc:sldMk cId="1435275865" sldId="266"/>
        </pc:sldMkLst>
        <pc:spChg chg="mod">
          <ac:chgData name="Diogo" userId="8ef955d9-80f4-4c3d-a989-a080c059ac7d" providerId="ADAL" clId="{3639E8D8-2575-47F0-9AB0-DE8AFCAADC8E}" dt="2021-05-25T17:18:34.096" v="2234" actId="113"/>
          <ac:spMkLst>
            <pc:docMk/>
            <pc:sldMk cId="1435275865" sldId="266"/>
            <ac:spMk id="3" creationId="{00000000-0000-0000-0000-000000000000}"/>
          </ac:spMkLst>
        </pc:spChg>
      </pc:sldChg>
      <pc:sldChg chg="modSp mod">
        <pc:chgData name="Diogo" userId="8ef955d9-80f4-4c3d-a989-a080c059ac7d" providerId="ADAL" clId="{3639E8D8-2575-47F0-9AB0-DE8AFCAADC8E}" dt="2021-05-13T10:31:20.820" v="41" actId="5793"/>
        <pc:sldMkLst>
          <pc:docMk/>
          <pc:sldMk cId="2276186882" sldId="267"/>
        </pc:sldMkLst>
        <pc:spChg chg="mod">
          <ac:chgData name="Diogo" userId="8ef955d9-80f4-4c3d-a989-a080c059ac7d" providerId="ADAL" clId="{3639E8D8-2575-47F0-9AB0-DE8AFCAADC8E}" dt="2021-05-13T10:31:20.820" v="41" actId="5793"/>
          <ac:spMkLst>
            <pc:docMk/>
            <pc:sldMk cId="2276186882" sldId="267"/>
            <ac:spMk id="3" creationId="{00000000-0000-0000-0000-000000000000}"/>
          </ac:spMkLst>
        </pc:spChg>
      </pc:sldChg>
      <pc:sldChg chg="modSp mod">
        <pc:chgData name="Diogo" userId="8ef955d9-80f4-4c3d-a989-a080c059ac7d" providerId="ADAL" clId="{3639E8D8-2575-47F0-9AB0-DE8AFCAADC8E}" dt="2021-05-25T17:16:57.463" v="2231" actId="20577"/>
        <pc:sldMkLst>
          <pc:docMk/>
          <pc:sldMk cId="89083375" sldId="268"/>
        </pc:sldMkLst>
        <pc:spChg chg="mod">
          <ac:chgData name="Diogo" userId="8ef955d9-80f4-4c3d-a989-a080c059ac7d" providerId="ADAL" clId="{3639E8D8-2575-47F0-9AB0-DE8AFCAADC8E}" dt="2021-05-25T17:16:57.463" v="2231" actId="20577"/>
          <ac:spMkLst>
            <pc:docMk/>
            <pc:sldMk cId="89083375" sldId="268"/>
            <ac:spMk id="3" creationId="{00000000-0000-0000-0000-000000000000}"/>
          </ac:spMkLst>
        </pc:spChg>
      </pc:sldChg>
      <pc:sldChg chg="modSp mod">
        <pc:chgData name="Diogo" userId="8ef955d9-80f4-4c3d-a989-a080c059ac7d" providerId="ADAL" clId="{3639E8D8-2575-47F0-9AB0-DE8AFCAADC8E}" dt="2021-05-25T17:12:42.028" v="2073" actId="14100"/>
        <pc:sldMkLst>
          <pc:docMk/>
          <pc:sldMk cId="4226516351" sldId="269"/>
        </pc:sldMkLst>
        <pc:spChg chg="mod">
          <ac:chgData name="Diogo" userId="8ef955d9-80f4-4c3d-a989-a080c059ac7d" providerId="ADAL" clId="{3639E8D8-2575-47F0-9AB0-DE8AFCAADC8E}" dt="2021-05-25T17:12:42.028" v="2073" actId="14100"/>
          <ac:spMkLst>
            <pc:docMk/>
            <pc:sldMk cId="4226516351" sldId="269"/>
            <ac:spMk id="3" creationId="{00000000-0000-0000-0000-000000000000}"/>
          </ac:spMkLst>
        </pc:spChg>
      </pc:sldChg>
      <pc:sldChg chg="modSp mod">
        <pc:chgData name="Diogo" userId="8ef955d9-80f4-4c3d-a989-a080c059ac7d" providerId="ADAL" clId="{3639E8D8-2575-47F0-9AB0-DE8AFCAADC8E}" dt="2021-05-25T17:12:00.463" v="2067" actId="113"/>
        <pc:sldMkLst>
          <pc:docMk/>
          <pc:sldMk cId="322451772" sldId="270"/>
        </pc:sldMkLst>
        <pc:spChg chg="mod">
          <ac:chgData name="Diogo" userId="8ef955d9-80f4-4c3d-a989-a080c059ac7d" providerId="ADAL" clId="{3639E8D8-2575-47F0-9AB0-DE8AFCAADC8E}" dt="2021-05-25T17:12:00.463" v="2067" actId="113"/>
          <ac:spMkLst>
            <pc:docMk/>
            <pc:sldMk cId="322451772" sldId="270"/>
            <ac:spMk id="3" creationId="{00000000-0000-0000-0000-000000000000}"/>
          </ac:spMkLst>
        </pc:spChg>
      </pc:sldChg>
      <pc:sldChg chg="modSp mod">
        <pc:chgData name="Diogo" userId="8ef955d9-80f4-4c3d-a989-a080c059ac7d" providerId="ADAL" clId="{3639E8D8-2575-47F0-9AB0-DE8AFCAADC8E}" dt="2021-05-25T17:11:51.246" v="2065" actId="113"/>
        <pc:sldMkLst>
          <pc:docMk/>
          <pc:sldMk cId="44812725" sldId="271"/>
        </pc:sldMkLst>
        <pc:spChg chg="mod">
          <ac:chgData name="Diogo" userId="8ef955d9-80f4-4c3d-a989-a080c059ac7d" providerId="ADAL" clId="{3639E8D8-2575-47F0-9AB0-DE8AFCAADC8E}" dt="2021-05-25T17:11:51.246" v="2065" actId="113"/>
          <ac:spMkLst>
            <pc:docMk/>
            <pc:sldMk cId="44812725" sldId="271"/>
            <ac:spMk id="3" creationId="{00000000-0000-0000-0000-000000000000}"/>
          </ac:spMkLst>
        </pc:spChg>
      </pc:sldChg>
      <pc:sldChg chg="modSp mod">
        <pc:chgData name="Diogo" userId="8ef955d9-80f4-4c3d-a989-a080c059ac7d" providerId="ADAL" clId="{3639E8D8-2575-47F0-9AB0-DE8AFCAADC8E}" dt="2021-05-25T17:11:41.511" v="2063" actId="14100"/>
        <pc:sldMkLst>
          <pc:docMk/>
          <pc:sldMk cId="1626031270" sldId="272"/>
        </pc:sldMkLst>
        <pc:spChg chg="mod">
          <ac:chgData name="Diogo" userId="8ef955d9-80f4-4c3d-a989-a080c059ac7d" providerId="ADAL" clId="{3639E8D8-2575-47F0-9AB0-DE8AFCAADC8E}" dt="2021-05-25T17:11:41.511" v="2063" actId="14100"/>
          <ac:spMkLst>
            <pc:docMk/>
            <pc:sldMk cId="1626031270" sldId="272"/>
            <ac:spMk id="3" creationId="{00000000-0000-0000-0000-000000000000}"/>
          </ac:spMkLst>
        </pc:spChg>
      </pc:sldChg>
      <pc:sldChg chg="modSp mod">
        <pc:chgData name="Diogo" userId="8ef955d9-80f4-4c3d-a989-a080c059ac7d" providerId="ADAL" clId="{3639E8D8-2575-47F0-9AB0-DE8AFCAADC8E}" dt="2021-05-25T17:11:33.717" v="2062" actId="14100"/>
        <pc:sldMkLst>
          <pc:docMk/>
          <pc:sldMk cId="92047824" sldId="273"/>
        </pc:sldMkLst>
        <pc:spChg chg="mod">
          <ac:chgData name="Diogo" userId="8ef955d9-80f4-4c3d-a989-a080c059ac7d" providerId="ADAL" clId="{3639E8D8-2575-47F0-9AB0-DE8AFCAADC8E}" dt="2021-05-25T17:11:33.717" v="2062" actId="14100"/>
          <ac:spMkLst>
            <pc:docMk/>
            <pc:sldMk cId="92047824" sldId="273"/>
            <ac:spMk id="3" creationId="{00000000-0000-0000-0000-000000000000}"/>
          </ac:spMkLst>
        </pc:spChg>
      </pc:sldChg>
      <pc:sldChg chg="modSp mod">
        <pc:chgData name="Diogo" userId="8ef955d9-80f4-4c3d-a989-a080c059ac7d" providerId="ADAL" clId="{3639E8D8-2575-47F0-9AB0-DE8AFCAADC8E}" dt="2021-05-25T17:11:20.079" v="2059" actId="113"/>
        <pc:sldMkLst>
          <pc:docMk/>
          <pc:sldMk cId="1036954044" sldId="274"/>
        </pc:sldMkLst>
        <pc:spChg chg="mod">
          <ac:chgData name="Diogo" userId="8ef955d9-80f4-4c3d-a989-a080c059ac7d" providerId="ADAL" clId="{3639E8D8-2575-47F0-9AB0-DE8AFCAADC8E}" dt="2021-05-25T17:11:20.079" v="2059" actId="113"/>
          <ac:spMkLst>
            <pc:docMk/>
            <pc:sldMk cId="1036954044" sldId="274"/>
            <ac:spMk id="3" creationId="{00000000-0000-0000-0000-000000000000}"/>
          </ac:spMkLst>
        </pc:spChg>
      </pc:sldChg>
      <pc:sldChg chg="modSp mod">
        <pc:chgData name="Diogo" userId="8ef955d9-80f4-4c3d-a989-a080c059ac7d" providerId="ADAL" clId="{3639E8D8-2575-47F0-9AB0-DE8AFCAADC8E}" dt="2021-05-25T17:11:13.396" v="2058" actId="113"/>
        <pc:sldMkLst>
          <pc:docMk/>
          <pc:sldMk cId="2743998066" sldId="276"/>
        </pc:sldMkLst>
        <pc:spChg chg="mod">
          <ac:chgData name="Diogo" userId="8ef955d9-80f4-4c3d-a989-a080c059ac7d" providerId="ADAL" clId="{3639E8D8-2575-47F0-9AB0-DE8AFCAADC8E}" dt="2021-05-25T17:11:13.396" v="2058" actId="113"/>
          <ac:spMkLst>
            <pc:docMk/>
            <pc:sldMk cId="2743998066" sldId="276"/>
            <ac:spMk id="3" creationId="{00000000-0000-0000-0000-000000000000}"/>
          </ac:spMkLst>
        </pc:spChg>
      </pc:sldChg>
      <pc:sldChg chg="modSp mod">
        <pc:chgData name="Diogo" userId="8ef955d9-80f4-4c3d-a989-a080c059ac7d" providerId="ADAL" clId="{3639E8D8-2575-47F0-9AB0-DE8AFCAADC8E}" dt="2021-05-25T17:11:06.244" v="2057" actId="14100"/>
        <pc:sldMkLst>
          <pc:docMk/>
          <pc:sldMk cId="2397000665" sldId="277"/>
        </pc:sldMkLst>
        <pc:spChg chg="mod">
          <ac:chgData name="Diogo" userId="8ef955d9-80f4-4c3d-a989-a080c059ac7d" providerId="ADAL" clId="{3639E8D8-2575-47F0-9AB0-DE8AFCAADC8E}" dt="2021-05-13T10:32:16.720" v="53" actId="20577"/>
          <ac:spMkLst>
            <pc:docMk/>
            <pc:sldMk cId="2397000665" sldId="277"/>
            <ac:spMk id="2" creationId="{00000000-0000-0000-0000-000000000000}"/>
          </ac:spMkLst>
        </pc:spChg>
        <pc:spChg chg="mod">
          <ac:chgData name="Diogo" userId="8ef955d9-80f4-4c3d-a989-a080c059ac7d" providerId="ADAL" clId="{3639E8D8-2575-47F0-9AB0-DE8AFCAADC8E}" dt="2021-05-25T17:11:06.244" v="2057" actId="14100"/>
          <ac:spMkLst>
            <pc:docMk/>
            <pc:sldMk cId="2397000665" sldId="277"/>
            <ac:spMk id="3" creationId="{00000000-0000-0000-0000-000000000000}"/>
          </ac:spMkLst>
        </pc:spChg>
      </pc:sldChg>
      <pc:sldChg chg="modSp mod">
        <pc:chgData name="Diogo" userId="8ef955d9-80f4-4c3d-a989-a080c059ac7d" providerId="ADAL" clId="{3639E8D8-2575-47F0-9AB0-DE8AFCAADC8E}" dt="2021-05-25T17:08:10.196" v="2037" actId="113"/>
        <pc:sldMkLst>
          <pc:docMk/>
          <pc:sldMk cId="3640565434" sldId="278"/>
        </pc:sldMkLst>
        <pc:spChg chg="mod">
          <ac:chgData name="Diogo" userId="8ef955d9-80f4-4c3d-a989-a080c059ac7d" providerId="ADAL" clId="{3639E8D8-2575-47F0-9AB0-DE8AFCAADC8E}" dt="2021-05-25T17:08:10.196" v="2037" actId="113"/>
          <ac:spMkLst>
            <pc:docMk/>
            <pc:sldMk cId="3640565434" sldId="278"/>
            <ac:spMk id="3" creationId="{00000000-0000-0000-0000-000000000000}"/>
          </ac:spMkLst>
        </pc:spChg>
      </pc:sldChg>
      <pc:sldChg chg="modSp mod">
        <pc:chgData name="Diogo" userId="8ef955d9-80f4-4c3d-a989-a080c059ac7d" providerId="ADAL" clId="{3639E8D8-2575-47F0-9AB0-DE8AFCAADC8E}" dt="2021-05-25T17:08:05.712" v="2036" actId="113"/>
        <pc:sldMkLst>
          <pc:docMk/>
          <pc:sldMk cId="2093239068" sldId="279"/>
        </pc:sldMkLst>
        <pc:spChg chg="mod">
          <ac:chgData name="Diogo" userId="8ef955d9-80f4-4c3d-a989-a080c059ac7d" providerId="ADAL" clId="{3639E8D8-2575-47F0-9AB0-DE8AFCAADC8E}" dt="2021-05-25T17:08:05.712" v="2036" actId="113"/>
          <ac:spMkLst>
            <pc:docMk/>
            <pc:sldMk cId="2093239068" sldId="279"/>
            <ac:spMk id="3" creationId="{00000000-0000-0000-0000-000000000000}"/>
          </ac:spMkLst>
        </pc:spChg>
      </pc:sldChg>
      <pc:sldChg chg="modSp mod">
        <pc:chgData name="Diogo" userId="8ef955d9-80f4-4c3d-a989-a080c059ac7d" providerId="ADAL" clId="{3639E8D8-2575-47F0-9AB0-DE8AFCAADC8E}" dt="2021-05-25T17:07:53.663" v="2034" actId="113"/>
        <pc:sldMkLst>
          <pc:docMk/>
          <pc:sldMk cId="1427590020" sldId="280"/>
        </pc:sldMkLst>
        <pc:spChg chg="mod">
          <ac:chgData name="Diogo" userId="8ef955d9-80f4-4c3d-a989-a080c059ac7d" providerId="ADAL" clId="{3639E8D8-2575-47F0-9AB0-DE8AFCAADC8E}" dt="2021-05-25T17:07:53.663" v="2034" actId="113"/>
          <ac:spMkLst>
            <pc:docMk/>
            <pc:sldMk cId="1427590020" sldId="280"/>
            <ac:spMk id="3" creationId="{00000000-0000-0000-0000-000000000000}"/>
          </ac:spMkLst>
        </pc:spChg>
      </pc:sldChg>
      <pc:sldChg chg="modSp mod">
        <pc:chgData name="Diogo" userId="8ef955d9-80f4-4c3d-a989-a080c059ac7d" providerId="ADAL" clId="{3639E8D8-2575-47F0-9AB0-DE8AFCAADC8E}" dt="2021-05-25T17:07:47.529" v="2033" actId="113"/>
        <pc:sldMkLst>
          <pc:docMk/>
          <pc:sldMk cId="1386134778" sldId="282"/>
        </pc:sldMkLst>
        <pc:spChg chg="mod">
          <ac:chgData name="Diogo" userId="8ef955d9-80f4-4c3d-a989-a080c059ac7d" providerId="ADAL" clId="{3639E8D8-2575-47F0-9AB0-DE8AFCAADC8E}" dt="2021-05-25T17:07:47.529" v="2033" actId="113"/>
          <ac:spMkLst>
            <pc:docMk/>
            <pc:sldMk cId="1386134778" sldId="282"/>
            <ac:spMk id="3" creationId="{00000000-0000-0000-0000-000000000000}"/>
          </ac:spMkLst>
        </pc:spChg>
      </pc:sldChg>
      <pc:sldChg chg="modSp mod">
        <pc:chgData name="Diogo" userId="8ef955d9-80f4-4c3d-a989-a080c059ac7d" providerId="ADAL" clId="{3639E8D8-2575-47F0-9AB0-DE8AFCAADC8E}" dt="2021-05-25T17:07:42.596" v="2032" actId="113"/>
        <pc:sldMkLst>
          <pc:docMk/>
          <pc:sldMk cId="2909255324" sldId="283"/>
        </pc:sldMkLst>
        <pc:spChg chg="mod">
          <ac:chgData name="Diogo" userId="8ef955d9-80f4-4c3d-a989-a080c059ac7d" providerId="ADAL" clId="{3639E8D8-2575-47F0-9AB0-DE8AFCAADC8E}" dt="2021-05-25T17:07:42.596" v="2032" actId="113"/>
          <ac:spMkLst>
            <pc:docMk/>
            <pc:sldMk cId="2909255324" sldId="283"/>
            <ac:spMk id="3" creationId="{00000000-0000-0000-0000-000000000000}"/>
          </ac:spMkLst>
        </pc:spChg>
      </pc:sldChg>
      <pc:sldChg chg="modSp mod">
        <pc:chgData name="Diogo" userId="8ef955d9-80f4-4c3d-a989-a080c059ac7d" providerId="ADAL" clId="{3639E8D8-2575-47F0-9AB0-DE8AFCAADC8E}" dt="2021-05-25T17:08:00.729" v="2035" actId="113"/>
        <pc:sldMkLst>
          <pc:docMk/>
          <pc:sldMk cId="3625321986" sldId="284"/>
        </pc:sldMkLst>
        <pc:spChg chg="mod">
          <ac:chgData name="Diogo" userId="8ef955d9-80f4-4c3d-a989-a080c059ac7d" providerId="ADAL" clId="{3639E8D8-2575-47F0-9AB0-DE8AFCAADC8E}" dt="2021-05-25T17:08:00.729" v="2035" actId="113"/>
          <ac:spMkLst>
            <pc:docMk/>
            <pc:sldMk cId="3625321986" sldId="284"/>
            <ac:spMk id="3" creationId="{00000000-0000-0000-0000-000000000000}"/>
          </ac:spMkLst>
        </pc:spChg>
      </pc:sldChg>
      <pc:sldChg chg="modSp mod">
        <pc:chgData name="Diogo" userId="8ef955d9-80f4-4c3d-a989-a080c059ac7d" providerId="ADAL" clId="{3639E8D8-2575-47F0-9AB0-DE8AFCAADC8E}" dt="2021-05-25T17:07:30.996" v="2031" actId="113"/>
        <pc:sldMkLst>
          <pc:docMk/>
          <pc:sldMk cId="2402122253" sldId="285"/>
        </pc:sldMkLst>
        <pc:spChg chg="mod">
          <ac:chgData name="Diogo" userId="8ef955d9-80f4-4c3d-a989-a080c059ac7d" providerId="ADAL" clId="{3639E8D8-2575-47F0-9AB0-DE8AFCAADC8E}" dt="2021-05-25T17:07:30.996" v="2031" actId="113"/>
          <ac:spMkLst>
            <pc:docMk/>
            <pc:sldMk cId="2402122253" sldId="285"/>
            <ac:spMk id="3" creationId="{00000000-0000-0000-0000-000000000000}"/>
          </ac:spMkLst>
        </pc:spChg>
      </pc:sldChg>
      <pc:sldChg chg="modSp mod">
        <pc:chgData name="Diogo" userId="8ef955d9-80f4-4c3d-a989-a080c059ac7d" providerId="ADAL" clId="{3639E8D8-2575-47F0-9AB0-DE8AFCAADC8E}" dt="2021-05-25T17:10:28.912" v="2052" actId="113"/>
        <pc:sldMkLst>
          <pc:docMk/>
          <pc:sldMk cId="2174034335" sldId="286"/>
        </pc:sldMkLst>
        <pc:spChg chg="mod">
          <ac:chgData name="Diogo" userId="8ef955d9-80f4-4c3d-a989-a080c059ac7d" providerId="ADAL" clId="{3639E8D8-2575-47F0-9AB0-DE8AFCAADC8E}" dt="2021-05-25T17:10:28.912" v="2052" actId="113"/>
          <ac:spMkLst>
            <pc:docMk/>
            <pc:sldMk cId="2174034335" sldId="286"/>
            <ac:spMk id="3" creationId="{00000000-0000-0000-0000-000000000000}"/>
          </ac:spMkLst>
        </pc:spChg>
      </pc:sldChg>
      <pc:sldChg chg="modSp mod">
        <pc:chgData name="Diogo" userId="8ef955d9-80f4-4c3d-a989-a080c059ac7d" providerId="ADAL" clId="{3639E8D8-2575-47F0-9AB0-DE8AFCAADC8E}" dt="2021-05-25T17:10:38.729" v="2054" actId="20577"/>
        <pc:sldMkLst>
          <pc:docMk/>
          <pc:sldMk cId="1340561580" sldId="287"/>
        </pc:sldMkLst>
        <pc:spChg chg="mod">
          <ac:chgData name="Diogo" userId="8ef955d9-80f4-4c3d-a989-a080c059ac7d" providerId="ADAL" clId="{3639E8D8-2575-47F0-9AB0-DE8AFCAADC8E}" dt="2021-05-25T17:10:38.729" v="2054" actId="20577"/>
          <ac:spMkLst>
            <pc:docMk/>
            <pc:sldMk cId="1340561580" sldId="287"/>
            <ac:spMk id="3" creationId="{00000000-0000-0000-0000-000000000000}"/>
          </ac:spMkLst>
        </pc:spChg>
      </pc:sldChg>
      <pc:sldChg chg="modSp mod">
        <pc:chgData name="Diogo" userId="8ef955d9-80f4-4c3d-a989-a080c059ac7d" providerId="ADAL" clId="{3639E8D8-2575-47F0-9AB0-DE8AFCAADC8E}" dt="2021-05-25T17:09:45.863" v="2048" actId="113"/>
        <pc:sldMkLst>
          <pc:docMk/>
          <pc:sldMk cId="591012187" sldId="288"/>
        </pc:sldMkLst>
        <pc:spChg chg="mod">
          <ac:chgData name="Diogo" userId="8ef955d9-80f4-4c3d-a989-a080c059ac7d" providerId="ADAL" clId="{3639E8D8-2575-47F0-9AB0-DE8AFCAADC8E}" dt="2021-05-25T17:09:45.863" v="2048" actId="113"/>
          <ac:spMkLst>
            <pc:docMk/>
            <pc:sldMk cId="591012187" sldId="288"/>
            <ac:spMk id="3" creationId="{00000000-0000-0000-0000-000000000000}"/>
          </ac:spMkLst>
        </pc:spChg>
      </pc:sldChg>
      <pc:sldChg chg="modSp mod">
        <pc:chgData name="Diogo" userId="8ef955d9-80f4-4c3d-a989-a080c059ac7d" providerId="ADAL" clId="{3639E8D8-2575-47F0-9AB0-DE8AFCAADC8E}" dt="2021-05-25T17:09:41.912" v="2047" actId="113"/>
        <pc:sldMkLst>
          <pc:docMk/>
          <pc:sldMk cId="3655470460" sldId="289"/>
        </pc:sldMkLst>
        <pc:spChg chg="mod">
          <ac:chgData name="Diogo" userId="8ef955d9-80f4-4c3d-a989-a080c059ac7d" providerId="ADAL" clId="{3639E8D8-2575-47F0-9AB0-DE8AFCAADC8E}" dt="2021-05-25T17:09:41.912" v="2047" actId="113"/>
          <ac:spMkLst>
            <pc:docMk/>
            <pc:sldMk cId="3655470460" sldId="289"/>
            <ac:spMk id="3" creationId="{00000000-0000-0000-0000-000000000000}"/>
          </ac:spMkLst>
        </pc:spChg>
      </pc:sldChg>
      <pc:sldChg chg="modSp mod">
        <pc:chgData name="Diogo" userId="8ef955d9-80f4-4c3d-a989-a080c059ac7d" providerId="ADAL" clId="{3639E8D8-2575-47F0-9AB0-DE8AFCAADC8E}" dt="2021-05-25T17:09:20.779" v="2043" actId="113"/>
        <pc:sldMkLst>
          <pc:docMk/>
          <pc:sldMk cId="2327275253" sldId="290"/>
        </pc:sldMkLst>
        <pc:spChg chg="mod">
          <ac:chgData name="Diogo" userId="8ef955d9-80f4-4c3d-a989-a080c059ac7d" providerId="ADAL" clId="{3639E8D8-2575-47F0-9AB0-DE8AFCAADC8E}" dt="2021-05-25T17:09:20.779" v="2043" actId="113"/>
          <ac:spMkLst>
            <pc:docMk/>
            <pc:sldMk cId="2327275253" sldId="290"/>
            <ac:spMk id="3" creationId="{00000000-0000-0000-0000-000000000000}"/>
          </ac:spMkLst>
        </pc:spChg>
      </pc:sldChg>
      <pc:sldChg chg="modSp mod">
        <pc:chgData name="Diogo" userId="8ef955d9-80f4-4c3d-a989-a080c059ac7d" providerId="ADAL" clId="{3639E8D8-2575-47F0-9AB0-DE8AFCAADC8E}" dt="2021-05-25T17:09:38.679" v="2046" actId="113"/>
        <pc:sldMkLst>
          <pc:docMk/>
          <pc:sldMk cId="1294464300" sldId="291"/>
        </pc:sldMkLst>
        <pc:spChg chg="mod">
          <ac:chgData name="Diogo" userId="8ef955d9-80f4-4c3d-a989-a080c059ac7d" providerId="ADAL" clId="{3639E8D8-2575-47F0-9AB0-DE8AFCAADC8E}" dt="2021-05-25T17:09:38.679" v="2046" actId="113"/>
          <ac:spMkLst>
            <pc:docMk/>
            <pc:sldMk cId="1294464300" sldId="291"/>
            <ac:spMk id="3" creationId="{00000000-0000-0000-0000-000000000000}"/>
          </ac:spMkLst>
        </pc:spChg>
      </pc:sldChg>
      <pc:sldChg chg="modSp mod">
        <pc:chgData name="Diogo" userId="8ef955d9-80f4-4c3d-a989-a080c059ac7d" providerId="ADAL" clId="{3639E8D8-2575-47F0-9AB0-DE8AFCAADC8E}" dt="2021-05-25T17:09:30.396" v="2045" actId="113"/>
        <pc:sldMkLst>
          <pc:docMk/>
          <pc:sldMk cId="558638236" sldId="292"/>
        </pc:sldMkLst>
        <pc:spChg chg="mod">
          <ac:chgData name="Diogo" userId="8ef955d9-80f4-4c3d-a989-a080c059ac7d" providerId="ADAL" clId="{3639E8D8-2575-47F0-9AB0-DE8AFCAADC8E}" dt="2021-05-25T17:09:30.396" v="2045" actId="113"/>
          <ac:spMkLst>
            <pc:docMk/>
            <pc:sldMk cId="558638236" sldId="292"/>
            <ac:spMk id="3" creationId="{00000000-0000-0000-0000-000000000000}"/>
          </ac:spMkLst>
        </pc:spChg>
      </pc:sldChg>
      <pc:sldChg chg="modSp mod">
        <pc:chgData name="Diogo" userId="8ef955d9-80f4-4c3d-a989-a080c059ac7d" providerId="ADAL" clId="{3639E8D8-2575-47F0-9AB0-DE8AFCAADC8E}" dt="2021-05-25T17:10:18.446" v="2051" actId="790"/>
        <pc:sldMkLst>
          <pc:docMk/>
          <pc:sldMk cId="1826445993" sldId="293"/>
        </pc:sldMkLst>
        <pc:spChg chg="mod">
          <ac:chgData name="Diogo" userId="8ef955d9-80f4-4c3d-a989-a080c059ac7d" providerId="ADAL" clId="{3639E8D8-2575-47F0-9AB0-DE8AFCAADC8E}" dt="2021-05-25T17:10:18.446" v="2051" actId="790"/>
          <ac:spMkLst>
            <pc:docMk/>
            <pc:sldMk cId="1826445993" sldId="293"/>
            <ac:spMk id="3" creationId="{00000000-0000-0000-0000-000000000000}"/>
          </ac:spMkLst>
        </pc:spChg>
      </pc:sldChg>
      <pc:sldChg chg="modSp mod">
        <pc:chgData name="Diogo" userId="8ef955d9-80f4-4c3d-a989-a080c059ac7d" providerId="ADAL" clId="{3639E8D8-2575-47F0-9AB0-DE8AFCAADC8E}" dt="2021-05-25T17:09:50.946" v="2049" actId="113"/>
        <pc:sldMkLst>
          <pc:docMk/>
          <pc:sldMk cId="172026476" sldId="294"/>
        </pc:sldMkLst>
        <pc:spChg chg="mod">
          <ac:chgData name="Diogo" userId="8ef955d9-80f4-4c3d-a989-a080c059ac7d" providerId="ADAL" clId="{3639E8D8-2575-47F0-9AB0-DE8AFCAADC8E}" dt="2021-05-25T17:09:50.946" v="2049" actId="113"/>
          <ac:spMkLst>
            <pc:docMk/>
            <pc:sldMk cId="172026476" sldId="294"/>
            <ac:spMk id="3" creationId="{00000000-0000-0000-0000-000000000000}"/>
          </ac:spMkLst>
        </pc:spChg>
      </pc:sldChg>
      <pc:sldChg chg="modSp mod">
        <pc:chgData name="Diogo" userId="8ef955d9-80f4-4c3d-a989-a080c059ac7d" providerId="ADAL" clId="{3639E8D8-2575-47F0-9AB0-DE8AFCAADC8E}" dt="2021-05-25T16:59:06.413" v="1853" actId="20577"/>
        <pc:sldMkLst>
          <pc:docMk/>
          <pc:sldMk cId="2915200586" sldId="296"/>
        </pc:sldMkLst>
        <pc:spChg chg="mod">
          <ac:chgData name="Diogo" userId="8ef955d9-80f4-4c3d-a989-a080c059ac7d" providerId="ADAL" clId="{3639E8D8-2575-47F0-9AB0-DE8AFCAADC8E}" dt="2021-05-25T16:59:06.413" v="1853" actId="20577"/>
          <ac:spMkLst>
            <pc:docMk/>
            <pc:sldMk cId="2915200586" sldId="296"/>
            <ac:spMk id="2" creationId="{00000000-0000-0000-0000-000000000000}"/>
          </ac:spMkLst>
        </pc:spChg>
        <pc:spChg chg="mod">
          <ac:chgData name="Diogo" userId="8ef955d9-80f4-4c3d-a989-a080c059ac7d" providerId="ADAL" clId="{3639E8D8-2575-47F0-9AB0-DE8AFCAADC8E}" dt="2021-05-25T16:38:50.057" v="631" actId="20577"/>
          <ac:spMkLst>
            <pc:docMk/>
            <pc:sldMk cId="2915200586" sldId="296"/>
            <ac:spMk id="3" creationId="{00000000-0000-0000-0000-000000000000}"/>
          </ac:spMkLst>
        </pc:spChg>
      </pc:sldChg>
      <pc:sldChg chg="modSp mod">
        <pc:chgData name="Diogo" userId="8ef955d9-80f4-4c3d-a989-a080c059ac7d" providerId="ADAL" clId="{3639E8D8-2575-47F0-9AB0-DE8AFCAADC8E}" dt="2021-05-25T17:00:50.045" v="1887" actId="27636"/>
        <pc:sldMkLst>
          <pc:docMk/>
          <pc:sldMk cId="1634582892" sldId="297"/>
        </pc:sldMkLst>
        <pc:spChg chg="mod">
          <ac:chgData name="Diogo" userId="8ef955d9-80f4-4c3d-a989-a080c059ac7d" providerId="ADAL" clId="{3639E8D8-2575-47F0-9AB0-DE8AFCAADC8E}" dt="2021-05-25T16:59:10.646" v="1855" actId="20577"/>
          <ac:spMkLst>
            <pc:docMk/>
            <pc:sldMk cId="1634582892" sldId="297"/>
            <ac:spMk id="2" creationId="{00000000-0000-0000-0000-000000000000}"/>
          </ac:spMkLst>
        </pc:spChg>
        <pc:spChg chg="mod">
          <ac:chgData name="Diogo" userId="8ef955d9-80f4-4c3d-a989-a080c059ac7d" providerId="ADAL" clId="{3639E8D8-2575-47F0-9AB0-DE8AFCAADC8E}" dt="2021-05-25T17:00:50.045" v="1887" actId="27636"/>
          <ac:spMkLst>
            <pc:docMk/>
            <pc:sldMk cId="1634582892" sldId="297"/>
            <ac:spMk id="3" creationId="{00000000-0000-0000-0000-000000000000}"/>
          </ac:spMkLst>
        </pc:spChg>
      </pc:sldChg>
      <pc:sldChg chg="modSp mod modAnim">
        <pc:chgData name="Diogo" userId="8ef955d9-80f4-4c3d-a989-a080c059ac7d" providerId="ADAL" clId="{3639E8D8-2575-47F0-9AB0-DE8AFCAADC8E}" dt="2021-05-25T17:05:10.796" v="2019" actId="27636"/>
        <pc:sldMkLst>
          <pc:docMk/>
          <pc:sldMk cId="3410273731" sldId="298"/>
        </pc:sldMkLst>
        <pc:spChg chg="mod">
          <ac:chgData name="Diogo" userId="8ef955d9-80f4-4c3d-a989-a080c059ac7d" providerId="ADAL" clId="{3639E8D8-2575-47F0-9AB0-DE8AFCAADC8E}" dt="2021-05-25T16:58:57.496" v="1849" actId="20577"/>
          <ac:spMkLst>
            <pc:docMk/>
            <pc:sldMk cId="3410273731" sldId="298"/>
            <ac:spMk id="2" creationId="{00000000-0000-0000-0000-000000000000}"/>
          </ac:spMkLst>
        </pc:spChg>
        <pc:spChg chg="mod">
          <ac:chgData name="Diogo" userId="8ef955d9-80f4-4c3d-a989-a080c059ac7d" providerId="ADAL" clId="{3639E8D8-2575-47F0-9AB0-DE8AFCAADC8E}" dt="2021-05-25T17:05:10.796" v="2019" actId="27636"/>
          <ac:spMkLst>
            <pc:docMk/>
            <pc:sldMk cId="3410273731" sldId="298"/>
            <ac:spMk id="3" creationId="{00000000-0000-0000-0000-000000000000}"/>
          </ac:spMkLst>
        </pc:spChg>
      </pc:sldChg>
      <pc:sldChg chg="modSp mod modAnim">
        <pc:chgData name="Diogo" userId="8ef955d9-80f4-4c3d-a989-a080c059ac7d" providerId="ADAL" clId="{3639E8D8-2575-47F0-9AB0-DE8AFCAADC8E}" dt="2021-05-25T17:02:18.543" v="1891" actId="113"/>
        <pc:sldMkLst>
          <pc:docMk/>
          <pc:sldMk cId="865378168" sldId="299"/>
        </pc:sldMkLst>
        <pc:spChg chg="mod">
          <ac:chgData name="Diogo" userId="8ef955d9-80f4-4c3d-a989-a080c059ac7d" providerId="ADAL" clId="{3639E8D8-2575-47F0-9AB0-DE8AFCAADC8E}" dt="2021-05-25T16:58:52.746" v="1847" actId="20577"/>
          <ac:spMkLst>
            <pc:docMk/>
            <pc:sldMk cId="865378168" sldId="299"/>
            <ac:spMk id="2" creationId="{00000000-0000-0000-0000-000000000000}"/>
          </ac:spMkLst>
        </pc:spChg>
        <pc:spChg chg="mod">
          <ac:chgData name="Diogo" userId="8ef955d9-80f4-4c3d-a989-a080c059ac7d" providerId="ADAL" clId="{3639E8D8-2575-47F0-9AB0-DE8AFCAADC8E}" dt="2021-05-25T17:02:18.543" v="1891" actId="113"/>
          <ac:spMkLst>
            <pc:docMk/>
            <pc:sldMk cId="865378168" sldId="299"/>
            <ac:spMk id="3" creationId="{00000000-0000-0000-0000-000000000000}"/>
          </ac:spMkLst>
        </pc:spChg>
      </pc:sldChg>
      <pc:sldChg chg="modSp mod modAnim">
        <pc:chgData name="Diogo" userId="8ef955d9-80f4-4c3d-a989-a080c059ac7d" providerId="ADAL" clId="{3639E8D8-2575-47F0-9AB0-DE8AFCAADC8E}" dt="2021-05-25T17:05:26.812" v="2020" actId="113"/>
        <pc:sldMkLst>
          <pc:docMk/>
          <pc:sldMk cId="2911481777" sldId="300"/>
        </pc:sldMkLst>
        <pc:spChg chg="mod">
          <ac:chgData name="Diogo" userId="8ef955d9-80f4-4c3d-a989-a080c059ac7d" providerId="ADAL" clId="{3639E8D8-2575-47F0-9AB0-DE8AFCAADC8E}" dt="2021-05-25T16:58:48.729" v="1845" actId="20577"/>
          <ac:spMkLst>
            <pc:docMk/>
            <pc:sldMk cId="2911481777" sldId="300"/>
            <ac:spMk id="2" creationId="{00000000-0000-0000-0000-000000000000}"/>
          </ac:spMkLst>
        </pc:spChg>
        <pc:spChg chg="mod">
          <ac:chgData name="Diogo" userId="8ef955d9-80f4-4c3d-a989-a080c059ac7d" providerId="ADAL" clId="{3639E8D8-2575-47F0-9AB0-DE8AFCAADC8E}" dt="2021-05-25T17:05:26.812" v="2020" actId="113"/>
          <ac:spMkLst>
            <pc:docMk/>
            <pc:sldMk cId="2911481777" sldId="300"/>
            <ac:spMk id="3" creationId="{00000000-0000-0000-0000-000000000000}"/>
          </ac:spMkLst>
        </pc:spChg>
      </pc:sldChg>
      <pc:sldChg chg="modSp mod">
        <pc:chgData name="Diogo" userId="8ef955d9-80f4-4c3d-a989-a080c059ac7d" providerId="ADAL" clId="{3639E8D8-2575-47F0-9AB0-DE8AFCAADC8E}" dt="2021-05-25T17:44:38.456" v="2357" actId="20577"/>
        <pc:sldMkLst>
          <pc:docMk/>
          <pc:sldMk cId="3226831603" sldId="301"/>
        </pc:sldMkLst>
        <pc:spChg chg="mod">
          <ac:chgData name="Diogo" userId="8ef955d9-80f4-4c3d-a989-a080c059ac7d" providerId="ADAL" clId="{3639E8D8-2575-47F0-9AB0-DE8AFCAADC8E}" dt="2021-05-25T16:58:44.429" v="1843" actId="20577"/>
          <ac:spMkLst>
            <pc:docMk/>
            <pc:sldMk cId="3226831603" sldId="301"/>
            <ac:spMk id="2" creationId="{00000000-0000-0000-0000-000000000000}"/>
          </ac:spMkLst>
        </pc:spChg>
        <pc:spChg chg="mod">
          <ac:chgData name="Diogo" userId="8ef955d9-80f4-4c3d-a989-a080c059ac7d" providerId="ADAL" clId="{3639E8D8-2575-47F0-9AB0-DE8AFCAADC8E}" dt="2021-05-25T17:44:38.456" v="2357" actId="20577"/>
          <ac:spMkLst>
            <pc:docMk/>
            <pc:sldMk cId="3226831603" sldId="301"/>
            <ac:spMk id="3" creationId="{00000000-0000-0000-0000-000000000000}"/>
          </ac:spMkLst>
        </pc:spChg>
      </pc:sldChg>
      <pc:sldChg chg="modSp mod">
        <pc:chgData name="Diogo" userId="8ef955d9-80f4-4c3d-a989-a080c059ac7d" providerId="ADAL" clId="{3639E8D8-2575-47F0-9AB0-DE8AFCAADC8E}" dt="2021-05-25T17:08:33.179" v="2038" actId="113"/>
        <pc:sldMkLst>
          <pc:docMk/>
          <pc:sldMk cId="525246648" sldId="302"/>
        </pc:sldMkLst>
        <pc:spChg chg="mod">
          <ac:chgData name="Diogo" userId="8ef955d9-80f4-4c3d-a989-a080c059ac7d" providerId="ADAL" clId="{3639E8D8-2575-47F0-9AB0-DE8AFCAADC8E}" dt="2021-05-25T16:58:41.263" v="1841" actId="20577"/>
          <ac:spMkLst>
            <pc:docMk/>
            <pc:sldMk cId="525246648" sldId="302"/>
            <ac:spMk id="2" creationId="{00000000-0000-0000-0000-000000000000}"/>
          </ac:spMkLst>
        </pc:spChg>
        <pc:spChg chg="mod">
          <ac:chgData name="Diogo" userId="8ef955d9-80f4-4c3d-a989-a080c059ac7d" providerId="ADAL" clId="{3639E8D8-2575-47F0-9AB0-DE8AFCAADC8E}" dt="2021-05-25T17:08:33.179" v="2038" actId="113"/>
          <ac:spMkLst>
            <pc:docMk/>
            <pc:sldMk cId="525246648" sldId="302"/>
            <ac:spMk id="3" creationId="{00000000-0000-0000-0000-000000000000}"/>
          </ac:spMkLst>
        </pc:spChg>
      </pc:sldChg>
      <pc:sldChg chg="modSp mod">
        <pc:chgData name="Diogo" userId="8ef955d9-80f4-4c3d-a989-a080c059ac7d" providerId="ADAL" clId="{3639E8D8-2575-47F0-9AB0-DE8AFCAADC8E}" dt="2021-05-25T17:45:08.796" v="2364" actId="27636"/>
        <pc:sldMkLst>
          <pc:docMk/>
          <pc:sldMk cId="1229416845" sldId="303"/>
        </pc:sldMkLst>
        <pc:spChg chg="mod">
          <ac:chgData name="Diogo" userId="8ef955d9-80f4-4c3d-a989-a080c059ac7d" providerId="ADAL" clId="{3639E8D8-2575-47F0-9AB0-DE8AFCAADC8E}" dt="2021-05-25T16:58:38.117" v="1839" actId="20577"/>
          <ac:spMkLst>
            <pc:docMk/>
            <pc:sldMk cId="1229416845" sldId="303"/>
            <ac:spMk id="2" creationId="{00000000-0000-0000-0000-000000000000}"/>
          </ac:spMkLst>
        </pc:spChg>
        <pc:spChg chg="mod">
          <ac:chgData name="Diogo" userId="8ef955d9-80f4-4c3d-a989-a080c059ac7d" providerId="ADAL" clId="{3639E8D8-2575-47F0-9AB0-DE8AFCAADC8E}" dt="2021-05-25T17:45:08.796" v="2364" actId="27636"/>
          <ac:spMkLst>
            <pc:docMk/>
            <pc:sldMk cId="1229416845" sldId="303"/>
            <ac:spMk id="3" creationId="{00000000-0000-0000-0000-000000000000}"/>
          </ac:spMkLst>
        </pc:spChg>
      </pc:sldChg>
      <pc:sldChg chg="modSp mod">
        <pc:chgData name="Diogo" userId="8ef955d9-80f4-4c3d-a989-a080c059ac7d" providerId="ADAL" clId="{3639E8D8-2575-47F0-9AB0-DE8AFCAADC8E}" dt="2021-05-25T16:56:51.263" v="1688" actId="20577"/>
        <pc:sldMkLst>
          <pc:docMk/>
          <pc:sldMk cId="3776962667" sldId="304"/>
        </pc:sldMkLst>
        <pc:spChg chg="mod">
          <ac:chgData name="Diogo" userId="8ef955d9-80f4-4c3d-a989-a080c059ac7d" providerId="ADAL" clId="{3639E8D8-2575-47F0-9AB0-DE8AFCAADC8E}" dt="2021-05-25T16:56:51.263" v="1688" actId="20577"/>
          <ac:spMkLst>
            <pc:docMk/>
            <pc:sldMk cId="3776962667" sldId="304"/>
            <ac:spMk id="2" creationId="{00000000-0000-0000-0000-000000000000}"/>
          </ac:spMkLst>
        </pc:spChg>
        <pc:spChg chg="mod">
          <ac:chgData name="Diogo" userId="8ef955d9-80f4-4c3d-a989-a080c059ac7d" providerId="ADAL" clId="{3639E8D8-2575-47F0-9AB0-DE8AFCAADC8E}" dt="2021-05-25T16:51:36.872" v="1311" actId="20577"/>
          <ac:spMkLst>
            <pc:docMk/>
            <pc:sldMk cId="3776962667" sldId="304"/>
            <ac:spMk id="3" creationId="{00000000-0000-0000-0000-000000000000}"/>
          </ac:spMkLst>
        </pc:spChg>
      </pc:sldChg>
      <pc:sldChg chg="modSp add mod">
        <pc:chgData name="Diogo" userId="8ef955d9-80f4-4c3d-a989-a080c059ac7d" providerId="ADAL" clId="{3639E8D8-2575-47F0-9AB0-DE8AFCAADC8E}" dt="2021-05-25T16:59:02.746" v="1851" actId="20577"/>
        <pc:sldMkLst>
          <pc:docMk/>
          <pc:sldMk cId="1723880254" sldId="305"/>
        </pc:sldMkLst>
        <pc:spChg chg="mod">
          <ac:chgData name="Diogo" userId="8ef955d9-80f4-4c3d-a989-a080c059ac7d" providerId="ADAL" clId="{3639E8D8-2575-47F0-9AB0-DE8AFCAADC8E}" dt="2021-05-25T16:59:02.746" v="1851" actId="20577"/>
          <ac:spMkLst>
            <pc:docMk/>
            <pc:sldMk cId="1723880254" sldId="305"/>
            <ac:spMk id="2" creationId="{00000000-0000-0000-0000-000000000000}"/>
          </ac:spMkLst>
        </pc:spChg>
        <pc:spChg chg="mod">
          <ac:chgData name="Diogo" userId="8ef955d9-80f4-4c3d-a989-a080c059ac7d" providerId="ADAL" clId="{3639E8D8-2575-47F0-9AB0-DE8AFCAADC8E}" dt="2021-05-25T16:40:16.146" v="706" actId="20577"/>
          <ac:spMkLst>
            <pc:docMk/>
            <pc:sldMk cId="1723880254" sldId="305"/>
            <ac:spMk id="3" creationId="{00000000-0000-0000-0000-000000000000}"/>
          </ac:spMkLst>
        </pc:spChg>
      </pc:sldChg>
      <pc:sldChg chg="modSp mod">
        <pc:chgData name="Diogo" userId="8ef955d9-80f4-4c3d-a989-a080c059ac7d" providerId="ADAL" clId="{3639E8D8-2575-47F0-9AB0-DE8AFCAADC8E}" dt="2021-05-25T17:00:09.692" v="1880" actId="113"/>
        <pc:sldMkLst>
          <pc:docMk/>
          <pc:sldMk cId="1905110729" sldId="306"/>
        </pc:sldMkLst>
        <pc:spChg chg="mod">
          <ac:chgData name="Diogo" userId="8ef955d9-80f4-4c3d-a989-a080c059ac7d" providerId="ADAL" clId="{3639E8D8-2575-47F0-9AB0-DE8AFCAADC8E}" dt="2021-05-25T17:00:03.163" v="1879" actId="20577"/>
          <ac:spMkLst>
            <pc:docMk/>
            <pc:sldMk cId="1905110729" sldId="306"/>
            <ac:spMk id="2" creationId="{00000000-0000-0000-0000-000000000000}"/>
          </ac:spMkLst>
        </pc:spChg>
        <pc:spChg chg="mod">
          <ac:chgData name="Diogo" userId="8ef955d9-80f4-4c3d-a989-a080c059ac7d" providerId="ADAL" clId="{3639E8D8-2575-47F0-9AB0-DE8AFCAADC8E}" dt="2021-05-25T17:00:09.692" v="1880" actId="113"/>
          <ac:spMkLst>
            <pc:docMk/>
            <pc:sldMk cId="1905110729" sldId="306"/>
            <ac:spMk id="3" creationId="{00000000-0000-0000-0000-000000000000}"/>
          </ac:spMkLst>
        </pc:spChg>
      </pc:sldChg>
      <pc:sldChg chg="modSp mod">
        <pc:chgData name="Diogo" userId="8ef955d9-80f4-4c3d-a989-a080c059ac7d" providerId="ADAL" clId="{3639E8D8-2575-47F0-9AB0-DE8AFCAADC8E}" dt="2021-05-25T17:09:12.346" v="2042" actId="113"/>
        <pc:sldMkLst>
          <pc:docMk/>
          <pc:sldMk cId="84792588" sldId="307"/>
        </pc:sldMkLst>
        <pc:spChg chg="mod">
          <ac:chgData name="Diogo" userId="8ef955d9-80f4-4c3d-a989-a080c059ac7d" providerId="ADAL" clId="{3639E8D8-2575-47F0-9AB0-DE8AFCAADC8E}" dt="2021-05-25T16:59:55.912" v="1877" actId="20577"/>
          <ac:spMkLst>
            <pc:docMk/>
            <pc:sldMk cId="84792588" sldId="307"/>
            <ac:spMk id="2" creationId="{00000000-0000-0000-0000-000000000000}"/>
          </ac:spMkLst>
        </pc:spChg>
        <pc:spChg chg="mod">
          <ac:chgData name="Diogo" userId="8ef955d9-80f4-4c3d-a989-a080c059ac7d" providerId="ADAL" clId="{3639E8D8-2575-47F0-9AB0-DE8AFCAADC8E}" dt="2021-05-25T17:09:12.346" v="2042" actId="113"/>
          <ac:spMkLst>
            <pc:docMk/>
            <pc:sldMk cId="84792588" sldId="307"/>
            <ac:spMk id="3" creationId="{00000000-0000-0000-0000-000000000000}"/>
          </ac:spMkLst>
        </pc:spChg>
      </pc:sldChg>
      <pc:sldChg chg="modSp mod">
        <pc:chgData name="Diogo" userId="8ef955d9-80f4-4c3d-a989-a080c059ac7d" providerId="ADAL" clId="{3639E8D8-2575-47F0-9AB0-DE8AFCAADC8E}" dt="2021-05-25T17:24:22.429" v="2237" actId="123"/>
        <pc:sldMkLst>
          <pc:docMk/>
          <pc:sldMk cId="2288734969" sldId="308"/>
        </pc:sldMkLst>
        <pc:spChg chg="mod">
          <ac:chgData name="Diogo" userId="8ef955d9-80f4-4c3d-a989-a080c059ac7d" providerId="ADAL" clId="{3639E8D8-2575-47F0-9AB0-DE8AFCAADC8E}" dt="2021-05-25T17:24:22.429" v="2237" actId="123"/>
          <ac:spMkLst>
            <pc:docMk/>
            <pc:sldMk cId="2288734969" sldId="308"/>
            <ac:spMk id="3" creationId="{00000000-0000-0000-0000-000000000000}"/>
          </ac:spMkLst>
        </pc:spChg>
      </pc:sldChg>
      <pc:sldChg chg="modSp mod">
        <pc:chgData name="Diogo" userId="8ef955d9-80f4-4c3d-a989-a080c059ac7d" providerId="ADAL" clId="{3639E8D8-2575-47F0-9AB0-DE8AFCAADC8E}" dt="2021-05-25T17:25:01.459" v="2256" actId="20577"/>
        <pc:sldMkLst>
          <pc:docMk/>
          <pc:sldMk cId="2276653615" sldId="310"/>
        </pc:sldMkLst>
        <pc:spChg chg="mod">
          <ac:chgData name="Diogo" userId="8ef955d9-80f4-4c3d-a989-a080c059ac7d" providerId="ADAL" clId="{3639E8D8-2575-47F0-9AB0-DE8AFCAADC8E}" dt="2021-05-25T17:25:01.459" v="2256" actId="20577"/>
          <ac:spMkLst>
            <pc:docMk/>
            <pc:sldMk cId="2276653615" sldId="310"/>
            <ac:spMk id="3" creationId="{00000000-0000-0000-0000-000000000000}"/>
          </ac:spMkLst>
        </pc:spChg>
      </pc:sldChg>
      <pc:sldChg chg="modSp mod">
        <pc:chgData name="Diogo" userId="8ef955d9-80f4-4c3d-a989-a080c059ac7d" providerId="ADAL" clId="{3639E8D8-2575-47F0-9AB0-DE8AFCAADC8E}" dt="2021-05-25T17:09:07.163" v="2041" actId="113"/>
        <pc:sldMkLst>
          <pc:docMk/>
          <pc:sldMk cId="692838806" sldId="311"/>
        </pc:sldMkLst>
        <pc:spChg chg="mod">
          <ac:chgData name="Diogo" userId="8ef955d9-80f4-4c3d-a989-a080c059ac7d" providerId="ADAL" clId="{3639E8D8-2575-47F0-9AB0-DE8AFCAADC8E}" dt="2021-05-25T16:59:51.046" v="1875" actId="20577"/>
          <ac:spMkLst>
            <pc:docMk/>
            <pc:sldMk cId="692838806" sldId="311"/>
            <ac:spMk id="2" creationId="{00000000-0000-0000-0000-000000000000}"/>
          </ac:spMkLst>
        </pc:spChg>
        <pc:spChg chg="mod">
          <ac:chgData name="Diogo" userId="8ef955d9-80f4-4c3d-a989-a080c059ac7d" providerId="ADAL" clId="{3639E8D8-2575-47F0-9AB0-DE8AFCAADC8E}" dt="2021-05-25T17:09:07.163" v="2041" actId="113"/>
          <ac:spMkLst>
            <pc:docMk/>
            <pc:sldMk cId="692838806" sldId="311"/>
            <ac:spMk id="3" creationId="{00000000-0000-0000-0000-000000000000}"/>
          </ac:spMkLst>
        </pc:spChg>
      </pc:sldChg>
      <pc:sldChg chg="modSp mod">
        <pc:chgData name="Diogo" userId="8ef955d9-80f4-4c3d-a989-a080c059ac7d" providerId="ADAL" clId="{3639E8D8-2575-47F0-9AB0-DE8AFCAADC8E}" dt="2021-05-25T16:59:46.379" v="1873" actId="20577"/>
        <pc:sldMkLst>
          <pc:docMk/>
          <pc:sldMk cId="1918377985" sldId="312"/>
        </pc:sldMkLst>
        <pc:spChg chg="mod">
          <ac:chgData name="Diogo" userId="8ef955d9-80f4-4c3d-a989-a080c059ac7d" providerId="ADAL" clId="{3639E8D8-2575-47F0-9AB0-DE8AFCAADC8E}" dt="2021-05-25T16:59:46.379" v="1873" actId="20577"/>
          <ac:spMkLst>
            <pc:docMk/>
            <pc:sldMk cId="1918377985" sldId="312"/>
            <ac:spMk id="2" creationId="{00000000-0000-0000-0000-000000000000}"/>
          </ac:spMkLst>
        </pc:spChg>
        <pc:spChg chg="mod">
          <ac:chgData name="Diogo" userId="8ef955d9-80f4-4c3d-a989-a080c059ac7d" providerId="ADAL" clId="{3639E8D8-2575-47F0-9AB0-DE8AFCAADC8E}" dt="2021-05-25T16:35:02.863" v="524" actId="113"/>
          <ac:spMkLst>
            <pc:docMk/>
            <pc:sldMk cId="1918377985" sldId="312"/>
            <ac:spMk id="3" creationId="{00000000-0000-0000-0000-000000000000}"/>
          </ac:spMkLst>
        </pc:spChg>
      </pc:sldChg>
      <pc:sldChg chg="modSp mod">
        <pc:chgData name="Diogo" userId="8ef955d9-80f4-4c3d-a989-a080c059ac7d" providerId="ADAL" clId="{3639E8D8-2575-47F0-9AB0-DE8AFCAADC8E}" dt="2021-05-25T17:08:54.530" v="2039" actId="113"/>
        <pc:sldMkLst>
          <pc:docMk/>
          <pc:sldMk cId="1929834188" sldId="313"/>
        </pc:sldMkLst>
        <pc:spChg chg="mod">
          <ac:chgData name="Diogo" userId="8ef955d9-80f4-4c3d-a989-a080c059ac7d" providerId="ADAL" clId="{3639E8D8-2575-47F0-9AB0-DE8AFCAADC8E}" dt="2021-05-25T16:59:43.096" v="1871" actId="20577"/>
          <ac:spMkLst>
            <pc:docMk/>
            <pc:sldMk cId="1929834188" sldId="313"/>
            <ac:spMk id="2" creationId="{00000000-0000-0000-0000-000000000000}"/>
          </ac:spMkLst>
        </pc:spChg>
        <pc:spChg chg="mod">
          <ac:chgData name="Diogo" userId="8ef955d9-80f4-4c3d-a989-a080c059ac7d" providerId="ADAL" clId="{3639E8D8-2575-47F0-9AB0-DE8AFCAADC8E}" dt="2021-05-25T17:08:54.530" v="2039" actId="113"/>
          <ac:spMkLst>
            <pc:docMk/>
            <pc:sldMk cId="1929834188" sldId="313"/>
            <ac:spMk id="3" creationId="{00000000-0000-0000-0000-000000000000}"/>
          </ac:spMkLst>
        </pc:spChg>
      </pc:sldChg>
      <pc:sldChg chg="modSp add mod">
        <pc:chgData name="Diogo" userId="8ef955d9-80f4-4c3d-a989-a080c059ac7d" providerId="ADAL" clId="{3639E8D8-2575-47F0-9AB0-DE8AFCAADC8E}" dt="2021-05-25T16:58:25.735" v="1837" actId="20577"/>
        <pc:sldMkLst>
          <pc:docMk/>
          <pc:sldMk cId="2873477779" sldId="314"/>
        </pc:sldMkLst>
        <pc:spChg chg="mod">
          <ac:chgData name="Diogo" userId="8ef955d9-80f4-4c3d-a989-a080c059ac7d" providerId="ADAL" clId="{3639E8D8-2575-47F0-9AB0-DE8AFCAADC8E}" dt="2021-05-25T16:57:04.713" v="1701" actId="20577"/>
          <ac:spMkLst>
            <pc:docMk/>
            <pc:sldMk cId="2873477779" sldId="314"/>
            <ac:spMk id="2" creationId="{00000000-0000-0000-0000-000000000000}"/>
          </ac:spMkLst>
        </pc:spChg>
        <pc:spChg chg="mod">
          <ac:chgData name="Diogo" userId="8ef955d9-80f4-4c3d-a989-a080c059ac7d" providerId="ADAL" clId="{3639E8D8-2575-47F0-9AB0-DE8AFCAADC8E}" dt="2021-05-25T16:58:25.735" v="1837" actId="20577"/>
          <ac:spMkLst>
            <pc:docMk/>
            <pc:sldMk cId="2873477779" sldId="314"/>
            <ac:spMk id="3" creationId="{00000000-0000-0000-0000-000000000000}"/>
          </ac:spMkLst>
        </pc:spChg>
      </pc:sldChg>
      <pc:sldChg chg="modSp add mod">
        <pc:chgData name="Diogo" userId="8ef955d9-80f4-4c3d-a989-a080c059ac7d" providerId="ADAL" clId="{3639E8D8-2575-47F0-9AB0-DE8AFCAADC8E}" dt="2021-05-25T17:15:11.294" v="2102" actId="255"/>
        <pc:sldMkLst>
          <pc:docMk/>
          <pc:sldMk cId="1565801263" sldId="315"/>
        </pc:sldMkLst>
        <pc:spChg chg="mod">
          <ac:chgData name="Diogo" userId="8ef955d9-80f4-4c3d-a989-a080c059ac7d" providerId="ADAL" clId="{3639E8D8-2575-47F0-9AB0-DE8AFCAADC8E}" dt="2021-05-25T17:15:11.294" v="2102" actId="255"/>
          <ac:spMkLst>
            <pc:docMk/>
            <pc:sldMk cId="1565801263" sldId="315"/>
            <ac:spMk id="3" creationId="{00000000-0000-0000-0000-000000000000}"/>
          </ac:spMkLst>
        </pc:spChg>
      </pc:sldChg>
    </pc:docChg>
  </pc:docChgLst>
  <pc:docChgLst>
    <pc:chgData name="Diogo" userId="8ef955d9-80f4-4c3d-a989-a080c059ac7d" providerId="ADAL" clId="{B29419CD-2A29-449C-AF20-538C3C9DE984}"/>
    <pc:docChg chg="undo custSel modSld sldOrd">
      <pc:chgData name="Diogo" userId="8ef955d9-80f4-4c3d-a989-a080c059ac7d" providerId="ADAL" clId="{B29419CD-2A29-449C-AF20-538C3C9DE984}" dt="2021-07-23T10:41:56.530" v="7" actId="20577"/>
      <pc:docMkLst>
        <pc:docMk/>
      </pc:docMkLst>
      <pc:sldChg chg="ord">
        <pc:chgData name="Diogo" userId="8ef955d9-80f4-4c3d-a989-a080c059ac7d" providerId="ADAL" clId="{B29419CD-2A29-449C-AF20-538C3C9DE984}" dt="2021-07-23T10:09:10.961" v="3" actId="20578"/>
        <pc:sldMkLst>
          <pc:docMk/>
          <pc:sldMk cId="577550826" sldId="261"/>
        </pc:sldMkLst>
      </pc:sldChg>
      <pc:sldChg chg="modSp mod">
        <pc:chgData name="Diogo" userId="8ef955d9-80f4-4c3d-a989-a080c059ac7d" providerId="ADAL" clId="{B29419CD-2A29-449C-AF20-538C3C9DE984}" dt="2021-07-23T10:41:56.530" v="7" actId="20577"/>
        <pc:sldMkLst>
          <pc:docMk/>
          <pc:sldMk cId="3226831603" sldId="301"/>
        </pc:sldMkLst>
        <pc:spChg chg="mod">
          <ac:chgData name="Diogo" userId="8ef955d9-80f4-4c3d-a989-a080c059ac7d" providerId="ADAL" clId="{B29419CD-2A29-449C-AF20-538C3C9DE984}" dt="2021-07-23T10:41:56.530" v="7" actId="20577"/>
          <ac:spMkLst>
            <pc:docMk/>
            <pc:sldMk cId="3226831603" sldId="301"/>
            <ac:spMk id="3" creationId="{00000000-0000-0000-0000-000000000000}"/>
          </ac:spMkLst>
        </pc:spChg>
      </pc:sldChg>
      <pc:sldChg chg="modSp mod">
        <pc:chgData name="Diogo" userId="8ef955d9-80f4-4c3d-a989-a080c059ac7d" providerId="ADAL" clId="{B29419CD-2A29-449C-AF20-538C3C9DE984}" dt="2021-07-23T09:46:11.321" v="0" actId="20577"/>
        <pc:sldMkLst>
          <pc:docMk/>
          <pc:sldMk cId="3179824431" sldId="309"/>
        </pc:sldMkLst>
        <pc:spChg chg="mod">
          <ac:chgData name="Diogo" userId="8ef955d9-80f4-4c3d-a989-a080c059ac7d" providerId="ADAL" clId="{B29419CD-2A29-449C-AF20-538C3C9DE984}" dt="2021-07-23T09:46:11.321" v="0" actId="20577"/>
          <ac:spMkLst>
            <pc:docMk/>
            <pc:sldMk cId="3179824431" sldId="309"/>
            <ac:spMk id="3" creationId="{00000000-0000-0000-0000-000000000000}"/>
          </ac:spMkLst>
        </pc:spChg>
      </pc:sldChg>
    </pc:docChg>
  </pc:docChgLst>
  <pc:docChgLst>
    <pc:chgData name="Diogo Ravara" userId="8ef955d9-80f4-4c3d-a989-a080c059ac7d" providerId="ADAL" clId="{755E47DC-5077-4EFB-BF55-E792244E5D3E}"/>
    <pc:docChg chg="custSel addSld delSld modSld sldOrd addSection delSection modSection">
      <pc:chgData name="Diogo Ravara" userId="8ef955d9-80f4-4c3d-a989-a080c059ac7d" providerId="ADAL" clId="{755E47DC-5077-4EFB-BF55-E792244E5D3E}" dt="2021-11-03T11:18:04.826" v="1047" actId="20577"/>
      <pc:docMkLst>
        <pc:docMk/>
      </pc:docMkLst>
      <pc:sldChg chg="delSp modSp mod">
        <pc:chgData name="Diogo Ravara" userId="8ef955d9-80f4-4c3d-a989-a080c059ac7d" providerId="ADAL" clId="{755E47DC-5077-4EFB-BF55-E792244E5D3E}" dt="2021-11-03T10:55:30.677" v="445" actId="27636"/>
        <pc:sldMkLst>
          <pc:docMk/>
          <pc:sldMk cId="974517868" sldId="256"/>
        </pc:sldMkLst>
        <pc:spChg chg="mod">
          <ac:chgData name="Diogo Ravara" userId="8ef955d9-80f4-4c3d-a989-a080c059ac7d" providerId="ADAL" clId="{755E47DC-5077-4EFB-BF55-E792244E5D3E}" dt="2021-11-03T10:55:30.677" v="445" actId="27636"/>
          <ac:spMkLst>
            <pc:docMk/>
            <pc:sldMk cId="974517868" sldId="256"/>
            <ac:spMk id="2" creationId="{00000000-0000-0000-0000-000000000000}"/>
          </ac:spMkLst>
        </pc:spChg>
        <pc:picChg chg="mod">
          <ac:chgData name="Diogo Ravara" userId="8ef955d9-80f4-4c3d-a989-a080c059ac7d" providerId="ADAL" clId="{755E47DC-5077-4EFB-BF55-E792244E5D3E}" dt="2021-11-03T10:49:31.217" v="421" actId="1076"/>
          <ac:picMkLst>
            <pc:docMk/>
            <pc:sldMk cId="974517868" sldId="256"/>
            <ac:picMk id="3" creationId="{00000000-0000-0000-0000-000000000000}"/>
          </ac:picMkLst>
        </pc:picChg>
        <pc:picChg chg="del">
          <ac:chgData name="Diogo Ravara" userId="8ef955d9-80f4-4c3d-a989-a080c059ac7d" providerId="ADAL" clId="{755E47DC-5077-4EFB-BF55-E792244E5D3E}" dt="2021-11-03T10:49:25.288" v="420" actId="478"/>
          <ac:picMkLst>
            <pc:docMk/>
            <pc:sldMk cId="974517868" sldId="256"/>
            <ac:picMk id="4" creationId="{00000000-0000-0000-0000-000000000000}"/>
          </ac:picMkLst>
        </pc:picChg>
      </pc:sldChg>
      <pc:sldChg chg="modSp">
        <pc:chgData name="Diogo Ravara" userId="8ef955d9-80f4-4c3d-a989-a080c059ac7d" providerId="ADAL" clId="{755E47DC-5077-4EFB-BF55-E792244E5D3E}" dt="2021-11-03T10:55:30.613" v="444"/>
        <pc:sldMkLst>
          <pc:docMk/>
          <pc:sldMk cId="2936649080" sldId="257"/>
        </pc:sldMkLst>
        <pc:spChg chg="mod">
          <ac:chgData name="Diogo Ravara" userId="8ef955d9-80f4-4c3d-a989-a080c059ac7d" providerId="ADAL" clId="{755E47DC-5077-4EFB-BF55-E792244E5D3E}" dt="2021-11-03T10:55:30.613" v="444"/>
          <ac:spMkLst>
            <pc:docMk/>
            <pc:sldMk cId="2936649080" sldId="257"/>
            <ac:spMk id="2" creationId="{00000000-0000-0000-0000-000000000000}"/>
          </ac:spMkLst>
        </pc:spChg>
      </pc:sldChg>
      <pc:sldChg chg="modSp mod">
        <pc:chgData name="Diogo Ravara" userId="8ef955d9-80f4-4c3d-a989-a080c059ac7d" providerId="ADAL" clId="{755E47DC-5077-4EFB-BF55-E792244E5D3E}" dt="2021-11-03T10:56:37.280" v="464"/>
        <pc:sldMkLst>
          <pc:docMk/>
          <pc:sldMk cId="194043420" sldId="258"/>
        </pc:sldMkLst>
        <pc:spChg chg="mod">
          <ac:chgData name="Diogo Ravara" userId="8ef955d9-80f4-4c3d-a989-a080c059ac7d" providerId="ADAL" clId="{755E47DC-5077-4EFB-BF55-E792244E5D3E}" dt="2021-11-03T10:56:37.280" v="464"/>
          <ac:spMkLst>
            <pc:docMk/>
            <pc:sldMk cId="194043420" sldId="258"/>
            <ac:spMk id="2" creationId="{00000000-0000-0000-0000-000000000000}"/>
          </ac:spMkLst>
        </pc:spChg>
      </pc:sldChg>
      <pc:sldChg chg="modSp mod">
        <pc:chgData name="Diogo Ravara" userId="8ef955d9-80f4-4c3d-a989-a080c059ac7d" providerId="ADAL" clId="{755E47DC-5077-4EFB-BF55-E792244E5D3E}" dt="2021-11-03T10:58:14.063" v="478" actId="20577"/>
        <pc:sldMkLst>
          <pc:docMk/>
          <pc:sldMk cId="3655470460" sldId="289"/>
        </pc:sldMkLst>
        <pc:spChg chg="mod">
          <ac:chgData name="Diogo Ravara" userId="8ef955d9-80f4-4c3d-a989-a080c059ac7d" providerId="ADAL" clId="{755E47DC-5077-4EFB-BF55-E792244E5D3E}" dt="2021-11-03T10:55:30.828" v="448" actId="27636"/>
          <ac:spMkLst>
            <pc:docMk/>
            <pc:sldMk cId="3655470460" sldId="289"/>
            <ac:spMk id="2" creationId="{00000000-0000-0000-0000-000000000000}"/>
          </ac:spMkLst>
        </pc:spChg>
        <pc:spChg chg="mod">
          <ac:chgData name="Diogo Ravara" userId="8ef955d9-80f4-4c3d-a989-a080c059ac7d" providerId="ADAL" clId="{755E47DC-5077-4EFB-BF55-E792244E5D3E}" dt="2021-11-03T10:58:14.063" v="478" actId="20577"/>
          <ac:spMkLst>
            <pc:docMk/>
            <pc:sldMk cId="3655470460" sldId="289"/>
            <ac:spMk id="3" creationId="{00000000-0000-0000-0000-000000000000}"/>
          </ac:spMkLst>
        </pc:spChg>
      </pc:sldChg>
      <pc:sldChg chg="del">
        <pc:chgData name="Diogo Ravara" userId="8ef955d9-80f4-4c3d-a989-a080c059ac7d" providerId="ADAL" clId="{755E47DC-5077-4EFB-BF55-E792244E5D3E}" dt="2021-11-02T16:55:31.647" v="117" actId="2696"/>
        <pc:sldMkLst>
          <pc:docMk/>
          <pc:sldMk cId="1294464300" sldId="291"/>
        </pc:sldMkLst>
      </pc:sldChg>
      <pc:sldChg chg="modSp mod">
        <pc:chgData name="Diogo Ravara" userId="8ef955d9-80f4-4c3d-a989-a080c059ac7d" providerId="ADAL" clId="{755E47DC-5077-4EFB-BF55-E792244E5D3E}" dt="2021-11-03T10:55:30.760" v="446" actId="27636"/>
        <pc:sldMkLst>
          <pc:docMk/>
          <pc:sldMk cId="3179824431" sldId="309"/>
        </pc:sldMkLst>
        <pc:spChg chg="mod">
          <ac:chgData name="Diogo Ravara" userId="8ef955d9-80f4-4c3d-a989-a080c059ac7d" providerId="ADAL" clId="{755E47DC-5077-4EFB-BF55-E792244E5D3E}" dt="2021-11-03T10:55:30.613" v="444"/>
          <ac:spMkLst>
            <pc:docMk/>
            <pc:sldMk cId="3179824431" sldId="309"/>
            <ac:spMk id="2" creationId="{00000000-0000-0000-0000-000000000000}"/>
          </ac:spMkLst>
        </pc:spChg>
        <pc:spChg chg="mod">
          <ac:chgData name="Diogo Ravara" userId="8ef955d9-80f4-4c3d-a989-a080c059ac7d" providerId="ADAL" clId="{755E47DC-5077-4EFB-BF55-E792244E5D3E}" dt="2021-11-03T10:55:30.760" v="446" actId="27636"/>
          <ac:spMkLst>
            <pc:docMk/>
            <pc:sldMk cId="3179824431" sldId="309"/>
            <ac:spMk id="3" creationId="{00000000-0000-0000-0000-000000000000}"/>
          </ac:spMkLst>
        </pc:spChg>
      </pc:sldChg>
      <pc:sldChg chg="del">
        <pc:chgData name="Diogo Ravara" userId="8ef955d9-80f4-4c3d-a989-a080c059ac7d" providerId="ADAL" clId="{755E47DC-5077-4EFB-BF55-E792244E5D3E}" dt="2021-11-02T16:55:31.647" v="117" actId="2696"/>
        <pc:sldMkLst>
          <pc:docMk/>
          <pc:sldMk cId="2873477779" sldId="314"/>
        </pc:sldMkLst>
      </pc:sldChg>
      <pc:sldChg chg="modSp mod">
        <pc:chgData name="Diogo Ravara" userId="8ef955d9-80f4-4c3d-a989-a080c059ac7d" providerId="ADAL" clId="{755E47DC-5077-4EFB-BF55-E792244E5D3E}" dt="2021-11-03T10:56:49.608" v="466"/>
        <pc:sldMkLst>
          <pc:docMk/>
          <pc:sldMk cId="1493717482" sldId="317"/>
        </pc:sldMkLst>
        <pc:spChg chg="mod">
          <ac:chgData name="Diogo Ravara" userId="8ef955d9-80f4-4c3d-a989-a080c059ac7d" providerId="ADAL" clId="{755E47DC-5077-4EFB-BF55-E792244E5D3E}" dt="2021-11-03T10:56:49.608" v="466"/>
          <ac:spMkLst>
            <pc:docMk/>
            <pc:sldMk cId="1493717482" sldId="317"/>
            <ac:spMk id="2" creationId="{00000000-0000-0000-0000-000000000000}"/>
          </ac:spMkLst>
        </pc:spChg>
      </pc:sldChg>
      <pc:sldChg chg="modSp mod">
        <pc:chgData name="Diogo Ravara" userId="8ef955d9-80f4-4c3d-a989-a080c059ac7d" providerId="ADAL" clId="{755E47DC-5077-4EFB-BF55-E792244E5D3E}" dt="2021-11-03T10:57:05.554" v="468"/>
        <pc:sldMkLst>
          <pc:docMk/>
          <pc:sldMk cId="1965290606" sldId="318"/>
        </pc:sldMkLst>
        <pc:spChg chg="mod">
          <ac:chgData name="Diogo Ravara" userId="8ef955d9-80f4-4c3d-a989-a080c059ac7d" providerId="ADAL" clId="{755E47DC-5077-4EFB-BF55-E792244E5D3E}" dt="2021-11-03T10:57:05.554" v="468"/>
          <ac:spMkLst>
            <pc:docMk/>
            <pc:sldMk cId="1965290606" sldId="318"/>
            <ac:spMk id="2" creationId="{00000000-0000-0000-0000-000000000000}"/>
          </ac:spMkLst>
        </pc:spChg>
      </pc:sldChg>
      <pc:sldChg chg="modSp mod">
        <pc:chgData name="Diogo Ravara" userId="8ef955d9-80f4-4c3d-a989-a080c059ac7d" providerId="ADAL" clId="{755E47DC-5077-4EFB-BF55-E792244E5D3E}" dt="2021-11-03T10:57:19.484" v="470"/>
        <pc:sldMkLst>
          <pc:docMk/>
          <pc:sldMk cId="2238130191" sldId="319"/>
        </pc:sldMkLst>
        <pc:spChg chg="mod">
          <ac:chgData name="Diogo Ravara" userId="8ef955d9-80f4-4c3d-a989-a080c059ac7d" providerId="ADAL" clId="{755E47DC-5077-4EFB-BF55-E792244E5D3E}" dt="2021-11-03T10:57:19.484" v="470"/>
          <ac:spMkLst>
            <pc:docMk/>
            <pc:sldMk cId="2238130191" sldId="319"/>
            <ac:spMk id="2" creationId="{00000000-0000-0000-0000-000000000000}"/>
          </ac:spMkLst>
        </pc:spChg>
      </pc:sldChg>
      <pc:sldChg chg="modSp mod">
        <pc:chgData name="Diogo Ravara" userId="8ef955d9-80f4-4c3d-a989-a080c059ac7d" providerId="ADAL" clId="{755E47DC-5077-4EFB-BF55-E792244E5D3E}" dt="2021-11-03T10:57:33.064" v="472"/>
        <pc:sldMkLst>
          <pc:docMk/>
          <pc:sldMk cId="3586941157" sldId="321"/>
        </pc:sldMkLst>
        <pc:spChg chg="mod">
          <ac:chgData name="Diogo Ravara" userId="8ef955d9-80f4-4c3d-a989-a080c059ac7d" providerId="ADAL" clId="{755E47DC-5077-4EFB-BF55-E792244E5D3E}" dt="2021-11-03T10:57:33.064" v="472"/>
          <ac:spMkLst>
            <pc:docMk/>
            <pc:sldMk cId="3586941157" sldId="321"/>
            <ac:spMk id="2" creationId="{00000000-0000-0000-0000-000000000000}"/>
          </ac:spMkLst>
        </pc:spChg>
        <pc:spChg chg="mod">
          <ac:chgData name="Diogo Ravara" userId="8ef955d9-80f4-4c3d-a989-a080c059ac7d" providerId="ADAL" clId="{755E47DC-5077-4EFB-BF55-E792244E5D3E}" dt="2021-11-03T10:55:30.816" v="447" actId="27636"/>
          <ac:spMkLst>
            <pc:docMk/>
            <pc:sldMk cId="3586941157" sldId="321"/>
            <ac:spMk id="3" creationId="{00000000-0000-0000-0000-000000000000}"/>
          </ac:spMkLst>
        </pc:spChg>
      </pc:sldChg>
      <pc:sldChg chg="modSp mod">
        <pc:chgData name="Diogo Ravara" userId="8ef955d9-80f4-4c3d-a989-a080c059ac7d" providerId="ADAL" clId="{755E47DC-5077-4EFB-BF55-E792244E5D3E}" dt="2021-11-03T10:55:30.880" v="454" actId="27636"/>
        <pc:sldMkLst>
          <pc:docMk/>
          <pc:sldMk cId="2799593577" sldId="323"/>
        </pc:sldMkLst>
        <pc:spChg chg="mod">
          <ac:chgData name="Diogo Ravara" userId="8ef955d9-80f4-4c3d-a989-a080c059ac7d" providerId="ADAL" clId="{755E47DC-5077-4EFB-BF55-E792244E5D3E}" dt="2021-11-03T10:55:30.880" v="454" actId="27636"/>
          <ac:spMkLst>
            <pc:docMk/>
            <pc:sldMk cId="2799593577" sldId="323"/>
            <ac:spMk id="2" creationId="{00000000-0000-0000-0000-000000000000}"/>
          </ac:spMkLst>
        </pc:spChg>
      </pc:sldChg>
      <pc:sldChg chg="modSp mod">
        <pc:chgData name="Diogo Ravara" userId="8ef955d9-80f4-4c3d-a989-a080c059ac7d" providerId="ADAL" clId="{755E47DC-5077-4EFB-BF55-E792244E5D3E}" dt="2021-11-03T10:55:30.886" v="455" actId="27636"/>
        <pc:sldMkLst>
          <pc:docMk/>
          <pc:sldMk cId="3983369823" sldId="324"/>
        </pc:sldMkLst>
        <pc:spChg chg="mod">
          <ac:chgData name="Diogo Ravara" userId="8ef955d9-80f4-4c3d-a989-a080c059ac7d" providerId="ADAL" clId="{755E47DC-5077-4EFB-BF55-E792244E5D3E}" dt="2021-11-03T10:55:30.886" v="455" actId="27636"/>
          <ac:spMkLst>
            <pc:docMk/>
            <pc:sldMk cId="3983369823" sldId="324"/>
            <ac:spMk id="2" creationId="{00000000-0000-0000-0000-000000000000}"/>
          </ac:spMkLst>
        </pc:spChg>
      </pc:sldChg>
      <pc:sldChg chg="modSp mod">
        <pc:chgData name="Diogo Ravara" userId="8ef955d9-80f4-4c3d-a989-a080c059ac7d" providerId="ADAL" clId="{755E47DC-5077-4EFB-BF55-E792244E5D3E}" dt="2021-11-03T10:56:04.388" v="462"/>
        <pc:sldMkLst>
          <pc:docMk/>
          <pc:sldMk cId="943578202" sldId="325"/>
        </pc:sldMkLst>
        <pc:spChg chg="mod">
          <ac:chgData name="Diogo Ravara" userId="8ef955d9-80f4-4c3d-a989-a080c059ac7d" providerId="ADAL" clId="{755E47DC-5077-4EFB-BF55-E792244E5D3E}" dt="2021-11-03T10:56:04.388" v="462"/>
          <ac:spMkLst>
            <pc:docMk/>
            <pc:sldMk cId="943578202" sldId="325"/>
            <ac:spMk id="2" creationId="{00000000-0000-0000-0000-000000000000}"/>
          </ac:spMkLst>
        </pc:spChg>
      </pc:sldChg>
      <pc:sldChg chg="modSp mod">
        <pc:chgData name="Diogo Ravara" userId="8ef955d9-80f4-4c3d-a989-a080c059ac7d" providerId="ADAL" clId="{755E47DC-5077-4EFB-BF55-E792244E5D3E}" dt="2021-11-03T10:55:30.891" v="456" actId="27636"/>
        <pc:sldMkLst>
          <pc:docMk/>
          <pc:sldMk cId="2713292935" sldId="326"/>
        </pc:sldMkLst>
        <pc:spChg chg="mod">
          <ac:chgData name="Diogo Ravara" userId="8ef955d9-80f4-4c3d-a989-a080c059ac7d" providerId="ADAL" clId="{755E47DC-5077-4EFB-BF55-E792244E5D3E}" dt="2021-11-03T10:55:30.891" v="456" actId="27636"/>
          <ac:spMkLst>
            <pc:docMk/>
            <pc:sldMk cId="2713292935" sldId="326"/>
            <ac:spMk id="2" creationId="{00000000-0000-0000-0000-000000000000}"/>
          </ac:spMkLst>
        </pc:spChg>
      </pc:sldChg>
      <pc:sldChg chg="modSp mod">
        <pc:chgData name="Diogo Ravara" userId="8ef955d9-80f4-4c3d-a989-a080c059ac7d" providerId="ADAL" clId="{755E47DC-5077-4EFB-BF55-E792244E5D3E}" dt="2021-11-03T10:57:41.554" v="474"/>
        <pc:sldMkLst>
          <pc:docMk/>
          <pc:sldMk cId="118097044" sldId="327"/>
        </pc:sldMkLst>
        <pc:spChg chg="mod">
          <ac:chgData name="Diogo Ravara" userId="8ef955d9-80f4-4c3d-a989-a080c059ac7d" providerId="ADAL" clId="{755E47DC-5077-4EFB-BF55-E792244E5D3E}" dt="2021-11-03T10:57:41.554" v="474"/>
          <ac:spMkLst>
            <pc:docMk/>
            <pc:sldMk cId="118097044" sldId="327"/>
            <ac:spMk id="2" creationId="{00000000-0000-0000-0000-000000000000}"/>
          </ac:spMkLst>
        </pc:spChg>
      </pc:sldChg>
      <pc:sldChg chg="modSp mod">
        <pc:chgData name="Diogo Ravara" userId="8ef955d9-80f4-4c3d-a989-a080c059ac7d" providerId="ADAL" clId="{755E47DC-5077-4EFB-BF55-E792244E5D3E}" dt="2021-11-03T10:55:30.874" v="453" actId="27636"/>
        <pc:sldMkLst>
          <pc:docMk/>
          <pc:sldMk cId="1465534950" sldId="328"/>
        </pc:sldMkLst>
        <pc:spChg chg="mod">
          <ac:chgData name="Diogo Ravara" userId="8ef955d9-80f4-4c3d-a989-a080c059ac7d" providerId="ADAL" clId="{755E47DC-5077-4EFB-BF55-E792244E5D3E}" dt="2021-11-03T10:55:30.874" v="453" actId="27636"/>
          <ac:spMkLst>
            <pc:docMk/>
            <pc:sldMk cId="1465534950" sldId="328"/>
            <ac:spMk id="2" creationId="{00000000-0000-0000-0000-000000000000}"/>
          </ac:spMkLst>
        </pc:spChg>
        <pc:spChg chg="mod">
          <ac:chgData name="Diogo Ravara" userId="8ef955d9-80f4-4c3d-a989-a080c059ac7d" providerId="ADAL" clId="{755E47DC-5077-4EFB-BF55-E792244E5D3E}" dt="2021-11-02T17:00:24.115" v="419" actId="20577"/>
          <ac:spMkLst>
            <pc:docMk/>
            <pc:sldMk cId="1465534950" sldId="328"/>
            <ac:spMk id="3" creationId="{00000000-0000-0000-0000-000000000000}"/>
          </ac:spMkLst>
        </pc:spChg>
      </pc:sldChg>
      <pc:sldChg chg="modSp mod">
        <pc:chgData name="Diogo Ravara" userId="8ef955d9-80f4-4c3d-a989-a080c059ac7d" providerId="ADAL" clId="{755E47DC-5077-4EFB-BF55-E792244E5D3E}" dt="2021-11-03T10:58:49.445" v="480" actId="20577"/>
        <pc:sldMkLst>
          <pc:docMk/>
          <pc:sldMk cId="3128913912" sldId="329"/>
        </pc:sldMkLst>
        <pc:spChg chg="mod">
          <ac:chgData name="Diogo Ravara" userId="8ef955d9-80f4-4c3d-a989-a080c059ac7d" providerId="ADAL" clId="{755E47DC-5077-4EFB-BF55-E792244E5D3E}" dt="2021-11-03T10:55:30.831" v="449" actId="27636"/>
          <ac:spMkLst>
            <pc:docMk/>
            <pc:sldMk cId="3128913912" sldId="329"/>
            <ac:spMk id="2" creationId="{00000000-0000-0000-0000-000000000000}"/>
          </ac:spMkLst>
        </pc:spChg>
        <pc:spChg chg="mod">
          <ac:chgData name="Diogo Ravara" userId="8ef955d9-80f4-4c3d-a989-a080c059ac7d" providerId="ADAL" clId="{755E47DC-5077-4EFB-BF55-E792244E5D3E}" dt="2021-11-03T10:58:49.445" v="480" actId="20577"/>
          <ac:spMkLst>
            <pc:docMk/>
            <pc:sldMk cId="3128913912" sldId="329"/>
            <ac:spMk id="3" creationId="{00000000-0000-0000-0000-000000000000}"/>
          </ac:spMkLst>
        </pc:spChg>
      </pc:sldChg>
      <pc:sldChg chg="modSp mod">
        <pc:chgData name="Diogo Ravara" userId="8ef955d9-80f4-4c3d-a989-a080c059ac7d" providerId="ADAL" clId="{755E47DC-5077-4EFB-BF55-E792244E5D3E}" dt="2021-11-03T10:59:09.646" v="482" actId="20577"/>
        <pc:sldMkLst>
          <pc:docMk/>
          <pc:sldMk cId="2645258792" sldId="330"/>
        </pc:sldMkLst>
        <pc:spChg chg="mod">
          <ac:chgData name="Diogo Ravara" userId="8ef955d9-80f4-4c3d-a989-a080c059ac7d" providerId="ADAL" clId="{755E47DC-5077-4EFB-BF55-E792244E5D3E}" dt="2021-11-03T10:55:30.839" v="450" actId="27636"/>
          <ac:spMkLst>
            <pc:docMk/>
            <pc:sldMk cId="2645258792" sldId="330"/>
            <ac:spMk id="2" creationId="{00000000-0000-0000-0000-000000000000}"/>
          </ac:spMkLst>
        </pc:spChg>
        <pc:spChg chg="mod">
          <ac:chgData name="Diogo Ravara" userId="8ef955d9-80f4-4c3d-a989-a080c059ac7d" providerId="ADAL" clId="{755E47DC-5077-4EFB-BF55-E792244E5D3E}" dt="2021-11-03T10:59:09.646" v="482" actId="20577"/>
          <ac:spMkLst>
            <pc:docMk/>
            <pc:sldMk cId="2645258792" sldId="330"/>
            <ac:spMk id="3" creationId="{00000000-0000-0000-0000-000000000000}"/>
          </ac:spMkLst>
        </pc:spChg>
      </pc:sldChg>
      <pc:sldChg chg="modSp mod">
        <pc:chgData name="Diogo Ravara" userId="8ef955d9-80f4-4c3d-a989-a080c059ac7d" providerId="ADAL" clId="{755E47DC-5077-4EFB-BF55-E792244E5D3E}" dt="2021-11-03T11:16:57.406" v="1007" actId="20577"/>
        <pc:sldMkLst>
          <pc:docMk/>
          <pc:sldMk cId="2024056498" sldId="331"/>
        </pc:sldMkLst>
        <pc:spChg chg="mod">
          <ac:chgData name="Diogo Ravara" userId="8ef955d9-80f4-4c3d-a989-a080c059ac7d" providerId="ADAL" clId="{755E47DC-5077-4EFB-BF55-E792244E5D3E}" dt="2021-11-03T10:55:30.871" v="452" actId="27636"/>
          <ac:spMkLst>
            <pc:docMk/>
            <pc:sldMk cId="2024056498" sldId="331"/>
            <ac:spMk id="2" creationId="{00000000-0000-0000-0000-000000000000}"/>
          </ac:spMkLst>
        </pc:spChg>
        <pc:spChg chg="mod">
          <ac:chgData name="Diogo Ravara" userId="8ef955d9-80f4-4c3d-a989-a080c059ac7d" providerId="ADAL" clId="{755E47DC-5077-4EFB-BF55-E792244E5D3E}" dt="2021-11-03T11:16:57.406" v="1007" actId="20577"/>
          <ac:spMkLst>
            <pc:docMk/>
            <pc:sldMk cId="2024056498" sldId="331"/>
            <ac:spMk id="3" creationId="{00000000-0000-0000-0000-000000000000}"/>
          </ac:spMkLst>
        </pc:spChg>
      </pc:sldChg>
      <pc:sldChg chg="modSp mod">
        <pc:chgData name="Diogo Ravara" userId="8ef955d9-80f4-4c3d-a989-a080c059ac7d" providerId="ADAL" clId="{755E47DC-5077-4EFB-BF55-E792244E5D3E}" dt="2021-11-03T10:55:30.908" v="458" actId="27636"/>
        <pc:sldMkLst>
          <pc:docMk/>
          <pc:sldMk cId="3417172226" sldId="332"/>
        </pc:sldMkLst>
        <pc:spChg chg="mod">
          <ac:chgData name="Diogo Ravara" userId="8ef955d9-80f4-4c3d-a989-a080c059ac7d" providerId="ADAL" clId="{755E47DC-5077-4EFB-BF55-E792244E5D3E}" dt="2021-11-03T10:55:30.898" v="457" actId="27636"/>
          <ac:spMkLst>
            <pc:docMk/>
            <pc:sldMk cId="3417172226" sldId="332"/>
            <ac:spMk id="2" creationId="{00000000-0000-0000-0000-000000000000}"/>
          </ac:spMkLst>
        </pc:spChg>
        <pc:spChg chg="mod">
          <ac:chgData name="Diogo Ravara" userId="8ef955d9-80f4-4c3d-a989-a080c059ac7d" providerId="ADAL" clId="{755E47DC-5077-4EFB-BF55-E792244E5D3E}" dt="2021-11-03T10:55:30.908" v="458" actId="27636"/>
          <ac:spMkLst>
            <pc:docMk/>
            <pc:sldMk cId="3417172226" sldId="332"/>
            <ac:spMk id="3" creationId="{00000000-0000-0000-0000-000000000000}"/>
          </ac:spMkLst>
        </pc:spChg>
      </pc:sldChg>
      <pc:sldChg chg="modSp mod">
        <pc:chgData name="Diogo Ravara" userId="8ef955d9-80f4-4c3d-a989-a080c059ac7d" providerId="ADAL" clId="{755E47DC-5077-4EFB-BF55-E792244E5D3E}" dt="2021-11-03T10:55:30.913" v="459" actId="27636"/>
        <pc:sldMkLst>
          <pc:docMk/>
          <pc:sldMk cId="2969989959" sldId="333"/>
        </pc:sldMkLst>
        <pc:spChg chg="mod">
          <ac:chgData name="Diogo Ravara" userId="8ef955d9-80f4-4c3d-a989-a080c059ac7d" providerId="ADAL" clId="{755E47DC-5077-4EFB-BF55-E792244E5D3E}" dt="2021-11-03T10:55:30.913" v="459" actId="27636"/>
          <ac:spMkLst>
            <pc:docMk/>
            <pc:sldMk cId="2969989959" sldId="333"/>
            <ac:spMk id="2" creationId="{00000000-0000-0000-0000-000000000000}"/>
          </ac:spMkLst>
        </pc:spChg>
      </pc:sldChg>
      <pc:sldChg chg="modSp mod">
        <pc:chgData name="Diogo Ravara" userId="8ef955d9-80f4-4c3d-a989-a080c059ac7d" providerId="ADAL" clId="{755E47DC-5077-4EFB-BF55-E792244E5D3E}" dt="2021-11-03T10:55:30.916" v="460" actId="27636"/>
        <pc:sldMkLst>
          <pc:docMk/>
          <pc:sldMk cId="201978427" sldId="334"/>
        </pc:sldMkLst>
        <pc:spChg chg="mod">
          <ac:chgData name="Diogo Ravara" userId="8ef955d9-80f4-4c3d-a989-a080c059ac7d" providerId="ADAL" clId="{755E47DC-5077-4EFB-BF55-E792244E5D3E}" dt="2021-11-03T10:55:30.916" v="460" actId="27636"/>
          <ac:spMkLst>
            <pc:docMk/>
            <pc:sldMk cId="201978427" sldId="334"/>
            <ac:spMk id="2" creationId="{00000000-0000-0000-0000-000000000000}"/>
          </ac:spMkLst>
        </pc:spChg>
        <pc:graphicFrameChg chg="modGraphic">
          <ac:chgData name="Diogo Ravara" userId="8ef955d9-80f4-4c3d-a989-a080c059ac7d" providerId="ADAL" clId="{755E47DC-5077-4EFB-BF55-E792244E5D3E}" dt="2021-11-02T16:51:31.575" v="103" actId="20577"/>
          <ac:graphicFrameMkLst>
            <pc:docMk/>
            <pc:sldMk cId="201978427" sldId="334"/>
            <ac:graphicFrameMk id="4" creationId="{00000000-0000-0000-0000-000000000000}"/>
          </ac:graphicFrameMkLst>
        </pc:graphicFrameChg>
      </pc:sldChg>
      <pc:sldChg chg="modSp add mod ord">
        <pc:chgData name="Diogo Ravara" userId="8ef955d9-80f4-4c3d-a989-a080c059ac7d" providerId="ADAL" clId="{755E47DC-5077-4EFB-BF55-E792244E5D3E}" dt="2021-11-03T11:18:04.826" v="1047" actId="20577"/>
        <pc:sldMkLst>
          <pc:docMk/>
          <pc:sldMk cId="664158439" sldId="335"/>
        </pc:sldMkLst>
        <pc:spChg chg="mod">
          <ac:chgData name="Diogo Ravara" userId="8ef955d9-80f4-4c3d-a989-a080c059ac7d" providerId="ADAL" clId="{755E47DC-5077-4EFB-BF55-E792244E5D3E}" dt="2021-11-03T11:18:04.826" v="1047" actId="20577"/>
          <ac:spMkLst>
            <pc:docMk/>
            <pc:sldMk cId="664158439" sldId="335"/>
            <ac:spMk id="3" creationId="{00000000-0000-0000-0000-000000000000}"/>
          </ac:spMkLst>
        </pc:spChg>
      </pc:sldChg>
      <pc:sldChg chg="modSp add del mod">
        <pc:chgData name="Diogo Ravara" userId="8ef955d9-80f4-4c3d-a989-a080c059ac7d" providerId="ADAL" clId="{755E47DC-5077-4EFB-BF55-E792244E5D3E}" dt="2021-11-02T16:55:31.647" v="117" actId="2696"/>
        <pc:sldMkLst>
          <pc:docMk/>
          <pc:sldMk cId="3238065645" sldId="335"/>
        </pc:sldMkLst>
        <pc:graphicFrameChg chg="mod modGraphic">
          <ac:chgData name="Diogo Ravara" userId="8ef955d9-80f4-4c3d-a989-a080c059ac7d" providerId="ADAL" clId="{755E47DC-5077-4EFB-BF55-E792244E5D3E}" dt="2021-11-02T16:54:51.975" v="115"/>
          <ac:graphicFrameMkLst>
            <pc:docMk/>
            <pc:sldMk cId="3238065645" sldId="335"/>
            <ac:graphicFrameMk id="4" creationId="{00000000-0000-0000-0000-00000000000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081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grafia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17697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3778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264915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71282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t-PT"/>
              <a:t>Clique para editar os estilos do texto de Modelo Global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t-PT"/>
              <a:t>Clique para editar os estilos do texto de Modelo Global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19987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na de 3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87799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752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847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284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796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036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69436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28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151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147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012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AAD347D-5ACD-4C99-B74B-A9C85AD731AF}" type="datetimeFigureOut">
              <a:rPr lang="en-US" smtClean="0"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1143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0769" y="567891"/>
            <a:ext cx="10356133" cy="4706753"/>
          </a:xfrm>
        </p:spPr>
        <p:txBody>
          <a:bodyPr>
            <a:normAutofit/>
          </a:bodyPr>
          <a:lstStyle/>
          <a:p>
            <a:pPr algn="ctr"/>
            <a:r>
              <a:rPr lang="pt-PT" sz="3000" b="1" dirty="0" smtClean="0">
                <a:latin typeface="Bookman Old Style" panose="02050604050505020204" pitchFamily="18" charset="0"/>
              </a:rPr>
              <a:t/>
            </a:r>
            <a:br>
              <a:rPr lang="pt-PT" sz="3000" b="1" dirty="0" smtClean="0">
                <a:latin typeface="Bookman Old Style" panose="02050604050505020204" pitchFamily="18" charset="0"/>
              </a:rPr>
            </a:br>
            <a:r>
              <a:rPr lang="pt-PT" sz="3000" b="1" dirty="0" smtClean="0">
                <a:latin typeface="Bookman Old Style" panose="02050604050505020204" pitchFamily="18" charset="0"/>
              </a:rPr>
              <a:t/>
            </a:r>
            <a:br>
              <a:rPr lang="pt-PT" sz="3000" b="1" dirty="0" smtClean="0">
                <a:latin typeface="Bookman Old Style" panose="02050604050505020204" pitchFamily="18" charset="0"/>
              </a:rPr>
            </a:br>
            <a:r>
              <a:rPr lang="pt-PT" sz="3000" b="1" dirty="0">
                <a:latin typeface="Bookman Old Style" panose="02050604050505020204" pitchFamily="18" charset="0"/>
              </a:rPr>
              <a:t/>
            </a:r>
            <a:br>
              <a:rPr lang="pt-PT" sz="3000" b="1" dirty="0">
                <a:latin typeface="Bookman Old Style" panose="02050604050505020204" pitchFamily="18" charset="0"/>
              </a:rPr>
            </a:br>
            <a:r>
              <a:rPr lang="pt-PT" sz="3000" b="1" dirty="0" smtClean="0">
                <a:latin typeface="Bookman Old Style" panose="02050604050505020204" pitchFamily="18" charset="0"/>
              </a:rPr>
              <a:t> </a:t>
            </a:r>
            <a:r>
              <a:rPr lang="pt-PT" b="1" dirty="0" smtClean="0">
                <a:latin typeface="Bookman Old Style" panose="02050604050505020204" pitchFamily="18" charset="0"/>
              </a:rPr>
              <a:t>@ </a:t>
            </a:r>
            <a:r>
              <a:rPr lang="pt-PT" sz="2200" b="1" dirty="0" smtClean="0">
                <a:latin typeface="Bookman Old Style" panose="02050604050505020204" pitchFamily="18" charset="0"/>
              </a:rPr>
              <a:t/>
            </a:r>
            <a:br>
              <a:rPr lang="pt-PT" sz="2200" b="1" dirty="0" smtClean="0">
                <a:latin typeface="Bookman Old Style" panose="02050604050505020204" pitchFamily="18" charset="0"/>
              </a:rPr>
            </a:br>
            <a:r>
              <a:rPr lang="pt-PT" sz="2200" b="1" dirty="0" smtClean="0">
                <a:latin typeface="Bookman Old Style" panose="02050604050505020204" pitchFamily="18" charset="0"/>
              </a:rPr>
              <a:t/>
            </a:r>
            <a:br>
              <a:rPr lang="pt-PT" sz="2200" b="1" dirty="0" smtClean="0">
                <a:latin typeface="Bookman Old Style" panose="02050604050505020204" pitchFamily="18" charset="0"/>
              </a:rPr>
            </a:br>
            <a:r>
              <a:rPr lang="en-GB" sz="3100" b="1" dirty="0" smtClean="0">
                <a:latin typeface="Bookman Old Style" panose="02050604050505020204" pitchFamily="18" charset="0"/>
              </a:rPr>
              <a:t>Training</a:t>
            </a:r>
            <a:r>
              <a:rPr lang="en-GB" sz="3100" b="1" dirty="0">
                <a:latin typeface="Bookman Old Style" panose="02050604050505020204" pitchFamily="18" charset="0"/>
              </a:rPr>
              <a:t> </a:t>
            </a:r>
            <a:r>
              <a:rPr lang="en-GB" sz="3100" b="1" dirty="0" smtClean="0">
                <a:latin typeface="Bookman Old Style" panose="02050604050505020204" pitchFamily="18" charset="0"/>
              </a:rPr>
              <a:t>Portuguese judges and Public Prosecutors</a:t>
            </a:r>
            <a:r>
              <a:rPr lang="pt-PT" sz="3100" b="1" dirty="0" smtClean="0">
                <a:latin typeface="Bookman Old Style" panose="02050604050505020204" pitchFamily="18" charset="0"/>
              </a:rPr>
              <a:t/>
            </a:r>
            <a:br>
              <a:rPr lang="pt-PT" sz="3100" b="1" dirty="0" smtClean="0">
                <a:latin typeface="Bookman Old Style" panose="02050604050505020204" pitchFamily="18" charset="0"/>
              </a:rPr>
            </a:br>
            <a:r>
              <a:rPr lang="en-GB" sz="3100" b="1" dirty="0">
                <a:latin typeface="Bookman Old Style" panose="02050604050505020204" pitchFamily="18" charset="0"/>
              </a:rPr>
              <a:t>in Human Rights Law </a:t>
            </a:r>
            <a:br>
              <a:rPr lang="en-GB" sz="3100" b="1" dirty="0">
                <a:latin typeface="Bookman Old Style" panose="02050604050505020204" pitchFamily="18" charset="0"/>
              </a:rPr>
            </a:br>
            <a:r>
              <a:rPr lang="en-GB" sz="3100" b="1" dirty="0" smtClean="0">
                <a:latin typeface="Bookman Old Style" panose="02050604050505020204" pitchFamily="18" charset="0"/>
              </a:rPr>
              <a:t>2014-2022</a:t>
            </a:r>
            <a:endParaRPr lang="pt-PT" sz="3100" b="1" dirty="0">
              <a:latin typeface="Bookman Old Style" panose="020506040505050202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660" y="2076962"/>
            <a:ext cx="1845143" cy="97362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328" y="986211"/>
            <a:ext cx="1913773" cy="218150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631" y="4873970"/>
            <a:ext cx="2746408" cy="171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1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t-PT" dirty="0" smtClean="0"/>
          </a:p>
          <a:p>
            <a:pPr marL="0" indent="0" algn="ctr">
              <a:buNone/>
            </a:pPr>
            <a:endParaRPr lang="pt-PT" b="1" dirty="0" smtClean="0"/>
          </a:p>
          <a:p>
            <a:pPr marL="0" indent="0" algn="ctr">
              <a:buNone/>
            </a:pPr>
            <a:r>
              <a:rPr lang="pt-PT" b="1" dirty="0" err="1" smtClean="0"/>
              <a:t>Thank</a:t>
            </a:r>
            <a:r>
              <a:rPr lang="pt-PT" b="1" dirty="0" smtClean="0"/>
              <a:t> </a:t>
            </a:r>
            <a:r>
              <a:rPr lang="pt-PT" b="1" dirty="0" err="1" smtClean="0"/>
              <a:t>you</a:t>
            </a:r>
            <a:r>
              <a:rPr lang="pt-PT" b="1"/>
              <a:t>!</a:t>
            </a:r>
            <a:endParaRPr lang="pt-PT" b="1" dirty="0" smtClean="0"/>
          </a:p>
          <a:p>
            <a:pPr marL="0" indent="0" algn="ctr">
              <a:buNone/>
            </a:pPr>
            <a:r>
              <a:rPr lang="pt-PT" b="1" dirty="0"/>
              <a:t>Muito obrigado!</a:t>
            </a:r>
            <a:endParaRPr lang="pt-PT" b="1" dirty="0" smtClean="0"/>
          </a:p>
          <a:p>
            <a:pPr marL="0" indent="0" algn="ctr">
              <a:buNone/>
            </a:pPr>
            <a:endParaRPr lang="pt-PT" b="1" dirty="0" smtClean="0"/>
          </a:p>
          <a:p>
            <a:pPr marL="0" indent="0" algn="ctr">
              <a:buNone/>
            </a:pPr>
            <a:r>
              <a:rPr lang="pt-PT" b="1" dirty="0"/>
              <a:t>d</a:t>
            </a:r>
            <a:r>
              <a:rPr lang="pt-PT" b="1" dirty="0" smtClean="0"/>
              <a:t>iogo.ravara@gmail.com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183159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Table</a:t>
            </a:r>
            <a:r>
              <a:rPr lang="pt-PT" dirty="0" smtClean="0"/>
              <a:t> </a:t>
            </a:r>
            <a:r>
              <a:rPr lang="en-GB" dirty="0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contents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103312" y="2052918"/>
            <a:ext cx="10023492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b="1" dirty="0" smtClean="0">
                <a:hlinkClick r:id="rId2" action="ppaction://hlinksldjump"/>
              </a:rPr>
              <a:t>0</a:t>
            </a:r>
            <a:r>
              <a:rPr lang="en-GB" b="1" dirty="0" smtClean="0">
                <a:hlinkClick r:id="rId2" action="ppaction://hlinksldjump"/>
              </a:rPr>
              <a:t>. Introduction</a:t>
            </a:r>
            <a:endParaRPr lang="en-GB" b="1" dirty="0" smtClean="0"/>
          </a:p>
          <a:p>
            <a:pPr marL="0" indent="0">
              <a:buNone/>
            </a:pPr>
            <a:r>
              <a:rPr lang="en-GB" b="1" dirty="0" smtClean="0">
                <a:hlinkClick r:id="rId3" action="ppaction://hlinksldjump"/>
              </a:rPr>
              <a:t>1. Building a team and Teamwork</a:t>
            </a:r>
            <a:endParaRPr lang="en-GB" b="1" i="1" dirty="0" smtClean="0"/>
          </a:p>
          <a:p>
            <a:pPr marL="0" indent="0">
              <a:buNone/>
            </a:pPr>
            <a:r>
              <a:rPr lang="en-GB" b="1" dirty="0" smtClean="0">
                <a:hlinkClick r:id="rId4" action="ppaction://hlinksldjump"/>
              </a:rPr>
              <a:t>2. Ownership and resource optimization</a:t>
            </a:r>
            <a:r>
              <a:rPr lang="en-GB" b="1" dirty="0" smtClean="0"/>
              <a:t> </a:t>
            </a:r>
          </a:p>
          <a:p>
            <a:pPr marL="0" indent="0">
              <a:buNone/>
            </a:pPr>
            <a:r>
              <a:rPr lang="en-GB" b="1" dirty="0" smtClean="0">
                <a:hlinkClick r:id="rId5" action="ppaction://hlinksldjump"/>
              </a:rPr>
              <a:t>3. Embedding HELP’ s methodology in CEJ’s curricula</a:t>
            </a:r>
            <a:endParaRPr lang="en-GB" b="1" dirty="0" smtClean="0"/>
          </a:p>
          <a:p>
            <a:pPr marL="0" indent="0">
              <a:buNone/>
            </a:pPr>
            <a:r>
              <a:rPr lang="en-GB" b="1" dirty="0" smtClean="0">
                <a:hlinkClick r:id="rId6" action="ppaction://hlinksldjump"/>
              </a:rPr>
              <a:t>4. Flexibility</a:t>
            </a:r>
            <a:endParaRPr lang="en-GB" b="1" dirty="0" smtClean="0"/>
          </a:p>
          <a:p>
            <a:pPr marL="0" indent="0">
              <a:buNone/>
            </a:pP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317982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PT" b="1" dirty="0"/>
              <a:t/>
            </a:r>
            <a:br>
              <a:rPr lang="pt-PT" b="1" dirty="0"/>
            </a:br>
            <a:r>
              <a:rPr lang="pt-PT" b="1" dirty="0" smtClean="0"/>
              <a:t>O. </a:t>
            </a:r>
            <a:r>
              <a:rPr lang="pt-PT" b="1" dirty="0" err="1" smtClean="0"/>
              <a:t>Introduction</a:t>
            </a:r>
            <a:r>
              <a:rPr lang="pt-PT" b="1" dirty="0" smtClean="0"/>
              <a:t/>
            </a:r>
            <a:br>
              <a:rPr lang="pt-PT" b="1" dirty="0" smtClean="0"/>
            </a:br>
            <a:r>
              <a:rPr lang="pt-PT" dirty="0"/>
              <a:t/>
            </a:r>
            <a:br>
              <a:rPr lang="pt-PT" dirty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103312" y="1222408"/>
            <a:ext cx="10042743" cy="5025991"/>
          </a:xfrm>
        </p:spPr>
        <p:txBody>
          <a:bodyPr>
            <a:normAutofit fontScale="92500" lnSpcReduction="20000"/>
          </a:bodyPr>
          <a:lstStyle/>
          <a:p>
            <a:pPr marL="182563" lvl="8" indent="0" algn="ctr">
              <a:buNone/>
            </a:pPr>
            <a:r>
              <a:rPr lang="en-GB" sz="3200" dirty="0" smtClean="0"/>
              <a:t>Portugal</a:t>
            </a:r>
          </a:p>
          <a:p>
            <a:pPr marL="639763" lvl="8" indent="-457200" algn="just"/>
            <a:r>
              <a:rPr lang="en-GB" sz="3200" dirty="0" smtClean="0"/>
              <a:t>Pop. 10 mil.</a:t>
            </a:r>
          </a:p>
          <a:p>
            <a:pPr marL="639763" lvl="8" indent="-457200" algn="just"/>
            <a:r>
              <a:rPr lang="en-GB" sz="3200" dirty="0" smtClean="0"/>
              <a:t>+- 2.000 judges and public prosecutors</a:t>
            </a:r>
          </a:p>
          <a:p>
            <a:pPr marL="639763" lvl="8" indent="-457200" algn="just"/>
            <a:r>
              <a:rPr lang="en-GB" sz="3200" dirty="0" smtClean="0"/>
              <a:t>No relevant Bar Association activity in the framework of HELP …</a:t>
            </a:r>
          </a:p>
          <a:p>
            <a:pPr marL="182563" lvl="8" indent="0" algn="ctr">
              <a:buNone/>
            </a:pPr>
            <a:endParaRPr lang="en-GB" sz="3200" dirty="0" smtClean="0"/>
          </a:p>
          <a:p>
            <a:pPr marL="182563" lvl="8" indent="0" algn="ctr">
              <a:buNone/>
            </a:pPr>
            <a:r>
              <a:rPr lang="en-GB" sz="3200" dirty="0" smtClean="0"/>
              <a:t>CEJ</a:t>
            </a:r>
          </a:p>
          <a:p>
            <a:pPr marL="639763" lvl="8" indent="-457200" algn="just"/>
            <a:r>
              <a:rPr lang="en-GB" sz="3200" dirty="0" smtClean="0"/>
              <a:t>Initial and continuous training</a:t>
            </a:r>
          </a:p>
          <a:p>
            <a:pPr marL="639763" lvl="8" indent="-457200" algn="just"/>
            <a:r>
              <a:rPr lang="en-GB" sz="3200" dirty="0" smtClean="0"/>
              <a:t>5 main thematic areas: civil/commercial, criminal, family, labour, administrative and tax</a:t>
            </a:r>
          </a:p>
          <a:p>
            <a:pPr marL="639763" lvl="8" indent="-457200" algn="just"/>
            <a:r>
              <a:rPr lang="en-GB" sz="3200" dirty="0" smtClean="0"/>
              <a:t>+- 100 trainees (initial training courses) </a:t>
            </a:r>
            <a:r>
              <a:rPr lang="en-GB" sz="3200" dirty="0" smtClean="0"/>
              <a:t>Sept-Jul</a:t>
            </a:r>
            <a:endParaRPr lang="en-GB" sz="3200" dirty="0" smtClean="0"/>
          </a:p>
          <a:p>
            <a:pPr marL="639763" lvl="8" indent="-457200" algn="just"/>
            <a:r>
              <a:rPr lang="en-GB" sz="3200" dirty="0" smtClean="0"/>
              <a:t>+- 150 training events each year (continuous training)</a:t>
            </a:r>
          </a:p>
          <a:p>
            <a:pPr marL="639763" lvl="8" indent="-457200" algn="just"/>
            <a:r>
              <a:rPr lang="en-GB" sz="3200" dirty="0" smtClean="0"/>
              <a:t>“short” budget</a:t>
            </a:r>
          </a:p>
          <a:p>
            <a:pPr marL="182563" lvl="8" indent="0" algn="just">
              <a:buNone/>
            </a:pPr>
            <a:endParaRPr lang="pt-PT" sz="3200" dirty="0" smtClean="0"/>
          </a:p>
          <a:p>
            <a:pPr marL="3657600" lvl="8" indent="0" algn="just">
              <a:buNone/>
            </a:pPr>
            <a:endParaRPr lang="pt-PT" sz="3000" dirty="0" smtClean="0"/>
          </a:p>
          <a:p>
            <a:pPr lvl="8" algn="just"/>
            <a:endParaRPr lang="pt-PT" sz="3000" dirty="0" smtClean="0"/>
          </a:p>
        </p:txBody>
      </p:sp>
    </p:spTree>
    <p:extLst>
      <p:ext uri="{BB962C8B-B14F-4D97-AF65-F5344CB8AC3E}">
        <p14:creationId xmlns:p14="http://schemas.microsoft.com/office/powerpoint/2010/main" val="94357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PT" b="1" dirty="0"/>
              <a:t/>
            </a:r>
            <a:br>
              <a:rPr lang="pt-PT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1. </a:t>
            </a:r>
            <a:r>
              <a:rPr lang="en-GB" b="1" dirty="0" smtClean="0"/>
              <a:t>Building a team and Teamwork</a:t>
            </a:r>
            <a:r>
              <a:rPr lang="en-GB" b="1" i="1" dirty="0" smtClean="0"/>
              <a:t/>
            </a:r>
            <a:br>
              <a:rPr lang="en-GB" b="1" i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pt-PT" dirty="0"/>
              <a:t/>
            </a:r>
            <a:br>
              <a:rPr lang="pt-PT" dirty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103312" y="2052918"/>
            <a:ext cx="10042743" cy="4195481"/>
          </a:xfrm>
        </p:spPr>
        <p:txBody>
          <a:bodyPr>
            <a:normAutofit lnSpcReduction="10000"/>
          </a:bodyPr>
          <a:lstStyle/>
          <a:p>
            <a:pPr marL="812800" lvl="8" indent="-457200" algn="just"/>
            <a:r>
              <a:rPr lang="en-GB" sz="3000" dirty="0" smtClean="0"/>
              <a:t>From 1 to 10 HELP certified trainers</a:t>
            </a:r>
          </a:p>
          <a:p>
            <a:pPr marL="812800" lvl="8" indent="-457200" algn="just"/>
            <a:r>
              <a:rPr lang="en-GB" sz="3000" dirty="0"/>
              <a:t>I</a:t>
            </a:r>
            <a:r>
              <a:rPr lang="en-GB" sz="3000" dirty="0" smtClean="0"/>
              <a:t>T</a:t>
            </a:r>
            <a:r>
              <a:rPr lang="en-GB" sz="3000" dirty="0" smtClean="0"/>
              <a:t>: from 0 to 3 courses (1 tutored</a:t>
            </a:r>
            <a:r>
              <a:rPr lang="en-GB" sz="3000" dirty="0" smtClean="0"/>
              <a:t>)</a:t>
            </a:r>
          </a:p>
          <a:p>
            <a:pPr marL="812800" lvl="8" indent="-457200" algn="just"/>
            <a:r>
              <a:rPr lang="en-GB" sz="3000" dirty="0" smtClean="0"/>
              <a:t>CTT</a:t>
            </a:r>
            <a:r>
              <a:rPr lang="en-GB" sz="3000" dirty="0"/>
              <a:t>: from 1 tutored course to 7 (1 - 3 - 5 -7</a:t>
            </a:r>
            <a:r>
              <a:rPr lang="en-GB" sz="3000" dirty="0" smtClean="0"/>
              <a:t>)</a:t>
            </a:r>
            <a:endParaRPr lang="en-GB" sz="3000" dirty="0" smtClean="0"/>
          </a:p>
          <a:p>
            <a:pPr marL="355600" lvl="8" indent="0" algn="ctr">
              <a:buNone/>
            </a:pPr>
            <a:endParaRPr lang="en-GB" sz="3000" dirty="0" smtClean="0">
              <a:sym typeface="Symbol" panose="05050102010706020507" pitchFamily="18" charset="2"/>
            </a:endParaRPr>
          </a:p>
          <a:p>
            <a:pPr marL="355600" lvl="8" indent="0" algn="ctr">
              <a:buNone/>
            </a:pPr>
            <a:r>
              <a:rPr lang="en-GB" sz="3000" dirty="0" smtClean="0">
                <a:sym typeface="Symbol" panose="05050102010706020507" pitchFamily="18" charset="2"/>
              </a:rPr>
              <a:t></a:t>
            </a:r>
          </a:p>
          <a:p>
            <a:pPr marL="355600" lvl="8" indent="0" algn="ctr">
              <a:buNone/>
            </a:pPr>
            <a:endParaRPr lang="en-GB" sz="3000" dirty="0" smtClean="0">
              <a:sym typeface="Symbol" panose="05050102010706020507" pitchFamily="18" charset="2"/>
            </a:endParaRPr>
          </a:p>
          <a:p>
            <a:pPr marL="355600" lvl="8" indent="0" algn="just">
              <a:buNone/>
            </a:pPr>
            <a:r>
              <a:rPr lang="en-GB" sz="3000" dirty="0" smtClean="0">
                <a:sym typeface="Symbol" panose="05050102010706020507" pitchFamily="18" charset="2"/>
              </a:rPr>
              <a:t>Initial goal: at least 1 certified trainer in each area</a:t>
            </a:r>
          </a:p>
          <a:p>
            <a:pPr marL="355600" lvl="8" indent="0" algn="just">
              <a:buNone/>
            </a:pPr>
            <a:r>
              <a:rPr lang="en-GB" sz="3000" dirty="0" smtClean="0">
                <a:sym typeface="Symbol" panose="05050102010706020507" pitchFamily="18" charset="2"/>
              </a:rPr>
              <a:t>Present day: more than 10 certified trainers, at least 2 per area</a:t>
            </a:r>
            <a:endParaRPr lang="en-GB" sz="3000" dirty="0" smtClean="0"/>
          </a:p>
        </p:txBody>
      </p:sp>
    </p:spTree>
    <p:extLst>
      <p:ext uri="{BB962C8B-B14F-4D97-AF65-F5344CB8AC3E}">
        <p14:creationId xmlns:p14="http://schemas.microsoft.com/office/powerpoint/2010/main" val="389791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PT" b="1" dirty="0"/>
              <a:t/>
            </a:r>
            <a:br>
              <a:rPr lang="pt-PT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GB" b="1" dirty="0" smtClean="0"/>
              <a:t>1. Building a team and Teamwork</a:t>
            </a:r>
            <a:r>
              <a:rPr lang="pt-PT" b="1" i="1" dirty="0"/>
              <a:t/>
            </a:r>
            <a:br>
              <a:rPr lang="pt-PT" b="1" i="1" dirty="0"/>
            </a:br>
            <a:r>
              <a:rPr lang="pt-PT" b="1" dirty="0" smtClean="0"/>
              <a:t/>
            </a:r>
            <a:br>
              <a:rPr lang="pt-PT" b="1" dirty="0" smtClean="0"/>
            </a:br>
            <a:r>
              <a:rPr lang="pt-PT" dirty="0"/>
              <a:t/>
            </a:r>
            <a:br>
              <a:rPr lang="pt-PT" dirty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103312" y="2052918"/>
            <a:ext cx="10042743" cy="4195481"/>
          </a:xfrm>
        </p:spPr>
        <p:txBody>
          <a:bodyPr>
            <a:normAutofit/>
          </a:bodyPr>
          <a:lstStyle/>
          <a:p>
            <a:pPr marL="3657600" lvl="8" indent="0" algn="just">
              <a:buNone/>
            </a:pPr>
            <a:r>
              <a:rPr lang="en-GB" sz="3000" dirty="0" smtClean="0"/>
              <a:t>Tools:</a:t>
            </a:r>
          </a:p>
          <a:p>
            <a:pPr marL="642938" lvl="8" indent="-457200" algn="just">
              <a:buFont typeface="Wingdings" panose="05000000000000000000" pitchFamily="2" charset="2"/>
              <a:buChar char="§"/>
            </a:pPr>
            <a:r>
              <a:rPr lang="en-GB" sz="3000" dirty="0" smtClean="0"/>
              <a:t> hosting cross-border </a:t>
            </a:r>
            <a:r>
              <a:rPr lang="en-GB" sz="3000" dirty="0" err="1" smtClean="0"/>
              <a:t>ToTs</a:t>
            </a:r>
            <a:endParaRPr lang="en-GB" sz="3000" dirty="0" smtClean="0"/>
          </a:p>
          <a:p>
            <a:pPr marL="642938" lvl="8" indent="-457200" algn="just">
              <a:buFont typeface="Wingdings" panose="05000000000000000000" pitchFamily="2" charset="2"/>
              <a:buChar char="§"/>
            </a:pPr>
            <a:r>
              <a:rPr lang="en-GB" sz="3000" dirty="0" smtClean="0"/>
              <a:t>Sending national trainers to </a:t>
            </a:r>
            <a:r>
              <a:rPr lang="en-GB" sz="3000" dirty="0" err="1" smtClean="0"/>
              <a:t>presencial</a:t>
            </a:r>
            <a:r>
              <a:rPr lang="en-GB" sz="3000" dirty="0" smtClean="0"/>
              <a:t> or distance learning </a:t>
            </a:r>
            <a:r>
              <a:rPr lang="en-GB" sz="3000" dirty="0" err="1" smtClean="0"/>
              <a:t>ToTs</a:t>
            </a:r>
            <a:endParaRPr lang="en-GB" sz="3000" dirty="0" smtClean="0"/>
          </a:p>
          <a:p>
            <a:pPr marL="642938" lvl="8" indent="-457200" algn="just">
              <a:buFont typeface="Wingdings" panose="05000000000000000000" pitchFamily="2" charset="2"/>
              <a:buChar char="§"/>
            </a:pPr>
            <a:r>
              <a:rPr lang="en-GB" sz="3000" dirty="0" smtClean="0"/>
              <a:t>Group meetings for HELP certified tutors</a:t>
            </a:r>
          </a:p>
          <a:p>
            <a:pPr marL="185738" lvl="8" indent="0" algn="ctr">
              <a:buNone/>
            </a:pPr>
            <a:r>
              <a:rPr lang="en-GB" sz="3000" dirty="0" smtClean="0">
                <a:sym typeface="Symbol" panose="05050102010706020507" pitchFamily="18" charset="2"/>
              </a:rPr>
              <a:t></a:t>
            </a:r>
          </a:p>
          <a:p>
            <a:pPr marL="642938" lvl="8" indent="-457200" algn="just">
              <a:buFont typeface="Wingdings" panose="05000000000000000000" pitchFamily="2" charset="2"/>
              <a:buChar char="§"/>
            </a:pPr>
            <a:r>
              <a:rPr lang="en-GB" sz="3000" dirty="0" smtClean="0"/>
              <a:t>Decentralized management of PT HELP activities: activity planning, project and task management</a:t>
            </a:r>
          </a:p>
        </p:txBody>
      </p:sp>
    </p:spTree>
    <p:extLst>
      <p:ext uri="{BB962C8B-B14F-4D97-AF65-F5344CB8AC3E}">
        <p14:creationId xmlns:p14="http://schemas.microsoft.com/office/powerpoint/2010/main" val="318501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PT" b="1" dirty="0"/>
              <a:t/>
            </a:r>
            <a:br>
              <a:rPr lang="pt-PT" b="1" dirty="0"/>
            </a:br>
            <a:r>
              <a:rPr lang="pt-PT" b="1" dirty="0" smtClean="0"/>
              <a:t/>
            </a:r>
            <a:br>
              <a:rPr lang="pt-PT" b="1" dirty="0" smtClean="0"/>
            </a:br>
            <a:r>
              <a:rPr lang="pt-PT" b="1" dirty="0" smtClean="0"/>
              <a:t>2. </a:t>
            </a:r>
            <a:r>
              <a:rPr lang="en-GB" sz="5000" b="1" dirty="0" smtClean="0"/>
              <a:t>Ownership and resource optimization</a:t>
            </a:r>
            <a:br>
              <a:rPr lang="en-GB" sz="5000" b="1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103312" y="2052918"/>
            <a:ext cx="10042743" cy="4195481"/>
          </a:xfrm>
        </p:spPr>
        <p:txBody>
          <a:bodyPr>
            <a:normAutofit/>
          </a:bodyPr>
          <a:lstStyle/>
          <a:p>
            <a:pPr marL="185738" lvl="8" indent="0" algn="ctr">
              <a:buNone/>
            </a:pPr>
            <a:r>
              <a:rPr lang="en-GB" sz="3000" dirty="0" smtClean="0"/>
              <a:t> Using all available resources</a:t>
            </a:r>
          </a:p>
          <a:p>
            <a:pPr marL="642938" lvl="8" indent="-457200" algn="just"/>
            <a:r>
              <a:rPr lang="en-GB" sz="3000" dirty="0" smtClean="0"/>
              <a:t>All PT HELP tutors in CEJ’ s tutored courses are CEJ’ s trainers </a:t>
            </a:r>
          </a:p>
          <a:p>
            <a:pPr marL="642938" lvl="8" indent="-457200" algn="just"/>
            <a:r>
              <a:rPr lang="en-GB" sz="3000" dirty="0" smtClean="0"/>
              <a:t>PT HELP tutored courses hosted in CEJ ‘s Moodle platform</a:t>
            </a:r>
          </a:p>
          <a:p>
            <a:pPr marL="642938" lvl="8" indent="-457200" algn="just"/>
            <a:r>
              <a:rPr lang="en-GB" sz="3000" dirty="0" smtClean="0"/>
              <a:t>Launchings organized by CEJ, at national level (but also cross-border)</a:t>
            </a:r>
          </a:p>
          <a:p>
            <a:pPr marL="642938" lvl="8" indent="-457200" algn="just"/>
            <a:endParaRPr lang="en-GB" sz="3000" dirty="0" smtClean="0"/>
          </a:p>
          <a:p>
            <a:pPr marL="185738" lvl="8" indent="0" algn="ctr">
              <a:buNone/>
            </a:pPr>
            <a:r>
              <a:rPr lang="en-GB" sz="3000" dirty="0" smtClean="0"/>
              <a:t>Advantages: </a:t>
            </a:r>
            <a:r>
              <a:rPr lang="en-GB" sz="3000" dirty="0" smtClean="0"/>
              <a:t>mind-set </a:t>
            </a:r>
            <a:r>
              <a:rPr lang="en-GB" sz="3000" dirty="0" smtClean="0"/>
              <a:t>changing, knowledge dissemination, cost reduction, capacity building …</a:t>
            </a:r>
          </a:p>
        </p:txBody>
      </p:sp>
    </p:spTree>
    <p:extLst>
      <p:ext uri="{BB962C8B-B14F-4D97-AF65-F5344CB8AC3E}">
        <p14:creationId xmlns:p14="http://schemas.microsoft.com/office/powerpoint/2010/main" val="376238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87793"/>
          </a:xfrm>
        </p:spPr>
        <p:txBody>
          <a:bodyPr>
            <a:normAutofit fontScale="90000"/>
          </a:bodyPr>
          <a:lstStyle/>
          <a:p>
            <a:pPr algn="ctr"/>
            <a:r>
              <a:rPr lang="pt-PT" dirty="0" smtClean="0"/>
              <a:t/>
            </a:r>
            <a:br>
              <a:rPr lang="pt-PT" dirty="0" smtClean="0"/>
            </a:br>
            <a:r>
              <a:rPr lang="pt-PT" b="1" dirty="0"/>
              <a:t>3. </a:t>
            </a:r>
            <a:r>
              <a:rPr lang="en-GB" b="1" dirty="0"/>
              <a:t>Embedding HELP’ s methodology </a:t>
            </a:r>
            <a:br>
              <a:rPr lang="en-GB" b="1" dirty="0"/>
            </a:br>
            <a:r>
              <a:rPr lang="en-GB" b="1" dirty="0"/>
              <a:t>in CEJ’s curricula</a:t>
            </a:r>
            <a:r>
              <a:rPr lang="pt-PT" b="1" dirty="0"/>
              <a:t/>
            </a:r>
            <a:br>
              <a:rPr lang="pt-PT" b="1" dirty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103312" y="2052918"/>
            <a:ext cx="10042743" cy="4195481"/>
          </a:xfrm>
        </p:spPr>
        <p:txBody>
          <a:bodyPr>
            <a:normAutofit/>
          </a:bodyPr>
          <a:lstStyle/>
          <a:p>
            <a:pPr marL="185738" lvl="8" indent="0" algn="ctr">
              <a:buNone/>
            </a:pPr>
            <a:endParaRPr lang="pt-PT" sz="3500" dirty="0" smtClean="0"/>
          </a:p>
          <a:p>
            <a:pPr marL="185738" lvl="8" indent="0" algn="ctr">
              <a:buNone/>
            </a:pPr>
            <a:r>
              <a:rPr lang="en-GB" sz="3500" b="1" dirty="0" smtClean="0"/>
              <a:t>Continuous training</a:t>
            </a:r>
          </a:p>
          <a:p>
            <a:pPr marL="185738" lvl="8" indent="0" algn="ctr">
              <a:buNone/>
            </a:pPr>
            <a:endParaRPr lang="en-GB" sz="3500" dirty="0" smtClean="0"/>
          </a:p>
          <a:p>
            <a:pPr marL="642938" lvl="8" indent="-457200" algn="just">
              <a:buFont typeface="Wingdings" panose="05000000000000000000" pitchFamily="2" charset="2"/>
              <a:buChar char="§"/>
            </a:pPr>
            <a:r>
              <a:rPr lang="en-GB" sz="3500" dirty="0" smtClean="0"/>
              <a:t>HELP tutored courses integrated in the continuous training annual programmes;</a:t>
            </a:r>
          </a:p>
          <a:p>
            <a:pPr marL="642938" lvl="8" indent="-457200" algn="just">
              <a:buFont typeface="Wingdings" panose="05000000000000000000" pitchFamily="2" charset="2"/>
              <a:buChar char="§"/>
            </a:pPr>
            <a:r>
              <a:rPr lang="en-GB" sz="3500" dirty="0" smtClean="0"/>
              <a:t>Several editions of each course;</a:t>
            </a:r>
          </a:p>
          <a:p>
            <a:pPr marL="642938" lvl="8" indent="-457200" algn="just">
              <a:buFont typeface="Wingdings" panose="05000000000000000000" pitchFamily="2" charset="2"/>
              <a:buChar char="§"/>
            </a:pPr>
            <a:r>
              <a:rPr lang="en-GB" sz="3500" dirty="0" smtClean="0"/>
              <a:t>Courses offered in all 5 training thematic areas</a:t>
            </a:r>
          </a:p>
          <a:p>
            <a:pPr marL="642938" lvl="8" indent="-457200" algn="just">
              <a:buFont typeface="Wingdings" panose="05000000000000000000" pitchFamily="2" charset="2"/>
              <a:buChar char="§"/>
            </a:pPr>
            <a:endParaRPr lang="pt-PT" sz="3000" dirty="0" smtClean="0"/>
          </a:p>
        </p:txBody>
      </p:sp>
    </p:spTree>
    <p:extLst>
      <p:ext uri="{BB962C8B-B14F-4D97-AF65-F5344CB8AC3E}">
        <p14:creationId xmlns:p14="http://schemas.microsoft.com/office/powerpoint/2010/main" val="397234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19810"/>
          </a:xfrm>
        </p:spPr>
        <p:txBody>
          <a:bodyPr>
            <a:normAutofit fontScale="90000"/>
          </a:bodyPr>
          <a:lstStyle/>
          <a:p>
            <a:pPr algn="ctr"/>
            <a:r>
              <a:rPr lang="pt-PT" dirty="0"/>
              <a:t/>
            </a:r>
            <a:br>
              <a:rPr lang="pt-PT" dirty="0"/>
            </a:br>
            <a:r>
              <a:rPr lang="pt-PT" b="1" dirty="0" smtClean="0"/>
              <a:t>3. </a:t>
            </a:r>
            <a:r>
              <a:rPr lang="en-GB" b="1" dirty="0" smtClean="0"/>
              <a:t>Embedding HELP’ s methodology </a:t>
            </a:r>
            <a:br>
              <a:rPr lang="en-GB" b="1" dirty="0" smtClean="0"/>
            </a:br>
            <a:r>
              <a:rPr lang="en-GB" b="1" dirty="0" smtClean="0"/>
              <a:t>in CEJ’s curricula</a:t>
            </a:r>
            <a:r>
              <a:rPr lang="pt-PT" b="1" dirty="0"/>
              <a:t/>
            </a:r>
            <a:br>
              <a:rPr lang="pt-PT" b="1" dirty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103312" y="2052918"/>
            <a:ext cx="10042743" cy="4195481"/>
          </a:xfrm>
        </p:spPr>
        <p:txBody>
          <a:bodyPr>
            <a:normAutofit/>
          </a:bodyPr>
          <a:lstStyle/>
          <a:p>
            <a:pPr marL="185738" lvl="8" indent="0" algn="ctr">
              <a:buNone/>
            </a:pPr>
            <a:endParaRPr lang="en-GB" sz="3500" dirty="0" smtClean="0"/>
          </a:p>
          <a:p>
            <a:pPr marL="185738" lvl="8" indent="0" algn="ctr">
              <a:buNone/>
            </a:pPr>
            <a:r>
              <a:rPr lang="en-GB" sz="3500" b="1" dirty="0" smtClean="0"/>
              <a:t>Initial training</a:t>
            </a:r>
          </a:p>
          <a:p>
            <a:pPr marL="642938" lvl="8" indent="-457200" algn="just">
              <a:buFont typeface="Wingdings" panose="05000000000000000000" pitchFamily="2" charset="2"/>
              <a:buChar char="§"/>
            </a:pPr>
            <a:endParaRPr lang="en-GB" sz="3500" dirty="0" smtClean="0"/>
          </a:p>
          <a:p>
            <a:pPr marL="642938" lvl="8" indent="-457200" algn="just">
              <a:buFont typeface="Wingdings" panose="05000000000000000000" pitchFamily="2" charset="2"/>
              <a:buChar char="§"/>
            </a:pPr>
            <a:r>
              <a:rPr lang="en-GB" sz="3500" dirty="0" smtClean="0"/>
              <a:t>3 courses: Introduction, Ethics, Asylum (Admin/Tax IT program);</a:t>
            </a:r>
          </a:p>
          <a:p>
            <a:pPr marL="642938" lvl="8" indent="-457200" algn="just">
              <a:buFont typeface="Wingdings" panose="05000000000000000000" pitchFamily="2" charset="2"/>
              <a:buChar char="§"/>
            </a:pPr>
            <a:r>
              <a:rPr lang="en-GB" sz="3500" dirty="0" smtClean="0"/>
              <a:t>2 optional (not tutored, training tools</a:t>
            </a:r>
            <a:r>
              <a:rPr lang="en-GB" sz="3500" dirty="0" smtClean="0"/>
              <a:t>) + </a:t>
            </a:r>
            <a:r>
              <a:rPr lang="en-GB" sz="3500" dirty="0" smtClean="0"/>
              <a:t>1 mandatory (tutored by the trainers)</a:t>
            </a:r>
          </a:p>
        </p:txBody>
      </p:sp>
    </p:spTree>
    <p:extLst>
      <p:ext uri="{BB962C8B-B14F-4D97-AF65-F5344CB8AC3E}">
        <p14:creationId xmlns:p14="http://schemas.microsoft.com/office/powerpoint/2010/main" val="39382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b="1" dirty="0"/>
              <a:t>4. </a:t>
            </a:r>
            <a:r>
              <a:rPr lang="en-GB" b="1" dirty="0" smtClean="0"/>
              <a:t>Flexibility</a:t>
            </a:r>
            <a:endParaRPr lang="en-GB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103312" y="1690688"/>
            <a:ext cx="10042743" cy="4852987"/>
          </a:xfrm>
        </p:spPr>
        <p:txBody>
          <a:bodyPr>
            <a:normAutofit fontScale="92500" lnSpcReduction="10000"/>
          </a:bodyPr>
          <a:lstStyle/>
          <a:p>
            <a:pPr marL="714375" lvl="8" indent="0" algn="ctr">
              <a:buNone/>
            </a:pPr>
            <a:r>
              <a:rPr lang="en-GB" sz="3500" b="1" dirty="0" smtClean="0"/>
              <a:t>One size doesn't fit all</a:t>
            </a:r>
          </a:p>
          <a:p>
            <a:pPr marL="714375" lvl="8" indent="0" algn="ctr">
              <a:buNone/>
            </a:pPr>
            <a:r>
              <a:rPr lang="en-GB" sz="3500" b="1" dirty="0" smtClean="0"/>
              <a:t>New challenges (may) call for different solutions</a:t>
            </a:r>
          </a:p>
          <a:p>
            <a:pPr marL="714375" lvl="8" indent="0" algn="ctr">
              <a:buNone/>
            </a:pPr>
            <a:endParaRPr lang="en-GB" b="1" dirty="0" smtClean="0"/>
          </a:p>
          <a:p>
            <a:pPr marL="639763" lvl="8" indent="-457200" algn="just">
              <a:buFont typeface="Wingdings" panose="05000000000000000000" pitchFamily="2" charset="2"/>
              <a:buChar char="Ø"/>
            </a:pPr>
            <a:r>
              <a:rPr lang="en-GB" sz="3500" dirty="0" smtClean="0"/>
              <a:t>Tutored course on Combatting Violence against women for +- 200 judges and public prosecutors – still the most participated course ever!</a:t>
            </a:r>
          </a:p>
          <a:p>
            <a:pPr marL="639763" lvl="8" indent="-457200" algn="just">
              <a:buFont typeface="Wingdings" panose="05000000000000000000" pitchFamily="2" charset="2"/>
              <a:buChar char="Ø"/>
            </a:pPr>
            <a:r>
              <a:rPr lang="en-GB" sz="3500" dirty="0" smtClean="0"/>
              <a:t>2 or 3 live events (instead of just 1)</a:t>
            </a:r>
          </a:p>
          <a:p>
            <a:pPr marL="639763" lvl="8" indent="-457200" algn="just">
              <a:buFont typeface="Wingdings" panose="05000000000000000000" pitchFamily="2" charset="2"/>
              <a:buChar char="Ø"/>
            </a:pPr>
            <a:r>
              <a:rPr lang="en-GB" sz="3500" dirty="0" smtClean="0"/>
              <a:t>Initial </a:t>
            </a:r>
            <a:r>
              <a:rPr lang="en-GB" sz="3500" dirty="0" smtClean="0"/>
              <a:t>training: HELP tutored courses “replacing” </a:t>
            </a:r>
            <a:r>
              <a:rPr lang="en-GB" sz="3500" i="1" dirty="0" smtClean="0"/>
              <a:t>face-to-face</a:t>
            </a:r>
            <a:r>
              <a:rPr lang="en-GB" sz="3500" dirty="0" smtClean="0"/>
              <a:t> training modules (?)</a:t>
            </a:r>
          </a:p>
          <a:p>
            <a:pPr marL="639763" lvl="8" indent="-457200" algn="just">
              <a:buFont typeface="Wingdings" panose="05000000000000000000" pitchFamily="2" charset="2"/>
              <a:buChar char="Ø"/>
            </a:pPr>
            <a:r>
              <a:rPr lang="en-GB" sz="3500" dirty="0" smtClean="0"/>
              <a:t>Bilingual courses (?)</a:t>
            </a:r>
          </a:p>
          <a:p>
            <a:pPr marL="639763" lvl="8" indent="-457200" algn="just">
              <a:buFont typeface="Wingdings" panose="05000000000000000000" pitchFamily="2" charset="2"/>
              <a:buChar char="Ø"/>
            </a:pPr>
            <a:r>
              <a:rPr lang="en-GB" sz="3500" dirty="0" smtClean="0"/>
              <a:t>Handbooks / E-books (?)</a:t>
            </a:r>
          </a:p>
        </p:txBody>
      </p:sp>
    </p:spTree>
    <p:extLst>
      <p:ext uri="{BB962C8B-B14F-4D97-AF65-F5344CB8AC3E}">
        <p14:creationId xmlns:p14="http://schemas.microsoft.com/office/powerpoint/2010/main" val="243227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undidade">
  <a:themeElements>
    <a:clrScheme name="Profundidade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Profundidade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fundidad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TM04033923[[fn=Profundidade]]</Template>
  <TotalTime>2138</TotalTime>
  <Words>391</Words>
  <Application>Microsoft Office PowerPoint</Application>
  <PresentationFormat>Ecrã Panorâmico</PresentationFormat>
  <Paragraphs>71</Paragraphs>
  <Slides>10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6" baseType="lpstr">
      <vt:lpstr>Arial</vt:lpstr>
      <vt:lpstr>Bookman Old Style</vt:lpstr>
      <vt:lpstr>Corbel</vt:lpstr>
      <vt:lpstr>Symbol</vt:lpstr>
      <vt:lpstr>Wingdings</vt:lpstr>
      <vt:lpstr>Profundidade</vt:lpstr>
      <vt:lpstr>    @   Training Portuguese judges and Public Prosecutors in Human Rights Law  2014-2022</vt:lpstr>
      <vt:lpstr>Table of contents</vt:lpstr>
      <vt:lpstr> O. Introduction  </vt:lpstr>
      <vt:lpstr>   1. Building a team and Teamwork   </vt:lpstr>
      <vt:lpstr>   1. Building a team and Teamwork   </vt:lpstr>
      <vt:lpstr>  2. Ownership and resource optimization  </vt:lpstr>
      <vt:lpstr> 3. Embedding HELP’ s methodology  in CEJ’s curricula </vt:lpstr>
      <vt:lpstr> 3. Embedding HELP’ s methodology  in CEJ’s curricula </vt:lpstr>
      <vt:lpstr>4. Flexibility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Alterações à RERP e Questões de particular importância  Dúvidas e interrogações</dc:title>
  <dc:creator>Diogo Maria Alarcao Ravara</dc:creator>
  <cp:lastModifiedBy>Diogo Maria Alarcao Ravara</cp:lastModifiedBy>
  <cp:revision>345</cp:revision>
  <cp:lastPrinted>2022-06-28T15:37:58Z</cp:lastPrinted>
  <dcterms:created xsi:type="dcterms:W3CDTF">2021-04-28T11:37:02Z</dcterms:created>
  <dcterms:modified xsi:type="dcterms:W3CDTF">2022-07-05T09:36:41Z</dcterms:modified>
</cp:coreProperties>
</file>