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44" r:id="rId5"/>
    <p:sldMasterId id="2147483768" r:id="rId6"/>
    <p:sldMasterId id="2147483864" r:id="rId7"/>
    <p:sldMasterId id="2147483888" r:id="rId8"/>
  </p:sldMasterIdLst>
  <p:notesMasterIdLst>
    <p:notesMasterId r:id="rId25"/>
  </p:notesMasterIdLst>
  <p:sldIdLst>
    <p:sldId id="283" r:id="rId9"/>
    <p:sldId id="273" r:id="rId10"/>
    <p:sldId id="285" r:id="rId11"/>
    <p:sldId id="287" r:id="rId12"/>
    <p:sldId id="259" r:id="rId13"/>
    <p:sldId id="288" r:id="rId14"/>
    <p:sldId id="289" r:id="rId15"/>
    <p:sldId id="263" r:id="rId16"/>
    <p:sldId id="257" r:id="rId17"/>
    <p:sldId id="262" r:id="rId18"/>
    <p:sldId id="266" r:id="rId19"/>
    <p:sldId id="267" r:id="rId20"/>
    <p:sldId id="268" r:id="rId21"/>
    <p:sldId id="269" r:id="rId22"/>
    <p:sldId id="270" r:id="rId23"/>
    <p:sldId id="292" r:id="rId24"/>
  </p:sldIdLst>
  <p:sldSz cx="12190413" cy="6859588"/>
  <p:notesSz cx="6858000" cy="9144000"/>
  <p:defaultTextStyle>
    <a:defPPr>
      <a:defRPr lang="ru-RU"/>
    </a:defPPr>
    <a:lvl1pPr marL="0" algn="l" defTabSz="1088319" rtl="0" eaLnBrk="1" latinLnBrk="0" hangingPunct="1">
      <a:defRPr sz="2100" kern="1200">
        <a:solidFill>
          <a:schemeClr val="tx1"/>
        </a:solidFill>
        <a:latin typeface="+mn-lt"/>
        <a:ea typeface="+mn-ea"/>
        <a:cs typeface="+mn-cs"/>
      </a:defRPr>
    </a:lvl1pPr>
    <a:lvl2pPr marL="544159" algn="l" defTabSz="1088319" rtl="0" eaLnBrk="1" latinLnBrk="0" hangingPunct="1">
      <a:defRPr sz="2100" kern="1200">
        <a:solidFill>
          <a:schemeClr val="tx1"/>
        </a:solidFill>
        <a:latin typeface="+mn-lt"/>
        <a:ea typeface="+mn-ea"/>
        <a:cs typeface="+mn-cs"/>
      </a:defRPr>
    </a:lvl2pPr>
    <a:lvl3pPr marL="1088319" algn="l" defTabSz="1088319" rtl="0" eaLnBrk="1" latinLnBrk="0" hangingPunct="1">
      <a:defRPr sz="2100" kern="1200">
        <a:solidFill>
          <a:schemeClr val="tx1"/>
        </a:solidFill>
        <a:latin typeface="+mn-lt"/>
        <a:ea typeface="+mn-ea"/>
        <a:cs typeface="+mn-cs"/>
      </a:defRPr>
    </a:lvl3pPr>
    <a:lvl4pPr marL="1632478" algn="l" defTabSz="1088319" rtl="0" eaLnBrk="1" latinLnBrk="0" hangingPunct="1">
      <a:defRPr sz="2100" kern="1200">
        <a:solidFill>
          <a:schemeClr val="tx1"/>
        </a:solidFill>
        <a:latin typeface="+mn-lt"/>
        <a:ea typeface="+mn-ea"/>
        <a:cs typeface="+mn-cs"/>
      </a:defRPr>
    </a:lvl4pPr>
    <a:lvl5pPr marL="2176638" algn="l" defTabSz="1088319" rtl="0" eaLnBrk="1" latinLnBrk="0" hangingPunct="1">
      <a:defRPr sz="2100" kern="1200">
        <a:solidFill>
          <a:schemeClr val="tx1"/>
        </a:solidFill>
        <a:latin typeface="+mn-lt"/>
        <a:ea typeface="+mn-ea"/>
        <a:cs typeface="+mn-cs"/>
      </a:defRPr>
    </a:lvl5pPr>
    <a:lvl6pPr marL="2720797" algn="l" defTabSz="1088319" rtl="0" eaLnBrk="1" latinLnBrk="0" hangingPunct="1">
      <a:defRPr sz="2100" kern="1200">
        <a:solidFill>
          <a:schemeClr val="tx1"/>
        </a:solidFill>
        <a:latin typeface="+mn-lt"/>
        <a:ea typeface="+mn-ea"/>
        <a:cs typeface="+mn-cs"/>
      </a:defRPr>
    </a:lvl6pPr>
    <a:lvl7pPr marL="3264957" algn="l" defTabSz="1088319" rtl="0" eaLnBrk="1" latinLnBrk="0" hangingPunct="1">
      <a:defRPr sz="2100" kern="1200">
        <a:solidFill>
          <a:schemeClr val="tx1"/>
        </a:solidFill>
        <a:latin typeface="+mn-lt"/>
        <a:ea typeface="+mn-ea"/>
        <a:cs typeface="+mn-cs"/>
      </a:defRPr>
    </a:lvl7pPr>
    <a:lvl8pPr marL="3809116" algn="l" defTabSz="1088319" rtl="0" eaLnBrk="1" latinLnBrk="0" hangingPunct="1">
      <a:defRPr sz="2100" kern="1200">
        <a:solidFill>
          <a:schemeClr val="tx1"/>
        </a:solidFill>
        <a:latin typeface="+mn-lt"/>
        <a:ea typeface="+mn-ea"/>
        <a:cs typeface="+mn-cs"/>
      </a:defRPr>
    </a:lvl8pPr>
    <a:lvl9pPr marL="4353276" algn="l" defTabSz="1088319"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A1A8E"/>
    <a:srgbClr val="65115D"/>
    <a:srgbClr val="00FFFF"/>
    <a:srgbClr val="BFBFBF"/>
    <a:srgbClr val="FF9999"/>
    <a:srgbClr val="CC3399"/>
    <a:srgbClr val="FF99FF"/>
    <a:srgbClr val="CC00CC"/>
    <a:srgbClr val="FF0066"/>
    <a:srgbClr val="CC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p:scale>
          <a:sx n="60" d="100"/>
          <a:sy n="60" d="100"/>
        </p:scale>
        <p:origin x="-1668" y="-654"/>
      </p:cViewPr>
      <p:guideLst>
        <p:guide orient="horz" pos="2161"/>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43E668-0A9F-4233-BE4E-086039A9EEDD}" type="datetimeFigureOut">
              <a:rPr lang="ru-RU" smtClean="0"/>
              <a:pPr/>
              <a:t>15.10.2018</a:t>
            </a:fld>
            <a:endParaRPr lang="ru-RU"/>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30B23D-8934-47E9-9570-F12FD674990A}" type="slidenum">
              <a:rPr lang="ru-RU" smtClean="0"/>
              <a:pPr/>
              <a:t>‹#›</a:t>
            </a:fld>
            <a:endParaRPr lang="ru-RU"/>
          </a:p>
        </p:txBody>
      </p:sp>
    </p:spTree>
    <p:extLst>
      <p:ext uri="{BB962C8B-B14F-4D97-AF65-F5344CB8AC3E}">
        <p14:creationId xmlns:p14="http://schemas.microsoft.com/office/powerpoint/2010/main" xmlns="" val="2008834384"/>
      </p:ext>
    </p:extLst>
  </p:cSld>
  <p:clrMap bg1="lt1" tx1="dk1" bg2="lt2" tx2="dk2" accent1="accent1" accent2="accent2" accent3="accent3" accent4="accent4" accent5="accent5" accent6="accent6" hlink="hlink" folHlink="folHlink"/>
  <p:notesStyle>
    <a:lvl1pPr marL="0" algn="l" defTabSz="1088319" rtl="0" eaLnBrk="1" latinLnBrk="0" hangingPunct="1">
      <a:defRPr sz="1400" kern="1200">
        <a:solidFill>
          <a:schemeClr val="tx1"/>
        </a:solidFill>
        <a:latin typeface="+mn-lt"/>
        <a:ea typeface="+mn-ea"/>
        <a:cs typeface="+mn-cs"/>
      </a:defRPr>
    </a:lvl1pPr>
    <a:lvl2pPr marL="544159" algn="l" defTabSz="1088319" rtl="0" eaLnBrk="1" latinLnBrk="0" hangingPunct="1">
      <a:defRPr sz="1400" kern="1200">
        <a:solidFill>
          <a:schemeClr val="tx1"/>
        </a:solidFill>
        <a:latin typeface="+mn-lt"/>
        <a:ea typeface="+mn-ea"/>
        <a:cs typeface="+mn-cs"/>
      </a:defRPr>
    </a:lvl2pPr>
    <a:lvl3pPr marL="1088319" algn="l" defTabSz="1088319" rtl="0" eaLnBrk="1" latinLnBrk="0" hangingPunct="1">
      <a:defRPr sz="1400" kern="1200">
        <a:solidFill>
          <a:schemeClr val="tx1"/>
        </a:solidFill>
        <a:latin typeface="+mn-lt"/>
        <a:ea typeface="+mn-ea"/>
        <a:cs typeface="+mn-cs"/>
      </a:defRPr>
    </a:lvl3pPr>
    <a:lvl4pPr marL="1632478" algn="l" defTabSz="1088319" rtl="0" eaLnBrk="1" latinLnBrk="0" hangingPunct="1">
      <a:defRPr sz="1400" kern="1200">
        <a:solidFill>
          <a:schemeClr val="tx1"/>
        </a:solidFill>
        <a:latin typeface="+mn-lt"/>
        <a:ea typeface="+mn-ea"/>
        <a:cs typeface="+mn-cs"/>
      </a:defRPr>
    </a:lvl4pPr>
    <a:lvl5pPr marL="2176638" algn="l" defTabSz="1088319" rtl="0" eaLnBrk="1" latinLnBrk="0" hangingPunct="1">
      <a:defRPr sz="1400" kern="1200">
        <a:solidFill>
          <a:schemeClr val="tx1"/>
        </a:solidFill>
        <a:latin typeface="+mn-lt"/>
        <a:ea typeface="+mn-ea"/>
        <a:cs typeface="+mn-cs"/>
      </a:defRPr>
    </a:lvl5pPr>
    <a:lvl6pPr marL="2720797" algn="l" defTabSz="1088319" rtl="0" eaLnBrk="1" latinLnBrk="0" hangingPunct="1">
      <a:defRPr sz="1400" kern="1200">
        <a:solidFill>
          <a:schemeClr val="tx1"/>
        </a:solidFill>
        <a:latin typeface="+mn-lt"/>
        <a:ea typeface="+mn-ea"/>
        <a:cs typeface="+mn-cs"/>
      </a:defRPr>
    </a:lvl6pPr>
    <a:lvl7pPr marL="3264957" algn="l" defTabSz="1088319" rtl="0" eaLnBrk="1" latinLnBrk="0" hangingPunct="1">
      <a:defRPr sz="1400" kern="1200">
        <a:solidFill>
          <a:schemeClr val="tx1"/>
        </a:solidFill>
        <a:latin typeface="+mn-lt"/>
        <a:ea typeface="+mn-ea"/>
        <a:cs typeface="+mn-cs"/>
      </a:defRPr>
    </a:lvl7pPr>
    <a:lvl8pPr marL="3809116" algn="l" defTabSz="1088319" rtl="0" eaLnBrk="1" latinLnBrk="0" hangingPunct="1">
      <a:defRPr sz="1400" kern="1200">
        <a:solidFill>
          <a:schemeClr val="tx1"/>
        </a:solidFill>
        <a:latin typeface="+mn-lt"/>
        <a:ea typeface="+mn-ea"/>
        <a:cs typeface="+mn-cs"/>
      </a:defRPr>
    </a:lvl8pPr>
    <a:lvl9pPr marL="4353276" algn="l" defTabSz="108831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2588" y="685800"/>
            <a:ext cx="6092825"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230B23D-8934-47E9-9570-F12FD674990A}" type="slidenum">
              <a:rPr lang="ru-RU" smtClean="0"/>
              <a:pPr/>
              <a:t>7</a:t>
            </a:fld>
            <a:endParaRPr lang="ru-RU"/>
          </a:p>
        </p:txBody>
      </p:sp>
    </p:spTree>
    <p:extLst>
      <p:ext uri="{BB962C8B-B14F-4D97-AF65-F5344CB8AC3E}">
        <p14:creationId xmlns:p14="http://schemas.microsoft.com/office/powerpoint/2010/main" xmlns="" val="169281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CF2681-6CEA-4D9C-8949-DBA071BB231D}"/>
              </a:ext>
            </a:extLst>
          </p:cNvPr>
          <p:cNvSpPr>
            <a:spLocks noGrp="1"/>
          </p:cNvSpPr>
          <p:nvPr>
            <p:ph type="ctrTitle"/>
          </p:nvPr>
        </p:nvSpPr>
        <p:spPr>
          <a:xfrm>
            <a:off x="1523802" y="1122799"/>
            <a:ext cx="9142810" cy="238815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0555C13-C8F8-4378-8889-96649E5219E9}"/>
              </a:ext>
            </a:extLst>
          </p:cNvPr>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E73354D-8CD9-4613-94E2-3B8132F4D6AE}"/>
              </a:ext>
            </a:extLst>
          </p:cNvPr>
          <p:cNvSpPr>
            <a:spLocks noGrp="1"/>
          </p:cNvSpPr>
          <p:nvPr>
            <p:ph type="dt" sz="half" idx="10"/>
          </p:nvPr>
        </p:nvSpPr>
        <p:spPr/>
        <p:txBody>
          <a:bodyPr/>
          <a:lstStyle/>
          <a:p>
            <a:fld id="{F8DDEF74-5CD0-4049-A4D5-3BFB89AB5149}" type="datetimeFigureOut">
              <a:rPr lang="en-US" smtClean="0">
                <a:solidFill>
                  <a:prstClr val="black">
                    <a:tint val="75000"/>
                  </a:prstClr>
                </a:solidFill>
              </a:rPr>
              <a:pPr/>
              <a:t>10/15/2018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E6555F9-63B3-4E00-9AA1-85ACF82D84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B5171F5-8C91-4C0F-9F26-F3EEC0024ECA}"/>
              </a:ext>
            </a:extLst>
          </p:cNvPr>
          <p:cNvSpPr>
            <a:spLocks noGrp="1"/>
          </p:cNvSpPr>
          <p:nvPr>
            <p:ph type="sldNum" sz="quarter" idx="12"/>
          </p:nvPr>
        </p:nvSpPr>
        <p:spPr/>
        <p:txBody>
          <a:bodyPr/>
          <a:lstStyle/>
          <a:p>
            <a:fld id="{FCBC9707-21E4-4438-A57D-2345FC7B09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70614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5A1937-510D-4C61-A20D-255DC1F318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BFED5EA-D237-4895-BF62-C5BD02041F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6770CC4-6FDE-438B-9192-60B5C3C86259}"/>
              </a:ext>
            </a:extLst>
          </p:cNvPr>
          <p:cNvSpPr>
            <a:spLocks noGrp="1"/>
          </p:cNvSpPr>
          <p:nvPr>
            <p:ph type="dt" sz="half" idx="10"/>
          </p:nvPr>
        </p:nvSpPr>
        <p:spPr/>
        <p:txBody>
          <a:bodyPr/>
          <a:lstStyle/>
          <a:p>
            <a:fld id="{F8DDEF74-5CD0-4049-A4D5-3BFB89AB5149}" type="datetimeFigureOut">
              <a:rPr lang="en-US" smtClean="0">
                <a:solidFill>
                  <a:prstClr val="black">
                    <a:tint val="75000"/>
                  </a:prstClr>
                </a:solidFill>
              </a:rPr>
              <a:pPr/>
              <a:t>10/15/2018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147683E-603E-4605-B5F7-DE06268BE45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0AEA883-C183-436F-A2CC-67E8A6AD147B}"/>
              </a:ext>
            </a:extLst>
          </p:cNvPr>
          <p:cNvSpPr>
            <a:spLocks noGrp="1"/>
          </p:cNvSpPr>
          <p:nvPr>
            <p:ph type="sldNum" sz="quarter" idx="12"/>
          </p:nvPr>
        </p:nvSpPr>
        <p:spPr/>
        <p:txBody>
          <a:bodyPr/>
          <a:lstStyle/>
          <a:p>
            <a:fld id="{FCBC9707-21E4-4438-A57D-2345FC7B09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99773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C993A7A-5A99-4B7B-8D2D-1EEA43F68FAF}"/>
              </a:ext>
            </a:extLst>
          </p:cNvPr>
          <p:cNvSpPr>
            <a:spLocks noGrp="1"/>
          </p:cNvSpPr>
          <p:nvPr>
            <p:ph type="title" orient="vert"/>
          </p:nvPr>
        </p:nvSpPr>
        <p:spPr>
          <a:xfrm>
            <a:off x="8723764" y="365209"/>
            <a:ext cx="2628558" cy="5813184"/>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88F1F65-C9F9-47EC-91E8-0FDAA262548C}"/>
              </a:ext>
            </a:extLst>
          </p:cNvPr>
          <p:cNvSpPr>
            <a:spLocks noGrp="1"/>
          </p:cNvSpPr>
          <p:nvPr>
            <p:ph type="body" orient="vert" idx="1"/>
          </p:nvPr>
        </p:nvSpPr>
        <p:spPr>
          <a:xfrm>
            <a:off x="838091" y="365209"/>
            <a:ext cx="7733293" cy="58131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D661D69-F232-4E23-97A0-DBE48E23F94E}"/>
              </a:ext>
            </a:extLst>
          </p:cNvPr>
          <p:cNvSpPr>
            <a:spLocks noGrp="1"/>
          </p:cNvSpPr>
          <p:nvPr>
            <p:ph type="dt" sz="half" idx="10"/>
          </p:nvPr>
        </p:nvSpPr>
        <p:spPr/>
        <p:txBody>
          <a:bodyPr/>
          <a:lstStyle/>
          <a:p>
            <a:fld id="{F8DDEF74-5CD0-4049-A4D5-3BFB89AB5149}" type="datetimeFigureOut">
              <a:rPr lang="en-US" smtClean="0">
                <a:solidFill>
                  <a:prstClr val="black">
                    <a:tint val="75000"/>
                  </a:prstClr>
                </a:solidFill>
              </a:rPr>
              <a:pPr/>
              <a:t>10/15/2018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CBD9CF2-B56E-4E0A-9E1E-577A0FF473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17512D9-83BC-470F-8920-0FC81DCBD9E6}"/>
              </a:ext>
            </a:extLst>
          </p:cNvPr>
          <p:cNvSpPr>
            <a:spLocks noGrp="1"/>
          </p:cNvSpPr>
          <p:nvPr>
            <p:ph type="sldNum" sz="quarter" idx="12"/>
          </p:nvPr>
        </p:nvSpPr>
        <p:spPr/>
        <p:txBody>
          <a:bodyPr/>
          <a:lstStyle/>
          <a:p>
            <a:fld id="{FCBC9707-21E4-4438-A57D-2345FC7B09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06045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69D11A-020E-4D3A-B3DE-9ED2822B54F0}"/>
              </a:ext>
            </a:extLst>
          </p:cNvPr>
          <p:cNvSpPr>
            <a:spLocks noGrp="1"/>
          </p:cNvSpPr>
          <p:nvPr>
            <p:ph type="ctrTitle"/>
          </p:nvPr>
        </p:nvSpPr>
        <p:spPr>
          <a:xfrm>
            <a:off x="1523802" y="1122794"/>
            <a:ext cx="9142810" cy="2388153"/>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8782139C-2F66-48E4-9866-236382F6BD9F}"/>
              </a:ext>
            </a:extLst>
          </p:cNvPr>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B472EDA7-DB59-4C48-B3CA-3DEBA7F16200}"/>
              </a:ext>
            </a:extLst>
          </p:cNvPr>
          <p:cNvSpPr>
            <a:spLocks noGrp="1"/>
          </p:cNvSpPr>
          <p:nvPr>
            <p:ph type="dt" sz="half" idx="10"/>
          </p:nvPr>
        </p:nvSpPr>
        <p:spPr/>
        <p:txBody>
          <a:bodyPr/>
          <a:lstStyle/>
          <a:p>
            <a:fld id="{8AB68B6B-9FF3-45E2-842B-801FBC19D923}"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1A717AE-527D-4C52-8272-76EFF707B616}"/>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D0616828-176F-422B-A8F5-F3C26852C719}"/>
              </a:ext>
            </a:extLst>
          </p:cNvPr>
          <p:cNvSpPr>
            <a:spLocks noGrp="1"/>
          </p:cNvSpPr>
          <p:nvPr>
            <p:ph type="sldNum" sz="quarter" idx="12"/>
          </p:nvPr>
        </p:nvSpPr>
        <p:spPr/>
        <p:txBody>
          <a:bodyPr/>
          <a:lstStyle/>
          <a:p>
            <a:fld id="{4F499107-9283-4EB1-9CA8-F605417CE6AD}"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087971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B2E598-A1C7-4D54-A197-C81295D8A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E706559-A971-4BB8-8C76-580C754EF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8B5C466-F064-41A4-B818-DF7CF296FCDB}"/>
              </a:ext>
            </a:extLst>
          </p:cNvPr>
          <p:cNvSpPr>
            <a:spLocks noGrp="1"/>
          </p:cNvSpPr>
          <p:nvPr>
            <p:ph type="dt" sz="half" idx="10"/>
          </p:nvPr>
        </p:nvSpPr>
        <p:spPr/>
        <p:txBody>
          <a:bodyPr/>
          <a:lstStyle/>
          <a:p>
            <a:fld id="{8AB68B6B-9FF3-45E2-842B-801FBC19D923}"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6A56301-9EC8-4AB9-8C42-763FB9CC604B}"/>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5114086D-B5E3-40E8-B680-1B336E7C1CA1}"/>
              </a:ext>
            </a:extLst>
          </p:cNvPr>
          <p:cNvSpPr>
            <a:spLocks noGrp="1"/>
          </p:cNvSpPr>
          <p:nvPr>
            <p:ph type="sldNum" sz="quarter" idx="12"/>
          </p:nvPr>
        </p:nvSpPr>
        <p:spPr/>
        <p:txBody>
          <a:bodyPr/>
          <a:lstStyle/>
          <a:p>
            <a:fld id="{4F499107-9283-4EB1-9CA8-F605417CE6AD}"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457259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04AFC4-FB14-4EB5-8388-5BB6A94DB6EB}"/>
              </a:ext>
            </a:extLst>
          </p:cNvPr>
          <p:cNvSpPr>
            <a:spLocks noGrp="1"/>
          </p:cNvSpPr>
          <p:nvPr>
            <p:ph type="title"/>
          </p:nvPr>
        </p:nvSpPr>
        <p:spPr>
          <a:xfrm>
            <a:off x="831913" y="1710134"/>
            <a:ext cx="10514231" cy="2853398"/>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21EE8C2-C7E4-4868-B678-154D05874D3C}"/>
              </a:ext>
            </a:extLst>
          </p:cNvPr>
          <p:cNvSpPr>
            <a:spLocks noGrp="1"/>
          </p:cNvSpPr>
          <p:nvPr>
            <p:ph type="body" idx="1"/>
          </p:nvPr>
        </p:nvSpPr>
        <p:spPr>
          <a:xfrm>
            <a:off x="831913" y="4590526"/>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E6BDF95-4728-4FC1-9595-210B628908C4}"/>
              </a:ext>
            </a:extLst>
          </p:cNvPr>
          <p:cNvSpPr>
            <a:spLocks noGrp="1"/>
          </p:cNvSpPr>
          <p:nvPr>
            <p:ph type="dt" sz="half" idx="10"/>
          </p:nvPr>
        </p:nvSpPr>
        <p:spPr/>
        <p:txBody>
          <a:bodyPr/>
          <a:lstStyle/>
          <a:p>
            <a:fld id="{8AB68B6B-9FF3-45E2-842B-801FBC19D923}"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8A778E0-09FA-45E1-86CC-596C3C9387A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9A155380-D22F-459A-9CE2-E9D5AE8A7438}"/>
              </a:ext>
            </a:extLst>
          </p:cNvPr>
          <p:cNvSpPr>
            <a:spLocks noGrp="1"/>
          </p:cNvSpPr>
          <p:nvPr>
            <p:ph type="sldNum" sz="quarter" idx="12"/>
          </p:nvPr>
        </p:nvSpPr>
        <p:spPr/>
        <p:txBody>
          <a:bodyPr/>
          <a:lstStyle/>
          <a:p>
            <a:fld id="{4F499107-9283-4EB1-9CA8-F605417CE6AD}"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172806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4811E-0163-43DB-B114-50934B4AE4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957A8752-9BAE-40D0-AAA4-09BB9CF548F0}"/>
              </a:ext>
            </a:extLst>
          </p:cNvPr>
          <p:cNvSpPr>
            <a:spLocks noGrp="1"/>
          </p:cNvSpPr>
          <p:nvPr>
            <p:ph sz="half" idx="1"/>
          </p:nvPr>
        </p:nvSpPr>
        <p:spPr>
          <a:xfrm>
            <a:off x="838091"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2C4DA7A9-A2D9-4A13-A66B-0E27A1487ED8}"/>
              </a:ext>
            </a:extLst>
          </p:cNvPr>
          <p:cNvSpPr>
            <a:spLocks noGrp="1"/>
          </p:cNvSpPr>
          <p:nvPr>
            <p:ph sz="half" idx="2"/>
          </p:nvPr>
        </p:nvSpPr>
        <p:spPr>
          <a:xfrm>
            <a:off x="6171396"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2D1BD4C-DFF8-40D8-9EF1-197552732CB4}"/>
              </a:ext>
            </a:extLst>
          </p:cNvPr>
          <p:cNvSpPr>
            <a:spLocks noGrp="1"/>
          </p:cNvSpPr>
          <p:nvPr>
            <p:ph type="dt" sz="half" idx="10"/>
          </p:nvPr>
        </p:nvSpPr>
        <p:spPr/>
        <p:txBody>
          <a:bodyPr/>
          <a:lstStyle/>
          <a:p>
            <a:fld id="{8AB68B6B-9FF3-45E2-842B-801FBC19D923}"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3791D946-87D5-498A-94C8-B513AD29D962}"/>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FF959EDA-A96C-453C-B246-A51FD9B28DE6}"/>
              </a:ext>
            </a:extLst>
          </p:cNvPr>
          <p:cNvSpPr>
            <a:spLocks noGrp="1"/>
          </p:cNvSpPr>
          <p:nvPr>
            <p:ph type="sldNum" sz="quarter" idx="12"/>
          </p:nvPr>
        </p:nvSpPr>
        <p:spPr/>
        <p:txBody>
          <a:bodyPr/>
          <a:lstStyle/>
          <a:p>
            <a:fld id="{4F499107-9283-4EB1-9CA8-F605417CE6AD}"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090573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FBEA0F-9D30-4B64-86A5-04B823EA5334}"/>
              </a:ext>
            </a:extLst>
          </p:cNvPr>
          <p:cNvSpPr>
            <a:spLocks noGrp="1"/>
          </p:cNvSpPr>
          <p:nvPr>
            <p:ph type="title"/>
          </p:nvPr>
        </p:nvSpPr>
        <p:spPr>
          <a:xfrm>
            <a:off x="839850" y="365210"/>
            <a:ext cx="10514231" cy="1325870"/>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54CC4CAF-3551-475E-9E18-43F5BF5EEFE1}"/>
              </a:ext>
            </a:extLst>
          </p:cNvPr>
          <p:cNvSpPr>
            <a:spLocks noGrp="1"/>
          </p:cNvSpPr>
          <p:nvPr>
            <p:ph type="body" idx="1"/>
          </p:nvPr>
        </p:nvSpPr>
        <p:spPr>
          <a:xfrm>
            <a:off x="839850"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7B6EBBF-CE58-4015-AAE2-2438C3DE6F4C}"/>
              </a:ext>
            </a:extLst>
          </p:cNvPr>
          <p:cNvSpPr>
            <a:spLocks noGrp="1"/>
          </p:cNvSpPr>
          <p:nvPr>
            <p:ph sz="half" idx="2"/>
          </p:nvPr>
        </p:nvSpPr>
        <p:spPr>
          <a:xfrm>
            <a:off x="839850" y="2505655"/>
            <a:ext cx="5157116"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F18BF6E1-0203-4E2A-B665-C8E613973D74}"/>
              </a:ext>
            </a:extLst>
          </p:cNvPr>
          <p:cNvSpPr>
            <a:spLocks noGrp="1"/>
          </p:cNvSpPr>
          <p:nvPr>
            <p:ph type="body" sz="quarter" idx="3"/>
          </p:nvPr>
        </p:nvSpPr>
        <p:spPr>
          <a:xfrm>
            <a:off x="6171568"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9D86A39-F5E4-497F-A84F-5D34AD423B92}"/>
              </a:ext>
            </a:extLst>
          </p:cNvPr>
          <p:cNvSpPr>
            <a:spLocks noGrp="1"/>
          </p:cNvSpPr>
          <p:nvPr>
            <p:ph sz="quarter" idx="4"/>
          </p:nvPr>
        </p:nvSpPr>
        <p:spPr>
          <a:xfrm>
            <a:off x="6171568" y="2505655"/>
            <a:ext cx="5182513"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A0D4556D-0E29-4C6C-9772-93EDBB9EB603}"/>
              </a:ext>
            </a:extLst>
          </p:cNvPr>
          <p:cNvSpPr>
            <a:spLocks noGrp="1"/>
          </p:cNvSpPr>
          <p:nvPr>
            <p:ph type="dt" sz="half" idx="10"/>
          </p:nvPr>
        </p:nvSpPr>
        <p:spPr/>
        <p:txBody>
          <a:bodyPr/>
          <a:lstStyle/>
          <a:p>
            <a:fld id="{8AB68B6B-9FF3-45E2-842B-801FBC19D923}" type="datetimeFigureOut">
              <a:rPr lang="en-IN" smtClean="0">
                <a:solidFill>
                  <a:prstClr val="black">
                    <a:tint val="75000"/>
                  </a:prstClr>
                </a:solidFill>
              </a:rPr>
              <a:pPr/>
              <a:t>15-10-2018</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A2DC607F-3FB6-4649-B82E-4181D06DB7A6}"/>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401ED0BE-7734-4247-B4B5-5BF147E91B6C}"/>
              </a:ext>
            </a:extLst>
          </p:cNvPr>
          <p:cNvSpPr>
            <a:spLocks noGrp="1"/>
          </p:cNvSpPr>
          <p:nvPr>
            <p:ph type="sldNum" sz="quarter" idx="12"/>
          </p:nvPr>
        </p:nvSpPr>
        <p:spPr/>
        <p:txBody>
          <a:bodyPr/>
          <a:lstStyle/>
          <a:p>
            <a:fld id="{4F499107-9283-4EB1-9CA8-F605417CE6AD}"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585489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A527AE-82E8-47C0-91A4-637BDD25337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312BDA10-0BA9-4C91-BBF5-30978DE541C0}"/>
              </a:ext>
            </a:extLst>
          </p:cNvPr>
          <p:cNvSpPr>
            <a:spLocks noGrp="1"/>
          </p:cNvSpPr>
          <p:nvPr>
            <p:ph type="dt" sz="half" idx="10"/>
          </p:nvPr>
        </p:nvSpPr>
        <p:spPr/>
        <p:txBody>
          <a:bodyPr/>
          <a:lstStyle/>
          <a:p>
            <a:fld id="{8AB68B6B-9FF3-45E2-842B-801FBC19D923}" type="datetimeFigureOut">
              <a:rPr lang="en-IN" smtClean="0">
                <a:solidFill>
                  <a:prstClr val="black">
                    <a:tint val="75000"/>
                  </a:prstClr>
                </a:solidFill>
              </a:rPr>
              <a:pPr/>
              <a:t>15-10-2018</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886D1B58-1CE9-4801-A36C-0B36785FFB4A}"/>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9BAC73C3-2216-4184-BECF-A91F370A516F}"/>
              </a:ext>
            </a:extLst>
          </p:cNvPr>
          <p:cNvSpPr>
            <a:spLocks noGrp="1"/>
          </p:cNvSpPr>
          <p:nvPr>
            <p:ph type="sldNum" sz="quarter" idx="12"/>
          </p:nvPr>
        </p:nvSpPr>
        <p:spPr/>
        <p:txBody>
          <a:bodyPr/>
          <a:lstStyle/>
          <a:p>
            <a:fld id="{4F499107-9283-4EB1-9CA8-F605417CE6AD}"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72845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E645017-6F0F-4E29-9DCA-8848597B0C8F}"/>
              </a:ext>
            </a:extLst>
          </p:cNvPr>
          <p:cNvSpPr>
            <a:spLocks noGrp="1"/>
          </p:cNvSpPr>
          <p:nvPr>
            <p:ph type="dt" sz="half" idx="10"/>
          </p:nvPr>
        </p:nvSpPr>
        <p:spPr/>
        <p:txBody>
          <a:bodyPr/>
          <a:lstStyle/>
          <a:p>
            <a:fld id="{8AB68B6B-9FF3-45E2-842B-801FBC19D923}" type="datetimeFigureOut">
              <a:rPr lang="en-IN" smtClean="0">
                <a:solidFill>
                  <a:prstClr val="black">
                    <a:tint val="75000"/>
                  </a:prstClr>
                </a:solidFill>
              </a:rPr>
              <a:pPr/>
              <a:t>15-10-2018</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28DE4152-5745-43D7-A8F6-33DF8B5E7E67}"/>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AAE6C779-1225-4893-837D-9643D2CF7FB6}"/>
              </a:ext>
            </a:extLst>
          </p:cNvPr>
          <p:cNvSpPr>
            <a:spLocks noGrp="1"/>
          </p:cNvSpPr>
          <p:nvPr>
            <p:ph type="sldNum" sz="quarter" idx="12"/>
          </p:nvPr>
        </p:nvSpPr>
        <p:spPr/>
        <p:txBody>
          <a:bodyPr/>
          <a:lstStyle/>
          <a:p>
            <a:fld id="{4F499107-9283-4EB1-9CA8-F605417CE6AD}"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742348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55C465-4B74-424D-8E56-E74E46D58C4C}"/>
              </a:ext>
            </a:extLst>
          </p:cNvPr>
          <p:cNvSpPr>
            <a:spLocks noGrp="1"/>
          </p:cNvSpPr>
          <p:nvPr>
            <p:ph type="title"/>
          </p:nvPr>
        </p:nvSpPr>
        <p:spPr>
          <a:xfrm>
            <a:off x="839850" y="457477"/>
            <a:ext cx="3931725" cy="1600571"/>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CB175C5E-A9F9-456B-9163-A733CAEE7762}"/>
              </a:ext>
            </a:extLst>
          </p:cNvPr>
          <p:cNvSpPr>
            <a:spLocks noGrp="1"/>
          </p:cNvSpPr>
          <p:nvPr>
            <p:ph idx="1"/>
          </p:nvPr>
        </p:nvSpPr>
        <p:spPr>
          <a:xfrm>
            <a:off x="5182513" y="987825"/>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835467C2-961E-4250-8EDC-110A6AA0D463}"/>
              </a:ext>
            </a:extLst>
          </p:cNvPr>
          <p:cNvSpPr>
            <a:spLocks noGrp="1"/>
          </p:cNvSpPr>
          <p:nvPr>
            <p:ph type="body" sz="half" idx="2"/>
          </p:nvPr>
        </p:nvSpPr>
        <p:spPr>
          <a:xfrm>
            <a:off x="839850"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228B6C8-0F22-438B-B072-933CCA4577AB}"/>
              </a:ext>
            </a:extLst>
          </p:cNvPr>
          <p:cNvSpPr>
            <a:spLocks noGrp="1"/>
          </p:cNvSpPr>
          <p:nvPr>
            <p:ph type="dt" sz="half" idx="10"/>
          </p:nvPr>
        </p:nvSpPr>
        <p:spPr/>
        <p:txBody>
          <a:bodyPr/>
          <a:lstStyle/>
          <a:p>
            <a:fld id="{8AB68B6B-9FF3-45E2-842B-801FBC19D923}"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7353CEDF-D477-45C9-9AA6-BA1F3363EA72}"/>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25B9D418-D9F1-4E87-AD5F-68DAEF86B176}"/>
              </a:ext>
            </a:extLst>
          </p:cNvPr>
          <p:cNvSpPr>
            <a:spLocks noGrp="1"/>
          </p:cNvSpPr>
          <p:nvPr>
            <p:ph type="sldNum" sz="quarter" idx="12"/>
          </p:nvPr>
        </p:nvSpPr>
        <p:spPr/>
        <p:txBody>
          <a:bodyPr/>
          <a:lstStyle/>
          <a:p>
            <a:fld id="{4F499107-9283-4EB1-9CA8-F605417CE6AD}"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85188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00C16B-335B-4557-ABC0-69CC287C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3F01495-3A6A-4598-8182-1F0F677179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5283D1E-4A61-4569-960F-EE88EE74BA99}"/>
              </a:ext>
            </a:extLst>
          </p:cNvPr>
          <p:cNvSpPr>
            <a:spLocks noGrp="1"/>
          </p:cNvSpPr>
          <p:nvPr>
            <p:ph type="dt" sz="half" idx="10"/>
          </p:nvPr>
        </p:nvSpPr>
        <p:spPr/>
        <p:txBody>
          <a:bodyPr/>
          <a:lstStyle/>
          <a:p>
            <a:fld id="{F8DDEF74-5CD0-4049-A4D5-3BFB89AB5149}" type="datetimeFigureOut">
              <a:rPr lang="en-US" smtClean="0">
                <a:solidFill>
                  <a:prstClr val="black">
                    <a:tint val="75000"/>
                  </a:prstClr>
                </a:solidFill>
              </a:rPr>
              <a:pPr/>
              <a:t>10/15/2018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7270337-5943-4A4E-A879-9E948B8B1B7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B81CD87-EB98-44AD-8CAA-3A116611F2D0}"/>
              </a:ext>
            </a:extLst>
          </p:cNvPr>
          <p:cNvSpPr>
            <a:spLocks noGrp="1"/>
          </p:cNvSpPr>
          <p:nvPr>
            <p:ph type="sldNum" sz="quarter" idx="12"/>
          </p:nvPr>
        </p:nvSpPr>
        <p:spPr/>
        <p:txBody>
          <a:bodyPr/>
          <a:lstStyle/>
          <a:p>
            <a:fld id="{FCBC9707-21E4-4438-A57D-2345FC7B09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85304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7BCDCC-0BE8-42A0-81B2-251D65996748}"/>
              </a:ext>
            </a:extLst>
          </p:cNvPr>
          <p:cNvSpPr>
            <a:spLocks noGrp="1"/>
          </p:cNvSpPr>
          <p:nvPr>
            <p:ph type="title"/>
          </p:nvPr>
        </p:nvSpPr>
        <p:spPr>
          <a:xfrm>
            <a:off x="839850" y="457477"/>
            <a:ext cx="3931725" cy="1600571"/>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62BEA381-546D-4472-82FB-280689C9FFA7}"/>
              </a:ext>
            </a:extLst>
          </p:cNvPr>
          <p:cNvSpPr>
            <a:spLocks noGrp="1"/>
          </p:cNvSpPr>
          <p:nvPr>
            <p:ph type="pic" idx="1"/>
          </p:nvPr>
        </p:nvSpPr>
        <p:spPr>
          <a:xfrm>
            <a:off x="5182513" y="987825"/>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3AE2F70-F1E9-419B-B376-877CFFF58BB2}"/>
              </a:ext>
            </a:extLst>
          </p:cNvPr>
          <p:cNvSpPr>
            <a:spLocks noGrp="1"/>
          </p:cNvSpPr>
          <p:nvPr>
            <p:ph type="body" sz="half" idx="2"/>
          </p:nvPr>
        </p:nvSpPr>
        <p:spPr>
          <a:xfrm>
            <a:off x="839850"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8F53B86-20D4-4025-AE8A-FAC6CD2D9059}"/>
              </a:ext>
            </a:extLst>
          </p:cNvPr>
          <p:cNvSpPr>
            <a:spLocks noGrp="1"/>
          </p:cNvSpPr>
          <p:nvPr>
            <p:ph type="dt" sz="half" idx="10"/>
          </p:nvPr>
        </p:nvSpPr>
        <p:spPr/>
        <p:txBody>
          <a:bodyPr/>
          <a:lstStyle/>
          <a:p>
            <a:fld id="{8AB68B6B-9FF3-45E2-842B-801FBC19D923}"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ADF0166C-2C58-484F-983A-960C80120E2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343CB4F6-D4D7-4794-80EB-9067BB6E719B}"/>
              </a:ext>
            </a:extLst>
          </p:cNvPr>
          <p:cNvSpPr>
            <a:spLocks noGrp="1"/>
          </p:cNvSpPr>
          <p:nvPr>
            <p:ph type="sldNum" sz="quarter" idx="12"/>
          </p:nvPr>
        </p:nvSpPr>
        <p:spPr/>
        <p:txBody>
          <a:bodyPr/>
          <a:lstStyle/>
          <a:p>
            <a:fld id="{4F499107-9283-4EB1-9CA8-F605417CE6AD}"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697392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40C0D1-112E-44D0-BB52-8EC78CFB5FC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FE2A8E08-5524-4F06-99F0-C5E83667DE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392A6FB-48B5-4BCD-9A8C-8D7950B8FDD6}"/>
              </a:ext>
            </a:extLst>
          </p:cNvPr>
          <p:cNvSpPr>
            <a:spLocks noGrp="1"/>
          </p:cNvSpPr>
          <p:nvPr>
            <p:ph type="dt" sz="half" idx="10"/>
          </p:nvPr>
        </p:nvSpPr>
        <p:spPr/>
        <p:txBody>
          <a:bodyPr/>
          <a:lstStyle/>
          <a:p>
            <a:fld id="{8AB68B6B-9FF3-45E2-842B-801FBC19D923}"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21FDDA85-99E2-4908-9EC5-627DAF44239A}"/>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B79CC1E7-66C5-4AAD-AB65-73F44D5F0F85}"/>
              </a:ext>
            </a:extLst>
          </p:cNvPr>
          <p:cNvSpPr>
            <a:spLocks noGrp="1"/>
          </p:cNvSpPr>
          <p:nvPr>
            <p:ph type="sldNum" sz="quarter" idx="12"/>
          </p:nvPr>
        </p:nvSpPr>
        <p:spPr/>
        <p:txBody>
          <a:bodyPr/>
          <a:lstStyle/>
          <a:p>
            <a:fld id="{4F499107-9283-4EB1-9CA8-F605417CE6AD}"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304203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E3EE812-9534-4145-9F55-74A2D9DAF253}"/>
              </a:ext>
            </a:extLst>
          </p:cNvPr>
          <p:cNvSpPr>
            <a:spLocks noGrp="1"/>
          </p:cNvSpPr>
          <p:nvPr>
            <p:ph type="title" orient="vert"/>
          </p:nvPr>
        </p:nvSpPr>
        <p:spPr>
          <a:xfrm>
            <a:off x="8723764" y="365209"/>
            <a:ext cx="2628558" cy="5813184"/>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63234734-242B-4965-B0B6-43420AAA1CD4}"/>
              </a:ext>
            </a:extLst>
          </p:cNvPr>
          <p:cNvSpPr>
            <a:spLocks noGrp="1"/>
          </p:cNvSpPr>
          <p:nvPr>
            <p:ph type="body" orient="vert" idx="1"/>
          </p:nvPr>
        </p:nvSpPr>
        <p:spPr>
          <a:xfrm>
            <a:off x="838091" y="365209"/>
            <a:ext cx="7733293" cy="58131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FA113D-DBD1-4220-8DD1-C150C1EB3779}"/>
              </a:ext>
            </a:extLst>
          </p:cNvPr>
          <p:cNvSpPr>
            <a:spLocks noGrp="1"/>
          </p:cNvSpPr>
          <p:nvPr>
            <p:ph type="dt" sz="half" idx="10"/>
          </p:nvPr>
        </p:nvSpPr>
        <p:spPr/>
        <p:txBody>
          <a:bodyPr/>
          <a:lstStyle/>
          <a:p>
            <a:fld id="{8AB68B6B-9FF3-45E2-842B-801FBC19D923}"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99CD4B9-AA9D-466F-B516-F0DBEA5884D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CFB3CAC7-042C-4AAB-9F7E-F38FE4B55B05}"/>
              </a:ext>
            </a:extLst>
          </p:cNvPr>
          <p:cNvSpPr>
            <a:spLocks noGrp="1"/>
          </p:cNvSpPr>
          <p:nvPr>
            <p:ph type="sldNum" sz="quarter" idx="12"/>
          </p:nvPr>
        </p:nvSpPr>
        <p:spPr/>
        <p:txBody>
          <a:bodyPr/>
          <a:lstStyle/>
          <a:p>
            <a:fld id="{4F499107-9283-4EB1-9CA8-F605417CE6AD}"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663280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61996A-EE3F-42E1-A43F-CD697A9398EA}"/>
              </a:ext>
            </a:extLst>
          </p:cNvPr>
          <p:cNvSpPr>
            <a:spLocks noGrp="1"/>
          </p:cNvSpPr>
          <p:nvPr>
            <p:ph type="ctrTitle"/>
          </p:nvPr>
        </p:nvSpPr>
        <p:spPr>
          <a:xfrm>
            <a:off x="1523802" y="1122790"/>
            <a:ext cx="9142810" cy="2388153"/>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6FDE19A8-CFF2-4B83-A77C-071ADC33EC98}"/>
              </a:ext>
            </a:extLst>
          </p:cNvPr>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3236BA29-3FA9-41F4-94E6-D7413055B58C}"/>
              </a:ext>
            </a:extLst>
          </p:cNvPr>
          <p:cNvSpPr>
            <a:spLocks noGrp="1"/>
          </p:cNvSpPr>
          <p:nvPr>
            <p:ph type="dt" sz="half" idx="10"/>
          </p:nvPr>
        </p:nvSpPr>
        <p:spPr/>
        <p:txBody>
          <a:bodyPr/>
          <a:lstStyle/>
          <a:p>
            <a:fld id="{251E54C9-06D4-4061-9912-C39DF2D601E4}"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246CF02-A02A-4E86-B6B7-3848A96CE535}"/>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40C5F7DF-6B1B-4877-AF07-DE724F40B969}"/>
              </a:ext>
            </a:extLst>
          </p:cNvPr>
          <p:cNvSpPr>
            <a:spLocks noGrp="1"/>
          </p:cNvSpPr>
          <p:nvPr>
            <p:ph type="sldNum" sz="quarter" idx="12"/>
          </p:nvPr>
        </p:nvSpPr>
        <p:spPr/>
        <p:txBody>
          <a:bodyPr/>
          <a:lstStyle/>
          <a:p>
            <a:fld id="{4119477C-7938-4150-BF43-3CE3E0693A2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192041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38BAE-A53C-4FCF-9E95-F5526B53DD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A7790EBC-2168-4DC8-ABC1-53457BF2C6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5316C8BC-B51A-48F1-B32B-467931AF4587}"/>
              </a:ext>
            </a:extLst>
          </p:cNvPr>
          <p:cNvSpPr>
            <a:spLocks noGrp="1"/>
          </p:cNvSpPr>
          <p:nvPr>
            <p:ph type="dt" sz="half" idx="10"/>
          </p:nvPr>
        </p:nvSpPr>
        <p:spPr/>
        <p:txBody>
          <a:bodyPr/>
          <a:lstStyle/>
          <a:p>
            <a:fld id="{251E54C9-06D4-4061-9912-C39DF2D601E4}"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C68FC4D2-CB1C-4C32-A6B2-F14D6272BC8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ED921C02-3580-414A-BAC9-4718C00BCD81}"/>
              </a:ext>
            </a:extLst>
          </p:cNvPr>
          <p:cNvSpPr>
            <a:spLocks noGrp="1"/>
          </p:cNvSpPr>
          <p:nvPr>
            <p:ph type="sldNum" sz="quarter" idx="12"/>
          </p:nvPr>
        </p:nvSpPr>
        <p:spPr/>
        <p:txBody>
          <a:bodyPr/>
          <a:lstStyle/>
          <a:p>
            <a:fld id="{4119477C-7938-4150-BF43-3CE3E0693A2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934646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EE2FAD-EB51-441E-8128-470105C00DD2}"/>
              </a:ext>
            </a:extLst>
          </p:cNvPr>
          <p:cNvSpPr>
            <a:spLocks noGrp="1"/>
          </p:cNvSpPr>
          <p:nvPr>
            <p:ph type="title"/>
          </p:nvPr>
        </p:nvSpPr>
        <p:spPr>
          <a:xfrm>
            <a:off x="831909" y="1710134"/>
            <a:ext cx="10514231" cy="2853398"/>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06564D1E-E32C-4055-9C15-5B76C0A740ED}"/>
              </a:ext>
            </a:extLst>
          </p:cNvPr>
          <p:cNvSpPr>
            <a:spLocks noGrp="1"/>
          </p:cNvSpPr>
          <p:nvPr>
            <p:ph type="body" idx="1"/>
          </p:nvPr>
        </p:nvSpPr>
        <p:spPr>
          <a:xfrm>
            <a:off x="831909" y="4590526"/>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96559A3-0F1C-49DA-AC8F-85913A57F692}"/>
              </a:ext>
            </a:extLst>
          </p:cNvPr>
          <p:cNvSpPr>
            <a:spLocks noGrp="1"/>
          </p:cNvSpPr>
          <p:nvPr>
            <p:ph type="dt" sz="half" idx="10"/>
          </p:nvPr>
        </p:nvSpPr>
        <p:spPr/>
        <p:txBody>
          <a:bodyPr/>
          <a:lstStyle/>
          <a:p>
            <a:fld id="{251E54C9-06D4-4061-9912-C39DF2D601E4}"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E380AF80-D09A-43E6-AF69-0EA69428ABCB}"/>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BA9BD523-78DC-4121-A272-B91AB7D7B5DA}"/>
              </a:ext>
            </a:extLst>
          </p:cNvPr>
          <p:cNvSpPr>
            <a:spLocks noGrp="1"/>
          </p:cNvSpPr>
          <p:nvPr>
            <p:ph type="sldNum" sz="quarter" idx="12"/>
          </p:nvPr>
        </p:nvSpPr>
        <p:spPr/>
        <p:txBody>
          <a:bodyPr/>
          <a:lstStyle/>
          <a:p>
            <a:fld id="{4119477C-7938-4150-BF43-3CE3E0693A2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438143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1C832C-E6F1-4187-8801-918B20AE0D9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FAC1AAE-2352-4956-99C7-9467D5E15750}"/>
              </a:ext>
            </a:extLst>
          </p:cNvPr>
          <p:cNvSpPr>
            <a:spLocks noGrp="1"/>
          </p:cNvSpPr>
          <p:nvPr>
            <p:ph sz="half" idx="1"/>
          </p:nvPr>
        </p:nvSpPr>
        <p:spPr>
          <a:xfrm>
            <a:off x="838091"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E5215F8F-AB8A-42AE-846F-207892EAA96D}"/>
              </a:ext>
            </a:extLst>
          </p:cNvPr>
          <p:cNvSpPr>
            <a:spLocks noGrp="1"/>
          </p:cNvSpPr>
          <p:nvPr>
            <p:ph sz="half" idx="2"/>
          </p:nvPr>
        </p:nvSpPr>
        <p:spPr>
          <a:xfrm>
            <a:off x="6171396"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0BA21F5D-0CF3-4524-9165-925EFCBEF736}"/>
              </a:ext>
            </a:extLst>
          </p:cNvPr>
          <p:cNvSpPr>
            <a:spLocks noGrp="1"/>
          </p:cNvSpPr>
          <p:nvPr>
            <p:ph type="dt" sz="half" idx="10"/>
          </p:nvPr>
        </p:nvSpPr>
        <p:spPr/>
        <p:txBody>
          <a:bodyPr/>
          <a:lstStyle/>
          <a:p>
            <a:fld id="{251E54C9-06D4-4061-9912-C39DF2D601E4}"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916772C2-87AA-4931-B659-C29114DC25ED}"/>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DB7672A1-3602-4BC6-8642-CE425161AA42}"/>
              </a:ext>
            </a:extLst>
          </p:cNvPr>
          <p:cNvSpPr>
            <a:spLocks noGrp="1"/>
          </p:cNvSpPr>
          <p:nvPr>
            <p:ph type="sldNum" sz="quarter" idx="12"/>
          </p:nvPr>
        </p:nvSpPr>
        <p:spPr/>
        <p:txBody>
          <a:bodyPr/>
          <a:lstStyle/>
          <a:p>
            <a:fld id="{4119477C-7938-4150-BF43-3CE3E0693A2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767513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C88AA3-6BC0-4A29-947D-BDCEDA57182F}"/>
              </a:ext>
            </a:extLst>
          </p:cNvPr>
          <p:cNvSpPr>
            <a:spLocks noGrp="1"/>
          </p:cNvSpPr>
          <p:nvPr>
            <p:ph type="title"/>
          </p:nvPr>
        </p:nvSpPr>
        <p:spPr>
          <a:xfrm>
            <a:off x="839846" y="365210"/>
            <a:ext cx="10514231" cy="1325870"/>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98FAB62-AA06-4D7C-B641-EEEA38857657}"/>
              </a:ext>
            </a:extLst>
          </p:cNvPr>
          <p:cNvSpPr>
            <a:spLocks noGrp="1"/>
          </p:cNvSpPr>
          <p:nvPr>
            <p:ph type="body" idx="1"/>
          </p:nvPr>
        </p:nvSpPr>
        <p:spPr>
          <a:xfrm>
            <a:off x="839846"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B160D30-C065-486B-815D-E2374B0599B3}"/>
              </a:ext>
            </a:extLst>
          </p:cNvPr>
          <p:cNvSpPr>
            <a:spLocks noGrp="1"/>
          </p:cNvSpPr>
          <p:nvPr>
            <p:ph sz="half" idx="2"/>
          </p:nvPr>
        </p:nvSpPr>
        <p:spPr>
          <a:xfrm>
            <a:off x="839846" y="2505655"/>
            <a:ext cx="5157116"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6FF0A479-DA70-4815-AB01-5AAE71CAD588}"/>
              </a:ext>
            </a:extLst>
          </p:cNvPr>
          <p:cNvSpPr>
            <a:spLocks noGrp="1"/>
          </p:cNvSpPr>
          <p:nvPr>
            <p:ph type="body" sz="quarter" idx="3"/>
          </p:nvPr>
        </p:nvSpPr>
        <p:spPr>
          <a:xfrm>
            <a:off x="6171564"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0743656-636F-4F5B-BE5D-ACC05482481C}"/>
              </a:ext>
            </a:extLst>
          </p:cNvPr>
          <p:cNvSpPr>
            <a:spLocks noGrp="1"/>
          </p:cNvSpPr>
          <p:nvPr>
            <p:ph sz="quarter" idx="4"/>
          </p:nvPr>
        </p:nvSpPr>
        <p:spPr>
          <a:xfrm>
            <a:off x="6171564" y="2505655"/>
            <a:ext cx="5182513"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2757EE96-B597-486A-B6A0-8A3796CD0EC1}"/>
              </a:ext>
            </a:extLst>
          </p:cNvPr>
          <p:cNvSpPr>
            <a:spLocks noGrp="1"/>
          </p:cNvSpPr>
          <p:nvPr>
            <p:ph type="dt" sz="half" idx="10"/>
          </p:nvPr>
        </p:nvSpPr>
        <p:spPr/>
        <p:txBody>
          <a:bodyPr/>
          <a:lstStyle/>
          <a:p>
            <a:fld id="{251E54C9-06D4-4061-9912-C39DF2D601E4}" type="datetimeFigureOut">
              <a:rPr lang="en-IN" smtClean="0">
                <a:solidFill>
                  <a:prstClr val="black">
                    <a:tint val="75000"/>
                  </a:prstClr>
                </a:solidFill>
              </a:rPr>
              <a:pPr/>
              <a:t>15-10-2018</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3B76C48D-33E1-48DF-913F-F652DC05D14C}"/>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44E23312-9BED-4F1C-9726-8548B6ADE685}"/>
              </a:ext>
            </a:extLst>
          </p:cNvPr>
          <p:cNvSpPr>
            <a:spLocks noGrp="1"/>
          </p:cNvSpPr>
          <p:nvPr>
            <p:ph type="sldNum" sz="quarter" idx="12"/>
          </p:nvPr>
        </p:nvSpPr>
        <p:spPr/>
        <p:txBody>
          <a:bodyPr/>
          <a:lstStyle/>
          <a:p>
            <a:fld id="{4119477C-7938-4150-BF43-3CE3E0693A2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602718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EA1CA5-13F4-490B-8FA0-455EF7C3274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C4CA8138-9B89-4F08-B407-3C1D33A3282F}"/>
              </a:ext>
            </a:extLst>
          </p:cNvPr>
          <p:cNvSpPr>
            <a:spLocks noGrp="1"/>
          </p:cNvSpPr>
          <p:nvPr>
            <p:ph type="dt" sz="half" idx="10"/>
          </p:nvPr>
        </p:nvSpPr>
        <p:spPr/>
        <p:txBody>
          <a:bodyPr/>
          <a:lstStyle/>
          <a:p>
            <a:fld id="{251E54C9-06D4-4061-9912-C39DF2D601E4}" type="datetimeFigureOut">
              <a:rPr lang="en-IN" smtClean="0">
                <a:solidFill>
                  <a:prstClr val="black">
                    <a:tint val="75000"/>
                  </a:prstClr>
                </a:solidFill>
              </a:rPr>
              <a:pPr/>
              <a:t>15-10-2018</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13FE99BE-3413-4FB4-A7A9-DEC10CBBE565}"/>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A0C239EF-9CD3-4276-854D-CCCECC06A9DA}"/>
              </a:ext>
            </a:extLst>
          </p:cNvPr>
          <p:cNvSpPr>
            <a:spLocks noGrp="1"/>
          </p:cNvSpPr>
          <p:nvPr>
            <p:ph type="sldNum" sz="quarter" idx="12"/>
          </p:nvPr>
        </p:nvSpPr>
        <p:spPr/>
        <p:txBody>
          <a:bodyPr/>
          <a:lstStyle/>
          <a:p>
            <a:fld id="{4119477C-7938-4150-BF43-3CE3E0693A2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701697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745A5E5-1B6A-4C34-B171-2EE730C59E2F}"/>
              </a:ext>
            </a:extLst>
          </p:cNvPr>
          <p:cNvSpPr>
            <a:spLocks noGrp="1"/>
          </p:cNvSpPr>
          <p:nvPr>
            <p:ph type="dt" sz="half" idx="10"/>
          </p:nvPr>
        </p:nvSpPr>
        <p:spPr/>
        <p:txBody>
          <a:bodyPr/>
          <a:lstStyle/>
          <a:p>
            <a:fld id="{251E54C9-06D4-4061-9912-C39DF2D601E4}" type="datetimeFigureOut">
              <a:rPr lang="en-IN" smtClean="0">
                <a:solidFill>
                  <a:prstClr val="black">
                    <a:tint val="75000"/>
                  </a:prstClr>
                </a:solidFill>
              </a:rPr>
              <a:pPr/>
              <a:t>15-10-2018</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B81666BF-55A0-4F60-818F-DDA3EE805E20}"/>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0A8A55E5-2F80-4DC6-9F43-B8A15E985DD5}"/>
              </a:ext>
            </a:extLst>
          </p:cNvPr>
          <p:cNvSpPr>
            <a:spLocks noGrp="1"/>
          </p:cNvSpPr>
          <p:nvPr>
            <p:ph type="sldNum" sz="quarter" idx="12"/>
          </p:nvPr>
        </p:nvSpPr>
        <p:spPr/>
        <p:txBody>
          <a:bodyPr/>
          <a:lstStyle/>
          <a:p>
            <a:fld id="{4119477C-7938-4150-BF43-3CE3E0693A2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97226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38923F-C842-44A2-9DB2-C49652205C3F}"/>
              </a:ext>
            </a:extLst>
          </p:cNvPr>
          <p:cNvSpPr>
            <a:spLocks noGrp="1"/>
          </p:cNvSpPr>
          <p:nvPr>
            <p:ph type="title"/>
          </p:nvPr>
        </p:nvSpPr>
        <p:spPr>
          <a:xfrm>
            <a:off x="831918" y="1710134"/>
            <a:ext cx="10514231" cy="285339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27B444F-88F9-451D-9C1F-80FF2A2AC192}"/>
              </a:ext>
            </a:extLst>
          </p:cNvPr>
          <p:cNvSpPr>
            <a:spLocks noGrp="1"/>
          </p:cNvSpPr>
          <p:nvPr>
            <p:ph type="body" idx="1"/>
          </p:nvPr>
        </p:nvSpPr>
        <p:spPr>
          <a:xfrm>
            <a:off x="831918" y="4590526"/>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A0A3167-D9B1-4D5D-9650-DF836CF134B0}"/>
              </a:ext>
            </a:extLst>
          </p:cNvPr>
          <p:cNvSpPr>
            <a:spLocks noGrp="1"/>
          </p:cNvSpPr>
          <p:nvPr>
            <p:ph type="dt" sz="half" idx="10"/>
          </p:nvPr>
        </p:nvSpPr>
        <p:spPr/>
        <p:txBody>
          <a:bodyPr/>
          <a:lstStyle/>
          <a:p>
            <a:fld id="{F8DDEF74-5CD0-4049-A4D5-3BFB89AB5149}" type="datetimeFigureOut">
              <a:rPr lang="en-US" smtClean="0">
                <a:solidFill>
                  <a:prstClr val="black">
                    <a:tint val="75000"/>
                  </a:prstClr>
                </a:solidFill>
              </a:rPr>
              <a:pPr/>
              <a:t>10/15/2018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2141C9D-5C1C-469E-9C92-DC3FC56A4BD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DDA3AA0-66C7-402F-BB19-C625D8590DE1}"/>
              </a:ext>
            </a:extLst>
          </p:cNvPr>
          <p:cNvSpPr>
            <a:spLocks noGrp="1"/>
          </p:cNvSpPr>
          <p:nvPr>
            <p:ph type="sldNum" sz="quarter" idx="12"/>
          </p:nvPr>
        </p:nvSpPr>
        <p:spPr/>
        <p:txBody>
          <a:bodyPr/>
          <a:lstStyle/>
          <a:p>
            <a:fld id="{FCBC9707-21E4-4438-A57D-2345FC7B09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1521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63A11A-4D63-418B-949E-5AB4ECFF19FD}"/>
              </a:ext>
            </a:extLst>
          </p:cNvPr>
          <p:cNvSpPr>
            <a:spLocks noGrp="1"/>
          </p:cNvSpPr>
          <p:nvPr>
            <p:ph type="title"/>
          </p:nvPr>
        </p:nvSpPr>
        <p:spPr>
          <a:xfrm>
            <a:off x="839846" y="457473"/>
            <a:ext cx="3931725" cy="1600571"/>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AEB86CEE-19B7-4A50-B334-26E554E33479}"/>
              </a:ext>
            </a:extLst>
          </p:cNvPr>
          <p:cNvSpPr>
            <a:spLocks noGrp="1"/>
          </p:cNvSpPr>
          <p:nvPr>
            <p:ph idx="1"/>
          </p:nvPr>
        </p:nvSpPr>
        <p:spPr>
          <a:xfrm>
            <a:off x="5182513" y="987821"/>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FDAD836E-3B47-47FD-BADB-6667C453A385}"/>
              </a:ext>
            </a:extLst>
          </p:cNvPr>
          <p:cNvSpPr>
            <a:spLocks noGrp="1"/>
          </p:cNvSpPr>
          <p:nvPr>
            <p:ph type="body" sz="half" idx="2"/>
          </p:nvPr>
        </p:nvSpPr>
        <p:spPr>
          <a:xfrm>
            <a:off x="839846"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035D778-AD3D-4B7E-A575-98A24CAE7138}"/>
              </a:ext>
            </a:extLst>
          </p:cNvPr>
          <p:cNvSpPr>
            <a:spLocks noGrp="1"/>
          </p:cNvSpPr>
          <p:nvPr>
            <p:ph type="dt" sz="half" idx="10"/>
          </p:nvPr>
        </p:nvSpPr>
        <p:spPr/>
        <p:txBody>
          <a:bodyPr/>
          <a:lstStyle/>
          <a:p>
            <a:fld id="{251E54C9-06D4-4061-9912-C39DF2D601E4}"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BD0F2668-A37D-4BF2-8A5A-0D3151F7E42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A8F81F25-4EB7-4FDF-951D-71E1024AF54E}"/>
              </a:ext>
            </a:extLst>
          </p:cNvPr>
          <p:cNvSpPr>
            <a:spLocks noGrp="1"/>
          </p:cNvSpPr>
          <p:nvPr>
            <p:ph type="sldNum" sz="quarter" idx="12"/>
          </p:nvPr>
        </p:nvSpPr>
        <p:spPr/>
        <p:txBody>
          <a:bodyPr/>
          <a:lstStyle/>
          <a:p>
            <a:fld id="{4119477C-7938-4150-BF43-3CE3E0693A2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12075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17456D-0DA9-4C72-95F6-6C61BF5DB3BA}"/>
              </a:ext>
            </a:extLst>
          </p:cNvPr>
          <p:cNvSpPr>
            <a:spLocks noGrp="1"/>
          </p:cNvSpPr>
          <p:nvPr>
            <p:ph type="title"/>
          </p:nvPr>
        </p:nvSpPr>
        <p:spPr>
          <a:xfrm>
            <a:off x="839846" y="457473"/>
            <a:ext cx="3931725" cy="1600571"/>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169A9AAA-0F0E-4B4C-A855-2CB5BFE26EDF}"/>
              </a:ext>
            </a:extLst>
          </p:cNvPr>
          <p:cNvSpPr>
            <a:spLocks noGrp="1"/>
          </p:cNvSpPr>
          <p:nvPr>
            <p:ph type="pic" idx="1"/>
          </p:nvPr>
        </p:nvSpPr>
        <p:spPr>
          <a:xfrm>
            <a:off x="5182513" y="987821"/>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7F20D1A9-4A66-49BA-8F95-C818FF6AD6FE}"/>
              </a:ext>
            </a:extLst>
          </p:cNvPr>
          <p:cNvSpPr>
            <a:spLocks noGrp="1"/>
          </p:cNvSpPr>
          <p:nvPr>
            <p:ph type="body" sz="half" idx="2"/>
          </p:nvPr>
        </p:nvSpPr>
        <p:spPr>
          <a:xfrm>
            <a:off x="839846"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4654BD6-28AE-4A3D-9DB9-1DA1B29C81BD}"/>
              </a:ext>
            </a:extLst>
          </p:cNvPr>
          <p:cNvSpPr>
            <a:spLocks noGrp="1"/>
          </p:cNvSpPr>
          <p:nvPr>
            <p:ph type="dt" sz="half" idx="10"/>
          </p:nvPr>
        </p:nvSpPr>
        <p:spPr/>
        <p:txBody>
          <a:bodyPr/>
          <a:lstStyle/>
          <a:p>
            <a:fld id="{251E54C9-06D4-4061-9912-C39DF2D601E4}"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434FCE8-CAFB-4CA2-8EAD-D23404E9C87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DE909BD1-1710-4ABD-B582-A3420E4B9032}"/>
              </a:ext>
            </a:extLst>
          </p:cNvPr>
          <p:cNvSpPr>
            <a:spLocks noGrp="1"/>
          </p:cNvSpPr>
          <p:nvPr>
            <p:ph type="sldNum" sz="quarter" idx="12"/>
          </p:nvPr>
        </p:nvSpPr>
        <p:spPr/>
        <p:txBody>
          <a:bodyPr/>
          <a:lstStyle/>
          <a:p>
            <a:fld id="{4119477C-7938-4150-BF43-3CE3E0693A2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517499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1C6F4-A39C-4161-B75A-D03D21D1108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F50F39F-3E4B-42BA-A7C0-B88FD8577A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4D13A94-EEF0-4D8E-8D79-9FD4F5F4310D}"/>
              </a:ext>
            </a:extLst>
          </p:cNvPr>
          <p:cNvSpPr>
            <a:spLocks noGrp="1"/>
          </p:cNvSpPr>
          <p:nvPr>
            <p:ph type="dt" sz="half" idx="10"/>
          </p:nvPr>
        </p:nvSpPr>
        <p:spPr/>
        <p:txBody>
          <a:bodyPr/>
          <a:lstStyle/>
          <a:p>
            <a:fld id="{251E54C9-06D4-4061-9912-C39DF2D601E4}"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FD0D089D-824F-4B34-B830-7330B09BB873}"/>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C737F34A-5247-45CD-A3E3-3E831FF5B4C7}"/>
              </a:ext>
            </a:extLst>
          </p:cNvPr>
          <p:cNvSpPr>
            <a:spLocks noGrp="1"/>
          </p:cNvSpPr>
          <p:nvPr>
            <p:ph type="sldNum" sz="quarter" idx="12"/>
          </p:nvPr>
        </p:nvSpPr>
        <p:spPr/>
        <p:txBody>
          <a:bodyPr/>
          <a:lstStyle/>
          <a:p>
            <a:fld id="{4119477C-7938-4150-BF43-3CE3E0693A2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983610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AA1BE7C-60D6-4BA2-8C1D-39C555AF494D}"/>
              </a:ext>
            </a:extLst>
          </p:cNvPr>
          <p:cNvSpPr>
            <a:spLocks noGrp="1"/>
          </p:cNvSpPr>
          <p:nvPr>
            <p:ph type="title" orient="vert"/>
          </p:nvPr>
        </p:nvSpPr>
        <p:spPr>
          <a:xfrm>
            <a:off x="8723764" y="365209"/>
            <a:ext cx="2628558" cy="5813184"/>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A1A56FA-FEB4-4AD7-A649-D03BD901CA67}"/>
              </a:ext>
            </a:extLst>
          </p:cNvPr>
          <p:cNvSpPr>
            <a:spLocks noGrp="1"/>
          </p:cNvSpPr>
          <p:nvPr>
            <p:ph type="body" orient="vert" idx="1"/>
          </p:nvPr>
        </p:nvSpPr>
        <p:spPr>
          <a:xfrm>
            <a:off x="838091" y="365209"/>
            <a:ext cx="7733293" cy="58131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7D3FDFB-A9E9-471F-A981-1BD0A41A8D2E}"/>
              </a:ext>
            </a:extLst>
          </p:cNvPr>
          <p:cNvSpPr>
            <a:spLocks noGrp="1"/>
          </p:cNvSpPr>
          <p:nvPr>
            <p:ph type="dt" sz="half" idx="10"/>
          </p:nvPr>
        </p:nvSpPr>
        <p:spPr/>
        <p:txBody>
          <a:bodyPr/>
          <a:lstStyle/>
          <a:p>
            <a:fld id="{251E54C9-06D4-4061-9912-C39DF2D601E4}"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0CE49F50-888C-45EF-B0E0-76CD8B4E3F99}"/>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7E767CB1-2183-4D01-8DAC-04CC5E0530EE}"/>
              </a:ext>
            </a:extLst>
          </p:cNvPr>
          <p:cNvSpPr>
            <a:spLocks noGrp="1"/>
          </p:cNvSpPr>
          <p:nvPr>
            <p:ph type="sldNum" sz="quarter" idx="12"/>
          </p:nvPr>
        </p:nvSpPr>
        <p:spPr/>
        <p:txBody>
          <a:bodyPr/>
          <a:lstStyle/>
          <a:p>
            <a:fld id="{4119477C-7938-4150-BF43-3CE3E0693A25}"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8776256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8A1E70-07EA-4520-90D6-FD11C0BACDF7}"/>
              </a:ext>
            </a:extLst>
          </p:cNvPr>
          <p:cNvSpPr>
            <a:spLocks noGrp="1"/>
          </p:cNvSpPr>
          <p:nvPr>
            <p:ph type="ctrTitle"/>
          </p:nvPr>
        </p:nvSpPr>
        <p:spPr>
          <a:xfrm>
            <a:off x="1523802" y="1122786"/>
            <a:ext cx="9142810" cy="2388153"/>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83C8F05A-0CC5-4F24-969B-493B6FED9215}"/>
              </a:ext>
            </a:extLst>
          </p:cNvPr>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7FAE4861-965B-4493-B56D-501BD53C0390}"/>
              </a:ext>
            </a:extLst>
          </p:cNvPr>
          <p:cNvSpPr>
            <a:spLocks noGrp="1"/>
          </p:cNvSpPr>
          <p:nvPr>
            <p:ph type="dt" sz="half" idx="10"/>
          </p:nvPr>
        </p:nvSpPr>
        <p:spPr/>
        <p:txBody>
          <a:bodyPr/>
          <a:lstStyle/>
          <a:p>
            <a:fld id="{7DD510FE-B74A-4454-9B76-819C006F02D9}"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E1D3E8EA-110F-4472-907F-4596E7D6FDE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7625E0C7-7216-492D-91F8-BF91E56DB96A}"/>
              </a:ext>
            </a:extLst>
          </p:cNvPr>
          <p:cNvSpPr>
            <a:spLocks noGrp="1"/>
          </p:cNvSpPr>
          <p:nvPr>
            <p:ph type="sldNum" sz="quarter" idx="12"/>
          </p:nvPr>
        </p:nvSpPr>
        <p:spPr/>
        <p:txBody>
          <a:bodyPr/>
          <a:lstStyle/>
          <a:p>
            <a:fld id="{4DB94D6E-4DE3-4356-8950-C1F6C78F51B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516516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4855E-CEE1-4931-BEAA-CB408FC7221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C614882-95B1-4FEB-A824-2BD5320D6F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52DD546-FCB1-4A65-B817-E2F5A7252CE2}"/>
              </a:ext>
            </a:extLst>
          </p:cNvPr>
          <p:cNvSpPr>
            <a:spLocks noGrp="1"/>
          </p:cNvSpPr>
          <p:nvPr>
            <p:ph type="dt" sz="half" idx="10"/>
          </p:nvPr>
        </p:nvSpPr>
        <p:spPr/>
        <p:txBody>
          <a:bodyPr/>
          <a:lstStyle/>
          <a:p>
            <a:fld id="{7DD510FE-B74A-4454-9B76-819C006F02D9}"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B76C2E8-C6E8-457F-85F5-BD1BA501D429}"/>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F2BECCBC-D538-4FC4-872D-890B5CD4F014}"/>
              </a:ext>
            </a:extLst>
          </p:cNvPr>
          <p:cNvSpPr>
            <a:spLocks noGrp="1"/>
          </p:cNvSpPr>
          <p:nvPr>
            <p:ph type="sldNum" sz="quarter" idx="12"/>
          </p:nvPr>
        </p:nvSpPr>
        <p:spPr/>
        <p:txBody>
          <a:bodyPr/>
          <a:lstStyle/>
          <a:p>
            <a:fld id="{4DB94D6E-4DE3-4356-8950-C1F6C78F51B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88799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CACF43-EE54-4C05-BCB5-08172E016434}"/>
              </a:ext>
            </a:extLst>
          </p:cNvPr>
          <p:cNvSpPr>
            <a:spLocks noGrp="1"/>
          </p:cNvSpPr>
          <p:nvPr>
            <p:ph type="title"/>
          </p:nvPr>
        </p:nvSpPr>
        <p:spPr>
          <a:xfrm>
            <a:off x="831905" y="1710134"/>
            <a:ext cx="10514231" cy="2853398"/>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4B60EFD-A229-4166-B147-AF00E20075C9}"/>
              </a:ext>
            </a:extLst>
          </p:cNvPr>
          <p:cNvSpPr>
            <a:spLocks noGrp="1"/>
          </p:cNvSpPr>
          <p:nvPr>
            <p:ph type="body" idx="1"/>
          </p:nvPr>
        </p:nvSpPr>
        <p:spPr>
          <a:xfrm>
            <a:off x="831905" y="4590526"/>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8FCE2F6-60C1-41F8-8A2B-59E1D5D1A2F7}"/>
              </a:ext>
            </a:extLst>
          </p:cNvPr>
          <p:cNvSpPr>
            <a:spLocks noGrp="1"/>
          </p:cNvSpPr>
          <p:nvPr>
            <p:ph type="dt" sz="half" idx="10"/>
          </p:nvPr>
        </p:nvSpPr>
        <p:spPr/>
        <p:txBody>
          <a:bodyPr/>
          <a:lstStyle/>
          <a:p>
            <a:fld id="{7DD510FE-B74A-4454-9B76-819C006F02D9}"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05DA583-739E-48F6-A8FC-54AF126054C9}"/>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E19B3436-83BE-4F07-BD33-F5F7421A4E0E}"/>
              </a:ext>
            </a:extLst>
          </p:cNvPr>
          <p:cNvSpPr>
            <a:spLocks noGrp="1"/>
          </p:cNvSpPr>
          <p:nvPr>
            <p:ph type="sldNum" sz="quarter" idx="12"/>
          </p:nvPr>
        </p:nvSpPr>
        <p:spPr/>
        <p:txBody>
          <a:bodyPr/>
          <a:lstStyle/>
          <a:p>
            <a:fld id="{4DB94D6E-4DE3-4356-8950-C1F6C78F51B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250363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A151DE-FE53-4EFB-8CA2-6520D33A29D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C27F9DCE-222C-4FD8-A2EB-230D07578E76}"/>
              </a:ext>
            </a:extLst>
          </p:cNvPr>
          <p:cNvSpPr>
            <a:spLocks noGrp="1"/>
          </p:cNvSpPr>
          <p:nvPr>
            <p:ph sz="half" idx="1"/>
          </p:nvPr>
        </p:nvSpPr>
        <p:spPr>
          <a:xfrm>
            <a:off x="838091"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4AD1C176-D18C-4ACF-B418-C42708484387}"/>
              </a:ext>
            </a:extLst>
          </p:cNvPr>
          <p:cNvSpPr>
            <a:spLocks noGrp="1"/>
          </p:cNvSpPr>
          <p:nvPr>
            <p:ph sz="half" idx="2"/>
          </p:nvPr>
        </p:nvSpPr>
        <p:spPr>
          <a:xfrm>
            <a:off x="6171396"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2C7060E4-D1D3-4694-8E4E-012FC25B6D9E}"/>
              </a:ext>
            </a:extLst>
          </p:cNvPr>
          <p:cNvSpPr>
            <a:spLocks noGrp="1"/>
          </p:cNvSpPr>
          <p:nvPr>
            <p:ph type="dt" sz="half" idx="10"/>
          </p:nvPr>
        </p:nvSpPr>
        <p:spPr/>
        <p:txBody>
          <a:bodyPr/>
          <a:lstStyle/>
          <a:p>
            <a:fld id="{7DD510FE-B74A-4454-9B76-819C006F02D9}"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BB38A58A-24CF-4805-901D-EADB4E2856AE}"/>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32FF82F4-C68C-4B44-ADC5-C3373FF0F421}"/>
              </a:ext>
            </a:extLst>
          </p:cNvPr>
          <p:cNvSpPr>
            <a:spLocks noGrp="1"/>
          </p:cNvSpPr>
          <p:nvPr>
            <p:ph type="sldNum" sz="quarter" idx="12"/>
          </p:nvPr>
        </p:nvSpPr>
        <p:spPr/>
        <p:txBody>
          <a:bodyPr/>
          <a:lstStyle/>
          <a:p>
            <a:fld id="{4DB94D6E-4DE3-4356-8950-C1F6C78F51B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4028460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87B2C-9288-4A5F-BC51-0AE6FD6CD17D}"/>
              </a:ext>
            </a:extLst>
          </p:cNvPr>
          <p:cNvSpPr>
            <a:spLocks noGrp="1"/>
          </p:cNvSpPr>
          <p:nvPr>
            <p:ph type="title"/>
          </p:nvPr>
        </p:nvSpPr>
        <p:spPr>
          <a:xfrm>
            <a:off x="839842" y="365210"/>
            <a:ext cx="10514231" cy="1325870"/>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9B0AEE5E-744B-410D-9783-27674C9E1AF1}"/>
              </a:ext>
            </a:extLst>
          </p:cNvPr>
          <p:cNvSpPr>
            <a:spLocks noGrp="1"/>
          </p:cNvSpPr>
          <p:nvPr>
            <p:ph type="body" idx="1"/>
          </p:nvPr>
        </p:nvSpPr>
        <p:spPr>
          <a:xfrm>
            <a:off x="839842"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8CE2ED5-70F2-4590-8730-8F15760E8AE4}"/>
              </a:ext>
            </a:extLst>
          </p:cNvPr>
          <p:cNvSpPr>
            <a:spLocks noGrp="1"/>
          </p:cNvSpPr>
          <p:nvPr>
            <p:ph sz="half" idx="2"/>
          </p:nvPr>
        </p:nvSpPr>
        <p:spPr>
          <a:xfrm>
            <a:off x="839842" y="2505655"/>
            <a:ext cx="5157116"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C35C10BD-2D03-4184-B79B-CB29B6C4891A}"/>
              </a:ext>
            </a:extLst>
          </p:cNvPr>
          <p:cNvSpPr>
            <a:spLocks noGrp="1"/>
          </p:cNvSpPr>
          <p:nvPr>
            <p:ph type="body" sz="quarter" idx="3"/>
          </p:nvPr>
        </p:nvSpPr>
        <p:spPr>
          <a:xfrm>
            <a:off x="6171560"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05EB457-7B53-43FE-AF5F-D47542EC1A0E}"/>
              </a:ext>
            </a:extLst>
          </p:cNvPr>
          <p:cNvSpPr>
            <a:spLocks noGrp="1"/>
          </p:cNvSpPr>
          <p:nvPr>
            <p:ph sz="quarter" idx="4"/>
          </p:nvPr>
        </p:nvSpPr>
        <p:spPr>
          <a:xfrm>
            <a:off x="6171560" y="2505655"/>
            <a:ext cx="5182513"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F7C6F1B9-A9A3-468A-A87D-D25CD20180DE}"/>
              </a:ext>
            </a:extLst>
          </p:cNvPr>
          <p:cNvSpPr>
            <a:spLocks noGrp="1"/>
          </p:cNvSpPr>
          <p:nvPr>
            <p:ph type="dt" sz="half" idx="10"/>
          </p:nvPr>
        </p:nvSpPr>
        <p:spPr/>
        <p:txBody>
          <a:bodyPr/>
          <a:lstStyle/>
          <a:p>
            <a:fld id="{7DD510FE-B74A-4454-9B76-819C006F02D9}" type="datetimeFigureOut">
              <a:rPr lang="en-IN" smtClean="0">
                <a:solidFill>
                  <a:prstClr val="black">
                    <a:tint val="75000"/>
                  </a:prstClr>
                </a:solidFill>
              </a:rPr>
              <a:pPr/>
              <a:t>15-10-2018</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C9862586-B394-4065-A2CB-E1091239C484}"/>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D1E41C48-6EB4-4398-A348-CB59285E4E47}"/>
              </a:ext>
            </a:extLst>
          </p:cNvPr>
          <p:cNvSpPr>
            <a:spLocks noGrp="1"/>
          </p:cNvSpPr>
          <p:nvPr>
            <p:ph type="sldNum" sz="quarter" idx="12"/>
          </p:nvPr>
        </p:nvSpPr>
        <p:spPr/>
        <p:txBody>
          <a:bodyPr/>
          <a:lstStyle/>
          <a:p>
            <a:fld id="{4DB94D6E-4DE3-4356-8950-C1F6C78F51B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797822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BB56FC-468D-4959-AC2E-BDA001DFCF5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E482E2E9-033E-43E7-9ABF-19C14082488E}"/>
              </a:ext>
            </a:extLst>
          </p:cNvPr>
          <p:cNvSpPr>
            <a:spLocks noGrp="1"/>
          </p:cNvSpPr>
          <p:nvPr>
            <p:ph type="dt" sz="half" idx="10"/>
          </p:nvPr>
        </p:nvSpPr>
        <p:spPr/>
        <p:txBody>
          <a:bodyPr/>
          <a:lstStyle/>
          <a:p>
            <a:fld id="{7DD510FE-B74A-4454-9B76-819C006F02D9}" type="datetimeFigureOut">
              <a:rPr lang="en-IN" smtClean="0">
                <a:solidFill>
                  <a:prstClr val="black">
                    <a:tint val="75000"/>
                  </a:prstClr>
                </a:solidFill>
              </a:rPr>
              <a:pPr/>
              <a:t>15-10-2018</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33229F24-EEA5-42E9-98A0-AB376F30606B}"/>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4AF740B0-97AE-412C-9F04-E86B5515B1B5}"/>
              </a:ext>
            </a:extLst>
          </p:cNvPr>
          <p:cNvSpPr>
            <a:spLocks noGrp="1"/>
          </p:cNvSpPr>
          <p:nvPr>
            <p:ph type="sldNum" sz="quarter" idx="12"/>
          </p:nvPr>
        </p:nvSpPr>
        <p:spPr/>
        <p:txBody>
          <a:bodyPr/>
          <a:lstStyle/>
          <a:p>
            <a:fld id="{4DB94D6E-4DE3-4356-8950-C1F6C78F51B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44035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EA3032-192E-451A-B40A-69BCBEEDDB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5BD1CFD-991B-4525-A24B-BFE96C0DA6D4}"/>
              </a:ext>
            </a:extLst>
          </p:cNvPr>
          <p:cNvSpPr>
            <a:spLocks noGrp="1"/>
          </p:cNvSpPr>
          <p:nvPr>
            <p:ph sz="half" idx="1"/>
          </p:nvPr>
        </p:nvSpPr>
        <p:spPr>
          <a:xfrm>
            <a:off x="838091"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AEC0654-8956-4A50-85FC-989E231C9ED7}"/>
              </a:ext>
            </a:extLst>
          </p:cNvPr>
          <p:cNvSpPr>
            <a:spLocks noGrp="1"/>
          </p:cNvSpPr>
          <p:nvPr>
            <p:ph sz="half" idx="2"/>
          </p:nvPr>
        </p:nvSpPr>
        <p:spPr>
          <a:xfrm>
            <a:off x="6171396"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B3CF68E-C2F8-4A9A-BE14-664D0B1F8B75}"/>
              </a:ext>
            </a:extLst>
          </p:cNvPr>
          <p:cNvSpPr>
            <a:spLocks noGrp="1"/>
          </p:cNvSpPr>
          <p:nvPr>
            <p:ph type="dt" sz="half" idx="10"/>
          </p:nvPr>
        </p:nvSpPr>
        <p:spPr/>
        <p:txBody>
          <a:bodyPr/>
          <a:lstStyle/>
          <a:p>
            <a:fld id="{F8DDEF74-5CD0-4049-A4D5-3BFB89AB5149}" type="datetimeFigureOut">
              <a:rPr lang="en-US" smtClean="0">
                <a:solidFill>
                  <a:prstClr val="black">
                    <a:tint val="75000"/>
                  </a:prstClr>
                </a:solidFill>
              </a:rPr>
              <a:pPr/>
              <a:t>10/15/2018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7B148C0-B2F8-4B5D-A8D4-3AC1A788546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F651C34-9A0B-4907-BCC9-FB9044FA115D}"/>
              </a:ext>
            </a:extLst>
          </p:cNvPr>
          <p:cNvSpPr>
            <a:spLocks noGrp="1"/>
          </p:cNvSpPr>
          <p:nvPr>
            <p:ph type="sldNum" sz="quarter" idx="12"/>
          </p:nvPr>
        </p:nvSpPr>
        <p:spPr/>
        <p:txBody>
          <a:bodyPr/>
          <a:lstStyle/>
          <a:p>
            <a:fld id="{FCBC9707-21E4-4438-A57D-2345FC7B09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66787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2F164F7-6719-4DF6-B250-2CA0EA6D5FEC}"/>
              </a:ext>
            </a:extLst>
          </p:cNvPr>
          <p:cNvSpPr>
            <a:spLocks noGrp="1"/>
          </p:cNvSpPr>
          <p:nvPr>
            <p:ph type="dt" sz="half" idx="10"/>
          </p:nvPr>
        </p:nvSpPr>
        <p:spPr/>
        <p:txBody>
          <a:bodyPr/>
          <a:lstStyle/>
          <a:p>
            <a:fld id="{7DD510FE-B74A-4454-9B76-819C006F02D9}" type="datetimeFigureOut">
              <a:rPr lang="en-IN" smtClean="0">
                <a:solidFill>
                  <a:prstClr val="black">
                    <a:tint val="75000"/>
                  </a:prstClr>
                </a:solidFill>
              </a:rPr>
              <a:pPr/>
              <a:t>15-10-2018</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5D987FAC-ECFF-448C-9DF5-52550E670CC0}"/>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F1F349AF-F4F9-4C37-8891-4A575C976AD6}"/>
              </a:ext>
            </a:extLst>
          </p:cNvPr>
          <p:cNvSpPr>
            <a:spLocks noGrp="1"/>
          </p:cNvSpPr>
          <p:nvPr>
            <p:ph type="sldNum" sz="quarter" idx="12"/>
          </p:nvPr>
        </p:nvSpPr>
        <p:spPr/>
        <p:txBody>
          <a:bodyPr/>
          <a:lstStyle/>
          <a:p>
            <a:fld id="{4DB94D6E-4DE3-4356-8950-C1F6C78F51B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7165970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809A07-E7BA-4378-95C0-D6B18109AB5C}"/>
              </a:ext>
            </a:extLst>
          </p:cNvPr>
          <p:cNvSpPr>
            <a:spLocks noGrp="1"/>
          </p:cNvSpPr>
          <p:nvPr>
            <p:ph type="title"/>
          </p:nvPr>
        </p:nvSpPr>
        <p:spPr>
          <a:xfrm>
            <a:off x="839842" y="457469"/>
            <a:ext cx="3931725" cy="1600571"/>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E5FD3379-4415-4936-8AB5-CFD4DD62BBD6}"/>
              </a:ext>
            </a:extLst>
          </p:cNvPr>
          <p:cNvSpPr>
            <a:spLocks noGrp="1"/>
          </p:cNvSpPr>
          <p:nvPr>
            <p:ph idx="1"/>
          </p:nvPr>
        </p:nvSpPr>
        <p:spPr>
          <a:xfrm>
            <a:off x="5182513" y="987817"/>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43974D6E-0C33-4280-AFB5-D8238147A6EE}"/>
              </a:ext>
            </a:extLst>
          </p:cNvPr>
          <p:cNvSpPr>
            <a:spLocks noGrp="1"/>
          </p:cNvSpPr>
          <p:nvPr>
            <p:ph type="body" sz="half" idx="2"/>
          </p:nvPr>
        </p:nvSpPr>
        <p:spPr>
          <a:xfrm>
            <a:off x="839842"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BFD22D3-DA86-41C7-9C22-C922AF1A2419}"/>
              </a:ext>
            </a:extLst>
          </p:cNvPr>
          <p:cNvSpPr>
            <a:spLocks noGrp="1"/>
          </p:cNvSpPr>
          <p:nvPr>
            <p:ph type="dt" sz="half" idx="10"/>
          </p:nvPr>
        </p:nvSpPr>
        <p:spPr/>
        <p:txBody>
          <a:bodyPr/>
          <a:lstStyle/>
          <a:p>
            <a:fld id="{7DD510FE-B74A-4454-9B76-819C006F02D9}"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D08AD23F-5560-4976-836F-C4D1142A8A2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23E195B4-DF39-4C4F-951F-F6FB581F3222}"/>
              </a:ext>
            </a:extLst>
          </p:cNvPr>
          <p:cNvSpPr>
            <a:spLocks noGrp="1"/>
          </p:cNvSpPr>
          <p:nvPr>
            <p:ph type="sldNum" sz="quarter" idx="12"/>
          </p:nvPr>
        </p:nvSpPr>
        <p:spPr/>
        <p:txBody>
          <a:bodyPr/>
          <a:lstStyle/>
          <a:p>
            <a:fld id="{4DB94D6E-4DE3-4356-8950-C1F6C78F51B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4071563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54854D-F6F9-4496-9736-1AD800C10E33}"/>
              </a:ext>
            </a:extLst>
          </p:cNvPr>
          <p:cNvSpPr>
            <a:spLocks noGrp="1"/>
          </p:cNvSpPr>
          <p:nvPr>
            <p:ph type="title"/>
          </p:nvPr>
        </p:nvSpPr>
        <p:spPr>
          <a:xfrm>
            <a:off x="839842" y="457469"/>
            <a:ext cx="3931725" cy="1600571"/>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7F487A99-C893-4977-A653-BEC3AB4CA544}"/>
              </a:ext>
            </a:extLst>
          </p:cNvPr>
          <p:cNvSpPr>
            <a:spLocks noGrp="1"/>
          </p:cNvSpPr>
          <p:nvPr>
            <p:ph type="pic" idx="1"/>
          </p:nvPr>
        </p:nvSpPr>
        <p:spPr>
          <a:xfrm>
            <a:off x="5182513" y="987817"/>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9DA46B63-3ABA-4AAF-BBFC-BA784BFAC132}"/>
              </a:ext>
            </a:extLst>
          </p:cNvPr>
          <p:cNvSpPr>
            <a:spLocks noGrp="1"/>
          </p:cNvSpPr>
          <p:nvPr>
            <p:ph type="body" sz="half" idx="2"/>
          </p:nvPr>
        </p:nvSpPr>
        <p:spPr>
          <a:xfrm>
            <a:off x="839842"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783C721-B507-4BA7-BFF0-3E71E82E49BC}"/>
              </a:ext>
            </a:extLst>
          </p:cNvPr>
          <p:cNvSpPr>
            <a:spLocks noGrp="1"/>
          </p:cNvSpPr>
          <p:nvPr>
            <p:ph type="dt" sz="half" idx="10"/>
          </p:nvPr>
        </p:nvSpPr>
        <p:spPr/>
        <p:txBody>
          <a:bodyPr/>
          <a:lstStyle/>
          <a:p>
            <a:fld id="{7DD510FE-B74A-4454-9B76-819C006F02D9}"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D6C0E6F0-D723-45D6-910D-02FA6B1AAD16}"/>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A3FC25EF-242C-4B12-B456-233CB290B054}"/>
              </a:ext>
            </a:extLst>
          </p:cNvPr>
          <p:cNvSpPr>
            <a:spLocks noGrp="1"/>
          </p:cNvSpPr>
          <p:nvPr>
            <p:ph type="sldNum" sz="quarter" idx="12"/>
          </p:nvPr>
        </p:nvSpPr>
        <p:spPr/>
        <p:txBody>
          <a:bodyPr/>
          <a:lstStyle/>
          <a:p>
            <a:fld id="{4DB94D6E-4DE3-4356-8950-C1F6C78F51B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842676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4B21FB-7C93-4B98-BC6A-D92A9469253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6A9A1358-02F9-4C09-8729-E81CAA4B76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545B837B-F67A-4958-A238-FE22DA9B0539}"/>
              </a:ext>
            </a:extLst>
          </p:cNvPr>
          <p:cNvSpPr>
            <a:spLocks noGrp="1"/>
          </p:cNvSpPr>
          <p:nvPr>
            <p:ph type="dt" sz="half" idx="10"/>
          </p:nvPr>
        </p:nvSpPr>
        <p:spPr/>
        <p:txBody>
          <a:bodyPr/>
          <a:lstStyle/>
          <a:p>
            <a:fld id="{7DD510FE-B74A-4454-9B76-819C006F02D9}"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EC83DB2F-CB11-4D02-86EC-6F32640C10D4}"/>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6ED6B4D7-59C7-46FA-9E3C-14795571AAA5}"/>
              </a:ext>
            </a:extLst>
          </p:cNvPr>
          <p:cNvSpPr>
            <a:spLocks noGrp="1"/>
          </p:cNvSpPr>
          <p:nvPr>
            <p:ph type="sldNum" sz="quarter" idx="12"/>
          </p:nvPr>
        </p:nvSpPr>
        <p:spPr/>
        <p:txBody>
          <a:bodyPr/>
          <a:lstStyle/>
          <a:p>
            <a:fld id="{4DB94D6E-4DE3-4356-8950-C1F6C78F51B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2674060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E88039-1E1D-43AA-9131-D398BAC63901}"/>
              </a:ext>
            </a:extLst>
          </p:cNvPr>
          <p:cNvSpPr>
            <a:spLocks noGrp="1"/>
          </p:cNvSpPr>
          <p:nvPr>
            <p:ph type="title" orient="vert"/>
          </p:nvPr>
        </p:nvSpPr>
        <p:spPr>
          <a:xfrm>
            <a:off x="8723764" y="365209"/>
            <a:ext cx="2628558" cy="5813184"/>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F91C2E3E-722D-4DF0-A438-44635BD0271B}"/>
              </a:ext>
            </a:extLst>
          </p:cNvPr>
          <p:cNvSpPr>
            <a:spLocks noGrp="1"/>
          </p:cNvSpPr>
          <p:nvPr>
            <p:ph type="body" orient="vert" idx="1"/>
          </p:nvPr>
        </p:nvSpPr>
        <p:spPr>
          <a:xfrm>
            <a:off x="838091" y="365209"/>
            <a:ext cx="7733293" cy="58131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5042AC5-D9C7-442C-A403-EC7D07B1A97E}"/>
              </a:ext>
            </a:extLst>
          </p:cNvPr>
          <p:cNvSpPr>
            <a:spLocks noGrp="1"/>
          </p:cNvSpPr>
          <p:nvPr>
            <p:ph type="dt" sz="half" idx="10"/>
          </p:nvPr>
        </p:nvSpPr>
        <p:spPr/>
        <p:txBody>
          <a:bodyPr/>
          <a:lstStyle/>
          <a:p>
            <a:fld id="{7DD510FE-B74A-4454-9B76-819C006F02D9}"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DA72DDDF-643F-41D5-B392-B75A71A946C9}"/>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7BFEA658-FFCD-47C9-8E76-653A395623C4}"/>
              </a:ext>
            </a:extLst>
          </p:cNvPr>
          <p:cNvSpPr>
            <a:spLocks noGrp="1"/>
          </p:cNvSpPr>
          <p:nvPr>
            <p:ph type="sldNum" sz="quarter" idx="12"/>
          </p:nvPr>
        </p:nvSpPr>
        <p:spPr/>
        <p:txBody>
          <a:bodyPr/>
          <a:lstStyle/>
          <a:p>
            <a:fld id="{4DB94D6E-4DE3-4356-8950-C1F6C78F51B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9271334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616194-ADD3-4BF9-BD76-33429F3B5F86}"/>
              </a:ext>
            </a:extLst>
          </p:cNvPr>
          <p:cNvSpPr>
            <a:spLocks noGrp="1"/>
          </p:cNvSpPr>
          <p:nvPr>
            <p:ph type="ctrTitle"/>
          </p:nvPr>
        </p:nvSpPr>
        <p:spPr>
          <a:xfrm>
            <a:off x="1523802" y="1122767"/>
            <a:ext cx="9142810" cy="2388153"/>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94FD85C2-7EBB-4F24-B559-B29C14CA5630}"/>
              </a:ext>
            </a:extLst>
          </p:cNvPr>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37C2629E-C8E0-4BD9-B6AB-9C563C0E3A6D}"/>
              </a:ext>
            </a:extLst>
          </p:cNvPr>
          <p:cNvSpPr>
            <a:spLocks noGrp="1"/>
          </p:cNvSpPr>
          <p:nvPr>
            <p:ph type="dt" sz="half" idx="10"/>
          </p:nvPr>
        </p:nvSpPr>
        <p:spPr/>
        <p:txBody>
          <a:bodyPr/>
          <a:lstStyle/>
          <a:p>
            <a:fld id="{6E02E490-BA09-4420-8945-D73810CCC15F}"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2A9B2984-066B-46A4-B521-206BF0FE03D6}"/>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33BE5209-A024-4109-BE0C-BC35E4690D98}"/>
              </a:ext>
            </a:extLst>
          </p:cNvPr>
          <p:cNvSpPr>
            <a:spLocks noGrp="1"/>
          </p:cNvSpPr>
          <p:nvPr>
            <p:ph type="sldNum" sz="quarter" idx="12"/>
          </p:nvPr>
        </p:nvSpPr>
        <p:spPr/>
        <p:txBody>
          <a:bodyPr/>
          <a:lstStyle/>
          <a:p>
            <a:fld id="{CB113DA4-4ED4-485D-98A9-11B53BE321B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5823432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4E0C28-204C-418E-9341-B3370F0B639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54B41EF7-0C96-4304-BC9E-BE05B94B9D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F503F15-A161-4DBE-B0D5-B00D418B1ADF}"/>
              </a:ext>
            </a:extLst>
          </p:cNvPr>
          <p:cNvSpPr>
            <a:spLocks noGrp="1"/>
          </p:cNvSpPr>
          <p:nvPr>
            <p:ph type="dt" sz="half" idx="10"/>
          </p:nvPr>
        </p:nvSpPr>
        <p:spPr/>
        <p:txBody>
          <a:bodyPr/>
          <a:lstStyle/>
          <a:p>
            <a:fld id="{6E02E490-BA09-4420-8945-D73810CCC15F}"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F600A33E-3738-494A-B591-DF7EA0E3163B}"/>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6D7B3E22-5725-490E-B3B1-E4AC709DEE2C}"/>
              </a:ext>
            </a:extLst>
          </p:cNvPr>
          <p:cNvSpPr>
            <a:spLocks noGrp="1"/>
          </p:cNvSpPr>
          <p:nvPr>
            <p:ph type="sldNum" sz="quarter" idx="12"/>
          </p:nvPr>
        </p:nvSpPr>
        <p:spPr/>
        <p:txBody>
          <a:bodyPr/>
          <a:lstStyle/>
          <a:p>
            <a:fld id="{CB113DA4-4ED4-485D-98A9-11B53BE321B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9444372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6C03B8-3337-471D-A7E3-E841BA852EAD}"/>
              </a:ext>
            </a:extLst>
          </p:cNvPr>
          <p:cNvSpPr>
            <a:spLocks noGrp="1"/>
          </p:cNvSpPr>
          <p:nvPr>
            <p:ph type="title"/>
          </p:nvPr>
        </p:nvSpPr>
        <p:spPr>
          <a:xfrm>
            <a:off x="831886" y="1710134"/>
            <a:ext cx="10514231" cy="2853398"/>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1D2E9F2-0926-4F96-B712-0BBF1F11C1E4}"/>
              </a:ext>
            </a:extLst>
          </p:cNvPr>
          <p:cNvSpPr>
            <a:spLocks noGrp="1"/>
          </p:cNvSpPr>
          <p:nvPr>
            <p:ph type="body" idx="1"/>
          </p:nvPr>
        </p:nvSpPr>
        <p:spPr>
          <a:xfrm>
            <a:off x="831886" y="4590526"/>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818DC57-734F-4991-8604-FB3778369E7F}"/>
              </a:ext>
            </a:extLst>
          </p:cNvPr>
          <p:cNvSpPr>
            <a:spLocks noGrp="1"/>
          </p:cNvSpPr>
          <p:nvPr>
            <p:ph type="dt" sz="half" idx="10"/>
          </p:nvPr>
        </p:nvSpPr>
        <p:spPr/>
        <p:txBody>
          <a:bodyPr/>
          <a:lstStyle/>
          <a:p>
            <a:fld id="{6E02E490-BA09-4420-8945-D73810CCC15F}"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2D4C3BAA-D2C8-4DDE-95F3-77130D2E6934}"/>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BA285666-C1EE-461D-A596-9945032D8F6A}"/>
              </a:ext>
            </a:extLst>
          </p:cNvPr>
          <p:cNvSpPr>
            <a:spLocks noGrp="1"/>
          </p:cNvSpPr>
          <p:nvPr>
            <p:ph type="sldNum" sz="quarter" idx="12"/>
          </p:nvPr>
        </p:nvSpPr>
        <p:spPr/>
        <p:txBody>
          <a:bodyPr/>
          <a:lstStyle/>
          <a:p>
            <a:fld id="{CB113DA4-4ED4-485D-98A9-11B53BE321B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6640462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2CDA3-DB67-4006-A4DC-84FB6298F90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91801D56-9BE1-4DB0-AABB-66B69F14C7B3}"/>
              </a:ext>
            </a:extLst>
          </p:cNvPr>
          <p:cNvSpPr>
            <a:spLocks noGrp="1"/>
          </p:cNvSpPr>
          <p:nvPr>
            <p:ph sz="half" idx="1"/>
          </p:nvPr>
        </p:nvSpPr>
        <p:spPr>
          <a:xfrm>
            <a:off x="838091"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7F4663F1-6D6A-4566-B7D8-8DC6A7091F47}"/>
              </a:ext>
            </a:extLst>
          </p:cNvPr>
          <p:cNvSpPr>
            <a:spLocks noGrp="1"/>
          </p:cNvSpPr>
          <p:nvPr>
            <p:ph sz="half" idx="2"/>
          </p:nvPr>
        </p:nvSpPr>
        <p:spPr>
          <a:xfrm>
            <a:off x="6171396"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F43DBF5C-A1CC-4D3B-963E-47F6E330D227}"/>
              </a:ext>
            </a:extLst>
          </p:cNvPr>
          <p:cNvSpPr>
            <a:spLocks noGrp="1"/>
          </p:cNvSpPr>
          <p:nvPr>
            <p:ph type="dt" sz="half" idx="10"/>
          </p:nvPr>
        </p:nvSpPr>
        <p:spPr/>
        <p:txBody>
          <a:bodyPr/>
          <a:lstStyle/>
          <a:p>
            <a:fld id="{6E02E490-BA09-4420-8945-D73810CCC15F}"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A15477E6-4170-484B-B70E-6FB2A02F15F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D9ECADB8-E39C-4A34-BB78-390A1FF4B64E}"/>
              </a:ext>
            </a:extLst>
          </p:cNvPr>
          <p:cNvSpPr>
            <a:spLocks noGrp="1"/>
          </p:cNvSpPr>
          <p:nvPr>
            <p:ph type="sldNum" sz="quarter" idx="12"/>
          </p:nvPr>
        </p:nvSpPr>
        <p:spPr/>
        <p:txBody>
          <a:bodyPr/>
          <a:lstStyle/>
          <a:p>
            <a:fld id="{CB113DA4-4ED4-485D-98A9-11B53BE321B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2162038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48D65-E367-40EA-AD8B-BC67895C9925}"/>
              </a:ext>
            </a:extLst>
          </p:cNvPr>
          <p:cNvSpPr>
            <a:spLocks noGrp="1"/>
          </p:cNvSpPr>
          <p:nvPr>
            <p:ph type="title"/>
          </p:nvPr>
        </p:nvSpPr>
        <p:spPr>
          <a:xfrm>
            <a:off x="839823" y="365210"/>
            <a:ext cx="10514231" cy="1325870"/>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DDF92FB-2F62-4C3F-8A4F-462910501ADF}"/>
              </a:ext>
            </a:extLst>
          </p:cNvPr>
          <p:cNvSpPr>
            <a:spLocks noGrp="1"/>
          </p:cNvSpPr>
          <p:nvPr>
            <p:ph type="body" idx="1"/>
          </p:nvPr>
        </p:nvSpPr>
        <p:spPr>
          <a:xfrm>
            <a:off x="839823"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699AB33-4D80-410F-8FAA-44AFB55F5053}"/>
              </a:ext>
            </a:extLst>
          </p:cNvPr>
          <p:cNvSpPr>
            <a:spLocks noGrp="1"/>
          </p:cNvSpPr>
          <p:nvPr>
            <p:ph sz="half" idx="2"/>
          </p:nvPr>
        </p:nvSpPr>
        <p:spPr>
          <a:xfrm>
            <a:off x="839823" y="2505655"/>
            <a:ext cx="5157116"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FFD2D86C-B265-49D3-A53B-3E9BC450FE5D}"/>
              </a:ext>
            </a:extLst>
          </p:cNvPr>
          <p:cNvSpPr>
            <a:spLocks noGrp="1"/>
          </p:cNvSpPr>
          <p:nvPr>
            <p:ph type="body" sz="quarter" idx="3"/>
          </p:nvPr>
        </p:nvSpPr>
        <p:spPr>
          <a:xfrm>
            <a:off x="6171541"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DEEAD5-F40C-4886-AEE9-F9043FC333C6}"/>
              </a:ext>
            </a:extLst>
          </p:cNvPr>
          <p:cNvSpPr>
            <a:spLocks noGrp="1"/>
          </p:cNvSpPr>
          <p:nvPr>
            <p:ph sz="quarter" idx="4"/>
          </p:nvPr>
        </p:nvSpPr>
        <p:spPr>
          <a:xfrm>
            <a:off x="6171541" y="2505655"/>
            <a:ext cx="5182513"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B699E80A-1D44-41C6-B855-6F0D6FDCB7A7}"/>
              </a:ext>
            </a:extLst>
          </p:cNvPr>
          <p:cNvSpPr>
            <a:spLocks noGrp="1"/>
          </p:cNvSpPr>
          <p:nvPr>
            <p:ph type="dt" sz="half" idx="10"/>
          </p:nvPr>
        </p:nvSpPr>
        <p:spPr/>
        <p:txBody>
          <a:bodyPr/>
          <a:lstStyle/>
          <a:p>
            <a:fld id="{6E02E490-BA09-4420-8945-D73810CCC15F}" type="datetimeFigureOut">
              <a:rPr lang="en-IN" smtClean="0">
                <a:solidFill>
                  <a:prstClr val="black">
                    <a:tint val="75000"/>
                  </a:prstClr>
                </a:solidFill>
              </a:rPr>
              <a:pPr/>
              <a:t>15-10-2018</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989F1475-9A5D-44B5-8D68-193B34DEC6C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9E16563F-4E0E-463D-9D08-2A898F5E59B7}"/>
              </a:ext>
            </a:extLst>
          </p:cNvPr>
          <p:cNvSpPr>
            <a:spLocks noGrp="1"/>
          </p:cNvSpPr>
          <p:nvPr>
            <p:ph type="sldNum" sz="quarter" idx="12"/>
          </p:nvPr>
        </p:nvSpPr>
        <p:spPr/>
        <p:txBody>
          <a:bodyPr/>
          <a:lstStyle/>
          <a:p>
            <a:fld id="{CB113DA4-4ED4-485D-98A9-11B53BE321B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81958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70D2BD-1EDF-4A4A-A20F-E774ECF7BE1F}"/>
              </a:ext>
            </a:extLst>
          </p:cNvPr>
          <p:cNvSpPr>
            <a:spLocks noGrp="1"/>
          </p:cNvSpPr>
          <p:nvPr>
            <p:ph type="title"/>
          </p:nvPr>
        </p:nvSpPr>
        <p:spPr>
          <a:xfrm>
            <a:off x="839855" y="365210"/>
            <a:ext cx="10514231" cy="1325870"/>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0D76CE8-A703-4DEC-9C0F-3999EDA89A18}"/>
              </a:ext>
            </a:extLst>
          </p:cNvPr>
          <p:cNvSpPr>
            <a:spLocks noGrp="1"/>
          </p:cNvSpPr>
          <p:nvPr>
            <p:ph type="body" idx="1"/>
          </p:nvPr>
        </p:nvSpPr>
        <p:spPr>
          <a:xfrm>
            <a:off x="839855"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B1E9F615-FDD9-499B-89C8-A44E2FFACF27}"/>
              </a:ext>
            </a:extLst>
          </p:cNvPr>
          <p:cNvSpPr>
            <a:spLocks noGrp="1"/>
          </p:cNvSpPr>
          <p:nvPr>
            <p:ph sz="half" idx="2"/>
          </p:nvPr>
        </p:nvSpPr>
        <p:spPr>
          <a:xfrm>
            <a:off x="839855" y="2505655"/>
            <a:ext cx="5157116"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26F7FC8-4A19-4E2E-B15A-CF6E424C9C56}"/>
              </a:ext>
            </a:extLst>
          </p:cNvPr>
          <p:cNvSpPr>
            <a:spLocks noGrp="1"/>
          </p:cNvSpPr>
          <p:nvPr>
            <p:ph type="body" sz="quarter" idx="3"/>
          </p:nvPr>
        </p:nvSpPr>
        <p:spPr>
          <a:xfrm>
            <a:off x="6171573"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D910CBB-E0ED-47EE-9D59-6C871CDEC49E}"/>
              </a:ext>
            </a:extLst>
          </p:cNvPr>
          <p:cNvSpPr>
            <a:spLocks noGrp="1"/>
          </p:cNvSpPr>
          <p:nvPr>
            <p:ph sz="quarter" idx="4"/>
          </p:nvPr>
        </p:nvSpPr>
        <p:spPr>
          <a:xfrm>
            <a:off x="6171573" y="2505655"/>
            <a:ext cx="5182513"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663B8BF-C614-40E2-8D6F-A35771C2EDF9}"/>
              </a:ext>
            </a:extLst>
          </p:cNvPr>
          <p:cNvSpPr>
            <a:spLocks noGrp="1"/>
          </p:cNvSpPr>
          <p:nvPr>
            <p:ph type="dt" sz="half" idx="10"/>
          </p:nvPr>
        </p:nvSpPr>
        <p:spPr/>
        <p:txBody>
          <a:bodyPr/>
          <a:lstStyle/>
          <a:p>
            <a:fld id="{F8DDEF74-5CD0-4049-A4D5-3BFB89AB5149}" type="datetimeFigureOut">
              <a:rPr lang="en-US" smtClean="0">
                <a:solidFill>
                  <a:prstClr val="black">
                    <a:tint val="75000"/>
                  </a:prstClr>
                </a:solidFill>
              </a:rPr>
              <a:pPr/>
              <a:t>10/15/2018</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65FCBFE8-89F4-428F-896D-147E34A692B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03E45B1F-B4DC-4393-B688-76EEABB2C377}"/>
              </a:ext>
            </a:extLst>
          </p:cNvPr>
          <p:cNvSpPr>
            <a:spLocks noGrp="1"/>
          </p:cNvSpPr>
          <p:nvPr>
            <p:ph type="sldNum" sz="quarter" idx="12"/>
          </p:nvPr>
        </p:nvSpPr>
        <p:spPr/>
        <p:txBody>
          <a:bodyPr/>
          <a:lstStyle/>
          <a:p>
            <a:fld id="{FCBC9707-21E4-4438-A57D-2345FC7B09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0508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3017E-58E4-4150-ABAF-E034E563FE8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5C5AD8FF-9974-4032-B13B-38E3A6DC6F32}"/>
              </a:ext>
            </a:extLst>
          </p:cNvPr>
          <p:cNvSpPr>
            <a:spLocks noGrp="1"/>
          </p:cNvSpPr>
          <p:nvPr>
            <p:ph type="dt" sz="half" idx="10"/>
          </p:nvPr>
        </p:nvSpPr>
        <p:spPr/>
        <p:txBody>
          <a:bodyPr/>
          <a:lstStyle/>
          <a:p>
            <a:fld id="{6E02E490-BA09-4420-8945-D73810CCC15F}" type="datetimeFigureOut">
              <a:rPr lang="en-IN" smtClean="0">
                <a:solidFill>
                  <a:prstClr val="black">
                    <a:tint val="75000"/>
                  </a:prstClr>
                </a:solidFill>
              </a:rPr>
              <a:pPr/>
              <a:t>15-10-2018</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1F8ACF09-2435-44AA-B804-1A55103C52B2}"/>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C50ED425-5B1F-4CF6-9CD6-F1325192905A}"/>
              </a:ext>
            </a:extLst>
          </p:cNvPr>
          <p:cNvSpPr>
            <a:spLocks noGrp="1"/>
          </p:cNvSpPr>
          <p:nvPr>
            <p:ph type="sldNum" sz="quarter" idx="12"/>
          </p:nvPr>
        </p:nvSpPr>
        <p:spPr/>
        <p:txBody>
          <a:bodyPr/>
          <a:lstStyle/>
          <a:p>
            <a:fld id="{CB113DA4-4ED4-485D-98A9-11B53BE321B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860882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04B13A-2759-441D-89D0-6D0EBF0CEA49}"/>
              </a:ext>
            </a:extLst>
          </p:cNvPr>
          <p:cNvSpPr>
            <a:spLocks noGrp="1"/>
          </p:cNvSpPr>
          <p:nvPr>
            <p:ph type="dt" sz="half" idx="10"/>
          </p:nvPr>
        </p:nvSpPr>
        <p:spPr/>
        <p:txBody>
          <a:bodyPr/>
          <a:lstStyle/>
          <a:p>
            <a:fld id="{6E02E490-BA09-4420-8945-D73810CCC15F}" type="datetimeFigureOut">
              <a:rPr lang="en-IN" smtClean="0">
                <a:solidFill>
                  <a:prstClr val="black">
                    <a:tint val="75000"/>
                  </a:prstClr>
                </a:solidFill>
              </a:rPr>
              <a:pPr/>
              <a:t>15-10-2018</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6840AB0F-3922-4B2A-98F9-C52B7D1F2C66}"/>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1A5B8458-3191-4B41-A9EF-0651CF99C318}"/>
              </a:ext>
            </a:extLst>
          </p:cNvPr>
          <p:cNvSpPr>
            <a:spLocks noGrp="1"/>
          </p:cNvSpPr>
          <p:nvPr>
            <p:ph type="sldNum" sz="quarter" idx="12"/>
          </p:nvPr>
        </p:nvSpPr>
        <p:spPr/>
        <p:txBody>
          <a:bodyPr/>
          <a:lstStyle/>
          <a:p>
            <a:fld id="{CB113DA4-4ED4-485D-98A9-11B53BE321B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3762178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CA9C7A-C8B7-44A7-B936-9E89F0D0A0FC}"/>
              </a:ext>
            </a:extLst>
          </p:cNvPr>
          <p:cNvSpPr>
            <a:spLocks noGrp="1"/>
          </p:cNvSpPr>
          <p:nvPr>
            <p:ph type="title"/>
          </p:nvPr>
        </p:nvSpPr>
        <p:spPr>
          <a:xfrm>
            <a:off x="839823" y="457450"/>
            <a:ext cx="3931725" cy="1600571"/>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24844A4C-7BEE-45C5-9547-3E29A62EA945}"/>
              </a:ext>
            </a:extLst>
          </p:cNvPr>
          <p:cNvSpPr>
            <a:spLocks noGrp="1"/>
          </p:cNvSpPr>
          <p:nvPr>
            <p:ph idx="1"/>
          </p:nvPr>
        </p:nvSpPr>
        <p:spPr>
          <a:xfrm>
            <a:off x="5182513" y="987798"/>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23E49973-3935-4E6A-BDC1-C117938BFBF0}"/>
              </a:ext>
            </a:extLst>
          </p:cNvPr>
          <p:cNvSpPr>
            <a:spLocks noGrp="1"/>
          </p:cNvSpPr>
          <p:nvPr>
            <p:ph type="body" sz="half" idx="2"/>
          </p:nvPr>
        </p:nvSpPr>
        <p:spPr>
          <a:xfrm>
            <a:off x="839823"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E1E5497-45E3-4402-858D-05893336B566}"/>
              </a:ext>
            </a:extLst>
          </p:cNvPr>
          <p:cNvSpPr>
            <a:spLocks noGrp="1"/>
          </p:cNvSpPr>
          <p:nvPr>
            <p:ph type="dt" sz="half" idx="10"/>
          </p:nvPr>
        </p:nvSpPr>
        <p:spPr/>
        <p:txBody>
          <a:bodyPr/>
          <a:lstStyle/>
          <a:p>
            <a:fld id="{6E02E490-BA09-4420-8945-D73810CCC15F}"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04919A52-3B94-4981-86F3-9617CD6A05FC}"/>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E2938C0F-3D35-475F-AF26-8B03165B6348}"/>
              </a:ext>
            </a:extLst>
          </p:cNvPr>
          <p:cNvSpPr>
            <a:spLocks noGrp="1"/>
          </p:cNvSpPr>
          <p:nvPr>
            <p:ph type="sldNum" sz="quarter" idx="12"/>
          </p:nvPr>
        </p:nvSpPr>
        <p:spPr/>
        <p:txBody>
          <a:bodyPr/>
          <a:lstStyle/>
          <a:p>
            <a:fld id="{CB113DA4-4ED4-485D-98A9-11B53BE321B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5645995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95C35-4483-44BA-BF58-60494E7E601F}"/>
              </a:ext>
            </a:extLst>
          </p:cNvPr>
          <p:cNvSpPr>
            <a:spLocks noGrp="1"/>
          </p:cNvSpPr>
          <p:nvPr>
            <p:ph type="title"/>
          </p:nvPr>
        </p:nvSpPr>
        <p:spPr>
          <a:xfrm>
            <a:off x="839823" y="457450"/>
            <a:ext cx="3931725" cy="1600571"/>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C62F7C9D-49D4-4287-A4F9-C16ADAE9624A}"/>
              </a:ext>
            </a:extLst>
          </p:cNvPr>
          <p:cNvSpPr>
            <a:spLocks noGrp="1"/>
          </p:cNvSpPr>
          <p:nvPr>
            <p:ph type="pic" idx="1"/>
          </p:nvPr>
        </p:nvSpPr>
        <p:spPr>
          <a:xfrm>
            <a:off x="5182513" y="987798"/>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B3F8EA7C-3152-4E45-97C5-43620407ECAF}"/>
              </a:ext>
            </a:extLst>
          </p:cNvPr>
          <p:cNvSpPr>
            <a:spLocks noGrp="1"/>
          </p:cNvSpPr>
          <p:nvPr>
            <p:ph type="body" sz="half" idx="2"/>
          </p:nvPr>
        </p:nvSpPr>
        <p:spPr>
          <a:xfrm>
            <a:off x="839823"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62F1260-2FCD-4D40-97AE-7C4FA8E912BE}"/>
              </a:ext>
            </a:extLst>
          </p:cNvPr>
          <p:cNvSpPr>
            <a:spLocks noGrp="1"/>
          </p:cNvSpPr>
          <p:nvPr>
            <p:ph type="dt" sz="half" idx="10"/>
          </p:nvPr>
        </p:nvSpPr>
        <p:spPr/>
        <p:txBody>
          <a:bodyPr/>
          <a:lstStyle/>
          <a:p>
            <a:fld id="{6E02E490-BA09-4420-8945-D73810CCC15F}"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00ACF167-EC78-42E6-921C-E0A945109BFB}"/>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30320DE0-5DF9-4B22-B091-D32028233724}"/>
              </a:ext>
            </a:extLst>
          </p:cNvPr>
          <p:cNvSpPr>
            <a:spLocks noGrp="1"/>
          </p:cNvSpPr>
          <p:nvPr>
            <p:ph type="sldNum" sz="quarter" idx="12"/>
          </p:nvPr>
        </p:nvSpPr>
        <p:spPr/>
        <p:txBody>
          <a:bodyPr/>
          <a:lstStyle/>
          <a:p>
            <a:fld id="{CB113DA4-4ED4-485D-98A9-11B53BE321B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8792875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D74454-1E64-48CC-A7AC-1620AAAC709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5389A6C-C8F5-4BA4-8604-E50C873159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6DE11C5-D767-4E93-B1E0-9406ED013E0C}"/>
              </a:ext>
            </a:extLst>
          </p:cNvPr>
          <p:cNvSpPr>
            <a:spLocks noGrp="1"/>
          </p:cNvSpPr>
          <p:nvPr>
            <p:ph type="dt" sz="half" idx="10"/>
          </p:nvPr>
        </p:nvSpPr>
        <p:spPr/>
        <p:txBody>
          <a:bodyPr/>
          <a:lstStyle/>
          <a:p>
            <a:fld id="{6E02E490-BA09-4420-8945-D73810CCC15F}"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43BC5E03-536F-4AF1-91F4-EB89ECC4B9C5}"/>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24AC7DBB-F42C-4A42-8120-6B61F3A055A1}"/>
              </a:ext>
            </a:extLst>
          </p:cNvPr>
          <p:cNvSpPr>
            <a:spLocks noGrp="1"/>
          </p:cNvSpPr>
          <p:nvPr>
            <p:ph type="sldNum" sz="quarter" idx="12"/>
          </p:nvPr>
        </p:nvSpPr>
        <p:spPr/>
        <p:txBody>
          <a:bodyPr/>
          <a:lstStyle/>
          <a:p>
            <a:fld id="{CB113DA4-4ED4-485D-98A9-11B53BE321B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438479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19C1B9-4523-413B-89A7-742E7C5E9B10}"/>
              </a:ext>
            </a:extLst>
          </p:cNvPr>
          <p:cNvSpPr>
            <a:spLocks noGrp="1"/>
          </p:cNvSpPr>
          <p:nvPr>
            <p:ph type="title" orient="vert"/>
          </p:nvPr>
        </p:nvSpPr>
        <p:spPr>
          <a:xfrm>
            <a:off x="8723764" y="365209"/>
            <a:ext cx="2628558" cy="5813184"/>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F50C453E-F004-43C4-8CBB-614058BCE233}"/>
              </a:ext>
            </a:extLst>
          </p:cNvPr>
          <p:cNvSpPr>
            <a:spLocks noGrp="1"/>
          </p:cNvSpPr>
          <p:nvPr>
            <p:ph type="body" orient="vert" idx="1"/>
          </p:nvPr>
        </p:nvSpPr>
        <p:spPr>
          <a:xfrm>
            <a:off x="838091" y="365209"/>
            <a:ext cx="7733293" cy="58131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DB23182-3B76-4334-9D06-BD2B6FBBE0AA}"/>
              </a:ext>
            </a:extLst>
          </p:cNvPr>
          <p:cNvSpPr>
            <a:spLocks noGrp="1"/>
          </p:cNvSpPr>
          <p:nvPr>
            <p:ph type="dt" sz="half" idx="10"/>
          </p:nvPr>
        </p:nvSpPr>
        <p:spPr/>
        <p:txBody>
          <a:bodyPr/>
          <a:lstStyle/>
          <a:p>
            <a:fld id="{6E02E490-BA09-4420-8945-D73810CCC15F}"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C7247232-0BF5-44C2-B13C-D41085904660}"/>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3AC370D2-31CF-4705-A96D-91DB545868E9}"/>
              </a:ext>
            </a:extLst>
          </p:cNvPr>
          <p:cNvSpPr>
            <a:spLocks noGrp="1"/>
          </p:cNvSpPr>
          <p:nvPr>
            <p:ph type="sldNum" sz="quarter" idx="12"/>
          </p:nvPr>
        </p:nvSpPr>
        <p:spPr/>
        <p:txBody>
          <a:bodyPr/>
          <a:lstStyle/>
          <a:p>
            <a:fld id="{CB113DA4-4ED4-485D-98A9-11B53BE321BF}"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1096904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69DD03-0C5A-4D51-9F7B-0B9DEBFA64BA}"/>
              </a:ext>
            </a:extLst>
          </p:cNvPr>
          <p:cNvSpPr>
            <a:spLocks noGrp="1"/>
          </p:cNvSpPr>
          <p:nvPr>
            <p:ph type="ctrTitle"/>
          </p:nvPr>
        </p:nvSpPr>
        <p:spPr>
          <a:xfrm>
            <a:off x="1523802" y="1122750"/>
            <a:ext cx="9142810" cy="2388153"/>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67818EF-1AF9-4984-9502-9A6EA3F45FE3}"/>
              </a:ext>
            </a:extLst>
          </p:cNvPr>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49BE60D8-DC35-4C84-952B-43253646EB32}"/>
              </a:ext>
            </a:extLst>
          </p:cNvPr>
          <p:cNvSpPr>
            <a:spLocks noGrp="1"/>
          </p:cNvSpPr>
          <p:nvPr>
            <p:ph type="dt" sz="half" idx="10"/>
          </p:nvPr>
        </p:nvSpPr>
        <p:spPr/>
        <p:txBody>
          <a:bodyPr/>
          <a:lstStyle/>
          <a:p>
            <a:fld id="{413195D3-748C-4ECB-9032-B5E482F41323}"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E80C7219-5026-4676-BC0F-D983B9F00D1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6A222817-F3BD-42E0-844B-0537C1C7A824}"/>
              </a:ext>
            </a:extLst>
          </p:cNvPr>
          <p:cNvSpPr>
            <a:spLocks noGrp="1"/>
          </p:cNvSpPr>
          <p:nvPr>
            <p:ph type="sldNum" sz="quarter" idx="12"/>
          </p:nvPr>
        </p:nvSpPr>
        <p:spPr/>
        <p:txBody>
          <a:bodyPr/>
          <a:lstStyle/>
          <a:p>
            <a:fld id="{1CD9D25D-B244-4D4C-86A0-F904EFE861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5743363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A95DC8-5EBD-43B8-BA0F-D29D1B7D248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54B12CEF-D5A4-4DAC-AFE6-AA00157746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6FA5D0D-9AC6-404E-ADFC-48258E01E453}"/>
              </a:ext>
            </a:extLst>
          </p:cNvPr>
          <p:cNvSpPr>
            <a:spLocks noGrp="1"/>
          </p:cNvSpPr>
          <p:nvPr>
            <p:ph type="dt" sz="half" idx="10"/>
          </p:nvPr>
        </p:nvSpPr>
        <p:spPr/>
        <p:txBody>
          <a:bodyPr/>
          <a:lstStyle/>
          <a:p>
            <a:fld id="{413195D3-748C-4ECB-9032-B5E482F41323}"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1FCE7FF-0330-42F1-85B2-B8EA26AAC085}"/>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EFEFC5FF-4B46-4276-AC49-0AB72A37B96E}"/>
              </a:ext>
            </a:extLst>
          </p:cNvPr>
          <p:cNvSpPr>
            <a:spLocks noGrp="1"/>
          </p:cNvSpPr>
          <p:nvPr>
            <p:ph type="sldNum" sz="quarter" idx="12"/>
          </p:nvPr>
        </p:nvSpPr>
        <p:spPr/>
        <p:txBody>
          <a:bodyPr/>
          <a:lstStyle/>
          <a:p>
            <a:fld id="{1CD9D25D-B244-4D4C-86A0-F904EFE861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5560321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33F6F8-1420-4A6A-B600-2004808EF9D1}"/>
              </a:ext>
            </a:extLst>
          </p:cNvPr>
          <p:cNvSpPr>
            <a:spLocks noGrp="1"/>
          </p:cNvSpPr>
          <p:nvPr>
            <p:ph type="title"/>
          </p:nvPr>
        </p:nvSpPr>
        <p:spPr>
          <a:xfrm>
            <a:off x="831869" y="1710134"/>
            <a:ext cx="10514231" cy="2853398"/>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1AB4D490-2BEA-4239-A15B-9547BD953A9B}"/>
              </a:ext>
            </a:extLst>
          </p:cNvPr>
          <p:cNvSpPr>
            <a:spLocks noGrp="1"/>
          </p:cNvSpPr>
          <p:nvPr>
            <p:ph type="body" idx="1"/>
          </p:nvPr>
        </p:nvSpPr>
        <p:spPr>
          <a:xfrm>
            <a:off x="831869" y="4590526"/>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850EE17-9870-4E0F-8E7D-2D8CA1A4FDE9}"/>
              </a:ext>
            </a:extLst>
          </p:cNvPr>
          <p:cNvSpPr>
            <a:spLocks noGrp="1"/>
          </p:cNvSpPr>
          <p:nvPr>
            <p:ph type="dt" sz="half" idx="10"/>
          </p:nvPr>
        </p:nvSpPr>
        <p:spPr/>
        <p:txBody>
          <a:bodyPr/>
          <a:lstStyle/>
          <a:p>
            <a:fld id="{413195D3-748C-4ECB-9032-B5E482F41323}"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655FB7C-63ED-4CF6-9957-E1A8AB6FF29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E0A057AD-B6C0-4A48-8AAC-BD9C8335E785}"/>
              </a:ext>
            </a:extLst>
          </p:cNvPr>
          <p:cNvSpPr>
            <a:spLocks noGrp="1"/>
          </p:cNvSpPr>
          <p:nvPr>
            <p:ph type="sldNum" sz="quarter" idx="12"/>
          </p:nvPr>
        </p:nvSpPr>
        <p:spPr/>
        <p:txBody>
          <a:bodyPr/>
          <a:lstStyle/>
          <a:p>
            <a:fld id="{1CD9D25D-B244-4D4C-86A0-F904EFE861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6914351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DB4A53-D501-439C-8997-F26F83DFF79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5388B37E-482E-4E98-97BE-D34DFC785ED4}"/>
              </a:ext>
            </a:extLst>
          </p:cNvPr>
          <p:cNvSpPr>
            <a:spLocks noGrp="1"/>
          </p:cNvSpPr>
          <p:nvPr>
            <p:ph sz="half" idx="1"/>
          </p:nvPr>
        </p:nvSpPr>
        <p:spPr>
          <a:xfrm>
            <a:off x="838091"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FCDCCEA2-B3A3-4CCE-AFDF-5D647AEE3A6D}"/>
              </a:ext>
            </a:extLst>
          </p:cNvPr>
          <p:cNvSpPr>
            <a:spLocks noGrp="1"/>
          </p:cNvSpPr>
          <p:nvPr>
            <p:ph sz="half" idx="2"/>
          </p:nvPr>
        </p:nvSpPr>
        <p:spPr>
          <a:xfrm>
            <a:off x="6171396"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3CCCE0BF-AEF1-41C6-B3C2-64D46A1D4E40}"/>
              </a:ext>
            </a:extLst>
          </p:cNvPr>
          <p:cNvSpPr>
            <a:spLocks noGrp="1"/>
          </p:cNvSpPr>
          <p:nvPr>
            <p:ph type="dt" sz="half" idx="10"/>
          </p:nvPr>
        </p:nvSpPr>
        <p:spPr/>
        <p:txBody>
          <a:bodyPr/>
          <a:lstStyle/>
          <a:p>
            <a:fld id="{413195D3-748C-4ECB-9032-B5E482F41323}"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4DB4CB3C-99D2-4E4B-9017-5966A3ABBF4B}"/>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C8C20875-D4E0-49CE-8FD2-29ED3DF02A0C}"/>
              </a:ext>
            </a:extLst>
          </p:cNvPr>
          <p:cNvSpPr>
            <a:spLocks noGrp="1"/>
          </p:cNvSpPr>
          <p:nvPr>
            <p:ph type="sldNum" sz="quarter" idx="12"/>
          </p:nvPr>
        </p:nvSpPr>
        <p:spPr/>
        <p:txBody>
          <a:bodyPr/>
          <a:lstStyle/>
          <a:p>
            <a:fld id="{1CD9D25D-B244-4D4C-86A0-F904EFE861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950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E1B75E-4960-4C9A-B28C-5547F0067B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1BC74B0-FB21-4B08-AF53-B9B651E4A179}"/>
              </a:ext>
            </a:extLst>
          </p:cNvPr>
          <p:cNvSpPr>
            <a:spLocks noGrp="1"/>
          </p:cNvSpPr>
          <p:nvPr>
            <p:ph type="dt" sz="half" idx="10"/>
          </p:nvPr>
        </p:nvSpPr>
        <p:spPr/>
        <p:txBody>
          <a:bodyPr/>
          <a:lstStyle/>
          <a:p>
            <a:fld id="{F8DDEF74-5CD0-4049-A4D5-3BFB89AB5149}" type="datetimeFigureOut">
              <a:rPr lang="en-US" smtClean="0">
                <a:solidFill>
                  <a:prstClr val="black">
                    <a:tint val="75000"/>
                  </a:prstClr>
                </a:solidFill>
              </a:rPr>
              <a:pPr/>
              <a:t>10/15/2018</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3CF6A34A-BD2C-43D0-93B2-60CD2CF4DD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B58E7C9A-56D2-4F7F-B912-49B204416BBE}"/>
              </a:ext>
            </a:extLst>
          </p:cNvPr>
          <p:cNvSpPr>
            <a:spLocks noGrp="1"/>
          </p:cNvSpPr>
          <p:nvPr>
            <p:ph type="sldNum" sz="quarter" idx="12"/>
          </p:nvPr>
        </p:nvSpPr>
        <p:spPr/>
        <p:txBody>
          <a:bodyPr/>
          <a:lstStyle/>
          <a:p>
            <a:fld id="{FCBC9707-21E4-4438-A57D-2345FC7B09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645208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998295-FAC4-4AE0-876C-0DF4B0F225B4}"/>
              </a:ext>
            </a:extLst>
          </p:cNvPr>
          <p:cNvSpPr>
            <a:spLocks noGrp="1"/>
          </p:cNvSpPr>
          <p:nvPr>
            <p:ph type="title"/>
          </p:nvPr>
        </p:nvSpPr>
        <p:spPr>
          <a:xfrm>
            <a:off x="839806" y="365210"/>
            <a:ext cx="10514231" cy="1325870"/>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C8963A1F-1854-4FCB-81BC-DA7544E38B9B}"/>
              </a:ext>
            </a:extLst>
          </p:cNvPr>
          <p:cNvSpPr>
            <a:spLocks noGrp="1"/>
          </p:cNvSpPr>
          <p:nvPr>
            <p:ph type="body" idx="1"/>
          </p:nvPr>
        </p:nvSpPr>
        <p:spPr>
          <a:xfrm>
            <a:off x="839806"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0C53802-9641-4C07-A022-7EAF2E05401E}"/>
              </a:ext>
            </a:extLst>
          </p:cNvPr>
          <p:cNvSpPr>
            <a:spLocks noGrp="1"/>
          </p:cNvSpPr>
          <p:nvPr>
            <p:ph sz="half" idx="2"/>
          </p:nvPr>
        </p:nvSpPr>
        <p:spPr>
          <a:xfrm>
            <a:off x="839806" y="2505655"/>
            <a:ext cx="5157116"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B676F801-9007-4F61-B324-E4120068C271}"/>
              </a:ext>
            </a:extLst>
          </p:cNvPr>
          <p:cNvSpPr>
            <a:spLocks noGrp="1"/>
          </p:cNvSpPr>
          <p:nvPr>
            <p:ph type="body" sz="quarter" idx="3"/>
          </p:nvPr>
        </p:nvSpPr>
        <p:spPr>
          <a:xfrm>
            <a:off x="6171524"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51F3E17-1647-4823-A93A-BCC52F622DAC}"/>
              </a:ext>
            </a:extLst>
          </p:cNvPr>
          <p:cNvSpPr>
            <a:spLocks noGrp="1"/>
          </p:cNvSpPr>
          <p:nvPr>
            <p:ph sz="quarter" idx="4"/>
          </p:nvPr>
        </p:nvSpPr>
        <p:spPr>
          <a:xfrm>
            <a:off x="6171524" y="2505655"/>
            <a:ext cx="5182513"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AC3575DA-978F-46DA-8242-830A3FCDDA78}"/>
              </a:ext>
            </a:extLst>
          </p:cNvPr>
          <p:cNvSpPr>
            <a:spLocks noGrp="1"/>
          </p:cNvSpPr>
          <p:nvPr>
            <p:ph type="dt" sz="half" idx="10"/>
          </p:nvPr>
        </p:nvSpPr>
        <p:spPr/>
        <p:txBody>
          <a:bodyPr/>
          <a:lstStyle/>
          <a:p>
            <a:fld id="{413195D3-748C-4ECB-9032-B5E482F41323}" type="datetimeFigureOut">
              <a:rPr lang="en-IN" smtClean="0">
                <a:solidFill>
                  <a:prstClr val="black">
                    <a:tint val="75000"/>
                  </a:prstClr>
                </a:solidFill>
              </a:rPr>
              <a:pPr/>
              <a:t>15-10-2018</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EAF51368-0C36-4FC5-ADD0-4A49E13B1152}"/>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7BDBB9DC-75DB-407E-91D5-3FE47BCC2B93}"/>
              </a:ext>
            </a:extLst>
          </p:cNvPr>
          <p:cNvSpPr>
            <a:spLocks noGrp="1"/>
          </p:cNvSpPr>
          <p:nvPr>
            <p:ph type="sldNum" sz="quarter" idx="12"/>
          </p:nvPr>
        </p:nvSpPr>
        <p:spPr/>
        <p:txBody>
          <a:bodyPr/>
          <a:lstStyle/>
          <a:p>
            <a:fld id="{1CD9D25D-B244-4D4C-86A0-F904EFE861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826046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E1B1DC-4289-4FBC-B462-70BDD914584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9EAFADF0-71A8-4EE5-88A0-76CAB9380534}"/>
              </a:ext>
            </a:extLst>
          </p:cNvPr>
          <p:cNvSpPr>
            <a:spLocks noGrp="1"/>
          </p:cNvSpPr>
          <p:nvPr>
            <p:ph type="dt" sz="half" idx="10"/>
          </p:nvPr>
        </p:nvSpPr>
        <p:spPr/>
        <p:txBody>
          <a:bodyPr/>
          <a:lstStyle/>
          <a:p>
            <a:fld id="{413195D3-748C-4ECB-9032-B5E482F41323}" type="datetimeFigureOut">
              <a:rPr lang="en-IN" smtClean="0">
                <a:solidFill>
                  <a:prstClr val="black">
                    <a:tint val="75000"/>
                  </a:prstClr>
                </a:solidFill>
              </a:rPr>
              <a:pPr/>
              <a:t>15-10-2018</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5CC83362-2830-4723-869F-4D1C27515D6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BB2B901A-F2D6-42D3-BE16-DE499B61E431}"/>
              </a:ext>
            </a:extLst>
          </p:cNvPr>
          <p:cNvSpPr>
            <a:spLocks noGrp="1"/>
          </p:cNvSpPr>
          <p:nvPr>
            <p:ph type="sldNum" sz="quarter" idx="12"/>
          </p:nvPr>
        </p:nvSpPr>
        <p:spPr/>
        <p:txBody>
          <a:bodyPr/>
          <a:lstStyle/>
          <a:p>
            <a:fld id="{1CD9D25D-B244-4D4C-86A0-F904EFE861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8179496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DD88BA0-5D39-48C5-9166-D0024F4E64EA}"/>
              </a:ext>
            </a:extLst>
          </p:cNvPr>
          <p:cNvSpPr>
            <a:spLocks noGrp="1"/>
          </p:cNvSpPr>
          <p:nvPr>
            <p:ph type="dt" sz="half" idx="10"/>
          </p:nvPr>
        </p:nvSpPr>
        <p:spPr/>
        <p:txBody>
          <a:bodyPr/>
          <a:lstStyle/>
          <a:p>
            <a:fld id="{413195D3-748C-4ECB-9032-B5E482F41323}" type="datetimeFigureOut">
              <a:rPr lang="en-IN" smtClean="0">
                <a:solidFill>
                  <a:prstClr val="black">
                    <a:tint val="75000"/>
                  </a:prstClr>
                </a:solidFill>
              </a:rPr>
              <a:pPr/>
              <a:t>15-10-2018</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AA0288AE-CD82-443C-9AD4-3C8D996B69C7}"/>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167F91CD-9EB9-452F-A1DE-DFCBFB135BEB}"/>
              </a:ext>
            </a:extLst>
          </p:cNvPr>
          <p:cNvSpPr>
            <a:spLocks noGrp="1"/>
          </p:cNvSpPr>
          <p:nvPr>
            <p:ph type="sldNum" sz="quarter" idx="12"/>
          </p:nvPr>
        </p:nvSpPr>
        <p:spPr/>
        <p:txBody>
          <a:bodyPr/>
          <a:lstStyle/>
          <a:p>
            <a:fld id="{1CD9D25D-B244-4D4C-86A0-F904EFE861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546264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D780F-F71B-4F3A-B35D-D2AEC00F360F}"/>
              </a:ext>
            </a:extLst>
          </p:cNvPr>
          <p:cNvSpPr>
            <a:spLocks noGrp="1"/>
          </p:cNvSpPr>
          <p:nvPr>
            <p:ph type="title"/>
          </p:nvPr>
        </p:nvSpPr>
        <p:spPr>
          <a:xfrm>
            <a:off x="839806" y="457433"/>
            <a:ext cx="3931725" cy="1600571"/>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A46B576-4BA0-44BB-BCB9-412439F48658}"/>
              </a:ext>
            </a:extLst>
          </p:cNvPr>
          <p:cNvSpPr>
            <a:spLocks noGrp="1"/>
          </p:cNvSpPr>
          <p:nvPr>
            <p:ph idx="1"/>
          </p:nvPr>
        </p:nvSpPr>
        <p:spPr>
          <a:xfrm>
            <a:off x="5182513" y="987781"/>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3F52DB15-088F-4629-9132-B5F32F41A7BC}"/>
              </a:ext>
            </a:extLst>
          </p:cNvPr>
          <p:cNvSpPr>
            <a:spLocks noGrp="1"/>
          </p:cNvSpPr>
          <p:nvPr>
            <p:ph type="body" sz="half" idx="2"/>
          </p:nvPr>
        </p:nvSpPr>
        <p:spPr>
          <a:xfrm>
            <a:off x="839806"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083397F-1FCE-46EA-B066-918245BDD364}"/>
              </a:ext>
            </a:extLst>
          </p:cNvPr>
          <p:cNvSpPr>
            <a:spLocks noGrp="1"/>
          </p:cNvSpPr>
          <p:nvPr>
            <p:ph type="dt" sz="half" idx="10"/>
          </p:nvPr>
        </p:nvSpPr>
        <p:spPr/>
        <p:txBody>
          <a:bodyPr/>
          <a:lstStyle/>
          <a:p>
            <a:fld id="{413195D3-748C-4ECB-9032-B5E482F41323}"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EA7C0D3-797E-4C08-8167-1A6BAC51B5C3}"/>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B4841F0A-DFB9-498C-B461-28DEC4119151}"/>
              </a:ext>
            </a:extLst>
          </p:cNvPr>
          <p:cNvSpPr>
            <a:spLocks noGrp="1"/>
          </p:cNvSpPr>
          <p:nvPr>
            <p:ph type="sldNum" sz="quarter" idx="12"/>
          </p:nvPr>
        </p:nvSpPr>
        <p:spPr/>
        <p:txBody>
          <a:bodyPr/>
          <a:lstStyle/>
          <a:p>
            <a:fld id="{1CD9D25D-B244-4D4C-86A0-F904EFE861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90416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F34C44-F14E-4209-9A0B-99C7FF8931A3}"/>
              </a:ext>
            </a:extLst>
          </p:cNvPr>
          <p:cNvSpPr>
            <a:spLocks noGrp="1"/>
          </p:cNvSpPr>
          <p:nvPr>
            <p:ph type="title"/>
          </p:nvPr>
        </p:nvSpPr>
        <p:spPr>
          <a:xfrm>
            <a:off x="839806" y="457433"/>
            <a:ext cx="3931725" cy="1600571"/>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3A89BCC-C868-44BD-973C-EF4BE415F6F1}"/>
              </a:ext>
            </a:extLst>
          </p:cNvPr>
          <p:cNvSpPr>
            <a:spLocks noGrp="1"/>
          </p:cNvSpPr>
          <p:nvPr>
            <p:ph type="pic" idx="1"/>
          </p:nvPr>
        </p:nvSpPr>
        <p:spPr>
          <a:xfrm>
            <a:off x="5182513" y="987781"/>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1F8F553F-B4D8-4A7D-81F6-A69CC1301751}"/>
              </a:ext>
            </a:extLst>
          </p:cNvPr>
          <p:cNvSpPr>
            <a:spLocks noGrp="1"/>
          </p:cNvSpPr>
          <p:nvPr>
            <p:ph type="body" sz="half" idx="2"/>
          </p:nvPr>
        </p:nvSpPr>
        <p:spPr>
          <a:xfrm>
            <a:off x="839806"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EE763AC-7B80-48BF-A9A3-46F897C07224}"/>
              </a:ext>
            </a:extLst>
          </p:cNvPr>
          <p:cNvSpPr>
            <a:spLocks noGrp="1"/>
          </p:cNvSpPr>
          <p:nvPr>
            <p:ph type="dt" sz="half" idx="10"/>
          </p:nvPr>
        </p:nvSpPr>
        <p:spPr/>
        <p:txBody>
          <a:bodyPr/>
          <a:lstStyle/>
          <a:p>
            <a:fld id="{413195D3-748C-4ECB-9032-B5E482F41323}"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544F87CF-BA19-4850-9687-207D27D21BAD}"/>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9B7FDB1A-75C3-4F49-AF3A-BB4AD46A3343}"/>
              </a:ext>
            </a:extLst>
          </p:cNvPr>
          <p:cNvSpPr>
            <a:spLocks noGrp="1"/>
          </p:cNvSpPr>
          <p:nvPr>
            <p:ph type="sldNum" sz="quarter" idx="12"/>
          </p:nvPr>
        </p:nvSpPr>
        <p:spPr/>
        <p:txBody>
          <a:bodyPr/>
          <a:lstStyle/>
          <a:p>
            <a:fld id="{1CD9D25D-B244-4D4C-86A0-F904EFE861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8662996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CC7291-EADF-4BEA-96D6-B2D5DB8FABC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79BDF84-0572-49BB-BA50-488FE9CA05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04505B9-E571-4523-A510-9927AD73CE2B}"/>
              </a:ext>
            </a:extLst>
          </p:cNvPr>
          <p:cNvSpPr>
            <a:spLocks noGrp="1"/>
          </p:cNvSpPr>
          <p:nvPr>
            <p:ph type="dt" sz="half" idx="10"/>
          </p:nvPr>
        </p:nvSpPr>
        <p:spPr/>
        <p:txBody>
          <a:bodyPr/>
          <a:lstStyle/>
          <a:p>
            <a:fld id="{413195D3-748C-4ECB-9032-B5E482F41323}"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70EC701B-5777-4117-A1EC-F38D90ED0860}"/>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F4E7E4D7-4C7D-4E83-A587-3D6BDC55D673}"/>
              </a:ext>
            </a:extLst>
          </p:cNvPr>
          <p:cNvSpPr>
            <a:spLocks noGrp="1"/>
          </p:cNvSpPr>
          <p:nvPr>
            <p:ph type="sldNum" sz="quarter" idx="12"/>
          </p:nvPr>
        </p:nvSpPr>
        <p:spPr/>
        <p:txBody>
          <a:bodyPr/>
          <a:lstStyle/>
          <a:p>
            <a:fld id="{1CD9D25D-B244-4D4C-86A0-F904EFE861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682989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BE0572E-AACD-403B-B520-EED52CA32ED7}"/>
              </a:ext>
            </a:extLst>
          </p:cNvPr>
          <p:cNvSpPr>
            <a:spLocks noGrp="1"/>
          </p:cNvSpPr>
          <p:nvPr>
            <p:ph type="title" orient="vert"/>
          </p:nvPr>
        </p:nvSpPr>
        <p:spPr>
          <a:xfrm>
            <a:off x="8723764" y="365209"/>
            <a:ext cx="2628558" cy="5813184"/>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18E085BC-E0DE-48DB-BE7D-26848F58F015}"/>
              </a:ext>
            </a:extLst>
          </p:cNvPr>
          <p:cNvSpPr>
            <a:spLocks noGrp="1"/>
          </p:cNvSpPr>
          <p:nvPr>
            <p:ph type="body" orient="vert" idx="1"/>
          </p:nvPr>
        </p:nvSpPr>
        <p:spPr>
          <a:xfrm>
            <a:off x="838091" y="365209"/>
            <a:ext cx="7733293" cy="58131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7C9BCB1-CFE9-4695-8974-B5F3E852D302}"/>
              </a:ext>
            </a:extLst>
          </p:cNvPr>
          <p:cNvSpPr>
            <a:spLocks noGrp="1"/>
          </p:cNvSpPr>
          <p:nvPr>
            <p:ph type="dt" sz="half" idx="10"/>
          </p:nvPr>
        </p:nvSpPr>
        <p:spPr/>
        <p:txBody>
          <a:bodyPr/>
          <a:lstStyle/>
          <a:p>
            <a:fld id="{413195D3-748C-4ECB-9032-B5E482F41323}"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EC11112-76A4-400E-AB89-9A313BFA16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0B21A3F-71C9-4FAC-AD9E-B458E05BA45D}"/>
              </a:ext>
            </a:extLst>
          </p:cNvPr>
          <p:cNvSpPr>
            <a:spLocks noGrp="1"/>
          </p:cNvSpPr>
          <p:nvPr>
            <p:ph type="sldNum" sz="quarter" idx="12"/>
          </p:nvPr>
        </p:nvSpPr>
        <p:spPr/>
        <p:txBody>
          <a:bodyPr/>
          <a:lstStyle/>
          <a:p>
            <a:fld id="{1CD9D25D-B244-4D4C-86A0-F904EFE86116}"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173556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02765-B56D-4DC2-9024-F4B12798AB2E}"/>
              </a:ext>
            </a:extLst>
          </p:cNvPr>
          <p:cNvSpPr>
            <a:spLocks noGrp="1"/>
          </p:cNvSpPr>
          <p:nvPr>
            <p:ph type="ctrTitle"/>
          </p:nvPr>
        </p:nvSpPr>
        <p:spPr>
          <a:xfrm>
            <a:off x="1523802" y="1122639"/>
            <a:ext cx="9142810" cy="2388153"/>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03A3CAEF-815F-45D3-BFBC-CE049C49BED3}"/>
              </a:ext>
            </a:extLst>
          </p:cNvPr>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2CF9D5FC-2AAC-477A-925A-438D16DA1575}"/>
              </a:ext>
            </a:extLst>
          </p:cNvPr>
          <p:cNvSpPr>
            <a:spLocks noGrp="1"/>
          </p:cNvSpPr>
          <p:nvPr>
            <p:ph type="dt" sz="half" idx="10"/>
          </p:nvPr>
        </p:nvSpPr>
        <p:spPr/>
        <p:txBody>
          <a:bodyPr/>
          <a:lstStyle/>
          <a:p>
            <a:fld id="{A64EE864-DC02-4646-8988-2C46DE639AF7}"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225B89CE-9A40-41D1-A818-EBC1A0D3103D}"/>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22780D87-97AB-4046-8BE1-867B9F15E332}"/>
              </a:ext>
            </a:extLst>
          </p:cNvPr>
          <p:cNvSpPr>
            <a:spLocks noGrp="1"/>
          </p:cNvSpPr>
          <p:nvPr>
            <p:ph type="sldNum" sz="quarter" idx="12"/>
          </p:nvPr>
        </p:nvSpPr>
        <p:spPr/>
        <p:txBody>
          <a:bodyPr/>
          <a:lstStyle/>
          <a:p>
            <a:fld id="{7B69005E-5522-43AA-B7B8-85674D51CA5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5832005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49D07-9B32-4696-B52F-F24F4FCB3FA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C76430D7-CF3D-43DD-9424-39FFBC047E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CB485FA2-3A00-4DE6-B0E1-822EAD9A1E6D}"/>
              </a:ext>
            </a:extLst>
          </p:cNvPr>
          <p:cNvSpPr>
            <a:spLocks noGrp="1"/>
          </p:cNvSpPr>
          <p:nvPr>
            <p:ph type="dt" sz="half" idx="10"/>
          </p:nvPr>
        </p:nvSpPr>
        <p:spPr/>
        <p:txBody>
          <a:bodyPr/>
          <a:lstStyle/>
          <a:p>
            <a:fld id="{A64EE864-DC02-4646-8988-2C46DE639AF7}"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42E51CE-D237-44E7-A9CE-35D4C1450B4D}"/>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5AECE87C-6499-4DD4-8F66-2C8CBEFD00D0}"/>
              </a:ext>
            </a:extLst>
          </p:cNvPr>
          <p:cNvSpPr>
            <a:spLocks noGrp="1"/>
          </p:cNvSpPr>
          <p:nvPr>
            <p:ph type="sldNum" sz="quarter" idx="12"/>
          </p:nvPr>
        </p:nvSpPr>
        <p:spPr/>
        <p:txBody>
          <a:bodyPr/>
          <a:lstStyle/>
          <a:p>
            <a:fld id="{7B69005E-5522-43AA-B7B8-85674D51CA5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5300974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6BF9F5-1B78-4110-9EC3-96F6960592F9}"/>
              </a:ext>
            </a:extLst>
          </p:cNvPr>
          <p:cNvSpPr>
            <a:spLocks noGrp="1"/>
          </p:cNvSpPr>
          <p:nvPr>
            <p:ph type="title"/>
          </p:nvPr>
        </p:nvSpPr>
        <p:spPr>
          <a:xfrm>
            <a:off x="831758" y="1710134"/>
            <a:ext cx="10514231" cy="2853398"/>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15A5CB8-5230-479D-83D2-D0C72562A440}"/>
              </a:ext>
            </a:extLst>
          </p:cNvPr>
          <p:cNvSpPr>
            <a:spLocks noGrp="1"/>
          </p:cNvSpPr>
          <p:nvPr>
            <p:ph type="body" idx="1"/>
          </p:nvPr>
        </p:nvSpPr>
        <p:spPr>
          <a:xfrm>
            <a:off x="831758" y="4590526"/>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32081DF-8953-4F1A-BBE9-D4AE32BA481F}"/>
              </a:ext>
            </a:extLst>
          </p:cNvPr>
          <p:cNvSpPr>
            <a:spLocks noGrp="1"/>
          </p:cNvSpPr>
          <p:nvPr>
            <p:ph type="dt" sz="half" idx="10"/>
          </p:nvPr>
        </p:nvSpPr>
        <p:spPr/>
        <p:txBody>
          <a:bodyPr/>
          <a:lstStyle/>
          <a:p>
            <a:fld id="{A64EE864-DC02-4646-8988-2C46DE639AF7}"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73142848-AC55-498B-B945-363D907081A4}"/>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D5020AE2-C19A-4EA2-BAD7-D217484BA1AA}"/>
              </a:ext>
            </a:extLst>
          </p:cNvPr>
          <p:cNvSpPr>
            <a:spLocks noGrp="1"/>
          </p:cNvSpPr>
          <p:nvPr>
            <p:ph type="sldNum" sz="quarter" idx="12"/>
          </p:nvPr>
        </p:nvSpPr>
        <p:spPr/>
        <p:txBody>
          <a:bodyPr/>
          <a:lstStyle/>
          <a:p>
            <a:fld id="{7B69005E-5522-43AA-B7B8-85674D51CA5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85022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3B5DCB5-CE09-4774-81A6-FD4A18274E3F}"/>
              </a:ext>
            </a:extLst>
          </p:cNvPr>
          <p:cNvSpPr>
            <a:spLocks noGrp="1"/>
          </p:cNvSpPr>
          <p:nvPr>
            <p:ph type="dt" sz="half" idx="10"/>
          </p:nvPr>
        </p:nvSpPr>
        <p:spPr/>
        <p:txBody>
          <a:bodyPr/>
          <a:lstStyle/>
          <a:p>
            <a:fld id="{F8DDEF74-5CD0-4049-A4D5-3BFB89AB5149}" type="datetimeFigureOut">
              <a:rPr lang="en-US" smtClean="0">
                <a:solidFill>
                  <a:prstClr val="black">
                    <a:tint val="75000"/>
                  </a:prstClr>
                </a:solidFill>
              </a:rPr>
              <a:pPr/>
              <a:t>10/15/2018</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90C93D2C-8302-45E1-9920-9E34747C267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61323595-6BF4-453C-820C-CC9CBFCE7BC4}"/>
              </a:ext>
            </a:extLst>
          </p:cNvPr>
          <p:cNvSpPr>
            <a:spLocks noGrp="1"/>
          </p:cNvSpPr>
          <p:nvPr>
            <p:ph type="sldNum" sz="quarter" idx="12"/>
          </p:nvPr>
        </p:nvSpPr>
        <p:spPr/>
        <p:txBody>
          <a:bodyPr/>
          <a:lstStyle/>
          <a:p>
            <a:fld id="{FCBC9707-21E4-4438-A57D-2345FC7B09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208080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C56084-4595-4259-8466-3FCD6AA57B3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E4F0FD68-F42E-460C-872F-453392C1D1A5}"/>
              </a:ext>
            </a:extLst>
          </p:cNvPr>
          <p:cNvSpPr>
            <a:spLocks noGrp="1"/>
          </p:cNvSpPr>
          <p:nvPr>
            <p:ph sz="half" idx="1"/>
          </p:nvPr>
        </p:nvSpPr>
        <p:spPr>
          <a:xfrm>
            <a:off x="838091"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8692CC24-EE2D-4381-B072-CDFB0B7487E2}"/>
              </a:ext>
            </a:extLst>
          </p:cNvPr>
          <p:cNvSpPr>
            <a:spLocks noGrp="1"/>
          </p:cNvSpPr>
          <p:nvPr>
            <p:ph sz="half" idx="2"/>
          </p:nvPr>
        </p:nvSpPr>
        <p:spPr>
          <a:xfrm>
            <a:off x="6171396"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3589F816-D6CE-4B5E-85E7-DC22FDA43B33}"/>
              </a:ext>
            </a:extLst>
          </p:cNvPr>
          <p:cNvSpPr>
            <a:spLocks noGrp="1"/>
          </p:cNvSpPr>
          <p:nvPr>
            <p:ph type="dt" sz="half" idx="10"/>
          </p:nvPr>
        </p:nvSpPr>
        <p:spPr/>
        <p:txBody>
          <a:bodyPr/>
          <a:lstStyle/>
          <a:p>
            <a:fld id="{A64EE864-DC02-4646-8988-2C46DE639AF7}"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C0A0B3E6-36AC-4594-8DD1-C6D94038BFC6}"/>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8A54D266-AEB2-45D2-B34B-A5FD811F7F06}"/>
              </a:ext>
            </a:extLst>
          </p:cNvPr>
          <p:cNvSpPr>
            <a:spLocks noGrp="1"/>
          </p:cNvSpPr>
          <p:nvPr>
            <p:ph type="sldNum" sz="quarter" idx="12"/>
          </p:nvPr>
        </p:nvSpPr>
        <p:spPr/>
        <p:txBody>
          <a:bodyPr/>
          <a:lstStyle/>
          <a:p>
            <a:fld id="{7B69005E-5522-43AA-B7B8-85674D51CA5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41454813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F0EBD1-C262-4985-804A-D0D74FA88681}"/>
              </a:ext>
            </a:extLst>
          </p:cNvPr>
          <p:cNvSpPr>
            <a:spLocks noGrp="1"/>
          </p:cNvSpPr>
          <p:nvPr>
            <p:ph type="title"/>
          </p:nvPr>
        </p:nvSpPr>
        <p:spPr>
          <a:xfrm>
            <a:off x="839695" y="365210"/>
            <a:ext cx="10514231" cy="1325870"/>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F9B46D12-6DEF-4069-8A3B-EFDC022E8D2B}"/>
              </a:ext>
            </a:extLst>
          </p:cNvPr>
          <p:cNvSpPr>
            <a:spLocks noGrp="1"/>
          </p:cNvSpPr>
          <p:nvPr>
            <p:ph type="body" idx="1"/>
          </p:nvPr>
        </p:nvSpPr>
        <p:spPr>
          <a:xfrm>
            <a:off x="839695"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03B9708-289B-4AFB-9E0E-79D69481F120}"/>
              </a:ext>
            </a:extLst>
          </p:cNvPr>
          <p:cNvSpPr>
            <a:spLocks noGrp="1"/>
          </p:cNvSpPr>
          <p:nvPr>
            <p:ph sz="half" idx="2"/>
          </p:nvPr>
        </p:nvSpPr>
        <p:spPr>
          <a:xfrm>
            <a:off x="839695" y="2505655"/>
            <a:ext cx="5157116"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931B6573-D506-459C-8844-A49751434D86}"/>
              </a:ext>
            </a:extLst>
          </p:cNvPr>
          <p:cNvSpPr>
            <a:spLocks noGrp="1"/>
          </p:cNvSpPr>
          <p:nvPr>
            <p:ph type="body" sz="quarter" idx="3"/>
          </p:nvPr>
        </p:nvSpPr>
        <p:spPr>
          <a:xfrm>
            <a:off x="6171413"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E7C7DCB-41B2-4614-A922-96BFDB554C58}"/>
              </a:ext>
            </a:extLst>
          </p:cNvPr>
          <p:cNvSpPr>
            <a:spLocks noGrp="1"/>
          </p:cNvSpPr>
          <p:nvPr>
            <p:ph sz="quarter" idx="4"/>
          </p:nvPr>
        </p:nvSpPr>
        <p:spPr>
          <a:xfrm>
            <a:off x="6171413" y="2505655"/>
            <a:ext cx="5182513"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13592633-0063-4D28-8015-F62E1ACB96D1}"/>
              </a:ext>
            </a:extLst>
          </p:cNvPr>
          <p:cNvSpPr>
            <a:spLocks noGrp="1"/>
          </p:cNvSpPr>
          <p:nvPr>
            <p:ph type="dt" sz="half" idx="10"/>
          </p:nvPr>
        </p:nvSpPr>
        <p:spPr/>
        <p:txBody>
          <a:bodyPr/>
          <a:lstStyle/>
          <a:p>
            <a:fld id="{A64EE864-DC02-4646-8988-2C46DE639AF7}" type="datetimeFigureOut">
              <a:rPr lang="en-IN" smtClean="0">
                <a:solidFill>
                  <a:prstClr val="black">
                    <a:tint val="75000"/>
                  </a:prstClr>
                </a:solidFill>
              </a:rPr>
              <a:pPr/>
              <a:t>15-10-2018</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40333DEB-BF50-4B68-9A6C-8CB110D5AF07}"/>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DBB14C01-B291-4219-8394-9A702E28F5A3}"/>
              </a:ext>
            </a:extLst>
          </p:cNvPr>
          <p:cNvSpPr>
            <a:spLocks noGrp="1"/>
          </p:cNvSpPr>
          <p:nvPr>
            <p:ph type="sldNum" sz="quarter" idx="12"/>
          </p:nvPr>
        </p:nvSpPr>
        <p:spPr/>
        <p:txBody>
          <a:bodyPr/>
          <a:lstStyle/>
          <a:p>
            <a:fld id="{7B69005E-5522-43AA-B7B8-85674D51CA5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8738636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A3E60C-8B03-4C85-A197-24297A06207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334D02D5-3907-4C6B-BD09-A1FC121A1720}"/>
              </a:ext>
            </a:extLst>
          </p:cNvPr>
          <p:cNvSpPr>
            <a:spLocks noGrp="1"/>
          </p:cNvSpPr>
          <p:nvPr>
            <p:ph type="dt" sz="half" idx="10"/>
          </p:nvPr>
        </p:nvSpPr>
        <p:spPr/>
        <p:txBody>
          <a:bodyPr/>
          <a:lstStyle/>
          <a:p>
            <a:fld id="{A64EE864-DC02-4646-8988-2C46DE639AF7}" type="datetimeFigureOut">
              <a:rPr lang="en-IN" smtClean="0">
                <a:solidFill>
                  <a:prstClr val="black">
                    <a:tint val="75000"/>
                  </a:prstClr>
                </a:solidFill>
              </a:rPr>
              <a:pPr/>
              <a:t>15-10-2018</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FBFC048A-E219-4B22-A0F6-AFE0B1E41AD2}"/>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2FC6AA55-1A08-4523-A1F0-593614845CB8}"/>
              </a:ext>
            </a:extLst>
          </p:cNvPr>
          <p:cNvSpPr>
            <a:spLocks noGrp="1"/>
          </p:cNvSpPr>
          <p:nvPr>
            <p:ph type="sldNum" sz="quarter" idx="12"/>
          </p:nvPr>
        </p:nvSpPr>
        <p:spPr/>
        <p:txBody>
          <a:bodyPr/>
          <a:lstStyle/>
          <a:p>
            <a:fld id="{7B69005E-5522-43AA-B7B8-85674D51CA5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6371238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FD66230-116B-4C78-87AC-999537C5FBCE}"/>
              </a:ext>
            </a:extLst>
          </p:cNvPr>
          <p:cNvSpPr>
            <a:spLocks noGrp="1"/>
          </p:cNvSpPr>
          <p:nvPr>
            <p:ph type="dt" sz="half" idx="10"/>
          </p:nvPr>
        </p:nvSpPr>
        <p:spPr/>
        <p:txBody>
          <a:bodyPr/>
          <a:lstStyle/>
          <a:p>
            <a:fld id="{A64EE864-DC02-4646-8988-2C46DE639AF7}" type="datetimeFigureOut">
              <a:rPr lang="en-IN" smtClean="0">
                <a:solidFill>
                  <a:prstClr val="black">
                    <a:tint val="75000"/>
                  </a:prstClr>
                </a:solidFill>
              </a:rPr>
              <a:pPr/>
              <a:t>15-10-2018</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AAB46C6E-02C0-4197-9288-BACA9D107C7B}"/>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B19A49C3-2748-48F8-97AE-4B59B1BD5865}"/>
              </a:ext>
            </a:extLst>
          </p:cNvPr>
          <p:cNvSpPr>
            <a:spLocks noGrp="1"/>
          </p:cNvSpPr>
          <p:nvPr>
            <p:ph type="sldNum" sz="quarter" idx="12"/>
          </p:nvPr>
        </p:nvSpPr>
        <p:spPr/>
        <p:txBody>
          <a:bodyPr/>
          <a:lstStyle/>
          <a:p>
            <a:fld id="{7B69005E-5522-43AA-B7B8-85674D51CA5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1706832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22BCA-F69B-41ED-AD79-8F2DDB1C2D80}"/>
              </a:ext>
            </a:extLst>
          </p:cNvPr>
          <p:cNvSpPr>
            <a:spLocks noGrp="1"/>
          </p:cNvSpPr>
          <p:nvPr>
            <p:ph type="title"/>
          </p:nvPr>
        </p:nvSpPr>
        <p:spPr>
          <a:xfrm>
            <a:off x="839695" y="457322"/>
            <a:ext cx="3931725" cy="1600571"/>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4BC8773-6B3B-43F4-B818-F333905FA010}"/>
              </a:ext>
            </a:extLst>
          </p:cNvPr>
          <p:cNvSpPr>
            <a:spLocks noGrp="1"/>
          </p:cNvSpPr>
          <p:nvPr>
            <p:ph idx="1"/>
          </p:nvPr>
        </p:nvSpPr>
        <p:spPr>
          <a:xfrm>
            <a:off x="5182513" y="987670"/>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2FD3C2A0-6567-489C-8AD3-BC463CC48639}"/>
              </a:ext>
            </a:extLst>
          </p:cNvPr>
          <p:cNvSpPr>
            <a:spLocks noGrp="1"/>
          </p:cNvSpPr>
          <p:nvPr>
            <p:ph type="body" sz="half" idx="2"/>
          </p:nvPr>
        </p:nvSpPr>
        <p:spPr>
          <a:xfrm>
            <a:off x="839695"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F33D196-F04F-44F6-A032-4F18FCF16767}"/>
              </a:ext>
            </a:extLst>
          </p:cNvPr>
          <p:cNvSpPr>
            <a:spLocks noGrp="1"/>
          </p:cNvSpPr>
          <p:nvPr>
            <p:ph type="dt" sz="half" idx="10"/>
          </p:nvPr>
        </p:nvSpPr>
        <p:spPr/>
        <p:txBody>
          <a:bodyPr/>
          <a:lstStyle/>
          <a:p>
            <a:fld id="{A64EE864-DC02-4646-8988-2C46DE639AF7}"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B48E9489-FD3A-44E3-B70B-BA6C4D59815C}"/>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DB43C729-4466-4F50-B409-C4C335448447}"/>
              </a:ext>
            </a:extLst>
          </p:cNvPr>
          <p:cNvSpPr>
            <a:spLocks noGrp="1"/>
          </p:cNvSpPr>
          <p:nvPr>
            <p:ph type="sldNum" sz="quarter" idx="12"/>
          </p:nvPr>
        </p:nvSpPr>
        <p:spPr/>
        <p:txBody>
          <a:bodyPr/>
          <a:lstStyle/>
          <a:p>
            <a:fld id="{7B69005E-5522-43AA-B7B8-85674D51CA5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4907609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6DC717-4FD8-42E1-B9FE-50615F98E2D2}"/>
              </a:ext>
            </a:extLst>
          </p:cNvPr>
          <p:cNvSpPr>
            <a:spLocks noGrp="1"/>
          </p:cNvSpPr>
          <p:nvPr>
            <p:ph type="title"/>
          </p:nvPr>
        </p:nvSpPr>
        <p:spPr>
          <a:xfrm>
            <a:off x="839695" y="457322"/>
            <a:ext cx="3931725" cy="1600571"/>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700F6CBF-44CB-4C88-B3C4-685CE47EC10A}"/>
              </a:ext>
            </a:extLst>
          </p:cNvPr>
          <p:cNvSpPr>
            <a:spLocks noGrp="1"/>
          </p:cNvSpPr>
          <p:nvPr>
            <p:ph type="pic" idx="1"/>
          </p:nvPr>
        </p:nvSpPr>
        <p:spPr>
          <a:xfrm>
            <a:off x="5182513" y="987670"/>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49245FB2-EECE-4D05-923B-1EF94D77F569}"/>
              </a:ext>
            </a:extLst>
          </p:cNvPr>
          <p:cNvSpPr>
            <a:spLocks noGrp="1"/>
          </p:cNvSpPr>
          <p:nvPr>
            <p:ph type="body" sz="half" idx="2"/>
          </p:nvPr>
        </p:nvSpPr>
        <p:spPr>
          <a:xfrm>
            <a:off x="839695"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766F266-3D4A-4BFA-93C9-C3E0F2E59830}"/>
              </a:ext>
            </a:extLst>
          </p:cNvPr>
          <p:cNvSpPr>
            <a:spLocks noGrp="1"/>
          </p:cNvSpPr>
          <p:nvPr>
            <p:ph type="dt" sz="half" idx="10"/>
          </p:nvPr>
        </p:nvSpPr>
        <p:spPr/>
        <p:txBody>
          <a:bodyPr/>
          <a:lstStyle/>
          <a:p>
            <a:fld id="{A64EE864-DC02-4646-8988-2C46DE639AF7}"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A391139B-F1E9-4F6E-A509-B87ABCFF0D53}"/>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453B6BA6-F68A-4C66-8BA3-7CC69194DC2A}"/>
              </a:ext>
            </a:extLst>
          </p:cNvPr>
          <p:cNvSpPr>
            <a:spLocks noGrp="1"/>
          </p:cNvSpPr>
          <p:nvPr>
            <p:ph type="sldNum" sz="quarter" idx="12"/>
          </p:nvPr>
        </p:nvSpPr>
        <p:spPr/>
        <p:txBody>
          <a:bodyPr/>
          <a:lstStyle/>
          <a:p>
            <a:fld id="{7B69005E-5522-43AA-B7B8-85674D51CA5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7487005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26BDEF-A515-45D2-A3D2-13B2A0582AC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E56E57E6-47FF-4BA2-B2D3-FCF9B014AA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F1824C58-9D83-476B-926B-3A884D1BB69E}"/>
              </a:ext>
            </a:extLst>
          </p:cNvPr>
          <p:cNvSpPr>
            <a:spLocks noGrp="1"/>
          </p:cNvSpPr>
          <p:nvPr>
            <p:ph type="dt" sz="half" idx="10"/>
          </p:nvPr>
        </p:nvSpPr>
        <p:spPr/>
        <p:txBody>
          <a:bodyPr/>
          <a:lstStyle/>
          <a:p>
            <a:fld id="{A64EE864-DC02-4646-8988-2C46DE639AF7}"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DA0801C7-FF24-4B95-B8F0-BFBFF858439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B7F29DCF-3642-4B4A-B480-EF9B24566EC0}"/>
              </a:ext>
            </a:extLst>
          </p:cNvPr>
          <p:cNvSpPr>
            <a:spLocks noGrp="1"/>
          </p:cNvSpPr>
          <p:nvPr>
            <p:ph type="sldNum" sz="quarter" idx="12"/>
          </p:nvPr>
        </p:nvSpPr>
        <p:spPr/>
        <p:txBody>
          <a:bodyPr/>
          <a:lstStyle/>
          <a:p>
            <a:fld id="{7B69005E-5522-43AA-B7B8-85674D51CA5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4960421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05EF36A-5F77-4812-AE8B-5A077187598E}"/>
              </a:ext>
            </a:extLst>
          </p:cNvPr>
          <p:cNvSpPr>
            <a:spLocks noGrp="1"/>
          </p:cNvSpPr>
          <p:nvPr>
            <p:ph type="title" orient="vert"/>
          </p:nvPr>
        </p:nvSpPr>
        <p:spPr>
          <a:xfrm>
            <a:off x="8723764" y="365209"/>
            <a:ext cx="2628558" cy="5813184"/>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66DDD0F6-3BE1-49B1-8FD3-8375BF74AE48}"/>
              </a:ext>
            </a:extLst>
          </p:cNvPr>
          <p:cNvSpPr>
            <a:spLocks noGrp="1"/>
          </p:cNvSpPr>
          <p:nvPr>
            <p:ph type="body" orient="vert" idx="1"/>
          </p:nvPr>
        </p:nvSpPr>
        <p:spPr>
          <a:xfrm>
            <a:off x="838091" y="365209"/>
            <a:ext cx="7733293" cy="58131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13CBEB9-B3DB-45D7-AD06-131D1017602E}"/>
              </a:ext>
            </a:extLst>
          </p:cNvPr>
          <p:cNvSpPr>
            <a:spLocks noGrp="1"/>
          </p:cNvSpPr>
          <p:nvPr>
            <p:ph type="dt" sz="half" idx="10"/>
          </p:nvPr>
        </p:nvSpPr>
        <p:spPr/>
        <p:txBody>
          <a:bodyPr/>
          <a:lstStyle/>
          <a:p>
            <a:fld id="{A64EE864-DC02-4646-8988-2C46DE639AF7}"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6244CB8F-64DB-4DFE-9969-AFF95FDDA89A}"/>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85A15C47-ADF7-4F20-9C10-A8F0D0A7F174}"/>
              </a:ext>
            </a:extLst>
          </p:cNvPr>
          <p:cNvSpPr>
            <a:spLocks noGrp="1"/>
          </p:cNvSpPr>
          <p:nvPr>
            <p:ph type="sldNum" sz="quarter" idx="12"/>
          </p:nvPr>
        </p:nvSpPr>
        <p:spPr/>
        <p:txBody>
          <a:bodyPr/>
          <a:lstStyle/>
          <a:p>
            <a:fld id="{7B69005E-5522-43AA-B7B8-85674D51CA5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8552116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70FACC-C918-4BC2-8DF6-772E383672F7}"/>
              </a:ext>
            </a:extLst>
          </p:cNvPr>
          <p:cNvSpPr>
            <a:spLocks noGrp="1"/>
          </p:cNvSpPr>
          <p:nvPr>
            <p:ph type="ctrTitle"/>
          </p:nvPr>
        </p:nvSpPr>
        <p:spPr>
          <a:xfrm>
            <a:off x="1523802" y="1122623"/>
            <a:ext cx="9142810" cy="2388153"/>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FD5686AB-8F28-45EF-B724-5E91076FCA34}"/>
              </a:ext>
            </a:extLst>
          </p:cNvPr>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B6B1E982-7945-420D-B720-3AB3CCF86A10}"/>
              </a:ext>
            </a:extLst>
          </p:cNvPr>
          <p:cNvSpPr>
            <a:spLocks noGrp="1"/>
          </p:cNvSpPr>
          <p:nvPr>
            <p:ph type="dt" sz="half" idx="10"/>
          </p:nvPr>
        </p:nvSpPr>
        <p:spPr/>
        <p:txBody>
          <a:bodyPr/>
          <a:lstStyle/>
          <a:p>
            <a:fld id="{B2F9AB87-7E41-4AFC-BF3E-BE319B357365}"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DE1C66B7-AD34-424B-85B1-8210B59BC60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9E37225-D839-46E8-802B-804526F7A8B9}"/>
              </a:ext>
            </a:extLst>
          </p:cNvPr>
          <p:cNvSpPr>
            <a:spLocks noGrp="1"/>
          </p:cNvSpPr>
          <p:nvPr>
            <p:ph type="sldNum" sz="quarter" idx="12"/>
          </p:nvPr>
        </p:nvSpPr>
        <p:spPr/>
        <p:txBody>
          <a:bodyPr/>
          <a:lstStyle/>
          <a:p>
            <a:fld id="{CC11F224-F37E-42ED-A656-34EC6CFF8B2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3251380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71CC8F-A6DE-4D2B-B345-D99B3003DFC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CC1C9F6B-37F6-4B19-B69F-42FD724CE7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18D4F6F-4141-46A5-94A8-B520DFEB268C}"/>
              </a:ext>
            </a:extLst>
          </p:cNvPr>
          <p:cNvSpPr>
            <a:spLocks noGrp="1"/>
          </p:cNvSpPr>
          <p:nvPr>
            <p:ph type="dt" sz="half" idx="10"/>
          </p:nvPr>
        </p:nvSpPr>
        <p:spPr/>
        <p:txBody>
          <a:bodyPr/>
          <a:lstStyle/>
          <a:p>
            <a:fld id="{B2F9AB87-7E41-4AFC-BF3E-BE319B357365}"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2A18D9F5-2C55-465D-AF6A-DE95ACF3B28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F697094-FFEA-4146-9526-A064C81874AA}"/>
              </a:ext>
            </a:extLst>
          </p:cNvPr>
          <p:cNvSpPr>
            <a:spLocks noGrp="1"/>
          </p:cNvSpPr>
          <p:nvPr>
            <p:ph type="sldNum" sz="quarter" idx="12"/>
          </p:nvPr>
        </p:nvSpPr>
        <p:spPr/>
        <p:txBody>
          <a:bodyPr/>
          <a:lstStyle/>
          <a:p>
            <a:fld id="{CC11F224-F37E-42ED-A656-34EC6CFF8B2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18746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01F16B-5E18-493B-9FB6-A6FE65CCE049}"/>
              </a:ext>
            </a:extLst>
          </p:cNvPr>
          <p:cNvSpPr>
            <a:spLocks noGrp="1"/>
          </p:cNvSpPr>
          <p:nvPr>
            <p:ph type="title"/>
          </p:nvPr>
        </p:nvSpPr>
        <p:spPr>
          <a:xfrm>
            <a:off x="839855" y="457482"/>
            <a:ext cx="3931725" cy="1600571"/>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85B4ABA-A3FB-4732-A86B-9A51CC23A1E8}"/>
              </a:ext>
            </a:extLst>
          </p:cNvPr>
          <p:cNvSpPr>
            <a:spLocks noGrp="1"/>
          </p:cNvSpPr>
          <p:nvPr>
            <p:ph idx="1"/>
          </p:nvPr>
        </p:nvSpPr>
        <p:spPr>
          <a:xfrm>
            <a:off x="5182513" y="987830"/>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DC409F1-683B-46E4-AFE6-AEEB3C5B3E26}"/>
              </a:ext>
            </a:extLst>
          </p:cNvPr>
          <p:cNvSpPr>
            <a:spLocks noGrp="1"/>
          </p:cNvSpPr>
          <p:nvPr>
            <p:ph type="body" sz="half" idx="2"/>
          </p:nvPr>
        </p:nvSpPr>
        <p:spPr>
          <a:xfrm>
            <a:off x="839855"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5936F75-7BAC-417F-8776-E0AB4EB1DE77}"/>
              </a:ext>
            </a:extLst>
          </p:cNvPr>
          <p:cNvSpPr>
            <a:spLocks noGrp="1"/>
          </p:cNvSpPr>
          <p:nvPr>
            <p:ph type="dt" sz="half" idx="10"/>
          </p:nvPr>
        </p:nvSpPr>
        <p:spPr/>
        <p:txBody>
          <a:bodyPr/>
          <a:lstStyle/>
          <a:p>
            <a:fld id="{F8DDEF74-5CD0-4049-A4D5-3BFB89AB5149}" type="datetimeFigureOut">
              <a:rPr lang="en-US" smtClean="0">
                <a:solidFill>
                  <a:prstClr val="black">
                    <a:tint val="75000"/>
                  </a:prstClr>
                </a:solidFill>
              </a:rPr>
              <a:pPr/>
              <a:t>10/15/2018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B9F18FE-2A02-4EB6-BA25-DAEA131CC1B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3E2E34B0-A0E3-4D16-A1FA-28A320359036}"/>
              </a:ext>
            </a:extLst>
          </p:cNvPr>
          <p:cNvSpPr>
            <a:spLocks noGrp="1"/>
          </p:cNvSpPr>
          <p:nvPr>
            <p:ph type="sldNum" sz="quarter" idx="12"/>
          </p:nvPr>
        </p:nvSpPr>
        <p:spPr/>
        <p:txBody>
          <a:bodyPr/>
          <a:lstStyle/>
          <a:p>
            <a:fld id="{FCBC9707-21E4-4438-A57D-2345FC7B09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392705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D745B6-F979-4A9B-89EA-1B3305A246EF}"/>
              </a:ext>
            </a:extLst>
          </p:cNvPr>
          <p:cNvSpPr>
            <a:spLocks noGrp="1"/>
          </p:cNvSpPr>
          <p:nvPr>
            <p:ph type="title"/>
          </p:nvPr>
        </p:nvSpPr>
        <p:spPr>
          <a:xfrm>
            <a:off x="831742" y="1710134"/>
            <a:ext cx="10514231" cy="2853398"/>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0F4523F9-5EE7-4E03-94F7-F483A9B37A38}"/>
              </a:ext>
            </a:extLst>
          </p:cNvPr>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1C4BE59-A7AB-4286-948B-ABB8CF456B05}"/>
              </a:ext>
            </a:extLst>
          </p:cNvPr>
          <p:cNvSpPr>
            <a:spLocks noGrp="1"/>
          </p:cNvSpPr>
          <p:nvPr>
            <p:ph type="dt" sz="half" idx="10"/>
          </p:nvPr>
        </p:nvSpPr>
        <p:spPr/>
        <p:txBody>
          <a:bodyPr/>
          <a:lstStyle/>
          <a:p>
            <a:fld id="{B2F9AB87-7E41-4AFC-BF3E-BE319B357365}"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7D067FB-F115-428D-9BA1-326DE54FFF1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6C028171-CF29-4797-BA1A-79D90AC381F5}"/>
              </a:ext>
            </a:extLst>
          </p:cNvPr>
          <p:cNvSpPr>
            <a:spLocks noGrp="1"/>
          </p:cNvSpPr>
          <p:nvPr>
            <p:ph type="sldNum" sz="quarter" idx="12"/>
          </p:nvPr>
        </p:nvSpPr>
        <p:spPr/>
        <p:txBody>
          <a:bodyPr/>
          <a:lstStyle/>
          <a:p>
            <a:fld id="{CC11F224-F37E-42ED-A656-34EC6CFF8B2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4850843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80013E-789C-43EA-AA51-F3D42480A15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3E366F6-A008-4EB5-8C44-4B4DCC7BFCF5}"/>
              </a:ext>
            </a:extLst>
          </p:cNvPr>
          <p:cNvSpPr>
            <a:spLocks noGrp="1"/>
          </p:cNvSpPr>
          <p:nvPr>
            <p:ph sz="half" idx="1"/>
          </p:nvPr>
        </p:nvSpPr>
        <p:spPr>
          <a:xfrm>
            <a:off x="838091"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84E72315-57DF-4DA5-A3C2-D7FA797D307B}"/>
              </a:ext>
            </a:extLst>
          </p:cNvPr>
          <p:cNvSpPr>
            <a:spLocks noGrp="1"/>
          </p:cNvSpPr>
          <p:nvPr>
            <p:ph sz="half" idx="2"/>
          </p:nvPr>
        </p:nvSpPr>
        <p:spPr>
          <a:xfrm>
            <a:off x="6171396"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FCF99E23-D5A1-4093-A3CE-A2FCA1982C2B}"/>
              </a:ext>
            </a:extLst>
          </p:cNvPr>
          <p:cNvSpPr>
            <a:spLocks noGrp="1"/>
          </p:cNvSpPr>
          <p:nvPr>
            <p:ph type="dt" sz="half" idx="10"/>
          </p:nvPr>
        </p:nvSpPr>
        <p:spPr/>
        <p:txBody>
          <a:bodyPr/>
          <a:lstStyle/>
          <a:p>
            <a:fld id="{B2F9AB87-7E41-4AFC-BF3E-BE319B357365}"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589B6F3F-3B56-4CA7-A3A2-81EDDBA07452}"/>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BE562887-A8E4-424C-82B2-596997700A4F}"/>
              </a:ext>
            </a:extLst>
          </p:cNvPr>
          <p:cNvSpPr>
            <a:spLocks noGrp="1"/>
          </p:cNvSpPr>
          <p:nvPr>
            <p:ph type="sldNum" sz="quarter" idx="12"/>
          </p:nvPr>
        </p:nvSpPr>
        <p:spPr/>
        <p:txBody>
          <a:bodyPr/>
          <a:lstStyle/>
          <a:p>
            <a:fld id="{CC11F224-F37E-42ED-A656-34EC6CFF8B2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9247037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3ADD22-F52C-4789-9BF1-A88E1B20270D}"/>
              </a:ext>
            </a:extLst>
          </p:cNvPr>
          <p:cNvSpPr>
            <a:spLocks noGrp="1"/>
          </p:cNvSpPr>
          <p:nvPr>
            <p:ph type="title"/>
          </p:nvPr>
        </p:nvSpPr>
        <p:spPr>
          <a:xfrm>
            <a:off x="839679" y="365210"/>
            <a:ext cx="10514231" cy="1325870"/>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D5C29AD-B5D7-4A82-B06D-B03F91DEC278}"/>
              </a:ext>
            </a:extLst>
          </p:cNvPr>
          <p:cNvSpPr>
            <a:spLocks noGrp="1"/>
          </p:cNvSpPr>
          <p:nvPr>
            <p:ph type="body" idx="1"/>
          </p:nvPr>
        </p:nvSpPr>
        <p:spPr>
          <a:xfrm>
            <a:off x="839679"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EA183A3-3DF7-4342-BB01-D509D1465966}"/>
              </a:ext>
            </a:extLst>
          </p:cNvPr>
          <p:cNvSpPr>
            <a:spLocks noGrp="1"/>
          </p:cNvSpPr>
          <p:nvPr>
            <p:ph sz="half" idx="2"/>
          </p:nvPr>
        </p:nvSpPr>
        <p:spPr>
          <a:xfrm>
            <a:off x="839679" y="2505655"/>
            <a:ext cx="5157116"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0AD77471-3D8E-4642-8DC8-69BE00EED692}"/>
              </a:ext>
            </a:extLst>
          </p:cNvPr>
          <p:cNvSpPr>
            <a:spLocks noGrp="1"/>
          </p:cNvSpPr>
          <p:nvPr>
            <p:ph type="body" sz="quarter" idx="3"/>
          </p:nvPr>
        </p:nvSpPr>
        <p:spPr>
          <a:xfrm>
            <a:off x="6171397"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C959808-F029-41BB-9151-45B47808F0E6}"/>
              </a:ext>
            </a:extLst>
          </p:cNvPr>
          <p:cNvSpPr>
            <a:spLocks noGrp="1"/>
          </p:cNvSpPr>
          <p:nvPr>
            <p:ph sz="quarter" idx="4"/>
          </p:nvPr>
        </p:nvSpPr>
        <p:spPr>
          <a:xfrm>
            <a:off x="6171397" y="2505655"/>
            <a:ext cx="5182513"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B113179C-A509-4CAC-AC33-6450F8438897}"/>
              </a:ext>
            </a:extLst>
          </p:cNvPr>
          <p:cNvSpPr>
            <a:spLocks noGrp="1"/>
          </p:cNvSpPr>
          <p:nvPr>
            <p:ph type="dt" sz="half" idx="10"/>
          </p:nvPr>
        </p:nvSpPr>
        <p:spPr/>
        <p:txBody>
          <a:bodyPr/>
          <a:lstStyle/>
          <a:p>
            <a:fld id="{B2F9AB87-7E41-4AFC-BF3E-BE319B357365}" type="datetimeFigureOut">
              <a:rPr lang="en-IN" smtClean="0">
                <a:solidFill>
                  <a:prstClr val="black">
                    <a:tint val="75000"/>
                  </a:prstClr>
                </a:solidFill>
              </a:rPr>
              <a:pPr/>
              <a:t>15-10-2018</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5704DE19-E627-47BC-BA4B-7F9D32DF4C24}"/>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A5568C0E-617A-4E2A-807A-D4F90EF05DDE}"/>
              </a:ext>
            </a:extLst>
          </p:cNvPr>
          <p:cNvSpPr>
            <a:spLocks noGrp="1"/>
          </p:cNvSpPr>
          <p:nvPr>
            <p:ph type="sldNum" sz="quarter" idx="12"/>
          </p:nvPr>
        </p:nvSpPr>
        <p:spPr/>
        <p:txBody>
          <a:bodyPr/>
          <a:lstStyle/>
          <a:p>
            <a:fld id="{CC11F224-F37E-42ED-A656-34EC6CFF8B2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6321819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1E901-DC49-4417-8D0F-E6265CB9DC4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67624507-E515-4B13-BFCF-C343552AA1F5}"/>
              </a:ext>
            </a:extLst>
          </p:cNvPr>
          <p:cNvSpPr>
            <a:spLocks noGrp="1"/>
          </p:cNvSpPr>
          <p:nvPr>
            <p:ph type="dt" sz="half" idx="10"/>
          </p:nvPr>
        </p:nvSpPr>
        <p:spPr/>
        <p:txBody>
          <a:bodyPr/>
          <a:lstStyle/>
          <a:p>
            <a:fld id="{B2F9AB87-7E41-4AFC-BF3E-BE319B357365}" type="datetimeFigureOut">
              <a:rPr lang="en-IN" smtClean="0">
                <a:solidFill>
                  <a:prstClr val="black">
                    <a:tint val="75000"/>
                  </a:prstClr>
                </a:solidFill>
              </a:rPr>
              <a:pPr/>
              <a:t>15-10-2018</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12B88F1B-EF92-4A55-B940-FA465BBC283B}"/>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29EA90AF-C704-474D-9571-7ECB3479FC4B}"/>
              </a:ext>
            </a:extLst>
          </p:cNvPr>
          <p:cNvSpPr>
            <a:spLocks noGrp="1"/>
          </p:cNvSpPr>
          <p:nvPr>
            <p:ph type="sldNum" sz="quarter" idx="12"/>
          </p:nvPr>
        </p:nvSpPr>
        <p:spPr/>
        <p:txBody>
          <a:bodyPr/>
          <a:lstStyle/>
          <a:p>
            <a:fld id="{CC11F224-F37E-42ED-A656-34EC6CFF8B2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2070146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60405D6-DA7B-4C44-91EC-BA2366E251BF}"/>
              </a:ext>
            </a:extLst>
          </p:cNvPr>
          <p:cNvSpPr>
            <a:spLocks noGrp="1"/>
          </p:cNvSpPr>
          <p:nvPr>
            <p:ph type="dt" sz="half" idx="10"/>
          </p:nvPr>
        </p:nvSpPr>
        <p:spPr/>
        <p:txBody>
          <a:bodyPr/>
          <a:lstStyle/>
          <a:p>
            <a:fld id="{B2F9AB87-7E41-4AFC-BF3E-BE319B357365}" type="datetimeFigureOut">
              <a:rPr lang="en-IN" smtClean="0">
                <a:solidFill>
                  <a:prstClr val="black">
                    <a:tint val="75000"/>
                  </a:prstClr>
                </a:solidFill>
              </a:rPr>
              <a:pPr/>
              <a:t>15-10-2018</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60A79B0D-AD65-4B31-B8DA-D8611D3240A0}"/>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6F60FD60-1ED6-46C9-A3EE-0A905786CAF7}"/>
              </a:ext>
            </a:extLst>
          </p:cNvPr>
          <p:cNvSpPr>
            <a:spLocks noGrp="1"/>
          </p:cNvSpPr>
          <p:nvPr>
            <p:ph type="sldNum" sz="quarter" idx="12"/>
          </p:nvPr>
        </p:nvSpPr>
        <p:spPr/>
        <p:txBody>
          <a:bodyPr/>
          <a:lstStyle/>
          <a:p>
            <a:fld id="{CC11F224-F37E-42ED-A656-34EC6CFF8B2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6931431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6F1BC1-5801-4740-A214-D1FBBC9C9466}"/>
              </a:ext>
            </a:extLst>
          </p:cNvPr>
          <p:cNvSpPr>
            <a:spLocks noGrp="1"/>
          </p:cNvSpPr>
          <p:nvPr>
            <p:ph type="title"/>
          </p:nvPr>
        </p:nvSpPr>
        <p:spPr>
          <a:xfrm>
            <a:off x="839679" y="457306"/>
            <a:ext cx="3931725" cy="1600571"/>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8D1AC0A-CFF1-45EA-AE99-97692837001F}"/>
              </a:ext>
            </a:extLst>
          </p:cNvPr>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BCEE319A-76AB-4105-A148-79256E79F0E2}"/>
              </a:ext>
            </a:extLst>
          </p:cNvPr>
          <p:cNvSpPr>
            <a:spLocks noGrp="1"/>
          </p:cNvSpPr>
          <p:nvPr>
            <p:ph type="body" sz="half" idx="2"/>
          </p:nvPr>
        </p:nvSpPr>
        <p:spPr>
          <a:xfrm>
            <a:off x="839679"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93DDC70-3836-4ACB-9F7C-FF1A84577A76}"/>
              </a:ext>
            </a:extLst>
          </p:cNvPr>
          <p:cNvSpPr>
            <a:spLocks noGrp="1"/>
          </p:cNvSpPr>
          <p:nvPr>
            <p:ph type="dt" sz="half" idx="10"/>
          </p:nvPr>
        </p:nvSpPr>
        <p:spPr/>
        <p:txBody>
          <a:bodyPr/>
          <a:lstStyle/>
          <a:p>
            <a:fld id="{B2F9AB87-7E41-4AFC-BF3E-BE319B357365}"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075C18BD-0126-4B9C-A496-1B29DCDECA65}"/>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7BB13499-8CDF-4387-B8BB-547535F37861}"/>
              </a:ext>
            </a:extLst>
          </p:cNvPr>
          <p:cNvSpPr>
            <a:spLocks noGrp="1"/>
          </p:cNvSpPr>
          <p:nvPr>
            <p:ph type="sldNum" sz="quarter" idx="12"/>
          </p:nvPr>
        </p:nvSpPr>
        <p:spPr/>
        <p:txBody>
          <a:bodyPr/>
          <a:lstStyle/>
          <a:p>
            <a:fld id="{CC11F224-F37E-42ED-A656-34EC6CFF8B2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4793364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A1FC22-7BA4-4436-94D5-4DF5C9663F17}"/>
              </a:ext>
            </a:extLst>
          </p:cNvPr>
          <p:cNvSpPr>
            <a:spLocks noGrp="1"/>
          </p:cNvSpPr>
          <p:nvPr>
            <p:ph type="title"/>
          </p:nvPr>
        </p:nvSpPr>
        <p:spPr>
          <a:xfrm>
            <a:off x="839679" y="457306"/>
            <a:ext cx="3931725" cy="1600571"/>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48086E48-E93E-436F-B791-9D297A6970A9}"/>
              </a:ext>
            </a:extLst>
          </p:cNvPr>
          <p:cNvSpPr>
            <a:spLocks noGrp="1"/>
          </p:cNvSpPr>
          <p:nvPr>
            <p:ph type="pic" idx="1"/>
          </p:nvPr>
        </p:nvSpPr>
        <p:spPr>
          <a:xfrm>
            <a:off x="5182513"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8B95AFE6-247D-435B-84D4-D73925D92030}"/>
              </a:ext>
            </a:extLst>
          </p:cNvPr>
          <p:cNvSpPr>
            <a:spLocks noGrp="1"/>
          </p:cNvSpPr>
          <p:nvPr>
            <p:ph type="body" sz="half" idx="2"/>
          </p:nvPr>
        </p:nvSpPr>
        <p:spPr>
          <a:xfrm>
            <a:off x="839679"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FB385B6-2BE9-42D4-B055-531BAAA9F6D1}"/>
              </a:ext>
            </a:extLst>
          </p:cNvPr>
          <p:cNvSpPr>
            <a:spLocks noGrp="1"/>
          </p:cNvSpPr>
          <p:nvPr>
            <p:ph type="dt" sz="half" idx="10"/>
          </p:nvPr>
        </p:nvSpPr>
        <p:spPr/>
        <p:txBody>
          <a:bodyPr/>
          <a:lstStyle/>
          <a:p>
            <a:fld id="{B2F9AB87-7E41-4AFC-BF3E-BE319B357365}" type="datetimeFigureOut">
              <a:rPr lang="en-IN" smtClean="0">
                <a:solidFill>
                  <a:prstClr val="black">
                    <a:tint val="75000"/>
                  </a:prstClr>
                </a:solidFill>
              </a:rPr>
              <a:pPr/>
              <a:t>15-10-2018</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1DEEE5F4-7789-4118-B59B-8C5D72DD5EC7}"/>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EF0F9424-83B3-437C-B903-B9AE678B1FFF}"/>
              </a:ext>
            </a:extLst>
          </p:cNvPr>
          <p:cNvSpPr>
            <a:spLocks noGrp="1"/>
          </p:cNvSpPr>
          <p:nvPr>
            <p:ph type="sldNum" sz="quarter" idx="12"/>
          </p:nvPr>
        </p:nvSpPr>
        <p:spPr/>
        <p:txBody>
          <a:bodyPr/>
          <a:lstStyle/>
          <a:p>
            <a:fld id="{CC11F224-F37E-42ED-A656-34EC6CFF8B2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3508984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7D9CAB-FED3-4A27-9F9A-D5255B0D5B0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462DA743-A07E-4595-AE6B-EF0E3A0B21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5ADE5758-3939-4C57-916A-0B84882970D4}"/>
              </a:ext>
            </a:extLst>
          </p:cNvPr>
          <p:cNvSpPr>
            <a:spLocks noGrp="1"/>
          </p:cNvSpPr>
          <p:nvPr>
            <p:ph type="dt" sz="half" idx="10"/>
          </p:nvPr>
        </p:nvSpPr>
        <p:spPr/>
        <p:txBody>
          <a:bodyPr/>
          <a:lstStyle/>
          <a:p>
            <a:fld id="{B2F9AB87-7E41-4AFC-BF3E-BE319B357365}"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B3216B7-0E8F-49BA-B221-55ABCB3FDD4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D8EC65AB-2315-487C-B312-91D202C8F1DF}"/>
              </a:ext>
            </a:extLst>
          </p:cNvPr>
          <p:cNvSpPr>
            <a:spLocks noGrp="1"/>
          </p:cNvSpPr>
          <p:nvPr>
            <p:ph type="sldNum" sz="quarter" idx="12"/>
          </p:nvPr>
        </p:nvSpPr>
        <p:spPr/>
        <p:txBody>
          <a:bodyPr/>
          <a:lstStyle/>
          <a:p>
            <a:fld id="{CC11F224-F37E-42ED-A656-34EC6CFF8B2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6955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DAA8841-8266-401E-A9DC-804DCB719C56}"/>
              </a:ext>
            </a:extLst>
          </p:cNvPr>
          <p:cNvSpPr>
            <a:spLocks noGrp="1"/>
          </p:cNvSpPr>
          <p:nvPr>
            <p:ph type="title" orient="vert"/>
          </p:nvPr>
        </p:nvSpPr>
        <p:spPr>
          <a:xfrm>
            <a:off x="8723764" y="365209"/>
            <a:ext cx="2628558" cy="5813184"/>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46F4C566-B34A-4C9E-BC1F-FD1F021EB6E3}"/>
              </a:ext>
            </a:extLst>
          </p:cNvPr>
          <p:cNvSpPr>
            <a:spLocks noGrp="1"/>
          </p:cNvSpPr>
          <p:nvPr>
            <p:ph type="body" orient="vert" idx="1"/>
          </p:nvPr>
        </p:nvSpPr>
        <p:spPr>
          <a:xfrm>
            <a:off x="838091" y="365209"/>
            <a:ext cx="7733293" cy="58131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B36F6465-CF6D-48BC-84B5-AD956C3B4AC6}"/>
              </a:ext>
            </a:extLst>
          </p:cNvPr>
          <p:cNvSpPr>
            <a:spLocks noGrp="1"/>
          </p:cNvSpPr>
          <p:nvPr>
            <p:ph type="dt" sz="half" idx="10"/>
          </p:nvPr>
        </p:nvSpPr>
        <p:spPr/>
        <p:txBody>
          <a:bodyPr/>
          <a:lstStyle/>
          <a:p>
            <a:fld id="{B2F9AB87-7E41-4AFC-BF3E-BE319B357365}" type="datetimeFigureOut">
              <a:rPr lang="en-IN" smtClean="0">
                <a:solidFill>
                  <a:prstClr val="black">
                    <a:tint val="75000"/>
                  </a:prstClr>
                </a:solidFill>
              </a:rPr>
              <a:pPr/>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EC5466F9-04B4-4BDD-8EAA-E1C8A1947F8B}"/>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D3DE1D0-09DE-4127-A94C-D6E88F775224}"/>
              </a:ext>
            </a:extLst>
          </p:cNvPr>
          <p:cNvSpPr>
            <a:spLocks noGrp="1"/>
          </p:cNvSpPr>
          <p:nvPr>
            <p:ph type="sldNum" sz="quarter" idx="12"/>
          </p:nvPr>
        </p:nvSpPr>
        <p:spPr/>
        <p:txBody>
          <a:bodyPr/>
          <a:lstStyle/>
          <a:p>
            <a:fld id="{CC11F224-F37E-42ED-A656-34EC6CFF8B2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5601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5ACCB6-A27B-4EFB-85A1-A02F0DE75BD6}"/>
              </a:ext>
            </a:extLst>
          </p:cNvPr>
          <p:cNvSpPr>
            <a:spLocks noGrp="1"/>
          </p:cNvSpPr>
          <p:nvPr>
            <p:ph type="title"/>
          </p:nvPr>
        </p:nvSpPr>
        <p:spPr>
          <a:xfrm>
            <a:off x="839855" y="457482"/>
            <a:ext cx="3931725" cy="1600571"/>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7F7AFF1-1E1E-41F0-8C35-681D5D625882}"/>
              </a:ext>
            </a:extLst>
          </p:cNvPr>
          <p:cNvSpPr>
            <a:spLocks noGrp="1"/>
          </p:cNvSpPr>
          <p:nvPr>
            <p:ph type="pic" idx="1"/>
          </p:nvPr>
        </p:nvSpPr>
        <p:spPr>
          <a:xfrm>
            <a:off x="5182513" y="987830"/>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51EBF94-EC76-44F8-8710-FEFEDFA00E63}"/>
              </a:ext>
            </a:extLst>
          </p:cNvPr>
          <p:cNvSpPr>
            <a:spLocks noGrp="1"/>
          </p:cNvSpPr>
          <p:nvPr>
            <p:ph type="body" sz="half" idx="2"/>
          </p:nvPr>
        </p:nvSpPr>
        <p:spPr>
          <a:xfrm>
            <a:off x="839855"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5195B60-AD26-43D3-AE35-99DAFC54DDF1}"/>
              </a:ext>
            </a:extLst>
          </p:cNvPr>
          <p:cNvSpPr>
            <a:spLocks noGrp="1"/>
          </p:cNvSpPr>
          <p:nvPr>
            <p:ph type="dt" sz="half" idx="10"/>
          </p:nvPr>
        </p:nvSpPr>
        <p:spPr/>
        <p:txBody>
          <a:bodyPr/>
          <a:lstStyle/>
          <a:p>
            <a:fld id="{F8DDEF74-5CD0-4049-A4D5-3BFB89AB5149}" type="datetimeFigureOut">
              <a:rPr lang="en-US" smtClean="0">
                <a:solidFill>
                  <a:prstClr val="black">
                    <a:tint val="75000"/>
                  </a:prstClr>
                </a:solidFill>
              </a:rPr>
              <a:pPr/>
              <a:t>10/15/2018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BE9DC82-F536-40FB-8348-B4664C830DA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BC69675-009D-48EA-8CA0-E2A6ACA51D06}"/>
              </a:ext>
            </a:extLst>
          </p:cNvPr>
          <p:cNvSpPr>
            <a:spLocks noGrp="1"/>
          </p:cNvSpPr>
          <p:nvPr>
            <p:ph type="sldNum" sz="quarter" idx="12"/>
          </p:nvPr>
        </p:nvSpPr>
        <p:spPr/>
        <p:txBody>
          <a:bodyPr/>
          <a:lstStyle/>
          <a:p>
            <a:fld id="{FCBC9707-21E4-4438-A57D-2345FC7B09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6607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8B0A5B2-7025-45AF-9C0F-71B2CB7F5242}"/>
              </a:ext>
            </a:extLst>
          </p:cNvPr>
          <p:cNvSpPr>
            <a:spLocks noGrp="1"/>
          </p:cNvSpPr>
          <p:nvPr>
            <p:ph type="title"/>
          </p:nvPr>
        </p:nvSpPr>
        <p:spPr>
          <a:xfrm>
            <a:off x="838267" y="365210"/>
            <a:ext cx="10514231" cy="13258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230BB75-4D14-4BB2-87DA-C9147C7E8BCC}"/>
              </a:ext>
            </a:extLst>
          </p:cNvPr>
          <p:cNvSpPr>
            <a:spLocks noGrp="1"/>
          </p:cNvSpPr>
          <p:nvPr>
            <p:ph type="body" idx="1"/>
          </p:nvPr>
        </p:nvSpPr>
        <p:spPr>
          <a:xfrm>
            <a:off x="838267" y="1826048"/>
            <a:ext cx="10514231" cy="43523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BF828A-42CF-4F74-8071-AEF57CF77A0B}"/>
              </a:ext>
            </a:extLst>
          </p:cNvPr>
          <p:cNvSpPr>
            <a:spLocks noGrp="1"/>
          </p:cNvSpPr>
          <p:nvPr>
            <p:ph type="dt" sz="half" idx="2"/>
          </p:nvPr>
        </p:nvSpPr>
        <p:spPr>
          <a:xfrm>
            <a:off x="838267"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8DDEF74-5CD0-4049-A4D5-3BFB89AB5149}" type="datetimeFigureOut">
              <a:rPr lang="en-US" smtClean="0">
                <a:solidFill>
                  <a:prstClr val="black">
                    <a:tint val="75000"/>
                  </a:prstClr>
                </a:solidFill>
              </a:rPr>
              <a:pPr defTabSz="914400"/>
              <a:t>10/15/2018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35D61C9-0413-43CA-9D90-DF306B9FAD9A}"/>
              </a:ext>
            </a:extLst>
          </p:cNvPr>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9212B0D-998C-455B-9AE4-42EA8137E772}"/>
              </a:ext>
            </a:extLst>
          </p:cNvPr>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CBC9707-21E4-4438-A57D-2345FC7B0950}"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xmlns="" val="3949618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13E880A-C225-41DF-9562-D6331AF321DF}"/>
              </a:ext>
            </a:extLst>
          </p:cNvPr>
          <p:cNvSpPr>
            <a:spLocks noGrp="1"/>
          </p:cNvSpPr>
          <p:nvPr>
            <p:ph type="title"/>
          </p:nvPr>
        </p:nvSpPr>
        <p:spPr>
          <a:xfrm>
            <a:off x="838262" y="365210"/>
            <a:ext cx="10514231" cy="132587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FCE8C64E-019B-4C6D-82DA-979F56BA09DF}"/>
              </a:ext>
            </a:extLst>
          </p:cNvPr>
          <p:cNvSpPr>
            <a:spLocks noGrp="1"/>
          </p:cNvSpPr>
          <p:nvPr>
            <p:ph type="body" idx="1"/>
          </p:nvPr>
        </p:nvSpPr>
        <p:spPr>
          <a:xfrm>
            <a:off x="838262" y="1826048"/>
            <a:ext cx="10514231" cy="43523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BAB52C35-0808-4A49-9070-539B707DE6AC}"/>
              </a:ext>
            </a:extLst>
          </p:cNvPr>
          <p:cNvSpPr>
            <a:spLocks noGrp="1"/>
          </p:cNvSpPr>
          <p:nvPr>
            <p:ph type="dt" sz="half" idx="2"/>
          </p:nvPr>
        </p:nvSpPr>
        <p:spPr>
          <a:xfrm>
            <a:off x="838262"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AB68B6B-9FF3-45E2-842B-801FBC19D923}" type="datetimeFigureOut">
              <a:rPr lang="en-IN" smtClean="0">
                <a:solidFill>
                  <a:prstClr val="black">
                    <a:tint val="75000"/>
                  </a:prstClr>
                </a:solidFill>
              </a:rPr>
              <a:pPr defTabSz="914400"/>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F811050-652A-4D38-B9BB-C97A598540A5}"/>
              </a:ext>
            </a:extLst>
          </p:cNvPr>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8C79277F-B697-4AAF-9E6E-C533D160CD60}"/>
              </a:ext>
            </a:extLst>
          </p:cNvPr>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F499107-9283-4EB1-9CA8-F605417CE6AD}" type="slidenum">
              <a:rPr lang="en-IN" smtClean="0">
                <a:solidFill>
                  <a:prstClr val="black">
                    <a:tint val="75000"/>
                  </a:prstClr>
                </a:solidFill>
              </a:rPr>
              <a:pPr defTabSz="914400"/>
              <a:t>‹#›</a:t>
            </a:fld>
            <a:endParaRPr lang="en-IN">
              <a:solidFill>
                <a:prstClr val="black">
                  <a:tint val="75000"/>
                </a:prstClr>
              </a:solidFill>
            </a:endParaRPr>
          </a:p>
        </p:txBody>
      </p:sp>
    </p:spTree>
    <p:extLst>
      <p:ext uri="{BB962C8B-B14F-4D97-AF65-F5344CB8AC3E}">
        <p14:creationId xmlns:p14="http://schemas.microsoft.com/office/powerpoint/2010/main" xmlns="" val="21742926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28C4839-F3EE-47EA-9272-FCF6027F90F1}"/>
              </a:ext>
            </a:extLst>
          </p:cNvPr>
          <p:cNvSpPr>
            <a:spLocks noGrp="1"/>
          </p:cNvSpPr>
          <p:nvPr>
            <p:ph type="title"/>
          </p:nvPr>
        </p:nvSpPr>
        <p:spPr>
          <a:xfrm>
            <a:off x="838258" y="365210"/>
            <a:ext cx="10514231" cy="132587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54B769E8-5D74-4F40-9FC7-C9B6DDDDAD66}"/>
              </a:ext>
            </a:extLst>
          </p:cNvPr>
          <p:cNvSpPr>
            <a:spLocks noGrp="1"/>
          </p:cNvSpPr>
          <p:nvPr>
            <p:ph type="body" idx="1"/>
          </p:nvPr>
        </p:nvSpPr>
        <p:spPr>
          <a:xfrm>
            <a:off x="838258" y="1826048"/>
            <a:ext cx="10514231" cy="43523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34667D13-EC8D-43FB-815C-890129A7DB6E}"/>
              </a:ext>
            </a:extLst>
          </p:cNvPr>
          <p:cNvSpPr>
            <a:spLocks noGrp="1"/>
          </p:cNvSpPr>
          <p:nvPr>
            <p:ph type="dt" sz="half" idx="2"/>
          </p:nvPr>
        </p:nvSpPr>
        <p:spPr>
          <a:xfrm>
            <a:off x="838258"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51E54C9-06D4-4061-9912-C39DF2D601E4}" type="datetimeFigureOut">
              <a:rPr lang="en-IN" smtClean="0">
                <a:solidFill>
                  <a:prstClr val="black">
                    <a:tint val="75000"/>
                  </a:prstClr>
                </a:solidFill>
              </a:rPr>
              <a:pPr defTabSz="914400"/>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53E0359-37E6-43F2-B100-B65369B64BD5}"/>
              </a:ext>
            </a:extLst>
          </p:cNvPr>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801DEF1D-026E-4D0F-B7B3-6DF54E374BD9}"/>
              </a:ext>
            </a:extLst>
          </p:cNvPr>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119477C-7938-4150-BF43-3CE3E0693A25}" type="slidenum">
              <a:rPr lang="en-IN" smtClean="0">
                <a:solidFill>
                  <a:prstClr val="black">
                    <a:tint val="75000"/>
                  </a:prstClr>
                </a:solidFill>
              </a:rPr>
              <a:pPr defTabSz="914400"/>
              <a:t>‹#›</a:t>
            </a:fld>
            <a:endParaRPr lang="en-IN">
              <a:solidFill>
                <a:prstClr val="black">
                  <a:tint val="75000"/>
                </a:prstClr>
              </a:solidFill>
            </a:endParaRPr>
          </a:p>
        </p:txBody>
      </p:sp>
    </p:spTree>
    <p:extLst>
      <p:ext uri="{BB962C8B-B14F-4D97-AF65-F5344CB8AC3E}">
        <p14:creationId xmlns:p14="http://schemas.microsoft.com/office/powerpoint/2010/main" xmlns="" val="18871339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9932931-A538-4F86-962D-0FA974908BF0}"/>
              </a:ext>
            </a:extLst>
          </p:cNvPr>
          <p:cNvSpPr>
            <a:spLocks noGrp="1"/>
          </p:cNvSpPr>
          <p:nvPr>
            <p:ph type="title"/>
          </p:nvPr>
        </p:nvSpPr>
        <p:spPr>
          <a:xfrm>
            <a:off x="838254" y="365210"/>
            <a:ext cx="10514231" cy="132587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326B6A33-C0DE-49EF-87B4-116915A54798}"/>
              </a:ext>
            </a:extLst>
          </p:cNvPr>
          <p:cNvSpPr>
            <a:spLocks noGrp="1"/>
          </p:cNvSpPr>
          <p:nvPr>
            <p:ph type="body" idx="1"/>
          </p:nvPr>
        </p:nvSpPr>
        <p:spPr>
          <a:xfrm>
            <a:off x="838254" y="1826048"/>
            <a:ext cx="10514231" cy="43523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1B5CDE8-1A40-4126-8BE5-E814455F9996}"/>
              </a:ext>
            </a:extLst>
          </p:cNvPr>
          <p:cNvSpPr>
            <a:spLocks noGrp="1"/>
          </p:cNvSpPr>
          <p:nvPr>
            <p:ph type="dt" sz="half" idx="2"/>
          </p:nvPr>
        </p:nvSpPr>
        <p:spPr>
          <a:xfrm>
            <a:off x="838254"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DD510FE-B74A-4454-9B76-819C006F02D9}" type="datetimeFigureOut">
              <a:rPr lang="en-IN" smtClean="0">
                <a:solidFill>
                  <a:prstClr val="black">
                    <a:tint val="75000"/>
                  </a:prstClr>
                </a:solidFill>
              </a:rPr>
              <a:pPr defTabSz="914400"/>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EA60FE70-1261-4507-ABB9-06BC9CA3C1A1}"/>
              </a:ext>
            </a:extLst>
          </p:cNvPr>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F01C5FCC-75A3-4B41-8057-86E7D71DFA85}"/>
              </a:ext>
            </a:extLst>
          </p:cNvPr>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DB94D6E-4DE3-4356-8950-C1F6C78F51B2}" type="slidenum">
              <a:rPr lang="en-IN" smtClean="0">
                <a:solidFill>
                  <a:prstClr val="black">
                    <a:tint val="75000"/>
                  </a:prstClr>
                </a:solidFill>
              </a:rPr>
              <a:pPr defTabSz="914400"/>
              <a:t>‹#›</a:t>
            </a:fld>
            <a:endParaRPr lang="en-IN">
              <a:solidFill>
                <a:prstClr val="black">
                  <a:tint val="75000"/>
                </a:prstClr>
              </a:solidFill>
            </a:endParaRPr>
          </a:p>
        </p:txBody>
      </p:sp>
    </p:spTree>
    <p:extLst>
      <p:ext uri="{BB962C8B-B14F-4D97-AF65-F5344CB8AC3E}">
        <p14:creationId xmlns:p14="http://schemas.microsoft.com/office/powerpoint/2010/main" xmlns="" val="29196207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9FFCBBB-699F-4BAE-99DA-1AE30734C4FD}"/>
              </a:ext>
            </a:extLst>
          </p:cNvPr>
          <p:cNvSpPr>
            <a:spLocks noGrp="1"/>
          </p:cNvSpPr>
          <p:nvPr>
            <p:ph type="title"/>
          </p:nvPr>
        </p:nvSpPr>
        <p:spPr>
          <a:xfrm>
            <a:off x="838235" y="365210"/>
            <a:ext cx="10514231" cy="132587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944B1189-7938-4161-A84B-5B0BC5F024E6}"/>
              </a:ext>
            </a:extLst>
          </p:cNvPr>
          <p:cNvSpPr>
            <a:spLocks noGrp="1"/>
          </p:cNvSpPr>
          <p:nvPr>
            <p:ph type="body" idx="1"/>
          </p:nvPr>
        </p:nvSpPr>
        <p:spPr>
          <a:xfrm>
            <a:off x="838235" y="1826048"/>
            <a:ext cx="10514231" cy="43523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6C32B93-B745-4481-ADF3-9DBE47312180}"/>
              </a:ext>
            </a:extLst>
          </p:cNvPr>
          <p:cNvSpPr>
            <a:spLocks noGrp="1"/>
          </p:cNvSpPr>
          <p:nvPr>
            <p:ph type="dt" sz="half" idx="2"/>
          </p:nvPr>
        </p:nvSpPr>
        <p:spPr>
          <a:xfrm>
            <a:off x="838235"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E02E490-BA09-4420-8945-D73810CCC15F}" type="datetimeFigureOut">
              <a:rPr lang="en-IN" smtClean="0">
                <a:solidFill>
                  <a:prstClr val="black">
                    <a:tint val="75000"/>
                  </a:prstClr>
                </a:solidFill>
              </a:rPr>
              <a:pPr defTabSz="914400"/>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CF472956-1D71-4AB4-A8A6-160767CEBF8C}"/>
              </a:ext>
            </a:extLst>
          </p:cNvPr>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2E998AB9-1180-4D7C-A8D1-C2AF1E932D9D}"/>
              </a:ext>
            </a:extLst>
          </p:cNvPr>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B113DA4-4ED4-485D-98A9-11B53BE321BF}" type="slidenum">
              <a:rPr lang="en-IN" smtClean="0">
                <a:solidFill>
                  <a:prstClr val="black">
                    <a:tint val="75000"/>
                  </a:prstClr>
                </a:solidFill>
              </a:rPr>
              <a:pPr defTabSz="914400"/>
              <a:t>‹#›</a:t>
            </a:fld>
            <a:endParaRPr lang="en-IN">
              <a:solidFill>
                <a:prstClr val="black">
                  <a:tint val="75000"/>
                </a:prstClr>
              </a:solidFill>
            </a:endParaRPr>
          </a:p>
        </p:txBody>
      </p:sp>
    </p:spTree>
    <p:extLst>
      <p:ext uri="{BB962C8B-B14F-4D97-AF65-F5344CB8AC3E}">
        <p14:creationId xmlns:p14="http://schemas.microsoft.com/office/powerpoint/2010/main" xmlns="" val="323087906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677EAC2-1314-49C6-AE17-C71FC837CD50}"/>
              </a:ext>
            </a:extLst>
          </p:cNvPr>
          <p:cNvSpPr>
            <a:spLocks noGrp="1"/>
          </p:cNvSpPr>
          <p:nvPr>
            <p:ph type="title"/>
          </p:nvPr>
        </p:nvSpPr>
        <p:spPr>
          <a:xfrm>
            <a:off x="838218" y="365210"/>
            <a:ext cx="10514231" cy="132587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698ED57D-C3C5-42B0-BC42-880EA8D49358}"/>
              </a:ext>
            </a:extLst>
          </p:cNvPr>
          <p:cNvSpPr>
            <a:spLocks noGrp="1"/>
          </p:cNvSpPr>
          <p:nvPr>
            <p:ph type="body" idx="1"/>
          </p:nvPr>
        </p:nvSpPr>
        <p:spPr>
          <a:xfrm>
            <a:off x="838218" y="1826048"/>
            <a:ext cx="10514231" cy="43523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5BED27D-5E4D-4E9C-B451-8F51D2B7DB38}"/>
              </a:ext>
            </a:extLst>
          </p:cNvPr>
          <p:cNvSpPr>
            <a:spLocks noGrp="1"/>
          </p:cNvSpPr>
          <p:nvPr>
            <p:ph type="dt" sz="half" idx="2"/>
          </p:nvPr>
        </p:nvSpPr>
        <p:spPr>
          <a:xfrm>
            <a:off x="838218"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13195D3-748C-4ECB-9032-B5E482F41323}" type="datetimeFigureOut">
              <a:rPr lang="en-IN" smtClean="0">
                <a:solidFill>
                  <a:prstClr val="black">
                    <a:tint val="75000"/>
                  </a:prstClr>
                </a:solidFill>
              </a:rPr>
              <a:pPr defTabSz="914400"/>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36BBCB08-F408-4021-8DA3-5CF114B40A99}"/>
              </a:ext>
            </a:extLst>
          </p:cNvPr>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D9FC4CFE-869C-4AF5-A1D3-660392B5035C}"/>
              </a:ext>
            </a:extLst>
          </p:cNvPr>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CD9D25D-B244-4D4C-86A0-F904EFE86116}" type="slidenum">
              <a:rPr lang="en-IN" smtClean="0">
                <a:solidFill>
                  <a:prstClr val="black">
                    <a:tint val="75000"/>
                  </a:prstClr>
                </a:solidFill>
              </a:rPr>
              <a:pPr defTabSz="914400"/>
              <a:t>‹#›</a:t>
            </a:fld>
            <a:endParaRPr lang="en-IN">
              <a:solidFill>
                <a:prstClr val="black">
                  <a:tint val="75000"/>
                </a:prstClr>
              </a:solidFill>
            </a:endParaRPr>
          </a:p>
        </p:txBody>
      </p:sp>
    </p:spTree>
    <p:extLst>
      <p:ext uri="{BB962C8B-B14F-4D97-AF65-F5344CB8AC3E}">
        <p14:creationId xmlns:p14="http://schemas.microsoft.com/office/powerpoint/2010/main" xmlns="" val="143092999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98AFC64-9E63-45BC-BE75-0C4BBCD53EDF}"/>
              </a:ext>
            </a:extLst>
          </p:cNvPr>
          <p:cNvSpPr>
            <a:spLocks noGrp="1"/>
          </p:cNvSpPr>
          <p:nvPr>
            <p:ph type="title"/>
          </p:nvPr>
        </p:nvSpPr>
        <p:spPr>
          <a:xfrm>
            <a:off x="838107" y="365210"/>
            <a:ext cx="10514231" cy="132587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12ACD995-DFC5-447E-99C4-2272BB01664F}"/>
              </a:ext>
            </a:extLst>
          </p:cNvPr>
          <p:cNvSpPr>
            <a:spLocks noGrp="1"/>
          </p:cNvSpPr>
          <p:nvPr>
            <p:ph type="body" idx="1"/>
          </p:nvPr>
        </p:nvSpPr>
        <p:spPr>
          <a:xfrm>
            <a:off x="838107" y="1826048"/>
            <a:ext cx="10514231" cy="43523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F6EA4550-ED0D-4DDF-A308-963265704219}"/>
              </a:ext>
            </a:extLst>
          </p:cNvPr>
          <p:cNvSpPr>
            <a:spLocks noGrp="1"/>
          </p:cNvSpPr>
          <p:nvPr>
            <p:ph type="dt" sz="half" idx="2"/>
          </p:nvPr>
        </p:nvSpPr>
        <p:spPr>
          <a:xfrm>
            <a:off x="838107"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64EE864-DC02-4646-8988-2C46DE639AF7}" type="datetimeFigureOut">
              <a:rPr lang="en-IN" smtClean="0">
                <a:solidFill>
                  <a:prstClr val="black">
                    <a:tint val="75000"/>
                  </a:prstClr>
                </a:solidFill>
              </a:rPr>
              <a:pPr defTabSz="914400"/>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0F05D972-C0B8-4775-828D-BE97EE9EBA61}"/>
              </a:ext>
            </a:extLst>
          </p:cNvPr>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994AA1C1-42F2-4546-AA7E-06CF9B760ADF}"/>
              </a:ext>
            </a:extLst>
          </p:cNvPr>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69005E-5522-43AA-B7B8-85674D51CA57}" type="slidenum">
              <a:rPr lang="en-IN" smtClean="0">
                <a:solidFill>
                  <a:prstClr val="black">
                    <a:tint val="75000"/>
                  </a:prstClr>
                </a:solidFill>
              </a:rPr>
              <a:pPr defTabSz="914400"/>
              <a:t>‹#›</a:t>
            </a:fld>
            <a:endParaRPr lang="en-IN">
              <a:solidFill>
                <a:prstClr val="black">
                  <a:tint val="75000"/>
                </a:prstClr>
              </a:solidFill>
            </a:endParaRPr>
          </a:p>
        </p:txBody>
      </p:sp>
    </p:spTree>
    <p:extLst>
      <p:ext uri="{BB962C8B-B14F-4D97-AF65-F5344CB8AC3E}">
        <p14:creationId xmlns:p14="http://schemas.microsoft.com/office/powerpoint/2010/main" xmlns="" val="270452561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6C02B73-0903-452D-B3F5-4AD44608B2A1}"/>
              </a:ext>
            </a:extLst>
          </p:cNvPr>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B070893-A2B6-4BDA-AFB5-FCCEB1182A60}"/>
              </a:ext>
            </a:extLst>
          </p:cNvPr>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AF60EC4-0E44-48E3-8257-7D245A0A54CC}"/>
              </a:ext>
            </a:extLst>
          </p:cNvPr>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2F9AB87-7E41-4AFC-BF3E-BE319B357365}" type="datetimeFigureOut">
              <a:rPr lang="en-IN" smtClean="0">
                <a:solidFill>
                  <a:prstClr val="black">
                    <a:tint val="75000"/>
                  </a:prstClr>
                </a:solidFill>
              </a:rPr>
              <a:pPr defTabSz="914400"/>
              <a:t>15-10-2018</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BCF7A9CE-B2FC-4E4B-A44F-17216DEC1DC0}"/>
              </a:ext>
            </a:extLst>
          </p:cNvPr>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F2AE4AC3-711E-4862-9AD0-03A5EB3660AD}"/>
              </a:ext>
            </a:extLst>
          </p:cNvPr>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C11F224-F37E-42ED-A656-34EC6CFF8B23}" type="slidenum">
              <a:rPr lang="en-IN" smtClean="0">
                <a:solidFill>
                  <a:prstClr val="black">
                    <a:tint val="75000"/>
                  </a:prstClr>
                </a:solidFill>
              </a:rPr>
              <a:pPr defTabSz="914400"/>
              <a:t>‹#›</a:t>
            </a:fld>
            <a:endParaRPr lang="en-IN">
              <a:solidFill>
                <a:prstClr val="black">
                  <a:tint val="75000"/>
                </a:prstClr>
              </a:solidFill>
            </a:endParaRPr>
          </a:p>
        </p:txBody>
      </p:sp>
    </p:spTree>
    <p:extLst>
      <p:ext uri="{BB962C8B-B14F-4D97-AF65-F5344CB8AC3E}">
        <p14:creationId xmlns:p14="http://schemas.microsoft.com/office/powerpoint/2010/main" xmlns="" val="359379276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9.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1" y="0"/>
            <a:ext cx="12190413" cy="6859588"/>
          </a:xfrm>
          <a:prstGeom prst="rect">
            <a:avLst/>
          </a:prstGeom>
        </p:spPr>
      </p:pic>
      <p:sp>
        <p:nvSpPr>
          <p:cNvPr id="8" name="Freeform: Shape 7">
            <a:extLst>
              <a:ext uri="{FF2B5EF4-FFF2-40B4-BE49-F238E27FC236}">
                <a16:creationId xmlns:a16="http://schemas.microsoft.com/office/drawing/2014/main" xmlns="" id="{E1CE2F86-D177-4BE2-A5BE-16EDED4A3EAC}"/>
              </a:ext>
            </a:extLst>
          </p:cNvPr>
          <p:cNvSpPr/>
          <p:nvPr/>
        </p:nvSpPr>
        <p:spPr>
          <a:xfrm>
            <a:off x="17" y="1"/>
            <a:ext cx="12190413" cy="6859588"/>
          </a:xfrm>
          <a:custGeom>
            <a:avLst/>
            <a:gdLst>
              <a:gd name="connsiteX0" fmla="*/ 0 w 12192000"/>
              <a:gd name="connsiteY0" fmla="*/ 0 h 6858000"/>
              <a:gd name="connsiteX1" fmla="*/ 753978 w 12192000"/>
              <a:gd name="connsiteY1" fmla="*/ 0 h 6858000"/>
              <a:gd name="connsiteX2" fmla="*/ 2053388 w 12192000"/>
              <a:gd name="connsiteY2" fmla="*/ 4507830 h 6858000"/>
              <a:gd name="connsiteX3" fmla="*/ 11566355 w 12192000"/>
              <a:gd name="connsiteY3" fmla="*/ 0 h 6858000"/>
              <a:gd name="connsiteX4" fmla="*/ 12192000 w 12192000"/>
              <a:gd name="connsiteY4" fmla="*/ 0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753978" y="0"/>
                </a:lnTo>
                <a:lnTo>
                  <a:pt x="2053388" y="4507830"/>
                </a:lnTo>
                <a:lnTo>
                  <a:pt x="11566355" y="0"/>
                </a:lnTo>
                <a:lnTo>
                  <a:pt x="12192000" y="0"/>
                </a:lnTo>
                <a:lnTo>
                  <a:pt x="12192000" y="6858000"/>
                </a:lnTo>
                <a:lnTo>
                  <a:pt x="0" y="6858000"/>
                </a:lnTo>
                <a:close/>
              </a:path>
            </a:pathLst>
          </a:custGeom>
          <a:solidFill>
            <a:schemeClr val="tx1">
              <a:lumMod val="95000"/>
              <a:lumOff val="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7" name="Freeform: Shape 6">
            <a:extLst>
              <a:ext uri="{FF2B5EF4-FFF2-40B4-BE49-F238E27FC236}">
                <a16:creationId xmlns:a16="http://schemas.microsoft.com/office/drawing/2014/main" xmlns="" id="{AF4EE27F-14C8-4350-B7B8-31BD5CEA2F1D}"/>
              </a:ext>
            </a:extLst>
          </p:cNvPr>
          <p:cNvSpPr/>
          <p:nvPr/>
        </p:nvSpPr>
        <p:spPr>
          <a:xfrm flipV="1">
            <a:off x="753881" y="15"/>
            <a:ext cx="10810972" cy="5198847"/>
          </a:xfrm>
          <a:custGeom>
            <a:avLst/>
            <a:gdLst>
              <a:gd name="connsiteX0" fmla="*/ 1 w 10812379"/>
              <a:gd name="connsiteY0" fmla="*/ 5197637 h 5197643"/>
              <a:gd name="connsiteX1" fmla="*/ 1299410 w 10812379"/>
              <a:gd name="connsiteY1" fmla="*/ 689810 h 5197643"/>
              <a:gd name="connsiteX2" fmla="*/ 10812343 w 10812379"/>
              <a:gd name="connsiteY2" fmla="*/ 5197624 h 5197643"/>
              <a:gd name="connsiteX3" fmla="*/ 1010653 w 10812379"/>
              <a:gd name="connsiteY3" fmla="*/ 0 h 5197643"/>
              <a:gd name="connsiteX4" fmla="*/ 0 w 10812379"/>
              <a:gd name="connsiteY4" fmla="*/ 5197643 h 5197643"/>
              <a:gd name="connsiteX5" fmla="*/ 10812379 w 10812379"/>
              <a:gd name="connsiteY5" fmla="*/ 5197643 h 5197643"/>
              <a:gd name="connsiteX6" fmla="*/ 10812375 w 10812379"/>
              <a:gd name="connsiteY6" fmla="*/ 5197641 h 5197643"/>
              <a:gd name="connsiteX7" fmla="*/ 1 w 10812379"/>
              <a:gd name="connsiteY7" fmla="*/ 5197641 h 519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2379" h="5197643">
                <a:moveTo>
                  <a:pt x="1" y="5197637"/>
                </a:moveTo>
                <a:lnTo>
                  <a:pt x="1299410" y="689810"/>
                </a:lnTo>
                <a:lnTo>
                  <a:pt x="10812343" y="5197624"/>
                </a:lnTo>
                <a:lnTo>
                  <a:pt x="1010653" y="0"/>
                </a:lnTo>
                <a:close/>
                <a:moveTo>
                  <a:pt x="0" y="5197643"/>
                </a:moveTo>
                <a:lnTo>
                  <a:pt x="10812379" y="5197643"/>
                </a:lnTo>
                <a:lnTo>
                  <a:pt x="10812375" y="5197641"/>
                </a:lnTo>
                <a:lnTo>
                  <a:pt x="1" y="5197641"/>
                </a:lnTo>
                <a:close/>
              </a:path>
            </a:pathLst>
          </a:custGeom>
          <a:gradFill flip="none" rotWithShape="1">
            <a:gsLst>
              <a:gs pos="100000">
                <a:srgbClr val="A8049C"/>
              </a:gs>
              <a:gs pos="0">
                <a:srgbClr val="FF993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2" name="TextBox 11">
            <a:extLst>
              <a:ext uri="{FF2B5EF4-FFF2-40B4-BE49-F238E27FC236}">
                <a16:creationId xmlns:a16="http://schemas.microsoft.com/office/drawing/2014/main" xmlns="" id="{025C4F43-4772-4553-8812-BB02E62C83D2}"/>
              </a:ext>
            </a:extLst>
          </p:cNvPr>
          <p:cNvSpPr txBox="1"/>
          <p:nvPr/>
        </p:nvSpPr>
        <p:spPr>
          <a:xfrm>
            <a:off x="5766386" y="3429794"/>
            <a:ext cx="5774406" cy="1815882"/>
          </a:xfrm>
          <a:prstGeom prst="rect">
            <a:avLst/>
          </a:prstGeom>
          <a:noFill/>
        </p:spPr>
        <p:txBody>
          <a:bodyPr wrap="square" rtlCol="0">
            <a:spAutoFit/>
          </a:bodyPr>
          <a:lstStyle/>
          <a:p>
            <a:pPr algn="ctr" defTabSz="914400"/>
            <a:r>
              <a:rPr lang="en-US" sz="2800" dirty="0" smtClean="0">
                <a:solidFill>
                  <a:prstClr val="white">
                    <a:lumMod val="95000"/>
                  </a:prstClr>
                </a:solidFill>
                <a:latin typeface="Montserrat Light" panose="00000400000000000000" pitchFamily="2" charset="0"/>
              </a:rPr>
              <a:t>Situation in the field of</a:t>
            </a:r>
          </a:p>
          <a:p>
            <a:pPr algn="ctr" defTabSz="914400"/>
            <a:r>
              <a:rPr lang="en-US" sz="2800" dirty="0" smtClean="0">
                <a:solidFill>
                  <a:prstClr val="white">
                    <a:lumMod val="95000"/>
                  </a:prstClr>
                </a:solidFill>
                <a:latin typeface="Montserrat Light" panose="00000400000000000000" pitchFamily="2" charset="0"/>
              </a:rPr>
              <a:t>Gender Mainstreaming </a:t>
            </a:r>
          </a:p>
          <a:p>
            <a:pPr algn="ctr" defTabSz="914400"/>
            <a:r>
              <a:rPr lang="en-US" sz="2800" dirty="0" smtClean="0">
                <a:solidFill>
                  <a:prstClr val="white">
                    <a:lumMod val="95000"/>
                  </a:prstClr>
                </a:solidFill>
                <a:latin typeface="Montserrat Light" panose="00000400000000000000" pitchFamily="2" charset="0"/>
              </a:rPr>
              <a:t>in the </a:t>
            </a:r>
          </a:p>
          <a:p>
            <a:pPr algn="ctr" defTabSz="914400"/>
            <a:r>
              <a:rPr lang="en-US" sz="2800" dirty="0" smtClean="0">
                <a:solidFill>
                  <a:prstClr val="white">
                    <a:lumMod val="95000"/>
                  </a:prstClr>
                </a:solidFill>
                <a:latin typeface="Montserrat Light" panose="00000400000000000000" pitchFamily="2" charset="0"/>
              </a:rPr>
              <a:t>Republic of Azerbaijan </a:t>
            </a:r>
            <a:endParaRPr lang="en-IN" sz="2800" dirty="0">
              <a:solidFill>
                <a:prstClr val="white">
                  <a:lumMod val="95000"/>
                </a:prstClr>
              </a:solidFill>
              <a:latin typeface="Montserrat Light" panose="00000400000000000000" pitchFamily="2" charset="0"/>
            </a:endParaRPr>
          </a:p>
        </p:txBody>
      </p:sp>
      <p:sp>
        <p:nvSpPr>
          <p:cNvPr id="13" name="TextBox 12">
            <a:extLst>
              <a:ext uri="{FF2B5EF4-FFF2-40B4-BE49-F238E27FC236}">
                <a16:creationId xmlns:a16="http://schemas.microsoft.com/office/drawing/2014/main" xmlns="" id="{2ED54B2B-5FBA-4696-B56D-954DEB305746}"/>
              </a:ext>
            </a:extLst>
          </p:cNvPr>
          <p:cNvSpPr txBox="1"/>
          <p:nvPr/>
        </p:nvSpPr>
        <p:spPr>
          <a:xfrm>
            <a:off x="5663158" y="5446034"/>
            <a:ext cx="5774406" cy="400203"/>
          </a:xfrm>
          <a:prstGeom prst="rect">
            <a:avLst/>
          </a:prstGeom>
          <a:noFill/>
        </p:spPr>
        <p:txBody>
          <a:bodyPr wrap="square" rtlCol="0">
            <a:spAutoFit/>
          </a:bodyPr>
          <a:lstStyle/>
          <a:p>
            <a:pPr algn="ctr" defTabSz="914400"/>
            <a:r>
              <a:rPr lang="en-IN" sz="2000" dirty="0" smtClean="0">
                <a:solidFill>
                  <a:prstClr val="white">
                    <a:lumMod val="95000"/>
                  </a:prstClr>
                </a:solidFill>
                <a:latin typeface="Montserrat Light" panose="00000400000000000000" pitchFamily="2" charset="0"/>
              </a:rPr>
              <a:t>Gender Issues</a:t>
            </a:r>
            <a:endParaRPr lang="en-IN" sz="2000" dirty="0">
              <a:solidFill>
                <a:prstClr val="white">
                  <a:lumMod val="95000"/>
                </a:prstClr>
              </a:solidFill>
              <a:latin typeface="Montserrat Light" panose="00000400000000000000" pitchFamily="2" charset="0"/>
            </a:endParaRPr>
          </a:p>
        </p:txBody>
      </p:sp>
    </p:spTree>
    <p:extLst>
      <p:ext uri="{BB962C8B-B14F-4D97-AF65-F5344CB8AC3E}">
        <p14:creationId xmlns:p14="http://schemas.microsoft.com/office/powerpoint/2010/main" xmlns="" val="7773813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xmlns="" id="{A27D7C02-B664-49ED-8382-BF2538B1E054}"/>
              </a:ext>
            </a:extLst>
          </p:cNvPr>
          <p:cNvSpPr/>
          <p:nvPr/>
        </p:nvSpPr>
        <p:spPr>
          <a:xfrm>
            <a:off x="0" y="721715"/>
            <a:ext cx="3267844" cy="61380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5" name="Rectangle 4">
            <a:extLst>
              <a:ext uri="{FF2B5EF4-FFF2-40B4-BE49-F238E27FC236}">
                <a16:creationId xmlns:a16="http://schemas.microsoft.com/office/drawing/2014/main" xmlns="" id="{81D684C9-ADA1-4A3C-8B32-27EFBEF7BF90}"/>
              </a:ext>
            </a:extLst>
          </p:cNvPr>
          <p:cNvSpPr/>
          <p:nvPr/>
        </p:nvSpPr>
        <p:spPr>
          <a:xfrm>
            <a:off x="694606" y="1460428"/>
            <a:ext cx="3959485" cy="3960917"/>
          </a:xfrm>
          <a:prstGeom prst="rect">
            <a:avLst/>
          </a:prstGeom>
          <a:blipFill dpi="0" rotWithShape="1">
            <a:blip r:embed="rId2" cstate="print">
              <a:extLst>
                <a:ext uri="{BEBA8EAE-BF5A-486C-A8C5-ECC9F3942E4B}">
                  <a14:imgProps xmlns:a14="http://schemas.microsoft.com/office/drawing/2010/main" xmlns="">
                    <a14:imgLayer r:embed="rId3">
                      <a14:imgEffect>
                        <a14:brightnessContrast bright="-40000" contrast="40000"/>
                      </a14:imgEffect>
                    </a14:imgLayer>
                  </a14:imgProps>
                </a:ext>
              </a:extLst>
            </a:blip>
            <a:srcRect/>
            <a:stretch>
              <a:fillRect l="-58000" r="-5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2" name="Rectangle 11">
            <a:extLst>
              <a:ext uri="{FF2B5EF4-FFF2-40B4-BE49-F238E27FC236}">
                <a16:creationId xmlns:a16="http://schemas.microsoft.com/office/drawing/2014/main" xmlns="" id="{3EFC3687-09F4-4C73-A2D5-7BED6B0B9A1D}"/>
              </a:ext>
            </a:extLst>
          </p:cNvPr>
          <p:cNvSpPr/>
          <p:nvPr/>
        </p:nvSpPr>
        <p:spPr>
          <a:xfrm flipH="1" flipV="1">
            <a:off x="4654104" y="430016"/>
            <a:ext cx="4465451" cy="3403319"/>
          </a:xfrm>
          <a:prstGeom prst="rect">
            <a:avLst/>
          </a:prstGeom>
          <a:blipFill dpi="0" rotWithShape="0">
            <a:blip r:embed="rId4" cstate="print"/>
            <a:srcRect/>
            <a:stretch>
              <a:fillRect l="-1000" t="-12637" r="-8000" b="-112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3" name="Rectangle 12">
            <a:extLst>
              <a:ext uri="{FF2B5EF4-FFF2-40B4-BE49-F238E27FC236}">
                <a16:creationId xmlns:a16="http://schemas.microsoft.com/office/drawing/2014/main" xmlns="" id="{7E466F68-A514-4468-847E-61BDC0D973C9}"/>
              </a:ext>
            </a:extLst>
          </p:cNvPr>
          <p:cNvSpPr/>
          <p:nvPr/>
        </p:nvSpPr>
        <p:spPr>
          <a:xfrm flipH="1" flipV="1">
            <a:off x="7750749" y="3440900"/>
            <a:ext cx="3577715" cy="2437181"/>
          </a:xfrm>
          <a:prstGeom prst="rect">
            <a:avLst/>
          </a:prstGeom>
          <a:blipFill dpi="0" rotWithShape="0">
            <a:blip r:embed="rId5" cstate="print"/>
            <a:srcRect/>
            <a:stretch>
              <a:fillRect t="-19184" r="-6000" b="-228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7" name="Rectangle 16">
            <a:extLst>
              <a:ext uri="{FF2B5EF4-FFF2-40B4-BE49-F238E27FC236}">
                <a16:creationId xmlns:a16="http://schemas.microsoft.com/office/drawing/2014/main" xmlns="" id="{41C708C1-A1CA-4389-8BF2-31182DF73D56}"/>
              </a:ext>
            </a:extLst>
          </p:cNvPr>
          <p:cNvSpPr/>
          <p:nvPr/>
        </p:nvSpPr>
        <p:spPr>
          <a:xfrm>
            <a:off x="694606" y="1460428"/>
            <a:ext cx="3959485" cy="3960917"/>
          </a:xfrm>
          <a:prstGeom prst="rect">
            <a:avLst/>
          </a:prstGeom>
          <a:gradFill>
            <a:gsLst>
              <a:gs pos="0">
                <a:srgbClr val="9A1A8E">
                  <a:alpha val="76000"/>
                </a:srgbClr>
              </a:gs>
              <a:gs pos="100000">
                <a:srgbClr val="00006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dirty="0">
              <a:solidFill>
                <a:prstClr val="white"/>
              </a:solidFill>
            </a:endParaRPr>
          </a:p>
        </p:txBody>
      </p:sp>
      <p:sp>
        <p:nvSpPr>
          <p:cNvPr id="20" name="Rectangle 19">
            <a:extLst>
              <a:ext uri="{FF2B5EF4-FFF2-40B4-BE49-F238E27FC236}">
                <a16:creationId xmlns:a16="http://schemas.microsoft.com/office/drawing/2014/main" xmlns="" id="{C0852048-5E04-4A62-804B-B0210E04E625}"/>
              </a:ext>
            </a:extLst>
          </p:cNvPr>
          <p:cNvSpPr/>
          <p:nvPr/>
        </p:nvSpPr>
        <p:spPr>
          <a:xfrm flipH="1" flipV="1">
            <a:off x="9119539" y="462397"/>
            <a:ext cx="2195160" cy="29635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21" name="Rectangle 20">
            <a:extLst>
              <a:ext uri="{FF2B5EF4-FFF2-40B4-BE49-F238E27FC236}">
                <a16:creationId xmlns:a16="http://schemas.microsoft.com/office/drawing/2014/main" xmlns="" id="{1932DCF7-1CBE-4F7A-B764-D16885AEBA77}"/>
              </a:ext>
            </a:extLst>
          </p:cNvPr>
          <p:cNvSpPr/>
          <p:nvPr/>
        </p:nvSpPr>
        <p:spPr>
          <a:xfrm flipH="1" flipV="1">
            <a:off x="4654106" y="3426148"/>
            <a:ext cx="3096642" cy="24519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23" name="TextBox 22">
            <a:extLst>
              <a:ext uri="{FF2B5EF4-FFF2-40B4-BE49-F238E27FC236}">
                <a16:creationId xmlns:a16="http://schemas.microsoft.com/office/drawing/2014/main" xmlns="" id="{CBB0CC19-674D-40FB-BC7C-CA612243BE8E}"/>
              </a:ext>
            </a:extLst>
          </p:cNvPr>
          <p:cNvSpPr txBox="1"/>
          <p:nvPr/>
        </p:nvSpPr>
        <p:spPr>
          <a:xfrm>
            <a:off x="9188241" y="721715"/>
            <a:ext cx="2019549" cy="2492990"/>
          </a:xfrm>
          <a:prstGeom prst="rect">
            <a:avLst/>
          </a:prstGeom>
          <a:noFill/>
        </p:spPr>
        <p:txBody>
          <a:bodyPr wrap="square" rtlCol="0">
            <a:spAutoFit/>
          </a:bodyPr>
          <a:lstStyle/>
          <a:p>
            <a:pPr algn="just" defTabSz="914400"/>
            <a:r>
              <a:rPr lang="en-US" sz="1200" dirty="0" smtClean="0">
                <a:solidFill>
                  <a:prstClr val="black">
                    <a:lumMod val="50000"/>
                    <a:lumOff val="50000"/>
                  </a:prstClr>
                </a:solidFill>
                <a:latin typeface=" F_boulder" panose="020B0604020202020204" pitchFamily="34" charset="0"/>
              </a:rPr>
              <a:t>On 10-11 June 2008 an international forum on “Expanding the role of women in cross-cultural dialogue” was held in Baku on the initiative of </a:t>
            </a:r>
          </a:p>
          <a:p>
            <a:pPr algn="just" defTabSz="914400"/>
            <a:r>
              <a:rPr lang="en-US" sz="1200" dirty="0" err="1" smtClean="0">
                <a:solidFill>
                  <a:prstClr val="black">
                    <a:lumMod val="50000"/>
                    <a:lumOff val="50000"/>
                  </a:prstClr>
                </a:solidFill>
                <a:latin typeface=" F_boulder" panose="020B0604020202020204" pitchFamily="34" charset="0"/>
              </a:rPr>
              <a:t>Mrs</a:t>
            </a:r>
            <a:r>
              <a:rPr lang="en-US" sz="1200" dirty="0" smtClean="0">
                <a:solidFill>
                  <a:prstClr val="black">
                    <a:lumMod val="50000"/>
                    <a:lumOff val="50000"/>
                  </a:prstClr>
                </a:solidFill>
                <a:latin typeface=" F_boulder" panose="020B0604020202020204" pitchFamily="34" charset="0"/>
              </a:rPr>
              <a:t>/ </a:t>
            </a:r>
            <a:r>
              <a:rPr lang="en-US" sz="1200" dirty="0" err="1" smtClean="0">
                <a:solidFill>
                  <a:prstClr val="black">
                    <a:lumMod val="50000"/>
                    <a:lumOff val="50000"/>
                  </a:prstClr>
                </a:solidFill>
                <a:latin typeface=" F_boulder" panose="020B0604020202020204" pitchFamily="34" charset="0"/>
              </a:rPr>
              <a:t>Mehriban</a:t>
            </a:r>
            <a:r>
              <a:rPr lang="en-US" sz="1200" dirty="0" smtClean="0">
                <a:solidFill>
                  <a:prstClr val="black">
                    <a:lumMod val="50000"/>
                    <a:lumOff val="50000"/>
                  </a:prstClr>
                </a:solidFill>
                <a:latin typeface=" F_boulder" panose="020B0604020202020204" pitchFamily="34" charset="0"/>
              </a:rPr>
              <a:t> </a:t>
            </a:r>
            <a:r>
              <a:rPr lang="en-US" sz="1200" dirty="0" err="1" smtClean="0">
                <a:solidFill>
                  <a:prstClr val="black">
                    <a:lumMod val="50000"/>
                    <a:lumOff val="50000"/>
                  </a:prstClr>
                </a:solidFill>
                <a:latin typeface=" F_boulder" panose="020B0604020202020204" pitchFamily="34" charset="0"/>
              </a:rPr>
              <a:t>Aliyeva</a:t>
            </a:r>
            <a:r>
              <a:rPr lang="en-US" sz="1200" dirty="0" smtClean="0">
                <a:solidFill>
                  <a:prstClr val="black">
                    <a:lumMod val="50000"/>
                    <a:lumOff val="50000"/>
                  </a:prstClr>
                </a:solidFill>
                <a:latin typeface=" F_boulder" panose="020B0604020202020204" pitchFamily="34" charset="0"/>
              </a:rPr>
              <a:t>, First Lady of the Republic of Azerbaijan, President of the Heydar </a:t>
            </a:r>
            <a:r>
              <a:rPr lang="en-US" sz="1200" dirty="0" err="1" smtClean="0">
                <a:solidFill>
                  <a:prstClr val="black">
                    <a:lumMod val="50000"/>
                    <a:lumOff val="50000"/>
                  </a:prstClr>
                </a:solidFill>
                <a:latin typeface=" F_boulder" panose="020B0604020202020204" pitchFamily="34" charset="0"/>
              </a:rPr>
              <a:t>Aliyev</a:t>
            </a:r>
            <a:r>
              <a:rPr lang="en-US" sz="1200" dirty="0" smtClean="0">
                <a:solidFill>
                  <a:prstClr val="black">
                    <a:lumMod val="50000"/>
                    <a:lumOff val="50000"/>
                  </a:prstClr>
                </a:solidFill>
                <a:latin typeface=" F_boulder" panose="020B0604020202020204" pitchFamily="34" charset="0"/>
              </a:rPr>
              <a:t> Foundation, UNESCO and ISESCO Goodwill Ambassador.</a:t>
            </a:r>
            <a:endParaRPr lang="en-IN" sz="1200" dirty="0">
              <a:solidFill>
                <a:prstClr val="black">
                  <a:lumMod val="50000"/>
                  <a:lumOff val="50000"/>
                </a:prstClr>
              </a:solidFill>
              <a:latin typeface=" F_boulder" panose="020B0604020202020204" pitchFamily="34" charset="0"/>
            </a:endParaRPr>
          </a:p>
        </p:txBody>
      </p:sp>
      <p:sp>
        <p:nvSpPr>
          <p:cNvPr id="26" name="TextBox 25">
            <a:extLst>
              <a:ext uri="{FF2B5EF4-FFF2-40B4-BE49-F238E27FC236}">
                <a16:creationId xmlns:a16="http://schemas.microsoft.com/office/drawing/2014/main" xmlns="" id="{73CB3D16-93B7-46B5-9B25-7BCCB1854EF5}"/>
              </a:ext>
            </a:extLst>
          </p:cNvPr>
          <p:cNvSpPr txBox="1"/>
          <p:nvPr/>
        </p:nvSpPr>
        <p:spPr>
          <a:xfrm>
            <a:off x="5015102" y="3771440"/>
            <a:ext cx="2376263" cy="1754326"/>
          </a:xfrm>
          <a:prstGeom prst="rect">
            <a:avLst/>
          </a:prstGeom>
          <a:noFill/>
        </p:spPr>
        <p:txBody>
          <a:bodyPr wrap="square" rtlCol="0">
            <a:spAutoFit/>
          </a:bodyPr>
          <a:lstStyle/>
          <a:p>
            <a:pPr algn="just" defTabSz="914400"/>
            <a:r>
              <a:rPr lang="en-US" sz="1200" dirty="0" smtClean="0">
                <a:solidFill>
                  <a:prstClr val="black">
                    <a:lumMod val="50000"/>
                    <a:lumOff val="50000"/>
                  </a:prstClr>
                </a:solidFill>
                <a:latin typeface=" F_boulder" panose="020B0604020202020204" pitchFamily="34" charset="0"/>
              </a:rPr>
              <a:t>As a proof of the increasing influence of Azerbaijan and support for promotion of women’s rights at the international level, it was decided to hold 7th Ministerial Conference of the Council of Europe on gender equality in Baku in 2010. </a:t>
            </a:r>
            <a:endParaRPr lang="en-IN" sz="1200" dirty="0">
              <a:solidFill>
                <a:prstClr val="black">
                  <a:lumMod val="50000"/>
                  <a:lumOff val="50000"/>
                </a:prstClr>
              </a:solidFill>
              <a:latin typeface=" F_boulder" panose="020B0604020202020204" pitchFamily="34" charset="0"/>
            </a:endParaRPr>
          </a:p>
        </p:txBody>
      </p:sp>
      <p:sp>
        <p:nvSpPr>
          <p:cNvPr id="34" name="TextBox 33">
            <a:extLst>
              <a:ext uri="{FF2B5EF4-FFF2-40B4-BE49-F238E27FC236}">
                <a16:creationId xmlns:a16="http://schemas.microsoft.com/office/drawing/2014/main" xmlns="" id="{9FA7B4C6-C12D-4887-95B5-415A167D96A2}"/>
              </a:ext>
            </a:extLst>
          </p:cNvPr>
          <p:cNvSpPr txBox="1"/>
          <p:nvPr/>
        </p:nvSpPr>
        <p:spPr>
          <a:xfrm>
            <a:off x="1220641" y="2694377"/>
            <a:ext cx="2907414" cy="1323439"/>
          </a:xfrm>
          <a:prstGeom prst="rect">
            <a:avLst/>
          </a:prstGeom>
          <a:noFill/>
        </p:spPr>
        <p:txBody>
          <a:bodyPr wrap="square" rtlCol="0">
            <a:spAutoFit/>
          </a:bodyPr>
          <a:lstStyle/>
          <a:p>
            <a:pPr algn="ctr" defTabSz="914400"/>
            <a:r>
              <a:rPr lang="en-US" sz="1600" dirty="0" smtClean="0">
                <a:solidFill>
                  <a:prstClr val="white"/>
                </a:solidFill>
                <a:latin typeface=" F_boulder" panose="020B0604020202020204" pitchFamily="34" charset="0"/>
              </a:rPr>
              <a:t>The Government of Azerbaijan also takes active part in the process of promotion of women rights in the international level.</a:t>
            </a:r>
            <a:endParaRPr lang="en-IN" sz="1600" dirty="0">
              <a:solidFill>
                <a:prstClr val="white"/>
              </a:solidFill>
              <a:latin typeface=" F_boulder" panose="020B0604020202020204" pitchFamily="34" charset="0"/>
            </a:endParaRPr>
          </a:p>
        </p:txBody>
      </p:sp>
      <p:sp>
        <p:nvSpPr>
          <p:cNvPr id="36" name="Rectangle 35">
            <a:extLst>
              <a:ext uri="{FF2B5EF4-FFF2-40B4-BE49-F238E27FC236}">
                <a16:creationId xmlns:a16="http://schemas.microsoft.com/office/drawing/2014/main" xmlns="" id="{02DBD42A-05D5-4EB5-961A-173542FA47B7}"/>
              </a:ext>
            </a:extLst>
          </p:cNvPr>
          <p:cNvSpPr/>
          <p:nvPr/>
        </p:nvSpPr>
        <p:spPr>
          <a:xfrm>
            <a:off x="0" y="430017"/>
            <a:ext cx="1415816" cy="115710"/>
          </a:xfrm>
          <a:prstGeom prst="rect">
            <a:avLst/>
          </a:prstGeom>
          <a:solidFill>
            <a:srgbClr val="9A1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38" name="Rectangle 37">
            <a:extLst>
              <a:ext uri="{FF2B5EF4-FFF2-40B4-BE49-F238E27FC236}">
                <a16:creationId xmlns:a16="http://schemas.microsoft.com/office/drawing/2014/main" xmlns="" id="{FB7D8651-22F6-4BBF-8E69-AF9A673ABA13}"/>
              </a:ext>
            </a:extLst>
          </p:cNvPr>
          <p:cNvSpPr/>
          <p:nvPr/>
        </p:nvSpPr>
        <p:spPr>
          <a:xfrm>
            <a:off x="10774597" y="6471099"/>
            <a:ext cx="1415816" cy="11571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39" name="Right Triangle 38" hidden="1">
            <a:extLst>
              <a:ext uri="{FF2B5EF4-FFF2-40B4-BE49-F238E27FC236}">
                <a16:creationId xmlns:a16="http://schemas.microsoft.com/office/drawing/2014/main" xmlns="" id="{59B36781-2086-4931-B62D-7DD7A0181B0D}"/>
              </a:ext>
            </a:extLst>
          </p:cNvPr>
          <p:cNvSpPr/>
          <p:nvPr/>
        </p:nvSpPr>
        <p:spPr>
          <a:xfrm flipH="1" flipV="1">
            <a:off x="168" y="0"/>
            <a:ext cx="12190413" cy="6859588"/>
          </a:xfrm>
          <a:prstGeom prst="rtTriangl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Tree>
    <p:extLst>
      <p:ext uri="{BB962C8B-B14F-4D97-AF65-F5344CB8AC3E}">
        <p14:creationId xmlns:p14="http://schemas.microsoft.com/office/powerpoint/2010/main" xmlns="" val="3733560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6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xmlns="" id="{C851652F-1B21-4C47-9743-88E5119E63EF}"/>
              </a:ext>
            </a:extLst>
          </p:cNvPr>
          <p:cNvSpPr/>
          <p:nvPr/>
        </p:nvSpPr>
        <p:spPr>
          <a:xfrm>
            <a:off x="4084917" y="3251111"/>
            <a:ext cx="1489393" cy="688016"/>
          </a:xfrm>
          <a:prstGeom prst="roundRect">
            <a:avLst/>
          </a:prstGeom>
          <a:solidFill>
            <a:srgbClr val="FBB13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04</a:t>
            </a:r>
          </a:p>
        </p:txBody>
      </p:sp>
      <p:sp>
        <p:nvSpPr>
          <p:cNvPr id="21" name="Rectangle: Rounded Corners 20">
            <a:extLst>
              <a:ext uri="{FF2B5EF4-FFF2-40B4-BE49-F238E27FC236}">
                <a16:creationId xmlns:a16="http://schemas.microsoft.com/office/drawing/2014/main" xmlns="" id="{8D9EBFE9-A738-41CE-9C43-038F3D7A0017}"/>
              </a:ext>
            </a:extLst>
          </p:cNvPr>
          <p:cNvSpPr/>
          <p:nvPr/>
        </p:nvSpPr>
        <p:spPr>
          <a:xfrm>
            <a:off x="4084917" y="2515313"/>
            <a:ext cx="1489393" cy="688016"/>
          </a:xfrm>
          <a:prstGeom prst="roundRect">
            <a:avLst/>
          </a:prstGeom>
          <a:solidFill>
            <a:srgbClr val="2183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03</a:t>
            </a:r>
          </a:p>
        </p:txBody>
      </p:sp>
      <p:sp>
        <p:nvSpPr>
          <p:cNvPr id="20" name="Rectangle: Rounded Corners 19">
            <a:extLst>
              <a:ext uri="{FF2B5EF4-FFF2-40B4-BE49-F238E27FC236}">
                <a16:creationId xmlns:a16="http://schemas.microsoft.com/office/drawing/2014/main" xmlns="" id="{08F36D65-B68F-4C09-99F5-6557DA3CDD27}"/>
              </a:ext>
            </a:extLst>
          </p:cNvPr>
          <p:cNvSpPr/>
          <p:nvPr/>
        </p:nvSpPr>
        <p:spPr>
          <a:xfrm>
            <a:off x="4084917" y="1779370"/>
            <a:ext cx="1489393" cy="688016"/>
          </a:xfrm>
          <a:prstGeom prst="roundRect">
            <a:avLst/>
          </a:prstGeom>
          <a:solidFill>
            <a:srgbClr val="8F2D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02</a:t>
            </a:r>
          </a:p>
        </p:txBody>
      </p:sp>
      <p:sp>
        <p:nvSpPr>
          <p:cNvPr id="16" name="Rectangle: Rounded Corners 15">
            <a:extLst>
              <a:ext uri="{FF2B5EF4-FFF2-40B4-BE49-F238E27FC236}">
                <a16:creationId xmlns:a16="http://schemas.microsoft.com/office/drawing/2014/main" xmlns="" id="{B0962F8C-5F10-447C-9C7F-4B527981C513}"/>
              </a:ext>
            </a:extLst>
          </p:cNvPr>
          <p:cNvSpPr/>
          <p:nvPr/>
        </p:nvSpPr>
        <p:spPr>
          <a:xfrm>
            <a:off x="4084917" y="1043281"/>
            <a:ext cx="1489393" cy="688016"/>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01</a:t>
            </a:r>
          </a:p>
        </p:txBody>
      </p:sp>
      <p:sp>
        <p:nvSpPr>
          <p:cNvPr id="7" name="Freeform: Shape 6">
            <a:extLst>
              <a:ext uri="{FF2B5EF4-FFF2-40B4-BE49-F238E27FC236}">
                <a16:creationId xmlns:a16="http://schemas.microsoft.com/office/drawing/2014/main" xmlns="" id="{83AE1B1C-FBBB-4EEF-99E2-A95746E30C62}"/>
              </a:ext>
            </a:extLst>
          </p:cNvPr>
          <p:cNvSpPr/>
          <p:nvPr/>
        </p:nvSpPr>
        <p:spPr>
          <a:xfrm>
            <a:off x="626722" y="619414"/>
            <a:ext cx="4224864" cy="5621051"/>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IN" sz="1800">
              <a:solidFill>
                <a:prstClr val="white"/>
              </a:solidFill>
            </a:endParaRPr>
          </a:p>
        </p:txBody>
      </p:sp>
      <p:sp>
        <p:nvSpPr>
          <p:cNvPr id="13" name="Rectangle 12">
            <a:extLst>
              <a:ext uri="{FF2B5EF4-FFF2-40B4-BE49-F238E27FC236}">
                <a16:creationId xmlns:a16="http://schemas.microsoft.com/office/drawing/2014/main" xmlns="" id="{6824F499-20C8-4D73-B49D-6DD55A41C2A6}"/>
              </a:ext>
            </a:extLst>
          </p:cNvPr>
          <p:cNvSpPr/>
          <p:nvPr/>
        </p:nvSpPr>
        <p:spPr>
          <a:xfrm>
            <a:off x="626723" y="619268"/>
            <a:ext cx="3458048" cy="163362"/>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0" name="Rectangle 9">
            <a:extLst>
              <a:ext uri="{FF2B5EF4-FFF2-40B4-BE49-F238E27FC236}">
                <a16:creationId xmlns:a16="http://schemas.microsoft.com/office/drawing/2014/main" xmlns="" id="{35FD5325-3717-459B-90F1-3A5965EDA412}"/>
              </a:ext>
            </a:extLst>
          </p:cNvPr>
          <p:cNvSpPr/>
          <p:nvPr/>
        </p:nvSpPr>
        <p:spPr>
          <a:xfrm>
            <a:off x="626723" y="4324218"/>
            <a:ext cx="2202276" cy="250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6" name="Rectangle 5">
            <a:extLst>
              <a:ext uri="{FF2B5EF4-FFF2-40B4-BE49-F238E27FC236}">
                <a16:creationId xmlns:a16="http://schemas.microsoft.com/office/drawing/2014/main" xmlns="" id="{0B782959-5560-4202-A136-BCA075A490B3}"/>
              </a:ext>
            </a:extLst>
          </p:cNvPr>
          <p:cNvSpPr/>
          <p:nvPr/>
        </p:nvSpPr>
        <p:spPr>
          <a:xfrm>
            <a:off x="988014" y="619414"/>
            <a:ext cx="66358" cy="5621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8" name="Rectangle 7">
            <a:extLst>
              <a:ext uri="{FF2B5EF4-FFF2-40B4-BE49-F238E27FC236}">
                <a16:creationId xmlns:a16="http://schemas.microsoft.com/office/drawing/2014/main" xmlns="" id="{536B523D-820E-4BCE-8F4E-4AC0B65EE3DC}"/>
              </a:ext>
            </a:extLst>
          </p:cNvPr>
          <p:cNvSpPr/>
          <p:nvPr/>
        </p:nvSpPr>
        <p:spPr>
          <a:xfrm>
            <a:off x="1209355" y="4661570"/>
            <a:ext cx="1619789" cy="457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7" name="Rectangle 16">
            <a:extLst>
              <a:ext uri="{FF2B5EF4-FFF2-40B4-BE49-F238E27FC236}">
                <a16:creationId xmlns:a16="http://schemas.microsoft.com/office/drawing/2014/main" xmlns="" id="{87111500-E085-4E0F-B957-B2DFB7B313AB}"/>
              </a:ext>
            </a:extLst>
          </p:cNvPr>
          <p:cNvSpPr/>
          <p:nvPr/>
        </p:nvSpPr>
        <p:spPr>
          <a:xfrm>
            <a:off x="3082011" y="5295266"/>
            <a:ext cx="1360378" cy="954328"/>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8" name="Rectangle 17">
            <a:extLst>
              <a:ext uri="{FF2B5EF4-FFF2-40B4-BE49-F238E27FC236}">
                <a16:creationId xmlns:a16="http://schemas.microsoft.com/office/drawing/2014/main" xmlns="" id="{E6F04DE4-C748-44CC-9D10-CD92AC6BA1A7}"/>
              </a:ext>
            </a:extLst>
          </p:cNvPr>
          <p:cNvSpPr/>
          <p:nvPr/>
        </p:nvSpPr>
        <p:spPr>
          <a:xfrm>
            <a:off x="2961605" y="4999609"/>
            <a:ext cx="695281" cy="487751"/>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srgbClr val="8F2D56"/>
              </a:solidFill>
            </a:endParaRPr>
          </a:p>
        </p:txBody>
      </p:sp>
      <p:sp>
        <p:nvSpPr>
          <p:cNvPr id="26" name="TextBox 25">
            <a:extLst>
              <a:ext uri="{FF2B5EF4-FFF2-40B4-BE49-F238E27FC236}">
                <a16:creationId xmlns:a16="http://schemas.microsoft.com/office/drawing/2014/main" xmlns="" id="{DF696035-0EE7-4F44-8AE5-A39548C5BCCF}"/>
              </a:ext>
            </a:extLst>
          </p:cNvPr>
          <p:cNvSpPr txBox="1"/>
          <p:nvPr/>
        </p:nvSpPr>
        <p:spPr>
          <a:xfrm>
            <a:off x="6890114" y="333450"/>
            <a:ext cx="3535056" cy="1754326"/>
          </a:xfrm>
          <a:prstGeom prst="rect">
            <a:avLst/>
          </a:prstGeom>
          <a:noFill/>
        </p:spPr>
        <p:txBody>
          <a:bodyPr wrap="square" rtlCol="0">
            <a:spAutoFit/>
          </a:bodyPr>
          <a:lstStyle/>
          <a:p>
            <a:pPr algn="just" defTabSz="914400"/>
            <a:r>
              <a:rPr lang="en-US" sz="1200" dirty="0" smtClean="0">
                <a:latin typeface=" F_boulder" panose="020B0604020202020204" pitchFamily="34" charset="0"/>
              </a:rPr>
              <a:t>Decree of the President of the Republic of Azerbaijan of 6 March, 2000 </a:t>
            </a:r>
            <a:r>
              <a:rPr lang="en-US" sz="1200" b="1" dirty="0" smtClean="0">
                <a:latin typeface=" F_boulder" panose="020B0604020202020204" pitchFamily="34" charset="0"/>
              </a:rPr>
              <a:t>“On state women policy of the Republic of Azerbaijan”. </a:t>
            </a:r>
            <a:r>
              <a:rPr lang="en-US" sz="1200" dirty="0" smtClean="0">
                <a:latin typeface=" F_boulder" panose="020B0604020202020204" pitchFamily="34" charset="0"/>
              </a:rPr>
              <a:t>This document envisages ensuring equality between women and men in all state bodies, providing employment of IDP and refugee women in accordance with relevant state </a:t>
            </a:r>
            <a:r>
              <a:rPr lang="en-US" sz="1200" dirty="0" err="1" smtClean="0">
                <a:latin typeface=" F_boulder" panose="020B0604020202020204" pitchFamily="34" charset="0"/>
              </a:rPr>
              <a:t>programmes</a:t>
            </a:r>
            <a:r>
              <a:rPr lang="en-US" sz="1200" dirty="0" smtClean="0">
                <a:latin typeface=" F_boulder" panose="020B0604020202020204" pitchFamily="34" charset="0"/>
              </a:rPr>
              <a:t>, revision of legislation from the gender point of view.</a:t>
            </a:r>
            <a:endParaRPr lang="en-IN" sz="1100" dirty="0">
              <a:latin typeface=" F_boulder" panose="020B0604020202020204" pitchFamily="34" charset="0"/>
            </a:endParaRPr>
          </a:p>
        </p:txBody>
      </p:sp>
      <p:sp>
        <p:nvSpPr>
          <p:cNvPr id="27" name="TextBox 26">
            <a:extLst>
              <a:ext uri="{FF2B5EF4-FFF2-40B4-BE49-F238E27FC236}">
                <a16:creationId xmlns:a16="http://schemas.microsoft.com/office/drawing/2014/main" xmlns="" id="{46281BBF-F0DB-48D6-8E02-7362DE3988E6}"/>
              </a:ext>
            </a:extLst>
          </p:cNvPr>
          <p:cNvSpPr txBox="1"/>
          <p:nvPr/>
        </p:nvSpPr>
        <p:spPr>
          <a:xfrm>
            <a:off x="6887294" y="2370249"/>
            <a:ext cx="3535056" cy="1384995"/>
          </a:xfrm>
          <a:prstGeom prst="rect">
            <a:avLst/>
          </a:prstGeom>
          <a:noFill/>
        </p:spPr>
        <p:txBody>
          <a:bodyPr wrap="square" rtlCol="0">
            <a:spAutoFit/>
          </a:bodyPr>
          <a:lstStyle/>
          <a:p>
            <a:pPr algn="just" defTabSz="914400"/>
            <a:r>
              <a:rPr lang="en-US" sz="1200" dirty="0" smtClean="0">
                <a:latin typeface=" F_boulder" panose="020B0604020202020204" pitchFamily="34" charset="0"/>
              </a:rPr>
              <a:t>Decision of the Cabinet of Ministers of the Republic of Azerbaijan of 6 March 2000 </a:t>
            </a:r>
            <a:r>
              <a:rPr lang="en-US" sz="1200" b="1" dirty="0" smtClean="0">
                <a:latin typeface=" F_boulder" panose="020B0604020202020204" pitchFamily="34" charset="0"/>
              </a:rPr>
              <a:t>"On National Plan of Action on women's issues of the Republic of Azerbaijan for 2000-2005". </a:t>
            </a:r>
            <a:r>
              <a:rPr lang="en-US" sz="1200" dirty="0" smtClean="0">
                <a:latin typeface=" F_boulder" panose="020B0604020202020204" pitchFamily="34" charset="0"/>
              </a:rPr>
              <a:t>The National Plan of Action was elaborated on the basis of Beijing Strategies with taking into consideration the national priorities.</a:t>
            </a:r>
            <a:endParaRPr lang="en-IN" sz="1200" dirty="0">
              <a:latin typeface=" F_boulder" panose="020B0604020202020204" pitchFamily="34" charset="0"/>
            </a:endParaRPr>
          </a:p>
        </p:txBody>
      </p:sp>
      <p:sp>
        <p:nvSpPr>
          <p:cNvPr id="2" name="TextBox 1"/>
          <p:cNvSpPr txBox="1"/>
          <p:nvPr/>
        </p:nvSpPr>
        <p:spPr>
          <a:xfrm>
            <a:off x="1270073" y="2229610"/>
            <a:ext cx="2930750" cy="1200329"/>
          </a:xfrm>
          <a:prstGeom prst="rect">
            <a:avLst/>
          </a:prstGeom>
          <a:noFill/>
        </p:spPr>
        <p:txBody>
          <a:bodyPr wrap="square" rtlCol="0">
            <a:spAutoFit/>
          </a:bodyPr>
          <a:lstStyle/>
          <a:p>
            <a:pPr algn="ctr"/>
            <a:r>
              <a:rPr lang="en-US" sz="1800" b="1" dirty="0" smtClean="0">
                <a:latin typeface=" F_boulder" panose="020B0604020202020204" pitchFamily="34" charset="0"/>
              </a:rPr>
              <a:t>National legislative basis of the implementation of gender policy in the Republic of Azerbaijan</a:t>
            </a:r>
            <a:endParaRPr lang="ru-RU" sz="1800" b="1" dirty="0"/>
          </a:p>
        </p:txBody>
      </p:sp>
      <p:sp>
        <p:nvSpPr>
          <p:cNvPr id="3" name="Прямоугольник 2"/>
          <p:cNvSpPr/>
          <p:nvPr/>
        </p:nvSpPr>
        <p:spPr>
          <a:xfrm>
            <a:off x="6890114" y="4026417"/>
            <a:ext cx="3532236" cy="1938992"/>
          </a:xfrm>
          <a:prstGeom prst="rect">
            <a:avLst/>
          </a:prstGeom>
        </p:spPr>
        <p:txBody>
          <a:bodyPr wrap="square">
            <a:spAutoFit/>
          </a:bodyPr>
          <a:lstStyle/>
          <a:p>
            <a:pPr algn="just"/>
            <a:r>
              <a:rPr lang="en-US" sz="1200" b="1" dirty="0" smtClean="0">
                <a:latin typeface=" F_boulder" panose="020B0604020202020204" pitchFamily="34" charset="0"/>
              </a:rPr>
              <a:t>Law of the Republic of Azerbaijan on guarantees of gender equality </a:t>
            </a:r>
            <a:r>
              <a:rPr lang="en-US" sz="1200" dirty="0" smtClean="0">
                <a:latin typeface=" F_boulder" panose="020B0604020202020204" pitchFamily="34" charset="0"/>
              </a:rPr>
              <a:t>was adopted by the parliament of the Republic of Azerbaijan in December of 2006. The main purpose of this act is ensuring equal opportunities for women and men in the political, economic, social, cultural and other spheres of public life and elimination of all forms of discrimination on gender basis. This act defines main directions and purposes of state policy on achieving gender equality in the country.</a:t>
            </a:r>
            <a:endParaRPr lang="ru-RU" sz="1200" dirty="0"/>
          </a:p>
        </p:txBody>
      </p:sp>
    </p:spTree>
    <p:extLst>
      <p:ext uri="{BB962C8B-B14F-4D97-AF65-F5344CB8AC3E}">
        <p14:creationId xmlns:p14="http://schemas.microsoft.com/office/powerpoint/2010/main" xmlns="" val="35529193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750"/>
                                        <p:tgtEl>
                                          <p:spTgt spid="26"/>
                                        </p:tgtEl>
                                      </p:cBhvr>
                                    </p:animEffect>
                                    <p:anim calcmode="lin" valueType="num">
                                      <p:cBhvr>
                                        <p:cTn id="15" dur="750" fill="hold"/>
                                        <p:tgtEl>
                                          <p:spTgt spid="26"/>
                                        </p:tgtEl>
                                        <p:attrNameLst>
                                          <p:attrName>ppt_x</p:attrName>
                                        </p:attrNameLst>
                                      </p:cBhvr>
                                      <p:tavLst>
                                        <p:tav tm="0">
                                          <p:val>
                                            <p:strVal val="#ppt_x"/>
                                          </p:val>
                                        </p:tav>
                                        <p:tav tm="100000">
                                          <p:val>
                                            <p:strVal val="#ppt_x"/>
                                          </p:val>
                                        </p:tav>
                                      </p:tavLst>
                                    </p:anim>
                                    <p:anim calcmode="lin" valueType="num">
                                      <p:cBhvr>
                                        <p:cTn id="16"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50"/>
                                        <p:tgtEl>
                                          <p:spTgt spid="27"/>
                                        </p:tgtEl>
                                      </p:cBhvr>
                                    </p:animEffect>
                                    <p:anim calcmode="lin" valueType="num">
                                      <p:cBhvr>
                                        <p:cTn id="22" dur="750" fill="hold"/>
                                        <p:tgtEl>
                                          <p:spTgt spid="27"/>
                                        </p:tgtEl>
                                        <p:attrNameLst>
                                          <p:attrName>ppt_x</p:attrName>
                                        </p:attrNameLst>
                                      </p:cBhvr>
                                      <p:tavLst>
                                        <p:tav tm="0">
                                          <p:val>
                                            <p:strVal val="#ppt_x"/>
                                          </p:val>
                                        </p:tav>
                                        <p:tav tm="100000">
                                          <p:val>
                                            <p:strVal val="#ppt_x"/>
                                          </p:val>
                                        </p:tav>
                                      </p:tavLst>
                                    </p:anim>
                                    <p:anim calcmode="lin" valueType="num">
                                      <p:cBhvr>
                                        <p:cTn id="23" dur="75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6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xmlns="" id="{C851652F-1B21-4C47-9743-88E5119E63EF}"/>
              </a:ext>
            </a:extLst>
          </p:cNvPr>
          <p:cNvSpPr/>
          <p:nvPr/>
        </p:nvSpPr>
        <p:spPr>
          <a:xfrm>
            <a:off x="4084917" y="3251111"/>
            <a:ext cx="1489393" cy="688016"/>
          </a:xfrm>
          <a:prstGeom prst="roundRect">
            <a:avLst/>
          </a:prstGeom>
          <a:solidFill>
            <a:srgbClr val="FBB13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04</a:t>
            </a:r>
          </a:p>
        </p:txBody>
      </p:sp>
      <p:sp>
        <p:nvSpPr>
          <p:cNvPr id="21" name="Rectangle: Rounded Corners 20">
            <a:extLst>
              <a:ext uri="{FF2B5EF4-FFF2-40B4-BE49-F238E27FC236}">
                <a16:creationId xmlns:a16="http://schemas.microsoft.com/office/drawing/2014/main" xmlns="" id="{8D9EBFE9-A738-41CE-9C43-038F3D7A0017}"/>
              </a:ext>
            </a:extLst>
          </p:cNvPr>
          <p:cNvSpPr/>
          <p:nvPr/>
        </p:nvSpPr>
        <p:spPr>
          <a:xfrm>
            <a:off x="4084917" y="2515313"/>
            <a:ext cx="1489393" cy="688016"/>
          </a:xfrm>
          <a:prstGeom prst="roundRect">
            <a:avLst/>
          </a:prstGeom>
          <a:solidFill>
            <a:srgbClr val="2183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03</a:t>
            </a:r>
          </a:p>
        </p:txBody>
      </p:sp>
      <p:sp>
        <p:nvSpPr>
          <p:cNvPr id="20" name="Rectangle: Rounded Corners 19">
            <a:extLst>
              <a:ext uri="{FF2B5EF4-FFF2-40B4-BE49-F238E27FC236}">
                <a16:creationId xmlns:a16="http://schemas.microsoft.com/office/drawing/2014/main" xmlns="" id="{08F36D65-B68F-4C09-99F5-6557DA3CDD27}"/>
              </a:ext>
            </a:extLst>
          </p:cNvPr>
          <p:cNvSpPr/>
          <p:nvPr/>
        </p:nvSpPr>
        <p:spPr>
          <a:xfrm>
            <a:off x="4084917" y="1779370"/>
            <a:ext cx="1489393" cy="688016"/>
          </a:xfrm>
          <a:prstGeom prst="roundRect">
            <a:avLst/>
          </a:prstGeom>
          <a:solidFill>
            <a:srgbClr val="8F2D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02</a:t>
            </a:r>
          </a:p>
        </p:txBody>
      </p:sp>
      <p:sp>
        <p:nvSpPr>
          <p:cNvPr id="16" name="Rectangle: Rounded Corners 15">
            <a:extLst>
              <a:ext uri="{FF2B5EF4-FFF2-40B4-BE49-F238E27FC236}">
                <a16:creationId xmlns:a16="http://schemas.microsoft.com/office/drawing/2014/main" xmlns="" id="{B0962F8C-5F10-447C-9C7F-4B527981C513}"/>
              </a:ext>
            </a:extLst>
          </p:cNvPr>
          <p:cNvSpPr/>
          <p:nvPr/>
        </p:nvSpPr>
        <p:spPr>
          <a:xfrm>
            <a:off x="4084770" y="1043281"/>
            <a:ext cx="1979742" cy="688016"/>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01</a:t>
            </a:r>
          </a:p>
        </p:txBody>
      </p:sp>
      <p:sp>
        <p:nvSpPr>
          <p:cNvPr id="7" name="Freeform: Shape 6">
            <a:extLst>
              <a:ext uri="{FF2B5EF4-FFF2-40B4-BE49-F238E27FC236}">
                <a16:creationId xmlns:a16="http://schemas.microsoft.com/office/drawing/2014/main" xmlns="" id="{83AE1B1C-FBBB-4EEF-99E2-A95746E30C62}"/>
              </a:ext>
            </a:extLst>
          </p:cNvPr>
          <p:cNvSpPr/>
          <p:nvPr/>
        </p:nvSpPr>
        <p:spPr>
          <a:xfrm>
            <a:off x="626722" y="619414"/>
            <a:ext cx="4224864" cy="5621051"/>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IN" sz="1800">
              <a:solidFill>
                <a:prstClr val="white"/>
              </a:solidFill>
            </a:endParaRPr>
          </a:p>
        </p:txBody>
      </p:sp>
      <p:sp>
        <p:nvSpPr>
          <p:cNvPr id="13" name="Rectangle 12">
            <a:extLst>
              <a:ext uri="{FF2B5EF4-FFF2-40B4-BE49-F238E27FC236}">
                <a16:creationId xmlns:a16="http://schemas.microsoft.com/office/drawing/2014/main" xmlns="" id="{6824F499-20C8-4D73-B49D-6DD55A41C2A6}"/>
              </a:ext>
            </a:extLst>
          </p:cNvPr>
          <p:cNvSpPr/>
          <p:nvPr/>
        </p:nvSpPr>
        <p:spPr>
          <a:xfrm>
            <a:off x="626723" y="619268"/>
            <a:ext cx="3458048" cy="163362"/>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0" name="Rectangle 9">
            <a:extLst>
              <a:ext uri="{FF2B5EF4-FFF2-40B4-BE49-F238E27FC236}">
                <a16:creationId xmlns:a16="http://schemas.microsoft.com/office/drawing/2014/main" xmlns="" id="{35FD5325-3717-459B-90F1-3A5965EDA412}"/>
              </a:ext>
            </a:extLst>
          </p:cNvPr>
          <p:cNvSpPr/>
          <p:nvPr/>
        </p:nvSpPr>
        <p:spPr>
          <a:xfrm>
            <a:off x="626723" y="4324218"/>
            <a:ext cx="2202276" cy="250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6" name="Rectangle 5">
            <a:extLst>
              <a:ext uri="{FF2B5EF4-FFF2-40B4-BE49-F238E27FC236}">
                <a16:creationId xmlns:a16="http://schemas.microsoft.com/office/drawing/2014/main" xmlns="" id="{0B782959-5560-4202-A136-BCA075A490B3}"/>
              </a:ext>
            </a:extLst>
          </p:cNvPr>
          <p:cNvSpPr/>
          <p:nvPr/>
        </p:nvSpPr>
        <p:spPr>
          <a:xfrm>
            <a:off x="988014" y="619414"/>
            <a:ext cx="66358" cy="5621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8" name="Rectangle 7">
            <a:extLst>
              <a:ext uri="{FF2B5EF4-FFF2-40B4-BE49-F238E27FC236}">
                <a16:creationId xmlns:a16="http://schemas.microsoft.com/office/drawing/2014/main" xmlns="" id="{536B523D-820E-4BCE-8F4E-4AC0B65EE3DC}"/>
              </a:ext>
            </a:extLst>
          </p:cNvPr>
          <p:cNvSpPr/>
          <p:nvPr/>
        </p:nvSpPr>
        <p:spPr>
          <a:xfrm>
            <a:off x="1209355" y="4661570"/>
            <a:ext cx="1619789" cy="457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7" name="Rectangle 16">
            <a:extLst>
              <a:ext uri="{FF2B5EF4-FFF2-40B4-BE49-F238E27FC236}">
                <a16:creationId xmlns:a16="http://schemas.microsoft.com/office/drawing/2014/main" xmlns="" id="{87111500-E085-4E0F-B957-B2DFB7B313AB}"/>
              </a:ext>
            </a:extLst>
          </p:cNvPr>
          <p:cNvSpPr/>
          <p:nvPr/>
        </p:nvSpPr>
        <p:spPr>
          <a:xfrm>
            <a:off x="3082011" y="5295266"/>
            <a:ext cx="1360378" cy="954328"/>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8" name="Rectangle 17">
            <a:extLst>
              <a:ext uri="{FF2B5EF4-FFF2-40B4-BE49-F238E27FC236}">
                <a16:creationId xmlns:a16="http://schemas.microsoft.com/office/drawing/2014/main" xmlns="" id="{E6F04DE4-C748-44CC-9D10-CD92AC6BA1A7}"/>
              </a:ext>
            </a:extLst>
          </p:cNvPr>
          <p:cNvSpPr/>
          <p:nvPr/>
        </p:nvSpPr>
        <p:spPr>
          <a:xfrm>
            <a:off x="2961605" y="4999609"/>
            <a:ext cx="695281" cy="487751"/>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srgbClr val="8F2D56"/>
              </a:solidFill>
            </a:endParaRPr>
          </a:p>
        </p:txBody>
      </p:sp>
      <p:sp>
        <p:nvSpPr>
          <p:cNvPr id="2" name="TextBox 1">
            <a:extLst>
              <a:ext uri="{FF2B5EF4-FFF2-40B4-BE49-F238E27FC236}">
                <a16:creationId xmlns:a16="http://schemas.microsoft.com/office/drawing/2014/main" xmlns="" id="{0FA66DCB-A3B8-4149-BC42-108424276AD5}"/>
              </a:ext>
            </a:extLst>
          </p:cNvPr>
          <p:cNvSpPr txBox="1"/>
          <p:nvPr/>
        </p:nvSpPr>
        <p:spPr>
          <a:xfrm>
            <a:off x="7255482" y="837522"/>
            <a:ext cx="4482925" cy="5216813"/>
          </a:xfrm>
          <a:prstGeom prst="rect">
            <a:avLst/>
          </a:prstGeom>
          <a:noFill/>
        </p:spPr>
        <p:txBody>
          <a:bodyPr wrap="square" rtlCol="0">
            <a:spAutoFit/>
          </a:bodyPr>
          <a:lstStyle/>
          <a:p>
            <a:pPr marL="285750" indent="-285750" algn="just" defTabSz="914400">
              <a:buFont typeface="Wingdings" panose="05000000000000000000" pitchFamily="2" charset="2"/>
              <a:buChar char="ü"/>
            </a:pPr>
            <a:r>
              <a:rPr lang="en-US" sz="1400" dirty="0" smtClean="0">
                <a:latin typeface=" F_boulder" panose="020B0604020202020204" pitchFamily="34" charset="0"/>
              </a:rPr>
              <a:t>Women and economics</a:t>
            </a:r>
          </a:p>
          <a:p>
            <a:pPr marL="285750" indent="-285750" algn="just" defTabSz="914400">
              <a:buFont typeface="Wingdings" panose="05000000000000000000" pitchFamily="2" charset="2"/>
              <a:buChar char="ü"/>
            </a:pPr>
            <a:endParaRPr lang="en-US" sz="1400" dirty="0" smtClean="0">
              <a:latin typeface=" F_boulder" panose="020B0604020202020204" pitchFamily="34" charset="0"/>
            </a:endParaRPr>
          </a:p>
          <a:p>
            <a:pPr marL="285750" indent="-285750" algn="just" defTabSz="914400">
              <a:buFont typeface="Wingdings" panose="05000000000000000000" pitchFamily="2" charset="2"/>
              <a:buChar char="ü"/>
            </a:pPr>
            <a:r>
              <a:rPr lang="en-US" sz="1400" dirty="0" smtClean="0">
                <a:latin typeface=" F_boulder" panose="020B0604020202020204" pitchFamily="34" charset="0"/>
              </a:rPr>
              <a:t>Women and education</a:t>
            </a:r>
          </a:p>
          <a:p>
            <a:pPr marL="285750" indent="-285750" algn="just" defTabSz="914400">
              <a:buFont typeface="Wingdings" panose="05000000000000000000" pitchFamily="2" charset="2"/>
              <a:buChar char="ü"/>
            </a:pPr>
            <a:endParaRPr lang="en-US" sz="1400" dirty="0" smtClean="0">
              <a:latin typeface=" F_boulder" panose="020B0604020202020204" pitchFamily="34" charset="0"/>
            </a:endParaRPr>
          </a:p>
          <a:p>
            <a:pPr marL="285750" indent="-285750" algn="just" defTabSz="914400">
              <a:buFont typeface="Wingdings" panose="05000000000000000000" pitchFamily="2" charset="2"/>
              <a:buChar char="ü"/>
            </a:pPr>
            <a:r>
              <a:rPr lang="en-US" sz="1400" dirty="0" smtClean="0">
                <a:latin typeface=" F_boulder" panose="020B0604020202020204" pitchFamily="34" charset="0"/>
              </a:rPr>
              <a:t>Women and health</a:t>
            </a:r>
          </a:p>
          <a:p>
            <a:pPr marL="285750" indent="-285750" algn="just" defTabSz="914400">
              <a:buFont typeface="Wingdings" panose="05000000000000000000" pitchFamily="2" charset="2"/>
              <a:buChar char="ü"/>
            </a:pPr>
            <a:endParaRPr lang="en-US" sz="1400" dirty="0" smtClean="0">
              <a:latin typeface=" F_boulder" panose="020B0604020202020204" pitchFamily="34" charset="0"/>
            </a:endParaRPr>
          </a:p>
          <a:p>
            <a:pPr marL="285750" indent="-285750" algn="just" defTabSz="914400">
              <a:buFont typeface="Wingdings" panose="05000000000000000000" pitchFamily="2" charset="2"/>
              <a:buChar char="ü"/>
            </a:pPr>
            <a:r>
              <a:rPr lang="en-US" sz="1400" dirty="0" smtClean="0">
                <a:latin typeface=" F_boulder" panose="020B0604020202020204" pitchFamily="34" charset="0"/>
              </a:rPr>
              <a:t>Women and violence</a:t>
            </a:r>
          </a:p>
          <a:p>
            <a:pPr marL="285750" indent="-285750" algn="just" defTabSz="914400">
              <a:buFont typeface="Wingdings" panose="05000000000000000000" pitchFamily="2" charset="2"/>
              <a:buChar char="ü"/>
            </a:pPr>
            <a:endParaRPr lang="en-US" sz="1400" dirty="0" smtClean="0">
              <a:latin typeface=" F_boulder" panose="020B0604020202020204" pitchFamily="34" charset="0"/>
            </a:endParaRPr>
          </a:p>
          <a:p>
            <a:pPr marL="285750" indent="-285750" algn="just" defTabSz="914400">
              <a:buFont typeface="Wingdings" panose="05000000000000000000" pitchFamily="2" charset="2"/>
              <a:buChar char="ü"/>
            </a:pPr>
            <a:r>
              <a:rPr lang="en-US" sz="1400" dirty="0" smtClean="0">
                <a:latin typeface=" F_boulder" panose="020B0604020202020204" pitchFamily="34" charset="0"/>
              </a:rPr>
              <a:t>Women and armed conflicts</a:t>
            </a:r>
          </a:p>
          <a:p>
            <a:pPr marL="285750" indent="-285750" algn="just" defTabSz="914400">
              <a:buFont typeface="Wingdings" panose="05000000000000000000" pitchFamily="2" charset="2"/>
              <a:buChar char="ü"/>
            </a:pPr>
            <a:endParaRPr lang="en-US" sz="1400" dirty="0" smtClean="0">
              <a:latin typeface=" F_boulder" panose="020B0604020202020204" pitchFamily="34" charset="0"/>
            </a:endParaRPr>
          </a:p>
          <a:p>
            <a:pPr marL="285750" indent="-285750" algn="just" defTabSz="914400">
              <a:buFont typeface="Wingdings" panose="05000000000000000000" pitchFamily="2" charset="2"/>
              <a:buChar char="ü"/>
            </a:pPr>
            <a:r>
              <a:rPr lang="en-US" sz="1400" dirty="0" smtClean="0">
                <a:latin typeface=" F_boulder" panose="020B0604020202020204" pitchFamily="34" charset="0"/>
              </a:rPr>
              <a:t>Refugee and IDP women</a:t>
            </a:r>
          </a:p>
          <a:p>
            <a:pPr marL="285750" indent="-285750" algn="just" defTabSz="914400">
              <a:buFont typeface="Wingdings" panose="05000000000000000000" pitchFamily="2" charset="2"/>
              <a:buChar char="ü"/>
            </a:pPr>
            <a:endParaRPr lang="en-US" sz="1400" dirty="0" smtClean="0">
              <a:latin typeface=" F_boulder" panose="020B0604020202020204" pitchFamily="34" charset="0"/>
            </a:endParaRPr>
          </a:p>
          <a:p>
            <a:pPr marL="285750" indent="-285750" algn="just" defTabSz="914400">
              <a:buFont typeface="Wingdings" panose="05000000000000000000" pitchFamily="2" charset="2"/>
              <a:buChar char="ü"/>
            </a:pPr>
            <a:r>
              <a:rPr lang="en-US" sz="1400" dirty="0" smtClean="0">
                <a:latin typeface=" F_boulder" panose="020B0604020202020204" pitchFamily="34" charset="0"/>
              </a:rPr>
              <a:t>Women and mass media</a:t>
            </a:r>
          </a:p>
          <a:p>
            <a:pPr marL="285750" indent="-285750" algn="just" defTabSz="914400">
              <a:buFont typeface="Wingdings" panose="05000000000000000000" pitchFamily="2" charset="2"/>
              <a:buChar char="ü"/>
            </a:pPr>
            <a:endParaRPr lang="en-US" sz="1400" dirty="0" smtClean="0">
              <a:latin typeface=" F_boulder" panose="020B0604020202020204" pitchFamily="34" charset="0"/>
            </a:endParaRPr>
          </a:p>
          <a:p>
            <a:pPr marL="285750" indent="-285750" algn="just" defTabSz="914400">
              <a:buFont typeface="Wingdings" panose="05000000000000000000" pitchFamily="2" charset="2"/>
              <a:buChar char="ü"/>
            </a:pPr>
            <a:r>
              <a:rPr lang="en-US" sz="1400" dirty="0" smtClean="0">
                <a:latin typeface=" F_boulder" panose="020B0604020202020204" pitchFamily="34" charset="0"/>
              </a:rPr>
              <a:t>Women and Environment</a:t>
            </a:r>
          </a:p>
          <a:p>
            <a:pPr marL="285750" indent="-285750" algn="just" defTabSz="914400">
              <a:buFont typeface="Wingdings" panose="05000000000000000000" pitchFamily="2" charset="2"/>
              <a:buChar char="ü"/>
            </a:pPr>
            <a:endParaRPr lang="en-US" sz="1400" dirty="0" smtClean="0">
              <a:latin typeface=" F_boulder" panose="020B0604020202020204" pitchFamily="34" charset="0"/>
            </a:endParaRPr>
          </a:p>
          <a:p>
            <a:pPr marL="285750" indent="-285750" algn="just" defTabSz="914400">
              <a:buFont typeface="Wingdings" panose="05000000000000000000" pitchFamily="2" charset="2"/>
              <a:buChar char="ü"/>
            </a:pPr>
            <a:r>
              <a:rPr lang="en-US" sz="1400" dirty="0" smtClean="0">
                <a:latin typeface=" F_boulder" panose="020B0604020202020204" pitchFamily="34" charset="0"/>
              </a:rPr>
              <a:t>The girl child</a:t>
            </a:r>
          </a:p>
          <a:p>
            <a:pPr marL="285750" indent="-285750" algn="just" defTabSz="914400">
              <a:buFont typeface="Wingdings" panose="05000000000000000000" pitchFamily="2" charset="2"/>
              <a:buChar char="ü"/>
            </a:pPr>
            <a:endParaRPr lang="en-US" sz="1400" dirty="0" smtClean="0">
              <a:latin typeface=" F_boulder" panose="020B0604020202020204" pitchFamily="34" charset="0"/>
            </a:endParaRPr>
          </a:p>
          <a:p>
            <a:pPr marL="285750" indent="-285750" algn="just" defTabSz="914400">
              <a:buFont typeface="Wingdings" panose="05000000000000000000" pitchFamily="2" charset="2"/>
              <a:buChar char="ü"/>
            </a:pPr>
            <a:r>
              <a:rPr lang="en-US" sz="1400" dirty="0" smtClean="0">
                <a:latin typeface=" F_boulder" panose="020B0604020202020204" pitchFamily="34" charset="0"/>
              </a:rPr>
              <a:t>Participation of women in state structures and in decision-making</a:t>
            </a:r>
          </a:p>
          <a:p>
            <a:pPr marL="285750" indent="-285750" algn="just" defTabSz="914400">
              <a:buFont typeface="Wingdings" panose="05000000000000000000" pitchFamily="2" charset="2"/>
              <a:buChar char="ü"/>
            </a:pPr>
            <a:endParaRPr lang="en-US" sz="1400" dirty="0" smtClean="0">
              <a:latin typeface=" F_boulder" panose="020B0604020202020204" pitchFamily="34" charset="0"/>
            </a:endParaRPr>
          </a:p>
          <a:p>
            <a:pPr marL="285750" indent="-285750" algn="just" defTabSz="914400">
              <a:buFont typeface="Wingdings" panose="05000000000000000000" pitchFamily="2" charset="2"/>
              <a:buChar char="ü"/>
            </a:pPr>
            <a:r>
              <a:rPr lang="en-US" sz="1400" dirty="0" smtClean="0">
                <a:latin typeface=" F_boulder" panose="020B0604020202020204" pitchFamily="34" charset="0"/>
              </a:rPr>
              <a:t>Development of contacts with international women's organizations</a:t>
            </a:r>
          </a:p>
          <a:p>
            <a:pPr algn="just" defTabSz="914400"/>
            <a:endParaRPr lang="en-IN" sz="1100" dirty="0">
              <a:solidFill>
                <a:prstClr val="black">
                  <a:lumMod val="50000"/>
                  <a:lumOff val="50000"/>
                </a:prstClr>
              </a:solidFill>
              <a:latin typeface="Montserrat" panose="00000500000000000000" pitchFamily="2" charset="0"/>
            </a:endParaRPr>
          </a:p>
        </p:txBody>
      </p:sp>
      <p:sp>
        <p:nvSpPr>
          <p:cNvPr id="4" name="TextBox 3"/>
          <p:cNvSpPr txBox="1"/>
          <p:nvPr/>
        </p:nvSpPr>
        <p:spPr>
          <a:xfrm>
            <a:off x="1209355" y="1952466"/>
            <a:ext cx="3085667" cy="1477328"/>
          </a:xfrm>
          <a:prstGeom prst="rect">
            <a:avLst/>
          </a:prstGeom>
          <a:noFill/>
        </p:spPr>
        <p:txBody>
          <a:bodyPr wrap="square" rtlCol="0">
            <a:spAutoFit/>
          </a:bodyPr>
          <a:lstStyle/>
          <a:p>
            <a:pPr algn="ctr"/>
            <a:r>
              <a:rPr lang="en-US" sz="1800" b="1" dirty="0" smtClean="0">
                <a:latin typeface=" F_boulder" panose="020B0604020202020204" pitchFamily="34" charset="0"/>
              </a:rPr>
              <a:t>National Plan of Action on women's issues of the Republic of Azerbaijan for 2000-2005“ covers following issues</a:t>
            </a:r>
            <a:endParaRPr lang="ru-RU" sz="1800" b="1" dirty="0"/>
          </a:p>
        </p:txBody>
      </p:sp>
    </p:spTree>
    <p:extLst>
      <p:ext uri="{BB962C8B-B14F-4D97-AF65-F5344CB8AC3E}">
        <p14:creationId xmlns:p14="http://schemas.microsoft.com/office/powerpoint/2010/main" xmlns="" val="10213598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6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xmlns="" id="{5AA6F2B8-3533-4DF6-B829-B4B9927A2EB6}"/>
              </a:ext>
            </a:extLst>
          </p:cNvPr>
          <p:cNvSpPr/>
          <p:nvPr/>
        </p:nvSpPr>
        <p:spPr>
          <a:xfrm>
            <a:off x="4084917" y="3987201"/>
            <a:ext cx="1489393" cy="688016"/>
          </a:xfrm>
          <a:prstGeom prst="roundRect">
            <a:avLst/>
          </a:prstGeom>
          <a:solidFill>
            <a:srgbClr val="73D2D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05</a:t>
            </a:r>
          </a:p>
        </p:txBody>
      </p:sp>
      <p:sp>
        <p:nvSpPr>
          <p:cNvPr id="22" name="Rectangle: Rounded Corners 21">
            <a:extLst>
              <a:ext uri="{FF2B5EF4-FFF2-40B4-BE49-F238E27FC236}">
                <a16:creationId xmlns:a16="http://schemas.microsoft.com/office/drawing/2014/main" xmlns="" id="{C851652F-1B21-4C47-9743-88E5119E63EF}"/>
              </a:ext>
            </a:extLst>
          </p:cNvPr>
          <p:cNvSpPr/>
          <p:nvPr/>
        </p:nvSpPr>
        <p:spPr>
          <a:xfrm>
            <a:off x="4084917" y="3251111"/>
            <a:ext cx="1489393" cy="688016"/>
          </a:xfrm>
          <a:prstGeom prst="roundRect">
            <a:avLst/>
          </a:prstGeom>
          <a:solidFill>
            <a:srgbClr val="FBB13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04</a:t>
            </a:r>
          </a:p>
        </p:txBody>
      </p:sp>
      <p:sp>
        <p:nvSpPr>
          <p:cNvPr id="21" name="Rectangle: Rounded Corners 20">
            <a:extLst>
              <a:ext uri="{FF2B5EF4-FFF2-40B4-BE49-F238E27FC236}">
                <a16:creationId xmlns:a16="http://schemas.microsoft.com/office/drawing/2014/main" xmlns="" id="{8D9EBFE9-A738-41CE-9C43-038F3D7A0017}"/>
              </a:ext>
            </a:extLst>
          </p:cNvPr>
          <p:cNvSpPr/>
          <p:nvPr/>
        </p:nvSpPr>
        <p:spPr>
          <a:xfrm>
            <a:off x="4084917" y="2515313"/>
            <a:ext cx="1489393" cy="688016"/>
          </a:xfrm>
          <a:prstGeom prst="roundRect">
            <a:avLst/>
          </a:prstGeom>
          <a:solidFill>
            <a:srgbClr val="2183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03</a:t>
            </a:r>
          </a:p>
        </p:txBody>
      </p:sp>
      <p:sp>
        <p:nvSpPr>
          <p:cNvPr id="20" name="Rectangle: Rounded Corners 19">
            <a:extLst>
              <a:ext uri="{FF2B5EF4-FFF2-40B4-BE49-F238E27FC236}">
                <a16:creationId xmlns:a16="http://schemas.microsoft.com/office/drawing/2014/main" xmlns="" id="{08F36D65-B68F-4C09-99F5-6557DA3CDD27}"/>
              </a:ext>
            </a:extLst>
          </p:cNvPr>
          <p:cNvSpPr/>
          <p:nvPr/>
        </p:nvSpPr>
        <p:spPr>
          <a:xfrm>
            <a:off x="4084771" y="1779370"/>
            <a:ext cx="1979742" cy="688016"/>
          </a:xfrm>
          <a:prstGeom prst="roundRect">
            <a:avLst/>
          </a:prstGeom>
          <a:solidFill>
            <a:srgbClr val="8F2D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02</a:t>
            </a:r>
          </a:p>
        </p:txBody>
      </p:sp>
      <p:sp>
        <p:nvSpPr>
          <p:cNvPr id="16" name="Rectangle: Rounded Corners 15">
            <a:extLst>
              <a:ext uri="{FF2B5EF4-FFF2-40B4-BE49-F238E27FC236}">
                <a16:creationId xmlns:a16="http://schemas.microsoft.com/office/drawing/2014/main" xmlns="" id="{B0962F8C-5F10-447C-9C7F-4B527981C513}"/>
              </a:ext>
            </a:extLst>
          </p:cNvPr>
          <p:cNvSpPr/>
          <p:nvPr/>
        </p:nvSpPr>
        <p:spPr>
          <a:xfrm>
            <a:off x="4084916" y="1043281"/>
            <a:ext cx="1489393" cy="688016"/>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01</a:t>
            </a:r>
          </a:p>
        </p:txBody>
      </p:sp>
      <p:sp>
        <p:nvSpPr>
          <p:cNvPr id="7" name="Freeform: Shape 6">
            <a:extLst>
              <a:ext uri="{FF2B5EF4-FFF2-40B4-BE49-F238E27FC236}">
                <a16:creationId xmlns:a16="http://schemas.microsoft.com/office/drawing/2014/main" xmlns="" id="{83AE1B1C-FBBB-4EEF-99E2-A95746E30C62}"/>
              </a:ext>
            </a:extLst>
          </p:cNvPr>
          <p:cNvSpPr/>
          <p:nvPr/>
        </p:nvSpPr>
        <p:spPr>
          <a:xfrm>
            <a:off x="626722" y="619414"/>
            <a:ext cx="4224864" cy="5621051"/>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IN" sz="1800">
              <a:solidFill>
                <a:prstClr val="white"/>
              </a:solidFill>
            </a:endParaRPr>
          </a:p>
        </p:txBody>
      </p:sp>
      <p:sp>
        <p:nvSpPr>
          <p:cNvPr id="13" name="Rectangle 12">
            <a:extLst>
              <a:ext uri="{FF2B5EF4-FFF2-40B4-BE49-F238E27FC236}">
                <a16:creationId xmlns:a16="http://schemas.microsoft.com/office/drawing/2014/main" xmlns="" id="{6824F499-20C8-4D73-B49D-6DD55A41C2A6}"/>
              </a:ext>
            </a:extLst>
          </p:cNvPr>
          <p:cNvSpPr/>
          <p:nvPr/>
        </p:nvSpPr>
        <p:spPr>
          <a:xfrm>
            <a:off x="626723" y="619268"/>
            <a:ext cx="3458048" cy="163362"/>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0" name="Rectangle 9">
            <a:extLst>
              <a:ext uri="{FF2B5EF4-FFF2-40B4-BE49-F238E27FC236}">
                <a16:creationId xmlns:a16="http://schemas.microsoft.com/office/drawing/2014/main" xmlns="" id="{35FD5325-3717-459B-90F1-3A5965EDA412}"/>
              </a:ext>
            </a:extLst>
          </p:cNvPr>
          <p:cNvSpPr/>
          <p:nvPr/>
        </p:nvSpPr>
        <p:spPr>
          <a:xfrm>
            <a:off x="626723" y="4324218"/>
            <a:ext cx="2202276" cy="250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6" name="Rectangle 5">
            <a:extLst>
              <a:ext uri="{FF2B5EF4-FFF2-40B4-BE49-F238E27FC236}">
                <a16:creationId xmlns:a16="http://schemas.microsoft.com/office/drawing/2014/main" xmlns="" id="{0B782959-5560-4202-A136-BCA075A490B3}"/>
              </a:ext>
            </a:extLst>
          </p:cNvPr>
          <p:cNvSpPr/>
          <p:nvPr/>
        </p:nvSpPr>
        <p:spPr>
          <a:xfrm>
            <a:off x="988014" y="619414"/>
            <a:ext cx="66358" cy="5621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8" name="Rectangle 7">
            <a:extLst>
              <a:ext uri="{FF2B5EF4-FFF2-40B4-BE49-F238E27FC236}">
                <a16:creationId xmlns:a16="http://schemas.microsoft.com/office/drawing/2014/main" xmlns="" id="{536B523D-820E-4BCE-8F4E-4AC0B65EE3DC}"/>
              </a:ext>
            </a:extLst>
          </p:cNvPr>
          <p:cNvSpPr/>
          <p:nvPr/>
        </p:nvSpPr>
        <p:spPr>
          <a:xfrm>
            <a:off x="1209355" y="4661570"/>
            <a:ext cx="1619789" cy="457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7" name="Rectangle 16">
            <a:extLst>
              <a:ext uri="{FF2B5EF4-FFF2-40B4-BE49-F238E27FC236}">
                <a16:creationId xmlns:a16="http://schemas.microsoft.com/office/drawing/2014/main" xmlns="" id="{87111500-E085-4E0F-B957-B2DFB7B313AB}"/>
              </a:ext>
            </a:extLst>
          </p:cNvPr>
          <p:cNvSpPr/>
          <p:nvPr/>
        </p:nvSpPr>
        <p:spPr>
          <a:xfrm>
            <a:off x="3082011" y="5295266"/>
            <a:ext cx="1360378" cy="954328"/>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8" name="Rectangle 17">
            <a:extLst>
              <a:ext uri="{FF2B5EF4-FFF2-40B4-BE49-F238E27FC236}">
                <a16:creationId xmlns:a16="http://schemas.microsoft.com/office/drawing/2014/main" xmlns="" id="{E6F04DE4-C748-44CC-9D10-CD92AC6BA1A7}"/>
              </a:ext>
            </a:extLst>
          </p:cNvPr>
          <p:cNvSpPr/>
          <p:nvPr/>
        </p:nvSpPr>
        <p:spPr>
          <a:xfrm>
            <a:off x="2961605" y="4999609"/>
            <a:ext cx="695281" cy="487751"/>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srgbClr val="8F2D56"/>
              </a:solidFill>
            </a:endParaRPr>
          </a:p>
        </p:txBody>
      </p:sp>
      <p:sp>
        <p:nvSpPr>
          <p:cNvPr id="4" name="TextBox 3"/>
          <p:cNvSpPr txBox="1"/>
          <p:nvPr/>
        </p:nvSpPr>
        <p:spPr>
          <a:xfrm>
            <a:off x="1342678" y="2397640"/>
            <a:ext cx="2880319" cy="923330"/>
          </a:xfrm>
          <a:prstGeom prst="rect">
            <a:avLst/>
          </a:prstGeom>
          <a:noFill/>
        </p:spPr>
        <p:txBody>
          <a:bodyPr wrap="square" rtlCol="0">
            <a:spAutoFit/>
          </a:bodyPr>
          <a:lstStyle/>
          <a:p>
            <a:pPr algn="ctr"/>
            <a:r>
              <a:rPr lang="en-US" sz="1800" b="1" dirty="0" smtClean="0">
                <a:latin typeface=" F_boulder" panose="020B0604020202020204" pitchFamily="34" charset="0"/>
              </a:rPr>
              <a:t>The Presidential Decree on Strengthening of gender policy</a:t>
            </a:r>
            <a:endParaRPr lang="ru-RU" sz="1800" b="1" dirty="0"/>
          </a:p>
        </p:txBody>
      </p:sp>
      <p:sp>
        <p:nvSpPr>
          <p:cNvPr id="5" name="Прямоугольник 4"/>
          <p:cNvSpPr/>
          <p:nvPr/>
        </p:nvSpPr>
        <p:spPr>
          <a:xfrm>
            <a:off x="6815286" y="1107953"/>
            <a:ext cx="4536504" cy="3216265"/>
          </a:xfrm>
          <a:prstGeom prst="rect">
            <a:avLst/>
          </a:prstGeom>
        </p:spPr>
        <p:txBody>
          <a:bodyPr wrap="square">
            <a:spAutoFit/>
          </a:bodyPr>
          <a:lstStyle/>
          <a:p>
            <a:r>
              <a:rPr lang="en-US" dirty="0"/>
              <a:t/>
            </a:r>
            <a:br>
              <a:rPr lang="en-US" dirty="0"/>
            </a:br>
            <a:r>
              <a:rPr lang="en-US" sz="1400" dirty="0">
                <a:latin typeface=" F_boulder" panose="020B0604020202020204" pitchFamily="34" charset="0"/>
              </a:rPr>
              <a:t>- to arrange the implementation of gender policy in state structures and increase the representation of women in Government at the decision-making level</a:t>
            </a:r>
            <a:r>
              <a:rPr lang="en-US" sz="1400" dirty="0" smtClean="0">
                <a:latin typeface=" F_boulder" panose="020B0604020202020204" pitchFamily="34" charset="0"/>
              </a:rPr>
              <a:t>;</a:t>
            </a:r>
          </a:p>
          <a:p>
            <a:r>
              <a:rPr lang="en-US" sz="1400" dirty="0">
                <a:latin typeface=" F_boulder" panose="020B0604020202020204" pitchFamily="34" charset="0"/>
              </a:rPr>
              <a:t/>
            </a:r>
            <a:br>
              <a:rPr lang="en-US" sz="1400" dirty="0">
                <a:latin typeface=" F_boulder" panose="020B0604020202020204" pitchFamily="34" charset="0"/>
              </a:rPr>
            </a:br>
            <a:r>
              <a:rPr lang="en-US" sz="1400" dirty="0">
                <a:latin typeface=" F_boulder" panose="020B0604020202020204" pitchFamily="34" charset="0"/>
              </a:rPr>
              <a:t>- to create gender disaggregated statistical data</a:t>
            </a:r>
            <a:r>
              <a:rPr lang="en-US" sz="1400" dirty="0" smtClean="0">
                <a:latin typeface=" F_boulder" panose="020B0604020202020204" pitchFamily="34" charset="0"/>
              </a:rPr>
              <a:t>;</a:t>
            </a:r>
          </a:p>
          <a:p>
            <a:r>
              <a:rPr lang="en-US" sz="1400" dirty="0">
                <a:latin typeface=" F_boulder" panose="020B0604020202020204" pitchFamily="34" charset="0"/>
              </a:rPr>
              <a:t/>
            </a:r>
            <a:br>
              <a:rPr lang="en-US" sz="1400" dirty="0">
                <a:latin typeface=" F_boulder" panose="020B0604020202020204" pitchFamily="34" charset="0"/>
              </a:rPr>
            </a:br>
            <a:r>
              <a:rPr lang="en-US" sz="1400" dirty="0">
                <a:latin typeface=" F_boulder" panose="020B0604020202020204" pitchFamily="34" charset="0"/>
              </a:rPr>
              <a:t>- to arrange legislative review with a view to make appropriate amendments and changes into the existing laws and strengthen the protection of women’s rights</a:t>
            </a:r>
            <a:r>
              <a:rPr lang="en-US" sz="1400" dirty="0" smtClean="0">
                <a:latin typeface=" F_boulder" panose="020B0604020202020204" pitchFamily="34" charset="0"/>
              </a:rPr>
              <a:t>;</a:t>
            </a:r>
          </a:p>
          <a:p>
            <a:r>
              <a:rPr lang="en-US" sz="1400" dirty="0">
                <a:latin typeface=" F_boulder" panose="020B0604020202020204" pitchFamily="34" charset="0"/>
              </a:rPr>
              <a:t/>
            </a:r>
            <a:br>
              <a:rPr lang="en-US" sz="1400" dirty="0">
                <a:latin typeface=" F_boulder" panose="020B0604020202020204" pitchFamily="34" charset="0"/>
              </a:rPr>
            </a:br>
            <a:r>
              <a:rPr lang="en-US" sz="1400" dirty="0">
                <a:latin typeface=" F_boulder" panose="020B0604020202020204" pitchFamily="34" charset="0"/>
              </a:rPr>
              <a:t>- to prepare and implement the program aimed at providing employment opportunities for women refugees and IDPs</a:t>
            </a:r>
            <a:r>
              <a:rPr lang="en-US" sz="1400" dirty="0" smtClean="0">
                <a:latin typeface=" F_boulder" panose="020B0604020202020204" pitchFamily="34" charset="0"/>
              </a:rPr>
              <a:t>.</a:t>
            </a:r>
            <a:endParaRPr lang="ru-RU" sz="1400" dirty="0"/>
          </a:p>
        </p:txBody>
      </p:sp>
      <p:sp>
        <p:nvSpPr>
          <p:cNvPr id="25" name="Прямоугольник 24"/>
          <p:cNvSpPr/>
          <p:nvPr/>
        </p:nvSpPr>
        <p:spPr>
          <a:xfrm>
            <a:off x="6037141" y="4684435"/>
            <a:ext cx="6092825" cy="523220"/>
          </a:xfrm>
          <a:prstGeom prst="rect">
            <a:avLst/>
          </a:prstGeom>
        </p:spPr>
        <p:txBody>
          <a:bodyPr>
            <a:spAutoFit/>
          </a:bodyPr>
          <a:lstStyle/>
          <a:p>
            <a:pPr algn="ctr"/>
            <a:r>
              <a:rPr lang="en-US" sz="1400" dirty="0" smtClean="0">
                <a:latin typeface=" F_boulder" panose="020B0604020202020204" pitchFamily="34" charset="0"/>
              </a:rPr>
              <a:t>The </a:t>
            </a:r>
            <a:r>
              <a:rPr lang="en-US" sz="1400" dirty="0">
                <a:latin typeface=" F_boulder" panose="020B0604020202020204" pitchFamily="34" charset="0"/>
              </a:rPr>
              <a:t>Cabinet of Ministers of the Republic of Azerbaijan was authorized to provide the implementation of the Decree.</a:t>
            </a:r>
            <a:endParaRPr lang="ru-RU" sz="1400" dirty="0"/>
          </a:p>
        </p:txBody>
      </p:sp>
      <p:sp>
        <p:nvSpPr>
          <p:cNvPr id="19" name="Прямоугольник 18"/>
          <p:cNvSpPr/>
          <p:nvPr/>
        </p:nvSpPr>
        <p:spPr>
          <a:xfrm>
            <a:off x="8330054" y="882601"/>
            <a:ext cx="1059906" cy="307777"/>
          </a:xfrm>
          <a:prstGeom prst="rect">
            <a:avLst/>
          </a:prstGeom>
        </p:spPr>
        <p:txBody>
          <a:bodyPr wrap="none">
            <a:spAutoFit/>
          </a:bodyPr>
          <a:lstStyle/>
          <a:p>
            <a:r>
              <a:rPr lang="en-US" sz="1400" b="1" dirty="0">
                <a:solidFill>
                  <a:prstClr val="black"/>
                </a:solidFill>
                <a:latin typeface=" F_boulder" panose="020B0604020202020204" pitchFamily="34" charset="0"/>
              </a:rPr>
              <a:t>Purposes:</a:t>
            </a:r>
            <a:endParaRPr lang="ru-RU" sz="1400" b="1" dirty="0"/>
          </a:p>
        </p:txBody>
      </p:sp>
    </p:spTree>
    <p:extLst>
      <p:ext uri="{BB962C8B-B14F-4D97-AF65-F5344CB8AC3E}">
        <p14:creationId xmlns:p14="http://schemas.microsoft.com/office/powerpoint/2010/main" xmlns="" val="36006889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anim calcmode="lin" valueType="num">
                                      <p:cBhvr>
                                        <p:cTn id="20" dur="750" fill="hold"/>
                                        <p:tgtEl>
                                          <p:spTgt spid="5"/>
                                        </p:tgtEl>
                                        <p:attrNameLst>
                                          <p:attrName>ppt_x</p:attrName>
                                        </p:attrNameLst>
                                      </p:cBhvr>
                                      <p:tavLst>
                                        <p:tav tm="0">
                                          <p:val>
                                            <p:strVal val="#ppt_x"/>
                                          </p:val>
                                        </p:tav>
                                        <p:tav tm="100000">
                                          <p:val>
                                            <p:strVal val="#ppt_x"/>
                                          </p:val>
                                        </p:tav>
                                      </p:tavLst>
                                    </p:anim>
                                    <p:anim calcmode="lin" valueType="num">
                                      <p:cBhvr>
                                        <p:cTn id="21"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5"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6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xmlns="" id="{C851652F-1B21-4C47-9743-88E5119E63EF}"/>
              </a:ext>
            </a:extLst>
          </p:cNvPr>
          <p:cNvSpPr/>
          <p:nvPr/>
        </p:nvSpPr>
        <p:spPr>
          <a:xfrm>
            <a:off x="4084917" y="3251111"/>
            <a:ext cx="1489393" cy="688016"/>
          </a:xfrm>
          <a:prstGeom prst="roundRect">
            <a:avLst/>
          </a:prstGeom>
          <a:solidFill>
            <a:srgbClr val="FBB13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04</a:t>
            </a:r>
          </a:p>
        </p:txBody>
      </p:sp>
      <p:sp>
        <p:nvSpPr>
          <p:cNvPr id="21" name="Rectangle: Rounded Corners 20">
            <a:extLst>
              <a:ext uri="{FF2B5EF4-FFF2-40B4-BE49-F238E27FC236}">
                <a16:creationId xmlns:a16="http://schemas.microsoft.com/office/drawing/2014/main" xmlns="" id="{8D9EBFE9-A738-41CE-9C43-038F3D7A0017}"/>
              </a:ext>
            </a:extLst>
          </p:cNvPr>
          <p:cNvSpPr/>
          <p:nvPr/>
        </p:nvSpPr>
        <p:spPr>
          <a:xfrm>
            <a:off x="4084771" y="2515313"/>
            <a:ext cx="1979742" cy="688016"/>
          </a:xfrm>
          <a:prstGeom prst="roundRect">
            <a:avLst/>
          </a:prstGeom>
          <a:solidFill>
            <a:srgbClr val="2183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03</a:t>
            </a:r>
          </a:p>
        </p:txBody>
      </p:sp>
      <p:sp>
        <p:nvSpPr>
          <p:cNvPr id="20" name="Rectangle: Rounded Corners 19">
            <a:extLst>
              <a:ext uri="{FF2B5EF4-FFF2-40B4-BE49-F238E27FC236}">
                <a16:creationId xmlns:a16="http://schemas.microsoft.com/office/drawing/2014/main" xmlns="" id="{08F36D65-B68F-4C09-99F5-6557DA3CDD27}"/>
              </a:ext>
            </a:extLst>
          </p:cNvPr>
          <p:cNvSpPr/>
          <p:nvPr/>
        </p:nvSpPr>
        <p:spPr>
          <a:xfrm>
            <a:off x="4084771" y="1779370"/>
            <a:ext cx="1489392" cy="688016"/>
          </a:xfrm>
          <a:prstGeom prst="roundRect">
            <a:avLst/>
          </a:prstGeom>
          <a:solidFill>
            <a:srgbClr val="8F2D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02</a:t>
            </a:r>
          </a:p>
        </p:txBody>
      </p:sp>
      <p:sp>
        <p:nvSpPr>
          <p:cNvPr id="16" name="Rectangle: Rounded Corners 15">
            <a:extLst>
              <a:ext uri="{FF2B5EF4-FFF2-40B4-BE49-F238E27FC236}">
                <a16:creationId xmlns:a16="http://schemas.microsoft.com/office/drawing/2014/main" xmlns="" id="{B0962F8C-5F10-447C-9C7F-4B527981C513}"/>
              </a:ext>
            </a:extLst>
          </p:cNvPr>
          <p:cNvSpPr/>
          <p:nvPr/>
        </p:nvSpPr>
        <p:spPr>
          <a:xfrm>
            <a:off x="4084916" y="1043281"/>
            <a:ext cx="1489393" cy="688016"/>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01</a:t>
            </a:r>
          </a:p>
        </p:txBody>
      </p:sp>
      <p:sp>
        <p:nvSpPr>
          <p:cNvPr id="7" name="Freeform: Shape 6">
            <a:extLst>
              <a:ext uri="{FF2B5EF4-FFF2-40B4-BE49-F238E27FC236}">
                <a16:creationId xmlns:a16="http://schemas.microsoft.com/office/drawing/2014/main" xmlns="" id="{83AE1B1C-FBBB-4EEF-99E2-A95746E30C62}"/>
              </a:ext>
            </a:extLst>
          </p:cNvPr>
          <p:cNvSpPr/>
          <p:nvPr/>
        </p:nvSpPr>
        <p:spPr>
          <a:xfrm>
            <a:off x="626722" y="619414"/>
            <a:ext cx="4224864" cy="5621051"/>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IN" sz="1800">
              <a:solidFill>
                <a:prstClr val="white"/>
              </a:solidFill>
            </a:endParaRPr>
          </a:p>
        </p:txBody>
      </p:sp>
      <p:sp>
        <p:nvSpPr>
          <p:cNvPr id="13" name="Rectangle 12">
            <a:extLst>
              <a:ext uri="{FF2B5EF4-FFF2-40B4-BE49-F238E27FC236}">
                <a16:creationId xmlns:a16="http://schemas.microsoft.com/office/drawing/2014/main" xmlns="" id="{6824F499-20C8-4D73-B49D-6DD55A41C2A6}"/>
              </a:ext>
            </a:extLst>
          </p:cNvPr>
          <p:cNvSpPr/>
          <p:nvPr/>
        </p:nvSpPr>
        <p:spPr>
          <a:xfrm>
            <a:off x="626723" y="619268"/>
            <a:ext cx="3458048" cy="163362"/>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0" name="Rectangle 9">
            <a:extLst>
              <a:ext uri="{FF2B5EF4-FFF2-40B4-BE49-F238E27FC236}">
                <a16:creationId xmlns:a16="http://schemas.microsoft.com/office/drawing/2014/main" xmlns="" id="{35FD5325-3717-459B-90F1-3A5965EDA412}"/>
              </a:ext>
            </a:extLst>
          </p:cNvPr>
          <p:cNvSpPr/>
          <p:nvPr/>
        </p:nvSpPr>
        <p:spPr>
          <a:xfrm>
            <a:off x="626723" y="4324218"/>
            <a:ext cx="2202276" cy="250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6" name="Rectangle 5">
            <a:extLst>
              <a:ext uri="{FF2B5EF4-FFF2-40B4-BE49-F238E27FC236}">
                <a16:creationId xmlns:a16="http://schemas.microsoft.com/office/drawing/2014/main" xmlns="" id="{0B782959-5560-4202-A136-BCA075A490B3}"/>
              </a:ext>
            </a:extLst>
          </p:cNvPr>
          <p:cNvSpPr/>
          <p:nvPr/>
        </p:nvSpPr>
        <p:spPr>
          <a:xfrm>
            <a:off x="988014" y="619414"/>
            <a:ext cx="66358" cy="5621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8" name="Rectangle 7">
            <a:extLst>
              <a:ext uri="{FF2B5EF4-FFF2-40B4-BE49-F238E27FC236}">
                <a16:creationId xmlns:a16="http://schemas.microsoft.com/office/drawing/2014/main" xmlns="" id="{536B523D-820E-4BCE-8F4E-4AC0B65EE3DC}"/>
              </a:ext>
            </a:extLst>
          </p:cNvPr>
          <p:cNvSpPr/>
          <p:nvPr/>
        </p:nvSpPr>
        <p:spPr>
          <a:xfrm>
            <a:off x="1209355" y="4661570"/>
            <a:ext cx="1619789" cy="457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7" name="Rectangle 16">
            <a:extLst>
              <a:ext uri="{FF2B5EF4-FFF2-40B4-BE49-F238E27FC236}">
                <a16:creationId xmlns:a16="http://schemas.microsoft.com/office/drawing/2014/main" xmlns="" id="{87111500-E085-4E0F-B957-B2DFB7B313AB}"/>
              </a:ext>
            </a:extLst>
          </p:cNvPr>
          <p:cNvSpPr/>
          <p:nvPr/>
        </p:nvSpPr>
        <p:spPr>
          <a:xfrm>
            <a:off x="3082011" y="5295266"/>
            <a:ext cx="1360378" cy="954328"/>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8" name="Rectangle 17">
            <a:extLst>
              <a:ext uri="{FF2B5EF4-FFF2-40B4-BE49-F238E27FC236}">
                <a16:creationId xmlns:a16="http://schemas.microsoft.com/office/drawing/2014/main" xmlns="" id="{E6F04DE4-C748-44CC-9D10-CD92AC6BA1A7}"/>
              </a:ext>
            </a:extLst>
          </p:cNvPr>
          <p:cNvSpPr/>
          <p:nvPr/>
        </p:nvSpPr>
        <p:spPr>
          <a:xfrm>
            <a:off x="2961605" y="4999609"/>
            <a:ext cx="695281" cy="487751"/>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srgbClr val="8F2D56"/>
              </a:solidFill>
            </a:endParaRPr>
          </a:p>
        </p:txBody>
      </p:sp>
      <p:sp>
        <p:nvSpPr>
          <p:cNvPr id="3" name="TextBox 2">
            <a:extLst>
              <a:ext uri="{FF2B5EF4-FFF2-40B4-BE49-F238E27FC236}">
                <a16:creationId xmlns:a16="http://schemas.microsoft.com/office/drawing/2014/main" xmlns="" id="{E3F2BC12-D1F6-4F9E-A0DD-F52202C3FF7B}"/>
              </a:ext>
            </a:extLst>
          </p:cNvPr>
          <p:cNvSpPr txBox="1"/>
          <p:nvPr/>
        </p:nvSpPr>
        <p:spPr>
          <a:xfrm>
            <a:off x="6383238" y="1323816"/>
            <a:ext cx="1584176" cy="4031873"/>
          </a:xfrm>
          <a:prstGeom prst="rect">
            <a:avLst/>
          </a:prstGeom>
          <a:noFill/>
        </p:spPr>
        <p:txBody>
          <a:bodyPr wrap="square" rtlCol="0">
            <a:spAutoFit/>
          </a:bodyPr>
          <a:lstStyle/>
          <a:p>
            <a:pPr algn="ctr" defTabSz="914400"/>
            <a:r>
              <a:rPr lang="en-US" sz="1600" b="1" dirty="0" smtClean="0">
                <a:latin typeface=" F_boulder" panose="020B0604020202020204" pitchFamily="34" charset="0"/>
              </a:rPr>
              <a:t>This is the only Government body responsible for the implementation and coordination of gender policy in Azerbaijan, the status of which is equal to that of a ministry.</a:t>
            </a:r>
            <a:endParaRPr lang="en-IN" sz="1600" b="1" dirty="0">
              <a:latin typeface=" F_boulder" panose="020B0604020202020204" pitchFamily="34" charset="0"/>
            </a:endParaRPr>
          </a:p>
        </p:txBody>
      </p:sp>
      <p:sp>
        <p:nvSpPr>
          <p:cNvPr id="24" name="TextBox 23">
            <a:extLst>
              <a:ext uri="{FF2B5EF4-FFF2-40B4-BE49-F238E27FC236}">
                <a16:creationId xmlns:a16="http://schemas.microsoft.com/office/drawing/2014/main" xmlns="" id="{2889449E-B1BC-4680-A176-685BD70A1D01}"/>
              </a:ext>
            </a:extLst>
          </p:cNvPr>
          <p:cNvSpPr txBox="1"/>
          <p:nvPr/>
        </p:nvSpPr>
        <p:spPr>
          <a:xfrm>
            <a:off x="8187647" y="405458"/>
            <a:ext cx="3816424" cy="1600438"/>
          </a:xfrm>
          <a:prstGeom prst="rect">
            <a:avLst/>
          </a:prstGeom>
          <a:noFill/>
        </p:spPr>
        <p:txBody>
          <a:bodyPr wrap="square" rtlCol="0">
            <a:spAutoFit/>
          </a:bodyPr>
          <a:lstStyle/>
          <a:p>
            <a:pPr marL="171450" indent="-171450" algn="just" defTabSz="914400">
              <a:buFont typeface="Wingdings" panose="05000000000000000000" pitchFamily="2" charset="2"/>
              <a:buChar char="ü"/>
            </a:pPr>
            <a:r>
              <a:rPr lang="en-US" sz="1400" dirty="0" smtClean="0">
                <a:latin typeface=" F_boulder" panose="020B0604020202020204" pitchFamily="34" charset="0"/>
              </a:rPr>
              <a:t>protects the rights of women in political, economic and social fields;</a:t>
            </a:r>
          </a:p>
          <a:p>
            <a:pPr marL="171450" indent="-171450" algn="just" defTabSz="914400">
              <a:buFont typeface="Wingdings" panose="05000000000000000000" pitchFamily="2" charset="2"/>
              <a:buChar char="ü"/>
            </a:pPr>
            <a:r>
              <a:rPr lang="en-US" sz="1400" dirty="0" smtClean="0">
                <a:latin typeface=" F_boulder" panose="020B0604020202020204" pitchFamily="34" charset="0"/>
              </a:rPr>
              <a:t>encourages the active participation of women in social and political life of the country;</a:t>
            </a:r>
          </a:p>
          <a:p>
            <a:pPr marL="171450" indent="-171450" algn="just" defTabSz="914400">
              <a:buFont typeface="Wingdings" panose="05000000000000000000" pitchFamily="2" charset="2"/>
              <a:buChar char="ü"/>
            </a:pPr>
            <a:r>
              <a:rPr lang="en-US" sz="1400" dirty="0" smtClean="0">
                <a:latin typeface=" F_boulder" panose="020B0604020202020204" pitchFamily="34" charset="0"/>
              </a:rPr>
              <a:t>elaborates the relevant national policy in the field of women's employment;</a:t>
            </a:r>
            <a:endParaRPr lang="en-US" sz="1400" dirty="0">
              <a:latin typeface=" F_boulder" panose="020B0604020202020204" pitchFamily="34" charset="0"/>
            </a:endParaRPr>
          </a:p>
        </p:txBody>
      </p:sp>
      <p:sp>
        <p:nvSpPr>
          <p:cNvPr id="2" name="TextBox 1"/>
          <p:cNvSpPr txBox="1"/>
          <p:nvPr/>
        </p:nvSpPr>
        <p:spPr>
          <a:xfrm>
            <a:off x="1486694" y="2290440"/>
            <a:ext cx="2357040" cy="923330"/>
          </a:xfrm>
          <a:prstGeom prst="rect">
            <a:avLst/>
          </a:prstGeom>
          <a:noFill/>
        </p:spPr>
        <p:txBody>
          <a:bodyPr wrap="square" rtlCol="0">
            <a:spAutoFit/>
          </a:bodyPr>
          <a:lstStyle/>
          <a:p>
            <a:pPr algn="ctr"/>
            <a:r>
              <a:rPr lang="en-US" sz="1800" b="1" dirty="0" smtClean="0">
                <a:latin typeface=" F_boulder" panose="020B0604020202020204" pitchFamily="34" charset="0"/>
              </a:rPr>
              <a:t>State Committee on Family, Women and Child Issues</a:t>
            </a:r>
            <a:endParaRPr lang="ru-RU" sz="1800" b="1" dirty="0"/>
          </a:p>
        </p:txBody>
      </p:sp>
      <p:sp>
        <p:nvSpPr>
          <p:cNvPr id="28" name="TextBox 27">
            <a:extLst>
              <a:ext uri="{FF2B5EF4-FFF2-40B4-BE49-F238E27FC236}">
                <a16:creationId xmlns:a16="http://schemas.microsoft.com/office/drawing/2014/main" xmlns="" id="{2889449E-B1BC-4680-A176-685BD70A1D01}"/>
              </a:ext>
            </a:extLst>
          </p:cNvPr>
          <p:cNvSpPr txBox="1"/>
          <p:nvPr/>
        </p:nvSpPr>
        <p:spPr>
          <a:xfrm>
            <a:off x="8187647" y="1989650"/>
            <a:ext cx="3816424" cy="2246769"/>
          </a:xfrm>
          <a:prstGeom prst="rect">
            <a:avLst/>
          </a:prstGeom>
          <a:noFill/>
        </p:spPr>
        <p:txBody>
          <a:bodyPr wrap="square" rtlCol="0">
            <a:spAutoFit/>
          </a:bodyPr>
          <a:lstStyle/>
          <a:p>
            <a:pPr marL="171450" indent="-171450" algn="just" defTabSz="914400">
              <a:buFont typeface="Wingdings" panose="05000000000000000000" pitchFamily="2" charset="2"/>
              <a:buChar char="ü"/>
            </a:pPr>
            <a:r>
              <a:rPr lang="en-US" sz="1400" dirty="0" smtClean="0">
                <a:latin typeface=" F_boulder" panose="020B0604020202020204" pitchFamily="34" charset="0"/>
              </a:rPr>
              <a:t>takes joint measures aimed at resolving women's problems, protection of women's rights, employment of women in co-operation with the relevant state structures;</a:t>
            </a:r>
          </a:p>
          <a:p>
            <a:pPr marL="171450" indent="-171450" algn="just" defTabSz="914400">
              <a:buFont typeface="Wingdings" panose="05000000000000000000" pitchFamily="2" charset="2"/>
              <a:buChar char="ü"/>
            </a:pPr>
            <a:r>
              <a:rPr lang="en-US" sz="1400" dirty="0" smtClean="0">
                <a:latin typeface=" F_boulder" panose="020B0604020202020204" pitchFamily="34" charset="0"/>
              </a:rPr>
              <a:t>takes measures aimed at development of co-operation between the relevant state structures and national and international women's </a:t>
            </a:r>
            <a:r>
              <a:rPr lang="en-US" sz="1400" dirty="0" err="1" smtClean="0">
                <a:latin typeface=" F_boulder" panose="020B0604020202020204" pitchFamily="34" charset="0"/>
              </a:rPr>
              <a:t>organisations</a:t>
            </a:r>
            <a:r>
              <a:rPr lang="en-US" sz="1400" dirty="0" smtClean="0">
                <a:latin typeface=" F_boulder" panose="020B0604020202020204" pitchFamily="34" charset="0"/>
              </a:rPr>
              <a:t>;</a:t>
            </a:r>
          </a:p>
          <a:p>
            <a:pPr marL="171450" indent="-171450" algn="just" defTabSz="914400">
              <a:buFont typeface="Wingdings" panose="05000000000000000000" pitchFamily="2" charset="2"/>
              <a:buChar char="ü"/>
            </a:pPr>
            <a:r>
              <a:rPr lang="en-US" sz="1400" dirty="0" smtClean="0">
                <a:latin typeface=" F_boulder" panose="020B0604020202020204" pitchFamily="34" charset="0"/>
              </a:rPr>
              <a:t>prepares of annual reports on social and economic status of women in Azerbaijan;</a:t>
            </a:r>
          </a:p>
        </p:txBody>
      </p:sp>
      <p:sp>
        <p:nvSpPr>
          <p:cNvPr id="29" name="TextBox 28">
            <a:extLst>
              <a:ext uri="{FF2B5EF4-FFF2-40B4-BE49-F238E27FC236}">
                <a16:creationId xmlns:a16="http://schemas.microsoft.com/office/drawing/2014/main" xmlns="" id="{2889449E-B1BC-4680-A176-685BD70A1D01}"/>
              </a:ext>
            </a:extLst>
          </p:cNvPr>
          <p:cNvSpPr txBox="1"/>
          <p:nvPr/>
        </p:nvSpPr>
        <p:spPr>
          <a:xfrm>
            <a:off x="8183438" y="4221898"/>
            <a:ext cx="3816424" cy="2462213"/>
          </a:xfrm>
          <a:prstGeom prst="rect">
            <a:avLst/>
          </a:prstGeom>
          <a:noFill/>
        </p:spPr>
        <p:txBody>
          <a:bodyPr wrap="square" rtlCol="0">
            <a:spAutoFit/>
          </a:bodyPr>
          <a:lstStyle/>
          <a:p>
            <a:pPr marL="171450" indent="-171450" algn="just" defTabSz="914400">
              <a:buFont typeface="Wingdings" panose="05000000000000000000" pitchFamily="2" charset="2"/>
              <a:buChar char="ü"/>
            </a:pPr>
            <a:r>
              <a:rPr lang="en-US" sz="1400" dirty="0" smtClean="0">
                <a:latin typeface=" F_boulder" panose="020B0604020202020204" pitchFamily="34" charset="0"/>
              </a:rPr>
              <a:t>studies and disseminate legislation on women's rights;</a:t>
            </a:r>
          </a:p>
          <a:p>
            <a:pPr marL="171450" indent="-171450" algn="just" defTabSz="914400">
              <a:buFont typeface="Wingdings" panose="05000000000000000000" pitchFamily="2" charset="2"/>
              <a:buChar char="ü"/>
            </a:pPr>
            <a:r>
              <a:rPr lang="en-US" sz="1400" dirty="0" smtClean="0">
                <a:latin typeface=" F_boulder" panose="020B0604020202020204" pitchFamily="34" charset="0"/>
              </a:rPr>
              <a:t>co-ordinates the implementation of the National Plan of Action on Women Issues of the Republic of Azerbaijan (adopted in 2000);</a:t>
            </a:r>
          </a:p>
          <a:p>
            <a:pPr marL="171450" indent="-171450" algn="just" defTabSz="914400">
              <a:buFont typeface="Wingdings" panose="05000000000000000000" pitchFamily="2" charset="2"/>
              <a:buChar char="ü"/>
            </a:pPr>
            <a:r>
              <a:rPr lang="en-US" sz="1400" dirty="0" smtClean="0">
                <a:latin typeface=" F_boulder" panose="020B0604020202020204" pitchFamily="34" charset="0"/>
              </a:rPr>
              <a:t>provides assistance to the refugee and IDP women and women from low-income families in social sphere;</a:t>
            </a:r>
          </a:p>
          <a:p>
            <a:pPr marL="171450" indent="-171450" algn="just" defTabSz="914400">
              <a:buFont typeface="Wingdings" panose="05000000000000000000" pitchFamily="2" charset="2"/>
              <a:buChar char="ü"/>
            </a:pPr>
            <a:r>
              <a:rPr lang="en-US" sz="1400" dirty="0" smtClean="0">
                <a:latin typeface=" F_boulder" panose="020B0604020202020204" pitchFamily="34" charset="0"/>
              </a:rPr>
              <a:t>elaborates the National Mechanism on Gender Policy.</a:t>
            </a:r>
          </a:p>
        </p:txBody>
      </p:sp>
    </p:spTree>
    <p:extLst>
      <p:ext uri="{BB962C8B-B14F-4D97-AF65-F5344CB8AC3E}">
        <p14:creationId xmlns:p14="http://schemas.microsoft.com/office/powerpoint/2010/main" xmlns="" val="23126982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6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xmlns="" id="{C851652F-1B21-4C47-9743-88E5119E63EF}"/>
              </a:ext>
            </a:extLst>
          </p:cNvPr>
          <p:cNvSpPr/>
          <p:nvPr/>
        </p:nvSpPr>
        <p:spPr>
          <a:xfrm>
            <a:off x="4084771" y="3251111"/>
            <a:ext cx="1979742" cy="688016"/>
          </a:xfrm>
          <a:prstGeom prst="roundRect">
            <a:avLst/>
          </a:prstGeom>
          <a:solidFill>
            <a:srgbClr val="FBB13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04</a:t>
            </a:r>
          </a:p>
        </p:txBody>
      </p:sp>
      <p:sp>
        <p:nvSpPr>
          <p:cNvPr id="21" name="Rectangle: Rounded Corners 20">
            <a:extLst>
              <a:ext uri="{FF2B5EF4-FFF2-40B4-BE49-F238E27FC236}">
                <a16:creationId xmlns:a16="http://schemas.microsoft.com/office/drawing/2014/main" xmlns="" id="{8D9EBFE9-A738-41CE-9C43-038F3D7A0017}"/>
              </a:ext>
            </a:extLst>
          </p:cNvPr>
          <p:cNvSpPr/>
          <p:nvPr/>
        </p:nvSpPr>
        <p:spPr>
          <a:xfrm>
            <a:off x="4084771" y="2515313"/>
            <a:ext cx="1489392" cy="688016"/>
          </a:xfrm>
          <a:prstGeom prst="roundRect">
            <a:avLst/>
          </a:prstGeom>
          <a:solidFill>
            <a:srgbClr val="2183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03</a:t>
            </a:r>
          </a:p>
        </p:txBody>
      </p:sp>
      <p:sp>
        <p:nvSpPr>
          <p:cNvPr id="20" name="Rectangle: Rounded Corners 19">
            <a:extLst>
              <a:ext uri="{FF2B5EF4-FFF2-40B4-BE49-F238E27FC236}">
                <a16:creationId xmlns:a16="http://schemas.microsoft.com/office/drawing/2014/main" xmlns="" id="{08F36D65-B68F-4C09-99F5-6557DA3CDD27}"/>
              </a:ext>
            </a:extLst>
          </p:cNvPr>
          <p:cNvSpPr/>
          <p:nvPr/>
        </p:nvSpPr>
        <p:spPr>
          <a:xfrm>
            <a:off x="4084771" y="1779370"/>
            <a:ext cx="1489392" cy="688016"/>
          </a:xfrm>
          <a:prstGeom prst="roundRect">
            <a:avLst/>
          </a:prstGeom>
          <a:solidFill>
            <a:srgbClr val="8F2D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02</a:t>
            </a:r>
          </a:p>
        </p:txBody>
      </p:sp>
      <p:sp>
        <p:nvSpPr>
          <p:cNvPr id="16" name="Rectangle: Rounded Corners 15">
            <a:extLst>
              <a:ext uri="{FF2B5EF4-FFF2-40B4-BE49-F238E27FC236}">
                <a16:creationId xmlns:a16="http://schemas.microsoft.com/office/drawing/2014/main" xmlns="" id="{B0962F8C-5F10-447C-9C7F-4B527981C513}"/>
              </a:ext>
            </a:extLst>
          </p:cNvPr>
          <p:cNvSpPr/>
          <p:nvPr/>
        </p:nvSpPr>
        <p:spPr>
          <a:xfrm>
            <a:off x="4084916" y="1043281"/>
            <a:ext cx="1489393" cy="688016"/>
          </a:xfrm>
          <a:prstGeom prst="roundRect">
            <a:avLst/>
          </a:prstGeom>
          <a:solidFill>
            <a:srgbClr val="D8115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IN" sz="2800" b="1" dirty="0">
                <a:solidFill>
                  <a:prstClr val="white"/>
                </a:solidFill>
                <a:latin typeface="Agency FB" panose="020B0503020202020204" pitchFamily="34" charset="0"/>
              </a:rPr>
              <a:t>01</a:t>
            </a:r>
          </a:p>
        </p:txBody>
      </p:sp>
      <p:sp>
        <p:nvSpPr>
          <p:cNvPr id="7" name="Freeform: Shape 6">
            <a:extLst>
              <a:ext uri="{FF2B5EF4-FFF2-40B4-BE49-F238E27FC236}">
                <a16:creationId xmlns:a16="http://schemas.microsoft.com/office/drawing/2014/main" xmlns="" id="{83AE1B1C-FBBB-4EEF-99E2-A95746E30C62}"/>
              </a:ext>
            </a:extLst>
          </p:cNvPr>
          <p:cNvSpPr/>
          <p:nvPr/>
        </p:nvSpPr>
        <p:spPr>
          <a:xfrm>
            <a:off x="626722" y="619414"/>
            <a:ext cx="4224864" cy="5621051"/>
          </a:xfrm>
          <a:custGeom>
            <a:avLst/>
            <a:gdLst>
              <a:gd name="connsiteX0" fmla="*/ 0 w 4225414"/>
              <a:gd name="connsiteY0" fmla="*/ 0 h 5619750"/>
              <a:gd name="connsiteX1" fmla="*/ 3483086 w 4225414"/>
              <a:gd name="connsiteY1" fmla="*/ 0 h 5619750"/>
              <a:gd name="connsiteX2" fmla="*/ 3664975 w 4225414"/>
              <a:gd name="connsiteY2" fmla="*/ 0 h 5619750"/>
              <a:gd name="connsiteX3" fmla="*/ 3935355 w 4225414"/>
              <a:gd name="connsiteY3" fmla="*/ 0 h 5619750"/>
              <a:gd name="connsiteX4" fmla="*/ 4225414 w 4225414"/>
              <a:gd name="connsiteY4" fmla="*/ 290059 h 5619750"/>
              <a:gd name="connsiteX5" fmla="*/ 4225414 w 4225414"/>
              <a:gd name="connsiteY5" fmla="*/ 5329691 h 5619750"/>
              <a:gd name="connsiteX6" fmla="*/ 3935355 w 4225414"/>
              <a:gd name="connsiteY6" fmla="*/ 5619750 h 5619750"/>
              <a:gd name="connsiteX7" fmla="*/ 3664975 w 4225414"/>
              <a:gd name="connsiteY7" fmla="*/ 5619750 h 5619750"/>
              <a:gd name="connsiteX8" fmla="*/ 3483086 w 4225414"/>
              <a:gd name="connsiteY8" fmla="*/ 5619750 h 5619750"/>
              <a:gd name="connsiteX9" fmla="*/ 0 w 4225414"/>
              <a:gd name="connsiteY9" fmla="*/ 5619750 h 56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5414" h="5619750">
                <a:moveTo>
                  <a:pt x="0" y="0"/>
                </a:moveTo>
                <a:lnTo>
                  <a:pt x="3483086" y="0"/>
                </a:lnTo>
                <a:lnTo>
                  <a:pt x="3664975" y="0"/>
                </a:lnTo>
                <a:lnTo>
                  <a:pt x="3935355" y="0"/>
                </a:lnTo>
                <a:cubicBezTo>
                  <a:pt x="4095550" y="0"/>
                  <a:pt x="4225414" y="129864"/>
                  <a:pt x="4225414" y="290059"/>
                </a:cubicBezTo>
                <a:lnTo>
                  <a:pt x="4225414" y="5329691"/>
                </a:lnTo>
                <a:cubicBezTo>
                  <a:pt x="4225414" y="5489886"/>
                  <a:pt x="4095550" y="5619750"/>
                  <a:pt x="3935355" y="5619750"/>
                </a:cubicBezTo>
                <a:lnTo>
                  <a:pt x="3664975" y="5619750"/>
                </a:lnTo>
                <a:lnTo>
                  <a:pt x="3483086" y="5619750"/>
                </a:lnTo>
                <a:lnTo>
                  <a:pt x="0" y="5619750"/>
                </a:lnTo>
                <a:close/>
              </a:path>
            </a:pathLst>
          </a:custGeom>
          <a:gradFill flip="none" rotWithShape="1">
            <a:gsLst>
              <a:gs pos="22000">
                <a:schemeClr val="bg1"/>
              </a:gs>
              <a:gs pos="74000">
                <a:schemeClr val="bg1">
                  <a:lumMod val="95000"/>
                </a:schemeClr>
              </a:gs>
            </a:gsLst>
            <a:lin ang="2700000" scaled="1"/>
            <a:tileRect/>
          </a:gradFill>
          <a:ln>
            <a:noFill/>
          </a:ln>
          <a:effectLst>
            <a:outerShdw blurRad="2032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IN" sz="1800">
              <a:solidFill>
                <a:prstClr val="white"/>
              </a:solidFill>
            </a:endParaRPr>
          </a:p>
        </p:txBody>
      </p:sp>
      <p:sp>
        <p:nvSpPr>
          <p:cNvPr id="13" name="Rectangle 12">
            <a:extLst>
              <a:ext uri="{FF2B5EF4-FFF2-40B4-BE49-F238E27FC236}">
                <a16:creationId xmlns:a16="http://schemas.microsoft.com/office/drawing/2014/main" xmlns="" id="{6824F499-20C8-4D73-B49D-6DD55A41C2A6}"/>
              </a:ext>
            </a:extLst>
          </p:cNvPr>
          <p:cNvSpPr/>
          <p:nvPr/>
        </p:nvSpPr>
        <p:spPr>
          <a:xfrm>
            <a:off x="626723" y="619268"/>
            <a:ext cx="3458048" cy="163362"/>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0" name="Rectangle 9">
            <a:extLst>
              <a:ext uri="{FF2B5EF4-FFF2-40B4-BE49-F238E27FC236}">
                <a16:creationId xmlns:a16="http://schemas.microsoft.com/office/drawing/2014/main" xmlns="" id="{35FD5325-3717-459B-90F1-3A5965EDA412}"/>
              </a:ext>
            </a:extLst>
          </p:cNvPr>
          <p:cNvSpPr/>
          <p:nvPr/>
        </p:nvSpPr>
        <p:spPr>
          <a:xfrm>
            <a:off x="626723" y="4324218"/>
            <a:ext cx="2202276" cy="250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6" name="Rectangle 5">
            <a:extLst>
              <a:ext uri="{FF2B5EF4-FFF2-40B4-BE49-F238E27FC236}">
                <a16:creationId xmlns:a16="http://schemas.microsoft.com/office/drawing/2014/main" xmlns="" id="{0B782959-5560-4202-A136-BCA075A490B3}"/>
              </a:ext>
            </a:extLst>
          </p:cNvPr>
          <p:cNvSpPr/>
          <p:nvPr/>
        </p:nvSpPr>
        <p:spPr>
          <a:xfrm>
            <a:off x="988014" y="619414"/>
            <a:ext cx="66358" cy="5621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8" name="Rectangle 7">
            <a:extLst>
              <a:ext uri="{FF2B5EF4-FFF2-40B4-BE49-F238E27FC236}">
                <a16:creationId xmlns:a16="http://schemas.microsoft.com/office/drawing/2014/main" xmlns="" id="{536B523D-820E-4BCE-8F4E-4AC0B65EE3DC}"/>
              </a:ext>
            </a:extLst>
          </p:cNvPr>
          <p:cNvSpPr/>
          <p:nvPr/>
        </p:nvSpPr>
        <p:spPr>
          <a:xfrm>
            <a:off x="1209355" y="4661570"/>
            <a:ext cx="1619789" cy="457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7" name="Rectangle 16">
            <a:extLst>
              <a:ext uri="{FF2B5EF4-FFF2-40B4-BE49-F238E27FC236}">
                <a16:creationId xmlns:a16="http://schemas.microsoft.com/office/drawing/2014/main" xmlns="" id="{87111500-E085-4E0F-B957-B2DFB7B313AB}"/>
              </a:ext>
            </a:extLst>
          </p:cNvPr>
          <p:cNvSpPr/>
          <p:nvPr/>
        </p:nvSpPr>
        <p:spPr>
          <a:xfrm>
            <a:off x="3082011" y="5295266"/>
            <a:ext cx="1360378" cy="954328"/>
          </a:xfrm>
          <a:prstGeom prst="rect">
            <a:avLst/>
          </a:prstGeom>
          <a:solidFill>
            <a:srgbClr val="FBB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8" name="Rectangle 17">
            <a:extLst>
              <a:ext uri="{FF2B5EF4-FFF2-40B4-BE49-F238E27FC236}">
                <a16:creationId xmlns:a16="http://schemas.microsoft.com/office/drawing/2014/main" xmlns="" id="{E6F04DE4-C748-44CC-9D10-CD92AC6BA1A7}"/>
              </a:ext>
            </a:extLst>
          </p:cNvPr>
          <p:cNvSpPr/>
          <p:nvPr/>
        </p:nvSpPr>
        <p:spPr>
          <a:xfrm>
            <a:off x="2961605" y="4999609"/>
            <a:ext cx="695281" cy="487751"/>
          </a:xfrm>
          <a:prstGeom prst="rect">
            <a:avLst/>
          </a:prstGeom>
          <a:solidFill>
            <a:srgbClr val="8F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srgbClr val="8F2D56"/>
              </a:solidFill>
            </a:endParaRPr>
          </a:p>
        </p:txBody>
      </p:sp>
      <p:sp>
        <p:nvSpPr>
          <p:cNvPr id="24" name="TextBox 23">
            <a:extLst>
              <a:ext uri="{FF2B5EF4-FFF2-40B4-BE49-F238E27FC236}">
                <a16:creationId xmlns:a16="http://schemas.microsoft.com/office/drawing/2014/main" xmlns="" id="{2889449E-B1BC-4680-A176-685BD70A1D01}"/>
              </a:ext>
            </a:extLst>
          </p:cNvPr>
          <p:cNvSpPr txBox="1"/>
          <p:nvPr/>
        </p:nvSpPr>
        <p:spPr>
          <a:xfrm>
            <a:off x="7963090" y="1043281"/>
            <a:ext cx="3509659" cy="1169551"/>
          </a:xfrm>
          <a:prstGeom prst="rect">
            <a:avLst/>
          </a:prstGeom>
          <a:noFill/>
        </p:spPr>
        <p:txBody>
          <a:bodyPr wrap="square" rtlCol="0">
            <a:spAutoFit/>
          </a:bodyPr>
          <a:lstStyle/>
          <a:p>
            <a:pPr marL="285750" indent="-285750" algn="just" defTabSz="914400">
              <a:buFont typeface="Wingdings" panose="05000000000000000000" pitchFamily="2" charset="2"/>
              <a:buChar char="ü"/>
            </a:pPr>
            <a:r>
              <a:rPr lang="en-US" sz="1400" dirty="0" smtClean="0">
                <a:latin typeface=" F_boulder" panose="020B0604020202020204" pitchFamily="34" charset="0"/>
              </a:rPr>
              <a:t>Gender focal points were to be appointed in all Government structures, as well as in the Executive Power institutions in all regions of Azerbaijan</a:t>
            </a:r>
            <a:endParaRPr lang="en-IN" sz="1400" dirty="0">
              <a:latin typeface=" F_boulder" panose="020B0604020202020204" pitchFamily="34" charset="0"/>
            </a:endParaRPr>
          </a:p>
        </p:txBody>
      </p:sp>
      <p:sp>
        <p:nvSpPr>
          <p:cNvPr id="28" name="TextBox 27">
            <a:extLst>
              <a:ext uri="{FF2B5EF4-FFF2-40B4-BE49-F238E27FC236}">
                <a16:creationId xmlns:a16="http://schemas.microsoft.com/office/drawing/2014/main" xmlns="" id="{A8708CC1-AA55-4AA1-A4E2-F3E8D26C29CB}"/>
              </a:ext>
            </a:extLst>
          </p:cNvPr>
          <p:cNvSpPr txBox="1"/>
          <p:nvPr/>
        </p:nvSpPr>
        <p:spPr>
          <a:xfrm>
            <a:off x="7963090" y="2176625"/>
            <a:ext cx="3509659" cy="954107"/>
          </a:xfrm>
          <a:prstGeom prst="rect">
            <a:avLst/>
          </a:prstGeom>
          <a:noFill/>
        </p:spPr>
        <p:txBody>
          <a:bodyPr wrap="square" rtlCol="0">
            <a:spAutoFit/>
          </a:bodyPr>
          <a:lstStyle/>
          <a:p>
            <a:pPr marL="285750" indent="-285750" algn="just" defTabSz="914400">
              <a:buFont typeface="Wingdings" panose="05000000000000000000" pitchFamily="2" charset="2"/>
              <a:buChar char="ü"/>
            </a:pPr>
            <a:r>
              <a:rPr lang="en-US" sz="1400" dirty="0" smtClean="0">
                <a:latin typeface=" F_boulder" panose="020B0604020202020204" pitchFamily="34" charset="0"/>
              </a:rPr>
              <a:t>They were appointed at the expert level, but in some ministries they act at the level of Deputy Minister/Chair or Adviser to the Minister/Chair.</a:t>
            </a:r>
            <a:endParaRPr lang="en-IN" sz="1400" dirty="0">
              <a:latin typeface=" F_boulder" panose="020B0604020202020204" pitchFamily="34" charset="0"/>
            </a:endParaRPr>
          </a:p>
        </p:txBody>
      </p:sp>
      <p:sp>
        <p:nvSpPr>
          <p:cNvPr id="31" name="TextBox 30">
            <a:extLst>
              <a:ext uri="{FF2B5EF4-FFF2-40B4-BE49-F238E27FC236}">
                <a16:creationId xmlns:a16="http://schemas.microsoft.com/office/drawing/2014/main" xmlns="" id="{C235A7A7-A4ED-44F4-A6A6-529AE2073AD0}"/>
              </a:ext>
            </a:extLst>
          </p:cNvPr>
          <p:cNvSpPr txBox="1"/>
          <p:nvPr/>
        </p:nvSpPr>
        <p:spPr>
          <a:xfrm>
            <a:off x="7963090" y="3094493"/>
            <a:ext cx="3509659" cy="1815882"/>
          </a:xfrm>
          <a:prstGeom prst="rect">
            <a:avLst/>
          </a:prstGeom>
          <a:noFill/>
        </p:spPr>
        <p:txBody>
          <a:bodyPr wrap="square" rtlCol="0">
            <a:spAutoFit/>
          </a:bodyPr>
          <a:lstStyle/>
          <a:p>
            <a:pPr marL="285750" indent="-285750" algn="just" defTabSz="914400">
              <a:buFont typeface="Wingdings" panose="05000000000000000000" pitchFamily="2" charset="2"/>
              <a:buChar char="ü"/>
            </a:pPr>
            <a:r>
              <a:rPr lang="en-US" sz="1400" dirty="0" smtClean="0">
                <a:latin typeface=" F_boulder" panose="020B0604020202020204" pitchFamily="34" charset="0"/>
              </a:rPr>
              <a:t>One of the main functions of the gender focal points is to implement the relevant provisions of the National Plan of Action on women’s issues and to participate in working groups to discuss different documents to be adopted at national (inter-ministerial) level.</a:t>
            </a:r>
            <a:endParaRPr lang="en-IN" sz="1400" dirty="0">
              <a:latin typeface=" F_boulder" panose="020B0604020202020204" pitchFamily="34" charset="0"/>
            </a:endParaRPr>
          </a:p>
        </p:txBody>
      </p:sp>
      <p:sp>
        <p:nvSpPr>
          <p:cNvPr id="34" name="TextBox 33">
            <a:extLst>
              <a:ext uri="{FF2B5EF4-FFF2-40B4-BE49-F238E27FC236}">
                <a16:creationId xmlns:a16="http://schemas.microsoft.com/office/drawing/2014/main" xmlns="" id="{ABBC69A0-9900-4F03-A0F6-25ED49E4D06E}"/>
              </a:ext>
            </a:extLst>
          </p:cNvPr>
          <p:cNvSpPr txBox="1"/>
          <p:nvPr/>
        </p:nvSpPr>
        <p:spPr>
          <a:xfrm>
            <a:off x="7963090" y="4874168"/>
            <a:ext cx="3509659" cy="738664"/>
          </a:xfrm>
          <a:prstGeom prst="rect">
            <a:avLst/>
          </a:prstGeom>
          <a:noFill/>
        </p:spPr>
        <p:txBody>
          <a:bodyPr wrap="square" rtlCol="0">
            <a:spAutoFit/>
          </a:bodyPr>
          <a:lstStyle/>
          <a:p>
            <a:pPr marL="285750" indent="-285750" algn="just" defTabSz="914400">
              <a:buFont typeface="Wingdings" panose="05000000000000000000" pitchFamily="2" charset="2"/>
              <a:buChar char="ü"/>
            </a:pPr>
            <a:r>
              <a:rPr lang="en-US" sz="1400" dirty="0" smtClean="0">
                <a:latin typeface=" F_boulder" panose="020B0604020202020204" pitchFamily="34" charset="0"/>
              </a:rPr>
              <a:t>There is no any specific item in the national budget for the implementation of the state gender policy.</a:t>
            </a:r>
            <a:endParaRPr lang="en-IN" sz="1400" dirty="0">
              <a:latin typeface=" F_boulder" panose="020B0604020202020204" pitchFamily="34" charset="0"/>
            </a:endParaRPr>
          </a:p>
        </p:txBody>
      </p:sp>
      <p:sp>
        <p:nvSpPr>
          <p:cNvPr id="5" name="TextBox 4"/>
          <p:cNvSpPr txBox="1"/>
          <p:nvPr/>
        </p:nvSpPr>
        <p:spPr>
          <a:xfrm>
            <a:off x="1374361" y="2472164"/>
            <a:ext cx="2670214" cy="646331"/>
          </a:xfrm>
          <a:prstGeom prst="rect">
            <a:avLst/>
          </a:prstGeom>
          <a:noFill/>
        </p:spPr>
        <p:txBody>
          <a:bodyPr wrap="square" rtlCol="0">
            <a:spAutoFit/>
          </a:bodyPr>
          <a:lstStyle/>
          <a:p>
            <a:pPr algn="ctr"/>
            <a:r>
              <a:rPr lang="en-US" sz="1800" b="1" dirty="0" smtClean="0">
                <a:latin typeface=" F_boulder" panose="020B0604020202020204" pitchFamily="34" charset="0"/>
              </a:rPr>
              <a:t>Gender Focal Points in State structures</a:t>
            </a:r>
            <a:endParaRPr lang="ru-RU" sz="1800" b="1" dirty="0"/>
          </a:p>
        </p:txBody>
      </p:sp>
    </p:spTree>
    <p:extLst>
      <p:ext uri="{BB962C8B-B14F-4D97-AF65-F5344CB8AC3E}">
        <p14:creationId xmlns:p14="http://schemas.microsoft.com/office/powerpoint/2010/main" xmlns="" val="19434779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31"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outdoor, sky, water, large&#10;&#10;Description generated with very high confidence">
            <a:extLst>
              <a:ext uri="{FF2B5EF4-FFF2-40B4-BE49-F238E27FC236}">
                <a16:creationId xmlns:a16="http://schemas.microsoft.com/office/drawing/2014/main" xmlns="" id="{355B3C66-E10A-4EB3-9397-FE3F7723B61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0413" cy="6859588"/>
          </a:xfrm>
          <a:prstGeom prst="rect">
            <a:avLst/>
          </a:prstGeom>
        </p:spPr>
      </p:pic>
      <p:sp>
        <p:nvSpPr>
          <p:cNvPr id="25" name="Rectangle 24">
            <a:extLst>
              <a:ext uri="{FF2B5EF4-FFF2-40B4-BE49-F238E27FC236}">
                <a16:creationId xmlns:a16="http://schemas.microsoft.com/office/drawing/2014/main" xmlns="" id="{A650AAD3-594E-4012-AE07-26FB726190A3}"/>
              </a:ext>
            </a:extLst>
          </p:cNvPr>
          <p:cNvSpPr/>
          <p:nvPr/>
        </p:nvSpPr>
        <p:spPr>
          <a:xfrm>
            <a:off x="1" y="0"/>
            <a:ext cx="12190413" cy="6859588"/>
          </a:xfrm>
          <a:prstGeom prst="rect">
            <a:avLst/>
          </a:prstGeom>
          <a:gradFill>
            <a:gsLst>
              <a:gs pos="44000">
                <a:srgbClr val="5B027E">
                  <a:alpha val="89000"/>
                </a:srgbClr>
              </a:gs>
              <a:gs pos="6000">
                <a:srgbClr val="000066">
                  <a:alpha val="98000"/>
                </a:srgbClr>
              </a:gs>
              <a:gs pos="100000">
                <a:srgbClr val="9900CC">
                  <a:alpha val="3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54" name="Circle: Hollow 53">
            <a:extLst>
              <a:ext uri="{FF2B5EF4-FFF2-40B4-BE49-F238E27FC236}">
                <a16:creationId xmlns:a16="http://schemas.microsoft.com/office/drawing/2014/main" xmlns="" id="{5356AB15-C216-4A85-96D6-0933B414ED22}"/>
              </a:ext>
            </a:extLst>
          </p:cNvPr>
          <p:cNvSpPr/>
          <p:nvPr/>
        </p:nvSpPr>
        <p:spPr>
          <a:xfrm>
            <a:off x="5195636" y="1644263"/>
            <a:ext cx="8638875" cy="8642001"/>
          </a:xfrm>
          <a:prstGeom prst="donut">
            <a:avLst>
              <a:gd name="adj" fmla="val 15121"/>
            </a:avLst>
          </a:prstGeom>
          <a:solidFill>
            <a:srgbClr val="00206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black"/>
              </a:solidFill>
            </a:endParaRPr>
          </a:p>
        </p:txBody>
      </p:sp>
      <p:sp>
        <p:nvSpPr>
          <p:cNvPr id="50" name="Circle: Hollow 49">
            <a:extLst>
              <a:ext uri="{FF2B5EF4-FFF2-40B4-BE49-F238E27FC236}">
                <a16:creationId xmlns:a16="http://schemas.microsoft.com/office/drawing/2014/main" xmlns="" id="{21084812-C5F4-4904-9E42-8E543ADC9376}"/>
              </a:ext>
            </a:extLst>
          </p:cNvPr>
          <p:cNvSpPr/>
          <p:nvPr/>
        </p:nvSpPr>
        <p:spPr>
          <a:xfrm>
            <a:off x="-2488255" y="-2449852"/>
            <a:ext cx="8638875" cy="8642001"/>
          </a:xfrm>
          <a:prstGeom prst="donut">
            <a:avLst>
              <a:gd name="adj" fmla="val 15121"/>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black"/>
              </a:solidFill>
            </a:endParaRPr>
          </a:p>
        </p:txBody>
      </p:sp>
      <p:sp>
        <p:nvSpPr>
          <p:cNvPr id="33" name="Freeform: Shape 32">
            <a:extLst>
              <a:ext uri="{FF2B5EF4-FFF2-40B4-BE49-F238E27FC236}">
                <a16:creationId xmlns:a16="http://schemas.microsoft.com/office/drawing/2014/main" xmlns="" id="{C2C73EE3-7D80-456A-AE33-F0CB2795E968}"/>
              </a:ext>
            </a:extLst>
          </p:cNvPr>
          <p:cNvSpPr/>
          <p:nvPr/>
        </p:nvSpPr>
        <p:spPr>
          <a:xfrm>
            <a:off x="1" y="2439774"/>
            <a:ext cx="12190413" cy="4419815"/>
          </a:xfrm>
          <a:custGeom>
            <a:avLst/>
            <a:gdLst>
              <a:gd name="connsiteX0" fmla="*/ 12192000 w 12192000"/>
              <a:gd name="connsiteY0" fmla="*/ 0 h 4418792"/>
              <a:gd name="connsiteX1" fmla="*/ 12192000 w 12192000"/>
              <a:gd name="connsiteY1" fmla="*/ 4418792 h 4418792"/>
              <a:gd name="connsiteX2" fmla="*/ 0 w 12192000"/>
              <a:gd name="connsiteY2" fmla="*/ 4418792 h 4418792"/>
              <a:gd name="connsiteX3" fmla="*/ 0 w 12192000"/>
              <a:gd name="connsiteY3" fmla="*/ 3168379 h 4418792"/>
              <a:gd name="connsiteX4" fmla="*/ 121444 w 12192000"/>
              <a:gd name="connsiteY4" fmla="*/ 3080530 h 4418792"/>
              <a:gd name="connsiteX5" fmla="*/ 1257300 w 12192000"/>
              <a:gd name="connsiteY5" fmla="*/ 2761442 h 4418792"/>
              <a:gd name="connsiteX6" fmla="*/ 3009900 w 12192000"/>
              <a:gd name="connsiteY6" fmla="*/ 3542492 h 4418792"/>
              <a:gd name="connsiteX7" fmla="*/ 4419600 w 12192000"/>
              <a:gd name="connsiteY7" fmla="*/ 2342342 h 4418792"/>
              <a:gd name="connsiteX8" fmla="*/ 5829300 w 12192000"/>
              <a:gd name="connsiteY8" fmla="*/ 2818592 h 4418792"/>
              <a:gd name="connsiteX9" fmla="*/ 6896101 w 12192000"/>
              <a:gd name="connsiteY9" fmla="*/ 1770842 h 4418792"/>
              <a:gd name="connsiteX10" fmla="*/ 8096250 w 12192000"/>
              <a:gd name="connsiteY10" fmla="*/ 2266142 h 4418792"/>
              <a:gd name="connsiteX11" fmla="*/ 9334500 w 12192000"/>
              <a:gd name="connsiteY11" fmla="*/ 913592 h 4418792"/>
              <a:gd name="connsiteX12" fmla="*/ 11068050 w 12192000"/>
              <a:gd name="connsiteY12" fmla="*/ 1694642 h 4418792"/>
              <a:gd name="connsiteX13" fmla="*/ 12129381 w 12192000"/>
              <a:gd name="connsiteY13" fmla="*/ 123947 h 441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4418792">
                <a:moveTo>
                  <a:pt x="12192000" y="0"/>
                </a:moveTo>
                <a:lnTo>
                  <a:pt x="12192000" y="4418792"/>
                </a:lnTo>
                <a:lnTo>
                  <a:pt x="0" y="4418792"/>
                </a:lnTo>
                <a:lnTo>
                  <a:pt x="0" y="3168379"/>
                </a:lnTo>
                <a:lnTo>
                  <a:pt x="121444" y="3080530"/>
                </a:lnTo>
                <a:cubicBezTo>
                  <a:pt x="461169" y="2856692"/>
                  <a:pt x="852488" y="2694767"/>
                  <a:pt x="1257300" y="2761442"/>
                </a:cubicBezTo>
                <a:cubicBezTo>
                  <a:pt x="2066925" y="2894792"/>
                  <a:pt x="2482850" y="3612342"/>
                  <a:pt x="3009900" y="3542492"/>
                </a:cubicBezTo>
                <a:cubicBezTo>
                  <a:pt x="3536950" y="3472642"/>
                  <a:pt x="3683000" y="2501092"/>
                  <a:pt x="4419600" y="2342342"/>
                </a:cubicBezTo>
                <a:cubicBezTo>
                  <a:pt x="5156201" y="2183592"/>
                  <a:pt x="5041901" y="3028142"/>
                  <a:pt x="5829300" y="2818592"/>
                </a:cubicBezTo>
                <a:cubicBezTo>
                  <a:pt x="6616700" y="2609042"/>
                  <a:pt x="6175375" y="1977217"/>
                  <a:pt x="6896101" y="1770842"/>
                </a:cubicBezTo>
                <a:cubicBezTo>
                  <a:pt x="7616826" y="1564467"/>
                  <a:pt x="7689851" y="2409017"/>
                  <a:pt x="8096250" y="2266142"/>
                </a:cubicBezTo>
                <a:cubicBezTo>
                  <a:pt x="8502650" y="2123267"/>
                  <a:pt x="8591550" y="1065992"/>
                  <a:pt x="9334500" y="913592"/>
                </a:cubicBezTo>
                <a:cubicBezTo>
                  <a:pt x="10077450" y="761192"/>
                  <a:pt x="10496550" y="2024842"/>
                  <a:pt x="11068050" y="1694642"/>
                </a:cubicBezTo>
                <a:cubicBezTo>
                  <a:pt x="11425238" y="1488267"/>
                  <a:pt x="11777464" y="820525"/>
                  <a:pt x="12129381" y="123947"/>
                </a:cubicBezTo>
                <a:close/>
              </a:path>
            </a:pathLst>
          </a:custGeom>
          <a:gradFill flip="none" rotWithShape="1">
            <a:gsLst>
              <a:gs pos="38000">
                <a:srgbClr val="66CCFF">
                  <a:alpha val="76000"/>
                </a:srgbClr>
              </a:gs>
              <a:gs pos="100000">
                <a:srgbClr val="FF00FF">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61" name="Freeform: Shape 60">
            <a:extLst>
              <a:ext uri="{FF2B5EF4-FFF2-40B4-BE49-F238E27FC236}">
                <a16:creationId xmlns:a16="http://schemas.microsoft.com/office/drawing/2014/main" xmlns="" id="{750AAC46-32D1-4FB7-B515-DF861C4E4BDF}"/>
              </a:ext>
            </a:extLst>
          </p:cNvPr>
          <p:cNvSpPr/>
          <p:nvPr/>
        </p:nvSpPr>
        <p:spPr>
          <a:xfrm>
            <a:off x="1" y="2020250"/>
            <a:ext cx="12190413" cy="3652577"/>
          </a:xfrm>
          <a:custGeom>
            <a:avLst/>
            <a:gdLst>
              <a:gd name="connsiteX0" fmla="*/ 12192000 w 12192000"/>
              <a:gd name="connsiteY0" fmla="*/ 0 h 3651731"/>
              <a:gd name="connsiteX1" fmla="*/ 12192000 w 12192000"/>
              <a:gd name="connsiteY1" fmla="*/ 104465 h 3651731"/>
              <a:gd name="connsiteX2" fmla="*/ 12129381 w 12192000"/>
              <a:gd name="connsiteY2" fmla="*/ 228412 h 3651731"/>
              <a:gd name="connsiteX3" fmla="*/ 11068050 w 12192000"/>
              <a:gd name="connsiteY3" fmla="*/ 1799107 h 3651731"/>
              <a:gd name="connsiteX4" fmla="*/ 9334500 w 12192000"/>
              <a:gd name="connsiteY4" fmla="*/ 1018057 h 3651731"/>
              <a:gd name="connsiteX5" fmla="*/ 8096250 w 12192000"/>
              <a:gd name="connsiteY5" fmla="*/ 2370607 h 3651731"/>
              <a:gd name="connsiteX6" fmla="*/ 6896101 w 12192000"/>
              <a:gd name="connsiteY6" fmla="*/ 1875307 h 3651731"/>
              <a:gd name="connsiteX7" fmla="*/ 5829300 w 12192000"/>
              <a:gd name="connsiteY7" fmla="*/ 2923057 h 3651731"/>
              <a:gd name="connsiteX8" fmla="*/ 4419600 w 12192000"/>
              <a:gd name="connsiteY8" fmla="*/ 2446807 h 3651731"/>
              <a:gd name="connsiteX9" fmla="*/ 3009900 w 12192000"/>
              <a:gd name="connsiteY9" fmla="*/ 3646957 h 3651731"/>
              <a:gd name="connsiteX10" fmla="*/ 1257300 w 12192000"/>
              <a:gd name="connsiteY10" fmla="*/ 2865907 h 3651731"/>
              <a:gd name="connsiteX11" fmla="*/ 121444 w 12192000"/>
              <a:gd name="connsiteY11" fmla="*/ 3184995 h 3651731"/>
              <a:gd name="connsiteX12" fmla="*/ 0 w 12192000"/>
              <a:gd name="connsiteY12" fmla="*/ 3272844 h 3651731"/>
              <a:gd name="connsiteX13" fmla="*/ 0 w 12192000"/>
              <a:gd name="connsiteY13" fmla="*/ 3168379 h 3651731"/>
              <a:gd name="connsiteX14" fmla="*/ 121444 w 12192000"/>
              <a:gd name="connsiteY14" fmla="*/ 3080530 h 3651731"/>
              <a:gd name="connsiteX15" fmla="*/ 1257300 w 12192000"/>
              <a:gd name="connsiteY15" fmla="*/ 2761442 h 3651731"/>
              <a:gd name="connsiteX16" fmla="*/ 3009900 w 12192000"/>
              <a:gd name="connsiteY16" fmla="*/ 3542492 h 3651731"/>
              <a:gd name="connsiteX17" fmla="*/ 4419600 w 12192000"/>
              <a:gd name="connsiteY17" fmla="*/ 2342342 h 3651731"/>
              <a:gd name="connsiteX18" fmla="*/ 5829300 w 12192000"/>
              <a:gd name="connsiteY18" fmla="*/ 2818592 h 3651731"/>
              <a:gd name="connsiteX19" fmla="*/ 6896101 w 12192000"/>
              <a:gd name="connsiteY19" fmla="*/ 1770842 h 3651731"/>
              <a:gd name="connsiteX20" fmla="*/ 8096250 w 12192000"/>
              <a:gd name="connsiteY20" fmla="*/ 2266142 h 3651731"/>
              <a:gd name="connsiteX21" fmla="*/ 9334500 w 12192000"/>
              <a:gd name="connsiteY21" fmla="*/ 913592 h 3651731"/>
              <a:gd name="connsiteX22" fmla="*/ 11068050 w 12192000"/>
              <a:gd name="connsiteY22" fmla="*/ 1694642 h 3651731"/>
              <a:gd name="connsiteX23" fmla="*/ 12129381 w 12192000"/>
              <a:gd name="connsiteY23" fmla="*/ 123947 h 3651731"/>
              <a:gd name="connsiteX24" fmla="*/ 12192000 w 12192000"/>
              <a:gd name="connsiteY24" fmla="*/ 0 h 365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3651731">
                <a:moveTo>
                  <a:pt x="12192000" y="0"/>
                </a:moveTo>
                <a:lnTo>
                  <a:pt x="12192000" y="104465"/>
                </a:lnTo>
                <a:lnTo>
                  <a:pt x="12129381" y="228412"/>
                </a:lnTo>
                <a:cubicBezTo>
                  <a:pt x="11777464" y="924990"/>
                  <a:pt x="11425238" y="1592732"/>
                  <a:pt x="11068050" y="1799107"/>
                </a:cubicBezTo>
                <a:cubicBezTo>
                  <a:pt x="10496550" y="2129307"/>
                  <a:pt x="10077450" y="865657"/>
                  <a:pt x="9334500" y="1018057"/>
                </a:cubicBezTo>
                <a:cubicBezTo>
                  <a:pt x="8591550" y="1170457"/>
                  <a:pt x="8502650" y="2227732"/>
                  <a:pt x="8096250" y="2370607"/>
                </a:cubicBezTo>
                <a:cubicBezTo>
                  <a:pt x="7689851" y="2513482"/>
                  <a:pt x="7616826" y="1668932"/>
                  <a:pt x="6896101" y="1875307"/>
                </a:cubicBezTo>
                <a:cubicBezTo>
                  <a:pt x="6175375" y="2081682"/>
                  <a:pt x="6616700" y="2713507"/>
                  <a:pt x="5829300" y="2923057"/>
                </a:cubicBezTo>
                <a:cubicBezTo>
                  <a:pt x="5041901" y="3132607"/>
                  <a:pt x="5156201" y="2288057"/>
                  <a:pt x="4419600" y="2446807"/>
                </a:cubicBezTo>
                <a:cubicBezTo>
                  <a:pt x="3683000" y="2605557"/>
                  <a:pt x="3536950" y="3577107"/>
                  <a:pt x="3009900" y="3646957"/>
                </a:cubicBezTo>
                <a:cubicBezTo>
                  <a:pt x="2482850" y="3716807"/>
                  <a:pt x="2066925" y="2999257"/>
                  <a:pt x="1257300" y="2865907"/>
                </a:cubicBezTo>
                <a:cubicBezTo>
                  <a:pt x="852488" y="2799232"/>
                  <a:pt x="461169" y="2961157"/>
                  <a:pt x="121444" y="3184995"/>
                </a:cubicBezTo>
                <a:lnTo>
                  <a:pt x="0" y="3272844"/>
                </a:lnTo>
                <a:lnTo>
                  <a:pt x="0" y="3168379"/>
                </a:lnTo>
                <a:lnTo>
                  <a:pt x="121444" y="3080530"/>
                </a:lnTo>
                <a:cubicBezTo>
                  <a:pt x="461169" y="2856692"/>
                  <a:pt x="852488" y="2694767"/>
                  <a:pt x="1257300" y="2761442"/>
                </a:cubicBezTo>
                <a:cubicBezTo>
                  <a:pt x="2066925" y="2894792"/>
                  <a:pt x="2482850" y="3612342"/>
                  <a:pt x="3009900" y="3542492"/>
                </a:cubicBezTo>
                <a:cubicBezTo>
                  <a:pt x="3536950" y="3472642"/>
                  <a:pt x="3683000" y="2501092"/>
                  <a:pt x="4419600" y="2342342"/>
                </a:cubicBezTo>
                <a:cubicBezTo>
                  <a:pt x="5156201" y="2183592"/>
                  <a:pt x="5041901" y="3028142"/>
                  <a:pt x="5829300" y="2818592"/>
                </a:cubicBezTo>
                <a:cubicBezTo>
                  <a:pt x="6616700" y="2609042"/>
                  <a:pt x="6175375" y="1977217"/>
                  <a:pt x="6896101" y="1770842"/>
                </a:cubicBezTo>
                <a:cubicBezTo>
                  <a:pt x="7616826" y="1564467"/>
                  <a:pt x="7689851" y="2409017"/>
                  <a:pt x="8096250" y="2266142"/>
                </a:cubicBezTo>
                <a:cubicBezTo>
                  <a:pt x="8502650" y="2123267"/>
                  <a:pt x="8591550" y="1065992"/>
                  <a:pt x="9334500" y="913592"/>
                </a:cubicBezTo>
                <a:cubicBezTo>
                  <a:pt x="10077450" y="761192"/>
                  <a:pt x="10496550" y="2024842"/>
                  <a:pt x="11068050" y="1694642"/>
                </a:cubicBezTo>
                <a:cubicBezTo>
                  <a:pt x="11425238" y="1488267"/>
                  <a:pt x="11777464" y="820525"/>
                  <a:pt x="12129381" y="123947"/>
                </a:cubicBezTo>
                <a:lnTo>
                  <a:pt x="12192000" y="0"/>
                </a:lnTo>
                <a:close/>
              </a:path>
            </a:pathLst>
          </a:custGeom>
          <a:gradFill flip="none" rotWithShape="1">
            <a:gsLst>
              <a:gs pos="38000">
                <a:srgbClr val="66CCFF">
                  <a:alpha val="76000"/>
                </a:srgbClr>
              </a:gs>
              <a:gs pos="100000">
                <a:srgbClr val="FF00FF">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66" name="TextBox 65">
            <a:extLst>
              <a:ext uri="{FF2B5EF4-FFF2-40B4-BE49-F238E27FC236}">
                <a16:creationId xmlns:a16="http://schemas.microsoft.com/office/drawing/2014/main" xmlns="" id="{65BD74F3-EB2E-4632-B798-A253279EC5DC}"/>
              </a:ext>
            </a:extLst>
          </p:cNvPr>
          <p:cNvSpPr txBox="1"/>
          <p:nvPr/>
        </p:nvSpPr>
        <p:spPr>
          <a:xfrm>
            <a:off x="406574" y="2047359"/>
            <a:ext cx="6817199" cy="938719"/>
          </a:xfrm>
          <a:prstGeom prst="rect">
            <a:avLst/>
          </a:prstGeom>
          <a:noFill/>
        </p:spPr>
        <p:txBody>
          <a:bodyPr wrap="square" rtlCol="0">
            <a:spAutoFit/>
          </a:bodyPr>
          <a:lstStyle/>
          <a:p>
            <a:pPr lvl="0" algn="ctr"/>
            <a:endParaRPr lang="en-US" sz="1800" b="1" dirty="0">
              <a:solidFill>
                <a:schemeClr val="bg1"/>
              </a:solidFill>
              <a:latin typeface=" F_boulder" panose="020B0604020202020204" pitchFamily="34" charset="0"/>
            </a:endParaRPr>
          </a:p>
          <a:p>
            <a:pPr lvl="0" algn="ctr"/>
            <a:r>
              <a:rPr lang="en-US" sz="2800" b="1" dirty="0" smtClean="0">
                <a:solidFill>
                  <a:schemeClr val="bg1"/>
                </a:solidFill>
                <a:latin typeface=" F_boulder" panose="020B0604020202020204" pitchFamily="34" charset="0"/>
              </a:rPr>
              <a:t>THANK YOU FOR THE ATTENTION !!</a:t>
            </a:r>
            <a:endParaRPr lang="ru-RU" sz="2800" b="1" dirty="0">
              <a:solidFill>
                <a:schemeClr val="bg1"/>
              </a:solidFill>
            </a:endParaRPr>
          </a:p>
          <a:p>
            <a:pPr algn="just" defTabSz="914400"/>
            <a:endParaRPr lang="en-IN" sz="900" dirty="0">
              <a:solidFill>
                <a:prstClr val="white"/>
              </a:solidFill>
              <a:latin typeface="Montserrat Light" panose="00000400000000000000" pitchFamily="2" charset="0"/>
            </a:endParaRPr>
          </a:p>
        </p:txBody>
      </p:sp>
      <p:sp>
        <p:nvSpPr>
          <p:cNvPr id="67" name="Right Triangle 66">
            <a:extLst>
              <a:ext uri="{FF2B5EF4-FFF2-40B4-BE49-F238E27FC236}">
                <a16:creationId xmlns:a16="http://schemas.microsoft.com/office/drawing/2014/main" xmlns="" id="{3F70A836-7B10-43D5-9BC3-172382F5B360}"/>
              </a:ext>
            </a:extLst>
          </p:cNvPr>
          <p:cNvSpPr/>
          <p:nvPr/>
        </p:nvSpPr>
        <p:spPr>
          <a:xfrm flipH="1" flipV="1">
            <a:off x="1" y="0"/>
            <a:ext cx="12190413" cy="6859588"/>
          </a:xfrm>
          <a:prstGeom prst="rtTriangl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Tree>
    <p:extLst>
      <p:ext uri="{BB962C8B-B14F-4D97-AF65-F5344CB8AC3E}">
        <p14:creationId xmlns:p14="http://schemas.microsoft.com/office/powerpoint/2010/main" xmlns="" val="291707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5000"/>
                                  </p:iterate>
                                  <p:childTnLst>
                                    <p:set>
                                      <p:cBhvr override="childStyle">
                                        <p:cTn id="6" dur="2000" fill="hold"/>
                                        <p:tgtEl>
                                          <p:spTgt spid="66"/>
                                        </p:tgtEl>
                                        <p:attrNameLst>
                                          <p:attrName>style.color</p:attrName>
                                        </p:attrNameLst>
                                      </p:cBhvr>
                                      <p:to>
                                        <p:clrVal>
                                          <a:srgbClr val="FF0000"/>
                                        </p:clrVal>
                                      </p:to>
                                    </p:set>
                                    <p:set>
                                      <p:cBhvr>
                                        <p:cTn id="7" dur="2000" fill="hold"/>
                                        <p:tgtEl>
                                          <p:spTgt spid="66"/>
                                        </p:tgtEl>
                                        <p:attrNameLst>
                                          <p:attrName>fillcolor</p:attrName>
                                        </p:attrNameLst>
                                      </p:cBhvr>
                                      <p:to>
                                        <p:clrVal>
                                          <a:srgbClr val="FF0000"/>
                                        </p:clrVal>
                                      </p:to>
                                    </p:set>
                                    <p:set>
                                      <p:cBhvr>
                                        <p:cTn id="8" dur="2000" fill="hold"/>
                                        <p:tgtEl>
                                          <p:spTgt spid="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0000">
              <a:srgbClr val="9A1A8E"/>
            </a:gs>
            <a:gs pos="0">
              <a:srgbClr val="65115D"/>
            </a:gs>
            <a:gs pos="100000">
              <a:srgbClr val="65115D"/>
            </a:gs>
          </a:gsLst>
          <a:lin ang="13500000" scaled="1"/>
        </a:gradFill>
        <a:effectLst/>
      </p:bgPr>
    </p:bg>
    <p:spTree>
      <p:nvGrpSpPr>
        <p:cNvPr id="1" name=""/>
        <p:cNvGrpSpPr/>
        <p:nvPr/>
      </p:nvGrpSpPr>
      <p:grpSpPr>
        <a:xfrm>
          <a:off x="0" y="0"/>
          <a:ext cx="0" cy="0"/>
          <a:chOff x="0" y="0"/>
          <a:chExt cx="0" cy="0"/>
        </a:xfrm>
      </p:grpSpPr>
      <p:sp>
        <p:nvSpPr>
          <p:cNvPr id="68" name="Rectangle 67" hidden="1">
            <a:extLst>
              <a:ext uri="{FF2B5EF4-FFF2-40B4-BE49-F238E27FC236}">
                <a16:creationId xmlns:a16="http://schemas.microsoft.com/office/drawing/2014/main" xmlns="" id="{B1EB3621-CA8F-450E-8B37-4E853F113E34}"/>
              </a:ext>
            </a:extLst>
          </p:cNvPr>
          <p:cNvSpPr/>
          <p:nvPr/>
        </p:nvSpPr>
        <p:spPr>
          <a:xfrm>
            <a:off x="128" y="0"/>
            <a:ext cx="12190413" cy="685958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70" name="Circle: Hollow 69">
            <a:extLst>
              <a:ext uri="{FF2B5EF4-FFF2-40B4-BE49-F238E27FC236}">
                <a16:creationId xmlns:a16="http://schemas.microsoft.com/office/drawing/2014/main" xmlns="" id="{3A1BD703-6A29-4294-9915-C5A2A4FFAD76}"/>
              </a:ext>
            </a:extLst>
          </p:cNvPr>
          <p:cNvSpPr/>
          <p:nvPr/>
        </p:nvSpPr>
        <p:spPr>
          <a:xfrm>
            <a:off x="7121667" y="1253396"/>
            <a:ext cx="6641713" cy="6644116"/>
          </a:xfrm>
          <a:prstGeom prst="donut">
            <a:avLst>
              <a:gd name="adj" fmla="val 21170"/>
            </a:avLst>
          </a:prstGeom>
          <a:solidFill>
            <a:schemeClr val="tx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black"/>
              </a:solidFill>
            </a:endParaRPr>
          </a:p>
        </p:txBody>
      </p:sp>
      <p:sp>
        <p:nvSpPr>
          <p:cNvPr id="69" name="Circle: Hollow 68">
            <a:extLst>
              <a:ext uri="{FF2B5EF4-FFF2-40B4-BE49-F238E27FC236}">
                <a16:creationId xmlns:a16="http://schemas.microsoft.com/office/drawing/2014/main" xmlns="" id="{E1B5385E-7B29-4C82-B861-C38CD16F0773}"/>
              </a:ext>
            </a:extLst>
          </p:cNvPr>
          <p:cNvSpPr/>
          <p:nvPr/>
        </p:nvSpPr>
        <p:spPr>
          <a:xfrm>
            <a:off x="-1418387" y="66570"/>
            <a:ext cx="4507253" cy="4508884"/>
          </a:xfrm>
          <a:prstGeom prst="donut">
            <a:avLst>
              <a:gd name="adj" fmla="val 21170"/>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black"/>
              </a:solidFill>
            </a:endParaRPr>
          </a:p>
        </p:txBody>
      </p:sp>
      <p:sp>
        <p:nvSpPr>
          <p:cNvPr id="67" name="Right Triangle 66">
            <a:extLst>
              <a:ext uri="{FF2B5EF4-FFF2-40B4-BE49-F238E27FC236}">
                <a16:creationId xmlns:a16="http://schemas.microsoft.com/office/drawing/2014/main" xmlns="" id="{DF0847BF-D4A4-43D9-B2ED-892A78A95505}"/>
              </a:ext>
            </a:extLst>
          </p:cNvPr>
          <p:cNvSpPr/>
          <p:nvPr/>
        </p:nvSpPr>
        <p:spPr>
          <a:xfrm flipH="1" flipV="1">
            <a:off x="128" y="0"/>
            <a:ext cx="12190413" cy="6859588"/>
          </a:xfrm>
          <a:prstGeom prst="rtTriangle">
            <a:avLst/>
          </a:prstGeom>
          <a:gradFill flip="none" rotWithShape="1">
            <a:gsLst>
              <a:gs pos="0">
                <a:srgbClr val="002060">
                  <a:alpha val="83000"/>
                </a:srgbClr>
              </a:gs>
              <a:gs pos="57000">
                <a:schemeClr val="tx2">
                  <a:lumMod val="50000"/>
                  <a:alpha val="89000"/>
                </a:schemeClr>
              </a:gs>
              <a:gs pos="100000">
                <a:schemeClr val="accent1">
                  <a:lumMod val="50000"/>
                  <a:alpha val="66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dirty="0">
              <a:solidFill>
                <a:prstClr val="white"/>
              </a:solidFill>
            </a:endParaRPr>
          </a:p>
        </p:txBody>
      </p:sp>
      <p:grpSp>
        <p:nvGrpSpPr>
          <p:cNvPr id="2" name="Группа 1"/>
          <p:cNvGrpSpPr/>
          <p:nvPr/>
        </p:nvGrpSpPr>
        <p:grpSpPr>
          <a:xfrm>
            <a:off x="1897103" y="1552821"/>
            <a:ext cx="8341034" cy="964985"/>
            <a:chOff x="1897103" y="1600173"/>
            <a:chExt cx="8341034" cy="964985"/>
          </a:xfrm>
        </p:grpSpPr>
        <p:sp>
          <p:nvSpPr>
            <p:cNvPr id="16" name="Rectangle: Rounded Corners 15">
              <a:extLst>
                <a:ext uri="{FF2B5EF4-FFF2-40B4-BE49-F238E27FC236}">
                  <a16:creationId xmlns:a16="http://schemas.microsoft.com/office/drawing/2014/main" xmlns="" id="{89B6DA7E-85FC-45BC-B84E-58A6ED259D9E}"/>
                </a:ext>
              </a:extLst>
            </p:cNvPr>
            <p:cNvSpPr/>
            <p:nvPr/>
          </p:nvSpPr>
          <p:spPr>
            <a:xfrm>
              <a:off x="4727054" y="1892986"/>
              <a:ext cx="5511083" cy="608795"/>
            </a:xfrm>
            <a:prstGeom prst="roundRect">
              <a:avLst>
                <a:gd name="adj" fmla="val 50000"/>
              </a:avLst>
            </a:prstGeom>
            <a:solidFill>
              <a:schemeClr val="bg1">
                <a:lumMod val="9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grpSp>
          <p:nvGrpSpPr>
            <p:cNvPr id="14" name="Group 13">
              <a:extLst>
                <a:ext uri="{FF2B5EF4-FFF2-40B4-BE49-F238E27FC236}">
                  <a16:creationId xmlns:a16="http://schemas.microsoft.com/office/drawing/2014/main" xmlns="" id="{C92DD7C8-7C15-45B4-A064-CB4F80A7FFC5}"/>
                </a:ext>
              </a:extLst>
            </p:cNvPr>
            <p:cNvGrpSpPr/>
            <p:nvPr/>
          </p:nvGrpSpPr>
          <p:grpSpPr>
            <a:xfrm>
              <a:off x="1897103" y="1600173"/>
              <a:ext cx="3117982" cy="964985"/>
              <a:chOff x="3285460" y="2221992"/>
              <a:chExt cx="3381023" cy="964762"/>
            </a:xfrm>
          </p:grpSpPr>
          <p:sp>
            <p:nvSpPr>
              <p:cNvPr id="11" name="Rectangle 10">
                <a:extLst>
                  <a:ext uri="{FF2B5EF4-FFF2-40B4-BE49-F238E27FC236}">
                    <a16:creationId xmlns:a16="http://schemas.microsoft.com/office/drawing/2014/main" xmlns="" id="{BF3B5E85-C13C-4DB7-90BB-70A8EFE3547B}"/>
                  </a:ext>
                </a:extLst>
              </p:cNvPr>
              <p:cNvSpPr/>
              <p:nvPr/>
            </p:nvSpPr>
            <p:spPr>
              <a:xfrm>
                <a:off x="3285461" y="2466754"/>
                <a:ext cx="3381022" cy="720000"/>
              </a:xfrm>
              <a:prstGeom prst="rect">
                <a:avLst/>
              </a:prstGeom>
              <a:gradFill flip="none" rotWithShape="1">
                <a:gsLst>
                  <a:gs pos="0">
                    <a:srgbClr val="CC00CC"/>
                  </a:gs>
                  <a:gs pos="100000">
                    <a:srgbClr val="FF99FF"/>
                  </a:gs>
                </a:gsLst>
                <a:lin ang="0" scaled="1"/>
                <a:tileRect/>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dirty="0">
                  <a:solidFill>
                    <a:prstClr val="white"/>
                  </a:solidFill>
                </a:endParaRPr>
              </a:p>
            </p:txBody>
          </p:sp>
          <p:sp>
            <p:nvSpPr>
              <p:cNvPr id="13" name="Parallelogram 12">
                <a:extLst>
                  <a:ext uri="{FF2B5EF4-FFF2-40B4-BE49-F238E27FC236}">
                    <a16:creationId xmlns:a16="http://schemas.microsoft.com/office/drawing/2014/main" xmlns="" id="{6637F64E-E7D5-4130-81D7-F675A447297B}"/>
                  </a:ext>
                </a:extLst>
              </p:cNvPr>
              <p:cNvSpPr/>
              <p:nvPr/>
            </p:nvSpPr>
            <p:spPr>
              <a:xfrm rot="16200000" flipV="1">
                <a:off x="3304617" y="2202835"/>
                <a:ext cx="964762" cy="1003075"/>
              </a:xfrm>
              <a:prstGeom prst="parallelogram">
                <a:avLst/>
              </a:prstGeom>
              <a:gradFill flip="none" rotWithShape="1">
                <a:gsLst>
                  <a:gs pos="0">
                    <a:srgbClr val="CC00CC">
                      <a:alpha val="92941"/>
                    </a:srgbClr>
                  </a:gs>
                  <a:gs pos="100000">
                    <a:srgbClr val="FF99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grpSp>
        <p:sp>
          <p:nvSpPr>
            <p:cNvPr id="15" name="TextBox 14">
              <a:extLst>
                <a:ext uri="{FF2B5EF4-FFF2-40B4-BE49-F238E27FC236}">
                  <a16:creationId xmlns:a16="http://schemas.microsoft.com/office/drawing/2014/main" xmlns="" id="{671FCEFD-F1FA-463A-81C7-18D46E2CD789}"/>
                </a:ext>
              </a:extLst>
            </p:cNvPr>
            <p:cNvSpPr txBox="1"/>
            <p:nvPr/>
          </p:nvSpPr>
          <p:spPr>
            <a:xfrm>
              <a:off x="3088850" y="1917626"/>
              <a:ext cx="2036457" cy="646331"/>
            </a:xfrm>
            <a:prstGeom prst="rect">
              <a:avLst/>
            </a:prstGeom>
            <a:noFill/>
          </p:spPr>
          <p:txBody>
            <a:bodyPr wrap="square" rtlCol="0">
              <a:spAutoFit/>
            </a:bodyPr>
            <a:lstStyle/>
            <a:p>
              <a:pPr algn="ctr" defTabSz="914400"/>
              <a:r>
                <a:rPr lang="en-IN" sz="1200" spc="300" dirty="0" smtClean="0">
                  <a:latin typeface=" F_boulder" panose="020B0604020202020204" pitchFamily="34" charset="0"/>
                </a:rPr>
                <a:t>In 1992 </a:t>
              </a:r>
            </a:p>
            <a:p>
              <a:pPr algn="ctr" defTabSz="914400"/>
              <a:r>
                <a:rPr lang="en-IN" sz="1200" spc="300" dirty="0" smtClean="0">
                  <a:latin typeface=" F_boulder" panose="020B0604020202020204" pitchFamily="34" charset="0"/>
                </a:rPr>
                <a:t>and </a:t>
              </a:r>
            </a:p>
            <a:p>
              <a:pPr algn="ctr" defTabSz="914400"/>
              <a:r>
                <a:rPr lang="en-IN" sz="1200" spc="300" dirty="0" smtClean="0">
                  <a:latin typeface=" F_boulder" panose="020B0604020202020204" pitchFamily="34" charset="0"/>
                </a:rPr>
                <a:t>In 2000</a:t>
              </a:r>
              <a:endParaRPr lang="en-IN" sz="1200" spc="300" dirty="0">
                <a:latin typeface=" F_boulder" panose="020B0604020202020204" pitchFamily="34" charset="0"/>
              </a:endParaRPr>
            </a:p>
          </p:txBody>
        </p:sp>
        <p:sp>
          <p:nvSpPr>
            <p:cNvPr id="17" name="TextBox 16">
              <a:extLst>
                <a:ext uri="{FF2B5EF4-FFF2-40B4-BE49-F238E27FC236}">
                  <a16:creationId xmlns:a16="http://schemas.microsoft.com/office/drawing/2014/main" xmlns="" id="{087B515D-ADF3-4984-A7E8-64E8A8571D2F}"/>
                </a:ext>
              </a:extLst>
            </p:cNvPr>
            <p:cNvSpPr txBox="1"/>
            <p:nvPr/>
          </p:nvSpPr>
          <p:spPr>
            <a:xfrm>
              <a:off x="5015086" y="1940894"/>
              <a:ext cx="5184577" cy="600164"/>
            </a:xfrm>
            <a:prstGeom prst="rect">
              <a:avLst/>
            </a:prstGeom>
            <a:noFill/>
          </p:spPr>
          <p:txBody>
            <a:bodyPr wrap="square" rtlCol="0">
              <a:spAutoFit/>
            </a:bodyPr>
            <a:lstStyle/>
            <a:p>
              <a:pPr algn="ctr" defTabSz="914400"/>
              <a:r>
                <a:rPr lang="en-US" sz="1100" dirty="0">
                  <a:solidFill>
                    <a:prstClr val="black"/>
                  </a:solidFill>
                  <a:latin typeface=" F_boulder" panose="020B0604020202020204" pitchFamily="34" charset="0"/>
                </a:rPr>
                <a:t>UN Convention on the Elimination of All Forms of Discrimination Against Women </a:t>
              </a:r>
              <a:endParaRPr lang="en-US" sz="1100" dirty="0" smtClean="0">
                <a:solidFill>
                  <a:prstClr val="black"/>
                </a:solidFill>
                <a:latin typeface=" F_boulder" panose="020B0604020202020204" pitchFamily="34" charset="0"/>
              </a:endParaRPr>
            </a:p>
            <a:p>
              <a:pPr algn="ctr" defTabSz="914400"/>
              <a:r>
                <a:rPr lang="en-US" sz="1100" dirty="0" smtClean="0">
                  <a:solidFill>
                    <a:prstClr val="black"/>
                  </a:solidFill>
                  <a:latin typeface=" F_boulder" panose="020B0604020202020204" pitchFamily="34" charset="0"/>
                </a:rPr>
                <a:t>and </a:t>
              </a:r>
            </a:p>
            <a:p>
              <a:pPr algn="ctr" defTabSz="914400"/>
              <a:r>
                <a:rPr lang="en-US" sz="1100" dirty="0" smtClean="0">
                  <a:solidFill>
                    <a:prstClr val="black"/>
                  </a:solidFill>
                  <a:latin typeface=" F_boulder" panose="020B0604020202020204" pitchFamily="34" charset="0"/>
                </a:rPr>
                <a:t>its Optional </a:t>
              </a:r>
              <a:r>
                <a:rPr lang="en-US" sz="1100" dirty="0">
                  <a:solidFill>
                    <a:prstClr val="black"/>
                  </a:solidFill>
                  <a:latin typeface=" F_boulder" panose="020B0604020202020204" pitchFamily="34" charset="0"/>
                </a:rPr>
                <a:t>Protocol</a:t>
              </a:r>
              <a:endParaRPr lang="en-IN" sz="1100" dirty="0">
                <a:solidFill>
                  <a:prstClr val="black"/>
                </a:solidFill>
                <a:latin typeface=" F_boulder" panose="020B0604020202020204" pitchFamily="34" charset="0"/>
              </a:endParaRPr>
            </a:p>
          </p:txBody>
        </p:sp>
        <p:sp>
          <p:nvSpPr>
            <p:cNvPr id="18" name="TextBox 17">
              <a:extLst>
                <a:ext uri="{FF2B5EF4-FFF2-40B4-BE49-F238E27FC236}">
                  <a16:creationId xmlns:a16="http://schemas.microsoft.com/office/drawing/2014/main" xmlns="" id="{0E0430AB-901C-408B-B5AE-C1DE389FFB12}"/>
                </a:ext>
              </a:extLst>
            </p:cNvPr>
            <p:cNvSpPr txBox="1"/>
            <p:nvPr/>
          </p:nvSpPr>
          <p:spPr>
            <a:xfrm>
              <a:off x="2076307" y="1699335"/>
              <a:ext cx="1983990" cy="584910"/>
            </a:xfrm>
            <a:prstGeom prst="rect">
              <a:avLst/>
            </a:prstGeom>
            <a:noFill/>
            <a:scene3d>
              <a:camera prst="perspectiveHeroicExtremeRightFacing"/>
              <a:lightRig rig="threePt" dir="t"/>
            </a:scene3d>
          </p:spPr>
          <p:txBody>
            <a:bodyPr wrap="square" rtlCol="0">
              <a:spAutoFit/>
            </a:bodyPr>
            <a:lstStyle/>
            <a:p>
              <a:pPr defTabSz="914400"/>
              <a:r>
                <a:rPr lang="en-IN" sz="3200" b="1" spc="300" dirty="0">
                  <a:solidFill>
                    <a:prstClr val="white"/>
                  </a:solidFill>
                  <a:latin typeface="Agency FB" panose="020B0503020202020204" pitchFamily="34" charset="0"/>
                </a:rPr>
                <a:t>01</a:t>
              </a:r>
            </a:p>
          </p:txBody>
        </p:sp>
      </p:grpSp>
      <p:grpSp>
        <p:nvGrpSpPr>
          <p:cNvPr id="3" name="Группа 2"/>
          <p:cNvGrpSpPr/>
          <p:nvPr/>
        </p:nvGrpSpPr>
        <p:grpSpPr>
          <a:xfrm>
            <a:off x="1897119" y="2367724"/>
            <a:ext cx="8396431" cy="964985"/>
            <a:chOff x="1897103" y="2415092"/>
            <a:chExt cx="8396431" cy="964985"/>
          </a:xfrm>
        </p:grpSpPr>
        <p:sp>
          <p:nvSpPr>
            <p:cNvPr id="26" name="Rectangle: Rounded Corners 25">
              <a:extLst>
                <a:ext uri="{FF2B5EF4-FFF2-40B4-BE49-F238E27FC236}">
                  <a16:creationId xmlns:a16="http://schemas.microsoft.com/office/drawing/2014/main" xmlns="" id="{1E15C143-1E2D-412C-85A0-D4B486BFAC40}"/>
                </a:ext>
              </a:extLst>
            </p:cNvPr>
            <p:cNvSpPr/>
            <p:nvPr/>
          </p:nvSpPr>
          <p:spPr>
            <a:xfrm>
              <a:off x="4782451" y="2715595"/>
              <a:ext cx="5511083" cy="608795"/>
            </a:xfrm>
            <a:prstGeom prst="roundRect">
              <a:avLst>
                <a:gd name="adj" fmla="val 50000"/>
              </a:avLst>
            </a:prstGeom>
            <a:solidFill>
              <a:schemeClr val="bg1">
                <a:lumMod val="9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grpSp>
          <p:nvGrpSpPr>
            <p:cNvPr id="27" name="Group 26">
              <a:extLst>
                <a:ext uri="{FF2B5EF4-FFF2-40B4-BE49-F238E27FC236}">
                  <a16:creationId xmlns:a16="http://schemas.microsoft.com/office/drawing/2014/main" xmlns="" id="{77B15FBD-7FEC-44A8-8C3D-040D99E52470}"/>
                </a:ext>
              </a:extLst>
            </p:cNvPr>
            <p:cNvGrpSpPr/>
            <p:nvPr/>
          </p:nvGrpSpPr>
          <p:grpSpPr>
            <a:xfrm>
              <a:off x="1897103" y="2415092"/>
              <a:ext cx="3117982" cy="964985"/>
              <a:chOff x="3285460" y="2221992"/>
              <a:chExt cx="3381023" cy="964762"/>
            </a:xfrm>
          </p:grpSpPr>
          <p:sp>
            <p:nvSpPr>
              <p:cNvPr id="31" name="Rectangle 30">
                <a:extLst>
                  <a:ext uri="{FF2B5EF4-FFF2-40B4-BE49-F238E27FC236}">
                    <a16:creationId xmlns:a16="http://schemas.microsoft.com/office/drawing/2014/main" xmlns="" id="{38693284-92EA-4098-B713-7718566D487F}"/>
                  </a:ext>
                </a:extLst>
              </p:cNvPr>
              <p:cNvSpPr/>
              <p:nvPr/>
            </p:nvSpPr>
            <p:spPr>
              <a:xfrm>
                <a:off x="3285461" y="2466754"/>
                <a:ext cx="3381022" cy="720000"/>
              </a:xfrm>
              <a:prstGeom prst="rect">
                <a:avLst/>
              </a:prstGeom>
              <a:gradFill flip="none" rotWithShape="1">
                <a:gsLst>
                  <a:gs pos="0">
                    <a:srgbClr val="CC3399"/>
                  </a:gs>
                  <a:gs pos="100000">
                    <a:srgbClr val="FF9999"/>
                  </a:gs>
                </a:gsLst>
                <a:lin ang="0" scaled="1"/>
                <a:tileRect/>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dirty="0">
                  <a:solidFill>
                    <a:prstClr val="white"/>
                  </a:solidFill>
                </a:endParaRPr>
              </a:p>
            </p:txBody>
          </p:sp>
          <p:sp>
            <p:nvSpPr>
              <p:cNvPr id="32" name="Parallelogram 31">
                <a:extLst>
                  <a:ext uri="{FF2B5EF4-FFF2-40B4-BE49-F238E27FC236}">
                    <a16:creationId xmlns:a16="http://schemas.microsoft.com/office/drawing/2014/main" xmlns="" id="{55794201-019F-4031-8E87-4F62F013F700}"/>
                  </a:ext>
                </a:extLst>
              </p:cNvPr>
              <p:cNvSpPr/>
              <p:nvPr/>
            </p:nvSpPr>
            <p:spPr>
              <a:xfrm rot="16200000" flipV="1">
                <a:off x="3304617" y="2202835"/>
                <a:ext cx="964762" cy="1003075"/>
              </a:xfrm>
              <a:prstGeom prst="parallelogram">
                <a:avLst/>
              </a:prstGeom>
              <a:gradFill flip="none" rotWithShape="1">
                <a:gsLst>
                  <a:gs pos="0">
                    <a:srgbClr val="CC3399"/>
                  </a:gs>
                  <a:gs pos="100000">
                    <a:srgbClr val="FF999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grpSp>
        <p:sp>
          <p:nvSpPr>
            <p:cNvPr id="28" name="TextBox 27">
              <a:extLst>
                <a:ext uri="{FF2B5EF4-FFF2-40B4-BE49-F238E27FC236}">
                  <a16:creationId xmlns:a16="http://schemas.microsoft.com/office/drawing/2014/main" xmlns="" id="{EC5058EC-0BF8-4BD3-86F5-4A3852B21592}"/>
                </a:ext>
              </a:extLst>
            </p:cNvPr>
            <p:cNvSpPr txBox="1"/>
            <p:nvPr/>
          </p:nvSpPr>
          <p:spPr>
            <a:xfrm>
              <a:off x="3281685" y="2866069"/>
              <a:ext cx="1650785" cy="276999"/>
            </a:xfrm>
            <a:prstGeom prst="rect">
              <a:avLst/>
            </a:prstGeom>
            <a:noFill/>
          </p:spPr>
          <p:txBody>
            <a:bodyPr wrap="square" rtlCol="0">
              <a:spAutoFit/>
            </a:bodyPr>
            <a:lstStyle/>
            <a:p>
              <a:pPr algn="ctr" defTabSz="914400"/>
              <a:r>
                <a:rPr lang="en-IN" sz="1200" spc="300" dirty="0" smtClean="0">
                  <a:latin typeface=" F_boulder" panose="020B0604020202020204" pitchFamily="34" charset="0"/>
                </a:rPr>
                <a:t>In 2000</a:t>
              </a:r>
              <a:endParaRPr lang="en-IN" sz="1200" spc="300" dirty="0">
                <a:latin typeface=" F_boulder" panose="020B0604020202020204" pitchFamily="34" charset="0"/>
              </a:endParaRPr>
            </a:p>
          </p:txBody>
        </p:sp>
        <p:sp>
          <p:nvSpPr>
            <p:cNvPr id="29" name="TextBox 28">
              <a:extLst>
                <a:ext uri="{FF2B5EF4-FFF2-40B4-BE49-F238E27FC236}">
                  <a16:creationId xmlns:a16="http://schemas.microsoft.com/office/drawing/2014/main" xmlns="" id="{6FCFF5DA-273F-4F8F-89BD-76AD3CE44926}"/>
                </a:ext>
              </a:extLst>
            </p:cNvPr>
            <p:cNvSpPr txBox="1"/>
            <p:nvPr/>
          </p:nvSpPr>
          <p:spPr>
            <a:xfrm>
              <a:off x="5231110" y="2830251"/>
              <a:ext cx="4777959" cy="430887"/>
            </a:xfrm>
            <a:prstGeom prst="rect">
              <a:avLst/>
            </a:prstGeom>
            <a:noFill/>
          </p:spPr>
          <p:txBody>
            <a:bodyPr wrap="square" rtlCol="0">
              <a:spAutoFit/>
            </a:bodyPr>
            <a:lstStyle/>
            <a:p>
              <a:pPr algn="ctr" defTabSz="914400"/>
              <a:r>
                <a:rPr lang="en-US" sz="1100" dirty="0" smtClean="0">
                  <a:solidFill>
                    <a:prstClr val="black"/>
                  </a:solidFill>
                  <a:latin typeface=" F_boulder" panose="020B0604020202020204" pitchFamily="34" charset="0"/>
                </a:rPr>
                <a:t>Decree of the President on “Implementation </a:t>
              </a:r>
              <a:r>
                <a:rPr lang="en-US" sz="1100" dirty="0">
                  <a:solidFill>
                    <a:prstClr val="black"/>
                  </a:solidFill>
                  <a:latin typeface=" F_boulder" panose="020B0604020202020204" pitchFamily="34" charset="0"/>
                </a:rPr>
                <a:t>of the National Gender Policy in the Republic of </a:t>
              </a:r>
              <a:r>
                <a:rPr lang="en-US" sz="1100" dirty="0" smtClean="0">
                  <a:solidFill>
                    <a:prstClr val="black"/>
                  </a:solidFill>
                  <a:latin typeface=" F_boulder" panose="020B0604020202020204" pitchFamily="34" charset="0"/>
                </a:rPr>
                <a:t>Azerbaijan“. The Decree envisages the following:</a:t>
              </a:r>
              <a:endParaRPr lang="en-IN" sz="1100" dirty="0">
                <a:solidFill>
                  <a:prstClr val="black"/>
                </a:solidFill>
                <a:latin typeface=" F_boulder" panose="020B0604020202020204" pitchFamily="34" charset="0"/>
              </a:endParaRPr>
            </a:p>
          </p:txBody>
        </p:sp>
        <p:sp>
          <p:nvSpPr>
            <p:cNvPr id="30" name="TextBox 29">
              <a:extLst>
                <a:ext uri="{FF2B5EF4-FFF2-40B4-BE49-F238E27FC236}">
                  <a16:creationId xmlns:a16="http://schemas.microsoft.com/office/drawing/2014/main" xmlns="" id="{A5B1510F-46F7-419D-AAA7-75C75943B00E}"/>
                </a:ext>
              </a:extLst>
            </p:cNvPr>
            <p:cNvSpPr txBox="1"/>
            <p:nvPr/>
          </p:nvSpPr>
          <p:spPr>
            <a:xfrm>
              <a:off x="2076307" y="2514254"/>
              <a:ext cx="1983990" cy="584910"/>
            </a:xfrm>
            <a:prstGeom prst="rect">
              <a:avLst/>
            </a:prstGeom>
            <a:noFill/>
            <a:scene3d>
              <a:camera prst="perspectiveHeroicExtremeRightFacing"/>
              <a:lightRig rig="threePt" dir="t"/>
            </a:scene3d>
          </p:spPr>
          <p:txBody>
            <a:bodyPr wrap="square" rtlCol="0">
              <a:spAutoFit/>
            </a:bodyPr>
            <a:lstStyle/>
            <a:p>
              <a:pPr defTabSz="914400"/>
              <a:r>
                <a:rPr lang="en-IN" sz="3200" b="1" spc="300" dirty="0">
                  <a:solidFill>
                    <a:prstClr val="white"/>
                  </a:solidFill>
                  <a:latin typeface="Agency FB" panose="020B0503020202020204" pitchFamily="34" charset="0"/>
                </a:rPr>
                <a:t>02</a:t>
              </a:r>
            </a:p>
          </p:txBody>
        </p:sp>
      </p:grpSp>
      <p:sp>
        <p:nvSpPr>
          <p:cNvPr id="65" name="TextBox 64">
            <a:extLst>
              <a:ext uri="{FF2B5EF4-FFF2-40B4-BE49-F238E27FC236}">
                <a16:creationId xmlns:a16="http://schemas.microsoft.com/office/drawing/2014/main" xmlns="" id="{D473DDE3-6D33-4D0F-9446-96AC4D8F0E07}"/>
              </a:ext>
            </a:extLst>
          </p:cNvPr>
          <p:cNvSpPr txBox="1"/>
          <p:nvPr/>
        </p:nvSpPr>
        <p:spPr>
          <a:xfrm>
            <a:off x="2564488" y="348139"/>
            <a:ext cx="7275150" cy="646331"/>
          </a:xfrm>
          <a:prstGeom prst="rect">
            <a:avLst/>
          </a:prstGeom>
          <a:noFill/>
        </p:spPr>
        <p:txBody>
          <a:bodyPr wrap="square" rtlCol="0">
            <a:spAutoFit/>
          </a:bodyPr>
          <a:lstStyle/>
          <a:p>
            <a:pPr algn="ctr" defTabSz="914400"/>
            <a:r>
              <a:rPr lang="en-US" sz="1800" b="1" dirty="0">
                <a:solidFill>
                  <a:prstClr val="white"/>
                </a:solidFill>
                <a:latin typeface="Montserrat" panose="00000500000000000000" pitchFamily="2" charset="0"/>
              </a:rPr>
              <a:t>E</a:t>
            </a:r>
            <a:r>
              <a:rPr lang="en-US" sz="1800" b="1" dirty="0" smtClean="0">
                <a:solidFill>
                  <a:prstClr val="white"/>
                </a:solidFill>
                <a:latin typeface="Montserrat" panose="00000500000000000000" pitchFamily="2" charset="0"/>
              </a:rPr>
              <a:t>ssential documents on the protection of </a:t>
            </a:r>
          </a:p>
          <a:p>
            <a:pPr algn="ctr" defTabSz="914400"/>
            <a:r>
              <a:rPr lang="en-US" sz="1800" b="1" dirty="0" smtClean="0">
                <a:solidFill>
                  <a:prstClr val="white"/>
                </a:solidFill>
                <a:latin typeface="Montserrat" panose="00000500000000000000" pitchFamily="2" charset="0"/>
              </a:rPr>
              <a:t>women's rights</a:t>
            </a:r>
            <a:endParaRPr lang="en-IN" sz="1800" dirty="0">
              <a:solidFill>
                <a:prstClr val="white"/>
              </a:solidFill>
              <a:latin typeface="Montserrat" panose="00000500000000000000" pitchFamily="2" charset="0"/>
            </a:endParaRPr>
          </a:p>
        </p:txBody>
      </p:sp>
      <p:grpSp>
        <p:nvGrpSpPr>
          <p:cNvPr id="20" name="Группа 19"/>
          <p:cNvGrpSpPr/>
          <p:nvPr/>
        </p:nvGrpSpPr>
        <p:grpSpPr>
          <a:xfrm>
            <a:off x="2641721" y="3573810"/>
            <a:ext cx="3033369" cy="632208"/>
            <a:chOff x="2641721" y="3573810"/>
            <a:chExt cx="3033369" cy="632208"/>
          </a:xfrm>
        </p:grpSpPr>
        <p:sp>
          <p:nvSpPr>
            <p:cNvPr id="79" name="Circle: Hollow 66">
              <a:extLst>
                <a:ext uri="{FF2B5EF4-FFF2-40B4-BE49-F238E27FC236}">
                  <a16:creationId xmlns:a16="http://schemas.microsoft.com/office/drawing/2014/main" xmlns="" id="{98D895DC-CF32-46BF-B9A3-C24A0F6D73EC}"/>
                </a:ext>
              </a:extLst>
            </p:cNvPr>
            <p:cNvSpPr/>
            <p:nvPr/>
          </p:nvSpPr>
          <p:spPr>
            <a:xfrm>
              <a:off x="2641721" y="3573810"/>
              <a:ext cx="523372" cy="523561"/>
            </a:xfrm>
            <a:prstGeom prst="donut">
              <a:avLst>
                <a:gd name="adj" fmla="val 4323"/>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IN" sz="1800" dirty="0" smtClean="0">
                  <a:solidFill>
                    <a:schemeClr val="bg1"/>
                  </a:solidFill>
                </a:rPr>
                <a:t>a</a:t>
              </a:r>
              <a:endParaRPr lang="en-IN" sz="1800" dirty="0">
                <a:solidFill>
                  <a:schemeClr val="bg1"/>
                </a:solidFill>
              </a:endParaRPr>
            </a:p>
          </p:txBody>
        </p:sp>
        <p:sp>
          <p:nvSpPr>
            <p:cNvPr id="81" name="TextBox 80">
              <a:extLst>
                <a:ext uri="{FF2B5EF4-FFF2-40B4-BE49-F238E27FC236}">
                  <a16:creationId xmlns:a16="http://schemas.microsoft.com/office/drawing/2014/main" xmlns="" id="{0E0A120F-0F48-4CED-8585-3DD5AE497DCC}"/>
                </a:ext>
              </a:extLst>
            </p:cNvPr>
            <p:cNvSpPr txBox="1"/>
            <p:nvPr/>
          </p:nvSpPr>
          <p:spPr>
            <a:xfrm>
              <a:off x="3286620" y="3605854"/>
              <a:ext cx="2388470" cy="600164"/>
            </a:xfrm>
            <a:prstGeom prst="rect">
              <a:avLst/>
            </a:prstGeom>
            <a:noFill/>
          </p:spPr>
          <p:txBody>
            <a:bodyPr wrap="square" rtlCol="0">
              <a:spAutoFit/>
            </a:bodyPr>
            <a:lstStyle/>
            <a:p>
              <a:pPr algn="just" defTabSz="914400"/>
              <a:r>
                <a:rPr lang="en-US" sz="1100" dirty="0" smtClean="0">
                  <a:solidFill>
                    <a:schemeClr val="bg1"/>
                  </a:solidFill>
                  <a:latin typeface=" F_boulder" panose="020B0604020202020204" pitchFamily="34" charset="0"/>
                </a:rPr>
                <a:t>Ensures equal representation of women and men in all state structures of the Republic</a:t>
              </a:r>
              <a:endParaRPr lang="en-IN" sz="1100" dirty="0">
                <a:solidFill>
                  <a:schemeClr val="bg1"/>
                </a:solidFill>
                <a:latin typeface=" F_boulder" panose="020B0604020202020204" pitchFamily="34" charset="0"/>
              </a:endParaRPr>
            </a:p>
          </p:txBody>
        </p:sp>
      </p:grpSp>
      <p:grpSp>
        <p:nvGrpSpPr>
          <p:cNvPr id="94" name="Группа 93"/>
          <p:cNvGrpSpPr/>
          <p:nvPr/>
        </p:nvGrpSpPr>
        <p:grpSpPr>
          <a:xfrm>
            <a:off x="6291914" y="5048502"/>
            <a:ext cx="3036984" cy="775911"/>
            <a:chOff x="6291914" y="5048486"/>
            <a:chExt cx="3036984" cy="775911"/>
          </a:xfrm>
        </p:grpSpPr>
        <p:sp>
          <p:nvSpPr>
            <p:cNvPr id="73" name="Circle: Hollow 59">
              <a:extLst>
                <a:ext uri="{FF2B5EF4-FFF2-40B4-BE49-F238E27FC236}">
                  <a16:creationId xmlns:a16="http://schemas.microsoft.com/office/drawing/2014/main" xmlns="" id="{66E0917E-F1A4-4CBB-BC73-271B6F313F6E}"/>
                </a:ext>
              </a:extLst>
            </p:cNvPr>
            <p:cNvSpPr/>
            <p:nvPr/>
          </p:nvSpPr>
          <p:spPr>
            <a:xfrm>
              <a:off x="6291914" y="5048486"/>
              <a:ext cx="523372" cy="523561"/>
            </a:xfrm>
            <a:prstGeom prst="donut">
              <a:avLst>
                <a:gd name="adj" fmla="val 4323"/>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IN" sz="1800" dirty="0">
                  <a:solidFill>
                    <a:schemeClr val="bg1"/>
                  </a:solidFill>
                </a:rPr>
                <a:t>d</a:t>
              </a:r>
            </a:p>
          </p:txBody>
        </p:sp>
        <p:sp>
          <p:nvSpPr>
            <p:cNvPr id="75" name="TextBox 74">
              <a:extLst>
                <a:ext uri="{FF2B5EF4-FFF2-40B4-BE49-F238E27FC236}">
                  <a16:creationId xmlns:a16="http://schemas.microsoft.com/office/drawing/2014/main" xmlns="" id="{4FDC24A4-7213-424E-9644-AE19195D58EB}"/>
                </a:ext>
              </a:extLst>
            </p:cNvPr>
            <p:cNvSpPr txBox="1"/>
            <p:nvPr/>
          </p:nvSpPr>
          <p:spPr>
            <a:xfrm>
              <a:off x="6940428" y="5054956"/>
              <a:ext cx="2388470" cy="769441"/>
            </a:xfrm>
            <a:prstGeom prst="rect">
              <a:avLst/>
            </a:prstGeom>
            <a:noFill/>
          </p:spPr>
          <p:txBody>
            <a:bodyPr wrap="square" rtlCol="0">
              <a:spAutoFit/>
            </a:bodyPr>
            <a:lstStyle/>
            <a:p>
              <a:pPr algn="just" defTabSz="914400"/>
              <a:r>
                <a:rPr lang="en-US" sz="1100" dirty="0" smtClean="0">
                  <a:solidFill>
                    <a:schemeClr val="bg1"/>
                  </a:solidFill>
                  <a:latin typeface=" F_boulder" panose="020B0604020202020204" pitchFamily="34" charset="0"/>
                </a:rPr>
                <a:t>Women should be appointed as one of the Deputy Heads of the Executive Power in all regions of Azerbaijan.</a:t>
              </a:r>
              <a:endParaRPr lang="en-IN" sz="1100" dirty="0">
                <a:solidFill>
                  <a:schemeClr val="bg1"/>
                </a:solidFill>
                <a:latin typeface=" F_boulder" panose="020B0604020202020204" pitchFamily="34" charset="0"/>
              </a:endParaRPr>
            </a:p>
          </p:txBody>
        </p:sp>
      </p:grpSp>
      <p:grpSp>
        <p:nvGrpSpPr>
          <p:cNvPr id="93" name="Группа 92"/>
          <p:cNvGrpSpPr/>
          <p:nvPr/>
        </p:nvGrpSpPr>
        <p:grpSpPr>
          <a:xfrm>
            <a:off x="2641721" y="5048502"/>
            <a:ext cx="3061201" cy="775911"/>
            <a:chOff x="2641721" y="5048486"/>
            <a:chExt cx="3061201" cy="775911"/>
          </a:xfrm>
        </p:grpSpPr>
        <p:sp>
          <p:nvSpPr>
            <p:cNvPr id="63" name="Circle: Hollow 54">
              <a:extLst>
                <a:ext uri="{FF2B5EF4-FFF2-40B4-BE49-F238E27FC236}">
                  <a16:creationId xmlns:a16="http://schemas.microsoft.com/office/drawing/2014/main" xmlns="" id="{80475996-AB12-4076-B953-358F6F629422}"/>
                </a:ext>
              </a:extLst>
            </p:cNvPr>
            <p:cNvSpPr/>
            <p:nvPr/>
          </p:nvSpPr>
          <p:spPr>
            <a:xfrm>
              <a:off x="2641721" y="5048486"/>
              <a:ext cx="523372" cy="523561"/>
            </a:xfrm>
            <a:prstGeom prst="donut">
              <a:avLst>
                <a:gd name="adj" fmla="val 4323"/>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IN" sz="1800" dirty="0" smtClean="0">
                  <a:solidFill>
                    <a:schemeClr val="bg1"/>
                  </a:solidFill>
                </a:rPr>
                <a:t>c</a:t>
              </a:r>
              <a:endParaRPr lang="en-IN" sz="1800" dirty="0">
                <a:solidFill>
                  <a:schemeClr val="bg1"/>
                </a:solidFill>
              </a:endParaRPr>
            </a:p>
          </p:txBody>
        </p:sp>
        <p:sp>
          <p:nvSpPr>
            <p:cNvPr id="71" name="TextBox 70">
              <a:extLst>
                <a:ext uri="{FF2B5EF4-FFF2-40B4-BE49-F238E27FC236}">
                  <a16:creationId xmlns:a16="http://schemas.microsoft.com/office/drawing/2014/main" xmlns="" id="{7ECA457D-D190-4CB7-A6DB-AAC099BC9CC0}"/>
                </a:ext>
              </a:extLst>
            </p:cNvPr>
            <p:cNvSpPr txBox="1"/>
            <p:nvPr/>
          </p:nvSpPr>
          <p:spPr>
            <a:xfrm>
              <a:off x="3314452" y="5054956"/>
              <a:ext cx="2388470" cy="769441"/>
            </a:xfrm>
            <a:prstGeom prst="rect">
              <a:avLst/>
            </a:prstGeom>
            <a:noFill/>
          </p:spPr>
          <p:txBody>
            <a:bodyPr wrap="square" rtlCol="0">
              <a:spAutoFit/>
            </a:bodyPr>
            <a:lstStyle/>
            <a:p>
              <a:pPr algn="just" defTabSz="914400"/>
              <a:r>
                <a:rPr lang="en-US" sz="1100" dirty="0" smtClean="0">
                  <a:solidFill>
                    <a:schemeClr val="bg1"/>
                  </a:solidFill>
                  <a:latin typeface=" F_boulder" panose="020B0604020202020204" pitchFamily="34" charset="0"/>
                </a:rPr>
                <a:t>Provides the refugee and internally displaced women with working places by preparing the relevant state program</a:t>
              </a:r>
              <a:endParaRPr lang="en-IN" sz="1100" dirty="0">
                <a:solidFill>
                  <a:schemeClr val="bg1"/>
                </a:solidFill>
                <a:latin typeface=" F_boulder" panose="020B0604020202020204" pitchFamily="34" charset="0"/>
              </a:endParaRPr>
            </a:p>
          </p:txBody>
        </p:sp>
      </p:grpSp>
      <p:grpSp>
        <p:nvGrpSpPr>
          <p:cNvPr id="92" name="Группа 91"/>
          <p:cNvGrpSpPr/>
          <p:nvPr/>
        </p:nvGrpSpPr>
        <p:grpSpPr>
          <a:xfrm>
            <a:off x="6291914" y="3573826"/>
            <a:ext cx="3036984" cy="739930"/>
            <a:chOff x="6291914" y="3573810"/>
            <a:chExt cx="3036984" cy="739930"/>
          </a:xfrm>
        </p:grpSpPr>
        <p:sp>
          <p:nvSpPr>
            <p:cNvPr id="83" name="Circle: Hollow 71">
              <a:extLst>
                <a:ext uri="{FF2B5EF4-FFF2-40B4-BE49-F238E27FC236}">
                  <a16:creationId xmlns:a16="http://schemas.microsoft.com/office/drawing/2014/main" xmlns="" id="{F936561D-A950-4886-B1BB-0655DD641429}"/>
                </a:ext>
              </a:extLst>
            </p:cNvPr>
            <p:cNvSpPr/>
            <p:nvPr/>
          </p:nvSpPr>
          <p:spPr>
            <a:xfrm>
              <a:off x="6291914" y="3573810"/>
              <a:ext cx="523372" cy="523561"/>
            </a:xfrm>
            <a:prstGeom prst="donut">
              <a:avLst>
                <a:gd name="adj" fmla="val 4323"/>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IN" sz="1800" dirty="0" smtClean="0">
                  <a:solidFill>
                    <a:schemeClr val="bg1"/>
                  </a:solidFill>
                </a:rPr>
                <a:t>b</a:t>
              </a:r>
              <a:endParaRPr lang="en-IN" sz="1800" dirty="0">
                <a:solidFill>
                  <a:schemeClr val="bg1"/>
                </a:solidFill>
              </a:endParaRPr>
            </a:p>
          </p:txBody>
        </p:sp>
        <p:sp>
          <p:nvSpPr>
            <p:cNvPr id="85" name="TextBox 84">
              <a:extLst>
                <a:ext uri="{FF2B5EF4-FFF2-40B4-BE49-F238E27FC236}">
                  <a16:creationId xmlns:a16="http://schemas.microsoft.com/office/drawing/2014/main" xmlns="" id="{AC78772D-A7C2-477E-9C10-34FBC41AE3D1}"/>
                </a:ext>
              </a:extLst>
            </p:cNvPr>
            <p:cNvSpPr txBox="1"/>
            <p:nvPr/>
          </p:nvSpPr>
          <p:spPr>
            <a:xfrm>
              <a:off x="6940428" y="3605854"/>
              <a:ext cx="2388470" cy="707886"/>
            </a:xfrm>
            <a:prstGeom prst="rect">
              <a:avLst/>
            </a:prstGeom>
            <a:noFill/>
          </p:spPr>
          <p:txBody>
            <a:bodyPr wrap="square" rtlCol="0">
              <a:spAutoFit/>
            </a:bodyPr>
            <a:lstStyle/>
            <a:p>
              <a:pPr algn="just" defTabSz="914400"/>
              <a:r>
                <a:rPr lang="en-US" sz="1100" dirty="0" smtClean="0">
                  <a:solidFill>
                    <a:schemeClr val="bg1"/>
                  </a:solidFill>
                  <a:latin typeface=" F_boulder" panose="020B0604020202020204" pitchFamily="34" charset="0"/>
                </a:rPr>
                <a:t>Introduces that the legislation shall be enacted taking into account the gender aspects</a:t>
              </a:r>
              <a:r>
                <a:rPr lang="en-IN" sz="1100" dirty="0" smtClean="0">
                  <a:solidFill>
                    <a:schemeClr val="bg1"/>
                  </a:solidFill>
                  <a:latin typeface=" F_boulder" panose="020B0604020202020204" pitchFamily="34" charset="0"/>
                </a:rPr>
                <a:t>.</a:t>
              </a:r>
              <a:endParaRPr lang="en-IN" sz="1100" dirty="0">
                <a:solidFill>
                  <a:schemeClr val="bg1"/>
                </a:solidFill>
                <a:latin typeface=" F_boulder" panose="020B0604020202020204" pitchFamily="34" charset="0"/>
              </a:endParaRPr>
            </a:p>
            <a:p>
              <a:pPr algn="just" defTabSz="914400"/>
              <a:endParaRPr lang="en-IN" sz="700" dirty="0">
                <a:solidFill>
                  <a:prstClr val="white">
                    <a:lumMod val="65000"/>
                  </a:prstClr>
                </a:solidFill>
                <a:latin typeface="Montserrat" panose="00000500000000000000" pitchFamily="2" charset="0"/>
              </a:endParaRPr>
            </a:p>
          </p:txBody>
        </p:sp>
      </p:grpSp>
    </p:spTree>
    <p:extLst>
      <p:ext uri="{BB962C8B-B14F-4D97-AF65-F5344CB8AC3E}">
        <p14:creationId xmlns:p14="http://schemas.microsoft.com/office/powerpoint/2010/main" xmlns="" val="120980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1250" fill="hold"/>
                                        <p:tgtEl>
                                          <p:spTgt spid="67"/>
                                        </p:tgtEl>
                                        <p:attrNameLst>
                                          <p:attrName>ppt_x</p:attrName>
                                        </p:attrNameLst>
                                      </p:cBhvr>
                                      <p:tavLst>
                                        <p:tav tm="0">
                                          <p:val>
                                            <p:strVal val="1+#ppt_w/2"/>
                                          </p:val>
                                        </p:tav>
                                        <p:tav tm="100000">
                                          <p:val>
                                            <p:strVal val="#ppt_x"/>
                                          </p:val>
                                        </p:tav>
                                      </p:tavLst>
                                    </p:anim>
                                    <p:anim calcmode="lin" valueType="num">
                                      <p:cBhvr additive="base">
                                        <p:cTn id="13" dur="1250" fill="hold"/>
                                        <p:tgtEl>
                                          <p:spTgt spid="67"/>
                                        </p:tgtEl>
                                        <p:attrNameLst>
                                          <p:attrName>ppt_y</p:attrName>
                                        </p:attrNameLst>
                                      </p:cBhvr>
                                      <p:tavLst>
                                        <p:tav tm="0">
                                          <p:val>
                                            <p:strVal val="0-#ppt_h/2"/>
                                          </p:val>
                                        </p:tav>
                                        <p:tav tm="100000">
                                          <p:val>
                                            <p:strVal val="#ppt_y"/>
                                          </p:val>
                                        </p:tav>
                                      </p:tavLst>
                                    </p:anim>
                                  </p:childTnLst>
                                </p:cTn>
                              </p:par>
                              <p:par>
                                <p:cTn id="14" presetID="2" presetClass="entr" presetSubtype="8" decel="100000" fill="hold" grpId="0" nodeType="withEffect">
                                  <p:stCondLst>
                                    <p:cond delay="75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250" fill="hold"/>
                                        <p:tgtEl>
                                          <p:spTgt spid="69"/>
                                        </p:tgtEl>
                                        <p:attrNameLst>
                                          <p:attrName>ppt_x</p:attrName>
                                        </p:attrNameLst>
                                      </p:cBhvr>
                                      <p:tavLst>
                                        <p:tav tm="0">
                                          <p:val>
                                            <p:strVal val="0-#ppt_w/2"/>
                                          </p:val>
                                        </p:tav>
                                        <p:tav tm="100000">
                                          <p:val>
                                            <p:strVal val="#ppt_x"/>
                                          </p:val>
                                        </p:tav>
                                      </p:tavLst>
                                    </p:anim>
                                    <p:anim calcmode="lin" valueType="num">
                                      <p:cBhvr additive="base">
                                        <p:cTn id="17" dur="1250" fill="hold"/>
                                        <p:tgtEl>
                                          <p:spTgt spid="69"/>
                                        </p:tgtEl>
                                        <p:attrNameLst>
                                          <p:attrName>ppt_y</p:attrName>
                                        </p:attrNameLst>
                                      </p:cBhvr>
                                      <p:tavLst>
                                        <p:tav tm="0">
                                          <p:val>
                                            <p:strVal val="#ppt_y"/>
                                          </p:val>
                                        </p:tav>
                                        <p:tav tm="100000">
                                          <p:val>
                                            <p:strVal val="#ppt_y"/>
                                          </p:val>
                                        </p:tav>
                                      </p:tavLst>
                                    </p:anim>
                                  </p:childTnLst>
                                </p:cTn>
                              </p:par>
                              <p:par>
                                <p:cTn id="18" presetID="6" presetClass="emph" presetSubtype="0" decel="100000" fill="hold" grpId="1" nodeType="withEffect">
                                  <p:stCondLst>
                                    <p:cond delay="1000"/>
                                  </p:stCondLst>
                                  <p:childTnLst>
                                    <p:animScale>
                                      <p:cBhvr>
                                        <p:cTn id="19" dur="4000" fill="hold"/>
                                        <p:tgtEl>
                                          <p:spTgt spid="69"/>
                                        </p:tgtEl>
                                      </p:cBhvr>
                                      <p:by x="120000" y="120000"/>
                                    </p:animScale>
                                  </p:childTnLst>
                                </p:cTn>
                              </p:par>
                              <p:par>
                                <p:cTn id="20" presetID="2" presetClass="entr" presetSubtype="2" decel="100000" fill="hold" grpId="0" nodeType="withEffect">
                                  <p:stCondLst>
                                    <p:cond delay="1000"/>
                                  </p:stCondLst>
                                  <p:childTnLst>
                                    <p:set>
                                      <p:cBhvr>
                                        <p:cTn id="21" dur="1" fill="hold">
                                          <p:stCondLst>
                                            <p:cond delay="0"/>
                                          </p:stCondLst>
                                        </p:cTn>
                                        <p:tgtEl>
                                          <p:spTgt spid="70"/>
                                        </p:tgtEl>
                                        <p:attrNameLst>
                                          <p:attrName>style.visibility</p:attrName>
                                        </p:attrNameLst>
                                      </p:cBhvr>
                                      <p:to>
                                        <p:strVal val="visible"/>
                                      </p:to>
                                    </p:set>
                                    <p:anim calcmode="lin" valueType="num">
                                      <p:cBhvr additive="base">
                                        <p:cTn id="22" dur="1250" fill="hold"/>
                                        <p:tgtEl>
                                          <p:spTgt spid="70"/>
                                        </p:tgtEl>
                                        <p:attrNameLst>
                                          <p:attrName>ppt_x</p:attrName>
                                        </p:attrNameLst>
                                      </p:cBhvr>
                                      <p:tavLst>
                                        <p:tav tm="0">
                                          <p:val>
                                            <p:strVal val="1+#ppt_w/2"/>
                                          </p:val>
                                        </p:tav>
                                        <p:tav tm="100000">
                                          <p:val>
                                            <p:strVal val="#ppt_x"/>
                                          </p:val>
                                        </p:tav>
                                      </p:tavLst>
                                    </p:anim>
                                    <p:anim calcmode="lin" valueType="num">
                                      <p:cBhvr additive="base">
                                        <p:cTn id="23" dur="1250" fill="hold"/>
                                        <p:tgtEl>
                                          <p:spTgt spid="70"/>
                                        </p:tgtEl>
                                        <p:attrNameLst>
                                          <p:attrName>ppt_y</p:attrName>
                                        </p:attrNameLst>
                                      </p:cBhvr>
                                      <p:tavLst>
                                        <p:tav tm="0">
                                          <p:val>
                                            <p:strVal val="#ppt_y"/>
                                          </p:val>
                                        </p:tav>
                                        <p:tav tm="100000">
                                          <p:val>
                                            <p:strVal val="#ppt_y"/>
                                          </p:val>
                                        </p:tav>
                                      </p:tavLst>
                                    </p:anim>
                                  </p:childTnLst>
                                </p:cTn>
                              </p:par>
                              <p:par>
                                <p:cTn id="24" presetID="6" presetClass="emph" presetSubtype="0" decel="100000" fill="hold" grpId="1" nodeType="withEffect">
                                  <p:stCondLst>
                                    <p:cond delay="1000"/>
                                  </p:stCondLst>
                                  <p:childTnLst>
                                    <p:animScale>
                                      <p:cBhvr>
                                        <p:cTn id="25" dur="4000" fill="hold"/>
                                        <p:tgtEl>
                                          <p:spTgt spid="70"/>
                                        </p:tgtEl>
                                      </p:cBhvr>
                                      <p:by x="120000" y="120000"/>
                                    </p:animScale>
                                  </p:childTnLst>
                                </p:cTn>
                              </p:par>
                              <p:par>
                                <p:cTn id="26" presetID="2" presetClass="entr" presetSubtype="1" decel="100000" fill="hold" grpId="0" nodeType="withEffect">
                                  <p:stCondLst>
                                    <p:cond delay="750"/>
                                  </p:stCondLst>
                                  <p:childTnLst>
                                    <p:set>
                                      <p:cBhvr>
                                        <p:cTn id="27" dur="1" fill="hold">
                                          <p:stCondLst>
                                            <p:cond delay="0"/>
                                          </p:stCondLst>
                                        </p:cTn>
                                        <p:tgtEl>
                                          <p:spTgt spid="65"/>
                                        </p:tgtEl>
                                        <p:attrNameLst>
                                          <p:attrName>style.visibility</p:attrName>
                                        </p:attrNameLst>
                                      </p:cBhvr>
                                      <p:to>
                                        <p:strVal val="visible"/>
                                      </p:to>
                                    </p:set>
                                    <p:anim calcmode="lin" valueType="num">
                                      <p:cBhvr additive="base">
                                        <p:cTn id="28" dur="2000" fill="hold"/>
                                        <p:tgtEl>
                                          <p:spTgt spid="65"/>
                                        </p:tgtEl>
                                        <p:attrNameLst>
                                          <p:attrName>ppt_x</p:attrName>
                                        </p:attrNameLst>
                                      </p:cBhvr>
                                      <p:tavLst>
                                        <p:tav tm="0">
                                          <p:val>
                                            <p:strVal val="#ppt_x"/>
                                          </p:val>
                                        </p:tav>
                                        <p:tav tm="100000">
                                          <p:val>
                                            <p:strVal val="#ppt_x"/>
                                          </p:val>
                                        </p:tav>
                                      </p:tavLst>
                                    </p:anim>
                                    <p:anim calcmode="lin" valueType="num">
                                      <p:cBhvr additive="base">
                                        <p:cTn id="29" dur="2000" fill="hold"/>
                                        <p:tgtEl>
                                          <p:spTgt spid="65"/>
                                        </p:tgtEl>
                                        <p:attrNameLst>
                                          <p:attrName>ppt_y</p:attrName>
                                        </p:attrNameLst>
                                      </p:cBhvr>
                                      <p:tavLst>
                                        <p:tav tm="0">
                                          <p:val>
                                            <p:strVal val="0-#ppt_h/2"/>
                                          </p:val>
                                        </p:tav>
                                        <p:tav tm="100000">
                                          <p:val>
                                            <p:strVal val="#ppt_y"/>
                                          </p:val>
                                        </p:tav>
                                      </p:tavLst>
                                    </p:anim>
                                  </p:childTnLst>
                                </p:cTn>
                              </p:par>
                              <p:par>
                                <p:cTn id="30" presetID="42" presetClass="entr" presetSubtype="0" fill="hold" nodeType="withEffect">
                                  <p:stCondLst>
                                    <p:cond delay="200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2000"/>
                                        <p:tgtEl>
                                          <p:spTgt spid="2"/>
                                        </p:tgtEl>
                                      </p:cBhvr>
                                    </p:animEffect>
                                    <p:anim calcmode="lin" valueType="num">
                                      <p:cBhvr>
                                        <p:cTn id="33" dur="2000" fill="hold"/>
                                        <p:tgtEl>
                                          <p:spTgt spid="2"/>
                                        </p:tgtEl>
                                        <p:attrNameLst>
                                          <p:attrName>ppt_x</p:attrName>
                                        </p:attrNameLst>
                                      </p:cBhvr>
                                      <p:tavLst>
                                        <p:tav tm="0">
                                          <p:val>
                                            <p:strVal val="#ppt_x"/>
                                          </p:val>
                                        </p:tav>
                                        <p:tav tm="100000">
                                          <p:val>
                                            <p:strVal val="#ppt_x"/>
                                          </p:val>
                                        </p:tav>
                                      </p:tavLst>
                                    </p:anim>
                                    <p:anim calcmode="lin" valueType="num">
                                      <p:cBhvr>
                                        <p:cTn id="34"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fade">
                                      <p:cBhvr>
                                        <p:cTn id="51" dur="1000"/>
                                        <p:tgtEl>
                                          <p:spTgt spid="92"/>
                                        </p:tgtEl>
                                      </p:cBhvr>
                                    </p:animEffect>
                                    <p:anim calcmode="lin" valueType="num">
                                      <p:cBhvr>
                                        <p:cTn id="52" dur="1000" fill="hold"/>
                                        <p:tgtEl>
                                          <p:spTgt spid="92"/>
                                        </p:tgtEl>
                                        <p:attrNameLst>
                                          <p:attrName>ppt_x</p:attrName>
                                        </p:attrNameLst>
                                      </p:cBhvr>
                                      <p:tavLst>
                                        <p:tav tm="0">
                                          <p:val>
                                            <p:strVal val="#ppt_x"/>
                                          </p:val>
                                        </p:tav>
                                        <p:tav tm="100000">
                                          <p:val>
                                            <p:strVal val="#ppt_x"/>
                                          </p:val>
                                        </p:tav>
                                      </p:tavLst>
                                    </p:anim>
                                    <p:anim calcmode="lin" valueType="num">
                                      <p:cBhvr>
                                        <p:cTn id="53"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fade">
                                      <p:cBhvr>
                                        <p:cTn id="58" dur="1000"/>
                                        <p:tgtEl>
                                          <p:spTgt spid="93"/>
                                        </p:tgtEl>
                                      </p:cBhvr>
                                    </p:animEffect>
                                    <p:anim calcmode="lin" valueType="num">
                                      <p:cBhvr>
                                        <p:cTn id="59" dur="1000" fill="hold"/>
                                        <p:tgtEl>
                                          <p:spTgt spid="93"/>
                                        </p:tgtEl>
                                        <p:attrNameLst>
                                          <p:attrName>ppt_x</p:attrName>
                                        </p:attrNameLst>
                                      </p:cBhvr>
                                      <p:tavLst>
                                        <p:tav tm="0">
                                          <p:val>
                                            <p:strVal val="#ppt_x"/>
                                          </p:val>
                                        </p:tav>
                                        <p:tav tm="100000">
                                          <p:val>
                                            <p:strVal val="#ppt_x"/>
                                          </p:val>
                                        </p:tav>
                                      </p:tavLst>
                                    </p:anim>
                                    <p:anim calcmode="lin" valueType="num">
                                      <p:cBhvr>
                                        <p:cTn id="60" dur="1000" fill="hold"/>
                                        <p:tgtEl>
                                          <p:spTgt spid="93"/>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animBg="1"/>
      <p:bldP spid="70" grpId="1" animBg="1"/>
      <p:bldP spid="69" grpId="0" animBg="1"/>
      <p:bldP spid="69" grpId="1" animBg="1"/>
      <p:bldP spid="67" grpId="0" animBg="1"/>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0">
              <a:srgbClr val="9A1A8E"/>
            </a:gs>
            <a:gs pos="0">
              <a:srgbClr val="65115D"/>
            </a:gs>
            <a:gs pos="100000">
              <a:srgbClr val="65115D"/>
            </a:gs>
          </a:gsLst>
          <a:lin ang="13500000" scaled="1"/>
        </a:gradFill>
        <a:effectLst/>
      </p:bgPr>
    </p:bg>
    <p:spTree>
      <p:nvGrpSpPr>
        <p:cNvPr id="1" name=""/>
        <p:cNvGrpSpPr/>
        <p:nvPr/>
      </p:nvGrpSpPr>
      <p:grpSpPr>
        <a:xfrm>
          <a:off x="0" y="0"/>
          <a:ext cx="0" cy="0"/>
          <a:chOff x="0" y="0"/>
          <a:chExt cx="0" cy="0"/>
        </a:xfrm>
      </p:grpSpPr>
      <p:sp>
        <p:nvSpPr>
          <p:cNvPr id="68" name="Rectangle 67" hidden="1">
            <a:extLst>
              <a:ext uri="{FF2B5EF4-FFF2-40B4-BE49-F238E27FC236}">
                <a16:creationId xmlns:a16="http://schemas.microsoft.com/office/drawing/2014/main" xmlns="" id="{B1EB3621-CA8F-450E-8B37-4E853F113E34}"/>
              </a:ext>
            </a:extLst>
          </p:cNvPr>
          <p:cNvSpPr/>
          <p:nvPr/>
        </p:nvSpPr>
        <p:spPr>
          <a:xfrm>
            <a:off x="128" y="0"/>
            <a:ext cx="12190413" cy="685958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70" name="Circle: Hollow 69">
            <a:extLst>
              <a:ext uri="{FF2B5EF4-FFF2-40B4-BE49-F238E27FC236}">
                <a16:creationId xmlns:a16="http://schemas.microsoft.com/office/drawing/2014/main" xmlns="" id="{3A1BD703-6A29-4294-9915-C5A2A4FFAD76}"/>
              </a:ext>
            </a:extLst>
          </p:cNvPr>
          <p:cNvSpPr/>
          <p:nvPr/>
        </p:nvSpPr>
        <p:spPr>
          <a:xfrm>
            <a:off x="7121667" y="1253396"/>
            <a:ext cx="6641713" cy="6644116"/>
          </a:xfrm>
          <a:prstGeom prst="donut">
            <a:avLst>
              <a:gd name="adj" fmla="val 21170"/>
            </a:avLst>
          </a:prstGeom>
          <a:solidFill>
            <a:schemeClr val="tx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black"/>
              </a:solidFill>
            </a:endParaRPr>
          </a:p>
        </p:txBody>
      </p:sp>
      <p:sp>
        <p:nvSpPr>
          <p:cNvPr id="69" name="Circle: Hollow 68">
            <a:extLst>
              <a:ext uri="{FF2B5EF4-FFF2-40B4-BE49-F238E27FC236}">
                <a16:creationId xmlns:a16="http://schemas.microsoft.com/office/drawing/2014/main" xmlns="" id="{E1B5385E-7B29-4C82-B861-C38CD16F0773}"/>
              </a:ext>
            </a:extLst>
          </p:cNvPr>
          <p:cNvSpPr/>
          <p:nvPr/>
        </p:nvSpPr>
        <p:spPr>
          <a:xfrm>
            <a:off x="-1418387" y="66570"/>
            <a:ext cx="4507253" cy="4508884"/>
          </a:xfrm>
          <a:prstGeom prst="donut">
            <a:avLst>
              <a:gd name="adj" fmla="val 21170"/>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black"/>
              </a:solidFill>
            </a:endParaRPr>
          </a:p>
        </p:txBody>
      </p:sp>
      <p:sp>
        <p:nvSpPr>
          <p:cNvPr id="67" name="Right Triangle 66">
            <a:extLst>
              <a:ext uri="{FF2B5EF4-FFF2-40B4-BE49-F238E27FC236}">
                <a16:creationId xmlns:a16="http://schemas.microsoft.com/office/drawing/2014/main" xmlns="" id="{DF0847BF-D4A4-43D9-B2ED-892A78A95505}"/>
              </a:ext>
            </a:extLst>
          </p:cNvPr>
          <p:cNvSpPr/>
          <p:nvPr/>
        </p:nvSpPr>
        <p:spPr>
          <a:xfrm flipH="1" flipV="1">
            <a:off x="128" y="0"/>
            <a:ext cx="12190413" cy="6859588"/>
          </a:xfrm>
          <a:prstGeom prst="rtTriangle">
            <a:avLst/>
          </a:prstGeom>
          <a:gradFill flip="none" rotWithShape="1">
            <a:gsLst>
              <a:gs pos="0">
                <a:srgbClr val="002060">
                  <a:alpha val="83000"/>
                </a:srgbClr>
              </a:gs>
              <a:gs pos="57000">
                <a:schemeClr val="tx2">
                  <a:lumMod val="50000"/>
                  <a:alpha val="89000"/>
                </a:schemeClr>
              </a:gs>
              <a:gs pos="100000">
                <a:schemeClr val="accent1">
                  <a:lumMod val="50000"/>
                  <a:alpha val="66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dirty="0">
              <a:solidFill>
                <a:prstClr val="white"/>
              </a:solidFill>
            </a:endParaRPr>
          </a:p>
        </p:txBody>
      </p:sp>
      <p:sp>
        <p:nvSpPr>
          <p:cNvPr id="65" name="TextBox 64">
            <a:extLst>
              <a:ext uri="{FF2B5EF4-FFF2-40B4-BE49-F238E27FC236}">
                <a16:creationId xmlns:a16="http://schemas.microsoft.com/office/drawing/2014/main" xmlns="" id="{D473DDE3-6D33-4D0F-9446-96AC4D8F0E07}"/>
              </a:ext>
            </a:extLst>
          </p:cNvPr>
          <p:cNvSpPr txBox="1"/>
          <p:nvPr/>
        </p:nvSpPr>
        <p:spPr>
          <a:xfrm>
            <a:off x="2564488" y="348139"/>
            <a:ext cx="7275150" cy="646331"/>
          </a:xfrm>
          <a:prstGeom prst="rect">
            <a:avLst/>
          </a:prstGeom>
          <a:noFill/>
        </p:spPr>
        <p:txBody>
          <a:bodyPr wrap="square" rtlCol="0">
            <a:spAutoFit/>
          </a:bodyPr>
          <a:lstStyle/>
          <a:p>
            <a:pPr algn="ctr" defTabSz="914400"/>
            <a:r>
              <a:rPr lang="en-US" sz="1800" b="1" dirty="0">
                <a:solidFill>
                  <a:prstClr val="white"/>
                </a:solidFill>
                <a:latin typeface="Montserrat" panose="00000500000000000000" pitchFamily="2" charset="0"/>
              </a:rPr>
              <a:t>E</a:t>
            </a:r>
            <a:r>
              <a:rPr lang="en-US" sz="1800" b="1" dirty="0" smtClean="0">
                <a:solidFill>
                  <a:prstClr val="white"/>
                </a:solidFill>
                <a:latin typeface="Montserrat" panose="00000500000000000000" pitchFamily="2" charset="0"/>
              </a:rPr>
              <a:t>ssential documents on the protection of </a:t>
            </a:r>
          </a:p>
          <a:p>
            <a:pPr algn="ctr" defTabSz="914400"/>
            <a:r>
              <a:rPr lang="en-US" sz="1800" b="1" dirty="0" smtClean="0">
                <a:solidFill>
                  <a:prstClr val="white"/>
                </a:solidFill>
                <a:latin typeface="Montserrat" panose="00000500000000000000" pitchFamily="2" charset="0"/>
              </a:rPr>
              <a:t>women's rights</a:t>
            </a:r>
            <a:endParaRPr lang="en-IN" sz="1800" dirty="0">
              <a:solidFill>
                <a:prstClr val="white"/>
              </a:solidFill>
              <a:latin typeface="Montserrat" panose="00000500000000000000" pitchFamily="2" charset="0"/>
            </a:endParaRPr>
          </a:p>
        </p:txBody>
      </p:sp>
      <p:grpSp>
        <p:nvGrpSpPr>
          <p:cNvPr id="81" name="Группа 80"/>
          <p:cNvGrpSpPr/>
          <p:nvPr/>
        </p:nvGrpSpPr>
        <p:grpSpPr>
          <a:xfrm>
            <a:off x="1897103" y="1552821"/>
            <a:ext cx="8341034" cy="964985"/>
            <a:chOff x="1897103" y="1600173"/>
            <a:chExt cx="8341034" cy="964985"/>
          </a:xfrm>
        </p:grpSpPr>
        <p:sp>
          <p:nvSpPr>
            <p:cNvPr id="82" name="Rectangle: Rounded Corners 15">
              <a:extLst>
                <a:ext uri="{FF2B5EF4-FFF2-40B4-BE49-F238E27FC236}">
                  <a16:creationId xmlns:a16="http://schemas.microsoft.com/office/drawing/2014/main" xmlns="" id="{89B6DA7E-85FC-45BC-B84E-58A6ED259D9E}"/>
                </a:ext>
              </a:extLst>
            </p:cNvPr>
            <p:cNvSpPr/>
            <p:nvPr/>
          </p:nvSpPr>
          <p:spPr>
            <a:xfrm>
              <a:off x="4727054" y="1892986"/>
              <a:ext cx="5511083" cy="608795"/>
            </a:xfrm>
            <a:prstGeom prst="roundRect">
              <a:avLst>
                <a:gd name="adj" fmla="val 50000"/>
              </a:avLst>
            </a:prstGeom>
            <a:solidFill>
              <a:schemeClr val="bg1">
                <a:lumMod val="9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grpSp>
          <p:nvGrpSpPr>
            <p:cNvPr id="83" name="Group 13">
              <a:extLst>
                <a:ext uri="{FF2B5EF4-FFF2-40B4-BE49-F238E27FC236}">
                  <a16:creationId xmlns:a16="http://schemas.microsoft.com/office/drawing/2014/main" xmlns="" id="{C92DD7C8-7C15-45B4-A064-CB4F80A7FFC5}"/>
                </a:ext>
              </a:extLst>
            </p:cNvPr>
            <p:cNvGrpSpPr/>
            <p:nvPr/>
          </p:nvGrpSpPr>
          <p:grpSpPr>
            <a:xfrm>
              <a:off x="1897103" y="1600173"/>
              <a:ext cx="3117982" cy="964985"/>
              <a:chOff x="3285460" y="2221992"/>
              <a:chExt cx="3381023" cy="964762"/>
            </a:xfrm>
          </p:grpSpPr>
          <p:sp>
            <p:nvSpPr>
              <p:cNvPr id="87" name="Rectangle 10">
                <a:extLst>
                  <a:ext uri="{FF2B5EF4-FFF2-40B4-BE49-F238E27FC236}">
                    <a16:creationId xmlns:a16="http://schemas.microsoft.com/office/drawing/2014/main" xmlns="" id="{BF3B5E85-C13C-4DB7-90BB-70A8EFE3547B}"/>
                  </a:ext>
                </a:extLst>
              </p:cNvPr>
              <p:cNvSpPr/>
              <p:nvPr/>
            </p:nvSpPr>
            <p:spPr>
              <a:xfrm>
                <a:off x="3285461" y="2466754"/>
                <a:ext cx="3381022" cy="720000"/>
              </a:xfrm>
              <a:prstGeom prst="rect">
                <a:avLst/>
              </a:prstGeom>
              <a:gradFill flip="none" rotWithShape="1">
                <a:gsLst>
                  <a:gs pos="0">
                    <a:srgbClr val="CC00CC"/>
                  </a:gs>
                  <a:gs pos="100000">
                    <a:srgbClr val="FF99FF"/>
                  </a:gs>
                </a:gsLst>
                <a:lin ang="0" scaled="1"/>
                <a:tileRect/>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dirty="0">
                  <a:solidFill>
                    <a:prstClr val="white"/>
                  </a:solidFill>
                </a:endParaRPr>
              </a:p>
            </p:txBody>
          </p:sp>
          <p:sp>
            <p:nvSpPr>
              <p:cNvPr id="88" name="Parallelogram 12">
                <a:extLst>
                  <a:ext uri="{FF2B5EF4-FFF2-40B4-BE49-F238E27FC236}">
                    <a16:creationId xmlns:a16="http://schemas.microsoft.com/office/drawing/2014/main" xmlns="" id="{6637F64E-E7D5-4130-81D7-F675A447297B}"/>
                  </a:ext>
                </a:extLst>
              </p:cNvPr>
              <p:cNvSpPr/>
              <p:nvPr/>
            </p:nvSpPr>
            <p:spPr>
              <a:xfrm rot="16200000" flipV="1">
                <a:off x="3304617" y="2202835"/>
                <a:ext cx="964762" cy="1003075"/>
              </a:xfrm>
              <a:prstGeom prst="parallelogram">
                <a:avLst/>
              </a:prstGeom>
              <a:gradFill flip="none" rotWithShape="1">
                <a:gsLst>
                  <a:gs pos="0">
                    <a:srgbClr val="CC00CC">
                      <a:alpha val="92941"/>
                    </a:srgbClr>
                  </a:gs>
                  <a:gs pos="100000">
                    <a:srgbClr val="FF99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grpSp>
        <p:sp>
          <p:nvSpPr>
            <p:cNvPr id="84" name="TextBox 83">
              <a:extLst>
                <a:ext uri="{FF2B5EF4-FFF2-40B4-BE49-F238E27FC236}">
                  <a16:creationId xmlns:a16="http://schemas.microsoft.com/office/drawing/2014/main" xmlns="" id="{671FCEFD-F1FA-463A-81C7-18D46E2CD789}"/>
                </a:ext>
              </a:extLst>
            </p:cNvPr>
            <p:cNvSpPr txBox="1"/>
            <p:nvPr/>
          </p:nvSpPr>
          <p:spPr>
            <a:xfrm>
              <a:off x="3088850" y="1917626"/>
              <a:ext cx="2036457" cy="646331"/>
            </a:xfrm>
            <a:prstGeom prst="rect">
              <a:avLst/>
            </a:prstGeom>
            <a:noFill/>
          </p:spPr>
          <p:txBody>
            <a:bodyPr wrap="square" rtlCol="0">
              <a:spAutoFit/>
            </a:bodyPr>
            <a:lstStyle/>
            <a:p>
              <a:pPr algn="ctr" defTabSz="914400"/>
              <a:r>
                <a:rPr lang="en-IN" sz="1200" spc="300" dirty="0" smtClean="0">
                  <a:latin typeface=" F_boulder" panose="020B0604020202020204" pitchFamily="34" charset="0"/>
                </a:rPr>
                <a:t>In 1992 </a:t>
              </a:r>
            </a:p>
            <a:p>
              <a:pPr algn="ctr" defTabSz="914400"/>
              <a:r>
                <a:rPr lang="en-IN" sz="1200" spc="300" dirty="0" smtClean="0">
                  <a:latin typeface=" F_boulder" panose="020B0604020202020204" pitchFamily="34" charset="0"/>
                </a:rPr>
                <a:t>and </a:t>
              </a:r>
            </a:p>
            <a:p>
              <a:pPr algn="ctr" defTabSz="914400"/>
              <a:r>
                <a:rPr lang="en-IN" sz="1200" spc="300" dirty="0" smtClean="0">
                  <a:latin typeface=" F_boulder" panose="020B0604020202020204" pitchFamily="34" charset="0"/>
                </a:rPr>
                <a:t>In 2000</a:t>
              </a:r>
              <a:endParaRPr lang="en-IN" sz="1200" spc="300" dirty="0">
                <a:latin typeface=" F_boulder" panose="020B0604020202020204" pitchFamily="34" charset="0"/>
              </a:endParaRPr>
            </a:p>
          </p:txBody>
        </p:sp>
        <p:sp>
          <p:nvSpPr>
            <p:cNvPr id="85" name="TextBox 84">
              <a:extLst>
                <a:ext uri="{FF2B5EF4-FFF2-40B4-BE49-F238E27FC236}">
                  <a16:creationId xmlns:a16="http://schemas.microsoft.com/office/drawing/2014/main" xmlns="" id="{087B515D-ADF3-4984-A7E8-64E8A8571D2F}"/>
                </a:ext>
              </a:extLst>
            </p:cNvPr>
            <p:cNvSpPr txBox="1"/>
            <p:nvPr/>
          </p:nvSpPr>
          <p:spPr>
            <a:xfrm>
              <a:off x="5015086" y="1940894"/>
              <a:ext cx="5184577" cy="600164"/>
            </a:xfrm>
            <a:prstGeom prst="rect">
              <a:avLst/>
            </a:prstGeom>
            <a:noFill/>
          </p:spPr>
          <p:txBody>
            <a:bodyPr wrap="square" rtlCol="0">
              <a:spAutoFit/>
            </a:bodyPr>
            <a:lstStyle/>
            <a:p>
              <a:pPr algn="ctr" defTabSz="914400"/>
              <a:r>
                <a:rPr lang="en-US" sz="1100" dirty="0">
                  <a:solidFill>
                    <a:prstClr val="black"/>
                  </a:solidFill>
                  <a:latin typeface=" F_boulder" panose="020B0604020202020204" pitchFamily="34" charset="0"/>
                </a:rPr>
                <a:t>UN Convention on the Elimination of All Forms of Discrimination Against Women </a:t>
              </a:r>
              <a:endParaRPr lang="en-US" sz="1100" dirty="0" smtClean="0">
                <a:solidFill>
                  <a:prstClr val="black"/>
                </a:solidFill>
                <a:latin typeface=" F_boulder" panose="020B0604020202020204" pitchFamily="34" charset="0"/>
              </a:endParaRPr>
            </a:p>
            <a:p>
              <a:pPr algn="ctr" defTabSz="914400"/>
              <a:r>
                <a:rPr lang="en-US" sz="1100" dirty="0" smtClean="0">
                  <a:solidFill>
                    <a:prstClr val="black"/>
                  </a:solidFill>
                  <a:latin typeface=" F_boulder" panose="020B0604020202020204" pitchFamily="34" charset="0"/>
                </a:rPr>
                <a:t>and </a:t>
              </a:r>
            </a:p>
            <a:p>
              <a:pPr algn="ctr" defTabSz="914400"/>
              <a:r>
                <a:rPr lang="en-US" sz="1100" dirty="0" smtClean="0">
                  <a:solidFill>
                    <a:prstClr val="black"/>
                  </a:solidFill>
                  <a:latin typeface=" F_boulder" panose="020B0604020202020204" pitchFamily="34" charset="0"/>
                </a:rPr>
                <a:t>its Optional </a:t>
              </a:r>
              <a:r>
                <a:rPr lang="en-US" sz="1100" dirty="0">
                  <a:solidFill>
                    <a:prstClr val="black"/>
                  </a:solidFill>
                  <a:latin typeface=" F_boulder" panose="020B0604020202020204" pitchFamily="34" charset="0"/>
                </a:rPr>
                <a:t>Protocol</a:t>
              </a:r>
              <a:endParaRPr lang="en-IN" sz="1100" dirty="0">
                <a:solidFill>
                  <a:prstClr val="black"/>
                </a:solidFill>
                <a:latin typeface=" F_boulder" panose="020B0604020202020204" pitchFamily="34" charset="0"/>
              </a:endParaRPr>
            </a:p>
          </p:txBody>
        </p:sp>
        <p:sp>
          <p:nvSpPr>
            <p:cNvPr id="86" name="TextBox 85">
              <a:extLst>
                <a:ext uri="{FF2B5EF4-FFF2-40B4-BE49-F238E27FC236}">
                  <a16:creationId xmlns:a16="http://schemas.microsoft.com/office/drawing/2014/main" xmlns="" id="{0E0430AB-901C-408B-B5AE-C1DE389FFB12}"/>
                </a:ext>
              </a:extLst>
            </p:cNvPr>
            <p:cNvSpPr txBox="1"/>
            <p:nvPr/>
          </p:nvSpPr>
          <p:spPr>
            <a:xfrm>
              <a:off x="2076307" y="1699335"/>
              <a:ext cx="1983990" cy="584910"/>
            </a:xfrm>
            <a:prstGeom prst="rect">
              <a:avLst/>
            </a:prstGeom>
            <a:noFill/>
            <a:scene3d>
              <a:camera prst="perspectiveHeroicExtremeRightFacing"/>
              <a:lightRig rig="threePt" dir="t"/>
            </a:scene3d>
          </p:spPr>
          <p:txBody>
            <a:bodyPr wrap="square" rtlCol="0">
              <a:spAutoFit/>
            </a:bodyPr>
            <a:lstStyle/>
            <a:p>
              <a:pPr defTabSz="914400"/>
              <a:r>
                <a:rPr lang="en-IN" sz="3200" b="1" spc="300" dirty="0">
                  <a:solidFill>
                    <a:prstClr val="white"/>
                  </a:solidFill>
                  <a:latin typeface="Agency FB" panose="020B0503020202020204" pitchFamily="34" charset="0"/>
                </a:rPr>
                <a:t>01</a:t>
              </a:r>
            </a:p>
          </p:txBody>
        </p:sp>
      </p:grpSp>
      <p:grpSp>
        <p:nvGrpSpPr>
          <p:cNvPr id="89" name="Группа 88"/>
          <p:cNvGrpSpPr/>
          <p:nvPr/>
        </p:nvGrpSpPr>
        <p:grpSpPr>
          <a:xfrm>
            <a:off x="1897119" y="2367724"/>
            <a:ext cx="8396431" cy="964985"/>
            <a:chOff x="1897103" y="2415092"/>
            <a:chExt cx="8396431" cy="964985"/>
          </a:xfrm>
        </p:grpSpPr>
        <p:sp>
          <p:nvSpPr>
            <p:cNvPr id="90" name="Rectangle: Rounded Corners 25">
              <a:extLst>
                <a:ext uri="{FF2B5EF4-FFF2-40B4-BE49-F238E27FC236}">
                  <a16:creationId xmlns:a16="http://schemas.microsoft.com/office/drawing/2014/main" xmlns="" id="{1E15C143-1E2D-412C-85A0-D4B486BFAC40}"/>
                </a:ext>
              </a:extLst>
            </p:cNvPr>
            <p:cNvSpPr/>
            <p:nvPr/>
          </p:nvSpPr>
          <p:spPr>
            <a:xfrm>
              <a:off x="4782451" y="2715595"/>
              <a:ext cx="5511083" cy="608795"/>
            </a:xfrm>
            <a:prstGeom prst="roundRect">
              <a:avLst>
                <a:gd name="adj" fmla="val 50000"/>
              </a:avLst>
            </a:prstGeom>
            <a:solidFill>
              <a:schemeClr val="bg1">
                <a:lumMod val="9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grpSp>
          <p:nvGrpSpPr>
            <p:cNvPr id="91" name="Group 26">
              <a:extLst>
                <a:ext uri="{FF2B5EF4-FFF2-40B4-BE49-F238E27FC236}">
                  <a16:creationId xmlns:a16="http://schemas.microsoft.com/office/drawing/2014/main" xmlns="" id="{77B15FBD-7FEC-44A8-8C3D-040D99E52470}"/>
                </a:ext>
              </a:extLst>
            </p:cNvPr>
            <p:cNvGrpSpPr/>
            <p:nvPr/>
          </p:nvGrpSpPr>
          <p:grpSpPr>
            <a:xfrm>
              <a:off x="1897103" y="2415092"/>
              <a:ext cx="3117982" cy="964985"/>
              <a:chOff x="3285460" y="2221992"/>
              <a:chExt cx="3381023" cy="964762"/>
            </a:xfrm>
          </p:grpSpPr>
          <p:sp>
            <p:nvSpPr>
              <p:cNvPr id="95" name="Rectangle 30">
                <a:extLst>
                  <a:ext uri="{FF2B5EF4-FFF2-40B4-BE49-F238E27FC236}">
                    <a16:creationId xmlns:a16="http://schemas.microsoft.com/office/drawing/2014/main" xmlns="" id="{38693284-92EA-4098-B713-7718566D487F}"/>
                  </a:ext>
                </a:extLst>
              </p:cNvPr>
              <p:cNvSpPr/>
              <p:nvPr/>
            </p:nvSpPr>
            <p:spPr>
              <a:xfrm>
                <a:off x="3285461" y="2466754"/>
                <a:ext cx="3381022" cy="720000"/>
              </a:xfrm>
              <a:prstGeom prst="rect">
                <a:avLst/>
              </a:prstGeom>
              <a:gradFill flip="none" rotWithShape="1">
                <a:gsLst>
                  <a:gs pos="0">
                    <a:srgbClr val="CC3399"/>
                  </a:gs>
                  <a:gs pos="100000">
                    <a:srgbClr val="FF9999"/>
                  </a:gs>
                </a:gsLst>
                <a:lin ang="0" scaled="1"/>
                <a:tileRect/>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dirty="0">
                  <a:solidFill>
                    <a:prstClr val="white"/>
                  </a:solidFill>
                </a:endParaRPr>
              </a:p>
            </p:txBody>
          </p:sp>
          <p:sp>
            <p:nvSpPr>
              <p:cNvPr id="96" name="Parallelogram 31">
                <a:extLst>
                  <a:ext uri="{FF2B5EF4-FFF2-40B4-BE49-F238E27FC236}">
                    <a16:creationId xmlns:a16="http://schemas.microsoft.com/office/drawing/2014/main" xmlns="" id="{55794201-019F-4031-8E87-4F62F013F700}"/>
                  </a:ext>
                </a:extLst>
              </p:cNvPr>
              <p:cNvSpPr/>
              <p:nvPr/>
            </p:nvSpPr>
            <p:spPr>
              <a:xfrm rot="16200000" flipV="1">
                <a:off x="3304617" y="2202835"/>
                <a:ext cx="964762" cy="1003075"/>
              </a:xfrm>
              <a:prstGeom prst="parallelogram">
                <a:avLst/>
              </a:prstGeom>
              <a:gradFill flip="none" rotWithShape="1">
                <a:gsLst>
                  <a:gs pos="0">
                    <a:srgbClr val="CC3399"/>
                  </a:gs>
                  <a:gs pos="100000">
                    <a:srgbClr val="FF999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grpSp>
        <p:sp>
          <p:nvSpPr>
            <p:cNvPr id="92" name="TextBox 91">
              <a:extLst>
                <a:ext uri="{FF2B5EF4-FFF2-40B4-BE49-F238E27FC236}">
                  <a16:creationId xmlns:a16="http://schemas.microsoft.com/office/drawing/2014/main" xmlns="" id="{EC5058EC-0BF8-4BD3-86F5-4A3852B21592}"/>
                </a:ext>
              </a:extLst>
            </p:cNvPr>
            <p:cNvSpPr txBox="1"/>
            <p:nvPr/>
          </p:nvSpPr>
          <p:spPr>
            <a:xfrm>
              <a:off x="3281685" y="2866069"/>
              <a:ext cx="1650785" cy="276999"/>
            </a:xfrm>
            <a:prstGeom prst="rect">
              <a:avLst/>
            </a:prstGeom>
            <a:noFill/>
          </p:spPr>
          <p:txBody>
            <a:bodyPr wrap="square" rtlCol="0">
              <a:spAutoFit/>
            </a:bodyPr>
            <a:lstStyle/>
            <a:p>
              <a:pPr algn="ctr" defTabSz="914400"/>
              <a:r>
                <a:rPr lang="en-IN" sz="1200" spc="300" dirty="0" smtClean="0">
                  <a:latin typeface=" F_boulder" panose="020B0604020202020204" pitchFamily="34" charset="0"/>
                </a:rPr>
                <a:t>In 2000</a:t>
              </a:r>
              <a:endParaRPr lang="en-IN" sz="1200" spc="300" dirty="0">
                <a:latin typeface=" F_boulder" panose="020B0604020202020204" pitchFamily="34" charset="0"/>
              </a:endParaRPr>
            </a:p>
          </p:txBody>
        </p:sp>
        <p:sp>
          <p:nvSpPr>
            <p:cNvPr id="93" name="TextBox 92">
              <a:extLst>
                <a:ext uri="{FF2B5EF4-FFF2-40B4-BE49-F238E27FC236}">
                  <a16:creationId xmlns:a16="http://schemas.microsoft.com/office/drawing/2014/main" xmlns="" id="{6FCFF5DA-273F-4F8F-89BD-76AD3CE44926}"/>
                </a:ext>
              </a:extLst>
            </p:cNvPr>
            <p:cNvSpPr txBox="1"/>
            <p:nvPr/>
          </p:nvSpPr>
          <p:spPr>
            <a:xfrm>
              <a:off x="5231110" y="2830251"/>
              <a:ext cx="4777959" cy="430887"/>
            </a:xfrm>
            <a:prstGeom prst="rect">
              <a:avLst/>
            </a:prstGeom>
            <a:noFill/>
          </p:spPr>
          <p:txBody>
            <a:bodyPr wrap="square" rtlCol="0">
              <a:spAutoFit/>
            </a:bodyPr>
            <a:lstStyle/>
            <a:p>
              <a:pPr algn="ctr" defTabSz="914400"/>
              <a:r>
                <a:rPr lang="en-US" sz="1100" dirty="0" smtClean="0">
                  <a:solidFill>
                    <a:prstClr val="black"/>
                  </a:solidFill>
                  <a:latin typeface=" F_boulder" panose="020B0604020202020204" pitchFamily="34" charset="0"/>
                </a:rPr>
                <a:t>Decree of the President on “Implementation </a:t>
              </a:r>
              <a:r>
                <a:rPr lang="en-US" sz="1100" dirty="0">
                  <a:solidFill>
                    <a:prstClr val="black"/>
                  </a:solidFill>
                  <a:latin typeface=" F_boulder" panose="020B0604020202020204" pitchFamily="34" charset="0"/>
                </a:rPr>
                <a:t>of the National Gender Policy in the Republic of </a:t>
              </a:r>
              <a:r>
                <a:rPr lang="en-US" sz="1100" dirty="0" smtClean="0">
                  <a:solidFill>
                    <a:prstClr val="black"/>
                  </a:solidFill>
                  <a:latin typeface=" F_boulder" panose="020B0604020202020204" pitchFamily="34" charset="0"/>
                </a:rPr>
                <a:t>Azerbaijan“. The Decree envisages the following:</a:t>
              </a:r>
              <a:endParaRPr lang="en-IN" sz="1100" dirty="0">
                <a:solidFill>
                  <a:prstClr val="black"/>
                </a:solidFill>
                <a:latin typeface=" F_boulder" panose="020B0604020202020204" pitchFamily="34" charset="0"/>
              </a:endParaRPr>
            </a:p>
          </p:txBody>
        </p:sp>
        <p:sp>
          <p:nvSpPr>
            <p:cNvPr id="94" name="TextBox 93">
              <a:extLst>
                <a:ext uri="{FF2B5EF4-FFF2-40B4-BE49-F238E27FC236}">
                  <a16:creationId xmlns:a16="http://schemas.microsoft.com/office/drawing/2014/main" xmlns="" id="{A5B1510F-46F7-419D-AAA7-75C75943B00E}"/>
                </a:ext>
              </a:extLst>
            </p:cNvPr>
            <p:cNvSpPr txBox="1"/>
            <p:nvPr/>
          </p:nvSpPr>
          <p:spPr>
            <a:xfrm>
              <a:off x="2076307" y="2514254"/>
              <a:ext cx="1983990" cy="584910"/>
            </a:xfrm>
            <a:prstGeom prst="rect">
              <a:avLst/>
            </a:prstGeom>
            <a:noFill/>
            <a:scene3d>
              <a:camera prst="perspectiveHeroicExtremeRightFacing"/>
              <a:lightRig rig="threePt" dir="t"/>
            </a:scene3d>
          </p:spPr>
          <p:txBody>
            <a:bodyPr wrap="square" rtlCol="0">
              <a:spAutoFit/>
            </a:bodyPr>
            <a:lstStyle/>
            <a:p>
              <a:pPr defTabSz="914400"/>
              <a:r>
                <a:rPr lang="en-IN" sz="3200" b="1" spc="300" dirty="0">
                  <a:solidFill>
                    <a:prstClr val="white"/>
                  </a:solidFill>
                  <a:latin typeface="Agency FB" panose="020B0503020202020204" pitchFamily="34" charset="0"/>
                </a:rPr>
                <a:t>02</a:t>
              </a:r>
            </a:p>
          </p:txBody>
        </p:sp>
      </p:grpSp>
      <p:grpSp>
        <p:nvGrpSpPr>
          <p:cNvPr id="53" name="Группа 52"/>
          <p:cNvGrpSpPr/>
          <p:nvPr/>
        </p:nvGrpSpPr>
        <p:grpSpPr>
          <a:xfrm>
            <a:off x="2108921" y="4461521"/>
            <a:ext cx="4292384" cy="600164"/>
            <a:chOff x="2641721" y="3508270"/>
            <a:chExt cx="4292384" cy="600164"/>
          </a:xfrm>
        </p:grpSpPr>
        <p:sp>
          <p:nvSpPr>
            <p:cNvPr id="54" name="Circle: Hollow 66">
              <a:extLst>
                <a:ext uri="{FF2B5EF4-FFF2-40B4-BE49-F238E27FC236}">
                  <a16:creationId xmlns:a16="http://schemas.microsoft.com/office/drawing/2014/main" xmlns="" id="{98D895DC-CF32-46BF-B9A3-C24A0F6D73EC}"/>
                </a:ext>
              </a:extLst>
            </p:cNvPr>
            <p:cNvSpPr/>
            <p:nvPr/>
          </p:nvSpPr>
          <p:spPr>
            <a:xfrm>
              <a:off x="2641721" y="3533048"/>
              <a:ext cx="523372" cy="523561"/>
            </a:xfrm>
            <a:prstGeom prst="donut">
              <a:avLst>
                <a:gd name="adj" fmla="val 4323"/>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IN" sz="1800" dirty="0" smtClean="0">
                  <a:solidFill>
                    <a:schemeClr val="bg1"/>
                  </a:solidFill>
                </a:rPr>
                <a:t>a</a:t>
              </a:r>
              <a:endParaRPr lang="en-IN" sz="1800" dirty="0">
                <a:solidFill>
                  <a:schemeClr val="bg1"/>
                </a:solidFill>
              </a:endParaRPr>
            </a:p>
          </p:txBody>
        </p:sp>
        <p:sp>
          <p:nvSpPr>
            <p:cNvPr id="55" name="TextBox 54">
              <a:extLst>
                <a:ext uri="{FF2B5EF4-FFF2-40B4-BE49-F238E27FC236}">
                  <a16:creationId xmlns:a16="http://schemas.microsoft.com/office/drawing/2014/main" xmlns="" id="{0E0A120F-0F48-4CED-8585-3DD5AE497DCC}"/>
                </a:ext>
              </a:extLst>
            </p:cNvPr>
            <p:cNvSpPr txBox="1"/>
            <p:nvPr/>
          </p:nvSpPr>
          <p:spPr>
            <a:xfrm>
              <a:off x="3286619" y="3508270"/>
              <a:ext cx="3647486" cy="600164"/>
            </a:xfrm>
            <a:prstGeom prst="rect">
              <a:avLst/>
            </a:prstGeom>
            <a:noFill/>
          </p:spPr>
          <p:txBody>
            <a:bodyPr wrap="square" rtlCol="0">
              <a:spAutoFit/>
            </a:bodyPr>
            <a:lstStyle/>
            <a:p>
              <a:pPr algn="just" defTabSz="914400"/>
              <a:r>
                <a:rPr lang="en-US" sz="1100" dirty="0" smtClean="0">
                  <a:solidFill>
                    <a:schemeClr val="bg1"/>
                  </a:solidFill>
                  <a:latin typeface=" F_boulder" panose="020B0604020202020204" pitchFamily="34" charset="0"/>
                </a:rPr>
                <a:t>This program was elaborated on the basis of Beijing Strategies with taking into consideration the national priorities</a:t>
              </a:r>
              <a:endParaRPr lang="en-IN" sz="1100" dirty="0">
                <a:solidFill>
                  <a:schemeClr val="bg1"/>
                </a:solidFill>
                <a:latin typeface=" F_boulder" panose="020B0604020202020204" pitchFamily="34" charset="0"/>
              </a:endParaRPr>
            </a:p>
          </p:txBody>
        </p:sp>
      </p:grpSp>
      <p:grpSp>
        <p:nvGrpSpPr>
          <p:cNvPr id="9" name="Группа 8"/>
          <p:cNvGrpSpPr/>
          <p:nvPr/>
        </p:nvGrpSpPr>
        <p:grpSpPr>
          <a:xfrm>
            <a:off x="1895983" y="3174165"/>
            <a:ext cx="8396431" cy="964985"/>
            <a:chOff x="1897103" y="3230233"/>
            <a:chExt cx="8396431" cy="964985"/>
          </a:xfrm>
        </p:grpSpPr>
        <p:sp>
          <p:nvSpPr>
            <p:cNvPr id="36" name="Rectangle: Rounded Corners 35">
              <a:extLst>
                <a:ext uri="{FF2B5EF4-FFF2-40B4-BE49-F238E27FC236}">
                  <a16:creationId xmlns:a16="http://schemas.microsoft.com/office/drawing/2014/main" xmlns="" id="{7D2F0B55-FDED-4B6F-A9EE-62BC9CAA149A}"/>
                </a:ext>
              </a:extLst>
            </p:cNvPr>
            <p:cNvSpPr/>
            <p:nvPr/>
          </p:nvSpPr>
          <p:spPr>
            <a:xfrm>
              <a:off x="4782451" y="3530736"/>
              <a:ext cx="5511083" cy="608795"/>
            </a:xfrm>
            <a:prstGeom prst="roundRect">
              <a:avLst>
                <a:gd name="adj" fmla="val 50000"/>
              </a:avLst>
            </a:prstGeom>
            <a:solidFill>
              <a:schemeClr val="bg1">
                <a:lumMod val="9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41" name="Rectangle 40">
              <a:extLst>
                <a:ext uri="{FF2B5EF4-FFF2-40B4-BE49-F238E27FC236}">
                  <a16:creationId xmlns:a16="http://schemas.microsoft.com/office/drawing/2014/main" xmlns="" id="{F6FAF8AA-5E27-4E60-B541-9A0FE412D554}"/>
                </a:ext>
              </a:extLst>
            </p:cNvPr>
            <p:cNvSpPr/>
            <p:nvPr/>
          </p:nvSpPr>
          <p:spPr>
            <a:xfrm>
              <a:off x="1897104" y="3475052"/>
              <a:ext cx="3117982" cy="720166"/>
            </a:xfrm>
            <a:prstGeom prst="rect">
              <a:avLst/>
            </a:prstGeom>
            <a:gradFill flip="none" rotWithShape="1">
              <a:gsLst>
                <a:gs pos="0">
                  <a:srgbClr val="CC3300"/>
                </a:gs>
                <a:gs pos="100000">
                  <a:srgbClr val="FFCC00"/>
                </a:gs>
              </a:gsLst>
              <a:lin ang="0" scaled="1"/>
              <a:tileRect/>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dirty="0">
                <a:solidFill>
                  <a:prstClr val="white"/>
                </a:solidFill>
              </a:endParaRPr>
            </a:p>
          </p:txBody>
        </p:sp>
        <p:sp>
          <p:nvSpPr>
            <p:cNvPr id="39" name="TextBox 38">
              <a:extLst>
                <a:ext uri="{FF2B5EF4-FFF2-40B4-BE49-F238E27FC236}">
                  <a16:creationId xmlns:a16="http://schemas.microsoft.com/office/drawing/2014/main" xmlns="" id="{089EA8E0-4082-4925-A17C-CA2D60C3FCF2}"/>
                </a:ext>
              </a:extLst>
            </p:cNvPr>
            <p:cNvSpPr txBox="1"/>
            <p:nvPr/>
          </p:nvSpPr>
          <p:spPr>
            <a:xfrm>
              <a:off x="5447134" y="3631039"/>
              <a:ext cx="4496428" cy="430887"/>
            </a:xfrm>
            <a:prstGeom prst="rect">
              <a:avLst/>
            </a:prstGeom>
            <a:noFill/>
          </p:spPr>
          <p:txBody>
            <a:bodyPr wrap="square" rtlCol="0">
              <a:spAutoFit/>
            </a:bodyPr>
            <a:lstStyle/>
            <a:p>
              <a:pPr algn="ctr" defTabSz="914400"/>
              <a:r>
                <a:rPr lang="en-US" sz="1100" dirty="0" smtClean="0">
                  <a:solidFill>
                    <a:prstClr val="black"/>
                  </a:solidFill>
                  <a:latin typeface=" F_boulder" panose="020B0604020202020204" pitchFamily="34" charset="0"/>
                </a:rPr>
                <a:t>The </a:t>
              </a:r>
              <a:r>
                <a:rPr lang="en-US" sz="1100" dirty="0">
                  <a:solidFill>
                    <a:prstClr val="black"/>
                  </a:solidFill>
                  <a:latin typeface=" F_boulder" panose="020B0604020202020204" pitchFamily="34" charset="0"/>
                </a:rPr>
                <a:t>Cabinet of Ministers of the Republic of Azerbaijan adopted the National Plan of Action on Women Issues for 2000-2005</a:t>
              </a:r>
            </a:p>
          </p:txBody>
        </p:sp>
        <p:sp>
          <p:nvSpPr>
            <p:cNvPr id="42" name="Parallelogram 41">
              <a:extLst>
                <a:ext uri="{FF2B5EF4-FFF2-40B4-BE49-F238E27FC236}">
                  <a16:creationId xmlns:a16="http://schemas.microsoft.com/office/drawing/2014/main" xmlns="" id="{E0925BC8-720C-4A6D-8E72-50ED31B1558B}"/>
                </a:ext>
              </a:extLst>
            </p:cNvPr>
            <p:cNvSpPr/>
            <p:nvPr/>
          </p:nvSpPr>
          <p:spPr>
            <a:xfrm rot="16200000" flipV="1">
              <a:off x="1877129" y="3250207"/>
              <a:ext cx="964985" cy="925037"/>
            </a:xfrm>
            <a:prstGeom prst="parallelogram">
              <a:avLst/>
            </a:prstGeom>
            <a:gradFill flip="none" rotWithShape="1">
              <a:gsLst>
                <a:gs pos="0">
                  <a:srgbClr val="CC3300"/>
                </a:gs>
                <a:gs pos="100000">
                  <a:srgbClr val="FFCC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40" name="TextBox 39">
              <a:extLst>
                <a:ext uri="{FF2B5EF4-FFF2-40B4-BE49-F238E27FC236}">
                  <a16:creationId xmlns:a16="http://schemas.microsoft.com/office/drawing/2014/main" xmlns="" id="{9014950D-5AB9-45AB-8F3A-7C13EE9F2C3F}"/>
                </a:ext>
              </a:extLst>
            </p:cNvPr>
            <p:cNvSpPr txBox="1"/>
            <p:nvPr/>
          </p:nvSpPr>
          <p:spPr>
            <a:xfrm>
              <a:off x="2076307" y="3329395"/>
              <a:ext cx="1983990" cy="584910"/>
            </a:xfrm>
            <a:prstGeom prst="rect">
              <a:avLst/>
            </a:prstGeom>
            <a:noFill/>
            <a:scene3d>
              <a:camera prst="perspectiveHeroicExtremeRightFacing"/>
              <a:lightRig rig="threePt" dir="t"/>
            </a:scene3d>
          </p:spPr>
          <p:txBody>
            <a:bodyPr wrap="square" rtlCol="0">
              <a:spAutoFit/>
            </a:bodyPr>
            <a:lstStyle/>
            <a:p>
              <a:pPr defTabSz="914400"/>
              <a:r>
                <a:rPr lang="en-IN" sz="3200" b="1" spc="300" dirty="0">
                  <a:solidFill>
                    <a:prstClr val="white"/>
                  </a:solidFill>
                  <a:latin typeface="Agency FB" panose="020B0503020202020204" pitchFamily="34" charset="0"/>
                </a:rPr>
                <a:t>03</a:t>
              </a:r>
            </a:p>
          </p:txBody>
        </p:sp>
        <p:sp>
          <p:nvSpPr>
            <p:cNvPr id="64" name="TextBox 63">
              <a:extLst>
                <a:ext uri="{FF2B5EF4-FFF2-40B4-BE49-F238E27FC236}">
                  <a16:creationId xmlns:a16="http://schemas.microsoft.com/office/drawing/2014/main" xmlns="" id="{EC5058EC-0BF8-4BD3-86F5-4A3852B21592}"/>
                </a:ext>
              </a:extLst>
            </p:cNvPr>
            <p:cNvSpPr txBox="1"/>
            <p:nvPr/>
          </p:nvSpPr>
          <p:spPr>
            <a:xfrm>
              <a:off x="3286894" y="3728859"/>
              <a:ext cx="1650785" cy="276999"/>
            </a:xfrm>
            <a:prstGeom prst="rect">
              <a:avLst/>
            </a:prstGeom>
            <a:noFill/>
          </p:spPr>
          <p:txBody>
            <a:bodyPr wrap="square" rtlCol="0">
              <a:spAutoFit/>
            </a:bodyPr>
            <a:lstStyle/>
            <a:p>
              <a:pPr algn="ctr" defTabSz="914400"/>
              <a:r>
                <a:rPr lang="en-IN" sz="1200" spc="300" dirty="0" smtClean="0">
                  <a:latin typeface=" F_boulder" panose="020B0604020202020204" pitchFamily="34" charset="0"/>
                </a:rPr>
                <a:t>In 2000</a:t>
              </a:r>
              <a:endParaRPr lang="en-IN" sz="1200" spc="300" dirty="0">
                <a:latin typeface=" F_boulder" panose="020B0604020202020204" pitchFamily="34" charset="0"/>
              </a:endParaRPr>
            </a:p>
          </p:txBody>
        </p:sp>
      </p:grpSp>
      <p:grpSp>
        <p:nvGrpSpPr>
          <p:cNvPr id="66" name="Группа 65"/>
          <p:cNvGrpSpPr/>
          <p:nvPr/>
        </p:nvGrpSpPr>
        <p:grpSpPr>
          <a:xfrm>
            <a:off x="6843398" y="4461521"/>
            <a:ext cx="4292384" cy="600164"/>
            <a:chOff x="2641721" y="3508270"/>
            <a:chExt cx="4292384" cy="600164"/>
          </a:xfrm>
        </p:grpSpPr>
        <p:sp>
          <p:nvSpPr>
            <p:cNvPr id="71" name="Circle: Hollow 66">
              <a:extLst>
                <a:ext uri="{FF2B5EF4-FFF2-40B4-BE49-F238E27FC236}">
                  <a16:creationId xmlns:a16="http://schemas.microsoft.com/office/drawing/2014/main" xmlns="" id="{98D895DC-CF32-46BF-B9A3-C24A0F6D73EC}"/>
                </a:ext>
              </a:extLst>
            </p:cNvPr>
            <p:cNvSpPr/>
            <p:nvPr/>
          </p:nvSpPr>
          <p:spPr>
            <a:xfrm>
              <a:off x="2641721" y="3533048"/>
              <a:ext cx="523372" cy="523561"/>
            </a:xfrm>
            <a:prstGeom prst="donut">
              <a:avLst>
                <a:gd name="adj" fmla="val 4323"/>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IN" sz="1800" dirty="0" smtClean="0">
                  <a:solidFill>
                    <a:schemeClr val="bg1"/>
                  </a:solidFill>
                </a:rPr>
                <a:t>b</a:t>
              </a:r>
              <a:endParaRPr lang="en-IN" sz="1800" dirty="0">
                <a:solidFill>
                  <a:schemeClr val="bg1"/>
                </a:solidFill>
              </a:endParaRPr>
            </a:p>
          </p:txBody>
        </p:sp>
        <p:sp>
          <p:nvSpPr>
            <p:cNvPr id="72" name="TextBox 71">
              <a:extLst>
                <a:ext uri="{FF2B5EF4-FFF2-40B4-BE49-F238E27FC236}">
                  <a16:creationId xmlns:a16="http://schemas.microsoft.com/office/drawing/2014/main" xmlns="" id="{0E0A120F-0F48-4CED-8585-3DD5AE497DCC}"/>
                </a:ext>
              </a:extLst>
            </p:cNvPr>
            <p:cNvSpPr txBox="1"/>
            <p:nvPr/>
          </p:nvSpPr>
          <p:spPr>
            <a:xfrm>
              <a:off x="3286619" y="3508270"/>
              <a:ext cx="3647486" cy="600164"/>
            </a:xfrm>
            <a:prstGeom prst="rect">
              <a:avLst/>
            </a:prstGeom>
            <a:noFill/>
          </p:spPr>
          <p:txBody>
            <a:bodyPr wrap="square" rtlCol="0">
              <a:spAutoFit/>
            </a:bodyPr>
            <a:lstStyle/>
            <a:p>
              <a:pPr algn="just" defTabSz="914400"/>
              <a:r>
                <a:rPr lang="en-US" sz="1100" dirty="0" smtClean="0">
                  <a:solidFill>
                    <a:schemeClr val="bg1"/>
                  </a:solidFill>
                  <a:latin typeface=" F_boulder" panose="020B0604020202020204" pitchFamily="34" charset="0"/>
                </a:rPr>
                <a:t>It covers political, social, economic, cultural, educational, health spheres, problems of refugee and internally displaced women. </a:t>
              </a:r>
              <a:endParaRPr lang="en-IN" sz="1100" dirty="0">
                <a:solidFill>
                  <a:schemeClr val="bg1"/>
                </a:solidFill>
                <a:latin typeface=" F_boulder" panose="020B0604020202020204" pitchFamily="34" charset="0"/>
              </a:endParaRPr>
            </a:p>
          </p:txBody>
        </p:sp>
      </p:grpSp>
      <p:grpSp>
        <p:nvGrpSpPr>
          <p:cNvPr id="78" name="Группа 77"/>
          <p:cNvGrpSpPr/>
          <p:nvPr/>
        </p:nvGrpSpPr>
        <p:grpSpPr>
          <a:xfrm>
            <a:off x="2108921" y="5590034"/>
            <a:ext cx="4292384" cy="548339"/>
            <a:chOff x="2641721" y="3508270"/>
            <a:chExt cx="4292384" cy="548339"/>
          </a:xfrm>
        </p:grpSpPr>
        <p:sp>
          <p:nvSpPr>
            <p:cNvPr id="79" name="Circle: Hollow 66">
              <a:extLst>
                <a:ext uri="{FF2B5EF4-FFF2-40B4-BE49-F238E27FC236}">
                  <a16:creationId xmlns:a16="http://schemas.microsoft.com/office/drawing/2014/main" xmlns="" id="{98D895DC-CF32-46BF-B9A3-C24A0F6D73EC}"/>
                </a:ext>
              </a:extLst>
            </p:cNvPr>
            <p:cNvSpPr/>
            <p:nvPr/>
          </p:nvSpPr>
          <p:spPr>
            <a:xfrm>
              <a:off x="2641721" y="3533048"/>
              <a:ext cx="523372" cy="523561"/>
            </a:xfrm>
            <a:prstGeom prst="donut">
              <a:avLst>
                <a:gd name="adj" fmla="val 4323"/>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IN" sz="1800" dirty="0" smtClean="0">
                  <a:solidFill>
                    <a:schemeClr val="bg1"/>
                  </a:solidFill>
                </a:rPr>
                <a:t>c</a:t>
              </a:r>
              <a:endParaRPr lang="en-IN" sz="1800" dirty="0">
                <a:solidFill>
                  <a:schemeClr val="bg1"/>
                </a:solidFill>
              </a:endParaRPr>
            </a:p>
          </p:txBody>
        </p:sp>
        <p:sp>
          <p:nvSpPr>
            <p:cNvPr id="80" name="TextBox 79">
              <a:extLst>
                <a:ext uri="{FF2B5EF4-FFF2-40B4-BE49-F238E27FC236}">
                  <a16:creationId xmlns:a16="http://schemas.microsoft.com/office/drawing/2014/main" xmlns="" id="{0E0A120F-0F48-4CED-8585-3DD5AE497DCC}"/>
                </a:ext>
              </a:extLst>
            </p:cNvPr>
            <p:cNvSpPr txBox="1"/>
            <p:nvPr/>
          </p:nvSpPr>
          <p:spPr>
            <a:xfrm>
              <a:off x="3286619" y="3508270"/>
              <a:ext cx="3647486" cy="430887"/>
            </a:xfrm>
            <a:prstGeom prst="rect">
              <a:avLst/>
            </a:prstGeom>
            <a:noFill/>
          </p:spPr>
          <p:txBody>
            <a:bodyPr wrap="square" rtlCol="0">
              <a:spAutoFit/>
            </a:bodyPr>
            <a:lstStyle/>
            <a:p>
              <a:pPr algn="just" defTabSz="914400"/>
              <a:r>
                <a:rPr lang="en-US" sz="1100" dirty="0" smtClean="0">
                  <a:solidFill>
                    <a:schemeClr val="bg1"/>
                  </a:solidFill>
                  <a:latin typeface=" F_boulder" panose="020B0604020202020204" pitchFamily="34" charset="0"/>
                </a:rPr>
                <a:t>The National Plan of Action includes both the participation of state structures and NGOs.</a:t>
              </a:r>
              <a:endParaRPr lang="en-IN" sz="1100" dirty="0">
                <a:solidFill>
                  <a:schemeClr val="bg1"/>
                </a:solidFill>
                <a:latin typeface=" F_boulder" panose="020B0604020202020204" pitchFamily="34" charset="0"/>
              </a:endParaRPr>
            </a:p>
          </p:txBody>
        </p:sp>
      </p:grpSp>
      <p:grpSp>
        <p:nvGrpSpPr>
          <p:cNvPr id="10" name="Группа 9"/>
          <p:cNvGrpSpPr/>
          <p:nvPr/>
        </p:nvGrpSpPr>
        <p:grpSpPr>
          <a:xfrm>
            <a:off x="6867978" y="5590034"/>
            <a:ext cx="4314874" cy="1107996"/>
            <a:chOff x="6867978" y="5590034"/>
            <a:chExt cx="4314874" cy="1107996"/>
          </a:xfrm>
        </p:grpSpPr>
        <p:sp>
          <p:nvSpPr>
            <p:cNvPr id="98" name="TextBox 97">
              <a:extLst>
                <a:ext uri="{FF2B5EF4-FFF2-40B4-BE49-F238E27FC236}">
                  <a16:creationId xmlns:a16="http://schemas.microsoft.com/office/drawing/2014/main" xmlns="" id="{0E0A120F-0F48-4CED-8585-3DD5AE497DCC}"/>
                </a:ext>
              </a:extLst>
            </p:cNvPr>
            <p:cNvSpPr txBox="1"/>
            <p:nvPr/>
          </p:nvSpPr>
          <p:spPr>
            <a:xfrm>
              <a:off x="7535366" y="5590034"/>
              <a:ext cx="3647486" cy="1107996"/>
            </a:xfrm>
            <a:prstGeom prst="rect">
              <a:avLst/>
            </a:prstGeom>
            <a:noFill/>
          </p:spPr>
          <p:txBody>
            <a:bodyPr wrap="square" rtlCol="0">
              <a:spAutoFit/>
            </a:bodyPr>
            <a:lstStyle/>
            <a:p>
              <a:pPr algn="just" defTabSz="914400"/>
              <a:r>
                <a:rPr lang="en-US" sz="1100" dirty="0" smtClean="0">
                  <a:solidFill>
                    <a:schemeClr val="bg1"/>
                  </a:solidFill>
                  <a:latin typeface=" F_boulder" panose="020B0604020202020204" pitchFamily="34" charset="0"/>
                </a:rPr>
                <a:t>The National Plan of Action includes both the participation of state structures and NGOs. Different projects in the field of women's political participation and their involvement into policy- and decision-making are being implemented in </a:t>
              </a:r>
              <a:r>
                <a:rPr lang="en-US" sz="1100" dirty="0" err="1" smtClean="0">
                  <a:solidFill>
                    <a:schemeClr val="bg1"/>
                  </a:solidFill>
                  <a:latin typeface=" F_boulder" panose="020B0604020202020204" pitchFamily="34" charset="0"/>
                </a:rPr>
                <a:t>Baky</a:t>
              </a:r>
              <a:r>
                <a:rPr lang="en-US" sz="1100" dirty="0" smtClean="0">
                  <a:solidFill>
                    <a:schemeClr val="bg1"/>
                  </a:solidFill>
                  <a:latin typeface=" F_boulder" panose="020B0604020202020204" pitchFamily="34" charset="0"/>
                </a:rPr>
                <a:t> and in the regions of Azerbaijan.</a:t>
              </a:r>
              <a:endParaRPr lang="en-IN" sz="1100" dirty="0">
                <a:solidFill>
                  <a:schemeClr val="bg1"/>
                </a:solidFill>
                <a:latin typeface=" F_boulder" panose="020B0604020202020204" pitchFamily="34" charset="0"/>
              </a:endParaRPr>
            </a:p>
          </p:txBody>
        </p:sp>
        <p:sp>
          <p:nvSpPr>
            <p:cNvPr id="99" name="Circle: Hollow 66">
              <a:extLst>
                <a:ext uri="{FF2B5EF4-FFF2-40B4-BE49-F238E27FC236}">
                  <a16:creationId xmlns:a16="http://schemas.microsoft.com/office/drawing/2014/main" xmlns="" id="{98D895DC-CF32-46BF-B9A3-C24A0F6D73EC}"/>
                </a:ext>
              </a:extLst>
            </p:cNvPr>
            <p:cNvSpPr/>
            <p:nvPr/>
          </p:nvSpPr>
          <p:spPr>
            <a:xfrm>
              <a:off x="6867978" y="5590034"/>
              <a:ext cx="523372" cy="523561"/>
            </a:xfrm>
            <a:prstGeom prst="donut">
              <a:avLst>
                <a:gd name="adj" fmla="val 4323"/>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IN" sz="1800" dirty="0" smtClean="0">
                  <a:solidFill>
                    <a:schemeClr val="bg1"/>
                  </a:solidFill>
                </a:rPr>
                <a:t>d</a:t>
              </a:r>
              <a:endParaRPr lang="en-IN" sz="1800" dirty="0">
                <a:solidFill>
                  <a:schemeClr val="bg1"/>
                </a:solidFill>
              </a:endParaRPr>
            </a:p>
          </p:txBody>
        </p:sp>
      </p:grpSp>
    </p:spTree>
    <p:extLst>
      <p:ext uri="{BB962C8B-B14F-4D97-AF65-F5344CB8AC3E}">
        <p14:creationId xmlns:p14="http://schemas.microsoft.com/office/powerpoint/2010/main" xmlns="" val="374989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anim calcmode="lin" valueType="num">
                                      <p:cBhvr>
                                        <p:cTn id="20" dur="1000" fill="hold"/>
                                        <p:tgtEl>
                                          <p:spTgt spid="53"/>
                                        </p:tgtEl>
                                        <p:attrNameLst>
                                          <p:attrName>ppt_x</p:attrName>
                                        </p:attrNameLst>
                                      </p:cBhvr>
                                      <p:tavLst>
                                        <p:tav tm="0">
                                          <p:val>
                                            <p:strVal val="#ppt_x"/>
                                          </p:val>
                                        </p:tav>
                                        <p:tav tm="100000">
                                          <p:val>
                                            <p:strVal val="#ppt_x"/>
                                          </p:val>
                                        </p:tav>
                                      </p:tavLst>
                                    </p:anim>
                                    <p:anim calcmode="lin" valueType="num">
                                      <p:cBhvr>
                                        <p:cTn id="21" dur="1000" fill="hold"/>
                                        <p:tgtEl>
                                          <p:spTgt spid="5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1000"/>
                                        <p:tgtEl>
                                          <p:spTgt spid="66"/>
                                        </p:tgtEl>
                                      </p:cBhvr>
                                    </p:animEffect>
                                    <p:anim calcmode="lin" valueType="num">
                                      <p:cBhvr>
                                        <p:cTn id="25" dur="1000" fill="hold"/>
                                        <p:tgtEl>
                                          <p:spTgt spid="66"/>
                                        </p:tgtEl>
                                        <p:attrNameLst>
                                          <p:attrName>ppt_x</p:attrName>
                                        </p:attrNameLst>
                                      </p:cBhvr>
                                      <p:tavLst>
                                        <p:tav tm="0">
                                          <p:val>
                                            <p:strVal val="#ppt_x"/>
                                          </p:val>
                                        </p:tav>
                                        <p:tav tm="100000">
                                          <p:val>
                                            <p:strVal val="#ppt_x"/>
                                          </p:val>
                                        </p:tav>
                                      </p:tavLst>
                                    </p:anim>
                                    <p:anim calcmode="lin" valueType="num">
                                      <p:cBhvr>
                                        <p:cTn id="2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1000"/>
                                        <p:tgtEl>
                                          <p:spTgt spid="78"/>
                                        </p:tgtEl>
                                      </p:cBhvr>
                                    </p:animEffect>
                                    <p:anim calcmode="lin" valueType="num">
                                      <p:cBhvr>
                                        <p:cTn id="32" dur="1000" fill="hold"/>
                                        <p:tgtEl>
                                          <p:spTgt spid="78"/>
                                        </p:tgtEl>
                                        <p:attrNameLst>
                                          <p:attrName>ppt_x</p:attrName>
                                        </p:attrNameLst>
                                      </p:cBhvr>
                                      <p:tavLst>
                                        <p:tav tm="0">
                                          <p:val>
                                            <p:strVal val="#ppt_x"/>
                                          </p:val>
                                        </p:tav>
                                        <p:tav tm="100000">
                                          <p:val>
                                            <p:strVal val="#ppt_x"/>
                                          </p:val>
                                        </p:tav>
                                      </p:tavLst>
                                    </p:anim>
                                    <p:anim calcmode="lin" valueType="num">
                                      <p:cBhvr>
                                        <p:cTn id="33" dur="1000" fill="hold"/>
                                        <p:tgtEl>
                                          <p:spTgt spid="7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0000">
              <a:srgbClr val="9A1A8E"/>
            </a:gs>
            <a:gs pos="0">
              <a:srgbClr val="65115D"/>
            </a:gs>
            <a:gs pos="100000">
              <a:srgbClr val="65115D"/>
            </a:gs>
          </a:gsLst>
          <a:lin ang="13500000" scaled="1"/>
        </a:gradFill>
        <a:effectLst/>
      </p:bgPr>
    </p:bg>
    <p:spTree>
      <p:nvGrpSpPr>
        <p:cNvPr id="1" name=""/>
        <p:cNvGrpSpPr/>
        <p:nvPr/>
      </p:nvGrpSpPr>
      <p:grpSpPr>
        <a:xfrm>
          <a:off x="0" y="0"/>
          <a:ext cx="0" cy="0"/>
          <a:chOff x="0" y="0"/>
          <a:chExt cx="0" cy="0"/>
        </a:xfrm>
      </p:grpSpPr>
      <p:sp>
        <p:nvSpPr>
          <p:cNvPr id="68" name="Rectangle 67" hidden="1">
            <a:extLst>
              <a:ext uri="{FF2B5EF4-FFF2-40B4-BE49-F238E27FC236}">
                <a16:creationId xmlns:a16="http://schemas.microsoft.com/office/drawing/2014/main" xmlns="" id="{B1EB3621-CA8F-450E-8B37-4E853F113E34}"/>
              </a:ext>
            </a:extLst>
          </p:cNvPr>
          <p:cNvSpPr/>
          <p:nvPr/>
        </p:nvSpPr>
        <p:spPr>
          <a:xfrm>
            <a:off x="128" y="0"/>
            <a:ext cx="12190413" cy="685958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70" name="Circle: Hollow 69">
            <a:extLst>
              <a:ext uri="{FF2B5EF4-FFF2-40B4-BE49-F238E27FC236}">
                <a16:creationId xmlns:a16="http://schemas.microsoft.com/office/drawing/2014/main" xmlns="" id="{3A1BD703-6A29-4294-9915-C5A2A4FFAD76}"/>
              </a:ext>
            </a:extLst>
          </p:cNvPr>
          <p:cNvSpPr/>
          <p:nvPr/>
        </p:nvSpPr>
        <p:spPr>
          <a:xfrm>
            <a:off x="7121667" y="1253396"/>
            <a:ext cx="6641713" cy="6644116"/>
          </a:xfrm>
          <a:prstGeom prst="donut">
            <a:avLst>
              <a:gd name="adj" fmla="val 21170"/>
            </a:avLst>
          </a:prstGeom>
          <a:solidFill>
            <a:schemeClr val="tx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black"/>
              </a:solidFill>
            </a:endParaRPr>
          </a:p>
        </p:txBody>
      </p:sp>
      <p:sp>
        <p:nvSpPr>
          <p:cNvPr id="69" name="Circle: Hollow 68">
            <a:extLst>
              <a:ext uri="{FF2B5EF4-FFF2-40B4-BE49-F238E27FC236}">
                <a16:creationId xmlns:a16="http://schemas.microsoft.com/office/drawing/2014/main" xmlns="" id="{E1B5385E-7B29-4C82-B861-C38CD16F0773}"/>
              </a:ext>
            </a:extLst>
          </p:cNvPr>
          <p:cNvSpPr/>
          <p:nvPr/>
        </p:nvSpPr>
        <p:spPr>
          <a:xfrm>
            <a:off x="-1418387" y="66570"/>
            <a:ext cx="4507253" cy="4508884"/>
          </a:xfrm>
          <a:prstGeom prst="donut">
            <a:avLst>
              <a:gd name="adj" fmla="val 21170"/>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black"/>
              </a:solidFill>
            </a:endParaRPr>
          </a:p>
        </p:txBody>
      </p:sp>
      <p:sp>
        <p:nvSpPr>
          <p:cNvPr id="67" name="Right Triangle 66">
            <a:extLst>
              <a:ext uri="{FF2B5EF4-FFF2-40B4-BE49-F238E27FC236}">
                <a16:creationId xmlns:a16="http://schemas.microsoft.com/office/drawing/2014/main" xmlns="" id="{DF0847BF-D4A4-43D9-B2ED-892A78A95505}"/>
              </a:ext>
            </a:extLst>
          </p:cNvPr>
          <p:cNvSpPr/>
          <p:nvPr/>
        </p:nvSpPr>
        <p:spPr>
          <a:xfrm flipH="1" flipV="1">
            <a:off x="128" y="0"/>
            <a:ext cx="12190413" cy="6859588"/>
          </a:xfrm>
          <a:prstGeom prst="rtTriangle">
            <a:avLst/>
          </a:prstGeom>
          <a:gradFill flip="none" rotWithShape="1">
            <a:gsLst>
              <a:gs pos="0">
                <a:srgbClr val="002060">
                  <a:alpha val="83000"/>
                </a:srgbClr>
              </a:gs>
              <a:gs pos="57000">
                <a:schemeClr val="tx2">
                  <a:lumMod val="50000"/>
                  <a:alpha val="89000"/>
                </a:schemeClr>
              </a:gs>
              <a:gs pos="100000">
                <a:schemeClr val="accent1">
                  <a:lumMod val="50000"/>
                  <a:alpha val="66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dirty="0">
              <a:solidFill>
                <a:prstClr val="white"/>
              </a:solidFill>
            </a:endParaRPr>
          </a:p>
        </p:txBody>
      </p:sp>
      <p:sp>
        <p:nvSpPr>
          <p:cNvPr id="65" name="TextBox 64">
            <a:extLst>
              <a:ext uri="{FF2B5EF4-FFF2-40B4-BE49-F238E27FC236}">
                <a16:creationId xmlns:a16="http://schemas.microsoft.com/office/drawing/2014/main" xmlns="" id="{D473DDE3-6D33-4D0F-9446-96AC4D8F0E07}"/>
              </a:ext>
            </a:extLst>
          </p:cNvPr>
          <p:cNvSpPr txBox="1"/>
          <p:nvPr/>
        </p:nvSpPr>
        <p:spPr>
          <a:xfrm>
            <a:off x="2564488" y="348139"/>
            <a:ext cx="7275150" cy="646331"/>
          </a:xfrm>
          <a:prstGeom prst="rect">
            <a:avLst/>
          </a:prstGeom>
          <a:noFill/>
        </p:spPr>
        <p:txBody>
          <a:bodyPr wrap="square" rtlCol="0">
            <a:spAutoFit/>
          </a:bodyPr>
          <a:lstStyle/>
          <a:p>
            <a:pPr algn="ctr" defTabSz="914400"/>
            <a:r>
              <a:rPr lang="en-US" sz="1800" b="1" dirty="0">
                <a:solidFill>
                  <a:prstClr val="white"/>
                </a:solidFill>
                <a:latin typeface="Montserrat" panose="00000500000000000000" pitchFamily="2" charset="0"/>
              </a:rPr>
              <a:t>E</a:t>
            </a:r>
            <a:r>
              <a:rPr lang="en-US" sz="1800" b="1" dirty="0" smtClean="0">
                <a:solidFill>
                  <a:prstClr val="white"/>
                </a:solidFill>
                <a:latin typeface="Montserrat" panose="00000500000000000000" pitchFamily="2" charset="0"/>
              </a:rPr>
              <a:t>ssential documents on the protection of </a:t>
            </a:r>
          </a:p>
          <a:p>
            <a:pPr algn="ctr" defTabSz="914400"/>
            <a:r>
              <a:rPr lang="en-US" sz="1800" b="1" dirty="0" smtClean="0">
                <a:solidFill>
                  <a:prstClr val="white"/>
                </a:solidFill>
                <a:latin typeface="Montserrat" panose="00000500000000000000" pitchFamily="2" charset="0"/>
              </a:rPr>
              <a:t>women's rights</a:t>
            </a:r>
            <a:endParaRPr lang="en-IN" sz="1800" dirty="0">
              <a:solidFill>
                <a:prstClr val="white"/>
              </a:solidFill>
              <a:latin typeface="Montserrat" panose="00000500000000000000" pitchFamily="2" charset="0"/>
            </a:endParaRPr>
          </a:p>
        </p:txBody>
      </p:sp>
      <p:grpSp>
        <p:nvGrpSpPr>
          <p:cNvPr id="81" name="Группа 80"/>
          <p:cNvGrpSpPr/>
          <p:nvPr/>
        </p:nvGrpSpPr>
        <p:grpSpPr>
          <a:xfrm>
            <a:off x="1897103" y="1552821"/>
            <a:ext cx="8341034" cy="964985"/>
            <a:chOff x="1897103" y="1600173"/>
            <a:chExt cx="8341034" cy="964985"/>
          </a:xfrm>
        </p:grpSpPr>
        <p:sp>
          <p:nvSpPr>
            <p:cNvPr id="82" name="Rectangle: Rounded Corners 15">
              <a:extLst>
                <a:ext uri="{FF2B5EF4-FFF2-40B4-BE49-F238E27FC236}">
                  <a16:creationId xmlns:a16="http://schemas.microsoft.com/office/drawing/2014/main" xmlns="" id="{89B6DA7E-85FC-45BC-B84E-58A6ED259D9E}"/>
                </a:ext>
              </a:extLst>
            </p:cNvPr>
            <p:cNvSpPr/>
            <p:nvPr/>
          </p:nvSpPr>
          <p:spPr>
            <a:xfrm>
              <a:off x="4727054" y="1892986"/>
              <a:ext cx="5511083" cy="608795"/>
            </a:xfrm>
            <a:prstGeom prst="roundRect">
              <a:avLst>
                <a:gd name="adj" fmla="val 50000"/>
              </a:avLst>
            </a:prstGeom>
            <a:solidFill>
              <a:schemeClr val="bg1">
                <a:lumMod val="9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grpSp>
          <p:nvGrpSpPr>
            <p:cNvPr id="83" name="Group 13">
              <a:extLst>
                <a:ext uri="{FF2B5EF4-FFF2-40B4-BE49-F238E27FC236}">
                  <a16:creationId xmlns:a16="http://schemas.microsoft.com/office/drawing/2014/main" xmlns="" id="{C92DD7C8-7C15-45B4-A064-CB4F80A7FFC5}"/>
                </a:ext>
              </a:extLst>
            </p:cNvPr>
            <p:cNvGrpSpPr/>
            <p:nvPr/>
          </p:nvGrpSpPr>
          <p:grpSpPr>
            <a:xfrm>
              <a:off x="1897103" y="1600173"/>
              <a:ext cx="3117982" cy="964985"/>
              <a:chOff x="3285460" y="2221992"/>
              <a:chExt cx="3381023" cy="964762"/>
            </a:xfrm>
          </p:grpSpPr>
          <p:sp>
            <p:nvSpPr>
              <p:cNvPr id="87" name="Rectangle 10">
                <a:extLst>
                  <a:ext uri="{FF2B5EF4-FFF2-40B4-BE49-F238E27FC236}">
                    <a16:creationId xmlns:a16="http://schemas.microsoft.com/office/drawing/2014/main" xmlns="" id="{BF3B5E85-C13C-4DB7-90BB-70A8EFE3547B}"/>
                  </a:ext>
                </a:extLst>
              </p:cNvPr>
              <p:cNvSpPr/>
              <p:nvPr/>
            </p:nvSpPr>
            <p:spPr>
              <a:xfrm>
                <a:off x="3285461" y="2466754"/>
                <a:ext cx="3381022" cy="720000"/>
              </a:xfrm>
              <a:prstGeom prst="rect">
                <a:avLst/>
              </a:prstGeom>
              <a:gradFill flip="none" rotWithShape="1">
                <a:gsLst>
                  <a:gs pos="0">
                    <a:srgbClr val="CC00CC"/>
                  </a:gs>
                  <a:gs pos="100000">
                    <a:srgbClr val="FF99FF"/>
                  </a:gs>
                </a:gsLst>
                <a:lin ang="0" scaled="1"/>
                <a:tileRect/>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dirty="0">
                  <a:solidFill>
                    <a:prstClr val="white"/>
                  </a:solidFill>
                </a:endParaRPr>
              </a:p>
            </p:txBody>
          </p:sp>
          <p:sp>
            <p:nvSpPr>
              <p:cNvPr id="88" name="Parallelogram 12">
                <a:extLst>
                  <a:ext uri="{FF2B5EF4-FFF2-40B4-BE49-F238E27FC236}">
                    <a16:creationId xmlns:a16="http://schemas.microsoft.com/office/drawing/2014/main" xmlns="" id="{6637F64E-E7D5-4130-81D7-F675A447297B}"/>
                  </a:ext>
                </a:extLst>
              </p:cNvPr>
              <p:cNvSpPr/>
              <p:nvPr/>
            </p:nvSpPr>
            <p:spPr>
              <a:xfrm rot="16200000" flipV="1">
                <a:off x="3304617" y="2202835"/>
                <a:ext cx="964762" cy="1003075"/>
              </a:xfrm>
              <a:prstGeom prst="parallelogram">
                <a:avLst/>
              </a:prstGeom>
              <a:gradFill flip="none" rotWithShape="1">
                <a:gsLst>
                  <a:gs pos="0">
                    <a:srgbClr val="CC00CC">
                      <a:alpha val="92941"/>
                    </a:srgbClr>
                  </a:gs>
                  <a:gs pos="100000">
                    <a:srgbClr val="FF99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grpSp>
        <p:sp>
          <p:nvSpPr>
            <p:cNvPr id="84" name="TextBox 83">
              <a:extLst>
                <a:ext uri="{FF2B5EF4-FFF2-40B4-BE49-F238E27FC236}">
                  <a16:creationId xmlns:a16="http://schemas.microsoft.com/office/drawing/2014/main" xmlns="" id="{671FCEFD-F1FA-463A-81C7-18D46E2CD789}"/>
                </a:ext>
              </a:extLst>
            </p:cNvPr>
            <p:cNvSpPr txBox="1"/>
            <p:nvPr/>
          </p:nvSpPr>
          <p:spPr>
            <a:xfrm>
              <a:off x="3088850" y="1917626"/>
              <a:ext cx="2036457" cy="646331"/>
            </a:xfrm>
            <a:prstGeom prst="rect">
              <a:avLst/>
            </a:prstGeom>
            <a:noFill/>
          </p:spPr>
          <p:txBody>
            <a:bodyPr wrap="square" rtlCol="0">
              <a:spAutoFit/>
            </a:bodyPr>
            <a:lstStyle/>
            <a:p>
              <a:pPr algn="ctr" defTabSz="914400"/>
              <a:r>
                <a:rPr lang="en-IN" sz="1200" spc="300" dirty="0" smtClean="0">
                  <a:latin typeface=" F_boulder" panose="020B0604020202020204" pitchFamily="34" charset="0"/>
                </a:rPr>
                <a:t>In 1992 </a:t>
              </a:r>
            </a:p>
            <a:p>
              <a:pPr algn="ctr" defTabSz="914400"/>
              <a:r>
                <a:rPr lang="en-IN" sz="1200" spc="300" dirty="0" smtClean="0">
                  <a:latin typeface=" F_boulder" panose="020B0604020202020204" pitchFamily="34" charset="0"/>
                </a:rPr>
                <a:t>and </a:t>
              </a:r>
            </a:p>
            <a:p>
              <a:pPr algn="ctr" defTabSz="914400"/>
              <a:r>
                <a:rPr lang="en-IN" sz="1200" spc="300" dirty="0" smtClean="0">
                  <a:latin typeface=" F_boulder" panose="020B0604020202020204" pitchFamily="34" charset="0"/>
                </a:rPr>
                <a:t>In 2000</a:t>
              </a:r>
              <a:endParaRPr lang="en-IN" sz="1200" spc="300" dirty="0">
                <a:latin typeface=" F_boulder" panose="020B0604020202020204" pitchFamily="34" charset="0"/>
              </a:endParaRPr>
            </a:p>
          </p:txBody>
        </p:sp>
        <p:sp>
          <p:nvSpPr>
            <p:cNvPr id="85" name="TextBox 84">
              <a:extLst>
                <a:ext uri="{FF2B5EF4-FFF2-40B4-BE49-F238E27FC236}">
                  <a16:creationId xmlns:a16="http://schemas.microsoft.com/office/drawing/2014/main" xmlns="" id="{087B515D-ADF3-4984-A7E8-64E8A8571D2F}"/>
                </a:ext>
              </a:extLst>
            </p:cNvPr>
            <p:cNvSpPr txBox="1"/>
            <p:nvPr/>
          </p:nvSpPr>
          <p:spPr>
            <a:xfrm>
              <a:off x="5015086" y="1940894"/>
              <a:ext cx="5184577" cy="600164"/>
            </a:xfrm>
            <a:prstGeom prst="rect">
              <a:avLst/>
            </a:prstGeom>
            <a:noFill/>
          </p:spPr>
          <p:txBody>
            <a:bodyPr wrap="square" rtlCol="0">
              <a:spAutoFit/>
            </a:bodyPr>
            <a:lstStyle/>
            <a:p>
              <a:pPr algn="ctr" defTabSz="914400"/>
              <a:r>
                <a:rPr lang="en-US" sz="1100" dirty="0">
                  <a:solidFill>
                    <a:prstClr val="black"/>
                  </a:solidFill>
                  <a:latin typeface=" F_boulder" panose="020B0604020202020204" pitchFamily="34" charset="0"/>
                </a:rPr>
                <a:t>UN Convention on the Elimination of All Forms of Discrimination Against Women </a:t>
              </a:r>
              <a:endParaRPr lang="en-US" sz="1100" dirty="0" smtClean="0">
                <a:solidFill>
                  <a:prstClr val="black"/>
                </a:solidFill>
                <a:latin typeface=" F_boulder" panose="020B0604020202020204" pitchFamily="34" charset="0"/>
              </a:endParaRPr>
            </a:p>
            <a:p>
              <a:pPr algn="ctr" defTabSz="914400"/>
              <a:r>
                <a:rPr lang="en-US" sz="1100" dirty="0" smtClean="0">
                  <a:solidFill>
                    <a:prstClr val="black"/>
                  </a:solidFill>
                  <a:latin typeface=" F_boulder" panose="020B0604020202020204" pitchFamily="34" charset="0"/>
                </a:rPr>
                <a:t>and </a:t>
              </a:r>
            </a:p>
            <a:p>
              <a:pPr algn="ctr" defTabSz="914400"/>
              <a:r>
                <a:rPr lang="en-US" sz="1100" dirty="0" smtClean="0">
                  <a:solidFill>
                    <a:prstClr val="black"/>
                  </a:solidFill>
                  <a:latin typeface=" F_boulder" panose="020B0604020202020204" pitchFamily="34" charset="0"/>
                </a:rPr>
                <a:t>its Optional </a:t>
              </a:r>
              <a:r>
                <a:rPr lang="en-US" sz="1100" dirty="0">
                  <a:solidFill>
                    <a:prstClr val="black"/>
                  </a:solidFill>
                  <a:latin typeface=" F_boulder" panose="020B0604020202020204" pitchFamily="34" charset="0"/>
                </a:rPr>
                <a:t>Protocol</a:t>
              </a:r>
              <a:endParaRPr lang="en-IN" sz="1100" dirty="0">
                <a:solidFill>
                  <a:prstClr val="black"/>
                </a:solidFill>
                <a:latin typeface=" F_boulder" panose="020B0604020202020204" pitchFamily="34" charset="0"/>
              </a:endParaRPr>
            </a:p>
          </p:txBody>
        </p:sp>
        <p:sp>
          <p:nvSpPr>
            <p:cNvPr id="86" name="TextBox 85">
              <a:extLst>
                <a:ext uri="{FF2B5EF4-FFF2-40B4-BE49-F238E27FC236}">
                  <a16:creationId xmlns:a16="http://schemas.microsoft.com/office/drawing/2014/main" xmlns="" id="{0E0430AB-901C-408B-B5AE-C1DE389FFB12}"/>
                </a:ext>
              </a:extLst>
            </p:cNvPr>
            <p:cNvSpPr txBox="1"/>
            <p:nvPr/>
          </p:nvSpPr>
          <p:spPr>
            <a:xfrm>
              <a:off x="2076307" y="1699335"/>
              <a:ext cx="1983990" cy="584910"/>
            </a:xfrm>
            <a:prstGeom prst="rect">
              <a:avLst/>
            </a:prstGeom>
            <a:noFill/>
            <a:scene3d>
              <a:camera prst="perspectiveHeroicExtremeRightFacing"/>
              <a:lightRig rig="threePt" dir="t"/>
            </a:scene3d>
          </p:spPr>
          <p:txBody>
            <a:bodyPr wrap="square" rtlCol="0">
              <a:spAutoFit/>
            </a:bodyPr>
            <a:lstStyle/>
            <a:p>
              <a:pPr defTabSz="914400"/>
              <a:r>
                <a:rPr lang="en-IN" sz="3200" b="1" spc="300" dirty="0">
                  <a:solidFill>
                    <a:prstClr val="white"/>
                  </a:solidFill>
                  <a:latin typeface="Agency FB" panose="020B0503020202020204" pitchFamily="34" charset="0"/>
                </a:rPr>
                <a:t>01</a:t>
              </a:r>
            </a:p>
          </p:txBody>
        </p:sp>
      </p:grpSp>
      <p:grpSp>
        <p:nvGrpSpPr>
          <p:cNvPr id="89" name="Группа 88"/>
          <p:cNvGrpSpPr/>
          <p:nvPr/>
        </p:nvGrpSpPr>
        <p:grpSpPr>
          <a:xfrm>
            <a:off x="1897119" y="2367724"/>
            <a:ext cx="8396431" cy="964985"/>
            <a:chOff x="1897103" y="2415092"/>
            <a:chExt cx="8396431" cy="964985"/>
          </a:xfrm>
        </p:grpSpPr>
        <p:sp>
          <p:nvSpPr>
            <p:cNvPr id="90" name="Rectangle: Rounded Corners 25">
              <a:extLst>
                <a:ext uri="{FF2B5EF4-FFF2-40B4-BE49-F238E27FC236}">
                  <a16:creationId xmlns:a16="http://schemas.microsoft.com/office/drawing/2014/main" xmlns="" id="{1E15C143-1E2D-412C-85A0-D4B486BFAC40}"/>
                </a:ext>
              </a:extLst>
            </p:cNvPr>
            <p:cNvSpPr/>
            <p:nvPr/>
          </p:nvSpPr>
          <p:spPr>
            <a:xfrm>
              <a:off x="4782451" y="2715595"/>
              <a:ext cx="5511083" cy="608795"/>
            </a:xfrm>
            <a:prstGeom prst="roundRect">
              <a:avLst>
                <a:gd name="adj" fmla="val 50000"/>
              </a:avLst>
            </a:prstGeom>
            <a:solidFill>
              <a:schemeClr val="bg1">
                <a:lumMod val="9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grpSp>
          <p:nvGrpSpPr>
            <p:cNvPr id="91" name="Group 26">
              <a:extLst>
                <a:ext uri="{FF2B5EF4-FFF2-40B4-BE49-F238E27FC236}">
                  <a16:creationId xmlns:a16="http://schemas.microsoft.com/office/drawing/2014/main" xmlns="" id="{77B15FBD-7FEC-44A8-8C3D-040D99E52470}"/>
                </a:ext>
              </a:extLst>
            </p:cNvPr>
            <p:cNvGrpSpPr/>
            <p:nvPr/>
          </p:nvGrpSpPr>
          <p:grpSpPr>
            <a:xfrm>
              <a:off x="1897103" y="2415092"/>
              <a:ext cx="3117982" cy="964985"/>
              <a:chOff x="3285460" y="2221992"/>
              <a:chExt cx="3381023" cy="964762"/>
            </a:xfrm>
          </p:grpSpPr>
          <p:sp>
            <p:nvSpPr>
              <p:cNvPr id="95" name="Rectangle 30">
                <a:extLst>
                  <a:ext uri="{FF2B5EF4-FFF2-40B4-BE49-F238E27FC236}">
                    <a16:creationId xmlns:a16="http://schemas.microsoft.com/office/drawing/2014/main" xmlns="" id="{38693284-92EA-4098-B713-7718566D487F}"/>
                  </a:ext>
                </a:extLst>
              </p:cNvPr>
              <p:cNvSpPr/>
              <p:nvPr/>
            </p:nvSpPr>
            <p:spPr>
              <a:xfrm>
                <a:off x="3285461" y="2466754"/>
                <a:ext cx="3381022" cy="720000"/>
              </a:xfrm>
              <a:prstGeom prst="rect">
                <a:avLst/>
              </a:prstGeom>
              <a:gradFill flip="none" rotWithShape="1">
                <a:gsLst>
                  <a:gs pos="0">
                    <a:srgbClr val="CC3399"/>
                  </a:gs>
                  <a:gs pos="100000">
                    <a:srgbClr val="FF9999"/>
                  </a:gs>
                </a:gsLst>
                <a:lin ang="0" scaled="1"/>
                <a:tileRect/>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dirty="0">
                  <a:solidFill>
                    <a:prstClr val="white"/>
                  </a:solidFill>
                </a:endParaRPr>
              </a:p>
            </p:txBody>
          </p:sp>
          <p:sp>
            <p:nvSpPr>
              <p:cNvPr id="96" name="Parallelogram 31">
                <a:extLst>
                  <a:ext uri="{FF2B5EF4-FFF2-40B4-BE49-F238E27FC236}">
                    <a16:creationId xmlns:a16="http://schemas.microsoft.com/office/drawing/2014/main" xmlns="" id="{55794201-019F-4031-8E87-4F62F013F700}"/>
                  </a:ext>
                </a:extLst>
              </p:cNvPr>
              <p:cNvSpPr/>
              <p:nvPr/>
            </p:nvSpPr>
            <p:spPr>
              <a:xfrm rot="16200000" flipV="1">
                <a:off x="3304617" y="2202835"/>
                <a:ext cx="964762" cy="1003075"/>
              </a:xfrm>
              <a:prstGeom prst="parallelogram">
                <a:avLst/>
              </a:prstGeom>
              <a:gradFill flip="none" rotWithShape="1">
                <a:gsLst>
                  <a:gs pos="0">
                    <a:srgbClr val="CC3399"/>
                  </a:gs>
                  <a:gs pos="100000">
                    <a:srgbClr val="FF999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grpSp>
        <p:sp>
          <p:nvSpPr>
            <p:cNvPr id="92" name="TextBox 91">
              <a:extLst>
                <a:ext uri="{FF2B5EF4-FFF2-40B4-BE49-F238E27FC236}">
                  <a16:creationId xmlns:a16="http://schemas.microsoft.com/office/drawing/2014/main" xmlns="" id="{EC5058EC-0BF8-4BD3-86F5-4A3852B21592}"/>
                </a:ext>
              </a:extLst>
            </p:cNvPr>
            <p:cNvSpPr txBox="1"/>
            <p:nvPr/>
          </p:nvSpPr>
          <p:spPr>
            <a:xfrm>
              <a:off x="3281685" y="2866069"/>
              <a:ext cx="1650785" cy="276999"/>
            </a:xfrm>
            <a:prstGeom prst="rect">
              <a:avLst/>
            </a:prstGeom>
            <a:noFill/>
          </p:spPr>
          <p:txBody>
            <a:bodyPr wrap="square" rtlCol="0">
              <a:spAutoFit/>
            </a:bodyPr>
            <a:lstStyle/>
            <a:p>
              <a:pPr algn="ctr" defTabSz="914400"/>
              <a:r>
                <a:rPr lang="en-IN" sz="1200" spc="300" dirty="0" smtClean="0">
                  <a:latin typeface=" F_boulder" panose="020B0604020202020204" pitchFamily="34" charset="0"/>
                </a:rPr>
                <a:t>In 2000</a:t>
              </a:r>
              <a:endParaRPr lang="en-IN" sz="1200" spc="300" dirty="0">
                <a:latin typeface=" F_boulder" panose="020B0604020202020204" pitchFamily="34" charset="0"/>
              </a:endParaRPr>
            </a:p>
          </p:txBody>
        </p:sp>
        <p:sp>
          <p:nvSpPr>
            <p:cNvPr id="93" name="TextBox 92">
              <a:extLst>
                <a:ext uri="{FF2B5EF4-FFF2-40B4-BE49-F238E27FC236}">
                  <a16:creationId xmlns:a16="http://schemas.microsoft.com/office/drawing/2014/main" xmlns="" id="{6FCFF5DA-273F-4F8F-89BD-76AD3CE44926}"/>
                </a:ext>
              </a:extLst>
            </p:cNvPr>
            <p:cNvSpPr txBox="1"/>
            <p:nvPr/>
          </p:nvSpPr>
          <p:spPr>
            <a:xfrm>
              <a:off x="5231110" y="2830251"/>
              <a:ext cx="4777959" cy="430887"/>
            </a:xfrm>
            <a:prstGeom prst="rect">
              <a:avLst/>
            </a:prstGeom>
            <a:noFill/>
          </p:spPr>
          <p:txBody>
            <a:bodyPr wrap="square" rtlCol="0">
              <a:spAutoFit/>
            </a:bodyPr>
            <a:lstStyle/>
            <a:p>
              <a:pPr algn="ctr" defTabSz="914400"/>
              <a:r>
                <a:rPr lang="en-US" sz="1100" dirty="0" smtClean="0">
                  <a:solidFill>
                    <a:prstClr val="black"/>
                  </a:solidFill>
                  <a:latin typeface=" F_boulder" panose="020B0604020202020204" pitchFamily="34" charset="0"/>
                </a:rPr>
                <a:t>Decree of the President on “Implementation </a:t>
              </a:r>
              <a:r>
                <a:rPr lang="en-US" sz="1100" dirty="0">
                  <a:solidFill>
                    <a:prstClr val="black"/>
                  </a:solidFill>
                  <a:latin typeface=" F_boulder" panose="020B0604020202020204" pitchFamily="34" charset="0"/>
                </a:rPr>
                <a:t>of the National Gender Policy in the Republic of </a:t>
              </a:r>
              <a:r>
                <a:rPr lang="en-US" sz="1100" dirty="0" smtClean="0">
                  <a:solidFill>
                    <a:prstClr val="black"/>
                  </a:solidFill>
                  <a:latin typeface=" F_boulder" panose="020B0604020202020204" pitchFamily="34" charset="0"/>
                </a:rPr>
                <a:t>Azerbaijan“. The Decree envisages the following:</a:t>
              </a:r>
              <a:endParaRPr lang="en-IN" sz="1100" dirty="0">
                <a:solidFill>
                  <a:prstClr val="black"/>
                </a:solidFill>
                <a:latin typeface=" F_boulder" panose="020B0604020202020204" pitchFamily="34" charset="0"/>
              </a:endParaRPr>
            </a:p>
          </p:txBody>
        </p:sp>
        <p:sp>
          <p:nvSpPr>
            <p:cNvPr id="94" name="TextBox 93">
              <a:extLst>
                <a:ext uri="{FF2B5EF4-FFF2-40B4-BE49-F238E27FC236}">
                  <a16:creationId xmlns:a16="http://schemas.microsoft.com/office/drawing/2014/main" xmlns="" id="{A5B1510F-46F7-419D-AAA7-75C75943B00E}"/>
                </a:ext>
              </a:extLst>
            </p:cNvPr>
            <p:cNvSpPr txBox="1"/>
            <p:nvPr/>
          </p:nvSpPr>
          <p:spPr>
            <a:xfrm>
              <a:off x="2076307" y="2514254"/>
              <a:ext cx="1983990" cy="584910"/>
            </a:xfrm>
            <a:prstGeom prst="rect">
              <a:avLst/>
            </a:prstGeom>
            <a:noFill/>
            <a:scene3d>
              <a:camera prst="perspectiveHeroicExtremeRightFacing"/>
              <a:lightRig rig="threePt" dir="t"/>
            </a:scene3d>
          </p:spPr>
          <p:txBody>
            <a:bodyPr wrap="square" rtlCol="0">
              <a:spAutoFit/>
            </a:bodyPr>
            <a:lstStyle/>
            <a:p>
              <a:pPr defTabSz="914400"/>
              <a:r>
                <a:rPr lang="en-IN" sz="3200" b="1" spc="300" dirty="0">
                  <a:solidFill>
                    <a:prstClr val="white"/>
                  </a:solidFill>
                  <a:latin typeface="Agency FB" panose="020B0503020202020204" pitchFamily="34" charset="0"/>
                </a:rPr>
                <a:t>02</a:t>
              </a:r>
            </a:p>
          </p:txBody>
        </p:sp>
      </p:grpSp>
      <p:grpSp>
        <p:nvGrpSpPr>
          <p:cNvPr id="9" name="Группа 8"/>
          <p:cNvGrpSpPr/>
          <p:nvPr/>
        </p:nvGrpSpPr>
        <p:grpSpPr>
          <a:xfrm>
            <a:off x="1895983" y="3174165"/>
            <a:ext cx="8396431" cy="964985"/>
            <a:chOff x="1897103" y="3230233"/>
            <a:chExt cx="8396431" cy="964985"/>
          </a:xfrm>
        </p:grpSpPr>
        <p:sp>
          <p:nvSpPr>
            <p:cNvPr id="36" name="Rectangle: Rounded Corners 35">
              <a:extLst>
                <a:ext uri="{FF2B5EF4-FFF2-40B4-BE49-F238E27FC236}">
                  <a16:creationId xmlns:a16="http://schemas.microsoft.com/office/drawing/2014/main" xmlns="" id="{7D2F0B55-FDED-4B6F-A9EE-62BC9CAA149A}"/>
                </a:ext>
              </a:extLst>
            </p:cNvPr>
            <p:cNvSpPr/>
            <p:nvPr/>
          </p:nvSpPr>
          <p:spPr>
            <a:xfrm>
              <a:off x="4782451" y="3530736"/>
              <a:ext cx="5511083" cy="608795"/>
            </a:xfrm>
            <a:prstGeom prst="roundRect">
              <a:avLst>
                <a:gd name="adj" fmla="val 50000"/>
              </a:avLst>
            </a:prstGeom>
            <a:solidFill>
              <a:schemeClr val="bg1">
                <a:lumMod val="9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41" name="Rectangle 40">
              <a:extLst>
                <a:ext uri="{FF2B5EF4-FFF2-40B4-BE49-F238E27FC236}">
                  <a16:creationId xmlns:a16="http://schemas.microsoft.com/office/drawing/2014/main" xmlns="" id="{F6FAF8AA-5E27-4E60-B541-9A0FE412D554}"/>
                </a:ext>
              </a:extLst>
            </p:cNvPr>
            <p:cNvSpPr/>
            <p:nvPr/>
          </p:nvSpPr>
          <p:spPr>
            <a:xfrm>
              <a:off x="1897104" y="3475052"/>
              <a:ext cx="3117982" cy="720166"/>
            </a:xfrm>
            <a:prstGeom prst="rect">
              <a:avLst/>
            </a:prstGeom>
            <a:gradFill flip="none" rotWithShape="1">
              <a:gsLst>
                <a:gs pos="0">
                  <a:srgbClr val="CC3300"/>
                </a:gs>
                <a:gs pos="100000">
                  <a:srgbClr val="FFCC00"/>
                </a:gs>
              </a:gsLst>
              <a:lin ang="0" scaled="1"/>
              <a:tileRect/>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dirty="0">
                <a:solidFill>
                  <a:prstClr val="white"/>
                </a:solidFill>
              </a:endParaRPr>
            </a:p>
          </p:txBody>
        </p:sp>
        <p:sp>
          <p:nvSpPr>
            <p:cNvPr id="42" name="Parallelogram 41">
              <a:extLst>
                <a:ext uri="{FF2B5EF4-FFF2-40B4-BE49-F238E27FC236}">
                  <a16:creationId xmlns:a16="http://schemas.microsoft.com/office/drawing/2014/main" xmlns="" id="{E0925BC8-720C-4A6D-8E72-50ED31B1558B}"/>
                </a:ext>
              </a:extLst>
            </p:cNvPr>
            <p:cNvSpPr/>
            <p:nvPr/>
          </p:nvSpPr>
          <p:spPr>
            <a:xfrm rot="16200000" flipV="1">
              <a:off x="1877129" y="3250207"/>
              <a:ext cx="964985" cy="925037"/>
            </a:xfrm>
            <a:prstGeom prst="parallelogram">
              <a:avLst/>
            </a:prstGeom>
            <a:gradFill flip="none" rotWithShape="1">
              <a:gsLst>
                <a:gs pos="0">
                  <a:srgbClr val="CC3300"/>
                </a:gs>
                <a:gs pos="100000">
                  <a:srgbClr val="FFCC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40" name="TextBox 39">
              <a:extLst>
                <a:ext uri="{FF2B5EF4-FFF2-40B4-BE49-F238E27FC236}">
                  <a16:creationId xmlns:a16="http://schemas.microsoft.com/office/drawing/2014/main" xmlns="" id="{9014950D-5AB9-45AB-8F3A-7C13EE9F2C3F}"/>
                </a:ext>
              </a:extLst>
            </p:cNvPr>
            <p:cNvSpPr txBox="1"/>
            <p:nvPr/>
          </p:nvSpPr>
          <p:spPr>
            <a:xfrm>
              <a:off x="2076307" y="3329395"/>
              <a:ext cx="1983990" cy="584910"/>
            </a:xfrm>
            <a:prstGeom prst="rect">
              <a:avLst/>
            </a:prstGeom>
            <a:noFill/>
            <a:scene3d>
              <a:camera prst="perspectiveHeroicExtremeRightFacing"/>
              <a:lightRig rig="threePt" dir="t"/>
            </a:scene3d>
          </p:spPr>
          <p:txBody>
            <a:bodyPr wrap="square" rtlCol="0">
              <a:spAutoFit/>
            </a:bodyPr>
            <a:lstStyle/>
            <a:p>
              <a:pPr defTabSz="914400"/>
              <a:r>
                <a:rPr lang="en-IN" sz="3200" b="1" spc="300" dirty="0">
                  <a:solidFill>
                    <a:prstClr val="white"/>
                  </a:solidFill>
                  <a:latin typeface="Agency FB" panose="020B0503020202020204" pitchFamily="34" charset="0"/>
                </a:rPr>
                <a:t>03</a:t>
              </a:r>
            </a:p>
          </p:txBody>
        </p:sp>
      </p:grpSp>
      <p:sp>
        <p:nvSpPr>
          <p:cNvPr id="34" name="TextBox 33">
            <a:extLst>
              <a:ext uri="{FF2B5EF4-FFF2-40B4-BE49-F238E27FC236}">
                <a16:creationId xmlns:a16="http://schemas.microsoft.com/office/drawing/2014/main" xmlns="" id="{EC5058EC-0BF8-4BD3-86F5-4A3852B21592}"/>
              </a:ext>
            </a:extLst>
          </p:cNvPr>
          <p:cNvSpPr txBox="1"/>
          <p:nvPr/>
        </p:nvSpPr>
        <p:spPr>
          <a:xfrm>
            <a:off x="3285774" y="3672807"/>
            <a:ext cx="1650785" cy="276999"/>
          </a:xfrm>
          <a:prstGeom prst="rect">
            <a:avLst/>
          </a:prstGeom>
          <a:noFill/>
        </p:spPr>
        <p:txBody>
          <a:bodyPr wrap="square" rtlCol="0">
            <a:spAutoFit/>
          </a:bodyPr>
          <a:lstStyle/>
          <a:p>
            <a:pPr algn="ctr" defTabSz="914400"/>
            <a:r>
              <a:rPr lang="en-IN" sz="1200" spc="300" dirty="0" smtClean="0">
                <a:latin typeface=" F_boulder" panose="020B0604020202020204" pitchFamily="34" charset="0"/>
              </a:rPr>
              <a:t>In 2000</a:t>
            </a:r>
            <a:endParaRPr lang="en-IN" sz="1200" spc="300" dirty="0">
              <a:latin typeface=" F_boulder" panose="020B0604020202020204" pitchFamily="34" charset="0"/>
            </a:endParaRPr>
          </a:p>
        </p:txBody>
      </p:sp>
      <p:sp>
        <p:nvSpPr>
          <p:cNvPr id="35" name="TextBox 34">
            <a:extLst>
              <a:ext uri="{FF2B5EF4-FFF2-40B4-BE49-F238E27FC236}">
                <a16:creationId xmlns:a16="http://schemas.microsoft.com/office/drawing/2014/main" xmlns="" id="{089EA8E0-4082-4925-A17C-CA2D60C3FCF2}"/>
              </a:ext>
            </a:extLst>
          </p:cNvPr>
          <p:cNvSpPr txBox="1"/>
          <p:nvPr/>
        </p:nvSpPr>
        <p:spPr>
          <a:xfrm>
            <a:off x="5446014" y="3574987"/>
            <a:ext cx="4496428" cy="430887"/>
          </a:xfrm>
          <a:prstGeom prst="rect">
            <a:avLst/>
          </a:prstGeom>
          <a:noFill/>
        </p:spPr>
        <p:txBody>
          <a:bodyPr wrap="square" rtlCol="0">
            <a:spAutoFit/>
          </a:bodyPr>
          <a:lstStyle/>
          <a:p>
            <a:pPr algn="ctr" defTabSz="914400"/>
            <a:r>
              <a:rPr lang="en-US" sz="1100" dirty="0" smtClean="0">
                <a:solidFill>
                  <a:prstClr val="black"/>
                </a:solidFill>
                <a:latin typeface=" F_boulder" panose="020B0604020202020204" pitchFamily="34" charset="0"/>
              </a:rPr>
              <a:t>The </a:t>
            </a:r>
            <a:r>
              <a:rPr lang="en-US" sz="1100" dirty="0">
                <a:solidFill>
                  <a:prstClr val="black"/>
                </a:solidFill>
                <a:latin typeface=" F_boulder" panose="020B0604020202020204" pitchFamily="34" charset="0"/>
              </a:rPr>
              <a:t>Cabinet of Ministers of the Republic of Azerbaijan adopted the National Plan of Action on Women Issues for 2000-2005</a:t>
            </a:r>
          </a:p>
        </p:txBody>
      </p:sp>
      <p:grpSp>
        <p:nvGrpSpPr>
          <p:cNvPr id="2" name="Группа 1"/>
          <p:cNvGrpSpPr/>
          <p:nvPr/>
        </p:nvGrpSpPr>
        <p:grpSpPr>
          <a:xfrm>
            <a:off x="1897119" y="4045280"/>
            <a:ext cx="8396431" cy="964985"/>
            <a:chOff x="1897103" y="4045264"/>
            <a:chExt cx="8396431" cy="964985"/>
          </a:xfrm>
        </p:grpSpPr>
        <p:sp>
          <p:nvSpPr>
            <p:cNvPr id="38" name="Rectangle: Rounded Corners 45">
              <a:extLst>
                <a:ext uri="{FF2B5EF4-FFF2-40B4-BE49-F238E27FC236}">
                  <a16:creationId xmlns:a16="http://schemas.microsoft.com/office/drawing/2014/main" xmlns="" id="{AABD025E-E7AB-42C3-8334-825C8C26BFA6}"/>
                </a:ext>
              </a:extLst>
            </p:cNvPr>
            <p:cNvSpPr/>
            <p:nvPr/>
          </p:nvSpPr>
          <p:spPr>
            <a:xfrm>
              <a:off x="4782451" y="4345767"/>
              <a:ext cx="5511083" cy="608795"/>
            </a:xfrm>
            <a:prstGeom prst="roundRect">
              <a:avLst>
                <a:gd name="adj" fmla="val 50000"/>
              </a:avLst>
            </a:prstGeom>
            <a:solidFill>
              <a:schemeClr val="bg1">
                <a:lumMod val="9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grpSp>
          <p:nvGrpSpPr>
            <p:cNvPr id="43" name="Group 46">
              <a:extLst>
                <a:ext uri="{FF2B5EF4-FFF2-40B4-BE49-F238E27FC236}">
                  <a16:creationId xmlns:a16="http://schemas.microsoft.com/office/drawing/2014/main" xmlns="" id="{51734DB1-4713-4081-86C0-3FA6DBA7710B}"/>
                </a:ext>
              </a:extLst>
            </p:cNvPr>
            <p:cNvGrpSpPr/>
            <p:nvPr/>
          </p:nvGrpSpPr>
          <p:grpSpPr>
            <a:xfrm>
              <a:off x="1897103" y="4045264"/>
              <a:ext cx="3117983" cy="964985"/>
              <a:chOff x="3285460" y="2221992"/>
              <a:chExt cx="3381024" cy="964762"/>
            </a:xfrm>
          </p:grpSpPr>
          <p:sp>
            <p:nvSpPr>
              <p:cNvPr id="47" name="Rectangle 50">
                <a:extLst>
                  <a:ext uri="{FF2B5EF4-FFF2-40B4-BE49-F238E27FC236}">
                    <a16:creationId xmlns:a16="http://schemas.microsoft.com/office/drawing/2014/main" xmlns="" id="{8A699BEE-8F86-48D3-BC98-58420BCB855D}"/>
                  </a:ext>
                </a:extLst>
              </p:cNvPr>
              <p:cNvSpPr/>
              <p:nvPr/>
            </p:nvSpPr>
            <p:spPr>
              <a:xfrm>
                <a:off x="3285461" y="2466754"/>
                <a:ext cx="3381023" cy="720000"/>
              </a:xfrm>
              <a:prstGeom prst="rect">
                <a:avLst/>
              </a:prstGeom>
              <a:gradFill flip="none" rotWithShape="1">
                <a:gsLst>
                  <a:gs pos="0">
                    <a:srgbClr val="990000"/>
                  </a:gs>
                  <a:gs pos="100000">
                    <a:srgbClr val="FF5050"/>
                  </a:gs>
                </a:gsLst>
                <a:lin ang="0" scaled="1"/>
                <a:tileRect/>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dirty="0">
                  <a:solidFill>
                    <a:prstClr val="white"/>
                  </a:solidFill>
                </a:endParaRPr>
              </a:p>
            </p:txBody>
          </p:sp>
          <p:sp>
            <p:nvSpPr>
              <p:cNvPr id="48" name="Parallelogram 51">
                <a:extLst>
                  <a:ext uri="{FF2B5EF4-FFF2-40B4-BE49-F238E27FC236}">
                    <a16:creationId xmlns:a16="http://schemas.microsoft.com/office/drawing/2014/main" xmlns="" id="{882F6FCB-02C3-4BF3-8D2C-29CC0652E45E}"/>
                  </a:ext>
                </a:extLst>
              </p:cNvPr>
              <p:cNvSpPr/>
              <p:nvPr/>
            </p:nvSpPr>
            <p:spPr>
              <a:xfrm rot="16200000" flipV="1">
                <a:off x="3304617" y="2202835"/>
                <a:ext cx="964762" cy="1003075"/>
              </a:xfrm>
              <a:prstGeom prst="parallelogram">
                <a:avLst/>
              </a:prstGeom>
              <a:gradFill flip="none" rotWithShape="1">
                <a:gsLst>
                  <a:gs pos="0">
                    <a:srgbClr val="990000"/>
                  </a:gs>
                  <a:gs pos="100000">
                    <a:srgbClr val="FF5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grpSp>
        <p:sp>
          <p:nvSpPr>
            <p:cNvPr id="44" name="TextBox 43">
              <a:extLst>
                <a:ext uri="{FF2B5EF4-FFF2-40B4-BE49-F238E27FC236}">
                  <a16:creationId xmlns:a16="http://schemas.microsoft.com/office/drawing/2014/main" xmlns="" id="{16A995DD-3CF5-4BB6-B1DB-C6CD12E53332}"/>
                </a:ext>
              </a:extLst>
            </p:cNvPr>
            <p:cNvSpPr txBox="1"/>
            <p:nvPr/>
          </p:nvSpPr>
          <p:spPr>
            <a:xfrm>
              <a:off x="3286894" y="4496241"/>
              <a:ext cx="1650785" cy="276999"/>
            </a:xfrm>
            <a:prstGeom prst="rect">
              <a:avLst/>
            </a:prstGeom>
            <a:noFill/>
          </p:spPr>
          <p:txBody>
            <a:bodyPr wrap="square" rtlCol="0">
              <a:spAutoFit/>
            </a:bodyPr>
            <a:lstStyle/>
            <a:p>
              <a:pPr algn="ctr" defTabSz="914400"/>
              <a:r>
                <a:rPr lang="en-IN" sz="1200" spc="300" dirty="0" smtClean="0">
                  <a:latin typeface=" F_boulder" panose="020B0604020202020204" pitchFamily="34" charset="0"/>
                </a:rPr>
                <a:t>In 2006</a:t>
              </a:r>
              <a:endParaRPr lang="en-IN" sz="1200" spc="300" dirty="0">
                <a:latin typeface=" F_boulder" panose="020B0604020202020204" pitchFamily="34" charset="0"/>
              </a:endParaRPr>
            </a:p>
          </p:txBody>
        </p:sp>
        <p:sp>
          <p:nvSpPr>
            <p:cNvPr id="46" name="TextBox 45">
              <a:extLst>
                <a:ext uri="{FF2B5EF4-FFF2-40B4-BE49-F238E27FC236}">
                  <a16:creationId xmlns:a16="http://schemas.microsoft.com/office/drawing/2014/main" xmlns="" id="{43677EAE-A759-4B17-9B69-67DB44540DAA}"/>
                </a:ext>
              </a:extLst>
            </p:cNvPr>
            <p:cNvSpPr txBox="1"/>
            <p:nvPr/>
          </p:nvSpPr>
          <p:spPr>
            <a:xfrm>
              <a:off x="2076307" y="4144426"/>
              <a:ext cx="1983990" cy="584910"/>
            </a:xfrm>
            <a:prstGeom prst="rect">
              <a:avLst/>
            </a:prstGeom>
            <a:noFill/>
            <a:scene3d>
              <a:camera prst="perspectiveHeroicExtremeRightFacing"/>
              <a:lightRig rig="threePt" dir="t"/>
            </a:scene3d>
          </p:spPr>
          <p:txBody>
            <a:bodyPr wrap="square" rtlCol="0">
              <a:spAutoFit/>
            </a:bodyPr>
            <a:lstStyle/>
            <a:p>
              <a:pPr defTabSz="914400"/>
              <a:r>
                <a:rPr lang="en-IN" sz="3200" b="1" spc="300" dirty="0">
                  <a:solidFill>
                    <a:prstClr val="white"/>
                  </a:solidFill>
                  <a:latin typeface="Agency FB" panose="020B0503020202020204" pitchFamily="34" charset="0"/>
                </a:rPr>
                <a:t>04</a:t>
              </a:r>
            </a:p>
          </p:txBody>
        </p:sp>
        <p:sp>
          <p:nvSpPr>
            <p:cNvPr id="49" name="TextBox 48">
              <a:extLst>
                <a:ext uri="{FF2B5EF4-FFF2-40B4-BE49-F238E27FC236}">
                  <a16:creationId xmlns:a16="http://schemas.microsoft.com/office/drawing/2014/main" xmlns="" id="{089EA8E0-4082-4925-A17C-CA2D60C3FCF2}"/>
                </a:ext>
              </a:extLst>
            </p:cNvPr>
            <p:cNvSpPr txBox="1"/>
            <p:nvPr/>
          </p:nvSpPr>
          <p:spPr>
            <a:xfrm>
              <a:off x="5446014" y="4439067"/>
              <a:ext cx="4496428" cy="430887"/>
            </a:xfrm>
            <a:prstGeom prst="rect">
              <a:avLst/>
            </a:prstGeom>
            <a:noFill/>
          </p:spPr>
          <p:txBody>
            <a:bodyPr wrap="square" rtlCol="0">
              <a:spAutoFit/>
            </a:bodyPr>
            <a:lstStyle/>
            <a:p>
              <a:pPr algn="ctr" defTabSz="914400"/>
              <a:r>
                <a:rPr lang="en-US" sz="1100" dirty="0">
                  <a:solidFill>
                    <a:prstClr val="black"/>
                  </a:solidFill>
                  <a:latin typeface=" F_boulder" panose="020B0604020202020204" pitchFamily="34" charset="0"/>
                </a:rPr>
                <a:t>State Committee on Family, Women and Gender </a:t>
              </a:r>
              <a:r>
                <a:rPr lang="en-US" sz="1100" dirty="0" smtClean="0">
                  <a:solidFill>
                    <a:prstClr val="black"/>
                  </a:solidFill>
                  <a:latin typeface=" F_boulder" panose="020B0604020202020204" pitchFamily="34" charset="0"/>
                </a:rPr>
                <a:t>Issues was </a:t>
              </a:r>
              <a:r>
                <a:rPr lang="en-US" sz="1100" dirty="0">
                  <a:solidFill>
                    <a:prstClr val="black"/>
                  </a:solidFill>
                  <a:latin typeface=" F_boulder" panose="020B0604020202020204" pitchFamily="34" charset="0"/>
                </a:rPr>
                <a:t>established by Decree of the President of the Republic of Azerbaijan</a:t>
              </a:r>
              <a:endParaRPr lang="en-IN" sz="1100" dirty="0">
                <a:solidFill>
                  <a:prstClr val="black"/>
                </a:solidFill>
                <a:latin typeface=" F_boulder" panose="020B0604020202020204" pitchFamily="34" charset="0"/>
              </a:endParaRPr>
            </a:p>
          </p:txBody>
        </p:sp>
      </p:grpSp>
      <p:grpSp>
        <p:nvGrpSpPr>
          <p:cNvPr id="50" name="Группа 49"/>
          <p:cNvGrpSpPr/>
          <p:nvPr/>
        </p:nvGrpSpPr>
        <p:grpSpPr>
          <a:xfrm>
            <a:off x="7079628" y="5252657"/>
            <a:ext cx="4292384" cy="769441"/>
            <a:chOff x="2641721" y="3508270"/>
            <a:chExt cx="4292384" cy="769441"/>
          </a:xfrm>
        </p:grpSpPr>
        <p:sp>
          <p:nvSpPr>
            <p:cNvPr id="51" name="Circle: Hollow 66">
              <a:extLst>
                <a:ext uri="{FF2B5EF4-FFF2-40B4-BE49-F238E27FC236}">
                  <a16:creationId xmlns:a16="http://schemas.microsoft.com/office/drawing/2014/main" xmlns="" id="{98D895DC-CF32-46BF-B9A3-C24A0F6D73EC}"/>
                </a:ext>
              </a:extLst>
            </p:cNvPr>
            <p:cNvSpPr/>
            <p:nvPr/>
          </p:nvSpPr>
          <p:spPr>
            <a:xfrm>
              <a:off x="2641721" y="3573810"/>
              <a:ext cx="523372" cy="523561"/>
            </a:xfrm>
            <a:prstGeom prst="donut">
              <a:avLst>
                <a:gd name="adj" fmla="val 4323"/>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IN" sz="1800" dirty="0">
                  <a:solidFill>
                    <a:schemeClr val="bg1"/>
                  </a:solidFill>
                </a:rPr>
                <a:t>b</a:t>
              </a:r>
            </a:p>
          </p:txBody>
        </p:sp>
        <p:sp>
          <p:nvSpPr>
            <p:cNvPr id="52" name="TextBox 51">
              <a:extLst>
                <a:ext uri="{FF2B5EF4-FFF2-40B4-BE49-F238E27FC236}">
                  <a16:creationId xmlns:a16="http://schemas.microsoft.com/office/drawing/2014/main" xmlns="" id="{0E0A120F-0F48-4CED-8585-3DD5AE497DCC}"/>
                </a:ext>
              </a:extLst>
            </p:cNvPr>
            <p:cNvSpPr txBox="1"/>
            <p:nvPr/>
          </p:nvSpPr>
          <p:spPr>
            <a:xfrm>
              <a:off x="3286619" y="3508270"/>
              <a:ext cx="3647486" cy="769441"/>
            </a:xfrm>
            <a:prstGeom prst="rect">
              <a:avLst/>
            </a:prstGeom>
            <a:noFill/>
          </p:spPr>
          <p:txBody>
            <a:bodyPr wrap="square" rtlCol="0">
              <a:spAutoFit/>
            </a:bodyPr>
            <a:lstStyle/>
            <a:p>
              <a:pPr algn="just" defTabSz="914400"/>
              <a:r>
                <a:rPr lang="en-US" sz="1100" dirty="0" smtClean="0">
                  <a:solidFill>
                    <a:schemeClr val="bg1"/>
                  </a:solidFill>
                  <a:latin typeface=" F_boulder" panose="020B0604020202020204" pitchFamily="34" charset="0"/>
                </a:rPr>
                <a:t>The main objectives and purposes of the Committee are protection of the women’s rights, increasing of women's participation in social and political life of the country.</a:t>
              </a:r>
              <a:endParaRPr lang="en-IN" sz="1100" dirty="0">
                <a:solidFill>
                  <a:schemeClr val="bg1"/>
                </a:solidFill>
                <a:latin typeface=" F_boulder" panose="020B0604020202020204" pitchFamily="34" charset="0"/>
              </a:endParaRPr>
            </a:p>
          </p:txBody>
        </p:sp>
      </p:grpSp>
      <p:grpSp>
        <p:nvGrpSpPr>
          <p:cNvPr id="56" name="Группа 55"/>
          <p:cNvGrpSpPr/>
          <p:nvPr/>
        </p:nvGrpSpPr>
        <p:grpSpPr>
          <a:xfrm>
            <a:off x="2107641" y="5337279"/>
            <a:ext cx="4292384" cy="600164"/>
            <a:chOff x="2641721" y="3508270"/>
            <a:chExt cx="4292384" cy="600164"/>
          </a:xfrm>
        </p:grpSpPr>
        <p:sp>
          <p:nvSpPr>
            <p:cNvPr id="57" name="Circle: Hollow 66">
              <a:extLst>
                <a:ext uri="{FF2B5EF4-FFF2-40B4-BE49-F238E27FC236}">
                  <a16:creationId xmlns:a16="http://schemas.microsoft.com/office/drawing/2014/main" xmlns="" id="{98D895DC-CF32-46BF-B9A3-C24A0F6D73EC}"/>
                </a:ext>
              </a:extLst>
            </p:cNvPr>
            <p:cNvSpPr/>
            <p:nvPr/>
          </p:nvSpPr>
          <p:spPr>
            <a:xfrm>
              <a:off x="2641721" y="3573810"/>
              <a:ext cx="523372" cy="523561"/>
            </a:xfrm>
            <a:prstGeom prst="donut">
              <a:avLst>
                <a:gd name="adj" fmla="val 4323"/>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IN" sz="1800" dirty="0" smtClean="0">
                  <a:solidFill>
                    <a:schemeClr val="bg1"/>
                  </a:solidFill>
                </a:rPr>
                <a:t>a</a:t>
              </a:r>
              <a:endParaRPr lang="en-IN" sz="1800" dirty="0">
                <a:solidFill>
                  <a:schemeClr val="bg1"/>
                </a:solidFill>
              </a:endParaRPr>
            </a:p>
          </p:txBody>
        </p:sp>
        <p:sp>
          <p:nvSpPr>
            <p:cNvPr id="58" name="TextBox 57">
              <a:extLst>
                <a:ext uri="{FF2B5EF4-FFF2-40B4-BE49-F238E27FC236}">
                  <a16:creationId xmlns:a16="http://schemas.microsoft.com/office/drawing/2014/main" xmlns="" id="{0E0A120F-0F48-4CED-8585-3DD5AE497DCC}"/>
                </a:ext>
              </a:extLst>
            </p:cNvPr>
            <p:cNvSpPr txBox="1"/>
            <p:nvPr/>
          </p:nvSpPr>
          <p:spPr>
            <a:xfrm>
              <a:off x="3286619" y="3508270"/>
              <a:ext cx="3647486" cy="600164"/>
            </a:xfrm>
            <a:prstGeom prst="rect">
              <a:avLst/>
            </a:prstGeom>
            <a:noFill/>
          </p:spPr>
          <p:txBody>
            <a:bodyPr wrap="square" rtlCol="0">
              <a:spAutoFit/>
            </a:bodyPr>
            <a:lstStyle/>
            <a:p>
              <a:pPr algn="just" defTabSz="914400"/>
              <a:r>
                <a:rPr lang="en-US" sz="1100" dirty="0">
                  <a:solidFill>
                    <a:schemeClr val="bg1"/>
                  </a:solidFill>
                  <a:latin typeface=" F_boulder" panose="020B0604020202020204" pitchFamily="34" charset="0"/>
                </a:rPr>
                <a:t>T</a:t>
              </a:r>
              <a:r>
                <a:rPr lang="en-US" sz="1100" dirty="0" smtClean="0">
                  <a:solidFill>
                    <a:schemeClr val="bg1"/>
                  </a:solidFill>
                  <a:latin typeface=" F_boulder" panose="020B0604020202020204" pitchFamily="34" charset="0"/>
                </a:rPr>
                <a:t>he State Committee on Family, Women and Child Issues was established on the basis of the State Committee on Women Issues.</a:t>
              </a:r>
            </a:p>
          </p:txBody>
        </p:sp>
      </p:grpSp>
    </p:spTree>
    <p:extLst>
      <p:ext uri="{BB962C8B-B14F-4D97-AF65-F5344CB8AC3E}">
        <p14:creationId xmlns:p14="http://schemas.microsoft.com/office/powerpoint/2010/main" xmlns="" val="167353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1000"/>
                                        <p:tgtEl>
                                          <p:spTgt spid="56"/>
                                        </p:tgtEl>
                                      </p:cBhvr>
                                    </p:animEffect>
                                    <p:anim calcmode="lin" valueType="num">
                                      <p:cBhvr>
                                        <p:cTn id="20" dur="1000" fill="hold"/>
                                        <p:tgtEl>
                                          <p:spTgt spid="56"/>
                                        </p:tgtEl>
                                        <p:attrNameLst>
                                          <p:attrName>ppt_x</p:attrName>
                                        </p:attrNameLst>
                                      </p:cBhvr>
                                      <p:tavLst>
                                        <p:tav tm="0">
                                          <p:val>
                                            <p:strVal val="#ppt_x"/>
                                          </p:val>
                                        </p:tav>
                                        <p:tav tm="100000">
                                          <p:val>
                                            <p:strVal val="#ppt_x"/>
                                          </p:val>
                                        </p:tav>
                                      </p:tavLst>
                                    </p:anim>
                                    <p:anim calcmode="lin" valueType="num">
                                      <p:cBhvr>
                                        <p:cTn id="21" dur="1000" fill="hold"/>
                                        <p:tgtEl>
                                          <p:spTgt spid="5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1000"/>
                                        <p:tgtEl>
                                          <p:spTgt spid="50"/>
                                        </p:tgtEl>
                                      </p:cBhvr>
                                    </p:animEffect>
                                    <p:anim calcmode="lin" valueType="num">
                                      <p:cBhvr>
                                        <p:cTn id="25" dur="1000" fill="hold"/>
                                        <p:tgtEl>
                                          <p:spTgt spid="50"/>
                                        </p:tgtEl>
                                        <p:attrNameLst>
                                          <p:attrName>ppt_x</p:attrName>
                                        </p:attrNameLst>
                                      </p:cBhvr>
                                      <p:tavLst>
                                        <p:tav tm="0">
                                          <p:val>
                                            <p:strVal val="#ppt_x"/>
                                          </p:val>
                                        </p:tav>
                                        <p:tav tm="100000">
                                          <p:val>
                                            <p:strVal val="#ppt_x"/>
                                          </p:val>
                                        </p:tav>
                                      </p:tavLst>
                                    </p:anim>
                                    <p:anim calcmode="lin" valueType="num">
                                      <p:cBhvr>
                                        <p:cTn id="2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0000">
              <a:srgbClr val="9A1A8E"/>
            </a:gs>
            <a:gs pos="0">
              <a:srgbClr val="FF0066"/>
            </a:gs>
            <a:gs pos="100000">
              <a:srgbClr val="CC0099"/>
            </a:gs>
          </a:gsLst>
          <a:lin ang="13500000" scaled="1"/>
        </a:gra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xmlns="" id="{2E61584A-9DA7-4AD8-8593-E84DF2CD249A}"/>
              </a:ext>
            </a:extLst>
          </p:cNvPr>
          <p:cNvSpPr/>
          <p:nvPr/>
        </p:nvSpPr>
        <p:spPr>
          <a:xfrm>
            <a:off x="848722" y="578721"/>
            <a:ext cx="1158798" cy="1797318"/>
          </a:xfrm>
          <a:prstGeom prst="roundRect">
            <a:avLst>
              <a:gd name="adj" fmla="val 1988"/>
            </a:avLst>
          </a:prstGeom>
          <a:solidFill>
            <a:schemeClr val="bg1">
              <a:lumMod val="95000"/>
            </a:schemeClr>
          </a:solidFill>
          <a:ln>
            <a:noFill/>
          </a:ln>
          <a:effectLst>
            <a:outerShdw blurRad="317500" sx="102000" sy="102000" algn="ctr" rotWithShape="0">
              <a:srgbClr val="00FF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6" name="Rectangle: Rounded Corners 15">
            <a:extLst>
              <a:ext uri="{FF2B5EF4-FFF2-40B4-BE49-F238E27FC236}">
                <a16:creationId xmlns:a16="http://schemas.microsoft.com/office/drawing/2014/main" xmlns="" id="{27F62635-72D1-4C7F-B89A-3636BE2C48E9}"/>
              </a:ext>
            </a:extLst>
          </p:cNvPr>
          <p:cNvSpPr/>
          <p:nvPr/>
        </p:nvSpPr>
        <p:spPr>
          <a:xfrm>
            <a:off x="848722" y="2528474"/>
            <a:ext cx="1158798" cy="1797318"/>
          </a:xfrm>
          <a:prstGeom prst="roundRect">
            <a:avLst>
              <a:gd name="adj" fmla="val 1988"/>
            </a:avLst>
          </a:prstGeom>
          <a:solidFill>
            <a:schemeClr val="bg1">
              <a:lumMod val="95000"/>
            </a:schemeClr>
          </a:solidFill>
          <a:ln>
            <a:noFill/>
          </a:ln>
          <a:effectLst>
            <a:outerShdw blurRad="317500" sx="102000" sy="102000" algn="ctr" rotWithShape="0">
              <a:srgbClr val="00FF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7" name="Rectangle: Rounded Corners 16">
            <a:extLst>
              <a:ext uri="{FF2B5EF4-FFF2-40B4-BE49-F238E27FC236}">
                <a16:creationId xmlns:a16="http://schemas.microsoft.com/office/drawing/2014/main" xmlns="" id="{FF7997EF-3DFB-4400-B4BA-A1C27F721F99}"/>
              </a:ext>
            </a:extLst>
          </p:cNvPr>
          <p:cNvSpPr/>
          <p:nvPr/>
        </p:nvSpPr>
        <p:spPr>
          <a:xfrm>
            <a:off x="848722" y="4478228"/>
            <a:ext cx="1158798" cy="1797318"/>
          </a:xfrm>
          <a:prstGeom prst="roundRect">
            <a:avLst>
              <a:gd name="adj" fmla="val 1988"/>
            </a:avLst>
          </a:prstGeom>
          <a:solidFill>
            <a:schemeClr val="bg1">
              <a:lumMod val="95000"/>
            </a:schemeClr>
          </a:solidFill>
          <a:ln>
            <a:noFill/>
          </a:ln>
          <a:effectLst>
            <a:outerShdw blurRad="317500" sx="102000" sy="102000" algn="ctr" rotWithShape="0">
              <a:srgbClr val="00FF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1" name="Rectangle: Rounded Corners 10">
            <a:extLst>
              <a:ext uri="{FF2B5EF4-FFF2-40B4-BE49-F238E27FC236}">
                <a16:creationId xmlns:a16="http://schemas.microsoft.com/office/drawing/2014/main" xmlns="" id="{21511387-3574-4E79-9895-D64797A04602}"/>
              </a:ext>
            </a:extLst>
          </p:cNvPr>
          <p:cNvSpPr/>
          <p:nvPr/>
        </p:nvSpPr>
        <p:spPr>
          <a:xfrm>
            <a:off x="848722" y="578721"/>
            <a:ext cx="1158798" cy="1797318"/>
          </a:xfrm>
          <a:prstGeom prst="roundRect">
            <a:avLst>
              <a:gd name="adj" fmla="val 1988"/>
            </a:avLst>
          </a:prstGeom>
          <a:solidFill>
            <a:schemeClr val="bg1"/>
          </a:solidFill>
          <a:ln>
            <a:noFill/>
          </a:ln>
          <a:effectLst>
            <a:outerShdw blurRad="266700" dist="76200" sx="102000" sy="102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2" name="Rectangle: Rounded Corners 11">
            <a:extLst>
              <a:ext uri="{FF2B5EF4-FFF2-40B4-BE49-F238E27FC236}">
                <a16:creationId xmlns:a16="http://schemas.microsoft.com/office/drawing/2014/main" xmlns="" id="{7A859651-9B9C-4A25-AA22-7EC8BDADBE26}"/>
              </a:ext>
            </a:extLst>
          </p:cNvPr>
          <p:cNvSpPr/>
          <p:nvPr/>
        </p:nvSpPr>
        <p:spPr>
          <a:xfrm>
            <a:off x="848722" y="2528474"/>
            <a:ext cx="1158798" cy="1797318"/>
          </a:xfrm>
          <a:prstGeom prst="roundRect">
            <a:avLst>
              <a:gd name="adj" fmla="val 1988"/>
            </a:avLst>
          </a:prstGeom>
          <a:solidFill>
            <a:schemeClr val="bg1"/>
          </a:solidFill>
          <a:ln>
            <a:noFill/>
          </a:ln>
          <a:effectLst>
            <a:outerShdw blurRad="266700" dist="76200" sx="102000" sy="102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3" name="Rectangle: Rounded Corners 12">
            <a:extLst>
              <a:ext uri="{FF2B5EF4-FFF2-40B4-BE49-F238E27FC236}">
                <a16:creationId xmlns:a16="http://schemas.microsoft.com/office/drawing/2014/main" xmlns="" id="{DD74A7C6-D688-44D7-BB3E-64BFA242A7AD}"/>
              </a:ext>
            </a:extLst>
          </p:cNvPr>
          <p:cNvSpPr/>
          <p:nvPr/>
        </p:nvSpPr>
        <p:spPr>
          <a:xfrm>
            <a:off x="848722" y="4478228"/>
            <a:ext cx="1158798" cy="1797318"/>
          </a:xfrm>
          <a:prstGeom prst="roundRect">
            <a:avLst>
              <a:gd name="adj" fmla="val 1988"/>
            </a:avLst>
          </a:prstGeom>
          <a:solidFill>
            <a:schemeClr val="bg1"/>
          </a:solidFill>
          <a:ln>
            <a:noFill/>
          </a:ln>
          <a:effectLst>
            <a:outerShdw blurRad="266700" dist="76200" sx="102000" sy="102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8" name="TextBox 17">
            <a:extLst>
              <a:ext uri="{FF2B5EF4-FFF2-40B4-BE49-F238E27FC236}">
                <a16:creationId xmlns:a16="http://schemas.microsoft.com/office/drawing/2014/main" xmlns="" id="{41F97920-74EA-4F57-A0CB-BF9E35550A1C}"/>
              </a:ext>
            </a:extLst>
          </p:cNvPr>
          <p:cNvSpPr txBox="1"/>
          <p:nvPr/>
        </p:nvSpPr>
        <p:spPr>
          <a:xfrm>
            <a:off x="3889132" y="762536"/>
            <a:ext cx="6038507" cy="338554"/>
          </a:xfrm>
          <a:prstGeom prst="rect">
            <a:avLst/>
          </a:prstGeom>
          <a:noFill/>
        </p:spPr>
        <p:txBody>
          <a:bodyPr wrap="square" rtlCol="0">
            <a:spAutoFit/>
          </a:bodyPr>
          <a:lstStyle/>
          <a:p>
            <a:pPr algn="ctr" defTabSz="914400"/>
            <a:r>
              <a:rPr lang="en-US" sz="1600" b="1" dirty="0" smtClean="0">
                <a:solidFill>
                  <a:schemeClr val="bg1"/>
                </a:solidFill>
                <a:effectLst>
                  <a:outerShdw blurRad="38100" dist="38100" dir="2700000" algn="tl">
                    <a:srgbClr val="000000">
                      <a:alpha val="43137"/>
                    </a:srgbClr>
                  </a:outerShdw>
                </a:effectLst>
                <a:latin typeface=" F_boulder" panose="020B0604020202020204" pitchFamily="34" charset="0"/>
              </a:rPr>
              <a:t>Cooperation with International Organization</a:t>
            </a:r>
            <a:endParaRPr lang="en-IN" sz="1600" dirty="0">
              <a:solidFill>
                <a:schemeClr val="bg1"/>
              </a:solidFill>
              <a:effectLst>
                <a:outerShdw blurRad="38100" dist="38100" dir="2700000" algn="tl">
                  <a:srgbClr val="000000">
                    <a:alpha val="43137"/>
                  </a:srgbClr>
                </a:outerShdw>
              </a:effectLst>
              <a:latin typeface=" F_boulder" panose="020B0604020202020204" pitchFamily="34" charset="0"/>
            </a:endParaRPr>
          </a:p>
        </p:txBody>
      </p:sp>
      <p:cxnSp>
        <p:nvCxnSpPr>
          <p:cNvPr id="20" name="Straight Connector 19">
            <a:extLst>
              <a:ext uri="{FF2B5EF4-FFF2-40B4-BE49-F238E27FC236}">
                <a16:creationId xmlns:a16="http://schemas.microsoft.com/office/drawing/2014/main" xmlns="" id="{EEF60809-7884-47D9-A94C-E4D639CF2934}"/>
              </a:ext>
            </a:extLst>
          </p:cNvPr>
          <p:cNvCxnSpPr/>
          <p:nvPr/>
        </p:nvCxnSpPr>
        <p:spPr>
          <a:xfrm>
            <a:off x="3093680" y="464394"/>
            <a:ext cx="773949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31FBE0A-CC0E-4B0E-AC82-F3002BB8975B}"/>
              </a:ext>
            </a:extLst>
          </p:cNvPr>
          <p:cNvCxnSpPr/>
          <p:nvPr/>
        </p:nvCxnSpPr>
        <p:spPr>
          <a:xfrm>
            <a:off x="3093680" y="1363053"/>
            <a:ext cx="773949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D658900F-CF3B-4BC1-A04E-D5E43FD7011C}"/>
              </a:ext>
            </a:extLst>
          </p:cNvPr>
          <p:cNvSpPr txBox="1"/>
          <p:nvPr/>
        </p:nvSpPr>
        <p:spPr>
          <a:xfrm>
            <a:off x="3093680" y="2781722"/>
            <a:ext cx="3671456" cy="1508105"/>
          </a:xfrm>
          <a:prstGeom prst="rect">
            <a:avLst/>
          </a:prstGeom>
          <a:noFill/>
        </p:spPr>
        <p:txBody>
          <a:bodyPr wrap="square" rtlCol="0">
            <a:spAutoFit/>
          </a:bodyPr>
          <a:lstStyle/>
          <a:p>
            <a:pPr algn="just" defTabSz="914400"/>
            <a:endParaRPr lang="en-IN" sz="800" dirty="0">
              <a:solidFill>
                <a:prstClr val="white">
                  <a:lumMod val="65000"/>
                </a:prstClr>
              </a:solidFill>
              <a:latin typeface="Montserrat" panose="00000500000000000000" pitchFamily="2" charset="0"/>
            </a:endParaRPr>
          </a:p>
          <a:p>
            <a:pPr algn="ctr" defTabSz="914400"/>
            <a:r>
              <a:rPr lang="en-US" sz="1200" dirty="0" smtClean="0">
                <a:solidFill>
                  <a:schemeClr val="bg1"/>
                </a:solidFill>
                <a:latin typeface=" F_boulder" panose="020B0604020202020204" pitchFamily="34" charset="0"/>
              </a:rPr>
              <a:t>Azerbaijan closely cooperates with UN Development Fund for Women (UNIFEM). Our cooperation with this organization realized thorough the regional project entitled, “Women for Conflict Prevention and Peace Building in the Southern Caucasus” (Phase I: 2001 – 2004; Phase II: 2004 - 2007).</a:t>
            </a:r>
            <a:endParaRPr lang="en-IN" sz="1200" dirty="0">
              <a:solidFill>
                <a:schemeClr val="bg1"/>
              </a:solidFill>
              <a:latin typeface=" F_boulder" panose="020B0604020202020204" pitchFamily="34" charset="0"/>
            </a:endParaRPr>
          </a:p>
        </p:txBody>
      </p:sp>
      <p:sp>
        <p:nvSpPr>
          <p:cNvPr id="24" name="TextBox 23">
            <a:extLst>
              <a:ext uri="{FF2B5EF4-FFF2-40B4-BE49-F238E27FC236}">
                <a16:creationId xmlns:a16="http://schemas.microsoft.com/office/drawing/2014/main" xmlns="" id="{331ADF22-FF54-431C-9B09-125941C0DDE1}"/>
              </a:ext>
            </a:extLst>
          </p:cNvPr>
          <p:cNvSpPr txBox="1"/>
          <p:nvPr/>
        </p:nvSpPr>
        <p:spPr>
          <a:xfrm>
            <a:off x="7334821" y="2297657"/>
            <a:ext cx="3664965" cy="461665"/>
          </a:xfrm>
          <a:prstGeom prst="rect">
            <a:avLst/>
          </a:prstGeom>
          <a:noFill/>
        </p:spPr>
        <p:txBody>
          <a:bodyPr wrap="square" rtlCol="0">
            <a:spAutoFit/>
          </a:bodyPr>
          <a:lstStyle/>
          <a:p>
            <a:pPr algn="ctr" defTabSz="914400">
              <a:buClr>
                <a:schemeClr val="bg1"/>
              </a:buClr>
            </a:pPr>
            <a:r>
              <a:rPr lang="en-US" sz="1200" dirty="0">
                <a:solidFill>
                  <a:schemeClr val="bg1"/>
                </a:solidFill>
                <a:latin typeface=" F_boulder" panose="020B0604020202020204" pitchFamily="34" charset="0"/>
              </a:rPr>
              <a:t>D</a:t>
            </a:r>
            <a:r>
              <a:rPr lang="en-US" sz="1200" dirty="0" smtClean="0">
                <a:solidFill>
                  <a:schemeClr val="bg1"/>
                </a:solidFill>
                <a:latin typeface=" F_boulder" panose="020B0604020202020204" pitchFamily="34" charset="0"/>
              </a:rPr>
              <a:t>istinguishing features of the UNIFEM project </a:t>
            </a:r>
            <a:r>
              <a:rPr lang="en-US" sz="1200" b="1" dirty="0" smtClean="0">
                <a:solidFill>
                  <a:schemeClr val="bg1"/>
                </a:solidFill>
                <a:effectLst>
                  <a:outerShdw blurRad="38100" dist="38100" dir="2700000" algn="tl">
                    <a:srgbClr val="000000">
                      <a:alpha val="43137"/>
                    </a:srgbClr>
                  </a:outerShdw>
                </a:effectLst>
                <a:latin typeface=" F_boulder" panose="020B0604020202020204" pitchFamily="34" charset="0"/>
              </a:rPr>
              <a:t>Under Phase I (2001-2004)</a:t>
            </a:r>
          </a:p>
        </p:txBody>
      </p:sp>
      <p:sp>
        <p:nvSpPr>
          <p:cNvPr id="42" name="TextBox 41">
            <a:extLst>
              <a:ext uri="{FF2B5EF4-FFF2-40B4-BE49-F238E27FC236}">
                <a16:creationId xmlns:a16="http://schemas.microsoft.com/office/drawing/2014/main" xmlns="" id="{6312A494-C778-4C72-9D42-C9C3085CD65D}"/>
              </a:ext>
            </a:extLst>
          </p:cNvPr>
          <p:cNvSpPr txBox="1"/>
          <p:nvPr/>
        </p:nvSpPr>
        <p:spPr>
          <a:xfrm>
            <a:off x="1122311" y="1134651"/>
            <a:ext cx="620152" cy="708050"/>
          </a:xfrm>
          <a:prstGeom prst="rect">
            <a:avLst/>
          </a:prstGeom>
          <a:noFill/>
        </p:spPr>
        <p:txBody>
          <a:bodyPr wrap="square" rtlCol="0">
            <a:spAutoFit/>
          </a:bodyPr>
          <a:lstStyle/>
          <a:p>
            <a:pPr algn="ctr" defTabSz="914400"/>
            <a:r>
              <a:rPr lang="en-IN" sz="4000" b="1" dirty="0">
                <a:solidFill>
                  <a:srgbClr val="00FFFF"/>
                </a:solidFill>
                <a:latin typeface="Agency FB" panose="020B0503020202020204" pitchFamily="34" charset="0"/>
              </a:rPr>
              <a:t>01</a:t>
            </a:r>
          </a:p>
        </p:txBody>
      </p:sp>
      <p:sp>
        <p:nvSpPr>
          <p:cNvPr id="47" name="TextBox 46">
            <a:extLst>
              <a:ext uri="{FF2B5EF4-FFF2-40B4-BE49-F238E27FC236}">
                <a16:creationId xmlns:a16="http://schemas.microsoft.com/office/drawing/2014/main" xmlns="" id="{C5DBF078-884E-48FD-A7A5-031355E183A9}"/>
              </a:ext>
            </a:extLst>
          </p:cNvPr>
          <p:cNvSpPr txBox="1"/>
          <p:nvPr/>
        </p:nvSpPr>
        <p:spPr>
          <a:xfrm>
            <a:off x="1089975" y="2995160"/>
            <a:ext cx="684824" cy="708050"/>
          </a:xfrm>
          <a:prstGeom prst="rect">
            <a:avLst/>
          </a:prstGeom>
          <a:noFill/>
        </p:spPr>
        <p:txBody>
          <a:bodyPr wrap="square" rtlCol="0">
            <a:spAutoFit/>
          </a:bodyPr>
          <a:lstStyle/>
          <a:p>
            <a:pPr algn="ctr" defTabSz="914400"/>
            <a:r>
              <a:rPr lang="en-IN" sz="4000" b="1" dirty="0">
                <a:solidFill>
                  <a:srgbClr val="BFBFBF"/>
                </a:solidFill>
                <a:latin typeface="Agency FB" panose="020B0503020202020204" pitchFamily="34" charset="0"/>
              </a:rPr>
              <a:t>02</a:t>
            </a:r>
          </a:p>
        </p:txBody>
      </p:sp>
      <p:sp>
        <p:nvSpPr>
          <p:cNvPr id="51" name="TextBox 50">
            <a:extLst>
              <a:ext uri="{FF2B5EF4-FFF2-40B4-BE49-F238E27FC236}">
                <a16:creationId xmlns:a16="http://schemas.microsoft.com/office/drawing/2014/main" xmlns="" id="{CFCBB185-753A-4FC7-BB5B-C463BC429FC6}"/>
              </a:ext>
            </a:extLst>
          </p:cNvPr>
          <p:cNvSpPr txBox="1"/>
          <p:nvPr/>
        </p:nvSpPr>
        <p:spPr>
          <a:xfrm>
            <a:off x="1089975" y="4855670"/>
            <a:ext cx="684824" cy="708050"/>
          </a:xfrm>
          <a:prstGeom prst="rect">
            <a:avLst/>
          </a:prstGeom>
          <a:noFill/>
        </p:spPr>
        <p:txBody>
          <a:bodyPr wrap="square" rtlCol="0">
            <a:spAutoFit/>
          </a:bodyPr>
          <a:lstStyle/>
          <a:p>
            <a:pPr algn="ctr" defTabSz="914400"/>
            <a:r>
              <a:rPr lang="en-IN" sz="4000" b="1" dirty="0">
                <a:solidFill>
                  <a:prstClr val="white">
                    <a:lumMod val="75000"/>
                  </a:prstClr>
                </a:solidFill>
                <a:latin typeface="Agency FB" panose="020B0503020202020204" pitchFamily="34" charset="0"/>
              </a:rPr>
              <a:t>03</a:t>
            </a:r>
          </a:p>
        </p:txBody>
      </p:sp>
      <p:cxnSp>
        <p:nvCxnSpPr>
          <p:cNvPr id="40" name="Straight Connector 39">
            <a:extLst>
              <a:ext uri="{FF2B5EF4-FFF2-40B4-BE49-F238E27FC236}">
                <a16:creationId xmlns:a16="http://schemas.microsoft.com/office/drawing/2014/main" xmlns="" id="{68AA54A2-C03F-4CF6-9D6C-15B96CE14CFD}"/>
              </a:ext>
            </a:extLst>
          </p:cNvPr>
          <p:cNvCxnSpPr/>
          <p:nvPr/>
        </p:nvCxnSpPr>
        <p:spPr>
          <a:xfrm>
            <a:off x="3093680" y="1400437"/>
            <a:ext cx="773949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331ADF22-FF54-431C-9B09-125941C0DDE1}"/>
              </a:ext>
            </a:extLst>
          </p:cNvPr>
          <p:cNvSpPr txBox="1"/>
          <p:nvPr/>
        </p:nvSpPr>
        <p:spPr>
          <a:xfrm>
            <a:off x="7319342" y="2906391"/>
            <a:ext cx="3664965" cy="830997"/>
          </a:xfrm>
          <a:prstGeom prst="rect">
            <a:avLst/>
          </a:prstGeom>
          <a:noFill/>
        </p:spPr>
        <p:txBody>
          <a:bodyPr wrap="square" rtlCol="0">
            <a:spAutoFit/>
          </a:bodyPr>
          <a:lstStyle/>
          <a:p>
            <a:pPr marL="171450" indent="-171450" algn="just" defTabSz="914400">
              <a:buClr>
                <a:schemeClr val="bg1"/>
              </a:buClr>
              <a:buFont typeface="Wingdings" panose="05000000000000000000" pitchFamily="2" charset="2"/>
              <a:buChar char="ü"/>
            </a:pPr>
            <a:r>
              <a:rPr lang="en-US" sz="1200" dirty="0" smtClean="0">
                <a:solidFill>
                  <a:schemeClr val="bg1"/>
                </a:solidFill>
                <a:latin typeface=" F_boulder" panose="020B0604020202020204" pitchFamily="34" charset="0"/>
              </a:rPr>
              <a:t>the </a:t>
            </a:r>
            <a:r>
              <a:rPr lang="en-US" sz="1200" dirty="0" err="1" smtClean="0">
                <a:solidFill>
                  <a:schemeClr val="bg1"/>
                </a:solidFill>
                <a:latin typeface=" F_boulder" panose="020B0604020202020204" pitchFamily="34" charset="0"/>
              </a:rPr>
              <a:t>mobilising</a:t>
            </a:r>
            <a:r>
              <a:rPr lang="en-US" sz="1200" dirty="0" smtClean="0">
                <a:solidFill>
                  <a:schemeClr val="bg1"/>
                </a:solidFill>
                <a:latin typeface=" F_boulder" panose="020B0604020202020204" pitchFamily="34" charset="0"/>
              </a:rPr>
              <a:t> of grassroots support – namely women’s </a:t>
            </a:r>
            <a:r>
              <a:rPr lang="en-US" sz="1200" dirty="0" err="1" smtClean="0">
                <a:solidFill>
                  <a:schemeClr val="bg1"/>
                </a:solidFill>
                <a:latin typeface=" F_boulder" panose="020B0604020202020204" pitchFamily="34" charset="0"/>
              </a:rPr>
              <a:t>organisations</a:t>
            </a:r>
            <a:r>
              <a:rPr lang="en-US" sz="1200" dirty="0" smtClean="0">
                <a:solidFill>
                  <a:schemeClr val="bg1"/>
                </a:solidFill>
                <a:latin typeface=" F_boulder" panose="020B0604020202020204" pitchFamily="34" charset="0"/>
              </a:rPr>
              <a:t>, activists, leaders, and youth - around gender equality, peace-building and conflict prevention issues in the country;</a:t>
            </a:r>
            <a:endParaRPr lang="en-IN" sz="1200" dirty="0">
              <a:solidFill>
                <a:schemeClr val="bg1"/>
              </a:solidFill>
              <a:latin typeface=" F_boulder" panose="020B0604020202020204" pitchFamily="34" charset="0"/>
            </a:endParaRPr>
          </a:p>
        </p:txBody>
      </p:sp>
      <p:sp>
        <p:nvSpPr>
          <p:cNvPr id="45" name="TextBox 44">
            <a:extLst>
              <a:ext uri="{FF2B5EF4-FFF2-40B4-BE49-F238E27FC236}">
                <a16:creationId xmlns:a16="http://schemas.microsoft.com/office/drawing/2014/main" xmlns="" id="{331ADF22-FF54-431C-9B09-125941C0DDE1}"/>
              </a:ext>
            </a:extLst>
          </p:cNvPr>
          <p:cNvSpPr txBox="1"/>
          <p:nvPr/>
        </p:nvSpPr>
        <p:spPr>
          <a:xfrm>
            <a:off x="7342857" y="3910309"/>
            <a:ext cx="3664965" cy="830997"/>
          </a:xfrm>
          <a:prstGeom prst="rect">
            <a:avLst/>
          </a:prstGeom>
          <a:noFill/>
        </p:spPr>
        <p:txBody>
          <a:bodyPr wrap="square" rtlCol="0">
            <a:spAutoFit/>
          </a:bodyPr>
          <a:lstStyle/>
          <a:p>
            <a:pPr marL="171450" indent="-171450" algn="just" defTabSz="914400">
              <a:buClr>
                <a:schemeClr val="bg1"/>
              </a:buClr>
              <a:buFont typeface="Wingdings" panose="05000000000000000000" pitchFamily="2" charset="2"/>
              <a:buChar char="ü"/>
            </a:pPr>
            <a:r>
              <a:rPr lang="en-US" sz="1200" dirty="0" smtClean="0">
                <a:solidFill>
                  <a:schemeClr val="bg1"/>
                </a:solidFill>
                <a:latin typeface=" F_boulder" panose="020B0604020202020204" pitchFamily="34" charset="0"/>
              </a:rPr>
              <a:t>the project facilitated the creation of women’s networks and coalitions, as well as strengthened efforts around conflict prevention and peace education.</a:t>
            </a:r>
            <a:endParaRPr lang="en-IN" sz="1200" dirty="0">
              <a:solidFill>
                <a:schemeClr val="bg1"/>
              </a:solidFill>
              <a:latin typeface=" F_boulder" panose="020B0604020202020204" pitchFamily="34" charset="0"/>
            </a:endParaRPr>
          </a:p>
        </p:txBody>
      </p:sp>
    </p:spTree>
    <p:extLst>
      <p:ext uri="{BB962C8B-B14F-4D97-AF65-F5344CB8AC3E}">
        <p14:creationId xmlns:p14="http://schemas.microsoft.com/office/powerpoint/2010/main" xmlns="" val="293735569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1000"/>
                                        <p:tgtEl>
                                          <p:spTgt spid="38"/>
                                        </p:tgtEl>
                                      </p:cBhvr>
                                    </p:animEffect>
                                    <p:anim calcmode="lin" valueType="num">
                                      <p:cBhvr>
                                        <p:cTn id="89" dur="1000" fill="hold"/>
                                        <p:tgtEl>
                                          <p:spTgt spid="38"/>
                                        </p:tgtEl>
                                        <p:attrNameLst>
                                          <p:attrName>ppt_x</p:attrName>
                                        </p:attrNameLst>
                                      </p:cBhvr>
                                      <p:tavLst>
                                        <p:tav tm="0">
                                          <p:val>
                                            <p:strVal val="#ppt_x"/>
                                          </p:val>
                                        </p:tav>
                                        <p:tav tm="100000">
                                          <p:val>
                                            <p:strVal val="#ppt_x"/>
                                          </p:val>
                                        </p:tav>
                                      </p:tavLst>
                                    </p:anim>
                                    <p:anim calcmode="lin" valueType="num">
                                      <p:cBhvr>
                                        <p:cTn id="9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anim calcmode="lin" valueType="num">
                                      <p:cBhvr>
                                        <p:cTn id="96" dur="1000" fill="hold"/>
                                        <p:tgtEl>
                                          <p:spTgt spid="45"/>
                                        </p:tgtEl>
                                        <p:attrNameLst>
                                          <p:attrName>ppt_x</p:attrName>
                                        </p:attrNameLst>
                                      </p:cBhvr>
                                      <p:tavLst>
                                        <p:tav tm="0">
                                          <p:val>
                                            <p:strVal val="#ppt_x"/>
                                          </p:val>
                                        </p:tav>
                                        <p:tav tm="100000">
                                          <p:val>
                                            <p:strVal val="#ppt_x"/>
                                          </p:val>
                                        </p:tav>
                                      </p:tavLst>
                                    </p:anim>
                                    <p:anim calcmode="lin" valueType="num">
                                      <p:cBhvr>
                                        <p:cTn id="9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1" grpId="0" animBg="1"/>
      <p:bldP spid="12" grpId="0" animBg="1"/>
      <p:bldP spid="13" grpId="0" animBg="1"/>
      <p:bldP spid="18" grpId="0"/>
      <p:bldP spid="23" grpId="0"/>
      <p:bldP spid="24" grpId="0"/>
      <p:bldP spid="42" grpId="0"/>
      <p:bldP spid="47" grpId="0"/>
      <p:bldP spid="51" grpId="0"/>
      <p:bldP spid="38"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0000">
              <a:srgbClr val="9A1A8E"/>
            </a:gs>
            <a:gs pos="0">
              <a:srgbClr val="FF0066"/>
            </a:gs>
            <a:gs pos="100000">
              <a:srgbClr val="CC0099"/>
            </a:gs>
          </a:gsLst>
          <a:lin ang="13500000" scaled="1"/>
        </a:gra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xmlns="" id="{2E61584A-9DA7-4AD8-8593-E84DF2CD249A}"/>
              </a:ext>
            </a:extLst>
          </p:cNvPr>
          <p:cNvSpPr/>
          <p:nvPr/>
        </p:nvSpPr>
        <p:spPr>
          <a:xfrm>
            <a:off x="848722" y="578721"/>
            <a:ext cx="1158798" cy="1797318"/>
          </a:xfrm>
          <a:prstGeom prst="roundRect">
            <a:avLst>
              <a:gd name="adj" fmla="val 1988"/>
            </a:avLst>
          </a:prstGeom>
          <a:solidFill>
            <a:schemeClr val="bg1">
              <a:lumMod val="95000"/>
            </a:schemeClr>
          </a:solidFill>
          <a:ln>
            <a:noFill/>
          </a:ln>
          <a:effectLst>
            <a:outerShdw blurRad="317500" sx="102000" sy="102000" algn="ctr" rotWithShape="0">
              <a:srgbClr val="00FF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6" name="Rectangle: Rounded Corners 15">
            <a:extLst>
              <a:ext uri="{FF2B5EF4-FFF2-40B4-BE49-F238E27FC236}">
                <a16:creationId xmlns:a16="http://schemas.microsoft.com/office/drawing/2014/main" xmlns="" id="{27F62635-72D1-4C7F-B89A-3636BE2C48E9}"/>
              </a:ext>
            </a:extLst>
          </p:cNvPr>
          <p:cNvSpPr/>
          <p:nvPr/>
        </p:nvSpPr>
        <p:spPr>
          <a:xfrm>
            <a:off x="848722" y="2528474"/>
            <a:ext cx="1158798" cy="1797318"/>
          </a:xfrm>
          <a:prstGeom prst="roundRect">
            <a:avLst>
              <a:gd name="adj" fmla="val 1988"/>
            </a:avLst>
          </a:prstGeom>
          <a:solidFill>
            <a:schemeClr val="bg1">
              <a:lumMod val="95000"/>
            </a:schemeClr>
          </a:solidFill>
          <a:ln>
            <a:noFill/>
          </a:ln>
          <a:effectLst>
            <a:outerShdw blurRad="317500" sx="102000" sy="102000" algn="ctr" rotWithShape="0">
              <a:srgbClr val="00FF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7" name="Rectangle: Rounded Corners 16">
            <a:extLst>
              <a:ext uri="{FF2B5EF4-FFF2-40B4-BE49-F238E27FC236}">
                <a16:creationId xmlns:a16="http://schemas.microsoft.com/office/drawing/2014/main" xmlns="" id="{FF7997EF-3DFB-4400-B4BA-A1C27F721F99}"/>
              </a:ext>
            </a:extLst>
          </p:cNvPr>
          <p:cNvSpPr/>
          <p:nvPr/>
        </p:nvSpPr>
        <p:spPr>
          <a:xfrm>
            <a:off x="848722" y="4478228"/>
            <a:ext cx="1158798" cy="1797318"/>
          </a:xfrm>
          <a:prstGeom prst="roundRect">
            <a:avLst>
              <a:gd name="adj" fmla="val 1988"/>
            </a:avLst>
          </a:prstGeom>
          <a:solidFill>
            <a:schemeClr val="bg1">
              <a:lumMod val="95000"/>
            </a:schemeClr>
          </a:solidFill>
          <a:ln>
            <a:noFill/>
          </a:ln>
          <a:effectLst>
            <a:outerShdw blurRad="317500" sx="102000" sy="102000" algn="ctr" rotWithShape="0">
              <a:srgbClr val="00FF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1" name="Rectangle: Rounded Corners 10">
            <a:extLst>
              <a:ext uri="{FF2B5EF4-FFF2-40B4-BE49-F238E27FC236}">
                <a16:creationId xmlns:a16="http://schemas.microsoft.com/office/drawing/2014/main" xmlns="" id="{21511387-3574-4E79-9895-D64797A04602}"/>
              </a:ext>
            </a:extLst>
          </p:cNvPr>
          <p:cNvSpPr/>
          <p:nvPr/>
        </p:nvSpPr>
        <p:spPr>
          <a:xfrm>
            <a:off x="848722" y="578721"/>
            <a:ext cx="1158798" cy="1797318"/>
          </a:xfrm>
          <a:prstGeom prst="roundRect">
            <a:avLst>
              <a:gd name="adj" fmla="val 1988"/>
            </a:avLst>
          </a:prstGeom>
          <a:solidFill>
            <a:schemeClr val="bg1"/>
          </a:solidFill>
          <a:ln>
            <a:noFill/>
          </a:ln>
          <a:effectLst>
            <a:outerShdw blurRad="266700" dist="76200" sx="102000" sy="102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2" name="Rectangle: Rounded Corners 11">
            <a:extLst>
              <a:ext uri="{FF2B5EF4-FFF2-40B4-BE49-F238E27FC236}">
                <a16:creationId xmlns:a16="http://schemas.microsoft.com/office/drawing/2014/main" xmlns="" id="{7A859651-9B9C-4A25-AA22-7EC8BDADBE26}"/>
              </a:ext>
            </a:extLst>
          </p:cNvPr>
          <p:cNvSpPr/>
          <p:nvPr/>
        </p:nvSpPr>
        <p:spPr>
          <a:xfrm>
            <a:off x="848722" y="2528474"/>
            <a:ext cx="1158798" cy="1797318"/>
          </a:xfrm>
          <a:prstGeom prst="roundRect">
            <a:avLst>
              <a:gd name="adj" fmla="val 1988"/>
            </a:avLst>
          </a:prstGeom>
          <a:solidFill>
            <a:schemeClr val="bg1"/>
          </a:solidFill>
          <a:ln>
            <a:noFill/>
          </a:ln>
          <a:effectLst>
            <a:outerShdw blurRad="266700" dist="76200" sx="102000" sy="102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3" name="Rectangle: Rounded Corners 12">
            <a:extLst>
              <a:ext uri="{FF2B5EF4-FFF2-40B4-BE49-F238E27FC236}">
                <a16:creationId xmlns:a16="http://schemas.microsoft.com/office/drawing/2014/main" xmlns="" id="{DD74A7C6-D688-44D7-BB3E-64BFA242A7AD}"/>
              </a:ext>
            </a:extLst>
          </p:cNvPr>
          <p:cNvSpPr/>
          <p:nvPr/>
        </p:nvSpPr>
        <p:spPr>
          <a:xfrm>
            <a:off x="848722" y="4478228"/>
            <a:ext cx="1158798" cy="1797318"/>
          </a:xfrm>
          <a:prstGeom prst="roundRect">
            <a:avLst>
              <a:gd name="adj" fmla="val 1988"/>
            </a:avLst>
          </a:prstGeom>
          <a:solidFill>
            <a:schemeClr val="bg1"/>
          </a:solidFill>
          <a:ln>
            <a:noFill/>
          </a:ln>
          <a:effectLst>
            <a:outerShdw blurRad="266700" dist="76200" sx="102000" sy="102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8" name="TextBox 17">
            <a:extLst>
              <a:ext uri="{FF2B5EF4-FFF2-40B4-BE49-F238E27FC236}">
                <a16:creationId xmlns:a16="http://schemas.microsoft.com/office/drawing/2014/main" xmlns="" id="{41F97920-74EA-4F57-A0CB-BF9E35550A1C}"/>
              </a:ext>
            </a:extLst>
          </p:cNvPr>
          <p:cNvSpPr txBox="1"/>
          <p:nvPr/>
        </p:nvSpPr>
        <p:spPr>
          <a:xfrm>
            <a:off x="3889132" y="762536"/>
            <a:ext cx="6038507" cy="338554"/>
          </a:xfrm>
          <a:prstGeom prst="rect">
            <a:avLst/>
          </a:prstGeom>
          <a:noFill/>
        </p:spPr>
        <p:txBody>
          <a:bodyPr wrap="square" rtlCol="0">
            <a:spAutoFit/>
          </a:bodyPr>
          <a:lstStyle/>
          <a:p>
            <a:pPr algn="ctr" defTabSz="914400"/>
            <a:r>
              <a:rPr lang="en-US" sz="1600" b="1" dirty="0" smtClean="0">
                <a:solidFill>
                  <a:schemeClr val="bg1"/>
                </a:solidFill>
                <a:effectLst>
                  <a:outerShdw blurRad="38100" dist="38100" dir="2700000" algn="tl">
                    <a:srgbClr val="000000">
                      <a:alpha val="43137"/>
                    </a:srgbClr>
                  </a:outerShdw>
                </a:effectLst>
                <a:latin typeface=" F_boulder" panose="020B0604020202020204" pitchFamily="34" charset="0"/>
              </a:rPr>
              <a:t>Cooperation with International Organization</a:t>
            </a:r>
            <a:endParaRPr lang="en-IN" sz="1600" dirty="0">
              <a:solidFill>
                <a:schemeClr val="bg1"/>
              </a:solidFill>
              <a:effectLst>
                <a:outerShdw blurRad="38100" dist="38100" dir="2700000" algn="tl">
                  <a:srgbClr val="000000">
                    <a:alpha val="43137"/>
                  </a:srgbClr>
                </a:outerShdw>
              </a:effectLst>
              <a:latin typeface=" F_boulder" panose="020B0604020202020204" pitchFamily="34" charset="0"/>
            </a:endParaRPr>
          </a:p>
        </p:txBody>
      </p:sp>
      <p:cxnSp>
        <p:nvCxnSpPr>
          <p:cNvPr id="20" name="Straight Connector 19">
            <a:extLst>
              <a:ext uri="{FF2B5EF4-FFF2-40B4-BE49-F238E27FC236}">
                <a16:creationId xmlns:a16="http://schemas.microsoft.com/office/drawing/2014/main" xmlns="" id="{EEF60809-7884-47D9-A94C-E4D639CF2934}"/>
              </a:ext>
            </a:extLst>
          </p:cNvPr>
          <p:cNvCxnSpPr/>
          <p:nvPr/>
        </p:nvCxnSpPr>
        <p:spPr>
          <a:xfrm>
            <a:off x="3093680" y="464394"/>
            <a:ext cx="773949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31FBE0A-CC0E-4B0E-AC82-F3002BB8975B}"/>
              </a:ext>
            </a:extLst>
          </p:cNvPr>
          <p:cNvCxnSpPr/>
          <p:nvPr/>
        </p:nvCxnSpPr>
        <p:spPr>
          <a:xfrm>
            <a:off x="3093680" y="1363053"/>
            <a:ext cx="773949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D658900F-CF3B-4BC1-A04E-D5E43FD7011C}"/>
              </a:ext>
            </a:extLst>
          </p:cNvPr>
          <p:cNvSpPr txBox="1"/>
          <p:nvPr/>
        </p:nvSpPr>
        <p:spPr>
          <a:xfrm>
            <a:off x="3093680" y="2781722"/>
            <a:ext cx="3671456" cy="1508105"/>
          </a:xfrm>
          <a:prstGeom prst="rect">
            <a:avLst/>
          </a:prstGeom>
          <a:noFill/>
        </p:spPr>
        <p:txBody>
          <a:bodyPr wrap="square" rtlCol="0">
            <a:spAutoFit/>
          </a:bodyPr>
          <a:lstStyle/>
          <a:p>
            <a:pPr algn="just" defTabSz="914400"/>
            <a:endParaRPr lang="en-IN" sz="800" dirty="0">
              <a:solidFill>
                <a:prstClr val="white">
                  <a:lumMod val="65000"/>
                </a:prstClr>
              </a:solidFill>
              <a:latin typeface="Montserrat" panose="00000500000000000000" pitchFamily="2" charset="0"/>
            </a:endParaRPr>
          </a:p>
          <a:p>
            <a:pPr algn="ctr" defTabSz="914400"/>
            <a:r>
              <a:rPr lang="en-US" sz="1200" dirty="0" smtClean="0">
                <a:solidFill>
                  <a:schemeClr val="bg1"/>
                </a:solidFill>
                <a:latin typeface=" F_boulder" panose="020B0604020202020204" pitchFamily="34" charset="0"/>
              </a:rPr>
              <a:t>Azerbaijan closely cooperates with UN Development Fund for Women (UNIFEM). Our cooperation with this organization realized thorough the regional project entitled, “Women for Conflict Prevention and Peace Building in the Southern Caucasus” (Phase I: 2001 – 2004; Phase II: 2004 - 2007).</a:t>
            </a:r>
            <a:endParaRPr lang="en-IN" sz="1200" dirty="0">
              <a:solidFill>
                <a:schemeClr val="bg1"/>
              </a:solidFill>
              <a:latin typeface=" F_boulder" panose="020B0604020202020204" pitchFamily="34" charset="0"/>
            </a:endParaRPr>
          </a:p>
        </p:txBody>
      </p:sp>
      <p:sp>
        <p:nvSpPr>
          <p:cNvPr id="24" name="TextBox 23">
            <a:extLst>
              <a:ext uri="{FF2B5EF4-FFF2-40B4-BE49-F238E27FC236}">
                <a16:creationId xmlns:a16="http://schemas.microsoft.com/office/drawing/2014/main" xmlns="" id="{331ADF22-FF54-431C-9B09-125941C0DDE1}"/>
              </a:ext>
            </a:extLst>
          </p:cNvPr>
          <p:cNvSpPr txBox="1"/>
          <p:nvPr/>
        </p:nvSpPr>
        <p:spPr>
          <a:xfrm>
            <a:off x="7334821" y="2297657"/>
            <a:ext cx="3664965" cy="461665"/>
          </a:xfrm>
          <a:prstGeom prst="rect">
            <a:avLst/>
          </a:prstGeom>
          <a:noFill/>
        </p:spPr>
        <p:txBody>
          <a:bodyPr wrap="square" rtlCol="0">
            <a:spAutoFit/>
          </a:bodyPr>
          <a:lstStyle/>
          <a:p>
            <a:pPr algn="ctr" defTabSz="914400">
              <a:buClr>
                <a:schemeClr val="bg1"/>
              </a:buClr>
            </a:pPr>
            <a:r>
              <a:rPr lang="en-US" sz="1200" dirty="0">
                <a:solidFill>
                  <a:schemeClr val="bg1"/>
                </a:solidFill>
                <a:latin typeface=" F_boulder" panose="020B0604020202020204" pitchFamily="34" charset="0"/>
              </a:rPr>
              <a:t>D</a:t>
            </a:r>
            <a:r>
              <a:rPr lang="en-US" sz="1200" dirty="0" smtClean="0">
                <a:solidFill>
                  <a:schemeClr val="bg1"/>
                </a:solidFill>
                <a:latin typeface=" F_boulder" panose="020B0604020202020204" pitchFamily="34" charset="0"/>
              </a:rPr>
              <a:t>istinguishing features of the UNIFEM project </a:t>
            </a:r>
            <a:r>
              <a:rPr lang="en-US" sz="1200" b="1" dirty="0" smtClean="0">
                <a:solidFill>
                  <a:schemeClr val="bg1"/>
                </a:solidFill>
                <a:effectLst>
                  <a:outerShdw blurRad="38100" dist="38100" dir="2700000" algn="tl">
                    <a:srgbClr val="000000">
                      <a:alpha val="43137"/>
                    </a:srgbClr>
                  </a:outerShdw>
                </a:effectLst>
                <a:latin typeface=" F_boulder" panose="020B0604020202020204" pitchFamily="34" charset="0"/>
              </a:rPr>
              <a:t>Under Phase II (2004-2007)</a:t>
            </a:r>
          </a:p>
        </p:txBody>
      </p:sp>
      <p:sp>
        <p:nvSpPr>
          <p:cNvPr id="42" name="TextBox 41">
            <a:extLst>
              <a:ext uri="{FF2B5EF4-FFF2-40B4-BE49-F238E27FC236}">
                <a16:creationId xmlns:a16="http://schemas.microsoft.com/office/drawing/2014/main" xmlns="" id="{6312A494-C778-4C72-9D42-C9C3085CD65D}"/>
              </a:ext>
            </a:extLst>
          </p:cNvPr>
          <p:cNvSpPr txBox="1"/>
          <p:nvPr/>
        </p:nvSpPr>
        <p:spPr>
          <a:xfrm>
            <a:off x="1122311" y="1134651"/>
            <a:ext cx="620152" cy="708050"/>
          </a:xfrm>
          <a:prstGeom prst="rect">
            <a:avLst/>
          </a:prstGeom>
          <a:noFill/>
        </p:spPr>
        <p:txBody>
          <a:bodyPr wrap="square" rtlCol="0">
            <a:spAutoFit/>
          </a:bodyPr>
          <a:lstStyle/>
          <a:p>
            <a:pPr algn="ctr" defTabSz="914400"/>
            <a:r>
              <a:rPr lang="en-IN" sz="4000" b="1" dirty="0">
                <a:solidFill>
                  <a:srgbClr val="BFBFBF"/>
                </a:solidFill>
                <a:latin typeface="Agency FB" panose="020B0503020202020204" pitchFamily="34" charset="0"/>
              </a:rPr>
              <a:t>01</a:t>
            </a:r>
          </a:p>
        </p:txBody>
      </p:sp>
      <p:sp>
        <p:nvSpPr>
          <p:cNvPr id="47" name="TextBox 46">
            <a:extLst>
              <a:ext uri="{FF2B5EF4-FFF2-40B4-BE49-F238E27FC236}">
                <a16:creationId xmlns:a16="http://schemas.microsoft.com/office/drawing/2014/main" xmlns="" id="{C5DBF078-884E-48FD-A7A5-031355E183A9}"/>
              </a:ext>
            </a:extLst>
          </p:cNvPr>
          <p:cNvSpPr txBox="1"/>
          <p:nvPr/>
        </p:nvSpPr>
        <p:spPr>
          <a:xfrm>
            <a:off x="1089975" y="2995160"/>
            <a:ext cx="684824" cy="708050"/>
          </a:xfrm>
          <a:prstGeom prst="rect">
            <a:avLst/>
          </a:prstGeom>
          <a:noFill/>
        </p:spPr>
        <p:txBody>
          <a:bodyPr wrap="square" rtlCol="0">
            <a:spAutoFit/>
          </a:bodyPr>
          <a:lstStyle/>
          <a:p>
            <a:pPr algn="ctr" defTabSz="914400"/>
            <a:r>
              <a:rPr lang="en-IN" sz="4000" b="1" dirty="0">
                <a:solidFill>
                  <a:srgbClr val="00FFFF"/>
                </a:solidFill>
                <a:latin typeface="Agency FB" panose="020B0503020202020204" pitchFamily="34" charset="0"/>
              </a:rPr>
              <a:t>02</a:t>
            </a:r>
          </a:p>
        </p:txBody>
      </p:sp>
      <p:sp>
        <p:nvSpPr>
          <p:cNvPr id="51" name="TextBox 50">
            <a:extLst>
              <a:ext uri="{FF2B5EF4-FFF2-40B4-BE49-F238E27FC236}">
                <a16:creationId xmlns:a16="http://schemas.microsoft.com/office/drawing/2014/main" xmlns="" id="{CFCBB185-753A-4FC7-BB5B-C463BC429FC6}"/>
              </a:ext>
            </a:extLst>
          </p:cNvPr>
          <p:cNvSpPr txBox="1"/>
          <p:nvPr/>
        </p:nvSpPr>
        <p:spPr>
          <a:xfrm>
            <a:off x="1089975" y="4855670"/>
            <a:ext cx="684824" cy="708050"/>
          </a:xfrm>
          <a:prstGeom prst="rect">
            <a:avLst/>
          </a:prstGeom>
          <a:noFill/>
        </p:spPr>
        <p:txBody>
          <a:bodyPr wrap="square" rtlCol="0">
            <a:spAutoFit/>
          </a:bodyPr>
          <a:lstStyle/>
          <a:p>
            <a:pPr algn="ctr" defTabSz="914400"/>
            <a:r>
              <a:rPr lang="en-IN" sz="4000" b="1" dirty="0">
                <a:solidFill>
                  <a:prstClr val="white">
                    <a:lumMod val="75000"/>
                  </a:prstClr>
                </a:solidFill>
                <a:latin typeface="Agency FB" panose="020B0503020202020204" pitchFamily="34" charset="0"/>
              </a:rPr>
              <a:t>03</a:t>
            </a:r>
          </a:p>
        </p:txBody>
      </p:sp>
      <p:cxnSp>
        <p:nvCxnSpPr>
          <p:cNvPr id="40" name="Straight Connector 39">
            <a:extLst>
              <a:ext uri="{FF2B5EF4-FFF2-40B4-BE49-F238E27FC236}">
                <a16:creationId xmlns:a16="http://schemas.microsoft.com/office/drawing/2014/main" xmlns="" id="{68AA54A2-C03F-4CF6-9D6C-15B96CE14CFD}"/>
              </a:ext>
            </a:extLst>
          </p:cNvPr>
          <p:cNvCxnSpPr/>
          <p:nvPr/>
        </p:nvCxnSpPr>
        <p:spPr>
          <a:xfrm>
            <a:off x="3093680" y="1400437"/>
            <a:ext cx="773949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331ADF22-FF54-431C-9B09-125941C0DDE1}"/>
              </a:ext>
            </a:extLst>
          </p:cNvPr>
          <p:cNvSpPr txBox="1"/>
          <p:nvPr/>
        </p:nvSpPr>
        <p:spPr>
          <a:xfrm>
            <a:off x="7319342" y="2906391"/>
            <a:ext cx="3664965" cy="1200329"/>
          </a:xfrm>
          <a:prstGeom prst="rect">
            <a:avLst/>
          </a:prstGeom>
          <a:noFill/>
        </p:spPr>
        <p:txBody>
          <a:bodyPr wrap="square" rtlCol="0">
            <a:spAutoFit/>
          </a:bodyPr>
          <a:lstStyle/>
          <a:p>
            <a:pPr marL="171450" indent="-171450" algn="just" defTabSz="914400">
              <a:buClr>
                <a:schemeClr val="bg1"/>
              </a:buClr>
              <a:buFont typeface="Wingdings" panose="05000000000000000000" pitchFamily="2" charset="2"/>
              <a:buChar char="ü"/>
            </a:pPr>
            <a:r>
              <a:rPr lang="en-US" sz="1200" dirty="0" smtClean="0">
                <a:solidFill>
                  <a:schemeClr val="bg1"/>
                </a:solidFill>
                <a:latin typeface=" F_boulder" panose="020B0604020202020204" pitchFamily="34" charset="0"/>
              </a:rPr>
              <a:t>using the Convention on the Elimination of All Forms of Discrimination Against Women (CEDAW) and UN Security Council Resolution 1325 (UN SCR 1325) as guiding frameworks to promote and protect peace-building and women’s human rights;</a:t>
            </a:r>
            <a:endParaRPr lang="en-IN" sz="1200" dirty="0">
              <a:solidFill>
                <a:schemeClr val="bg1"/>
              </a:solidFill>
              <a:latin typeface=" F_boulder" panose="020B0604020202020204" pitchFamily="34" charset="0"/>
            </a:endParaRPr>
          </a:p>
        </p:txBody>
      </p:sp>
      <p:sp>
        <p:nvSpPr>
          <p:cNvPr id="45" name="TextBox 44">
            <a:extLst>
              <a:ext uri="{FF2B5EF4-FFF2-40B4-BE49-F238E27FC236}">
                <a16:creationId xmlns:a16="http://schemas.microsoft.com/office/drawing/2014/main" xmlns="" id="{331ADF22-FF54-431C-9B09-125941C0DDE1}"/>
              </a:ext>
            </a:extLst>
          </p:cNvPr>
          <p:cNvSpPr txBox="1"/>
          <p:nvPr/>
        </p:nvSpPr>
        <p:spPr>
          <a:xfrm>
            <a:off x="7342857" y="4370567"/>
            <a:ext cx="3664965" cy="1754326"/>
          </a:xfrm>
          <a:prstGeom prst="rect">
            <a:avLst/>
          </a:prstGeom>
          <a:noFill/>
        </p:spPr>
        <p:txBody>
          <a:bodyPr wrap="square" rtlCol="0">
            <a:spAutoFit/>
          </a:bodyPr>
          <a:lstStyle/>
          <a:p>
            <a:pPr marL="171450" indent="-171450" algn="just" defTabSz="914400">
              <a:buClr>
                <a:schemeClr val="bg1"/>
              </a:buClr>
              <a:buFont typeface="Wingdings" panose="05000000000000000000" pitchFamily="2" charset="2"/>
              <a:buChar char="ü"/>
            </a:pPr>
            <a:r>
              <a:rPr lang="en-US" sz="1200" dirty="0" smtClean="0">
                <a:solidFill>
                  <a:schemeClr val="bg1"/>
                </a:solidFill>
                <a:latin typeface=" F_boulder" panose="020B0604020202020204" pitchFamily="34" charset="0"/>
              </a:rPr>
              <a:t>at the national level UNIFEM is forging closer partnerships with government in monitoring and implementing gender equality commitments made under CEDAW, UNSCR 1325, Millennium Development Goals and the Beijing Platform for Action. Further, UNIFEM is supporting improved linkages between gender equality advocates in government and within civil society on these issues.</a:t>
            </a:r>
            <a:endParaRPr lang="en-IN" sz="1200" dirty="0">
              <a:solidFill>
                <a:schemeClr val="bg1"/>
              </a:solidFill>
              <a:latin typeface=" F_boulder" panose="020B0604020202020204" pitchFamily="34" charset="0"/>
            </a:endParaRPr>
          </a:p>
        </p:txBody>
      </p:sp>
    </p:spTree>
    <p:extLst>
      <p:ext uri="{BB962C8B-B14F-4D97-AF65-F5344CB8AC3E}">
        <p14:creationId xmlns:p14="http://schemas.microsoft.com/office/powerpoint/2010/main" xmlns="" val="402951706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1000"/>
                                        <p:tgtEl>
                                          <p:spTgt spid="38"/>
                                        </p:tgtEl>
                                      </p:cBhvr>
                                    </p:animEffect>
                                    <p:anim calcmode="lin" valueType="num">
                                      <p:cBhvr>
                                        <p:cTn id="89" dur="1000" fill="hold"/>
                                        <p:tgtEl>
                                          <p:spTgt spid="38"/>
                                        </p:tgtEl>
                                        <p:attrNameLst>
                                          <p:attrName>ppt_x</p:attrName>
                                        </p:attrNameLst>
                                      </p:cBhvr>
                                      <p:tavLst>
                                        <p:tav tm="0">
                                          <p:val>
                                            <p:strVal val="#ppt_x"/>
                                          </p:val>
                                        </p:tav>
                                        <p:tav tm="100000">
                                          <p:val>
                                            <p:strVal val="#ppt_x"/>
                                          </p:val>
                                        </p:tav>
                                      </p:tavLst>
                                    </p:anim>
                                    <p:anim calcmode="lin" valueType="num">
                                      <p:cBhvr>
                                        <p:cTn id="9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anim calcmode="lin" valueType="num">
                                      <p:cBhvr>
                                        <p:cTn id="96" dur="1000" fill="hold"/>
                                        <p:tgtEl>
                                          <p:spTgt spid="45"/>
                                        </p:tgtEl>
                                        <p:attrNameLst>
                                          <p:attrName>ppt_x</p:attrName>
                                        </p:attrNameLst>
                                      </p:cBhvr>
                                      <p:tavLst>
                                        <p:tav tm="0">
                                          <p:val>
                                            <p:strVal val="#ppt_x"/>
                                          </p:val>
                                        </p:tav>
                                        <p:tav tm="100000">
                                          <p:val>
                                            <p:strVal val="#ppt_x"/>
                                          </p:val>
                                        </p:tav>
                                      </p:tavLst>
                                    </p:anim>
                                    <p:anim calcmode="lin" valueType="num">
                                      <p:cBhvr>
                                        <p:cTn id="9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1" grpId="0" animBg="1"/>
      <p:bldP spid="12" grpId="0" animBg="1"/>
      <p:bldP spid="13" grpId="0" animBg="1"/>
      <p:bldP spid="18" grpId="0"/>
      <p:bldP spid="23" grpId="0"/>
      <p:bldP spid="24" grpId="0"/>
      <p:bldP spid="42" grpId="0"/>
      <p:bldP spid="47" grpId="0"/>
      <p:bldP spid="51" grpId="0"/>
      <p:bldP spid="38"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0000">
              <a:srgbClr val="9A1A8E"/>
            </a:gs>
            <a:gs pos="0">
              <a:srgbClr val="FF0066"/>
            </a:gs>
            <a:gs pos="100000">
              <a:srgbClr val="CC0099"/>
            </a:gs>
          </a:gsLst>
          <a:lin ang="13500000" scaled="1"/>
        </a:gra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xmlns="" id="{2E61584A-9DA7-4AD8-8593-E84DF2CD249A}"/>
              </a:ext>
            </a:extLst>
          </p:cNvPr>
          <p:cNvSpPr/>
          <p:nvPr/>
        </p:nvSpPr>
        <p:spPr>
          <a:xfrm>
            <a:off x="848722" y="578721"/>
            <a:ext cx="1158798" cy="1797318"/>
          </a:xfrm>
          <a:prstGeom prst="roundRect">
            <a:avLst>
              <a:gd name="adj" fmla="val 1988"/>
            </a:avLst>
          </a:prstGeom>
          <a:solidFill>
            <a:schemeClr val="bg1">
              <a:lumMod val="95000"/>
            </a:schemeClr>
          </a:solidFill>
          <a:ln>
            <a:noFill/>
          </a:ln>
          <a:effectLst>
            <a:outerShdw blurRad="317500" sx="102000" sy="102000" algn="ctr" rotWithShape="0">
              <a:srgbClr val="00FF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6" name="Rectangle: Rounded Corners 15">
            <a:extLst>
              <a:ext uri="{FF2B5EF4-FFF2-40B4-BE49-F238E27FC236}">
                <a16:creationId xmlns:a16="http://schemas.microsoft.com/office/drawing/2014/main" xmlns="" id="{27F62635-72D1-4C7F-B89A-3636BE2C48E9}"/>
              </a:ext>
            </a:extLst>
          </p:cNvPr>
          <p:cNvSpPr/>
          <p:nvPr/>
        </p:nvSpPr>
        <p:spPr>
          <a:xfrm>
            <a:off x="848722" y="2528474"/>
            <a:ext cx="1158798" cy="1797318"/>
          </a:xfrm>
          <a:prstGeom prst="roundRect">
            <a:avLst>
              <a:gd name="adj" fmla="val 1988"/>
            </a:avLst>
          </a:prstGeom>
          <a:solidFill>
            <a:schemeClr val="bg1">
              <a:lumMod val="95000"/>
            </a:schemeClr>
          </a:solidFill>
          <a:ln>
            <a:noFill/>
          </a:ln>
          <a:effectLst>
            <a:outerShdw blurRad="317500" sx="102000" sy="102000" algn="ctr" rotWithShape="0">
              <a:srgbClr val="00FF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7" name="Rectangle: Rounded Corners 16">
            <a:extLst>
              <a:ext uri="{FF2B5EF4-FFF2-40B4-BE49-F238E27FC236}">
                <a16:creationId xmlns:a16="http://schemas.microsoft.com/office/drawing/2014/main" xmlns="" id="{FF7997EF-3DFB-4400-B4BA-A1C27F721F99}"/>
              </a:ext>
            </a:extLst>
          </p:cNvPr>
          <p:cNvSpPr/>
          <p:nvPr/>
        </p:nvSpPr>
        <p:spPr>
          <a:xfrm>
            <a:off x="848722" y="4478228"/>
            <a:ext cx="1158798" cy="1797318"/>
          </a:xfrm>
          <a:prstGeom prst="roundRect">
            <a:avLst>
              <a:gd name="adj" fmla="val 1988"/>
            </a:avLst>
          </a:prstGeom>
          <a:solidFill>
            <a:schemeClr val="bg1">
              <a:lumMod val="95000"/>
            </a:schemeClr>
          </a:solidFill>
          <a:ln>
            <a:noFill/>
          </a:ln>
          <a:effectLst>
            <a:outerShdw blurRad="317500" sx="102000" sy="102000" algn="ctr" rotWithShape="0">
              <a:srgbClr val="00FF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1" name="Rectangle: Rounded Corners 10">
            <a:extLst>
              <a:ext uri="{FF2B5EF4-FFF2-40B4-BE49-F238E27FC236}">
                <a16:creationId xmlns:a16="http://schemas.microsoft.com/office/drawing/2014/main" xmlns="" id="{21511387-3574-4E79-9895-D64797A04602}"/>
              </a:ext>
            </a:extLst>
          </p:cNvPr>
          <p:cNvSpPr/>
          <p:nvPr/>
        </p:nvSpPr>
        <p:spPr>
          <a:xfrm>
            <a:off x="848722" y="578721"/>
            <a:ext cx="1158798" cy="1797318"/>
          </a:xfrm>
          <a:prstGeom prst="roundRect">
            <a:avLst>
              <a:gd name="adj" fmla="val 1988"/>
            </a:avLst>
          </a:prstGeom>
          <a:solidFill>
            <a:schemeClr val="bg1"/>
          </a:solidFill>
          <a:ln>
            <a:noFill/>
          </a:ln>
          <a:effectLst>
            <a:outerShdw blurRad="266700" dist="76200" sx="102000" sy="102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2" name="Rectangle: Rounded Corners 11">
            <a:extLst>
              <a:ext uri="{FF2B5EF4-FFF2-40B4-BE49-F238E27FC236}">
                <a16:creationId xmlns:a16="http://schemas.microsoft.com/office/drawing/2014/main" xmlns="" id="{7A859651-9B9C-4A25-AA22-7EC8BDADBE26}"/>
              </a:ext>
            </a:extLst>
          </p:cNvPr>
          <p:cNvSpPr/>
          <p:nvPr/>
        </p:nvSpPr>
        <p:spPr>
          <a:xfrm>
            <a:off x="848722" y="2528474"/>
            <a:ext cx="1158798" cy="1797318"/>
          </a:xfrm>
          <a:prstGeom prst="roundRect">
            <a:avLst>
              <a:gd name="adj" fmla="val 1988"/>
            </a:avLst>
          </a:prstGeom>
          <a:solidFill>
            <a:schemeClr val="bg1"/>
          </a:solidFill>
          <a:ln>
            <a:noFill/>
          </a:ln>
          <a:effectLst>
            <a:outerShdw blurRad="266700" dist="76200" sx="102000" sy="102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3" name="Rectangle: Rounded Corners 12">
            <a:extLst>
              <a:ext uri="{FF2B5EF4-FFF2-40B4-BE49-F238E27FC236}">
                <a16:creationId xmlns:a16="http://schemas.microsoft.com/office/drawing/2014/main" xmlns="" id="{DD74A7C6-D688-44D7-BB3E-64BFA242A7AD}"/>
              </a:ext>
            </a:extLst>
          </p:cNvPr>
          <p:cNvSpPr/>
          <p:nvPr/>
        </p:nvSpPr>
        <p:spPr>
          <a:xfrm>
            <a:off x="848722" y="4478228"/>
            <a:ext cx="1158798" cy="1797318"/>
          </a:xfrm>
          <a:prstGeom prst="roundRect">
            <a:avLst>
              <a:gd name="adj" fmla="val 1988"/>
            </a:avLst>
          </a:prstGeom>
          <a:solidFill>
            <a:schemeClr val="bg1"/>
          </a:solidFill>
          <a:ln>
            <a:noFill/>
          </a:ln>
          <a:effectLst>
            <a:outerShdw blurRad="266700" dist="76200" sx="102000" sy="102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8" name="TextBox 17">
            <a:extLst>
              <a:ext uri="{FF2B5EF4-FFF2-40B4-BE49-F238E27FC236}">
                <a16:creationId xmlns:a16="http://schemas.microsoft.com/office/drawing/2014/main" xmlns="" id="{41F97920-74EA-4F57-A0CB-BF9E35550A1C}"/>
              </a:ext>
            </a:extLst>
          </p:cNvPr>
          <p:cNvSpPr txBox="1"/>
          <p:nvPr/>
        </p:nvSpPr>
        <p:spPr>
          <a:xfrm>
            <a:off x="3889132" y="762536"/>
            <a:ext cx="6038507" cy="338554"/>
          </a:xfrm>
          <a:prstGeom prst="rect">
            <a:avLst/>
          </a:prstGeom>
          <a:noFill/>
        </p:spPr>
        <p:txBody>
          <a:bodyPr wrap="square" rtlCol="0">
            <a:spAutoFit/>
          </a:bodyPr>
          <a:lstStyle/>
          <a:p>
            <a:pPr algn="ctr" defTabSz="914400"/>
            <a:r>
              <a:rPr lang="en-US" sz="1600" b="1" dirty="0" smtClean="0">
                <a:solidFill>
                  <a:schemeClr val="bg1"/>
                </a:solidFill>
                <a:effectLst>
                  <a:outerShdw blurRad="38100" dist="38100" dir="2700000" algn="tl">
                    <a:srgbClr val="000000">
                      <a:alpha val="43137"/>
                    </a:srgbClr>
                  </a:outerShdw>
                </a:effectLst>
                <a:latin typeface=" F_boulder" panose="020B0604020202020204" pitchFamily="34" charset="0"/>
              </a:rPr>
              <a:t>Cooperation with International Organization</a:t>
            </a:r>
            <a:endParaRPr lang="en-IN" sz="1600" dirty="0">
              <a:solidFill>
                <a:schemeClr val="bg1"/>
              </a:solidFill>
              <a:effectLst>
                <a:outerShdw blurRad="38100" dist="38100" dir="2700000" algn="tl">
                  <a:srgbClr val="000000">
                    <a:alpha val="43137"/>
                  </a:srgbClr>
                </a:outerShdw>
              </a:effectLst>
              <a:latin typeface=" F_boulder" panose="020B0604020202020204" pitchFamily="34" charset="0"/>
            </a:endParaRPr>
          </a:p>
        </p:txBody>
      </p:sp>
      <p:cxnSp>
        <p:nvCxnSpPr>
          <p:cNvPr id="20" name="Straight Connector 19">
            <a:extLst>
              <a:ext uri="{FF2B5EF4-FFF2-40B4-BE49-F238E27FC236}">
                <a16:creationId xmlns:a16="http://schemas.microsoft.com/office/drawing/2014/main" xmlns="" id="{EEF60809-7884-47D9-A94C-E4D639CF2934}"/>
              </a:ext>
            </a:extLst>
          </p:cNvPr>
          <p:cNvCxnSpPr/>
          <p:nvPr/>
        </p:nvCxnSpPr>
        <p:spPr>
          <a:xfrm>
            <a:off x="3093680" y="464394"/>
            <a:ext cx="773949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31FBE0A-CC0E-4B0E-AC82-F3002BB8975B}"/>
              </a:ext>
            </a:extLst>
          </p:cNvPr>
          <p:cNvCxnSpPr/>
          <p:nvPr/>
        </p:nvCxnSpPr>
        <p:spPr>
          <a:xfrm>
            <a:off x="3093680" y="1363053"/>
            <a:ext cx="773949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331ADF22-FF54-431C-9B09-125941C0DDE1}"/>
              </a:ext>
            </a:extLst>
          </p:cNvPr>
          <p:cNvSpPr txBox="1"/>
          <p:nvPr/>
        </p:nvSpPr>
        <p:spPr>
          <a:xfrm>
            <a:off x="2328427" y="2572989"/>
            <a:ext cx="4560998" cy="461665"/>
          </a:xfrm>
          <a:prstGeom prst="rect">
            <a:avLst/>
          </a:prstGeom>
          <a:noFill/>
        </p:spPr>
        <p:txBody>
          <a:bodyPr wrap="square" rtlCol="0">
            <a:spAutoFit/>
          </a:bodyPr>
          <a:lstStyle/>
          <a:p>
            <a:pPr algn="ctr" defTabSz="914400">
              <a:buClr>
                <a:schemeClr val="bg1"/>
              </a:buClr>
            </a:pPr>
            <a:r>
              <a:rPr lang="en-US" sz="1200" dirty="0" smtClean="0">
                <a:solidFill>
                  <a:schemeClr val="bg1"/>
                </a:solidFill>
                <a:latin typeface=" F_boulder" panose="020B0604020202020204" pitchFamily="34" charset="0"/>
              </a:rPr>
              <a:t>Azerbaijan also cooperates with </a:t>
            </a:r>
            <a:r>
              <a:rPr lang="en-US" sz="1200" b="1" dirty="0" smtClean="0">
                <a:solidFill>
                  <a:schemeClr val="bg1"/>
                </a:solidFill>
                <a:effectLst>
                  <a:outerShdw blurRad="38100" dist="38100" dir="2700000" algn="tl">
                    <a:srgbClr val="000000">
                      <a:alpha val="43137"/>
                    </a:srgbClr>
                  </a:outerShdw>
                </a:effectLst>
                <a:latin typeface=" F_boulder" panose="020B0604020202020204" pitchFamily="34" charset="0"/>
              </a:rPr>
              <a:t>Council of Europe </a:t>
            </a:r>
            <a:r>
              <a:rPr lang="en-US" sz="1200" dirty="0" smtClean="0">
                <a:solidFill>
                  <a:schemeClr val="bg1"/>
                </a:solidFill>
                <a:latin typeface=" F_boulder" panose="020B0604020202020204" pitchFamily="34" charset="0"/>
              </a:rPr>
              <a:t>in the domain of protection of the rights of women.</a:t>
            </a:r>
            <a:endParaRPr lang="en-US" sz="1200" b="1" dirty="0" smtClean="0">
              <a:solidFill>
                <a:schemeClr val="bg1"/>
              </a:solidFill>
              <a:effectLst>
                <a:outerShdw blurRad="38100" dist="38100" dir="2700000" algn="tl">
                  <a:srgbClr val="000000">
                    <a:alpha val="43137"/>
                  </a:srgbClr>
                </a:outerShdw>
              </a:effectLst>
              <a:latin typeface=" F_boulder" panose="020B0604020202020204" pitchFamily="34" charset="0"/>
            </a:endParaRPr>
          </a:p>
        </p:txBody>
      </p:sp>
      <p:sp>
        <p:nvSpPr>
          <p:cNvPr id="42" name="TextBox 41">
            <a:extLst>
              <a:ext uri="{FF2B5EF4-FFF2-40B4-BE49-F238E27FC236}">
                <a16:creationId xmlns:a16="http://schemas.microsoft.com/office/drawing/2014/main" xmlns="" id="{6312A494-C778-4C72-9D42-C9C3085CD65D}"/>
              </a:ext>
            </a:extLst>
          </p:cNvPr>
          <p:cNvSpPr txBox="1"/>
          <p:nvPr/>
        </p:nvSpPr>
        <p:spPr>
          <a:xfrm>
            <a:off x="1122311" y="1134651"/>
            <a:ext cx="620152" cy="708050"/>
          </a:xfrm>
          <a:prstGeom prst="rect">
            <a:avLst/>
          </a:prstGeom>
          <a:noFill/>
        </p:spPr>
        <p:txBody>
          <a:bodyPr wrap="square" rtlCol="0">
            <a:spAutoFit/>
          </a:bodyPr>
          <a:lstStyle/>
          <a:p>
            <a:pPr algn="ctr" defTabSz="914400"/>
            <a:r>
              <a:rPr lang="en-IN" sz="4000" b="1" dirty="0">
                <a:solidFill>
                  <a:srgbClr val="BFBFBF"/>
                </a:solidFill>
                <a:latin typeface="Agency FB" panose="020B0503020202020204" pitchFamily="34" charset="0"/>
              </a:rPr>
              <a:t>01</a:t>
            </a:r>
          </a:p>
        </p:txBody>
      </p:sp>
      <p:sp>
        <p:nvSpPr>
          <p:cNvPr id="47" name="TextBox 46">
            <a:extLst>
              <a:ext uri="{FF2B5EF4-FFF2-40B4-BE49-F238E27FC236}">
                <a16:creationId xmlns:a16="http://schemas.microsoft.com/office/drawing/2014/main" xmlns="" id="{C5DBF078-884E-48FD-A7A5-031355E183A9}"/>
              </a:ext>
            </a:extLst>
          </p:cNvPr>
          <p:cNvSpPr txBox="1"/>
          <p:nvPr/>
        </p:nvSpPr>
        <p:spPr>
          <a:xfrm>
            <a:off x="1089975" y="2995160"/>
            <a:ext cx="684824" cy="708050"/>
          </a:xfrm>
          <a:prstGeom prst="rect">
            <a:avLst/>
          </a:prstGeom>
          <a:noFill/>
        </p:spPr>
        <p:txBody>
          <a:bodyPr wrap="square" rtlCol="0">
            <a:spAutoFit/>
          </a:bodyPr>
          <a:lstStyle/>
          <a:p>
            <a:pPr algn="ctr" defTabSz="914400"/>
            <a:r>
              <a:rPr lang="en-IN" sz="4000" b="1" dirty="0">
                <a:solidFill>
                  <a:srgbClr val="BFBFBF"/>
                </a:solidFill>
                <a:latin typeface="Agency FB" panose="020B0503020202020204" pitchFamily="34" charset="0"/>
              </a:rPr>
              <a:t>02</a:t>
            </a:r>
          </a:p>
        </p:txBody>
      </p:sp>
      <p:sp>
        <p:nvSpPr>
          <p:cNvPr id="51" name="TextBox 50">
            <a:extLst>
              <a:ext uri="{FF2B5EF4-FFF2-40B4-BE49-F238E27FC236}">
                <a16:creationId xmlns:a16="http://schemas.microsoft.com/office/drawing/2014/main" xmlns="" id="{CFCBB185-753A-4FC7-BB5B-C463BC429FC6}"/>
              </a:ext>
            </a:extLst>
          </p:cNvPr>
          <p:cNvSpPr txBox="1"/>
          <p:nvPr/>
        </p:nvSpPr>
        <p:spPr>
          <a:xfrm>
            <a:off x="1089975" y="4855670"/>
            <a:ext cx="684824" cy="708050"/>
          </a:xfrm>
          <a:prstGeom prst="rect">
            <a:avLst/>
          </a:prstGeom>
          <a:noFill/>
        </p:spPr>
        <p:txBody>
          <a:bodyPr wrap="square" rtlCol="0">
            <a:spAutoFit/>
          </a:bodyPr>
          <a:lstStyle/>
          <a:p>
            <a:pPr algn="ctr" defTabSz="914400"/>
            <a:r>
              <a:rPr lang="en-IN" sz="4000" b="1" dirty="0">
                <a:solidFill>
                  <a:srgbClr val="00FFFF"/>
                </a:solidFill>
                <a:latin typeface="Agency FB" panose="020B0503020202020204" pitchFamily="34" charset="0"/>
              </a:rPr>
              <a:t>03</a:t>
            </a:r>
          </a:p>
        </p:txBody>
      </p:sp>
      <p:cxnSp>
        <p:nvCxnSpPr>
          <p:cNvPr id="40" name="Straight Connector 39">
            <a:extLst>
              <a:ext uri="{FF2B5EF4-FFF2-40B4-BE49-F238E27FC236}">
                <a16:creationId xmlns:a16="http://schemas.microsoft.com/office/drawing/2014/main" xmlns="" id="{68AA54A2-C03F-4CF6-9D6C-15B96CE14CFD}"/>
              </a:ext>
            </a:extLst>
          </p:cNvPr>
          <p:cNvCxnSpPr/>
          <p:nvPr/>
        </p:nvCxnSpPr>
        <p:spPr>
          <a:xfrm>
            <a:off x="3093680" y="1400437"/>
            <a:ext cx="773949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331ADF22-FF54-431C-9B09-125941C0DDE1}"/>
              </a:ext>
            </a:extLst>
          </p:cNvPr>
          <p:cNvSpPr txBox="1"/>
          <p:nvPr/>
        </p:nvSpPr>
        <p:spPr>
          <a:xfrm>
            <a:off x="7319342" y="2465986"/>
            <a:ext cx="3664965" cy="1015663"/>
          </a:xfrm>
          <a:prstGeom prst="rect">
            <a:avLst/>
          </a:prstGeom>
          <a:noFill/>
        </p:spPr>
        <p:txBody>
          <a:bodyPr wrap="square" rtlCol="0">
            <a:spAutoFit/>
          </a:bodyPr>
          <a:lstStyle/>
          <a:p>
            <a:pPr marL="171450" indent="-171450" algn="just" defTabSz="914400">
              <a:buClr>
                <a:schemeClr val="bg1"/>
              </a:buClr>
              <a:buFont typeface="Wingdings" panose="05000000000000000000" pitchFamily="2" charset="2"/>
              <a:buChar char="ü"/>
            </a:pPr>
            <a:r>
              <a:rPr lang="en-US" sz="1200" dirty="0" smtClean="0">
                <a:solidFill>
                  <a:schemeClr val="bg1"/>
                </a:solidFill>
                <a:latin typeface=" F_boulder" panose="020B0604020202020204" pitchFamily="34" charset="0"/>
              </a:rPr>
              <a:t>Our country makes use of the recommendations of the </a:t>
            </a:r>
            <a:r>
              <a:rPr lang="en-US" sz="1200" dirty="0" err="1" smtClean="0">
                <a:solidFill>
                  <a:schemeClr val="bg1"/>
                </a:solidFill>
                <a:latin typeface=" F_boulder" panose="020B0604020202020204" pitchFamily="34" charset="0"/>
              </a:rPr>
              <a:t>CoE</a:t>
            </a:r>
            <a:r>
              <a:rPr lang="en-US" sz="1200" dirty="0" smtClean="0">
                <a:solidFill>
                  <a:schemeClr val="bg1"/>
                </a:solidFill>
                <a:latin typeface=" F_boulder" panose="020B0604020202020204" pitchFamily="34" charset="0"/>
              </a:rPr>
              <a:t> for the improvement of legislation from the gender point of view and also takes an active part in the work of the different bodies of </a:t>
            </a:r>
            <a:r>
              <a:rPr lang="en-US" sz="1200" dirty="0" err="1" smtClean="0">
                <a:solidFill>
                  <a:schemeClr val="bg1"/>
                </a:solidFill>
                <a:latin typeface=" F_boulder" panose="020B0604020202020204" pitchFamily="34" charset="0"/>
              </a:rPr>
              <a:t>CoE</a:t>
            </a:r>
            <a:r>
              <a:rPr lang="en-US" sz="1200" dirty="0" smtClean="0">
                <a:solidFill>
                  <a:schemeClr val="bg1"/>
                </a:solidFill>
                <a:latin typeface=" F_boulder" panose="020B0604020202020204" pitchFamily="34" charset="0"/>
              </a:rPr>
              <a:t> in the sphere of gender mainstreaming</a:t>
            </a:r>
            <a:endParaRPr lang="en-IN" sz="1200" dirty="0">
              <a:solidFill>
                <a:schemeClr val="bg1"/>
              </a:solidFill>
              <a:latin typeface=" F_boulder" panose="020B0604020202020204" pitchFamily="34" charset="0"/>
            </a:endParaRPr>
          </a:p>
        </p:txBody>
      </p:sp>
      <p:sp>
        <p:nvSpPr>
          <p:cNvPr id="45" name="TextBox 44">
            <a:extLst>
              <a:ext uri="{FF2B5EF4-FFF2-40B4-BE49-F238E27FC236}">
                <a16:creationId xmlns:a16="http://schemas.microsoft.com/office/drawing/2014/main" xmlns="" id="{331ADF22-FF54-431C-9B09-125941C0DDE1}"/>
              </a:ext>
            </a:extLst>
          </p:cNvPr>
          <p:cNvSpPr txBox="1"/>
          <p:nvPr/>
        </p:nvSpPr>
        <p:spPr>
          <a:xfrm>
            <a:off x="7319342" y="4114845"/>
            <a:ext cx="3664965" cy="830997"/>
          </a:xfrm>
          <a:prstGeom prst="rect">
            <a:avLst/>
          </a:prstGeom>
          <a:noFill/>
        </p:spPr>
        <p:txBody>
          <a:bodyPr wrap="square" rtlCol="0">
            <a:spAutoFit/>
          </a:bodyPr>
          <a:lstStyle/>
          <a:p>
            <a:pPr marL="171450" indent="-171450" algn="just" defTabSz="914400">
              <a:buClr>
                <a:schemeClr val="bg1"/>
              </a:buClr>
              <a:buFont typeface="Wingdings" panose="05000000000000000000" pitchFamily="2" charset="2"/>
              <a:buChar char="ü"/>
            </a:pPr>
            <a:r>
              <a:rPr lang="en-US" sz="1200" dirty="0" smtClean="0">
                <a:solidFill>
                  <a:schemeClr val="bg1"/>
                </a:solidFill>
                <a:latin typeface=" F_boulder" panose="020B0604020202020204" pitchFamily="34" charset="0"/>
              </a:rPr>
              <a:t>The high-level delegation of Azerbaijan actively participated at 5th and 6th Ministerial Conferences on Gender Equality of the </a:t>
            </a:r>
            <a:r>
              <a:rPr lang="en-US" sz="1200" dirty="0" err="1" smtClean="0">
                <a:solidFill>
                  <a:schemeClr val="bg1"/>
                </a:solidFill>
                <a:latin typeface=" F_boulder" panose="020B0604020202020204" pitchFamily="34" charset="0"/>
              </a:rPr>
              <a:t>CoE</a:t>
            </a:r>
            <a:r>
              <a:rPr lang="en-US" sz="1200" dirty="0" smtClean="0">
                <a:solidFill>
                  <a:schemeClr val="bg1"/>
                </a:solidFill>
                <a:latin typeface=" F_boulder" panose="020B0604020202020204" pitchFamily="34" charset="0"/>
              </a:rPr>
              <a:t> held in Skopje and Stockholm in 2002 and 2006.</a:t>
            </a:r>
            <a:endParaRPr lang="en-IN" sz="1200" dirty="0">
              <a:solidFill>
                <a:schemeClr val="bg1"/>
              </a:solidFill>
              <a:latin typeface=" F_boulder" panose="020B0604020202020204" pitchFamily="34" charset="0"/>
            </a:endParaRPr>
          </a:p>
        </p:txBody>
      </p:sp>
      <p:sp>
        <p:nvSpPr>
          <p:cNvPr id="25" name="TextBox 24">
            <a:extLst>
              <a:ext uri="{FF2B5EF4-FFF2-40B4-BE49-F238E27FC236}">
                <a16:creationId xmlns:a16="http://schemas.microsoft.com/office/drawing/2014/main" xmlns="" id="{D658900F-CF3B-4BC1-A04E-D5E43FD7011C}"/>
              </a:ext>
            </a:extLst>
          </p:cNvPr>
          <p:cNvSpPr txBox="1"/>
          <p:nvPr/>
        </p:nvSpPr>
        <p:spPr>
          <a:xfrm>
            <a:off x="2773198" y="3703210"/>
            <a:ext cx="3671456" cy="769441"/>
          </a:xfrm>
          <a:prstGeom prst="rect">
            <a:avLst/>
          </a:prstGeom>
          <a:noFill/>
        </p:spPr>
        <p:txBody>
          <a:bodyPr wrap="square" rtlCol="0">
            <a:spAutoFit/>
          </a:bodyPr>
          <a:lstStyle/>
          <a:p>
            <a:pPr algn="just" defTabSz="914400"/>
            <a:endParaRPr lang="en-IN" sz="800" dirty="0">
              <a:solidFill>
                <a:prstClr val="white">
                  <a:lumMod val="65000"/>
                </a:prstClr>
              </a:solidFill>
              <a:latin typeface="Montserrat" panose="00000500000000000000" pitchFamily="2" charset="0"/>
            </a:endParaRPr>
          </a:p>
          <a:p>
            <a:pPr marL="171450" indent="-171450" algn="ctr" defTabSz="914400">
              <a:buFont typeface="Wingdings" panose="05000000000000000000" pitchFamily="2" charset="2"/>
              <a:buChar char="ü"/>
            </a:pPr>
            <a:r>
              <a:rPr lang="en-US" sz="1200" dirty="0" smtClean="0">
                <a:solidFill>
                  <a:schemeClr val="bg1"/>
                </a:solidFill>
                <a:latin typeface=" F_boulder" panose="020B0604020202020204" pitchFamily="34" charset="0"/>
              </a:rPr>
              <a:t>A number of round-tables and workshops were conducted with participation of this group of women.</a:t>
            </a:r>
            <a:endParaRPr lang="en-IN" sz="1200" dirty="0">
              <a:solidFill>
                <a:schemeClr val="bg1"/>
              </a:solidFill>
              <a:latin typeface=" F_boulder" panose="020B0604020202020204" pitchFamily="34" charset="0"/>
            </a:endParaRPr>
          </a:p>
        </p:txBody>
      </p:sp>
    </p:spTree>
    <p:extLst>
      <p:ext uri="{BB962C8B-B14F-4D97-AF65-F5344CB8AC3E}">
        <p14:creationId xmlns:p14="http://schemas.microsoft.com/office/powerpoint/2010/main" xmlns="" val="18131364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1000"/>
                                        <p:tgtEl>
                                          <p:spTgt spid="25"/>
                                        </p:tgtEl>
                                      </p:cBhvr>
                                    </p:animEffect>
                                    <p:anim calcmode="lin" valueType="num">
                                      <p:cBhvr>
                                        <p:cTn id="75" dur="1000" fill="hold"/>
                                        <p:tgtEl>
                                          <p:spTgt spid="25"/>
                                        </p:tgtEl>
                                        <p:attrNameLst>
                                          <p:attrName>ppt_x</p:attrName>
                                        </p:attrNameLst>
                                      </p:cBhvr>
                                      <p:tavLst>
                                        <p:tav tm="0">
                                          <p:val>
                                            <p:strVal val="#ppt_x"/>
                                          </p:val>
                                        </p:tav>
                                        <p:tav tm="100000">
                                          <p:val>
                                            <p:strVal val="#ppt_x"/>
                                          </p:val>
                                        </p:tav>
                                      </p:tavLst>
                                    </p:anim>
                                    <p:anim calcmode="lin" valueType="num">
                                      <p:cBhvr>
                                        <p:cTn id="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1000"/>
                                        <p:tgtEl>
                                          <p:spTgt spid="38"/>
                                        </p:tgtEl>
                                      </p:cBhvr>
                                    </p:animEffect>
                                    <p:anim calcmode="lin" valueType="num">
                                      <p:cBhvr>
                                        <p:cTn id="89" dur="1000" fill="hold"/>
                                        <p:tgtEl>
                                          <p:spTgt spid="38"/>
                                        </p:tgtEl>
                                        <p:attrNameLst>
                                          <p:attrName>ppt_x</p:attrName>
                                        </p:attrNameLst>
                                      </p:cBhvr>
                                      <p:tavLst>
                                        <p:tav tm="0">
                                          <p:val>
                                            <p:strVal val="#ppt_x"/>
                                          </p:val>
                                        </p:tav>
                                        <p:tav tm="100000">
                                          <p:val>
                                            <p:strVal val="#ppt_x"/>
                                          </p:val>
                                        </p:tav>
                                      </p:tavLst>
                                    </p:anim>
                                    <p:anim calcmode="lin" valueType="num">
                                      <p:cBhvr>
                                        <p:cTn id="9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anim calcmode="lin" valueType="num">
                                      <p:cBhvr>
                                        <p:cTn id="96" dur="1000" fill="hold"/>
                                        <p:tgtEl>
                                          <p:spTgt spid="45"/>
                                        </p:tgtEl>
                                        <p:attrNameLst>
                                          <p:attrName>ppt_x</p:attrName>
                                        </p:attrNameLst>
                                      </p:cBhvr>
                                      <p:tavLst>
                                        <p:tav tm="0">
                                          <p:val>
                                            <p:strVal val="#ppt_x"/>
                                          </p:val>
                                        </p:tav>
                                        <p:tav tm="100000">
                                          <p:val>
                                            <p:strVal val="#ppt_x"/>
                                          </p:val>
                                        </p:tav>
                                      </p:tavLst>
                                    </p:anim>
                                    <p:anim calcmode="lin" valueType="num">
                                      <p:cBhvr>
                                        <p:cTn id="9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1" grpId="0" animBg="1"/>
      <p:bldP spid="12" grpId="0" animBg="1"/>
      <p:bldP spid="13" grpId="0" animBg="1"/>
      <p:bldP spid="18" grpId="0"/>
      <p:bldP spid="24" grpId="0"/>
      <p:bldP spid="42" grpId="0"/>
      <p:bldP spid="47" grpId="0"/>
      <p:bldP spid="51" grpId="0"/>
      <p:bldP spid="38" grpId="0"/>
      <p:bldP spid="45"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30" name="Right Triangle 29">
            <a:extLst>
              <a:ext uri="{FF2B5EF4-FFF2-40B4-BE49-F238E27FC236}">
                <a16:creationId xmlns:a16="http://schemas.microsoft.com/office/drawing/2014/main" xmlns="" id="{7369E6C4-1271-4337-AAA3-6B3B0D423908}"/>
              </a:ext>
            </a:extLst>
          </p:cNvPr>
          <p:cNvSpPr/>
          <p:nvPr/>
        </p:nvSpPr>
        <p:spPr>
          <a:xfrm flipH="1" flipV="1">
            <a:off x="14688" y="-118406"/>
            <a:ext cx="12190411" cy="6859588"/>
          </a:xfrm>
          <a:prstGeom prst="rtTriangle">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5" name="Rectangle 14">
            <a:extLst>
              <a:ext uri="{FF2B5EF4-FFF2-40B4-BE49-F238E27FC236}">
                <a16:creationId xmlns:a16="http://schemas.microsoft.com/office/drawing/2014/main" xmlns="" id="{FF3F2A4E-D958-45CA-9855-68D4932F40C2}"/>
              </a:ext>
            </a:extLst>
          </p:cNvPr>
          <p:cNvSpPr/>
          <p:nvPr/>
        </p:nvSpPr>
        <p:spPr>
          <a:xfrm>
            <a:off x="3493859" y="979939"/>
            <a:ext cx="3753475" cy="4899706"/>
          </a:xfrm>
          <a:prstGeom prst="rect">
            <a:avLst/>
          </a:prstGeom>
          <a:no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2" name="Rectangle 11">
            <a:extLst>
              <a:ext uri="{FF2B5EF4-FFF2-40B4-BE49-F238E27FC236}">
                <a16:creationId xmlns:a16="http://schemas.microsoft.com/office/drawing/2014/main" xmlns="" id="{C3EA92AC-9461-4A55-9673-F74667D8C07B}"/>
              </a:ext>
            </a:extLst>
          </p:cNvPr>
          <p:cNvSpPr/>
          <p:nvPr/>
        </p:nvSpPr>
        <p:spPr>
          <a:xfrm>
            <a:off x="166" y="859584"/>
            <a:ext cx="4560519" cy="5140749"/>
          </a:xfrm>
          <a:prstGeom prst="rect">
            <a:avLst/>
          </a:prstGeom>
          <a:solidFill>
            <a:srgbClr val="272525">
              <a:alpha val="75686"/>
            </a:srgbClr>
          </a:solidFill>
          <a:ln>
            <a:noFill/>
          </a:ln>
          <a:effectLst>
            <a:outerShdw blurRad="3683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white"/>
              </a:solidFill>
            </a:endParaRPr>
          </a:p>
        </p:txBody>
      </p:sp>
      <p:sp>
        <p:nvSpPr>
          <p:cNvPr id="14" name="Frame 13">
            <a:extLst>
              <a:ext uri="{FF2B5EF4-FFF2-40B4-BE49-F238E27FC236}">
                <a16:creationId xmlns:a16="http://schemas.microsoft.com/office/drawing/2014/main" xmlns="" id="{B01F34B8-5316-431C-88EC-C1C641756AF8}"/>
              </a:ext>
            </a:extLst>
          </p:cNvPr>
          <p:cNvSpPr/>
          <p:nvPr/>
        </p:nvSpPr>
        <p:spPr>
          <a:xfrm>
            <a:off x="484328" y="391602"/>
            <a:ext cx="3814758" cy="6076386"/>
          </a:xfrm>
          <a:prstGeom prst="frame">
            <a:avLst>
              <a:gd name="adj1" fmla="val 4511"/>
            </a:avLst>
          </a:prstGeom>
          <a:gradFill flip="none" rotWithShape="1">
            <a:gsLst>
              <a:gs pos="0">
                <a:srgbClr val="FFFF00"/>
              </a:gs>
              <a:gs pos="100000">
                <a:srgbClr val="FFC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a:solidFill>
                <a:prstClr val="black"/>
              </a:solidFill>
            </a:endParaRPr>
          </a:p>
        </p:txBody>
      </p:sp>
      <p:sp>
        <p:nvSpPr>
          <p:cNvPr id="13" name="Rectangle 12">
            <a:extLst>
              <a:ext uri="{FF2B5EF4-FFF2-40B4-BE49-F238E27FC236}">
                <a16:creationId xmlns:a16="http://schemas.microsoft.com/office/drawing/2014/main" xmlns="" id="{A2C5B40D-9D2A-45B1-AA2D-4CF7A3DBB0A1}"/>
              </a:ext>
            </a:extLst>
          </p:cNvPr>
          <p:cNvSpPr/>
          <p:nvPr/>
        </p:nvSpPr>
        <p:spPr>
          <a:xfrm>
            <a:off x="1689108" y="1269416"/>
            <a:ext cx="4928709" cy="4320752"/>
          </a:xfrm>
          <a:prstGeom prst="rect">
            <a:avLst/>
          </a:prstGeom>
          <a:solidFill>
            <a:schemeClr val="tx1"/>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N" sz="1800" dirty="0">
              <a:solidFill>
                <a:prstClr val="white"/>
              </a:solidFill>
            </a:endParaRPr>
          </a:p>
        </p:txBody>
      </p:sp>
      <p:sp>
        <p:nvSpPr>
          <p:cNvPr id="22" name="TextBox 21">
            <a:extLst>
              <a:ext uri="{FF2B5EF4-FFF2-40B4-BE49-F238E27FC236}">
                <a16:creationId xmlns:a16="http://schemas.microsoft.com/office/drawing/2014/main" xmlns="" id="{7CB1A0B6-796B-4D82-93CE-D8083EC75C18}"/>
              </a:ext>
            </a:extLst>
          </p:cNvPr>
          <p:cNvSpPr txBox="1"/>
          <p:nvPr/>
        </p:nvSpPr>
        <p:spPr>
          <a:xfrm>
            <a:off x="2451555" y="1485594"/>
            <a:ext cx="3695030" cy="1384995"/>
          </a:xfrm>
          <a:prstGeom prst="rect">
            <a:avLst/>
          </a:prstGeom>
          <a:noFill/>
        </p:spPr>
        <p:txBody>
          <a:bodyPr wrap="square" rtlCol="0">
            <a:spAutoFit/>
          </a:bodyPr>
          <a:lstStyle/>
          <a:p>
            <a:pPr algn="ctr" defTabSz="914400"/>
            <a:r>
              <a:rPr lang="en-US" sz="1400" b="1" dirty="0" smtClean="0">
                <a:solidFill>
                  <a:schemeClr val="bg1">
                    <a:lumMod val="65000"/>
                  </a:schemeClr>
                </a:solidFill>
                <a:latin typeface=" F_boulder" panose="020B0604020202020204" pitchFamily="34" charset="0"/>
                <a:ea typeface="Segoe UI Black" panose="020B0A02040204020203" pitchFamily="34" charset="0"/>
                <a:cs typeface="Segoe UI" panose="020B0502040204020203" pitchFamily="34" charset="0"/>
              </a:rPr>
              <a:t>As a result of the aggression of Armenia and occupation of the 20% of territories of Azerbaijan,1 million Azerbaijanis became refugee and IDP. </a:t>
            </a:r>
          </a:p>
          <a:p>
            <a:pPr algn="ctr" defTabSz="914400"/>
            <a:endParaRPr lang="en-US" sz="1400" b="1" dirty="0">
              <a:solidFill>
                <a:schemeClr val="bg1">
                  <a:lumMod val="65000"/>
                </a:schemeClr>
              </a:solidFill>
              <a:latin typeface=" F_boulder" panose="020B0604020202020204" pitchFamily="34" charset="0"/>
              <a:ea typeface="Segoe UI Black" panose="020B0A02040204020203" pitchFamily="34" charset="0"/>
              <a:cs typeface="Segoe UI" panose="020B0502040204020203" pitchFamily="34" charset="0"/>
            </a:endParaRPr>
          </a:p>
          <a:p>
            <a:pPr algn="ctr" defTabSz="914400"/>
            <a:r>
              <a:rPr lang="en-US" sz="1400" b="1" dirty="0" smtClean="0">
                <a:solidFill>
                  <a:schemeClr val="bg1">
                    <a:lumMod val="65000"/>
                  </a:schemeClr>
                </a:solidFill>
                <a:latin typeface=" F_boulder" panose="020B0604020202020204" pitchFamily="34" charset="0"/>
                <a:ea typeface="Segoe UI Black" panose="020B0A02040204020203" pitchFamily="34" charset="0"/>
                <a:cs typeface="Segoe UI" panose="020B0502040204020203" pitchFamily="34" charset="0"/>
              </a:rPr>
              <a:t>54% of them are women.</a:t>
            </a:r>
            <a:endParaRPr lang="en-IN" sz="1400" b="1" dirty="0">
              <a:solidFill>
                <a:schemeClr val="bg1">
                  <a:lumMod val="65000"/>
                </a:schemeClr>
              </a:solidFill>
              <a:latin typeface=" F_boulder" panose="020B0604020202020204" pitchFamily="34" charset="0"/>
              <a:cs typeface="Segoe UI" panose="020B0502040204020203" pitchFamily="34" charset="0"/>
            </a:endParaRPr>
          </a:p>
        </p:txBody>
      </p:sp>
      <p:sp>
        <p:nvSpPr>
          <p:cNvPr id="24" name="TextBox 23">
            <a:extLst>
              <a:ext uri="{FF2B5EF4-FFF2-40B4-BE49-F238E27FC236}">
                <a16:creationId xmlns:a16="http://schemas.microsoft.com/office/drawing/2014/main" xmlns="" id="{9999EC70-F7B4-479C-9D75-2974C9EEDB08}"/>
              </a:ext>
            </a:extLst>
          </p:cNvPr>
          <p:cNvSpPr txBox="1"/>
          <p:nvPr/>
        </p:nvSpPr>
        <p:spPr>
          <a:xfrm>
            <a:off x="2280409" y="3279091"/>
            <a:ext cx="3960440" cy="2031325"/>
          </a:xfrm>
          <a:prstGeom prst="rect">
            <a:avLst/>
          </a:prstGeom>
          <a:noFill/>
        </p:spPr>
        <p:txBody>
          <a:bodyPr wrap="square" rtlCol="0">
            <a:spAutoFit/>
          </a:bodyPr>
          <a:lstStyle/>
          <a:p>
            <a:pPr algn="ctr" defTabSz="914400"/>
            <a:r>
              <a:rPr lang="en-US" sz="1400" b="1" dirty="0" smtClean="0">
                <a:solidFill>
                  <a:prstClr val="white">
                    <a:lumMod val="75000"/>
                  </a:prstClr>
                </a:solidFill>
                <a:latin typeface=" F_boulder" panose="020B0604020202020204" pitchFamily="34" charset="0"/>
                <a:cs typeface="Segoe UI Light" panose="020B0502040204020203" pitchFamily="34" charset="0"/>
              </a:rPr>
              <a:t>Azerbaijan initiated adoption of the resolution on “Release of women and children taken hostage, including those subsequently imprisoned, in armed conflicts” at the 39th session of the UN Commission on the Status of Women in 1995. This resolution was adopted at the sessions of the CSW in 1996, 1997, 1998, 1999, 2000, 2001, 2003, 2004, 2006 and 2008. </a:t>
            </a:r>
            <a:endParaRPr lang="en-IN" sz="1400" b="1" dirty="0">
              <a:solidFill>
                <a:prstClr val="white">
                  <a:lumMod val="75000"/>
                </a:prstClr>
              </a:solidFill>
              <a:latin typeface=" F_boulder" panose="020B0604020202020204" pitchFamily="34" charset="0"/>
              <a:cs typeface="Segoe UI Light" panose="020B0502040204020203" pitchFamily="34" charset="0"/>
            </a:endParaRPr>
          </a:p>
        </p:txBody>
      </p:sp>
    </p:spTree>
    <p:extLst>
      <p:ext uri="{BB962C8B-B14F-4D97-AF65-F5344CB8AC3E}">
        <p14:creationId xmlns:p14="http://schemas.microsoft.com/office/powerpoint/2010/main" xmlns="" val="2724539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86E90599-09ED-40C1-8900-78EE1FEA6FAA}"/>
              </a:ext>
            </a:extLst>
          </p:cNvPr>
          <p:cNvGrpSpPr/>
          <p:nvPr/>
        </p:nvGrpSpPr>
        <p:grpSpPr>
          <a:xfrm>
            <a:off x="-334" y="5302092"/>
            <a:ext cx="12190747" cy="1609345"/>
            <a:chOff x="-334" y="5300865"/>
            <a:chExt cx="12192334" cy="1608972"/>
          </a:xfrm>
        </p:grpSpPr>
        <p:sp>
          <p:nvSpPr>
            <p:cNvPr id="22" name="Rectangle 21">
              <a:extLst>
                <a:ext uri="{FF2B5EF4-FFF2-40B4-BE49-F238E27FC236}">
                  <a16:creationId xmlns="" xmlns:a16="http://schemas.microsoft.com/office/drawing/2014/main" id="{0DFBAA1E-CE9E-46E1-AA66-B1799B4ECE77}"/>
                </a:ext>
              </a:extLst>
            </p:cNvPr>
            <p:cNvSpPr/>
            <p:nvPr/>
          </p:nvSpPr>
          <p:spPr>
            <a:xfrm>
              <a:off x="-334" y="6362867"/>
              <a:ext cx="12192334" cy="50634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3" name="Rectangle: Rounded Corners 12">
              <a:extLst>
                <a:ext uri="{FF2B5EF4-FFF2-40B4-BE49-F238E27FC236}">
                  <a16:creationId xmlns="" xmlns:a16="http://schemas.microsoft.com/office/drawing/2014/main" id="{8EA8615A-861C-4AF1-8139-0E3FCF62E86F}"/>
                </a:ext>
              </a:extLst>
            </p:cNvPr>
            <p:cNvSpPr/>
            <p:nvPr/>
          </p:nvSpPr>
          <p:spPr>
            <a:xfrm rot="301183">
              <a:off x="7900444" y="6218769"/>
              <a:ext cx="4101319" cy="691068"/>
            </a:xfrm>
            <a:prstGeom prst="roundRect">
              <a:avLst>
                <a:gd name="adj" fmla="val 0"/>
              </a:avLst>
            </a:prstGeom>
            <a:gradFill flip="none" rotWithShape="1">
              <a:gsLst>
                <a:gs pos="51000">
                  <a:schemeClr val="tx1">
                    <a:alpha val="61000"/>
                  </a:schemeClr>
                </a:gs>
                <a:gs pos="0">
                  <a:schemeClr val="accent1">
                    <a:lumMod val="5000"/>
                    <a:lumOff val="95000"/>
                    <a:alpha val="0"/>
                  </a:schemeClr>
                </a:gs>
                <a:gs pos="17000">
                  <a:schemeClr val="tx1">
                    <a:alpha val="11000"/>
                  </a:schemeClr>
                </a:gs>
              </a:gsLst>
              <a:lin ang="108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endParaRPr>
            </a:p>
          </p:txBody>
        </p:sp>
        <p:sp>
          <p:nvSpPr>
            <p:cNvPr id="11" name="Rectangle 10">
              <a:extLst>
                <a:ext uri="{FF2B5EF4-FFF2-40B4-BE49-F238E27FC236}">
                  <a16:creationId xmlns="" xmlns:a16="http://schemas.microsoft.com/office/drawing/2014/main" id="{3032E4C2-E1F3-4F01-9DEC-E2FC1D94E5E7}"/>
                </a:ext>
              </a:extLst>
            </p:cNvPr>
            <p:cNvSpPr/>
            <p:nvPr/>
          </p:nvSpPr>
          <p:spPr>
            <a:xfrm>
              <a:off x="-334" y="5300865"/>
              <a:ext cx="12192000" cy="1391478"/>
            </a:xfrm>
            <a:prstGeom prst="rect">
              <a:avLst/>
            </a:prstGeom>
            <a:solidFill>
              <a:srgbClr val="C14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42" name="Group 41">
              <a:extLst>
                <a:ext uri="{FF2B5EF4-FFF2-40B4-BE49-F238E27FC236}">
                  <a16:creationId xmlns="" xmlns:a16="http://schemas.microsoft.com/office/drawing/2014/main" id="{9EEE30C3-9C46-4F9A-B271-E150E832AF85}"/>
                </a:ext>
              </a:extLst>
            </p:cNvPr>
            <p:cNvGrpSpPr/>
            <p:nvPr/>
          </p:nvGrpSpPr>
          <p:grpSpPr>
            <a:xfrm>
              <a:off x="1085763" y="5415295"/>
              <a:ext cx="1508582" cy="1236893"/>
              <a:chOff x="318052" y="1143219"/>
              <a:chExt cx="1508582" cy="1236893"/>
            </a:xfrm>
          </p:grpSpPr>
          <p:sp>
            <p:nvSpPr>
              <p:cNvPr id="43" name="Freeform: Shape 42">
                <a:extLst>
                  <a:ext uri="{FF2B5EF4-FFF2-40B4-BE49-F238E27FC236}">
                    <a16:creationId xmlns="" xmlns:a16="http://schemas.microsoft.com/office/drawing/2014/main" id="{32069D0F-018E-452D-8AA9-5409DA224FBA}"/>
                  </a:ext>
                </a:extLst>
              </p:cNvPr>
              <p:cNvSpPr/>
              <p:nvPr/>
            </p:nvSpPr>
            <p:spPr>
              <a:xfrm>
                <a:off x="1374752" y="1407000"/>
                <a:ext cx="430300" cy="860600"/>
              </a:xfrm>
              <a:custGeom>
                <a:avLst/>
                <a:gdLst>
                  <a:gd name="connsiteX0" fmla="*/ 0 w 385182"/>
                  <a:gd name="connsiteY0" fmla="*/ 0 h 770364"/>
                  <a:gd name="connsiteX1" fmla="*/ 385182 w 385182"/>
                  <a:gd name="connsiteY1" fmla="*/ 385182 h 770364"/>
                  <a:gd name="connsiteX2" fmla="*/ 0 w 385182"/>
                  <a:gd name="connsiteY2" fmla="*/ 770364 h 770364"/>
                </a:gdLst>
                <a:ahLst/>
                <a:cxnLst>
                  <a:cxn ang="0">
                    <a:pos x="connsiteX0" y="connsiteY0"/>
                  </a:cxn>
                  <a:cxn ang="0">
                    <a:pos x="connsiteX1" y="connsiteY1"/>
                  </a:cxn>
                  <a:cxn ang="0">
                    <a:pos x="connsiteX2" y="connsiteY2"/>
                  </a:cxn>
                </a:cxnLst>
                <a:rect l="l" t="t" r="r" b="b"/>
                <a:pathLst>
                  <a:path w="385182" h="770364">
                    <a:moveTo>
                      <a:pt x="0" y="0"/>
                    </a:moveTo>
                    <a:cubicBezTo>
                      <a:pt x="212730" y="0"/>
                      <a:pt x="385182" y="172452"/>
                      <a:pt x="385182" y="385182"/>
                    </a:cubicBezTo>
                    <a:cubicBezTo>
                      <a:pt x="385182" y="597912"/>
                      <a:pt x="212730" y="770364"/>
                      <a:pt x="0" y="770364"/>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44" name="TextBox 43">
                <a:extLst>
                  <a:ext uri="{FF2B5EF4-FFF2-40B4-BE49-F238E27FC236}">
                    <a16:creationId xmlns="" xmlns:a16="http://schemas.microsoft.com/office/drawing/2014/main" id="{24753AAD-3DE4-43D5-A283-2C023A5D9949}"/>
                  </a:ext>
                </a:extLst>
              </p:cNvPr>
              <p:cNvSpPr txBox="1"/>
              <p:nvPr/>
            </p:nvSpPr>
            <p:spPr>
              <a:xfrm>
                <a:off x="1396334" y="1521466"/>
                <a:ext cx="430300" cy="584775"/>
              </a:xfrm>
              <a:prstGeom prst="rect">
                <a:avLst/>
              </a:prstGeom>
              <a:noFill/>
            </p:spPr>
            <p:txBody>
              <a:bodyPr wrap="square" rtlCol="0">
                <a:spAutoFit/>
              </a:bodyPr>
              <a:lstStyle/>
              <a:p>
                <a:pPr defTabSz="914400"/>
                <a:r>
                  <a:rPr lang="en-US" sz="3200" b="1" dirty="0">
                    <a:solidFill>
                      <a:prstClr val="white"/>
                    </a:solidFill>
                  </a:rPr>
                  <a:t>4</a:t>
                </a:r>
              </a:p>
            </p:txBody>
          </p:sp>
          <p:sp>
            <p:nvSpPr>
              <p:cNvPr id="45" name="Rectangle 44">
                <a:extLst>
                  <a:ext uri="{FF2B5EF4-FFF2-40B4-BE49-F238E27FC236}">
                    <a16:creationId xmlns="" xmlns:a16="http://schemas.microsoft.com/office/drawing/2014/main" id="{0E3F212E-2269-47BE-BED8-7B55E0A42C19}"/>
                  </a:ext>
                </a:extLst>
              </p:cNvPr>
              <p:cNvSpPr/>
              <p:nvPr/>
            </p:nvSpPr>
            <p:spPr>
              <a:xfrm>
                <a:off x="1321855" y="1263452"/>
                <a:ext cx="122744" cy="1069902"/>
              </a:xfrm>
              <a:prstGeom prst="rect">
                <a:avLst/>
              </a:prstGeom>
              <a:solidFill>
                <a:srgbClr val="37AA8D"/>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46" name="Rectangle 45">
                <a:extLst>
                  <a:ext uri="{FF2B5EF4-FFF2-40B4-BE49-F238E27FC236}">
                    <a16:creationId xmlns="" xmlns:a16="http://schemas.microsoft.com/office/drawing/2014/main" id="{0C53E0E9-C454-4AD9-BB1E-F35BE945E201}"/>
                  </a:ext>
                </a:extLst>
              </p:cNvPr>
              <p:cNvSpPr/>
              <p:nvPr/>
            </p:nvSpPr>
            <p:spPr>
              <a:xfrm>
                <a:off x="1079852" y="1143219"/>
                <a:ext cx="385182" cy="1236893"/>
              </a:xfrm>
              <a:prstGeom prst="rect">
                <a:avLst/>
              </a:prstGeom>
              <a:solidFill>
                <a:srgbClr val="C147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47" name="TextBox 46">
                <a:extLst>
                  <a:ext uri="{FF2B5EF4-FFF2-40B4-BE49-F238E27FC236}">
                    <a16:creationId xmlns="" xmlns:a16="http://schemas.microsoft.com/office/drawing/2014/main" id="{F4C7EB3A-DF04-4C74-B03E-2876002FFABA}"/>
                  </a:ext>
                </a:extLst>
              </p:cNvPr>
              <p:cNvSpPr txBox="1"/>
              <p:nvPr/>
            </p:nvSpPr>
            <p:spPr>
              <a:xfrm>
                <a:off x="318052" y="1506016"/>
                <a:ext cx="1056700" cy="584775"/>
              </a:xfrm>
              <a:prstGeom prst="rect">
                <a:avLst/>
              </a:prstGeom>
              <a:noFill/>
            </p:spPr>
            <p:txBody>
              <a:bodyPr wrap="none" rtlCol="0">
                <a:spAutoFit/>
              </a:bodyPr>
              <a:lstStyle/>
              <a:p>
                <a:pPr defTabSz="914400"/>
                <a:r>
                  <a:rPr lang="en-US" sz="3200" b="1" dirty="0">
                    <a:solidFill>
                      <a:prstClr val="white"/>
                    </a:solidFill>
                  </a:rPr>
                  <a:t>RULE</a:t>
                </a:r>
              </a:p>
            </p:txBody>
          </p:sp>
        </p:grpSp>
        <p:sp>
          <p:nvSpPr>
            <p:cNvPr id="50" name="TextBox 49">
              <a:extLst>
                <a:ext uri="{FF2B5EF4-FFF2-40B4-BE49-F238E27FC236}">
                  <a16:creationId xmlns="" xmlns:a16="http://schemas.microsoft.com/office/drawing/2014/main" id="{1D15516E-CBE7-4C90-951C-E67F0FFCAE4A}"/>
                </a:ext>
              </a:extLst>
            </p:cNvPr>
            <p:cNvSpPr txBox="1"/>
            <p:nvPr/>
          </p:nvSpPr>
          <p:spPr>
            <a:xfrm>
              <a:off x="3215305" y="5415295"/>
              <a:ext cx="7705859" cy="1015428"/>
            </a:xfrm>
            <a:prstGeom prst="rect">
              <a:avLst/>
            </a:prstGeom>
            <a:noFill/>
          </p:spPr>
          <p:txBody>
            <a:bodyPr wrap="square" rtlCol="0">
              <a:spAutoFit/>
            </a:bodyPr>
            <a:lstStyle/>
            <a:p>
              <a:pPr algn="ctr" defTabSz="914400"/>
              <a:r>
                <a:rPr lang="en-US" sz="1200" dirty="0" smtClean="0">
                  <a:solidFill>
                    <a:schemeClr val="bg1"/>
                  </a:solidFill>
                  <a:latin typeface=" F_boulder" panose="020B0604020202020204" pitchFamily="34" charset="0"/>
                </a:rPr>
                <a:t>On January 23, 2007 the Committee on the Elimination of All forms of Discrimination Against Women (CEDAW) considered the 2nd and 3rd periodic report of the Republic of Azerbaijan on the Convention on the Elimination of All forms of Discrimination Against Women. </a:t>
              </a:r>
            </a:p>
            <a:p>
              <a:pPr algn="ctr" defTabSz="914400"/>
              <a:r>
                <a:rPr lang="en-US" sz="1200" dirty="0" smtClean="0">
                  <a:solidFill>
                    <a:schemeClr val="bg1"/>
                  </a:solidFill>
                  <a:latin typeface=" F_boulder" panose="020B0604020202020204" pitchFamily="34" charset="0"/>
                </a:rPr>
                <a:t>Report and all documents on this issue can be found on the following web site: www.un.org/womenwatch/daw/cedaw/ </a:t>
              </a:r>
              <a:endParaRPr lang="en-US" sz="1200" dirty="0">
                <a:solidFill>
                  <a:schemeClr val="bg1"/>
                </a:solidFill>
                <a:latin typeface=" F_boulder" panose="020B0604020202020204" pitchFamily="34" charset="0"/>
              </a:endParaRPr>
            </a:p>
          </p:txBody>
        </p:sp>
      </p:grpSp>
      <p:grpSp>
        <p:nvGrpSpPr>
          <p:cNvPr id="25" name="Group 24">
            <a:extLst>
              <a:ext uri="{FF2B5EF4-FFF2-40B4-BE49-F238E27FC236}">
                <a16:creationId xmlns="" xmlns:a16="http://schemas.microsoft.com/office/drawing/2014/main" id="{4A34938B-0BDC-4D62-A575-D1F9526030B7}"/>
              </a:ext>
            </a:extLst>
          </p:cNvPr>
          <p:cNvGrpSpPr/>
          <p:nvPr/>
        </p:nvGrpSpPr>
        <p:grpSpPr>
          <a:xfrm>
            <a:off x="-192901" y="3910292"/>
            <a:ext cx="12383314" cy="1664977"/>
            <a:chOff x="-192926" y="3909388"/>
            <a:chExt cx="12384926" cy="1664592"/>
          </a:xfrm>
        </p:grpSpPr>
        <p:sp>
          <p:nvSpPr>
            <p:cNvPr id="9" name="Rectangle: Rounded Corners 8">
              <a:extLst>
                <a:ext uri="{FF2B5EF4-FFF2-40B4-BE49-F238E27FC236}">
                  <a16:creationId xmlns="" xmlns:a16="http://schemas.microsoft.com/office/drawing/2014/main" id="{A49C854D-8A82-46DB-B267-205ECA13E2B7}"/>
                </a:ext>
              </a:extLst>
            </p:cNvPr>
            <p:cNvSpPr/>
            <p:nvPr/>
          </p:nvSpPr>
          <p:spPr>
            <a:xfrm rot="10332241">
              <a:off x="-192926" y="5036188"/>
              <a:ext cx="3959412" cy="537792"/>
            </a:xfrm>
            <a:prstGeom prst="roundRect">
              <a:avLst>
                <a:gd name="adj" fmla="val 0"/>
              </a:avLst>
            </a:prstGeom>
            <a:gradFill flip="none" rotWithShape="1">
              <a:gsLst>
                <a:gs pos="51000">
                  <a:schemeClr val="tx1">
                    <a:alpha val="61000"/>
                  </a:schemeClr>
                </a:gs>
                <a:gs pos="0">
                  <a:schemeClr val="accent1">
                    <a:lumMod val="5000"/>
                    <a:lumOff val="95000"/>
                    <a:alpha val="0"/>
                  </a:schemeClr>
                </a:gs>
                <a:gs pos="17000">
                  <a:schemeClr val="tx1">
                    <a:alpha val="11000"/>
                  </a:schemeClr>
                </a:gs>
              </a:gsLst>
              <a:lin ang="108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endParaRPr>
            </a:p>
          </p:txBody>
        </p:sp>
        <p:sp>
          <p:nvSpPr>
            <p:cNvPr id="8" name="Rectangle 7">
              <a:extLst>
                <a:ext uri="{FF2B5EF4-FFF2-40B4-BE49-F238E27FC236}">
                  <a16:creationId xmlns="" xmlns:a16="http://schemas.microsoft.com/office/drawing/2014/main" id="{8F79F268-31E3-4262-955D-D243FC851412}"/>
                </a:ext>
              </a:extLst>
            </p:cNvPr>
            <p:cNvSpPr/>
            <p:nvPr/>
          </p:nvSpPr>
          <p:spPr>
            <a:xfrm>
              <a:off x="0" y="3909388"/>
              <a:ext cx="12192000" cy="1391478"/>
            </a:xfrm>
            <a:prstGeom prst="rect">
              <a:avLst/>
            </a:prstGeom>
            <a:solidFill>
              <a:srgbClr val="475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36" name="Group 35">
              <a:extLst>
                <a:ext uri="{FF2B5EF4-FFF2-40B4-BE49-F238E27FC236}">
                  <a16:creationId xmlns="" xmlns:a16="http://schemas.microsoft.com/office/drawing/2014/main" id="{5FF34EB3-4EBE-4E09-A4CD-0B8670C60D9B}"/>
                </a:ext>
              </a:extLst>
            </p:cNvPr>
            <p:cNvGrpSpPr/>
            <p:nvPr/>
          </p:nvGrpSpPr>
          <p:grpSpPr>
            <a:xfrm>
              <a:off x="227617" y="3982864"/>
              <a:ext cx="1508582" cy="1236893"/>
              <a:chOff x="318052" y="1143219"/>
              <a:chExt cx="1508582" cy="1236893"/>
            </a:xfrm>
          </p:grpSpPr>
          <p:sp>
            <p:nvSpPr>
              <p:cNvPr id="37" name="Freeform: Shape 36">
                <a:extLst>
                  <a:ext uri="{FF2B5EF4-FFF2-40B4-BE49-F238E27FC236}">
                    <a16:creationId xmlns="" xmlns:a16="http://schemas.microsoft.com/office/drawing/2014/main" id="{F07A9D95-7F5B-49C7-96A2-049A7A12D54C}"/>
                  </a:ext>
                </a:extLst>
              </p:cNvPr>
              <p:cNvSpPr/>
              <p:nvPr/>
            </p:nvSpPr>
            <p:spPr>
              <a:xfrm>
                <a:off x="1374752" y="1407000"/>
                <a:ext cx="430300" cy="860600"/>
              </a:xfrm>
              <a:custGeom>
                <a:avLst/>
                <a:gdLst>
                  <a:gd name="connsiteX0" fmla="*/ 0 w 385182"/>
                  <a:gd name="connsiteY0" fmla="*/ 0 h 770364"/>
                  <a:gd name="connsiteX1" fmla="*/ 385182 w 385182"/>
                  <a:gd name="connsiteY1" fmla="*/ 385182 h 770364"/>
                  <a:gd name="connsiteX2" fmla="*/ 0 w 385182"/>
                  <a:gd name="connsiteY2" fmla="*/ 770364 h 770364"/>
                </a:gdLst>
                <a:ahLst/>
                <a:cxnLst>
                  <a:cxn ang="0">
                    <a:pos x="connsiteX0" y="connsiteY0"/>
                  </a:cxn>
                  <a:cxn ang="0">
                    <a:pos x="connsiteX1" y="connsiteY1"/>
                  </a:cxn>
                  <a:cxn ang="0">
                    <a:pos x="connsiteX2" y="connsiteY2"/>
                  </a:cxn>
                </a:cxnLst>
                <a:rect l="l" t="t" r="r" b="b"/>
                <a:pathLst>
                  <a:path w="385182" h="770364">
                    <a:moveTo>
                      <a:pt x="0" y="0"/>
                    </a:moveTo>
                    <a:cubicBezTo>
                      <a:pt x="212730" y="0"/>
                      <a:pt x="385182" y="172452"/>
                      <a:pt x="385182" y="385182"/>
                    </a:cubicBezTo>
                    <a:cubicBezTo>
                      <a:pt x="385182" y="597912"/>
                      <a:pt x="212730" y="770364"/>
                      <a:pt x="0" y="770364"/>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8" name="TextBox 37">
                <a:extLst>
                  <a:ext uri="{FF2B5EF4-FFF2-40B4-BE49-F238E27FC236}">
                    <a16:creationId xmlns="" xmlns:a16="http://schemas.microsoft.com/office/drawing/2014/main" id="{CA79EDA1-3219-40F3-A196-5CE4D059AACE}"/>
                  </a:ext>
                </a:extLst>
              </p:cNvPr>
              <p:cNvSpPr txBox="1"/>
              <p:nvPr/>
            </p:nvSpPr>
            <p:spPr>
              <a:xfrm>
                <a:off x="1396334" y="1521466"/>
                <a:ext cx="430300" cy="584775"/>
              </a:xfrm>
              <a:prstGeom prst="rect">
                <a:avLst/>
              </a:prstGeom>
              <a:noFill/>
            </p:spPr>
            <p:txBody>
              <a:bodyPr wrap="square" rtlCol="0">
                <a:spAutoFit/>
              </a:bodyPr>
              <a:lstStyle/>
              <a:p>
                <a:pPr defTabSz="914400"/>
                <a:r>
                  <a:rPr lang="en-US" sz="3200" b="1" dirty="0">
                    <a:solidFill>
                      <a:prstClr val="white"/>
                    </a:solidFill>
                  </a:rPr>
                  <a:t>3</a:t>
                </a:r>
              </a:p>
            </p:txBody>
          </p:sp>
          <p:sp>
            <p:nvSpPr>
              <p:cNvPr id="39" name="Rectangle 38">
                <a:extLst>
                  <a:ext uri="{FF2B5EF4-FFF2-40B4-BE49-F238E27FC236}">
                    <a16:creationId xmlns="" xmlns:a16="http://schemas.microsoft.com/office/drawing/2014/main" id="{16DE12C2-6C06-4875-8A58-E0A66B34D75C}"/>
                  </a:ext>
                </a:extLst>
              </p:cNvPr>
              <p:cNvSpPr/>
              <p:nvPr/>
            </p:nvSpPr>
            <p:spPr>
              <a:xfrm>
                <a:off x="1321855" y="1263452"/>
                <a:ext cx="122744" cy="1069902"/>
              </a:xfrm>
              <a:prstGeom prst="rect">
                <a:avLst/>
              </a:prstGeom>
              <a:solidFill>
                <a:srgbClr val="37AA8D"/>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40" name="Rectangle 39">
                <a:extLst>
                  <a:ext uri="{FF2B5EF4-FFF2-40B4-BE49-F238E27FC236}">
                    <a16:creationId xmlns="" xmlns:a16="http://schemas.microsoft.com/office/drawing/2014/main" id="{E63748FC-4415-4EA5-852D-4303752C8D0F}"/>
                  </a:ext>
                </a:extLst>
              </p:cNvPr>
              <p:cNvSpPr/>
              <p:nvPr/>
            </p:nvSpPr>
            <p:spPr>
              <a:xfrm>
                <a:off x="1079852" y="1143219"/>
                <a:ext cx="385182" cy="1236893"/>
              </a:xfrm>
              <a:prstGeom prst="rect">
                <a:avLst/>
              </a:prstGeom>
              <a:solidFill>
                <a:srgbClr val="4750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41" name="TextBox 40">
                <a:extLst>
                  <a:ext uri="{FF2B5EF4-FFF2-40B4-BE49-F238E27FC236}">
                    <a16:creationId xmlns="" xmlns:a16="http://schemas.microsoft.com/office/drawing/2014/main" id="{EB02CF34-55B0-4C40-A4C1-ED6BF0C5AE11}"/>
                  </a:ext>
                </a:extLst>
              </p:cNvPr>
              <p:cNvSpPr txBox="1"/>
              <p:nvPr/>
            </p:nvSpPr>
            <p:spPr>
              <a:xfrm>
                <a:off x="318052" y="1506016"/>
                <a:ext cx="1056700" cy="584775"/>
              </a:xfrm>
              <a:prstGeom prst="rect">
                <a:avLst/>
              </a:prstGeom>
              <a:noFill/>
            </p:spPr>
            <p:txBody>
              <a:bodyPr wrap="none" rtlCol="0">
                <a:spAutoFit/>
              </a:bodyPr>
              <a:lstStyle/>
              <a:p>
                <a:pPr defTabSz="914400"/>
                <a:r>
                  <a:rPr lang="en-US" sz="3200" b="1" dirty="0">
                    <a:solidFill>
                      <a:prstClr val="white"/>
                    </a:solidFill>
                  </a:rPr>
                  <a:t>RULE</a:t>
                </a:r>
              </a:p>
            </p:txBody>
          </p:sp>
        </p:grpSp>
        <p:sp>
          <p:nvSpPr>
            <p:cNvPr id="49" name="TextBox 48">
              <a:extLst>
                <a:ext uri="{FF2B5EF4-FFF2-40B4-BE49-F238E27FC236}">
                  <a16:creationId xmlns="" xmlns:a16="http://schemas.microsoft.com/office/drawing/2014/main" id="{EB850390-07FC-4649-B2D5-DB39F85D4966}"/>
                </a:ext>
              </a:extLst>
            </p:cNvPr>
            <p:cNvSpPr txBox="1"/>
            <p:nvPr/>
          </p:nvSpPr>
          <p:spPr>
            <a:xfrm>
              <a:off x="3160597" y="4115080"/>
              <a:ext cx="7273755" cy="830805"/>
            </a:xfrm>
            <a:prstGeom prst="rect">
              <a:avLst/>
            </a:prstGeom>
            <a:noFill/>
          </p:spPr>
          <p:txBody>
            <a:bodyPr wrap="square" rtlCol="0">
              <a:spAutoFit/>
            </a:bodyPr>
            <a:lstStyle/>
            <a:p>
              <a:pPr algn="ctr" defTabSz="914400"/>
              <a:r>
                <a:rPr lang="en-US" sz="1200" dirty="0" smtClean="0">
                  <a:solidFill>
                    <a:schemeClr val="bg1"/>
                  </a:solidFill>
                  <a:latin typeface=" F_boulder" panose="020B0604020202020204" pitchFamily="34" charset="0"/>
                </a:rPr>
                <a:t>One of the important steps in the sphere of gender mainstreaming was the adoption of the Law of the Republic of Azerbaijan on guarantees of gender equality in December of 2006. The main purpose of this act is ensuring equal opportunities for women and men in the political, economic, social, cultural and other spheres of public life and elimination of all forms of discrimination on gender basis.</a:t>
              </a:r>
              <a:endParaRPr lang="en-US" sz="1200" dirty="0">
                <a:solidFill>
                  <a:schemeClr val="bg1"/>
                </a:solidFill>
                <a:latin typeface=" F_boulder" panose="020B0604020202020204" pitchFamily="34" charset="0"/>
              </a:endParaRPr>
            </a:p>
          </p:txBody>
        </p:sp>
      </p:grpSp>
      <p:sp>
        <p:nvSpPr>
          <p:cNvPr id="3" name="TextBox 2">
            <a:extLst>
              <a:ext uri="{FF2B5EF4-FFF2-40B4-BE49-F238E27FC236}">
                <a16:creationId xmlns="" xmlns:a16="http://schemas.microsoft.com/office/drawing/2014/main" id="{CAA82506-6E2A-4BEF-887E-9F6D858D5301}"/>
              </a:ext>
            </a:extLst>
          </p:cNvPr>
          <p:cNvSpPr txBox="1"/>
          <p:nvPr/>
        </p:nvSpPr>
        <p:spPr>
          <a:xfrm>
            <a:off x="3801695" y="477466"/>
            <a:ext cx="4698722" cy="369332"/>
          </a:xfrm>
          <a:prstGeom prst="rect">
            <a:avLst/>
          </a:prstGeom>
          <a:noFill/>
        </p:spPr>
        <p:txBody>
          <a:bodyPr wrap="none" rtlCol="0">
            <a:spAutoFit/>
          </a:bodyPr>
          <a:lstStyle/>
          <a:p>
            <a:pPr defTabSz="914400"/>
            <a:r>
              <a:rPr lang="en-US" sz="1800" b="1" dirty="0">
                <a:solidFill>
                  <a:srgbClr val="47505E"/>
                </a:solidFill>
                <a:latin typeface=" F_boulder" panose="020B0604020202020204" pitchFamily="34" charset="0"/>
              </a:rPr>
              <a:t>A</a:t>
            </a:r>
            <a:r>
              <a:rPr lang="en-US" sz="1800" b="1" dirty="0" smtClean="0">
                <a:solidFill>
                  <a:srgbClr val="47505E"/>
                </a:solidFill>
                <a:latin typeface=" F_boulder" panose="020B0604020202020204" pitchFamily="34" charset="0"/>
              </a:rPr>
              <a:t>pproach to the national gender strategy</a:t>
            </a:r>
            <a:endParaRPr lang="en-US" sz="1800" b="1" dirty="0">
              <a:solidFill>
                <a:srgbClr val="47505E"/>
              </a:solidFill>
              <a:latin typeface=" F_boulder" panose="020B0604020202020204" pitchFamily="34" charset="0"/>
            </a:endParaRPr>
          </a:p>
        </p:txBody>
      </p:sp>
      <p:grpSp>
        <p:nvGrpSpPr>
          <p:cNvPr id="24" name="Group 23">
            <a:extLst>
              <a:ext uri="{FF2B5EF4-FFF2-40B4-BE49-F238E27FC236}">
                <a16:creationId xmlns="" xmlns:a16="http://schemas.microsoft.com/office/drawing/2014/main" id="{B280F618-C64A-49CE-B802-790F14A9C87A}"/>
              </a:ext>
            </a:extLst>
          </p:cNvPr>
          <p:cNvGrpSpPr/>
          <p:nvPr/>
        </p:nvGrpSpPr>
        <p:grpSpPr>
          <a:xfrm>
            <a:off x="-167" y="2518673"/>
            <a:ext cx="12190413" cy="1630380"/>
            <a:chOff x="-167" y="2517912"/>
            <a:chExt cx="12192000" cy="1630003"/>
          </a:xfrm>
        </p:grpSpPr>
        <p:sp>
          <p:nvSpPr>
            <p:cNvPr id="7" name="Rectangle: Rounded Corners 6">
              <a:extLst>
                <a:ext uri="{FF2B5EF4-FFF2-40B4-BE49-F238E27FC236}">
                  <a16:creationId xmlns="" xmlns:a16="http://schemas.microsoft.com/office/drawing/2014/main" id="{96CFB339-7CD6-486E-A84F-A161E86487B6}"/>
                </a:ext>
              </a:extLst>
            </p:cNvPr>
            <p:cNvSpPr/>
            <p:nvPr/>
          </p:nvSpPr>
          <p:spPr>
            <a:xfrm rot="301183">
              <a:off x="7900444" y="3456847"/>
              <a:ext cx="4101319" cy="691068"/>
            </a:xfrm>
            <a:prstGeom prst="roundRect">
              <a:avLst>
                <a:gd name="adj" fmla="val 0"/>
              </a:avLst>
            </a:prstGeom>
            <a:gradFill flip="none" rotWithShape="1">
              <a:gsLst>
                <a:gs pos="51000">
                  <a:schemeClr val="tx1">
                    <a:alpha val="61000"/>
                  </a:schemeClr>
                </a:gs>
                <a:gs pos="0">
                  <a:schemeClr val="accent1">
                    <a:lumMod val="5000"/>
                    <a:lumOff val="95000"/>
                    <a:alpha val="0"/>
                  </a:schemeClr>
                </a:gs>
                <a:gs pos="17000">
                  <a:schemeClr val="tx1">
                    <a:alpha val="11000"/>
                  </a:schemeClr>
                </a:gs>
              </a:gsLst>
              <a:lin ang="108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endParaRPr>
            </a:p>
          </p:txBody>
        </p:sp>
        <p:sp>
          <p:nvSpPr>
            <p:cNvPr id="6" name="Rectangle 5">
              <a:extLst>
                <a:ext uri="{FF2B5EF4-FFF2-40B4-BE49-F238E27FC236}">
                  <a16:creationId xmlns="" xmlns:a16="http://schemas.microsoft.com/office/drawing/2014/main" id="{9EA60A46-2EC9-4489-99DF-432C4FEB8267}"/>
                </a:ext>
              </a:extLst>
            </p:cNvPr>
            <p:cNvSpPr/>
            <p:nvPr/>
          </p:nvSpPr>
          <p:spPr>
            <a:xfrm>
              <a:off x="-167" y="2517912"/>
              <a:ext cx="12192000" cy="1391478"/>
            </a:xfrm>
            <a:prstGeom prst="rect">
              <a:avLst/>
            </a:prstGeom>
            <a:solidFill>
              <a:srgbClr val="37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30" name="Group 29">
              <a:extLst>
                <a:ext uri="{FF2B5EF4-FFF2-40B4-BE49-F238E27FC236}">
                  <a16:creationId xmlns="" xmlns:a16="http://schemas.microsoft.com/office/drawing/2014/main" id="{C0AA6D83-519B-4E2D-87F2-0F6A369A85CE}"/>
                </a:ext>
              </a:extLst>
            </p:cNvPr>
            <p:cNvGrpSpPr/>
            <p:nvPr/>
          </p:nvGrpSpPr>
          <p:grpSpPr>
            <a:xfrm>
              <a:off x="1050761" y="2595204"/>
              <a:ext cx="1508582" cy="1236893"/>
              <a:chOff x="318052" y="1143219"/>
              <a:chExt cx="1508582" cy="1236893"/>
            </a:xfrm>
          </p:grpSpPr>
          <p:sp>
            <p:nvSpPr>
              <p:cNvPr id="31" name="Freeform: Shape 30">
                <a:extLst>
                  <a:ext uri="{FF2B5EF4-FFF2-40B4-BE49-F238E27FC236}">
                    <a16:creationId xmlns="" xmlns:a16="http://schemas.microsoft.com/office/drawing/2014/main" id="{FC418DE5-473A-44DC-A014-8718A6B6CBBB}"/>
                  </a:ext>
                </a:extLst>
              </p:cNvPr>
              <p:cNvSpPr/>
              <p:nvPr/>
            </p:nvSpPr>
            <p:spPr>
              <a:xfrm>
                <a:off x="1374752" y="1407000"/>
                <a:ext cx="430300" cy="860600"/>
              </a:xfrm>
              <a:custGeom>
                <a:avLst/>
                <a:gdLst>
                  <a:gd name="connsiteX0" fmla="*/ 0 w 385182"/>
                  <a:gd name="connsiteY0" fmla="*/ 0 h 770364"/>
                  <a:gd name="connsiteX1" fmla="*/ 385182 w 385182"/>
                  <a:gd name="connsiteY1" fmla="*/ 385182 h 770364"/>
                  <a:gd name="connsiteX2" fmla="*/ 0 w 385182"/>
                  <a:gd name="connsiteY2" fmla="*/ 770364 h 770364"/>
                </a:gdLst>
                <a:ahLst/>
                <a:cxnLst>
                  <a:cxn ang="0">
                    <a:pos x="connsiteX0" y="connsiteY0"/>
                  </a:cxn>
                  <a:cxn ang="0">
                    <a:pos x="connsiteX1" y="connsiteY1"/>
                  </a:cxn>
                  <a:cxn ang="0">
                    <a:pos x="connsiteX2" y="connsiteY2"/>
                  </a:cxn>
                </a:cxnLst>
                <a:rect l="l" t="t" r="r" b="b"/>
                <a:pathLst>
                  <a:path w="385182" h="770364">
                    <a:moveTo>
                      <a:pt x="0" y="0"/>
                    </a:moveTo>
                    <a:cubicBezTo>
                      <a:pt x="212730" y="0"/>
                      <a:pt x="385182" y="172452"/>
                      <a:pt x="385182" y="385182"/>
                    </a:cubicBezTo>
                    <a:cubicBezTo>
                      <a:pt x="385182" y="597912"/>
                      <a:pt x="212730" y="770364"/>
                      <a:pt x="0" y="770364"/>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2" name="TextBox 31">
                <a:extLst>
                  <a:ext uri="{FF2B5EF4-FFF2-40B4-BE49-F238E27FC236}">
                    <a16:creationId xmlns="" xmlns:a16="http://schemas.microsoft.com/office/drawing/2014/main" id="{42AE23F8-EED0-46D3-AA3D-844A19AF5743}"/>
                  </a:ext>
                </a:extLst>
              </p:cNvPr>
              <p:cNvSpPr txBox="1"/>
              <p:nvPr/>
            </p:nvSpPr>
            <p:spPr>
              <a:xfrm>
                <a:off x="1396334" y="1521466"/>
                <a:ext cx="430300" cy="584775"/>
              </a:xfrm>
              <a:prstGeom prst="rect">
                <a:avLst/>
              </a:prstGeom>
              <a:noFill/>
            </p:spPr>
            <p:txBody>
              <a:bodyPr wrap="square" rtlCol="0">
                <a:spAutoFit/>
              </a:bodyPr>
              <a:lstStyle/>
              <a:p>
                <a:pPr defTabSz="914400"/>
                <a:r>
                  <a:rPr lang="en-US" sz="3200" b="1" dirty="0">
                    <a:solidFill>
                      <a:prstClr val="white"/>
                    </a:solidFill>
                  </a:rPr>
                  <a:t>2</a:t>
                </a:r>
              </a:p>
            </p:txBody>
          </p:sp>
          <p:sp>
            <p:nvSpPr>
              <p:cNvPr id="33" name="Rectangle 32">
                <a:extLst>
                  <a:ext uri="{FF2B5EF4-FFF2-40B4-BE49-F238E27FC236}">
                    <a16:creationId xmlns="" xmlns:a16="http://schemas.microsoft.com/office/drawing/2014/main" id="{CC2D7881-6662-4D94-BF20-7BFCD5CDA8EA}"/>
                  </a:ext>
                </a:extLst>
              </p:cNvPr>
              <p:cNvSpPr/>
              <p:nvPr/>
            </p:nvSpPr>
            <p:spPr>
              <a:xfrm>
                <a:off x="1321855" y="1263452"/>
                <a:ext cx="122744" cy="1069902"/>
              </a:xfrm>
              <a:prstGeom prst="rect">
                <a:avLst/>
              </a:prstGeom>
              <a:solidFill>
                <a:srgbClr val="37AA8D"/>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4" name="Rectangle 33">
                <a:extLst>
                  <a:ext uri="{FF2B5EF4-FFF2-40B4-BE49-F238E27FC236}">
                    <a16:creationId xmlns="" xmlns:a16="http://schemas.microsoft.com/office/drawing/2014/main" id="{404AD8D5-70D0-4CB5-9FBB-14799E858275}"/>
                  </a:ext>
                </a:extLst>
              </p:cNvPr>
              <p:cNvSpPr/>
              <p:nvPr/>
            </p:nvSpPr>
            <p:spPr>
              <a:xfrm>
                <a:off x="1079852" y="1143219"/>
                <a:ext cx="385182" cy="1236893"/>
              </a:xfrm>
              <a:prstGeom prst="rect">
                <a:avLst/>
              </a:prstGeom>
              <a:solidFill>
                <a:srgbClr val="37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5" name="TextBox 34">
                <a:extLst>
                  <a:ext uri="{FF2B5EF4-FFF2-40B4-BE49-F238E27FC236}">
                    <a16:creationId xmlns="" xmlns:a16="http://schemas.microsoft.com/office/drawing/2014/main" id="{1EDE4242-DF19-4FBC-9516-046E44E1672F}"/>
                  </a:ext>
                </a:extLst>
              </p:cNvPr>
              <p:cNvSpPr txBox="1"/>
              <p:nvPr/>
            </p:nvSpPr>
            <p:spPr>
              <a:xfrm>
                <a:off x="318052" y="1506016"/>
                <a:ext cx="1056700" cy="584775"/>
              </a:xfrm>
              <a:prstGeom prst="rect">
                <a:avLst/>
              </a:prstGeom>
              <a:noFill/>
            </p:spPr>
            <p:txBody>
              <a:bodyPr wrap="none" rtlCol="0">
                <a:spAutoFit/>
              </a:bodyPr>
              <a:lstStyle/>
              <a:p>
                <a:pPr defTabSz="914400"/>
                <a:r>
                  <a:rPr lang="en-US" sz="3200" b="1" dirty="0">
                    <a:solidFill>
                      <a:prstClr val="white"/>
                    </a:solidFill>
                  </a:rPr>
                  <a:t>RULE</a:t>
                </a:r>
              </a:p>
            </p:txBody>
          </p:sp>
        </p:grpSp>
        <p:sp>
          <p:nvSpPr>
            <p:cNvPr id="48" name="TextBox 47">
              <a:extLst>
                <a:ext uri="{FF2B5EF4-FFF2-40B4-BE49-F238E27FC236}">
                  <a16:creationId xmlns="" xmlns:a16="http://schemas.microsoft.com/office/drawing/2014/main" id="{7C5A8985-FB6D-4E1E-B624-D14C1FED3A56}"/>
                </a:ext>
              </a:extLst>
            </p:cNvPr>
            <p:cNvSpPr txBox="1"/>
            <p:nvPr/>
          </p:nvSpPr>
          <p:spPr>
            <a:xfrm>
              <a:off x="3215305" y="2890559"/>
              <a:ext cx="7345772" cy="646182"/>
            </a:xfrm>
            <a:prstGeom prst="rect">
              <a:avLst/>
            </a:prstGeom>
            <a:noFill/>
          </p:spPr>
          <p:txBody>
            <a:bodyPr wrap="square" rtlCol="0">
              <a:spAutoFit/>
            </a:bodyPr>
            <a:lstStyle/>
            <a:p>
              <a:pPr algn="ctr" defTabSz="914400"/>
              <a:r>
                <a:rPr lang="en-US" sz="1200" dirty="0" smtClean="0">
                  <a:solidFill>
                    <a:schemeClr val="bg1"/>
                  </a:solidFill>
                  <a:latin typeface=" F_boulder" panose="020B0604020202020204" pitchFamily="34" charset="0"/>
                </a:rPr>
                <a:t>The gender focal points in the ministries constitute the working group under the State Committee for Women's Issues which meets every month to elaborate new gender policy within each ministry and to discuss what have been done in this field.</a:t>
              </a:r>
              <a:endParaRPr lang="en-US" sz="1200" dirty="0">
                <a:solidFill>
                  <a:schemeClr val="bg1"/>
                </a:solidFill>
                <a:latin typeface=" F_boulder" panose="020B0604020202020204" pitchFamily="34" charset="0"/>
              </a:endParaRPr>
            </a:p>
          </p:txBody>
        </p:sp>
      </p:grpSp>
      <p:grpSp>
        <p:nvGrpSpPr>
          <p:cNvPr id="23" name="Group 22">
            <a:extLst>
              <a:ext uri="{FF2B5EF4-FFF2-40B4-BE49-F238E27FC236}">
                <a16:creationId xmlns="" xmlns:a16="http://schemas.microsoft.com/office/drawing/2014/main" id="{594DD280-6DE9-486E-B069-040AB1BE9046}"/>
              </a:ext>
            </a:extLst>
          </p:cNvPr>
          <p:cNvGrpSpPr/>
          <p:nvPr/>
        </p:nvGrpSpPr>
        <p:grpSpPr>
          <a:xfrm>
            <a:off x="177" y="1126696"/>
            <a:ext cx="12190413" cy="1693006"/>
            <a:chOff x="0" y="1126435"/>
            <a:chExt cx="12192000" cy="1692614"/>
          </a:xfrm>
        </p:grpSpPr>
        <p:sp>
          <p:nvSpPr>
            <p:cNvPr id="14" name="Rectangle: Rounded Corners 13">
              <a:extLst>
                <a:ext uri="{FF2B5EF4-FFF2-40B4-BE49-F238E27FC236}">
                  <a16:creationId xmlns="" xmlns:a16="http://schemas.microsoft.com/office/drawing/2014/main" id="{3AF6E0B4-CA02-423E-89F7-0A34CB13076E}"/>
                </a:ext>
              </a:extLst>
            </p:cNvPr>
            <p:cNvSpPr/>
            <p:nvPr/>
          </p:nvSpPr>
          <p:spPr>
            <a:xfrm rot="10332241">
              <a:off x="17843" y="2281257"/>
              <a:ext cx="3959412" cy="537792"/>
            </a:xfrm>
            <a:prstGeom prst="roundRect">
              <a:avLst>
                <a:gd name="adj" fmla="val 0"/>
              </a:avLst>
            </a:prstGeom>
            <a:gradFill flip="none" rotWithShape="1">
              <a:gsLst>
                <a:gs pos="51000">
                  <a:schemeClr val="tx1">
                    <a:alpha val="61000"/>
                  </a:schemeClr>
                </a:gs>
                <a:gs pos="0">
                  <a:schemeClr val="accent1">
                    <a:lumMod val="5000"/>
                    <a:lumOff val="95000"/>
                    <a:alpha val="0"/>
                  </a:schemeClr>
                </a:gs>
                <a:gs pos="17000">
                  <a:schemeClr val="tx1">
                    <a:alpha val="11000"/>
                  </a:schemeClr>
                </a:gs>
              </a:gsLst>
              <a:lin ang="108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endParaRPr>
            </a:p>
          </p:txBody>
        </p:sp>
        <p:sp>
          <p:nvSpPr>
            <p:cNvPr id="4" name="Rectangle 3">
              <a:extLst>
                <a:ext uri="{FF2B5EF4-FFF2-40B4-BE49-F238E27FC236}">
                  <a16:creationId xmlns="" xmlns:a16="http://schemas.microsoft.com/office/drawing/2014/main" id="{020303D4-AA21-4052-9A50-BEAA2F39894A}"/>
                </a:ext>
              </a:extLst>
            </p:cNvPr>
            <p:cNvSpPr/>
            <p:nvPr/>
          </p:nvSpPr>
          <p:spPr>
            <a:xfrm>
              <a:off x="0" y="1126435"/>
              <a:ext cx="12192000" cy="1391478"/>
            </a:xfrm>
            <a:prstGeom prst="rect">
              <a:avLst/>
            </a:prstGeom>
            <a:solidFill>
              <a:srgbClr val="2E2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12" name="Group 11">
              <a:extLst>
                <a:ext uri="{FF2B5EF4-FFF2-40B4-BE49-F238E27FC236}">
                  <a16:creationId xmlns="" xmlns:a16="http://schemas.microsoft.com/office/drawing/2014/main" id="{018FA637-EBCE-46F8-8D89-4E8E2868C904}"/>
                </a:ext>
              </a:extLst>
            </p:cNvPr>
            <p:cNvGrpSpPr/>
            <p:nvPr/>
          </p:nvGrpSpPr>
          <p:grpSpPr>
            <a:xfrm>
              <a:off x="318052" y="1263452"/>
              <a:ext cx="1508582" cy="1116660"/>
              <a:chOff x="318052" y="1263452"/>
              <a:chExt cx="1508582" cy="1116660"/>
            </a:xfrm>
          </p:grpSpPr>
          <p:sp>
            <p:nvSpPr>
              <p:cNvPr id="15" name="Freeform: Shape 14">
                <a:extLst>
                  <a:ext uri="{FF2B5EF4-FFF2-40B4-BE49-F238E27FC236}">
                    <a16:creationId xmlns="" xmlns:a16="http://schemas.microsoft.com/office/drawing/2014/main" id="{C701B5B8-695A-4115-8FB5-22F8AD46DE89}"/>
                  </a:ext>
                </a:extLst>
              </p:cNvPr>
              <p:cNvSpPr/>
              <p:nvPr/>
            </p:nvSpPr>
            <p:spPr>
              <a:xfrm>
                <a:off x="1374752" y="1407000"/>
                <a:ext cx="430300" cy="860600"/>
              </a:xfrm>
              <a:custGeom>
                <a:avLst/>
                <a:gdLst>
                  <a:gd name="connsiteX0" fmla="*/ 0 w 385182"/>
                  <a:gd name="connsiteY0" fmla="*/ 0 h 770364"/>
                  <a:gd name="connsiteX1" fmla="*/ 385182 w 385182"/>
                  <a:gd name="connsiteY1" fmla="*/ 385182 h 770364"/>
                  <a:gd name="connsiteX2" fmla="*/ 0 w 385182"/>
                  <a:gd name="connsiteY2" fmla="*/ 770364 h 770364"/>
                </a:gdLst>
                <a:ahLst/>
                <a:cxnLst>
                  <a:cxn ang="0">
                    <a:pos x="connsiteX0" y="connsiteY0"/>
                  </a:cxn>
                  <a:cxn ang="0">
                    <a:pos x="connsiteX1" y="connsiteY1"/>
                  </a:cxn>
                  <a:cxn ang="0">
                    <a:pos x="connsiteX2" y="connsiteY2"/>
                  </a:cxn>
                </a:cxnLst>
                <a:rect l="l" t="t" r="r" b="b"/>
                <a:pathLst>
                  <a:path w="385182" h="770364">
                    <a:moveTo>
                      <a:pt x="0" y="0"/>
                    </a:moveTo>
                    <a:cubicBezTo>
                      <a:pt x="212730" y="0"/>
                      <a:pt x="385182" y="172452"/>
                      <a:pt x="385182" y="385182"/>
                    </a:cubicBezTo>
                    <a:cubicBezTo>
                      <a:pt x="385182" y="597912"/>
                      <a:pt x="212730" y="770364"/>
                      <a:pt x="0" y="770364"/>
                    </a:cubicBezTo>
                    <a:close/>
                  </a:path>
                </a:pathLst>
              </a:custGeom>
              <a:solidFill>
                <a:srgbClr val="FC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7" name="TextBox 16">
                <a:extLst>
                  <a:ext uri="{FF2B5EF4-FFF2-40B4-BE49-F238E27FC236}">
                    <a16:creationId xmlns="" xmlns:a16="http://schemas.microsoft.com/office/drawing/2014/main" id="{360E4C62-41BB-4732-919E-4C78F9AC1000}"/>
                  </a:ext>
                </a:extLst>
              </p:cNvPr>
              <p:cNvSpPr txBox="1"/>
              <p:nvPr/>
            </p:nvSpPr>
            <p:spPr>
              <a:xfrm>
                <a:off x="1396334" y="1521466"/>
                <a:ext cx="430300" cy="584775"/>
              </a:xfrm>
              <a:prstGeom prst="rect">
                <a:avLst/>
              </a:prstGeom>
              <a:noFill/>
            </p:spPr>
            <p:txBody>
              <a:bodyPr wrap="square" rtlCol="0">
                <a:spAutoFit/>
              </a:bodyPr>
              <a:lstStyle/>
              <a:p>
                <a:pPr defTabSz="914400"/>
                <a:r>
                  <a:rPr lang="en-US" sz="3200" b="1" dirty="0">
                    <a:solidFill>
                      <a:prstClr val="white"/>
                    </a:solidFill>
                  </a:rPr>
                  <a:t>1</a:t>
                </a:r>
              </a:p>
            </p:txBody>
          </p:sp>
          <p:sp>
            <p:nvSpPr>
              <p:cNvPr id="10" name="Rectangle 9">
                <a:extLst>
                  <a:ext uri="{FF2B5EF4-FFF2-40B4-BE49-F238E27FC236}">
                    <a16:creationId xmlns="" xmlns:a16="http://schemas.microsoft.com/office/drawing/2014/main" id="{08A23CB6-EAA4-49EA-9B90-1B55B2256E6B}"/>
                  </a:ext>
                </a:extLst>
              </p:cNvPr>
              <p:cNvSpPr/>
              <p:nvPr/>
            </p:nvSpPr>
            <p:spPr>
              <a:xfrm>
                <a:off x="1321855" y="1263452"/>
                <a:ext cx="122744" cy="1069902"/>
              </a:xfrm>
              <a:prstGeom prst="rect">
                <a:avLst/>
              </a:prstGeom>
              <a:solidFill>
                <a:srgbClr val="2E2B3D"/>
              </a:solidFill>
              <a:ln>
                <a:noFill/>
              </a:ln>
              <a:effectLst>
                <a:outerShdw blurRad="889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6" name="Rectangle 15">
                <a:extLst>
                  <a:ext uri="{FF2B5EF4-FFF2-40B4-BE49-F238E27FC236}">
                    <a16:creationId xmlns="" xmlns:a16="http://schemas.microsoft.com/office/drawing/2014/main" id="{81B554EC-0301-4B12-8939-23E2BA049313}"/>
                  </a:ext>
                </a:extLst>
              </p:cNvPr>
              <p:cNvSpPr/>
              <p:nvPr/>
            </p:nvSpPr>
            <p:spPr>
              <a:xfrm>
                <a:off x="1079852" y="1310210"/>
                <a:ext cx="385182" cy="1069902"/>
              </a:xfrm>
              <a:prstGeom prst="rect">
                <a:avLst/>
              </a:prstGeom>
              <a:solidFill>
                <a:srgbClr val="2E2B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extBox 1">
                <a:extLst>
                  <a:ext uri="{FF2B5EF4-FFF2-40B4-BE49-F238E27FC236}">
                    <a16:creationId xmlns="" xmlns:a16="http://schemas.microsoft.com/office/drawing/2014/main" id="{793859DC-85F8-48B5-8796-4D8AB9310C63}"/>
                  </a:ext>
                </a:extLst>
              </p:cNvPr>
              <p:cNvSpPr txBox="1"/>
              <p:nvPr/>
            </p:nvSpPr>
            <p:spPr>
              <a:xfrm>
                <a:off x="318052" y="1506016"/>
                <a:ext cx="1056700" cy="584775"/>
              </a:xfrm>
              <a:prstGeom prst="rect">
                <a:avLst/>
              </a:prstGeom>
              <a:noFill/>
            </p:spPr>
            <p:txBody>
              <a:bodyPr wrap="none" rtlCol="0">
                <a:spAutoFit/>
              </a:bodyPr>
              <a:lstStyle/>
              <a:p>
                <a:pPr defTabSz="914400"/>
                <a:r>
                  <a:rPr lang="en-US" sz="3200" b="1" dirty="0">
                    <a:solidFill>
                      <a:prstClr val="white"/>
                    </a:solidFill>
                  </a:rPr>
                  <a:t>RULE</a:t>
                </a:r>
              </a:p>
            </p:txBody>
          </p:sp>
        </p:grpSp>
        <p:sp>
          <p:nvSpPr>
            <p:cNvPr id="5" name="TextBox 4">
              <a:extLst>
                <a:ext uri="{FF2B5EF4-FFF2-40B4-BE49-F238E27FC236}">
                  <a16:creationId xmlns="" xmlns:a16="http://schemas.microsoft.com/office/drawing/2014/main" id="{D30D76F8-886C-41FB-9A77-DB6689B78281}"/>
                </a:ext>
              </a:extLst>
            </p:cNvPr>
            <p:cNvSpPr txBox="1"/>
            <p:nvPr/>
          </p:nvSpPr>
          <p:spPr>
            <a:xfrm>
              <a:off x="2783039" y="1521467"/>
              <a:ext cx="8028550" cy="461558"/>
            </a:xfrm>
            <a:prstGeom prst="rect">
              <a:avLst/>
            </a:prstGeom>
            <a:noFill/>
          </p:spPr>
          <p:txBody>
            <a:bodyPr wrap="square" rtlCol="0">
              <a:spAutoFit/>
            </a:bodyPr>
            <a:lstStyle/>
            <a:p>
              <a:pPr algn="ctr" defTabSz="914400"/>
              <a:r>
                <a:rPr lang="en-US" sz="1200" dirty="0" smtClean="0">
                  <a:solidFill>
                    <a:schemeClr val="bg1"/>
                  </a:solidFill>
                  <a:latin typeface=" F_boulder" panose="020B0604020202020204" pitchFamily="34" charset="0"/>
                </a:rPr>
                <a:t>At the moment we are in the process of building the national machinery for developing gender strategy and incorporating gender component in practical activities within the Government.</a:t>
              </a:r>
              <a:endParaRPr lang="en-US" sz="1200" dirty="0">
                <a:solidFill>
                  <a:schemeClr val="bg1"/>
                </a:solidFill>
                <a:latin typeface=" F_boulder" panose="020B0604020202020204" pitchFamily="34" charset="0"/>
              </a:endParaRPr>
            </a:p>
          </p:txBody>
        </p:sp>
      </p:grpSp>
    </p:spTree>
    <p:extLst>
      <p:ext uri="{BB962C8B-B14F-4D97-AF65-F5344CB8AC3E}">
        <p14:creationId xmlns:p14="http://schemas.microsoft.com/office/powerpoint/2010/main" xmlns="" val="1903515985"/>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36000" fill="hold" nodeType="clickEffect" p14:presetBounceEnd="34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34000">
                                          <p:cBhvr additive="base">
                                            <p:cTn id="7" dur="500" fill="hold"/>
                                            <p:tgtEl>
                                              <p:spTgt spid="23"/>
                                            </p:tgtEl>
                                            <p:attrNameLst>
                                              <p:attrName>ppt_x</p:attrName>
                                            </p:attrNameLst>
                                          </p:cBhvr>
                                          <p:tavLst>
                                            <p:tav tm="0">
                                              <p:val>
                                                <p:strVal val="1+#ppt_w/2"/>
                                              </p:val>
                                            </p:tav>
                                            <p:tav tm="100000">
                                              <p:val>
                                                <p:strVal val="#ppt_x"/>
                                              </p:val>
                                            </p:tav>
                                          </p:tavLst>
                                        </p:anim>
                                        <p:anim calcmode="lin" valueType="num" p14:bounceEnd="34000">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36000" fill="hold" nodeType="clickEffect" p14:presetBounceEnd="34000">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14:bounceEnd="34000">
                                          <p:cBhvr additive="base">
                                            <p:cTn id="13" dur="500" fill="hold"/>
                                            <p:tgtEl>
                                              <p:spTgt spid="24"/>
                                            </p:tgtEl>
                                            <p:attrNameLst>
                                              <p:attrName>ppt_x</p:attrName>
                                            </p:attrNameLst>
                                          </p:cBhvr>
                                          <p:tavLst>
                                            <p:tav tm="0">
                                              <p:val>
                                                <p:strVal val="0-#ppt_w/2"/>
                                              </p:val>
                                            </p:tav>
                                            <p:tav tm="100000">
                                              <p:val>
                                                <p:strVal val="#ppt_x"/>
                                              </p:val>
                                            </p:tav>
                                          </p:tavLst>
                                        </p:anim>
                                        <p:anim calcmode="lin" valueType="num" p14:bounceEnd="34000">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36000" fill="hold" nodeType="clickEffect" p14:presetBounceEnd="34000">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14:bounceEnd="34000">
                                          <p:cBhvr additive="base">
                                            <p:cTn id="19" dur="500" fill="hold"/>
                                            <p:tgtEl>
                                              <p:spTgt spid="25"/>
                                            </p:tgtEl>
                                            <p:attrNameLst>
                                              <p:attrName>ppt_x</p:attrName>
                                            </p:attrNameLst>
                                          </p:cBhvr>
                                          <p:tavLst>
                                            <p:tav tm="0">
                                              <p:val>
                                                <p:strVal val="1+#ppt_w/2"/>
                                              </p:val>
                                            </p:tav>
                                            <p:tav tm="100000">
                                              <p:val>
                                                <p:strVal val="#ppt_x"/>
                                              </p:val>
                                            </p:tav>
                                          </p:tavLst>
                                        </p:anim>
                                        <p:anim calcmode="lin" valueType="num" p14:bounceEnd="34000">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36000" fill="hold" nodeType="clickEffect" p14:presetBounceEnd="34000">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14:bounceEnd="34000">
                                          <p:cBhvr additive="base">
                                            <p:cTn id="25" dur="500" fill="hold"/>
                                            <p:tgtEl>
                                              <p:spTgt spid="26"/>
                                            </p:tgtEl>
                                            <p:attrNameLst>
                                              <p:attrName>ppt_x</p:attrName>
                                            </p:attrNameLst>
                                          </p:cBhvr>
                                          <p:tavLst>
                                            <p:tav tm="0">
                                              <p:val>
                                                <p:strVal val="0-#ppt_w/2"/>
                                              </p:val>
                                            </p:tav>
                                            <p:tav tm="100000">
                                              <p:val>
                                                <p:strVal val="#ppt_x"/>
                                              </p:val>
                                            </p:tav>
                                          </p:tavLst>
                                        </p:anim>
                                        <p:anim calcmode="lin" valueType="num" p14:bounceEnd="34000">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3600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3600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3600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3600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0-#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1967</Words>
  <Application>Microsoft Office PowerPoint</Application>
  <PresentationFormat>Произвольный</PresentationFormat>
  <Paragraphs>193</Paragraphs>
  <Slides>16</Slides>
  <Notes>1</Notes>
  <HiddenSlides>0</HiddenSlides>
  <MMClips>0</MMClips>
  <ScaleCrop>false</ScaleCrop>
  <HeadingPairs>
    <vt:vector size="4" baseType="variant">
      <vt:variant>
        <vt:lpstr>Тема</vt:lpstr>
      </vt:variant>
      <vt:variant>
        <vt:i4>8</vt:i4>
      </vt:variant>
      <vt:variant>
        <vt:lpstr>Заголовки слайдов</vt:lpstr>
      </vt:variant>
      <vt:variant>
        <vt:i4>16</vt:i4>
      </vt:variant>
    </vt:vector>
  </HeadingPairs>
  <TitlesOfParts>
    <vt:vector size="24" baseType="lpstr">
      <vt:lpstr>Office Theme</vt:lpstr>
      <vt:lpstr>2_Office Theme</vt:lpstr>
      <vt:lpstr>3_Office Theme</vt:lpstr>
      <vt:lpstr>4_Office Theme</vt:lpstr>
      <vt:lpstr>7_Office Theme</vt:lpstr>
      <vt:lpstr>9_Office Theme</vt:lpstr>
      <vt:lpstr>6_Office Theme</vt:lpstr>
      <vt:lpstr>5_Office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Nigar Bagirova</dc:creator>
  <cp:lastModifiedBy>User</cp:lastModifiedBy>
  <cp:revision>38</cp:revision>
  <dcterms:created xsi:type="dcterms:W3CDTF">2018-10-06T13:05:07Z</dcterms:created>
  <dcterms:modified xsi:type="dcterms:W3CDTF">2018-10-15T10:18:35Z</dcterms:modified>
</cp:coreProperties>
</file>